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76" r:id="rId2"/>
    <p:sldMasterId id="2147483699" r:id="rId3"/>
    <p:sldMasterId id="2147483729" r:id="rId4"/>
  </p:sldMasterIdLst>
  <p:notesMasterIdLst>
    <p:notesMasterId r:id="rId24"/>
  </p:notesMasterIdLst>
  <p:handoutMasterIdLst>
    <p:handoutMasterId r:id="rId25"/>
  </p:handoutMasterIdLst>
  <p:sldIdLst>
    <p:sldId id="257" r:id="rId5"/>
    <p:sldId id="284" r:id="rId6"/>
    <p:sldId id="285" r:id="rId7"/>
    <p:sldId id="287" r:id="rId8"/>
    <p:sldId id="299" r:id="rId9"/>
    <p:sldId id="300" r:id="rId10"/>
    <p:sldId id="286" r:id="rId11"/>
    <p:sldId id="291" r:id="rId12"/>
    <p:sldId id="288" r:id="rId13"/>
    <p:sldId id="292" r:id="rId14"/>
    <p:sldId id="294" r:id="rId15"/>
    <p:sldId id="289" r:id="rId16"/>
    <p:sldId id="295" r:id="rId17"/>
    <p:sldId id="296" r:id="rId18"/>
    <p:sldId id="302" r:id="rId19"/>
    <p:sldId id="303" r:id="rId20"/>
    <p:sldId id="298" r:id="rId21"/>
    <p:sldId id="301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ias Egeling" initials="ME" lastIdx="7" clrIdx="0">
    <p:extLst>
      <p:ext uri="{19B8F6BF-5375-455C-9EA6-DF929625EA0E}">
        <p15:presenceInfo xmlns:p15="http://schemas.microsoft.com/office/powerpoint/2012/main" userId="4c79ca27f84252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D00"/>
    <a:srgbClr val="76B837"/>
    <a:srgbClr val="008067"/>
    <a:srgbClr val="AF1280"/>
    <a:srgbClr val="287793"/>
    <a:srgbClr val="001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388" autoAdjust="0"/>
  </p:normalViewPr>
  <p:slideViewPr>
    <p:cSldViewPr snapToGrid="0" showGuides="1">
      <p:cViewPr varScale="1">
        <p:scale>
          <a:sx n="80" d="100"/>
          <a:sy n="80" d="100"/>
        </p:scale>
        <p:origin x="14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4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534F2-1A10-4707-918C-76247C8C0B8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A1E7F746-1E96-43A1-B3BA-E9E2F4FA1F2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AU" sz="1200" dirty="0" smtClean="0">
              <a:solidFill>
                <a:srgbClr val="010000"/>
              </a:solidFill>
              <a:effectLst/>
            </a:rPr>
            <a:t>AWRIS</a:t>
          </a:r>
          <a:endParaRPr lang="en-AU" sz="1200" dirty="0">
            <a:solidFill>
              <a:srgbClr val="010000"/>
            </a:solidFill>
            <a:effectLst/>
          </a:endParaRPr>
        </a:p>
      </dgm:t>
    </dgm:pt>
    <dgm:pt modelId="{19EBD070-4B0D-4EB9-A211-2A1153D88B90}" type="parTrans" cxnId="{EBF82894-3F9D-4583-BBD9-250989D56DCD}">
      <dgm:prSet/>
      <dgm:spPr/>
      <dgm:t>
        <a:bodyPr/>
        <a:lstStyle/>
        <a:p>
          <a:endParaRPr lang="en-AU"/>
        </a:p>
      </dgm:t>
    </dgm:pt>
    <dgm:pt modelId="{D2100179-F770-4A36-A40E-C4C334F408B2}" type="sibTrans" cxnId="{EBF82894-3F9D-4583-BBD9-250989D56DCD}">
      <dgm:prSet/>
      <dgm:spPr/>
      <dgm:t>
        <a:bodyPr/>
        <a:lstStyle/>
        <a:p>
          <a:endParaRPr lang="en-AU"/>
        </a:p>
      </dgm:t>
    </dgm:pt>
    <dgm:pt modelId="{BE3C0F75-4B47-4365-BF7D-F74F467BDF77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AU" dirty="0" smtClean="0">
              <a:solidFill>
                <a:srgbClr val="010000"/>
              </a:solidFill>
            </a:rPr>
            <a:t>WADI</a:t>
          </a:r>
        </a:p>
        <a:p>
          <a:r>
            <a:rPr lang="en-AU" b="1" dirty="0" smtClean="0">
              <a:solidFill>
                <a:srgbClr val="010000"/>
              </a:solidFill>
            </a:rPr>
            <a:t>KISTERS</a:t>
          </a:r>
        </a:p>
      </dgm:t>
    </dgm:pt>
    <dgm:pt modelId="{34F37022-7D01-4B05-8FF9-209AB037F5F5}" type="parTrans" cxnId="{6676F915-0027-4F7C-B037-8EE42543C4AA}">
      <dgm:prSet/>
      <dgm:spPr/>
      <dgm:t>
        <a:bodyPr/>
        <a:lstStyle/>
        <a:p>
          <a:endParaRPr lang="en-AU"/>
        </a:p>
      </dgm:t>
    </dgm:pt>
    <dgm:pt modelId="{2DCFF832-D428-406E-BCBA-BDF7269F4580}" type="sibTrans" cxnId="{6676F915-0027-4F7C-B037-8EE42543C4AA}">
      <dgm:prSet/>
      <dgm:spPr/>
      <dgm:t>
        <a:bodyPr/>
        <a:lstStyle/>
        <a:p>
          <a:endParaRPr lang="en-AU"/>
        </a:p>
      </dgm:t>
    </dgm:pt>
    <dgm:pt modelId="{FA9DE14C-69E6-43A9-BF31-CF81284F3EFA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AU" b="1" dirty="0" smtClean="0">
              <a:solidFill>
                <a:srgbClr val="010000"/>
              </a:solidFill>
            </a:rPr>
            <a:t>KISTERS</a:t>
          </a:r>
        </a:p>
        <a:p>
          <a:r>
            <a:rPr lang="en-AU" dirty="0" err="1" smtClean="0">
              <a:solidFill>
                <a:srgbClr val="010000"/>
              </a:solidFill>
            </a:rPr>
            <a:t>KiDSM</a:t>
          </a:r>
          <a:endParaRPr lang="en-AU" dirty="0">
            <a:solidFill>
              <a:srgbClr val="010000"/>
            </a:solidFill>
          </a:endParaRPr>
        </a:p>
      </dgm:t>
    </dgm:pt>
    <dgm:pt modelId="{BB855F9A-A5FD-4410-86B0-97117E1241E3}" type="parTrans" cxnId="{BE24FF24-E51C-4DAD-9B8C-757DBA6D0ED8}">
      <dgm:prSet/>
      <dgm:spPr/>
      <dgm:t>
        <a:bodyPr/>
        <a:lstStyle/>
        <a:p>
          <a:endParaRPr lang="en-AU"/>
        </a:p>
      </dgm:t>
    </dgm:pt>
    <dgm:pt modelId="{2D4903A9-456B-4160-AF90-97C77F818535}" type="sibTrans" cxnId="{BE24FF24-E51C-4DAD-9B8C-757DBA6D0ED8}">
      <dgm:prSet/>
      <dgm:spPr/>
      <dgm:t>
        <a:bodyPr/>
        <a:lstStyle/>
        <a:p>
          <a:endParaRPr lang="en-AU"/>
        </a:p>
      </dgm:t>
    </dgm:pt>
    <dgm:pt modelId="{142841DA-86B5-4C30-B563-C6A1FC9034BC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AU" b="1" dirty="0" smtClean="0">
              <a:solidFill>
                <a:srgbClr val="010000"/>
              </a:solidFill>
            </a:rPr>
            <a:t>KISTERS</a:t>
          </a:r>
          <a:r>
            <a:rPr lang="en-AU" dirty="0" smtClean="0">
              <a:solidFill>
                <a:srgbClr val="010000"/>
              </a:solidFill>
            </a:rPr>
            <a:t> Solution</a:t>
          </a:r>
          <a:endParaRPr lang="en-AU" dirty="0">
            <a:solidFill>
              <a:srgbClr val="010000"/>
            </a:solidFill>
          </a:endParaRPr>
        </a:p>
      </dgm:t>
    </dgm:pt>
    <dgm:pt modelId="{3D8216B8-014F-418C-BEEA-48BA8B2E4D05}" type="parTrans" cxnId="{5C1625AA-72C6-4DA9-B744-A81E6A59AEFB}">
      <dgm:prSet/>
      <dgm:spPr/>
      <dgm:t>
        <a:bodyPr/>
        <a:lstStyle/>
        <a:p>
          <a:endParaRPr lang="en-AU"/>
        </a:p>
      </dgm:t>
    </dgm:pt>
    <dgm:pt modelId="{5DD6206D-95A4-4613-A5A1-B8203978CEFF}" type="sibTrans" cxnId="{5C1625AA-72C6-4DA9-B744-A81E6A59AEFB}">
      <dgm:prSet/>
      <dgm:spPr/>
      <dgm:t>
        <a:bodyPr/>
        <a:lstStyle/>
        <a:p>
          <a:endParaRPr lang="en-AU"/>
        </a:p>
      </dgm:t>
    </dgm:pt>
    <dgm:pt modelId="{002619A2-956A-4C53-8750-D8168D577B2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AU" sz="1000" b="0" dirty="0" smtClean="0">
              <a:solidFill>
                <a:srgbClr val="010000"/>
              </a:solidFill>
            </a:rPr>
            <a:t>Water Data Online</a:t>
          </a:r>
        </a:p>
        <a:p>
          <a:r>
            <a:rPr lang="en-AU" sz="1000" b="0" dirty="0" smtClean="0">
              <a:solidFill>
                <a:srgbClr val="010000"/>
              </a:solidFill>
            </a:rPr>
            <a:t>{</a:t>
          </a:r>
          <a:r>
            <a:rPr lang="en-AU" sz="1000" b="1" dirty="0" smtClean="0">
              <a:solidFill>
                <a:srgbClr val="010000"/>
              </a:solidFill>
            </a:rPr>
            <a:t>KISTERS</a:t>
          </a:r>
          <a:r>
            <a:rPr lang="en-AU" sz="1000" b="0" dirty="0" smtClean="0">
              <a:solidFill>
                <a:srgbClr val="010000"/>
              </a:solidFill>
            </a:rPr>
            <a:t>]</a:t>
          </a:r>
          <a:endParaRPr lang="en-AU" sz="1000" b="0" dirty="0">
            <a:solidFill>
              <a:srgbClr val="010000"/>
            </a:solidFill>
          </a:endParaRPr>
        </a:p>
      </dgm:t>
    </dgm:pt>
    <dgm:pt modelId="{CCD3813B-A155-4475-B32E-8ADBE8A2097C}" type="parTrans" cxnId="{120FCA76-42AD-4E19-A5D7-8D7D47D74D61}">
      <dgm:prSet/>
      <dgm:spPr/>
      <dgm:t>
        <a:bodyPr/>
        <a:lstStyle/>
        <a:p>
          <a:endParaRPr lang="en-AU"/>
        </a:p>
      </dgm:t>
    </dgm:pt>
    <dgm:pt modelId="{4332F7F5-D591-48B3-AE0A-6CD17B89C535}" type="sibTrans" cxnId="{120FCA76-42AD-4E19-A5D7-8D7D47D74D61}">
      <dgm:prSet/>
      <dgm:spPr/>
      <dgm:t>
        <a:bodyPr/>
        <a:lstStyle/>
        <a:p>
          <a:endParaRPr lang="en-AU"/>
        </a:p>
      </dgm:t>
    </dgm:pt>
    <dgm:pt modelId="{0CCAAE5E-2F1F-4C56-93AD-7A25BA9B5045}" type="pres">
      <dgm:prSet presAssocID="{4C2534F2-1A10-4707-918C-76247C8C0B88}" presName="Name0" presStyleCnt="0">
        <dgm:presLayoutVars>
          <dgm:dir/>
          <dgm:resizeHandles val="exact"/>
        </dgm:presLayoutVars>
      </dgm:prSet>
      <dgm:spPr/>
    </dgm:pt>
    <dgm:pt modelId="{91C46BCB-0237-4426-9959-07B7C0C4FDEC}" type="pres">
      <dgm:prSet presAssocID="{A1E7F746-1E96-43A1-B3BA-E9E2F4FA1F22}" presName="composite" presStyleCnt="0"/>
      <dgm:spPr/>
    </dgm:pt>
    <dgm:pt modelId="{6578570F-E64F-417B-B971-1A324210D70C}" type="pres">
      <dgm:prSet presAssocID="{A1E7F746-1E96-43A1-B3BA-E9E2F4FA1F22}" presName="bgChev" presStyleLbl="node1" presStyleIdx="0" presStyleCnt="5" custScaleX="38281" custScaleY="76229" custLinFactNeighborX="34416"/>
      <dgm:spPr/>
      <dgm:t>
        <a:bodyPr/>
        <a:lstStyle/>
        <a:p>
          <a:endParaRPr lang="en-AU"/>
        </a:p>
      </dgm:t>
    </dgm:pt>
    <dgm:pt modelId="{9C4B83BE-AF02-40ED-9062-70FFAD7D50D5}" type="pres">
      <dgm:prSet presAssocID="{A1E7F746-1E96-43A1-B3BA-E9E2F4FA1F22}" presName="txNode" presStyleLbl="fgAcc1" presStyleIdx="0" presStyleCnt="5" custScaleX="30920" custScaleY="100000" custLinFactNeighborX="18495" custLinFactNeighborY="-1905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1968C4-D458-40A9-93A8-1D81D3D1493E}" type="pres">
      <dgm:prSet presAssocID="{D2100179-F770-4A36-A40E-C4C334F408B2}" presName="compositeSpace" presStyleCnt="0"/>
      <dgm:spPr/>
    </dgm:pt>
    <dgm:pt modelId="{2833B7B8-A06D-4A48-8E3E-B15C8E85D6DB}" type="pres">
      <dgm:prSet presAssocID="{BE3C0F75-4B47-4365-BF7D-F74F467BDF77}" presName="composite" presStyleCnt="0"/>
      <dgm:spPr/>
    </dgm:pt>
    <dgm:pt modelId="{9706AC56-1580-45C6-A623-F60543943D43}" type="pres">
      <dgm:prSet presAssocID="{BE3C0F75-4B47-4365-BF7D-F74F467BDF77}" presName="bgChev" presStyleLbl="node1" presStyleIdx="1" presStyleCnt="5" custScaleX="38281" custScaleY="76229" custLinFactNeighborX="18934"/>
      <dgm:spPr/>
    </dgm:pt>
    <dgm:pt modelId="{8DCC168C-C901-4C9D-8C60-6761A5C78970}" type="pres">
      <dgm:prSet presAssocID="{BE3C0F75-4B47-4365-BF7D-F74F467BDF77}" presName="txNode" presStyleLbl="fgAcc1" presStyleIdx="1" presStyleCnt="5" custScaleX="30920" custScaleY="100000" custLinFactNeighborX="255" custLinFactNeighborY="-1905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E50F13-3F4D-4E0E-9F1A-7A59F1FE3BCF}" type="pres">
      <dgm:prSet presAssocID="{2DCFF832-D428-406E-BCBA-BDF7269F4580}" presName="compositeSpace" presStyleCnt="0"/>
      <dgm:spPr/>
    </dgm:pt>
    <dgm:pt modelId="{639E6E95-0F8D-44EA-B4E8-6B4BE6ABE5C5}" type="pres">
      <dgm:prSet presAssocID="{FA9DE14C-69E6-43A9-BF31-CF81284F3EFA}" presName="composite" presStyleCnt="0"/>
      <dgm:spPr/>
    </dgm:pt>
    <dgm:pt modelId="{7D05A729-BE2C-43C3-B9E6-48753FB43CF0}" type="pres">
      <dgm:prSet presAssocID="{FA9DE14C-69E6-43A9-BF31-CF81284F3EFA}" presName="bgChev" presStyleLbl="node1" presStyleIdx="2" presStyleCnt="5" custScaleX="38281" custScaleY="76229" custLinFactNeighborX="4159"/>
      <dgm:spPr/>
    </dgm:pt>
    <dgm:pt modelId="{9F324EF7-00AE-4910-A73A-D87BB1EBE50D}" type="pres">
      <dgm:prSet presAssocID="{FA9DE14C-69E6-43A9-BF31-CF81284F3EFA}" presName="txNode" presStyleLbl="fgAcc1" presStyleIdx="2" presStyleCnt="5" custScaleX="30920" custScaleY="100000" custLinFactNeighborX="-17164" custLinFactNeighborY="-1905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386C6C-DC0F-4551-AE1A-15D487663821}" type="pres">
      <dgm:prSet presAssocID="{2D4903A9-456B-4160-AF90-97C77F818535}" presName="compositeSpace" presStyleCnt="0"/>
      <dgm:spPr/>
    </dgm:pt>
    <dgm:pt modelId="{3B17270F-1BAF-4DF6-A305-4B15ADEA4933}" type="pres">
      <dgm:prSet presAssocID="{142841DA-86B5-4C30-B563-C6A1FC9034BC}" presName="composite" presStyleCnt="0"/>
      <dgm:spPr/>
    </dgm:pt>
    <dgm:pt modelId="{FB76F0CD-3E2B-4DC2-BEA4-1DE5F76EEDF2}" type="pres">
      <dgm:prSet presAssocID="{142841DA-86B5-4C30-B563-C6A1FC9034BC}" presName="bgChev" presStyleLbl="node1" presStyleIdx="3" presStyleCnt="5" custScaleX="38281" custScaleY="76229" custLinFactNeighborX="-11615"/>
      <dgm:spPr/>
    </dgm:pt>
    <dgm:pt modelId="{223B8E99-2B86-4F49-B0F5-9AF7B01CE580}" type="pres">
      <dgm:prSet presAssocID="{142841DA-86B5-4C30-B563-C6A1FC9034BC}" presName="txNode" presStyleLbl="fgAcc1" presStyleIdx="3" presStyleCnt="5" custScaleX="30920" custScaleY="100000" custLinFactNeighborX="-35842" custLinFactNeighborY="-1905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ECF9B0-8C70-4748-96A1-C1693C9D6E60}" type="pres">
      <dgm:prSet presAssocID="{5DD6206D-95A4-4613-A5A1-B8203978CEFF}" presName="compositeSpace" presStyleCnt="0"/>
      <dgm:spPr/>
    </dgm:pt>
    <dgm:pt modelId="{D03AB77D-60C2-4052-924E-889A4A8BF83C}" type="pres">
      <dgm:prSet presAssocID="{002619A2-956A-4C53-8750-D8168D577B24}" presName="composite" presStyleCnt="0"/>
      <dgm:spPr/>
    </dgm:pt>
    <dgm:pt modelId="{B6D234FA-8DB3-49C6-AAF8-F8BDF9D5E219}" type="pres">
      <dgm:prSet presAssocID="{002619A2-956A-4C53-8750-D8168D577B24}" presName="bgChev" presStyleLbl="node1" presStyleIdx="4" presStyleCnt="5" custScaleX="38281" custScaleY="76229" custLinFactNeighborX="-26194"/>
      <dgm:spPr/>
    </dgm:pt>
    <dgm:pt modelId="{C216D57C-B650-49AB-A339-D98D02E6E9FE}" type="pres">
      <dgm:prSet presAssocID="{002619A2-956A-4C53-8750-D8168D577B24}" presName="txNode" presStyleLbl="fgAcc1" presStyleIdx="4" presStyleCnt="5" custScaleX="30920" custScaleY="100000" custLinFactNeighborX="-53105" custLinFactNeighborY="-1905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C1625AA-72C6-4DA9-B744-A81E6A59AEFB}" srcId="{4C2534F2-1A10-4707-918C-76247C8C0B88}" destId="{142841DA-86B5-4C30-B563-C6A1FC9034BC}" srcOrd="3" destOrd="0" parTransId="{3D8216B8-014F-418C-BEEA-48BA8B2E4D05}" sibTransId="{5DD6206D-95A4-4613-A5A1-B8203978CEFF}"/>
    <dgm:cxn modelId="{B010AC45-7B67-4590-AFA3-93B3E02D5F99}" type="presOf" srcId="{A1E7F746-1E96-43A1-B3BA-E9E2F4FA1F22}" destId="{9C4B83BE-AF02-40ED-9062-70FFAD7D50D5}" srcOrd="0" destOrd="0" presId="urn:microsoft.com/office/officeart/2005/8/layout/chevronAccent+Icon"/>
    <dgm:cxn modelId="{120FCA76-42AD-4E19-A5D7-8D7D47D74D61}" srcId="{4C2534F2-1A10-4707-918C-76247C8C0B88}" destId="{002619A2-956A-4C53-8750-D8168D577B24}" srcOrd="4" destOrd="0" parTransId="{CCD3813B-A155-4475-B32E-8ADBE8A2097C}" sibTransId="{4332F7F5-D591-48B3-AE0A-6CD17B89C535}"/>
    <dgm:cxn modelId="{9A615788-6F77-47F4-AAFC-46C3D4FF5F65}" type="presOf" srcId="{142841DA-86B5-4C30-B563-C6A1FC9034BC}" destId="{223B8E99-2B86-4F49-B0F5-9AF7B01CE580}" srcOrd="0" destOrd="0" presId="urn:microsoft.com/office/officeart/2005/8/layout/chevronAccent+Icon"/>
    <dgm:cxn modelId="{E9E62CC2-F919-471B-9A39-F7E94F1E0781}" type="presOf" srcId="{4C2534F2-1A10-4707-918C-76247C8C0B88}" destId="{0CCAAE5E-2F1F-4C56-93AD-7A25BA9B5045}" srcOrd="0" destOrd="0" presId="urn:microsoft.com/office/officeart/2005/8/layout/chevronAccent+Icon"/>
    <dgm:cxn modelId="{9EC51E89-3E6C-4B93-942E-C7B2ECFC69A9}" type="presOf" srcId="{002619A2-956A-4C53-8750-D8168D577B24}" destId="{C216D57C-B650-49AB-A339-D98D02E6E9FE}" srcOrd="0" destOrd="0" presId="urn:microsoft.com/office/officeart/2005/8/layout/chevronAccent+Icon"/>
    <dgm:cxn modelId="{EDEFA9EF-251E-4BC9-8614-B009FAC81581}" type="presOf" srcId="{FA9DE14C-69E6-43A9-BF31-CF81284F3EFA}" destId="{9F324EF7-00AE-4910-A73A-D87BB1EBE50D}" srcOrd="0" destOrd="0" presId="urn:microsoft.com/office/officeart/2005/8/layout/chevronAccent+Icon"/>
    <dgm:cxn modelId="{76D3486F-C6D7-47B5-B0D3-F5797F8AC3D4}" type="presOf" srcId="{BE3C0F75-4B47-4365-BF7D-F74F467BDF77}" destId="{8DCC168C-C901-4C9D-8C60-6761A5C78970}" srcOrd="0" destOrd="0" presId="urn:microsoft.com/office/officeart/2005/8/layout/chevronAccent+Icon"/>
    <dgm:cxn modelId="{6676F915-0027-4F7C-B037-8EE42543C4AA}" srcId="{4C2534F2-1A10-4707-918C-76247C8C0B88}" destId="{BE3C0F75-4B47-4365-BF7D-F74F467BDF77}" srcOrd="1" destOrd="0" parTransId="{34F37022-7D01-4B05-8FF9-209AB037F5F5}" sibTransId="{2DCFF832-D428-406E-BCBA-BDF7269F4580}"/>
    <dgm:cxn modelId="{EBF82894-3F9D-4583-BBD9-250989D56DCD}" srcId="{4C2534F2-1A10-4707-918C-76247C8C0B88}" destId="{A1E7F746-1E96-43A1-B3BA-E9E2F4FA1F22}" srcOrd="0" destOrd="0" parTransId="{19EBD070-4B0D-4EB9-A211-2A1153D88B90}" sibTransId="{D2100179-F770-4A36-A40E-C4C334F408B2}"/>
    <dgm:cxn modelId="{BE24FF24-E51C-4DAD-9B8C-757DBA6D0ED8}" srcId="{4C2534F2-1A10-4707-918C-76247C8C0B88}" destId="{FA9DE14C-69E6-43A9-BF31-CF81284F3EFA}" srcOrd="2" destOrd="0" parTransId="{BB855F9A-A5FD-4410-86B0-97117E1241E3}" sibTransId="{2D4903A9-456B-4160-AF90-97C77F818535}"/>
    <dgm:cxn modelId="{CC316E91-8B9F-483B-B6E9-21A85CFF06DE}" type="presParOf" srcId="{0CCAAE5E-2F1F-4C56-93AD-7A25BA9B5045}" destId="{91C46BCB-0237-4426-9959-07B7C0C4FDEC}" srcOrd="0" destOrd="0" presId="urn:microsoft.com/office/officeart/2005/8/layout/chevronAccent+Icon"/>
    <dgm:cxn modelId="{7D560361-BB22-44D2-9162-B6CFF287E8DF}" type="presParOf" srcId="{91C46BCB-0237-4426-9959-07B7C0C4FDEC}" destId="{6578570F-E64F-417B-B971-1A324210D70C}" srcOrd="0" destOrd="0" presId="urn:microsoft.com/office/officeart/2005/8/layout/chevronAccent+Icon"/>
    <dgm:cxn modelId="{7ED9A67D-BCCF-46B4-A426-1A4EF0623AE4}" type="presParOf" srcId="{91C46BCB-0237-4426-9959-07B7C0C4FDEC}" destId="{9C4B83BE-AF02-40ED-9062-70FFAD7D50D5}" srcOrd="1" destOrd="0" presId="urn:microsoft.com/office/officeart/2005/8/layout/chevronAccent+Icon"/>
    <dgm:cxn modelId="{A35CC60A-BFD8-4C86-8A3F-0B795D2D4ECA}" type="presParOf" srcId="{0CCAAE5E-2F1F-4C56-93AD-7A25BA9B5045}" destId="{781968C4-D458-40A9-93A8-1D81D3D1493E}" srcOrd="1" destOrd="0" presId="urn:microsoft.com/office/officeart/2005/8/layout/chevronAccent+Icon"/>
    <dgm:cxn modelId="{D64F56B1-61F5-4840-B65D-8B2C77739F7E}" type="presParOf" srcId="{0CCAAE5E-2F1F-4C56-93AD-7A25BA9B5045}" destId="{2833B7B8-A06D-4A48-8E3E-B15C8E85D6DB}" srcOrd="2" destOrd="0" presId="urn:microsoft.com/office/officeart/2005/8/layout/chevronAccent+Icon"/>
    <dgm:cxn modelId="{7FCD23C6-658E-4226-826D-E30C890FF566}" type="presParOf" srcId="{2833B7B8-A06D-4A48-8E3E-B15C8E85D6DB}" destId="{9706AC56-1580-45C6-A623-F60543943D43}" srcOrd="0" destOrd="0" presId="urn:microsoft.com/office/officeart/2005/8/layout/chevronAccent+Icon"/>
    <dgm:cxn modelId="{22335C90-CE42-4BDA-A471-73E6681C3387}" type="presParOf" srcId="{2833B7B8-A06D-4A48-8E3E-B15C8E85D6DB}" destId="{8DCC168C-C901-4C9D-8C60-6761A5C78970}" srcOrd="1" destOrd="0" presId="urn:microsoft.com/office/officeart/2005/8/layout/chevronAccent+Icon"/>
    <dgm:cxn modelId="{A37C8718-F5DD-4139-B0CD-17A811A0818F}" type="presParOf" srcId="{0CCAAE5E-2F1F-4C56-93AD-7A25BA9B5045}" destId="{09E50F13-3F4D-4E0E-9F1A-7A59F1FE3BCF}" srcOrd="3" destOrd="0" presId="urn:microsoft.com/office/officeart/2005/8/layout/chevronAccent+Icon"/>
    <dgm:cxn modelId="{0297C527-EA09-4F9C-9BC2-4A0FFC49B3CE}" type="presParOf" srcId="{0CCAAE5E-2F1F-4C56-93AD-7A25BA9B5045}" destId="{639E6E95-0F8D-44EA-B4E8-6B4BE6ABE5C5}" srcOrd="4" destOrd="0" presId="urn:microsoft.com/office/officeart/2005/8/layout/chevronAccent+Icon"/>
    <dgm:cxn modelId="{60ED588E-8443-45E2-A207-A0F2EA36583A}" type="presParOf" srcId="{639E6E95-0F8D-44EA-B4E8-6B4BE6ABE5C5}" destId="{7D05A729-BE2C-43C3-B9E6-48753FB43CF0}" srcOrd="0" destOrd="0" presId="urn:microsoft.com/office/officeart/2005/8/layout/chevronAccent+Icon"/>
    <dgm:cxn modelId="{E3786931-6B1C-43D4-A038-59621A707600}" type="presParOf" srcId="{639E6E95-0F8D-44EA-B4E8-6B4BE6ABE5C5}" destId="{9F324EF7-00AE-4910-A73A-D87BB1EBE50D}" srcOrd="1" destOrd="0" presId="urn:microsoft.com/office/officeart/2005/8/layout/chevronAccent+Icon"/>
    <dgm:cxn modelId="{54DC5C6D-97FD-421C-9EA8-A2A880EB37A2}" type="presParOf" srcId="{0CCAAE5E-2F1F-4C56-93AD-7A25BA9B5045}" destId="{CF386C6C-DC0F-4551-AE1A-15D487663821}" srcOrd="5" destOrd="0" presId="urn:microsoft.com/office/officeart/2005/8/layout/chevronAccent+Icon"/>
    <dgm:cxn modelId="{37B9381D-9282-4654-922B-EE3F81CEF27D}" type="presParOf" srcId="{0CCAAE5E-2F1F-4C56-93AD-7A25BA9B5045}" destId="{3B17270F-1BAF-4DF6-A305-4B15ADEA4933}" srcOrd="6" destOrd="0" presId="urn:microsoft.com/office/officeart/2005/8/layout/chevronAccent+Icon"/>
    <dgm:cxn modelId="{C10A468F-20C2-4ABC-B8BB-5B14ABD17FBD}" type="presParOf" srcId="{3B17270F-1BAF-4DF6-A305-4B15ADEA4933}" destId="{FB76F0CD-3E2B-4DC2-BEA4-1DE5F76EEDF2}" srcOrd="0" destOrd="0" presId="urn:microsoft.com/office/officeart/2005/8/layout/chevronAccent+Icon"/>
    <dgm:cxn modelId="{52F166AB-CAA4-4DAF-9641-FBAD574F04AA}" type="presParOf" srcId="{3B17270F-1BAF-4DF6-A305-4B15ADEA4933}" destId="{223B8E99-2B86-4F49-B0F5-9AF7B01CE580}" srcOrd="1" destOrd="0" presId="urn:microsoft.com/office/officeart/2005/8/layout/chevronAccent+Icon"/>
    <dgm:cxn modelId="{D5886F67-FF4E-47D9-A065-FA0282943275}" type="presParOf" srcId="{0CCAAE5E-2F1F-4C56-93AD-7A25BA9B5045}" destId="{97ECF9B0-8C70-4748-96A1-C1693C9D6E60}" srcOrd="7" destOrd="0" presId="urn:microsoft.com/office/officeart/2005/8/layout/chevronAccent+Icon"/>
    <dgm:cxn modelId="{B7414608-D94D-4AF6-A080-582D1EE7803E}" type="presParOf" srcId="{0CCAAE5E-2F1F-4C56-93AD-7A25BA9B5045}" destId="{D03AB77D-60C2-4052-924E-889A4A8BF83C}" srcOrd="8" destOrd="0" presId="urn:microsoft.com/office/officeart/2005/8/layout/chevronAccent+Icon"/>
    <dgm:cxn modelId="{35D105D9-B733-4E42-95CB-2DB3E48A001D}" type="presParOf" srcId="{D03AB77D-60C2-4052-924E-889A4A8BF83C}" destId="{B6D234FA-8DB3-49C6-AAF8-F8BDF9D5E219}" srcOrd="0" destOrd="0" presId="urn:microsoft.com/office/officeart/2005/8/layout/chevronAccent+Icon"/>
    <dgm:cxn modelId="{CC4ADB4D-C33E-43EA-884B-D8672E63710D}" type="presParOf" srcId="{D03AB77D-60C2-4052-924E-889A4A8BF83C}" destId="{C216D57C-B650-49AB-A339-D98D02E6E9FE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8570F-E64F-417B-B971-1A324210D70C}">
      <dsp:nvSpPr>
        <dsp:cNvPr id="0" name=""/>
        <dsp:cNvSpPr/>
      </dsp:nvSpPr>
      <dsp:spPr>
        <a:xfrm>
          <a:off x="1111697" y="32302"/>
          <a:ext cx="1233661" cy="41434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B83BE-AF02-40ED-9062-70FFAD7D50D5}">
      <dsp:nvSpPr>
        <dsp:cNvPr id="0" name=""/>
        <dsp:cNvSpPr/>
      </dsp:nvSpPr>
      <dsp:spPr>
        <a:xfrm>
          <a:off x="1310736" y="1"/>
          <a:ext cx="841440" cy="543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>
              <a:solidFill>
                <a:srgbClr val="010000"/>
              </a:solidFill>
              <a:effectLst/>
            </a:rPr>
            <a:t>AWRIS</a:t>
          </a:r>
          <a:endParaRPr lang="en-AU" sz="1200" kern="1200" dirty="0">
            <a:solidFill>
              <a:srgbClr val="010000"/>
            </a:solidFill>
            <a:effectLst/>
          </a:endParaRPr>
        </a:p>
      </dsp:txBody>
      <dsp:txXfrm>
        <a:off x="1326656" y="15921"/>
        <a:ext cx="809600" cy="511719"/>
      </dsp:txXfrm>
    </dsp:sp>
    <dsp:sp modelId="{9706AC56-1580-45C6-A623-F60543943D43}">
      <dsp:nvSpPr>
        <dsp:cNvPr id="0" name=""/>
        <dsp:cNvSpPr/>
      </dsp:nvSpPr>
      <dsp:spPr>
        <a:xfrm>
          <a:off x="2359300" y="32302"/>
          <a:ext cx="1233661" cy="41434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C168C-C901-4C9D-8C60-6761A5C78970}">
      <dsp:nvSpPr>
        <dsp:cNvPr id="0" name=""/>
        <dsp:cNvSpPr/>
      </dsp:nvSpPr>
      <dsp:spPr>
        <a:xfrm>
          <a:off x="2560896" y="1"/>
          <a:ext cx="841440" cy="543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solidFill>
                <a:srgbClr val="010000"/>
              </a:solidFill>
            </a:rPr>
            <a:t>WADI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rgbClr val="010000"/>
              </a:solidFill>
            </a:rPr>
            <a:t>KISTERS</a:t>
          </a:r>
        </a:p>
      </dsp:txBody>
      <dsp:txXfrm>
        <a:off x="2576816" y="15921"/>
        <a:ext cx="809600" cy="511719"/>
      </dsp:txXfrm>
    </dsp:sp>
    <dsp:sp modelId="{7D05A729-BE2C-43C3-B9E6-48753FB43CF0}">
      <dsp:nvSpPr>
        <dsp:cNvPr id="0" name=""/>
        <dsp:cNvSpPr/>
      </dsp:nvSpPr>
      <dsp:spPr>
        <a:xfrm>
          <a:off x="3629687" y="32302"/>
          <a:ext cx="1233661" cy="41434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24EF7-00AE-4910-A73A-D87BB1EBE50D}">
      <dsp:nvSpPr>
        <dsp:cNvPr id="0" name=""/>
        <dsp:cNvSpPr/>
      </dsp:nvSpPr>
      <dsp:spPr>
        <a:xfrm>
          <a:off x="3833398" y="1"/>
          <a:ext cx="841440" cy="543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rgbClr val="010000"/>
              </a:solidFill>
            </a:rPr>
            <a:t>KISTERS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err="1" smtClean="0">
              <a:solidFill>
                <a:srgbClr val="010000"/>
              </a:solidFill>
            </a:rPr>
            <a:t>KiDSM</a:t>
          </a:r>
          <a:endParaRPr lang="en-AU" sz="1000" kern="1200" dirty="0">
            <a:solidFill>
              <a:srgbClr val="010000"/>
            </a:solidFill>
          </a:endParaRPr>
        </a:p>
      </dsp:txBody>
      <dsp:txXfrm>
        <a:off x="3849318" y="15921"/>
        <a:ext cx="809600" cy="511719"/>
      </dsp:txXfrm>
    </dsp:sp>
    <dsp:sp modelId="{FB76F0CD-3E2B-4DC2-BEA4-1DE5F76EEDF2}">
      <dsp:nvSpPr>
        <dsp:cNvPr id="0" name=""/>
        <dsp:cNvSpPr/>
      </dsp:nvSpPr>
      <dsp:spPr>
        <a:xfrm>
          <a:off x="4867880" y="32302"/>
          <a:ext cx="1233661" cy="41434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B8E99-2B86-4F49-B0F5-9AF7B01CE580}">
      <dsp:nvSpPr>
        <dsp:cNvPr id="0" name=""/>
        <dsp:cNvSpPr/>
      </dsp:nvSpPr>
      <dsp:spPr>
        <a:xfrm>
          <a:off x="5071638" y="1"/>
          <a:ext cx="841440" cy="543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rgbClr val="010000"/>
              </a:solidFill>
            </a:rPr>
            <a:t>KISTERS</a:t>
          </a:r>
          <a:r>
            <a:rPr lang="en-AU" sz="1000" kern="1200" dirty="0" smtClean="0">
              <a:solidFill>
                <a:srgbClr val="010000"/>
              </a:solidFill>
            </a:rPr>
            <a:t> Solution</a:t>
          </a:r>
          <a:endParaRPr lang="en-AU" sz="1000" kern="1200" dirty="0">
            <a:solidFill>
              <a:srgbClr val="010000"/>
            </a:solidFill>
          </a:endParaRPr>
        </a:p>
      </dsp:txBody>
      <dsp:txXfrm>
        <a:off x="5087558" y="15921"/>
        <a:ext cx="809600" cy="511719"/>
      </dsp:txXfrm>
    </dsp:sp>
    <dsp:sp modelId="{B6D234FA-8DB3-49C6-AAF8-F8BDF9D5E219}">
      <dsp:nvSpPr>
        <dsp:cNvPr id="0" name=""/>
        <dsp:cNvSpPr/>
      </dsp:nvSpPr>
      <dsp:spPr>
        <a:xfrm>
          <a:off x="6144583" y="32302"/>
          <a:ext cx="1233661" cy="414349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6D57C-B650-49AB-A339-D98D02E6E9FE}">
      <dsp:nvSpPr>
        <dsp:cNvPr id="0" name=""/>
        <dsp:cNvSpPr/>
      </dsp:nvSpPr>
      <dsp:spPr>
        <a:xfrm>
          <a:off x="6348385" y="1"/>
          <a:ext cx="841440" cy="543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solidFill>
                <a:srgbClr val="010000"/>
              </a:solidFill>
            </a:rPr>
            <a:t>Water Data Online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0" kern="1200" dirty="0" smtClean="0">
              <a:solidFill>
                <a:srgbClr val="010000"/>
              </a:solidFill>
            </a:rPr>
            <a:t>{</a:t>
          </a:r>
          <a:r>
            <a:rPr lang="en-AU" sz="1000" b="1" kern="1200" dirty="0" smtClean="0">
              <a:solidFill>
                <a:srgbClr val="010000"/>
              </a:solidFill>
            </a:rPr>
            <a:t>KISTERS</a:t>
          </a:r>
          <a:r>
            <a:rPr lang="en-AU" sz="1000" b="0" kern="1200" dirty="0" smtClean="0">
              <a:solidFill>
                <a:srgbClr val="010000"/>
              </a:solidFill>
            </a:rPr>
            <a:t>]</a:t>
          </a:r>
          <a:endParaRPr lang="en-AU" sz="1000" b="0" kern="1200" dirty="0">
            <a:solidFill>
              <a:srgbClr val="010000"/>
            </a:solidFill>
          </a:endParaRPr>
        </a:p>
      </dsp:txBody>
      <dsp:txXfrm>
        <a:off x="6364305" y="15921"/>
        <a:ext cx="809600" cy="51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FAD64-3C40-44E1-AF1A-BEA879FAD313}" type="datetimeFigureOut">
              <a:rPr lang="de-DE" smtClean="0"/>
              <a:t>06.11.2016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B80CB-9862-4F3C-9E01-66F6B0E381F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6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7A156-CC23-408C-8983-D863EE6AC8EF}" type="datetimeFigureOut">
              <a:rPr lang="de-DE" smtClean="0"/>
              <a:t>06.11.2016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DBFBA-DED4-4D6A-B269-9B9E672161C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76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DBFBA-DED4-4D6A-B269-9B9E672161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DBFBA-DED4-4D6A-B269-9B9E672161C5}" type="slidenum">
              <a:rPr lang="de-DE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76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DBFBA-DED4-4D6A-B269-9B9E672161C5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94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DBFBA-DED4-4D6A-B269-9B9E672161C5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36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DBFBA-DED4-4D6A-B269-9B9E672161C5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416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DBFBA-DED4-4D6A-B269-9B9E67216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5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DBFBA-DED4-4D6A-B269-9B9E672161C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5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2376" y="728528"/>
            <a:ext cx="1238399" cy="2016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783F0C0-CA1C-4695-9AE7-5BF7898DF60A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993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s and colo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8AB210E-F2EF-4E32-98FF-3490094D51FA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6"/>
          </p:nvPr>
        </p:nvSpPr>
        <p:spPr bwMode="gray">
          <a:xfrm>
            <a:off x="6096000" y="1773239"/>
            <a:ext cx="5184775" cy="20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4" name="Textplatzhalter 23"/>
          <p:cNvSpPr>
            <a:spLocks noGrp="1" noChangeAspect="1"/>
          </p:cNvSpPr>
          <p:nvPr>
            <p:ph type="body" sz="quarter" idx="15"/>
          </p:nvPr>
        </p:nvSpPr>
        <p:spPr bwMode="gray">
          <a:xfrm>
            <a:off x="6096000" y="4197246"/>
            <a:ext cx="5184776" cy="2184502"/>
          </a:xfrm>
          <a:custGeom>
            <a:avLst/>
            <a:gdLst>
              <a:gd name="connsiteX0" fmla="*/ 0 w 4968875"/>
              <a:gd name="connsiteY0" fmla="*/ 0 h 2093536"/>
              <a:gd name="connsiteX1" fmla="*/ 4968875 w 4968875"/>
              <a:gd name="connsiteY1" fmla="*/ 0 h 2093536"/>
              <a:gd name="connsiteX2" fmla="*/ 4968875 w 4968875"/>
              <a:gd name="connsiteY2" fmla="*/ 51615 h 2093536"/>
              <a:gd name="connsiteX3" fmla="*/ 4968875 w 4968875"/>
              <a:gd name="connsiteY3" fmla="*/ 274050 h 2093536"/>
              <a:gd name="connsiteX4" fmla="*/ 4968875 w 4968875"/>
              <a:gd name="connsiteY4" fmla="*/ 1180353 h 2093536"/>
              <a:gd name="connsiteX5" fmla="*/ 4968875 w 4968875"/>
              <a:gd name="connsiteY5" fmla="*/ 1565284 h 2093536"/>
              <a:gd name="connsiteX6" fmla="*/ 4968875 w 4968875"/>
              <a:gd name="connsiteY6" fmla="*/ 1781233 h 2093536"/>
              <a:gd name="connsiteX7" fmla="*/ 4656572 w 4968875"/>
              <a:gd name="connsiteY7" fmla="*/ 2093536 h 2093536"/>
              <a:gd name="connsiteX8" fmla="*/ 4352078 w 4968875"/>
              <a:gd name="connsiteY8" fmla="*/ 2093536 h 2093536"/>
              <a:gd name="connsiteX9" fmla="*/ 4055692 w 4968875"/>
              <a:gd name="connsiteY9" fmla="*/ 2093536 h 2093536"/>
              <a:gd name="connsiteX10" fmla="*/ 0 w 4968875"/>
              <a:gd name="connsiteY10" fmla="*/ 2093536 h 2093536"/>
              <a:gd name="connsiteX11" fmla="*/ 0 w 4968875"/>
              <a:gd name="connsiteY11" fmla="*/ 274050 h 2093536"/>
              <a:gd name="connsiteX12" fmla="*/ 0 w 4968875"/>
              <a:gd name="connsiteY12" fmla="*/ 51615 h 209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8875" h="2093536">
                <a:moveTo>
                  <a:pt x="0" y="0"/>
                </a:moveTo>
                <a:lnTo>
                  <a:pt x="4968875" y="0"/>
                </a:lnTo>
                <a:lnTo>
                  <a:pt x="4968875" y="51615"/>
                </a:lnTo>
                <a:lnTo>
                  <a:pt x="4968875" y="274050"/>
                </a:lnTo>
                <a:lnTo>
                  <a:pt x="4968875" y="1180353"/>
                </a:lnTo>
                <a:lnTo>
                  <a:pt x="4968875" y="1565284"/>
                </a:lnTo>
                <a:lnTo>
                  <a:pt x="4968875" y="1781233"/>
                </a:lnTo>
                <a:cubicBezTo>
                  <a:pt x="4968875" y="1953713"/>
                  <a:pt x="4829052" y="2093536"/>
                  <a:pt x="4656572" y="2093536"/>
                </a:cubicBezTo>
                <a:lnTo>
                  <a:pt x="4352078" y="2093536"/>
                </a:lnTo>
                <a:lnTo>
                  <a:pt x="4055692" y="2093536"/>
                </a:lnTo>
                <a:lnTo>
                  <a:pt x="0" y="2093536"/>
                </a:lnTo>
                <a:lnTo>
                  <a:pt x="0" y="274050"/>
                </a:lnTo>
                <a:lnTo>
                  <a:pt x="0" y="516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108000" tIns="72000" rIns="108000" bIns="72000" anchor="ctr">
            <a:noAutofit/>
          </a:bodyPr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314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 bwMode="gray">
          <a:xfrm>
            <a:off x="1638300" y="1773238"/>
            <a:ext cx="8896350" cy="3427412"/>
          </a:xfrm>
        </p:spPr>
        <p:txBody>
          <a:bodyPr anchor="ctr"/>
          <a:lstStyle>
            <a:lvl1pPr algn="ctr">
              <a:defRPr sz="3600" i="1">
                <a:solidFill>
                  <a:schemeClr val="bg1"/>
                </a:solidFill>
                <a:latin typeface="+mj-lt"/>
              </a:defRPr>
            </a:lvl1pPr>
            <a:lvl2pPr algn="ctr">
              <a:defRPr sz="3200">
                <a:solidFill>
                  <a:schemeClr val="bg1"/>
                </a:solidFill>
                <a:latin typeface="+mj-lt"/>
              </a:defRPr>
            </a:lvl2pPr>
            <a:lvl3pPr algn="ctr">
              <a:defRPr sz="3200">
                <a:solidFill>
                  <a:schemeClr val="bg1"/>
                </a:solidFill>
                <a:latin typeface="+mj-lt"/>
              </a:defRPr>
            </a:lvl3pPr>
            <a:lvl4pPr algn="ctr">
              <a:defRPr sz="3200">
                <a:solidFill>
                  <a:schemeClr val="bg1"/>
                </a:solidFill>
                <a:latin typeface="+mj-lt"/>
              </a:defRPr>
            </a:lvl4pPr>
            <a:lvl5pPr algn="ctr"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4133850" y="5448300"/>
            <a:ext cx="6400800" cy="438150"/>
          </a:xfrm>
        </p:spPr>
        <p:txBody>
          <a:bodyPr anchor="ctr"/>
          <a:lstStyle>
            <a:lvl1pPr algn="r">
              <a:defRPr sz="2000" i="0">
                <a:solidFill>
                  <a:schemeClr val="bg1"/>
                </a:solidFill>
                <a:latin typeface="+mj-lt"/>
              </a:defRPr>
            </a:lvl1pPr>
            <a:lvl2pPr algn="ctr">
              <a:defRPr sz="3200">
                <a:solidFill>
                  <a:schemeClr val="bg1"/>
                </a:solidFill>
                <a:latin typeface="+mj-lt"/>
              </a:defRPr>
            </a:lvl2pPr>
            <a:lvl3pPr algn="ctr">
              <a:defRPr sz="3200">
                <a:solidFill>
                  <a:schemeClr val="bg1"/>
                </a:solidFill>
                <a:latin typeface="+mj-lt"/>
              </a:defRPr>
            </a:lvl3pPr>
            <a:lvl4pPr algn="ctr">
              <a:defRPr sz="3200">
                <a:solidFill>
                  <a:schemeClr val="bg1"/>
                </a:solidFill>
                <a:latin typeface="+mj-lt"/>
              </a:defRPr>
            </a:lvl4pPr>
            <a:lvl5pPr algn="ctr"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67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,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gray">
          <a:xfrm>
            <a:off x="2217120" y="1773239"/>
            <a:ext cx="7341050" cy="4608512"/>
          </a:xfrm>
          <a:custGeom>
            <a:avLst/>
            <a:gdLst>
              <a:gd name="T0" fmla="*/ 1905 w 1905"/>
              <a:gd name="T1" fmla="*/ 1052 h 1195"/>
              <a:gd name="T2" fmla="*/ 1905 w 1905"/>
              <a:gd name="T3" fmla="*/ 57 h 1195"/>
              <a:gd name="T4" fmla="*/ 1848 w 1905"/>
              <a:gd name="T5" fmla="*/ 0 h 1195"/>
              <a:gd name="T6" fmla="*/ 57 w 1905"/>
              <a:gd name="T7" fmla="*/ 0 h 1195"/>
              <a:gd name="T8" fmla="*/ 0 w 1905"/>
              <a:gd name="T9" fmla="*/ 57 h 1195"/>
              <a:gd name="T10" fmla="*/ 0 w 1905"/>
              <a:gd name="T11" fmla="*/ 1052 h 1195"/>
              <a:gd name="T12" fmla="*/ 57 w 1905"/>
              <a:gd name="T13" fmla="*/ 1109 h 1195"/>
              <a:gd name="T14" fmla="*/ 789 w 1905"/>
              <a:gd name="T15" fmla="*/ 1109 h 1195"/>
              <a:gd name="T16" fmla="*/ 789 w 1905"/>
              <a:gd name="T17" fmla="*/ 1145 h 1195"/>
              <a:gd name="T18" fmla="*/ 679 w 1905"/>
              <a:gd name="T19" fmla="*/ 1173 h 1195"/>
              <a:gd name="T20" fmla="*/ 682 w 1905"/>
              <a:gd name="T21" fmla="*/ 1195 h 1195"/>
              <a:gd name="T22" fmla="*/ 1223 w 1905"/>
              <a:gd name="T23" fmla="*/ 1195 h 1195"/>
              <a:gd name="T24" fmla="*/ 1226 w 1905"/>
              <a:gd name="T25" fmla="*/ 1173 h 1195"/>
              <a:gd name="T26" fmla="*/ 1116 w 1905"/>
              <a:gd name="T27" fmla="*/ 1145 h 1195"/>
              <a:gd name="T28" fmla="*/ 1116 w 1905"/>
              <a:gd name="T29" fmla="*/ 1109 h 1195"/>
              <a:gd name="T30" fmla="*/ 1848 w 1905"/>
              <a:gd name="T31" fmla="*/ 1109 h 1195"/>
              <a:gd name="T32" fmla="*/ 1905 w 1905"/>
              <a:gd name="T33" fmla="*/ 1052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05" h="1195">
                <a:moveTo>
                  <a:pt x="1905" y="1052"/>
                </a:moveTo>
                <a:cubicBezTo>
                  <a:pt x="1905" y="57"/>
                  <a:pt x="1905" y="57"/>
                  <a:pt x="1905" y="57"/>
                </a:cubicBezTo>
                <a:cubicBezTo>
                  <a:pt x="1905" y="57"/>
                  <a:pt x="1905" y="0"/>
                  <a:pt x="184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0" y="0"/>
                  <a:pt x="0" y="57"/>
                </a:cubicBezTo>
                <a:cubicBezTo>
                  <a:pt x="0" y="1052"/>
                  <a:pt x="0" y="1052"/>
                  <a:pt x="0" y="1052"/>
                </a:cubicBezTo>
                <a:cubicBezTo>
                  <a:pt x="0" y="1052"/>
                  <a:pt x="0" y="1109"/>
                  <a:pt x="57" y="1109"/>
                </a:cubicBezTo>
                <a:cubicBezTo>
                  <a:pt x="789" y="1109"/>
                  <a:pt x="789" y="1109"/>
                  <a:pt x="789" y="1109"/>
                </a:cubicBezTo>
                <a:cubicBezTo>
                  <a:pt x="789" y="1145"/>
                  <a:pt x="789" y="1145"/>
                  <a:pt x="789" y="1145"/>
                </a:cubicBezTo>
                <a:cubicBezTo>
                  <a:pt x="679" y="1173"/>
                  <a:pt x="679" y="1173"/>
                  <a:pt x="679" y="1173"/>
                </a:cubicBezTo>
                <a:cubicBezTo>
                  <a:pt x="679" y="1173"/>
                  <a:pt x="591" y="1195"/>
                  <a:pt x="682" y="1195"/>
                </a:cubicBezTo>
                <a:cubicBezTo>
                  <a:pt x="1223" y="1195"/>
                  <a:pt x="1223" y="1195"/>
                  <a:pt x="1223" y="1195"/>
                </a:cubicBezTo>
                <a:cubicBezTo>
                  <a:pt x="1223" y="1195"/>
                  <a:pt x="1314" y="1195"/>
                  <a:pt x="1226" y="1173"/>
                </a:cubicBezTo>
                <a:cubicBezTo>
                  <a:pt x="1116" y="1145"/>
                  <a:pt x="1116" y="1145"/>
                  <a:pt x="1116" y="1145"/>
                </a:cubicBezTo>
                <a:cubicBezTo>
                  <a:pt x="1116" y="1109"/>
                  <a:pt x="1116" y="1109"/>
                  <a:pt x="1116" y="1109"/>
                </a:cubicBezTo>
                <a:cubicBezTo>
                  <a:pt x="1848" y="1109"/>
                  <a:pt x="1848" y="1109"/>
                  <a:pt x="1848" y="1109"/>
                </a:cubicBezTo>
                <a:cubicBezTo>
                  <a:pt x="1848" y="1109"/>
                  <a:pt x="1905" y="1109"/>
                  <a:pt x="1905" y="105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268B17D-50F2-4771-B42D-263E7A05FDED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87629" y="1939990"/>
            <a:ext cx="7000032" cy="3937518"/>
          </a:xfr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r>
              <a:rPr lang="en-US" dirty="0" smtClean="0"/>
              <a:t>WISKI BPM Integration  |  Author: Rudolf Strehle |  Creation date: 2016-05-17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46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,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 bwMode="gray">
          <a:xfrm rot="5400000">
            <a:off x="5791087" y="873403"/>
            <a:ext cx="4608513" cy="6408188"/>
            <a:chOff x="6879383" y="5100474"/>
            <a:chExt cx="4349750" cy="6048375"/>
          </a:xfrm>
        </p:grpSpPr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6879383" y="5100474"/>
              <a:ext cx="4349750" cy="6048375"/>
            </a:xfrm>
            <a:custGeom>
              <a:avLst/>
              <a:gdLst>
                <a:gd name="T0" fmla="*/ 57 w 1157"/>
                <a:gd name="T1" fmla="*/ 0 h 1610"/>
                <a:gd name="T2" fmla="*/ 0 w 1157"/>
                <a:gd name="T3" fmla="*/ 57 h 1610"/>
                <a:gd name="T4" fmla="*/ 0 w 1157"/>
                <a:gd name="T5" fmla="*/ 1553 h 1610"/>
                <a:gd name="T6" fmla="*/ 57 w 1157"/>
                <a:gd name="T7" fmla="*/ 1610 h 1610"/>
                <a:gd name="T8" fmla="*/ 1100 w 1157"/>
                <a:gd name="T9" fmla="*/ 1610 h 1610"/>
                <a:gd name="T10" fmla="*/ 1157 w 1157"/>
                <a:gd name="T11" fmla="*/ 1553 h 1610"/>
                <a:gd name="T12" fmla="*/ 1157 w 1157"/>
                <a:gd name="T13" fmla="*/ 57 h 1610"/>
                <a:gd name="T14" fmla="*/ 1100 w 1157"/>
                <a:gd name="T15" fmla="*/ 0 h 1610"/>
                <a:gd name="T16" fmla="*/ 57 w 1157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7" h="1610">
                  <a:moveTo>
                    <a:pt x="57" y="0"/>
                  </a:moveTo>
                  <a:cubicBezTo>
                    <a:pt x="57" y="0"/>
                    <a:pt x="0" y="0"/>
                    <a:pt x="0" y="57"/>
                  </a:cubicBezTo>
                  <a:cubicBezTo>
                    <a:pt x="0" y="1553"/>
                    <a:pt x="0" y="1553"/>
                    <a:pt x="0" y="1553"/>
                  </a:cubicBezTo>
                  <a:cubicBezTo>
                    <a:pt x="0" y="1553"/>
                    <a:pt x="0" y="1610"/>
                    <a:pt x="57" y="1610"/>
                  </a:cubicBezTo>
                  <a:cubicBezTo>
                    <a:pt x="1100" y="1610"/>
                    <a:pt x="1100" y="1610"/>
                    <a:pt x="1100" y="1610"/>
                  </a:cubicBezTo>
                  <a:cubicBezTo>
                    <a:pt x="1100" y="1610"/>
                    <a:pt x="1157" y="1610"/>
                    <a:pt x="1157" y="1553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7" y="57"/>
                    <a:pt x="1157" y="0"/>
                    <a:pt x="1100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8845502" y="10938770"/>
              <a:ext cx="417513" cy="103162"/>
            </a:xfrm>
            <a:custGeom>
              <a:avLst/>
              <a:gdLst>
                <a:gd name="T0" fmla="*/ 20 w 181"/>
                <a:gd name="T1" fmla="*/ 0 h 45"/>
                <a:gd name="T2" fmla="*/ 0 w 181"/>
                <a:gd name="T3" fmla="*/ 20 h 45"/>
                <a:gd name="T4" fmla="*/ 0 w 181"/>
                <a:gd name="T5" fmla="*/ 25 h 45"/>
                <a:gd name="T6" fmla="*/ 20 w 181"/>
                <a:gd name="T7" fmla="*/ 45 h 45"/>
                <a:gd name="T8" fmla="*/ 161 w 181"/>
                <a:gd name="T9" fmla="*/ 45 h 45"/>
                <a:gd name="T10" fmla="*/ 181 w 181"/>
                <a:gd name="T11" fmla="*/ 25 h 45"/>
                <a:gd name="T12" fmla="*/ 181 w 181"/>
                <a:gd name="T13" fmla="*/ 20 h 45"/>
                <a:gd name="T14" fmla="*/ 161 w 181"/>
                <a:gd name="T15" fmla="*/ 0 h 45"/>
                <a:gd name="T16" fmla="*/ 20 w 18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5">
                  <a:moveTo>
                    <a:pt x="20" y="0"/>
                  </a:moveTo>
                  <a:cubicBezTo>
                    <a:pt x="20" y="0"/>
                    <a:pt x="0" y="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45"/>
                    <a:pt x="20" y="45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1" y="45"/>
                    <a:pt x="181" y="45"/>
                    <a:pt x="181" y="25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1" y="20"/>
                    <a:pt x="181" y="0"/>
                    <a:pt x="16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8976471" y="5207821"/>
              <a:ext cx="150813" cy="153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C7FC0AC-2D1E-49C3-BF88-83062FAA6ABE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239343" y="1935497"/>
            <a:ext cx="5712000" cy="4284000"/>
          </a:xfr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 bwMode="gray">
          <a:xfrm>
            <a:off x="479425" y="1773238"/>
            <a:ext cx="3961888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5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r>
              <a:rPr lang="en-US" dirty="0" smtClean="0"/>
              <a:t>WISKI BPM Integration  |  Author: Rudolf Strehle |  Creation date: 2016-05-17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2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3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 bwMode="gray">
          <a:xfrm>
            <a:off x="334800" y="177323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5"/>
          </p:nvPr>
        </p:nvSpPr>
        <p:spPr bwMode="gray">
          <a:xfrm>
            <a:off x="334800" y="2198803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6"/>
          </p:nvPr>
        </p:nvSpPr>
        <p:spPr bwMode="gray">
          <a:xfrm>
            <a:off x="334800" y="2624367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7"/>
          </p:nvPr>
        </p:nvSpPr>
        <p:spPr bwMode="gray">
          <a:xfrm>
            <a:off x="334800" y="3049931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8"/>
          </p:nvPr>
        </p:nvSpPr>
        <p:spPr bwMode="gray">
          <a:xfrm>
            <a:off x="334800" y="3475495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9"/>
          </p:nvPr>
        </p:nvSpPr>
        <p:spPr bwMode="gray">
          <a:xfrm>
            <a:off x="334800" y="390105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30"/>
          </p:nvPr>
        </p:nvSpPr>
        <p:spPr bwMode="gray">
          <a:xfrm>
            <a:off x="334800" y="4326623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31"/>
          </p:nvPr>
        </p:nvSpPr>
        <p:spPr bwMode="gray">
          <a:xfrm>
            <a:off x="334800" y="4752187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32"/>
          </p:nvPr>
        </p:nvSpPr>
        <p:spPr bwMode="gray">
          <a:xfrm>
            <a:off x="334800" y="5177751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33"/>
          </p:nvPr>
        </p:nvSpPr>
        <p:spPr bwMode="gray">
          <a:xfrm>
            <a:off x="334800" y="5603315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34"/>
          </p:nvPr>
        </p:nvSpPr>
        <p:spPr bwMode="gray">
          <a:xfrm>
            <a:off x="334800" y="602887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CB83052D-453E-4B7C-92F1-79D803B8E855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r>
              <a:rPr lang="en-US" dirty="0" smtClean="0"/>
              <a:t>WISKI BPM Integration  |  Author: Rudolf Strehle |  Creation date: 2016-05-17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9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 bwMode="gray">
          <a:xfrm>
            <a:off x="6120560" y="3205540"/>
            <a:ext cx="1207342" cy="1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File name: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Creation date: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date: 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Author: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Speaker: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B63B474-16E3-4698-8058-7D7AC47D7BE4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479426" y="2167981"/>
            <a:ext cx="518477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KISTERS AG</a:t>
            </a:r>
          </a:p>
          <a:p>
            <a:r>
              <a:rPr lang="en-US" dirty="0" smtClean="0"/>
              <a:t>Pascalstraße 8+10</a:t>
            </a:r>
            <a:br>
              <a:rPr lang="en-US" dirty="0" smtClean="0"/>
            </a:br>
            <a:r>
              <a:rPr lang="en-US" dirty="0" smtClean="0"/>
              <a:t>D-52076 Aachen	</a:t>
            </a:r>
          </a:p>
          <a:p>
            <a:r>
              <a:rPr lang="en-US" dirty="0" smtClean="0"/>
              <a:t>Phone +49 2408 9385-0</a:t>
            </a:r>
            <a:br>
              <a:rPr lang="en-US" dirty="0" smtClean="0"/>
            </a:br>
            <a:r>
              <a:rPr lang="en-US" dirty="0" smtClean="0"/>
              <a:t>Fax +49 2408 9385-555</a:t>
            </a:r>
            <a:br>
              <a:rPr lang="en-US" dirty="0" smtClean="0"/>
            </a:br>
            <a:r>
              <a:rPr lang="en-US" dirty="0" smtClean="0"/>
              <a:t>info@kisters.de</a:t>
            </a:r>
          </a:p>
          <a:p>
            <a:r>
              <a:rPr lang="en-US" dirty="0" smtClean="0"/>
              <a:t>www.kisters.de</a:t>
            </a:r>
            <a:endParaRPr lang="en-US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27901" y="4238042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327901" y="3979917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7901" y="3463666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7901" y="3205540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7" name="Textfeld 6"/>
          <p:cNvSpPr txBox="1"/>
          <p:nvPr/>
        </p:nvSpPr>
        <p:spPr bwMode="gray">
          <a:xfrm>
            <a:off x="7327901" y="3721791"/>
            <a:ext cx="3952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137D0CA0-4225-4EE7-8566-A42DCDAE7941}" type="datetime1">
              <a:rPr lang="en-GB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06/11/2016</a:t>
            </a:fld>
            <a:endParaRPr lang="en-US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ußzeilenplatzhalter 7"/>
          <p:cNvSpPr>
            <a:spLocks noGrp="1"/>
          </p:cNvSpPr>
          <p:nvPr>
            <p:ph type="ftr" sz="quarter" idx="18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r>
              <a:rPr lang="en-US" dirty="0" smtClean="0"/>
              <a:t>WISKI BPM Integration  |  Author: Rudolf Strehle |  Creation date: 2016-05-17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 bwMode="gray">
          <a:xfrm>
            <a:off x="6120560" y="3205540"/>
            <a:ext cx="1207342" cy="1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File name: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Creation date: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 date: 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Author: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Speaker: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58F79C6-FF1D-4DF6-8537-2C092DB0A338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479426" y="2167981"/>
            <a:ext cx="518477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KISTERS AG</a:t>
            </a:r>
          </a:p>
          <a:p>
            <a:r>
              <a:rPr lang="en-US" dirty="0" smtClean="0"/>
              <a:t>Pascalstraße 8+10</a:t>
            </a:r>
            <a:br>
              <a:rPr lang="en-US" dirty="0" smtClean="0"/>
            </a:br>
            <a:r>
              <a:rPr lang="en-US" dirty="0" smtClean="0"/>
              <a:t>D-52076 Aachen	</a:t>
            </a:r>
          </a:p>
          <a:p>
            <a:r>
              <a:rPr lang="en-US" dirty="0" smtClean="0"/>
              <a:t>Phone +49 2408 9385-0</a:t>
            </a:r>
            <a:br>
              <a:rPr lang="en-US" dirty="0" smtClean="0"/>
            </a:br>
            <a:r>
              <a:rPr lang="en-US" dirty="0" smtClean="0"/>
              <a:t>Fax +49 2408 9385-555</a:t>
            </a:r>
            <a:br>
              <a:rPr lang="en-US" dirty="0" smtClean="0"/>
            </a:br>
            <a:r>
              <a:rPr lang="en-US" dirty="0" smtClean="0"/>
              <a:t>info@kisters.de</a:t>
            </a:r>
          </a:p>
          <a:p>
            <a:r>
              <a:rPr lang="en-US" dirty="0" smtClean="0"/>
              <a:t>www.kisters.de</a:t>
            </a:r>
            <a:endParaRPr lang="en-US" dirty="0"/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327901" y="3979915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7901" y="3463665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7901" y="3205540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 bwMode="gray">
          <a:xfrm>
            <a:off x="7327901" y="3721791"/>
            <a:ext cx="3952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35E26EC-EBEA-40C3-A9B2-F0101CD73A0C}" type="datetime1">
              <a:rPr lang="en-GB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06/11/2016</a:t>
            </a:fld>
            <a:endParaRPr lang="en-US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327901" y="4235768"/>
            <a:ext cx="3952874" cy="172494"/>
          </a:xfrm>
        </p:spPr>
        <p:txBody>
          <a:bodyPr/>
          <a:lstStyle>
            <a:lvl1pPr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dirty="0" smtClean="0"/>
              <a:t>Enter here</a:t>
            </a:r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20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r>
              <a:rPr lang="en-US" dirty="0" smtClean="0"/>
              <a:t>WISKI BPM Integration  |  Author: Rudolf Strehle |  Creation date: 2016-05-17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7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ight image">
    <p:bg bwMode="gray"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2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760000" y="0"/>
            <a:ext cx="43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88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2376" y="728528"/>
            <a:ext cx="1238399" cy="2016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ight image">
    <p:bg bwMode="gray"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2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760000" y="0"/>
            <a:ext cx="43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5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760000" y="0"/>
            <a:ext cx="43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rrow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1CE40-BF91-439E-A28F-412C98385BA8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8"/>
          </p:nvPr>
        </p:nvSpPr>
        <p:spPr>
          <a:xfrm>
            <a:off x="479425" y="1773239"/>
            <a:ext cx="10801350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8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4" y="260350"/>
            <a:ext cx="8233521" cy="756000"/>
          </a:xfrm>
        </p:spPr>
        <p:txBody>
          <a:bodyPr anchor="b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9BC8-C55E-453A-8B80-DCE2377ADFE6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quarter" idx="20"/>
          </p:nvPr>
        </p:nvSpPr>
        <p:spPr>
          <a:xfrm>
            <a:off x="6096000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1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nten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52D8E-5802-4722-B983-0539C82D7AEA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5999" y="1773237"/>
            <a:ext cx="5184776" cy="4608512"/>
          </a:xfrm>
          <a:custGeom>
            <a:avLst/>
            <a:gdLst>
              <a:gd name="connsiteX0" fmla="*/ 0 w 5184776"/>
              <a:gd name="connsiteY0" fmla="*/ 0 h 4608512"/>
              <a:gd name="connsiteX1" fmla="*/ 5184776 w 5184776"/>
              <a:gd name="connsiteY1" fmla="*/ 0 h 4608512"/>
              <a:gd name="connsiteX2" fmla="*/ 5184776 w 5184776"/>
              <a:gd name="connsiteY2" fmla="*/ 1376362 h 4608512"/>
              <a:gd name="connsiteX3" fmla="*/ 5184776 w 5184776"/>
              <a:gd name="connsiteY3" fmla="*/ 3872819 h 4608512"/>
              <a:gd name="connsiteX4" fmla="*/ 5184776 w 5184776"/>
              <a:gd name="connsiteY4" fmla="*/ 4326992 h 4608512"/>
              <a:gd name="connsiteX5" fmla="*/ 4903256 w 5184776"/>
              <a:gd name="connsiteY5" fmla="*/ 4608512 h 4608512"/>
              <a:gd name="connsiteX6" fmla="*/ 0 w 5184776"/>
              <a:gd name="connsiteY6" fmla="*/ 4608512 h 4608512"/>
              <a:gd name="connsiteX7" fmla="*/ 0 w 5184776"/>
              <a:gd name="connsiteY7" fmla="*/ 3872819 h 4608512"/>
              <a:gd name="connsiteX8" fmla="*/ 0 w 5184776"/>
              <a:gd name="connsiteY8" fmla="*/ 1376362 h 46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6" h="4608512">
                <a:moveTo>
                  <a:pt x="0" y="0"/>
                </a:moveTo>
                <a:lnTo>
                  <a:pt x="5184776" y="0"/>
                </a:lnTo>
                <a:lnTo>
                  <a:pt x="5184776" y="1376362"/>
                </a:lnTo>
                <a:lnTo>
                  <a:pt x="5184776" y="3872819"/>
                </a:lnTo>
                <a:lnTo>
                  <a:pt x="5184776" y="4326992"/>
                </a:lnTo>
                <a:cubicBezTo>
                  <a:pt x="5184776" y="4482471"/>
                  <a:pt x="5058735" y="4608512"/>
                  <a:pt x="4903256" y="4608512"/>
                </a:cubicBezTo>
                <a:lnTo>
                  <a:pt x="0" y="4608512"/>
                </a:lnTo>
                <a:lnTo>
                  <a:pt x="0" y="3872819"/>
                </a:lnTo>
                <a:lnTo>
                  <a:pt x="0" y="13763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80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4" y="260350"/>
            <a:ext cx="8233521" cy="756000"/>
          </a:xfrm>
        </p:spPr>
        <p:txBody>
          <a:bodyPr anchor="b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825BE-8063-4B20-B2D8-59A2C45A9C40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 bwMode="gray">
          <a:xfrm>
            <a:off x="479424" y="1773238"/>
            <a:ext cx="5184776" cy="3825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096000" y="1773238"/>
            <a:ext cx="5184776" cy="3825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1"/>
          </p:nvPr>
        </p:nvSpPr>
        <p:spPr>
          <a:xfrm>
            <a:off x="479424" y="2177143"/>
            <a:ext cx="5184776" cy="42046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22"/>
          </p:nvPr>
        </p:nvSpPr>
        <p:spPr>
          <a:xfrm>
            <a:off x="6096000" y="2177143"/>
            <a:ext cx="5184775" cy="420460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898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10C34-14C4-4E56-A785-196CDA7F2045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16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760000" y="0"/>
            <a:ext cx="43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09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s and colo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69B61-C660-45FA-9CAA-D95BDC052C92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6"/>
          </p:nvPr>
        </p:nvSpPr>
        <p:spPr bwMode="gray">
          <a:xfrm>
            <a:off x="6096000" y="1773239"/>
            <a:ext cx="5184775" cy="20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4" name="Textplatzhalter 23"/>
          <p:cNvSpPr>
            <a:spLocks noGrp="1" noChangeAspect="1"/>
          </p:cNvSpPr>
          <p:nvPr>
            <p:ph type="body" sz="quarter" idx="15"/>
          </p:nvPr>
        </p:nvSpPr>
        <p:spPr bwMode="gray">
          <a:xfrm>
            <a:off x="6096000" y="4197246"/>
            <a:ext cx="5184776" cy="2184502"/>
          </a:xfrm>
          <a:custGeom>
            <a:avLst/>
            <a:gdLst>
              <a:gd name="connsiteX0" fmla="*/ 0 w 4968875"/>
              <a:gd name="connsiteY0" fmla="*/ 0 h 2093536"/>
              <a:gd name="connsiteX1" fmla="*/ 4968875 w 4968875"/>
              <a:gd name="connsiteY1" fmla="*/ 0 h 2093536"/>
              <a:gd name="connsiteX2" fmla="*/ 4968875 w 4968875"/>
              <a:gd name="connsiteY2" fmla="*/ 51615 h 2093536"/>
              <a:gd name="connsiteX3" fmla="*/ 4968875 w 4968875"/>
              <a:gd name="connsiteY3" fmla="*/ 274050 h 2093536"/>
              <a:gd name="connsiteX4" fmla="*/ 4968875 w 4968875"/>
              <a:gd name="connsiteY4" fmla="*/ 1180353 h 2093536"/>
              <a:gd name="connsiteX5" fmla="*/ 4968875 w 4968875"/>
              <a:gd name="connsiteY5" fmla="*/ 1565284 h 2093536"/>
              <a:gd name="connsiteX6" fmla="*/ 4968875 w 4968875"/>
              <a:gd name="connsiteY6" fmla="*/ 1781233 h 2093536"/>
              <a:gd name="connsiteX7" fmla="*/ 4656572 w 4968875"/>
              <a:gd name="connsiteY7" fmla="*/ 2093536 h 2093536"/>
              <a:gd name="connsiteX8" fmla="*/ 4352078 w 4968875"/>
              <a:gd name="connsiteY8" fmla="*/ 2093536 h 2093536"/>
              <a:gd name="connsiteX9" fmla="*/ 4055692 w 4968875"/>
              <a:gd name="connsiteY9" fmla="*/ 2093536 h 2093536"/>
              <a:gd name="connsiteX10" fmla="*/ 0 w 4968875"/>
              <a:gd name="connsiteY10" fmla="*/ 2093536 h 2093536"/>
              <a:gd name="connsiteX11" fmla="*/ 0 w 4968875"/>
              <a:gd name="connsiteY11" fmla="*/ 274050 h 2093536"/>
              <a:gd name="connsiteX12" fmla="*/ 0 w 4968875"/>
              <a:gd name="connsiteY12" fmla="*/ 51615 h 209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8875" h="2093536">
                <a:moveTo>
                  <a:pt x="0" y="0"/>
                </a:moveTo>
                <a:lnTo>
                  <a:pt x="4968875" y="0"/>
                </a:lnTo>
                <a:lnTo>
                  <a:pt x="4968875" y="51615"/>
                </a:lnTo>
                <a:lnTo>
                  <a:pt x="4968875" y="274050"/>
                </a:lnTo>
                <a:lnTo>
                  <a:pt x="4968875" y="1180353"/>
                </a:lnTo>
                <a:lnTo>
                  <a:pt x="4968875" y="1565284"/>
                </a:lnTo>
                <a:lnTo>
                  <a:pt x="4968875" y="1781233"/>
                </a:lnTo>
                <a:cubicBezTo>
                  <a:pt x="4968875" y="1953713"/>
                  <a:pt x="4829052" y="2093536"/>
                  <a:pt x="4656572" y="2093536"/>
                </a:cubicBezTo>
                <a:lnTo>
                  <a:pt x="4352078" y="2093536"/>
                </a:lnTo>
                <a:lnTo>
                  <a:pt x="4055692" y="2093536"/>
                </a:lnTo>
                <a:lnTo>
                  <a:pt x="0" y="2093536"/>
                </a:lnTo>
                <a:lnTo>
                  <a:pt x="0" y="274050"/>
                </a:lnTo>
                <a:lnTo>
                  <a:pt x="0" y="516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108000" tIns="72000" rIns="108000" bIns="72000" anchor="ctr">
            <a:noAutofit/>
          </a:bodyPr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727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 bwMode="gray">
          <a:xfrm>
            <a:off x="1638300" y="1773238"/>
            <a:ext cx="8896350" cy="3427412"/>
          </a:xfrm>
        </p:spPr>
        <p:txBody>
          <a:bodyPr anchor="ctr"/>
          <a:lstStyle>
            <a:lvl1pPr algn="ctr">
              <a:defRPr sz="3600" i="1">
                <a:solidFill>
                  <a:schemeClr val="bg1"/>
                </a:solidFill>
                <a:latin typeface="+mj-lt"/>
              </a:defRPr>
            </a:lvl1pPr>
            <a:lvl2pPr algn="ctr">
              <a:defRPr sz="3200">
                <a:solidFill>
                  <a:schemeClr val="bg1"/>
                </a:solidFill>
                <a:latin typeface="+mj-lt"/>
              </a:defRPr>
            </a:lvl2pPr>
            <a:lvl3pPr algn="ctr">
              <a:defRPr sz="3200">
                <a:solidFill>
                  <a:schemeClr val="bg1"/>
                </a:solidFill>
                <a:latin typeface="+mj-lt"/>
              </a:defRPr>
            </a:lvl3pPr>
            <a:lvl4pPr algn="ctr">
              <a:defRPr sz="3200">
                <a:solidFill>
                  <a:schemeClr val="bg1"/>
                </a:solidFill>
                <a:latin typeface="+mj-lt"/>
              </a:defRPr>
            </a:lvl4pPr>
            <a:lvl5pPr algn="ctr"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4133850" y="5448300"/>
            <a:ext cx="6400800" cy="438150"/>
          </a:xfrm>
        </p:spPr>
        <p:txBody>
          <a:bodyPr anchor="ctr"/>
          <a:lstStyle>
            <a:lvl1pPr algn="r">
              <a:defRPr sz="2000" i="0">
                <a:solidFill>
                  <a:schemeClr val="bg1"/>
                </a:solidFill>
                <a:latin typeface="+mj-lt"/>
              </a:defRPr>
            </a:lvl1pPr>
            <a:lvl2pPr algn="ctr">
              <a:defRPr sz="3200">
                <a:solidFill>
                  <a:schemeClr val="bg1"/>
                </a:solidFill>
                <a:latin typeface="+mj-lt"/>
              </a:defRPr>
            </a:lvl2pPr>
            <a:lvl3pPr algn="ctr">
              <a:defRPr sz="3200">
                <a:solidFill>
                  <a:schemeClr val="bg1"/>
                </a:solidFill>
                <a:latin typeface="+mj-lt"/>
              </a:defRPr>
            </a:lvl3pPr>
            <a:lvl4pPr algn="ctr">
              <a:defRPr sz="3200">
                <a:solidFill>
                  <a:schemeClr val="bg1"/>
                </a:solidFill>
                <a:latin typeface="+mj-lt"/>
              </a:defRPr>
            </a:lvl4pPr>
            <a:lvl5pPr algn="ctr"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2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,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gray">
          <a:xfrm>
            <a:off x="2217120" y="1773239"/>
            <a:ext cx="7341050" cy="4608512"/>
          </a:xfrm>
          <a:custGeom>
            <a:avLst/>
            <a:gdLst>
              <a:gd name="T0" fmla="*/ 1905 w 1905"/>
              <a:gd name="T1" fmla="*/ 1052 h 1195"/>
              <a:gd name="T2" fmla="*/ 1905 w 1905"/>
              <a:gd name="T3" fmla="*/ 57 h 1195"/>
              <a:gd name="T4" fmla="*/ 1848 w 1905"/>
              <a:gd name="T5" fmla="*/ 0 h 1195"/>
              <a:gd name="T6" fmla="*/ 57 w 1905"/>
              <a:gd name="T7" fmla="*/ 0 h 1195"/>
              <a:gd name="T8" fmla="*/ 0 w 1905"/>
              <a:gd name="T9" fmla="*/ 57 h 1195"/>
              <a:gd name="T10" fmla="*/ 0 w 1905"/>
              <a:gd name="T11" fmla="*/ 1052 h 1195"/>
              <a:gd name="T12" fmla="*/ 57 w 1905"/>
              <a:gd name="T13" fmla="*/ 1109 h 1195"/>
              <a:gd name="T14" fmla="*/ 789 w 1905"/>
              <a:gd name="T15" fmla="*/ 1109 h 1195"/>
              <a:gd name="T16" fmla="*/ 789 w 1905"/>
              <a:gd name="T17" fmla="*/ 1145 h 1195"/>
              <a:gd name="T18" fmla="*/ 679 w 1905"/>
              <a:gd name="T19" fmla="*/ 1173 h 1195"/>
              <a:gd name="T20" fmla="*/ 682 w 1905"/>
              <a:gd name="T21" fmla="*/ 1195 h 1195"/>
              <a:gd name="T22" fmla="*/ 1223 w 1905"/>
              <a:gd name="T23" fmla="*/ 1195 h 1195"/>
              <a:gd name="T24" fmla="*/ 1226 w 1905"/>
              <a:gd name="T25" fmla="*/ 1173 h 1195"/>
              <a:gd name="T26" fmla="*/ 1116 w 1905"/>
              <a:gd name="T27" fmla="*/ 1145 h 1195"/>
              <a:gd name="T28" fmla="*/ 1116 w 1905"/>
              <a:gd name="T29" fmla="*/ 1109 h 1195"/>
              <a:gd name="T30" fmla="*/ 1848 w 1905"/>
              <a:gd name="T31" fmla="*/ 1109 h 1195"/>
              <a:gd name="T32" fmla="*/ 1905 w 1905"/>
              <a:gd name="T33" fmla="*/ 1052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05" h="1195">
                <a:moveTo>
                  <a:pt x="1905" y="1052"/>
                </a:moveTo>
                <a:cubicBezTo>
                  <a:pt x="1905" y="57"/>
                  <a:pt x="1905" y="57"/>
                  <a:pt x="1905" y="57"/>
                </a:cubicBezTo>
                <a:cubicBezTo>
                  <a:pt x="1905" y="57"/>
                  <a:pt x="1905" y="0"/>
                  <a:pt x="184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0" y="0"/>
                  <a:pt x="0" y="57"/>
                </a:cubicBezTo>
                <a:cubicBezTo>
                  <a:pt x="0" y="1052"/>
                  <a:pt x="0" y="1052"/>
                  <a:pt x="0" y="1052"/>
                </a:cubicBezTo>
                <a:cubicBezTo>
                  <a:pt x="0" y="1052"/>
                  <a:pt x="0" y="1109"/>
                  <a:pt x="57" y="1109"/>
                </a:cubicBezTo>
                <a:cubicBezTo>
                  <a:pt x="789" y="1109"/>
                  <a:pt x="789" y="1109"/>
                  <a:pt x="789" y="1109"/>
                </a:cubicBezTo>
                <a:cubicBezTo>
                  <a:pt x="789" y="1145"/>
                  <a:pt x="789" y="1145"/>
                  <a:pt x="789" y="1145"/>
                </a:cubicBezTo>
                <a:cubicBezTo>
                  <a:pt x="679" y="1173"/>
                  <a:pt x="679" y="1173"/>
                  <a:pt x="679" y="1173"/>
                </a:cubicBezTo>
                <a:cubicBezTo>
                  <a:pt x="679" y="1173"/>
                  <a:pt x="591" y="1195"/>
                  <a:pt x="682" y="1195"/>
                </a:cubicBezTo>
                <a:cubicBezTo>
                  <a:pt x="1223" y="1195"/>
                  <a:pt x="1223" y="1195"/>
                  <a:pt x="1223" y="1195"/>
                </a:cubicBezTo>
                <a:cubicBezTo>
                  <a:pt x="1223" y="1195"/>
                  <a:pt x="1314" y="1195"/>
                  <a:pt x="1226" y="1173"/>
                </a:cubicBezTo>
                <a:cubicBezTo>
                  <a:pt x="1116" y="1145"/>
                  <a:pt x="1116" y="1145"/>
                  <a:pt x="1116" y="1145"/>
                </a:cubicBezTo>
                <a:cubicBezTo>
                  <a:pt x="1116" y="1109"/>
                  <a:pt x="1116" y="1109"/>
                  <a:pt x="1116" y="1109"/>
                </a:cubicBezTo>
                <a:cubicBezTo>
                  <a:pt x="1848" y="1109"/>
                  <a:pt x="1848" y="1109"/>
                  <a:pt x="1848" y="1109"/>
                </a:cubicBezTo>
                <a:cubicBezTo>
                  <a:pt x="1848" y="1109"/>
                  <a:pt x="1905" y="1109"/>
                  <a:pt x="1905" y="105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3595D-E7DB-486A-9D62-2E6DF7672D8F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87629" y="1939990"/>
            <a:ext cx="7000032" cy="3937518"/>
          </a:xfr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78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,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 bwMode="gray">
          <a:xfrm rot="5400000">
            <a:off x="5791087" y="873403"/>
            <a:ext cx="4608513" cy="6408188"/>
            <a:chOff x="6879383" y="5100474"/>
            <a:chExt cx="4349750" cy="6048375"/>
          </a:xfrm>
        </p:grpSpPr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6879383" y="5100474"/>
              <a:ext cx="4349750" cy="6048375"/>
            </a:xfrm>
            <a:custGeom>
              <a:avLst/>
              <a:gdLst>
                <a:gd name="T0" fmla="*/ 57 w 1157"/>
                <a:gd name="T1" fmla="*/ 0 h 1610"/>
                <a:gd name="T2" fmla="*/ 0 w 1157"/>
                <a:gd name="T3" fmla="*/ 57 h 1610"/>
                <a:gd name="T4" fmla="*/ 0 w 1157"/>
                <a:gd name="T5" fmla="*/ 1553 h 1610"/>
                <a:gd name="T6" fmla="*/ 57 w 1157"/>
                <a:gd name="T7" fmla="*/ 1610 h 1610"/>
                <a:gd name="T8" fmla="*/ 1100 w 1157"/>
                <a:gd name="T9" fmla="*/ 1610 h 1610"/>
                <a:gd name="T10" fmla="*/ 1157 w 1157"/>
                <a:gd name="T11" fmla="*/ 1553 h 1610"/>
                <a:gd name="T12" fmla="*/ 1157 w 1157"/>
                <a:gd name="T13" fmla="*/ 57 h 1610"/>
                <a:gd name="T14" fmla="*/ 1100 w 1157"/>
                <a:gd name="T15" fmla="*/ 0 h 1610"/>
                <a:gd name="T16" fmla="*/ 57 w 1157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7" h="1610">
                  <a:moveTo>
                    <a:pt x="57" y="0"/>
                  </a:moveTo>
                  <a:cubicBezTo>
                    <a:pt x="57" y="0"/>
                    <a:pt x="0" y="0"/>
                    <a:pt x="0" y="57"/>
                  </a:cubicBezTo>
                  <a:cubicBezTo>
                    <a:pt x="0" y="1553"/>
                    <a:pt x="0" y="1553"/>
                    <a:pt x="0" y="1553"/>
                  </a:cubicBezTo>
                  <a:cubicBezTo>
                    <a:pt x="0" y="1553"/>
                    <a:pt x="0" y="1610"/>
                    <a:pt x="57" y="1610"/>
                  </a:cubicBezTo>
                  <a:cubicBezTo>
                    <a:pt x="1100" y="1610"/>
                    <a:pt x="1100" y="1610"/>
                    <a:pt x="1100" y="1610"/>
                  </a:cubicBezTo>
                  <a:cubicBezTo>
                    <a:pt x="1100" y="1610"/>
                    <a:pt x="1157" y="1610"/>
                    <a:pt x="1157" y="1553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7" y="57"/>
                    <a:pt x="1157" y="0"/>
                    <a:pt x="1100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8845502" y="10938770"/>
              <a:ext cx="417513" cy="103162"/>
            </a:xfrm>
            <a:custGeom>
              <a:avLst/>
              <a:gdLst>
                <a:gd name="T0" fmla="*/ 20 w 181"/>
                <a:gd name="T1" fmla="*/ 0 h 45"/>
                <a:gd name="T2" fmla="*/ 0 w 181"/>
                <a:gd name="T3" fmla="*/ 20 h 45"/>
                <a:gd name="T4" fmla="*/ 0 w 181"/>
                <a:gd name="T5" fmla="*/ 25 h 45"/>
                <a:gd name="T6" fmla="*/ 20 w 181"/>
                <a:gd name="T7" fmla="*/ 45 h 45"/>
                <a:gd name="T8" fmla="*/ 161 w 181"/>
                <a:gd name="T9" fmla="*/ 45 h 45"/>
                <a:gd name="T10" fmla="*/ 181 w 181"/>
                <a:gd name="T11" fmla="*/ 25 h 45"/>
                <a:gd name="T12" fmla="*/ 181 w 181"/>
                <a:gd name="T13" fmla="*/ 20 h 45"/>
                <a:gd name="T14" fmla="*/ 161 w 181"/>
                <a:gd name="T15" fmla="*/ 0 h 45"/>
                <a:gd name="T16" fmla="*/ 20 w 18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5">
                  <a:moveTo>
                    <a:pt x="20" y="0"/>
                  </a:moveTo>
                  <a:cubicBezTo>
                    <a:pt x="20" y="0"/>
                    <a:pt x="0" y="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45"/>
                    <a:pt x="20" y="45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1" y="45"/>
                    <a:pt x="181" y="45"/>
                    <a:pt x="181" y="25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1" y="20"/>
                    <a:pt x="181" y="0"/>
                    <a:pt x="16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8976471" y="5207821"/>
              <a:ext cx="150813" cy="153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7788B-2DC7-4D63-A6BE-F94DC8D30560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239343" y="1935497"/>
            <a:ext cx="5712000" cy="4284000"/>
          </a:xfr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 bwMode="gray">
          <a:xfrm>
            <a:off x="479425" y="1773238"/>
            <a:ext cx="3961888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5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54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 bwMode="gray">
          <a:xfrm>
            <a:off x="334800" y="177323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5"/>
          </p:nvPr>
        </p:nvSpPr>
        <p:spPr bwMode="gray">
          <a:xfrm>
            <a:off x="334800" y="2198803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6"/>
          </p:nvPr>
        </p:nvSpPr>
        <p:spPr bwMode="gray">
          <a:xfrm>
            <a:off x="334800" y="2624367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7"/>
          </p:nvPr>
        </p:nvSpPr>
        <p:spPr bwMode="gray">
          <a:xfrm>
            <a:off x="334800" y="3049931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8"/>
          </p:nvPr>
        </p:nvSpPr>
        <p:spPr bwMode="gray">
          <a:xfrm>
            <a:off x="334800" y="3475495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9"/>
          </p:nvPr>
        </p:nvSpPr>
        <p:spPr bwMode="gray">
          <a:xfrm>
            <a:off x="334800" y="390105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30"/>
          </p:nvPr>
        </p:nvSpPr>
        <p:spPr bwMode="gray">
          <a:xfrm>
            <a:off x="334800" y="4326623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31"/>
          </p:nvPr>
        </p:nvSpPr>
        <p:spPr bwMode="gray">
          <a:xfrm>
            <a:off x="334800" y="4752187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32"/>
          </p:nvPr>
        </p:nvSpPr>
        <p:spPr bwMode="gray">
          <a:xfrm>
            <a:off x="334800" y="5177751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33"/>
          </p:nvPr>
        </p:nvSpPr>
        <p:spPr bwMode="gray">
          <a:xfrm>
            <a:off x="334800" y="5603315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34"/>
          </p:nvPr>
        </p:nvSpPr>
        <p:spPr bwMode="gray">
          <a:xfrm>
            <a:off x="334800" y="602887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4E20C-53F2-46EE-AD98-A39680175B51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 bwMode="gray">
          <a:xfrm>
            <a:off x="6120560" y="3205540"/>
            <a:ext cx="1207342" cy="1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date: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date: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0ACED-E5B9-47BF-9287-8CE4910CC821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479426" y="2167981"/>
            <a:ext cx="518477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KISTERS 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Pascalstraße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8+10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D-52076 Aachen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+49 2408 9385-0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Fax +49 2408 9385-555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info@kisters.de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www.kisters.de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27901" y="4238042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327901" y="3979917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7901" y="3463666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7901" y="3205540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7" name="Textfeld 6"/>
          <p:cNvSpPr txBox="1"/>
          <p:nvPr/>
        </p:nvSpPr>
        <p:spPr bwMode="gray">
          <a:xfrm>
            <a:off x="7327901" y="3721791"/>
            <a:ext cx="3952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0CA0-4225-4EE7-8566-A42DCDAE7941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06/11/2016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 bwMode="gray">
          <a:xfrm>
            <a:off x="6120560" y="3205540"/>
            <a:ext cx="1207342" cy="1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date: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date: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B2100-5CE0-41EF-A7AD-6AB0BA174E79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479426" y="2167981"/>
            <a:ext cx="518477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KISTERS 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Pascalstraße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8+10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D-52076 Aachen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+49 2408 9385-0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Fax +49 2408 9385-555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info@kisters.de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www.kisters.de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327901" y="3979915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7901" y="3463665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7901" y="3205540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 bwMode="gray">
          <a:xfrm>
            <a:off x="7327901" y="3721791"/>
            <a:ext cx="3952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E26EC-EBEA-40C3-A9B2-F0101CD73A0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06/11/2016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327901" y="4235768"/>
            <a:ext cx="3952874" cy="172494"/>
          </a:xfrm>
        </p:spPr>
        <p:txBody>
          <a:bodyPr/>
          <a:lstStyle>
            <a:lvl1pPr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dirty="0" smtClean="0"/>
              <a:t>Enter here</a:t>
            </a:r>
          </a:p>
        </p:txBody>
      </p:sp>
    </p:spTree>
    <p:extLst>
      <p:ext uri="{BB962C8B-B14F-4D97-AF65-F5344CB8AC3E}">
        <p14:creationId xmlns:p14="http://schemas.microsoft.com/office/powerpoint/2010/main" val="8715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161" y="1122279"/>
            <a:ext cx="9145680" cy="2387364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161" y="3602047"/>
            <a:ext cx="9145680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8671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rrow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20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9" y="609600"/>
            <a:ext cx="4821767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2664" y="1915859"/>
            <a:ext cx="4862621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39" y="1915881"/>
            <a:ext cx="4852415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A8F9C-BD5A-4822-A164-B34AA0E767D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658284" y="6356351"/>
            <a:ext cx="680296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60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90438-1A1F-4984-B2FA-21B15624DDB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75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2376" y="728528"/>
            <a:ext cx="1238399" cy="2016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ight image">
    <p:bg bwMode="gray"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2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760000" y="0"/>
            <a:ext cx="43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760000" y="0"/>
            <a:ext cx="43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rrow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1CE40-BF91-439E-A28F-412C98385BA8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8"/>
          </p:nvPr>
        </p:nvSpPr>
        <p:spPr>
          <a:xfrm>
            <a:off x="479425" y="1773239"/>
            <a:ext cx="10801350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81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4" y="260350"/>
            <a:ext cx="8233521" cy="756000"/>
          </a:xfrm>
        </p:spPr>
        <p:txBody>
          <a:bodyPr anchor="b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9BC8-C55E-453A-8B80-DCE2377ADFE6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quarter" idx="20"/>
          </p:nvPr>
        </p:nvSpPr>
        <p:spPr>
          <a:xfrm>
            <a:off x="6096000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24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nten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52D8E-5802-4722-B983-0539C82D7AEA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5999" y="1773237"/>
            <a:ext cx="5184776" cy="4608512"/>
          </a:xfrm>
          <a:custGeom>
            <a:avLst/>
            <a:gdLst>
              <a:gd name="connsiteX0" fmla="*/ 0 w 5184776"/>
              <a:gd name="connsiteY0" fmla="*/ 0 h 4608512"/>
              <a:gd name="connsiteX1" fmla="*/ 5184776 w 5184776"/>
              <a:gd name="connsiteY1" fmla="*/ 0 h 4608512"/>
              <a:gd name="connsiteX2" fmla="*/ 5184776 w 5184776"/>
              <a:gd name="connsiteY2" fmla="*/ 1376362 h 4608512"/>
              <a:gd name="connsiteX3" fmla="*/ 5184776 w 5184776"/>
              <a:gd name="connsiteY3" fmla="*/ 3872819 h 4608512"/>
              <a:gd name="connsiteX4" fmla="*/ 5184776 w 5184776"/>
              <a:gd name="connsiteY4" fmla="*/ 4326992 h 4608512"/>
              <a:gd name="connsiteX5" fmla="*/ 4903256 w 5184776"/>
              <a:gd name="connsiteY5" fmla="*/ 4608512 h 4608512"/>
              <a:gd name="connsiteX6" fmla="*/ 0 w 5184776"/>
              <a:gd name="connsiteY6" fmla="*/ 4608512 h 4608512"/>
              <a:gd name="connsiteX7" fmla="*/ 0 w 5184776"/>
              <a:gd name="connsiteY7" fmla="*/ 3872819 h 4608512"/>
              <a:gd name="connsiteX8" fmla="*/ 0 w 5184776"/>
              <a:gd name="connsiteY8" fmla="*/ 1376362 h 46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6" h="4608512">
                <a:moveTo>
                  <a:pt x="0" y="0"/>
                </a:moveTo>
                <a:lnTo>
                  <a:pt x="5184776" y="0"/>
                </a:lnTo>
                <a:lnTo>
                  <a:pt x="5184776" y="1376362"/>
                </a:lnTo>
                <a:lnTo>
                  <a:pt x="5184776" y="3872819"/>
                </a:lnTo>
                <a:lnTo>
                  <a:pt x="5184776" y="4326992"/>
                </a:lnTo>
                <a:cubicBezTo>
                  <a:pt x="5184776" y="4482471"/>
                  <a:pt x="5058735" y="4608512"/>
                  <a:pt x="4903256" y="4608512"/>
                </a:cubicBezTo>
                <a:lnTo>
                  <a:pt x="0" y="4608512"/>
                </a:lnTo>
                <a:lnTo>
                  <a:pt x="0" y="3872819"/>
                </a:lnTo>
                <a:lnTo>
                  <a:pt x="0" y="13763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43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531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4" y="260350"/>
            <a:ext cx="8233521" cy="756000"/>
          </a:xfrm>
        </p:spPr>
        <p:txBody>
          <a:bodyPr anchor="b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825BE-8063-4B20-B2D8-59A2C45A9C40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 bwMode="gray">
          <a:xfrm>
            <a:off x="479424" y="1773238"/>
            <a:ext cx="5184776" cy="3825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096000" y="1773238"/>
            <a:ext cx="5184776" cy="3825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1"/>
          </p:nvPr>
        </p:nvSpPr>
        <p:spPr>
          <a:xfrm>
            <a:off x="479424" y="2177143"/>
            <a:ext cx="5184776" cy="42046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22"/>
          </p:nvPr>
        </p:nvSpPr>
        <p:spPr>
          <a:xfrm>
            <a:off x="6096000" y="2177143"/>
            <a:ext cx="5184775" cy="420460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14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10C34-14C4-4E56-A785-196CDA7F2045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31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s and colo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69B61-C660-45FA-9CAA-D95BDC052C92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6"/>
          </p:nvPr>
        </p:nvSpPr>
        <p:spPr bwMode="gray">
          <a:xfrm>
            <a:off x="6096000" y="1773239"/>
            <a:ext cx="5184775" cy="20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4" name="Textplatzhalter 23"/>
          <p:cNvSpPr>
            <a:spLocks noGrp="1" noChangeAspect="1"/>
          </p:cNvSpPr>
          <p:nvPr>
            <p:ph type="body" sz="quarter" idx="15"/>
          </p:nvPr>
        </p:nvSpPr>
        <p:spPr bwMode="gray">
          <a:xfrm>
            <a:off x="6096000" y="4197246"/>
            <a:ext cx="5184776" cy="2184502"/>
          </a:xfrm>
          <a:custGeom>
            <a:avLst/>
            <a:gdLst>
              <a:gd name="connsiteX0" fmla="*/ 0 w 4968875"/>
              <a:gd name="connsiteY0" fmla="*/ 0 h 2093536"/>
              <a:gd name="connsiteX1" fmla="*/ 4968875 w 4968875"/>
              <a:gd name="connsiteY1" fmla="*/ 0 h 2093536"/>
              <a:gd name="connsiteX2" fmla="*/ 4968875 w 4968875"/>
              <a:gd name="connsiteY2" fmla="*/ 51615 h 2093536"/>
              <a:gd name="connsiteX3" fmla="*/ 4968875 w 4968875"/>
              <a:gd name="connsiteY3" fmla="*/ 274050 h 2093536"/>
              <a:gd name="connsiteX4" fmla="*/ 4968875 w 4968875"/>
              <a:gd name="connsiteY4" fmla="*/ 1180353 h 2093536"/>
              <a:gd name="connsiteX5" fmla="*/ 4968875 w 4968875"/>
              <a:gd name="connsiteY5" fmla="*/ 1565284 h 2093536"/>
              <a:gd name="connsiteX6" fmla="*/ 4968875 w 4968875"/>
              <a:gd name="connsiteY6" fmla="*/ 1781233 h 2093536"/>
              <a:gd name="connsiteX7" fmla="*/ 4656572 w 4968875"/>
              <a:gd name="connsiteY7" fmla="*/ 2093536 h 2093536"/>
              <a:gd name="connsiteX8" fmla="*/ 4352078 w 4968875"/>
              <a:gd name="connsiteY8" fmla="*/ 2093536 h 2093536"/>
              <a:gd name="connsiteX9" fmla="*/ 4055692 w 4968875"/>
              <a:gd name="connsiteY9" fmla="*/ 2093536 h 2093536"/>
              <a:gd name="connsiteX10" fmla="*/ 0 w 4968875"/>
              <a:gd name="connsiteY10" fmla="*/ 2093536 h 2093536"/>
              <a:gd name="connsiteX11" fmla="*/ 0 w 4968875"/>
              <a:gd name="connsiteY11" fmla="*/ 274050 h 2093536"/>
              <a:gd name="connsiteX12" fmla="*/ 0 w 4968875"/>
              <a:gd name="connsiteY12" fmla="*/ 51615 h 209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8875" h="2093536">
                <a:moveTo>
                  <a:pt x="0" y="0"/>
                </a:moveTo>
                <a:lnTo>
                  <a:pt x="4968875" y="0"/>
                </a:lnTo>
                <a:lnTo>
                  <a:pt x="4968875" y="51615"/>
                </a:lnTo>
                <a:lnTo>
                  <a:pt x="4968875" y="274050"/>
                </a:lnTo>
                <a:lnTo>
                  <a:pt x="4968875" y="1180353"/>
                </a:lnTo>
                <a:lnTo>
                  <a:pt x="4968875" y="1565284"/>
                </a:lnTo>
                <a:lnTo>
                  <a:pt x="4968875" y="1781233"/>
                </a:lnTo>
                <a:cubicBezTo>
                  <a:pt x="4968875" y="1953713"/>
                  <a:pt x="4829052" y="2093536"/>
                  <a:pt x="4656572" y="2093536"/>
                </a:cubicBezTo>
                <a:lnTo>
                  <a:pt x="4352078" y="2093536"/>
                </a:lnTo>
                <a:lnTo>
                  <a:pt x="4055692" y="2093536"/>
                </a:lnTo>
                <a:lnTo>
                  <a:pt x="0" y="2093536"/>
                </a:lnTo>
                <a:lnTo>
                  <a:pt x="0" y="274050"/>
                </a:lnTo>
                <a:lnTo>
                  <a:pt x="0" y="516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108000" tIns="72000" rIns="108000" bIns="72000" anchor="ctr">
            <a:noAutofit/>
          </a:bodyPr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40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 bwMode="gray">
          <a:xfrm>
            <a:off x="1638300" y="1773238"/>
            <a:ext cx="8896350" cy="3427412"/>
          </a:xfrm>
        </p:spPr>
        <p:txBody>
          <a:bodyPr anchor="ctr"/>
          <a:lstStyle>
            <a:lvl1pPr algn="ctr">
              <a:defRPr sz="3600" i="1">
                <a:solidFill>
                  <a:schemeClr val="bg1"/>
                </a:solidFill>
                <a:latin typeface="+mj-lt"/>
              </a:defRPr>
            </a:lvl1pPr>
            <a:lvl2pPr algn="ctr">
              <a:defRPr sz="3200">
                <a:solidFill>
                  <a:schemeClr val="bg1"/>
                </a:solidFill>
                <a:latin typeface="+mj-lt"/>
              </a:defRPr>
            </a:lvl2pPr>
            <a:lvl3pPr algn="ctr">
              <a:defRPr sz="3200">
                <a:solidFill>
                  <a:schemeClr val="bg1"/>
                </a:solidFill>
                <a:latin typeface="+mj-lt"/>
              </a:defRPr>
            </a:lvl3pPr>
            <a:lvl4pPr algn="ctr">
              <a:defRPr sz="3200">
                <a:solidFill>
                  <a:schemeClr val="bg1"/>
                </a:solidFill>
                <a:latin typeface="+mj-lt"/>
              </a:defRPr>
            </a:lvl4pPr>
            <a:lvl5pPr algn="ctr"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4133850" y="5448300"/>
            <a:ext cx="6400800" cy="438150"/>
          </a:xfrm>
        </p:spPr>
        <p:txBody>
          <a:bodyPr anchor="ctr"/>
          <a:lstStyle>
            <a:lvl1pPr algn="r">
              <a:defRPr sz="2000" i="0">
                <a:solidFill>
                  <a:schemeClr val="bg1"/>
                </a:solidFill>
                <a:latin typeface="+mj-lt"/>
              </a:defRPr>
            </a:lvl1pPr>
            <a:lvl2pPr algn="ctr">
              <a:defRPr sz="3200">
                <a:solidFill>
                  <a:schemeClr val="bg1"/>
                </a:solidFill>
                <a:latin typeface="+mj-lt"/>
              </a:defRPr>
            </a:lvl2pPr>
            <a:lvl3pPr algn="ctr">
              <a:defRPr sz="3200">
                <a:solidFill>
                  <a:schemeClr val="bg1"/>
                </a:solidFill>
                <a:latin typeface="+mj-lt"/>
              </a:defRPr>
            </a:lvl3pPr>
            <a:lvl4pPr algn="ctr">
              <a:defRPr sz="3200">
                <a:solidFill>
                  <a:schemeClr val="bg1"/>
                </a:solidFill>
                <a:latin typeface="+mj-lt"/>
              </a:defRPr>
            </a:lvl4pPr>
            <a:lvl5pPr algn="ctr"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64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,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gray">
          <a:xfrm>
            <a:off x="2217120" y="1773239"/>
            <a:ext cx="7341050" cy="4608512"/>
          </a:xfrm>
          <a:custGeom>
            <a:avLst/>
            <a:gdLst>
              <a:gd name="T0" fmla="*/ 1905 w 1905"/>
              <a:gd name="T1" fmla="*/ 1052 h 1195"/>
              <a:gd name="T2" fmla="*/ 1905 w 1905"/>
              <a:gd name="T3" fmla="*/ 57 h 1195"/>
              <a:gd name="T4" fmla="*/ 1848 w 1905"/>
              <a:gd name="T5" fmla="*/ 0 h 1195"/>
              <a:gd name="T6" fmla="*/ 57 w 1905"/>
              <a:gd name="T7" fmla="*/ 0 h 1195"/>
              <a:gd name="T8" fmla="*/ 0 w 1905"/>
              <a:gd name="T9" fmla="*/ 57 h 1195"/>
              <a:gd name="T10" fmla="*/ 0 w 1905"/>
              <a:gd name="T11" fmla="*/ 1052 h 1195"/>
              <a:gd name="T12" fmla="*/ 57 w 1905"/>
              <a:gd name="T13" fmla="*/ 1109 h 1195"/>
              <a:gd name="T14" fmla="*/ 789 w 1905"/>
              <a:gd name="T15" fmla="*/ 1109 h 1195"/>
              <a:gd name="T16" fmla="*/ 789 w 1905"/>
              <a:gd name="T17" fmla="*/ 1145 h 1195"/>
              <a:gd name="T18" fmla="*/ 679 w 1905"/>
              <a:gd name="T19" fmla="*/ 1173 h 1195"/>
              <a:gd name="T20" fmla="*/ 682 w 1905"/>
              <a:gd name="T21" fmla="*/ 1195 h 1195"/>
              <a:gd name="T22" fmla="*/ 1223 w 1905"/>
              <a:gd name="T23" fmla="*/ 1195 h 1195"/>
              <a:gd name="T24" fmla="*/ 1226 w 1905"/>
              <a:gd name="T25" fmla="*/ 1173 h 1195"/>
              <a:gd name="T26" fmla="*/ 1116 w 1905"/>
              <a:gd name="T27" fmla="*/ 1145 h 1195"/>
              <a:gd name="T28" fmla="*/ 1116 w 1905"/>
              <a:gd name="T29" fmla="*/ 1109 h 1195"/>
              <a:gd name="T30" fmla="*/ 1848 w 1905"/>
              <a:gd name="T31" fmla="*/ 1109 h 1195"/>
              <a:gd name="T32" fmla="*/ 1905 w 1905"/>
              <a:gd name="T33" fmla="*/ 1052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05" h="1195">
                <a:moveTo>
                  <a:pt x="1905" y="1052"/>
                </a:moveTo>
                <a:cubicBezTo>
                  <a:pt x="1905" y="57"/>
                  <a:pt x="1905" y="57"/>
                  <a:pt x="1905" y="57"/>
                </a:cubicBezTo>
                <a:cubicBezTo>
                  <a:pt x="1905" y="57"/>
                  <a:pt x="1905" y="0"/>
                  <a:pt x="184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0" y="0"/>
                  <a:pt x="0" y="57"/>
                </a:cubicBezTo>
                <a:cubicBezTo>
                  <a:pt x="0" y="1052"/>
                  <a:pt x="0" y="1052"/>
                  <a:pt x="0" y="1052"/>
                </a:cubicBezTo>
                <a:cubicBezTo>
                  <a:pt x="0" y="1052"/>
                  <a:pt x="0" y="1109"/>
                  <a:pt x="57" y="1109"/>
                </a:cubicBezTo>
                <a:cubicBezTo>
                  <a:pt x="789" y="1109"/>
                  <a:pt x="789" y="1109"/>
                  <a:pt x="789" y="1109"/>
                </a:cubicBezTo>
                <a:cubicBezTo>
                  <a:pt x="789" y="1145"/>
                  <a:pt x="789" y="1145"/>
                  <a:pt x="789" y="1145"/>
                </a:cubicBezTo>
                <a:cubicBezTo>
                  <a:pt x="679" y="1173"/>
                  <a:pt x="679" y="1173"/>
                  <a:pt x="679" y="1173"/>
                </a:cubicBezTo>
                <a:cubicBezTo>
                  <a:pt x="679" y="1173"/>
                  <a:pt x="591" y="1195"/>
                  <a:pt x="682" y="1195"/>
                </a:cubicBezTo>
                <a:cubicBezTo>
                  <a:pt x="1223" y="1195"/>
                  <a:pt x="1223" y="1195"/>
                  <a:pt x="1223" y="1195"/>
                </a:cubicBezTo>
                <a:cubicBezTo>
                  <a:pt x="1223" y="1195"/>
                  <a:pt x="1314" y="1195"/>
                  <a:pt x="1226" y="1173"/>
                </a:cubicBezTo>
                <a:cubicBezTo>
                  <a:pt x="1116" y="1145"/>
                  <a:pt x="1116" y="1145"/>
                  <a:pt x="1116" y="1145"/>
                </a:cubicBezTo>
                <a:cubicBezTo>
                  <a:pt x="1116" y="1109"/>
                  <a:pt x="1116" y="1109"/>
                  <a:pt x="1116" y="1109"/>
                </a:cubicBezTo>
                <a:cubicBezTo>
                  <a:pt x="1848" y="1109"/>
                  <a:pt x="1848" y="1109"/>
                  <a:pt x="1848" y="1109"/>
                </a:cubicBezTo>
                <a:cubicBezTo>
                  <a:pt x="1848" y="1109"/>
                  <a:pt x="1905" y="1109"/>
                  <a:pt x="1905" y="105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3595D-E7DB-486A-9D62-2E6DF7672D8F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87629" y="1939990"/>
            <a:ext cx="7000032" cy="3937518"/>
          </a:xfr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84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,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 bwMode="gray">
          <a:xfrm rot="5400000">
            <a:off x="5791087" y="873403"/>
            <a:ext cx="4608513" cy="6408188"/>
            <a:chOff x="6879383" y="5100474"/>
            <a:chExt cx="4349750" cy="6048375"/>
          </a:xfrm>
        </p:grpSpPr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6879383" y="5100474"/>
              <a:ext cx="4349750" cy="6048375"/>
            </a:xfrm>
            <a:custGeom>
              <a:avLst/>
              <a:gdLst>
                <a:gd name="T0" fmla="*/ 57 w 1157"/>
                <a:gd name="T1" fmla="*/ 0 h 1610"/>
                <a:gd name="T2" fmla="*/ 0 w 1157"/>
                <a:gd name="T3" fmla="*/ 57 h 1610"/>
                <a:gd name="T4" fmla="*/ 0 w 1157"/>
                <a:gd name="T5" fmla="*/ 1553 h 1610"/>
                <a:gd name="T6" fmla="*/ 57 w 1157"/>
                <a:gd name="T7" fmla="*/ 1610 h 1610"/>
                <a:gd name="T8" fmla="*/ 1100 w 1157"/>
                <a:gd name="T9" fmla="*/ 1610 h 1610"/>
                <a:gd name="T10" fmla="*/ 1157 w 1157"/>
                <a:gd name="T11" fmla="*/ 1553 h 1610"/>
                <a:gd name="T12" fmla="*/ 1157 w 1157"/>
                <a:gd name="T13" fmla="*/ 57 h 1610"/>
                <a:gd name="T14" fmla="*/ 1100 w 1157"/>
                <a:gd name="T15" fmla="*/ 0 h 1610"/>
                <a:gd name="T16" fmla="*/ 57 w 1157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7" h="1610">
                  <a:moveTo>
                    <a:pt x="57" y="0"/>
                  </a:moveTo>
                  <a:cubicBezTo>
                    <a:pt x="57" y="0"/>
                    <a:pt x="0" y="0"/>
                    <a:pt x="0" y="57"/>
                  </a:cubicBezTo>
                  <a:cubicBezTo>
                    <a:pt x="0" y="1553"/>
                    <a:pt x="0" y="1553"/>
                    <a:pt x="0" y="1553"/>
                  </a:cubicBezTo>
                  <a:cubicBezTo>
                    <a:pt x="0" y="1553"/>
                    <a:pt x="0" y="1610"/>
                    <a:pt x="57" y="1610"/>
                  </a:cubicBezTo>
                  <a:cubicBezTo>
                    <a:pt x="1100" y="1610"/>
                    <a:pt x="1100" y="1610"/>
                    <a:pt x="1100" y="1610"/>
                  </a:cubicBezTo>
                  <a:cubicBezTo>
                    <a:pt x="1100" y="1610"/>
                    <a:pt x="1157" y="1610"/>
                    <a:pt x="1157" y="1553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7" y="57"/>
                    <a:pt x="1157" y="0"/>
                    <a:pt x="1100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8845502" y="10938770"/>
              <a:ext cx="417513" cy="103162"/>
            </a:xfrm>
            <a:custGeom>
              <a:avLst/>
              <a:gdLst>
                <a:gd name="T0" fmla="*/ 20 w 181"/>
                <a:gd name="T1" fmla="*/ 0 h 45"/>
                <a:gd name="T2" fmla="*/ 0 w 181"/>
                <a:gd name="T3" fmla="*/ 20 h 45"/>
                <a:gd name="T4" fmla="*/ 0 w 181"/>
                <a:gd name="T5" fmla="*/ 25 h 45"/>
                <a:gd name="T6" fmla="*/ 20 w 181"/>
                <a:gd name="T7" fmla="*/ 45 h 45"/>
                <a:gd name="T8" fmla="*/ 161 w 181"/>
                <a:gd name="T9" fmla="*/ 45 h 45"/>
                <a:gd name="T10" fmla="*/ 181 w 181"/>
                <a:gd name="T11" fmla="*/ 25 h 45"/>
                <a:gd name="T12" fmla="*/ 181 w 181"/>
                <a:gd name="T13" fmla="*/ 20 h 45"/>
                <a:gd name="T14" fmla="*/ 161 w 181"/>
                <a:gd name="T15" fmla="*/ 0 h 45"/>
                <a:gd name="T16" fmla="*/ 20 w 18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5">
                  <a:moveTo>
                    <a:pt x="20" y="0"/>
                  </a:moveTo>
                  <a:cubicBezTo>
                    <a:pt x="20" y="0"/>
                    <a:pt x="0" y="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45"/>
                    <a:pt x="20" y="45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1" y="45"/>
                    <a:pt x="181" y="45"/>
                    <a:pt x="181" y="25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1" y="20"/>
                    <a:pt x="181" y="0"/>
                    <a:pt x="16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8976471" y="5207821"/>
              <a:ext cx="150813" cy="153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7788B-2DC7-4D63-A6BE-F94DC8D30560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239343" y="1935497"/>
            <a:ext cx="5712000" cy="4284000"/>
          </a:xfr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 bwMode="gray">
          <a:xfrm>
            <a:off x="479425" y="1773238"/>
            <a:ext cx="3961888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5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669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 bwMode="gray">
          <a:xfrm>
            <a:off x="334800" y="177323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5"/>
          </p:nvPr>
        </p:nvSpPr>
        <p:spPr bwMode="gray">
          <a:xfrm>
            <a:off x="334800" y="2198803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6"/>
          </p:nvPr>
        </p:nvSpPr>
        <p:spPr bwMode="gray">
          <a:xfrm>
            <a:off x="334800" y="2624367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7"/>
          </p:nvPr>
        </p:nvSpPr>
        <p:spPr bwMode="gray">
          <a:xfrm>
            <a:off x="334800" y="3049931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8"/>
          </p:nvPr>
        </p:nvSpPr>
        <p:spPr bwMode="gray">
          <a:xfrm>
            <a:off x="334800" y="3475495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9"/>
          </p:nvPr>
        </p:nvSpPr>
        <p:spPr bwMode="gray">
          <a:xfrm>
            <a:off x="334800" y="390105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30"/>
          </p:nvPr>
        </p:nvSpPr>
        <p:spPr bwMode="gray">
          <a:xfrm>
            <a:off x="334800" y="4326623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31"/>
          </p:nvPr>
        </p:nvSpPr>
        <p:spPr bwMode="gray">
          <a:xfrm>
            <a:off x="334800" y="4752187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32"/>
          </p:nvPr>
        </p:nvSpPr>
        <p:spPr bwMode="gray">
          <a:xfrm>
            <a:off x="334800" y="5177751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33"/>
          </p:nvPr>
        </p:nvSpPr>
        <p:spPr bwMode="gray">
          <a:xfrm>
            <a:off x="334800" y="5603315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34"/>
          </p:nvPr>
        </p:nvSpPr>
        <p:spPr bwMode="gray">
          <a:xfrm>
            <a:off x="334800" y="602887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4E20C-53F2-46EE-AD98-A39680175B51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 bwMode="gray">
          <a:xfrm>
            <a:off x="6120560" y="3205540"/>
            <a:ext cx="1207342" cy="1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date: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date: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0ACED-E5B9-47BF-9287-8CE4910CC821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479426" y="2167981"/>
            <a:ext cx="518477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KISTERS 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Pascalstraße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8+10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D-52076 Aachen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+49 2408 9385-0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Fax +49 2408 9385-555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info@kisters.de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www.kisters.de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27901" y="4238042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327901" y="3979917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7901" y="3463666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7901" y="3205540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7" name="Textfeld 6"/>
          <p:cNvSpPr txBox="1"/>
          <p:nvPr/>
        </p:nvSpPr>
        <p:spPr bwMode="gray">
          <a:xfrm>
            <a:off x="7327901" y="3721791"/>
            <a:ext cx="3952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0CA0-4225-4EE7-8566-A42DCDAE7941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06/11/2016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5F09CDBC-0EEE-444E-96A6-143129CA34D4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dirty="0" smtClean="0"/>
              <a:t>WISKI BPM Integration  |  Author: Rudolf Strehle |  Creation date: 2016-05-17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8"/>
          </p:nvPr>
        </p:nvSpPr>
        <p:spPr>
          <a:xfrm>
            <a:off x="479425" y="1773239"/>
            <a:ext cx="10801350" cy="460851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9902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 bwMode="gray">
          <a:xfrm>
            <a:off x="6120560" y="3205540"/>
            <a:ext cx="1207342" cy="1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date: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date: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B2100-5CE0-41EF-A7AD-6AB0BA174E79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479426" y="2167981"/>
            <a:ext cx="518477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KISTERS 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Pascalstraße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8+10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D-52076 Aachen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+49 2408 9385-0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Fax +49 2408 9385-555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info@kisters.de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www.kisters.de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327901" y="3979915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7901" y="3463665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7901" y="3205540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 bwMode="gray">
          <a:xfrm>
            <a:off x="7327901" y="3721791"/>
            <a:ext cx="3952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E26EC-EBEA-40C3-A9B2-F0101CD73A0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06/11/2016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327901" y="4235768"/>
            <a:ext cx="3952874" cy="172494"/>
          </a:xfrm>
        </p:spPr>
        <p:txBody>
          <a:bodyPr/>
          <a:lstStyle>
            <a:lvl1pPr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dirty="0" smtClean="0"/>
              <a:t>Enter here</a:t>
            </a:r>
          </a:p>
        </p:txBody>
      </p:sp>
    </p:spTree>
    <p:extLst>
      <p:ext uri="{BB962C8B-B14F-4D97-AF65-F5344CB8AC3E}">
        <p14:creationId xmlns:p14="http://schemas.microsoft.com/office/powerpoint/2010/main" val="15708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narrow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1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5" y="1294419"/>
            <a:ext cx="10801351" cy="2167332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pic>
        <p:nvPicPr>
          <p:cNvPr id="11" name="Picture 58" descr="KISTERS logo 700dpi_40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41" y="6506869"/>
            <a:ext cx="1993548" cy="2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002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9735" indent="-279735">
              <a:buClr>
                <a:schemeClr val="accent1">
                  <a:lumMod val="50000"/>
                </a:schemeClr>
              </a:buClr>
              <a:buSzPct val="140000"/>
              <a:buFont typeface="Wingdings" panose="05000000000000000000" pitchFamily="2" charset="2"/>
              <a:buChar char="§"/>
              <a:defRPr sz="2222"/>
            </a:lvl1pPr>
            <a:lvl2pPr marL="715718" indent="-293596">
              <a:buClr>
                <a:schemeClr val="accent1">
                  <a:lumMod val="50000"/>
                </a:schemeClr>
              </a:buClr>
              <a:buSzPct val="140000"/>
              <a:buFont typeface="Wingdings" panose="05000000000000000000" pitchFamily="2" charset="2"/>
              <a:buChar char="§"/>
              <a:defRPr sz="1905"/>
            </a:lvl2pPr>
            <a:lvl3pPr marL="1140362" indent="-282255">
              <a:buClr>
                <a:schemeClr val="accent1">
                  <a:lumMod val="50000"/>
                </a:schemeClr>
              </a:buClr>
              <a:buSzPct val="140000"/>
              <a:buFont typeface="Wingdings" panose="05000000000000000000" pitchFamily="2" charset="2"/>
              <a:buChar char="§"/>
              <a:defRPr/>
            </a:lvl3pPr>
            <a:lvl4pPr marL="1566264" indent="-28351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1990907" indent="-28225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2554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161" y="1122279"/>
            <a:ext cx="9145680" cy="2387364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161" y="3602047"/>
            <a:ext cx="9145680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47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5" y="1294419"/>
            <a:ext cx="10801351" cy="2167332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pic>
        <p:nvPicPr>
          <p:cNvPr id="11" name="Picture 58" descr="KISTERS logo 700dpi_40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41" y="6506869"/>
            <a:ext cx="1993548" cy="2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973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5" y="1294419"/>
            <a:ext cx="10801351" cy="2167332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pic>
        <p:nvPicPr>
          <p:cNvPr id="11" name="Picture 58" descr="KISTERS logo 700dpi_40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41" y="6506869"/>
            <a:ext cx="1993548" cy="2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1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4" y="260350"/>
            <a:ext cx="8233521" cy="756000"/>
          </a:xfrm>
        </p:spPr>
        <p:txBody>
          <a:bodyPr anchor="b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931B15F5-3A3E-4B63-B375-3FCB51EE9323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quarter" idx="20"/>
          </p:nvPr>
        </p:nvSpPr>
        <p:spPr>
          <a:xfrm>
            <a:off x="6096000" y="1773239"/>
            <a:ext cx="5184776" cy="460851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Fußzeilenplatzhalter 3"/>
          <p:cNvSpPr txBox="1">
            <a:spLocks/>
          </p:cNvSpPr>
          <p:nvPr userDrawn="1"/>
        </p:nvSpPr>
        <p:spPr bwMode="gray">
          <a:xfrm>
            <a:off x="586596" y="6553071"/>
            <a:ext cx="5077178" cy="1160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900" dirty="0" smtClean="0"/>
              <a:t>International Seminar on the National Hydrology Project</a:t>
            </a:r>
            <a:r>
              <a:rPr lang="en-US" dirty="0" smtClean="0"/>
              <a:t>Author: William</a:t>
            </a:r>
            <a:r>
              <a:rPr lang="en-US" baseline="0" dirty="0" smtClean="0"/>
              <a:t> </a:t>
            </a:r>
            <a:r>
              <a:rPr lang="en-US" dirty="0" smtClean="0"/>
              <a:t>Steen|  Creation date: 2016-11-07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56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5" y="1294419"/>
            <a:ext cx="10801351" cy="2167332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pic>
        <p:nvPicPr>
          <p:cNvPr id="11" name="Picture 58" descr="KISTERS logo 700dpi_40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41" y="6506869"/>
            <a:ext cx="1993548" cy="2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691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full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2376" y="728528"/>
            <a:ext cx="1238399" cy="2016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1">
                  <a:alpha val="5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ight image">
    <p:bg bwMode="gray"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2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5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760000" y="0"/>
            <a:ext cx="43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1760000" y="0"/>
            <a:ext cx="432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rrow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rr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1CE40-BF91-439E-A28F-412C98385BA8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8"/>
          </p:nvPr>
        </p:nvSpPr>
        <p:spPr>
          <a:xfrm>
            <a:off x="479425" y="1773239"/>
            <a:ext cx="10801350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55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4" y="260350"/>
            <a:ext cx="8233521" cy="756000"/>
          </a:xfrm>
        </p:spPr>
        <p:txBody>
          <a:bodyPr anchor="b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19BC8-C55E-453A-8B80-DCE2377ADFE6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quarter" idx="20"/>
          </p:nvPr>
        </p:nvSpPr>
        <p:spPr>
          <a:xfrm>
            <a:off x="6096000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74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nten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52D8E-5802-4722-B983-0539C82D7AEA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5999" y="1773237"/>
            <a:ext cx="5184776" cy="4608512"/>
          </a:xfrm>
          <a:custGeom>
            <a:avLst/>
            <a:gdLst>
              <a:gd name="connsiteX0" fmla="*/ 0 w 5184776"/>
              <a:gd name="connsiteY0" fmla="*/ 0 h 4608512"/>
              <a:gd name="connsiteX1" fmla="*/ 5184776 w 5184776"/>
              <a:gd name="connsiteY1" fmla="*/ 0 h 4608512"/>
              <a:gd name="connsiteX2" fmla="*/ 5184776 w 5184776"/>
              <a:gd name="connsiteY2" fmla="*/ 1376362 h 4608512"/>
              <a:gd name="connsiteX3" fmla="*/ 5184776 w 5184776"/>
              <a:gd name="connsiteY3" fmla="*/ 3872819 h 4608512"/>
              <a:gd name="connsiteX4" fmla="*/ 5184776 w 5184776"/>
              <a:gd name="connsiteY4" fmla="*/ 4326992 h 4608512"/>
              <a:gd name="connsiteX5" fmla="*/ 4903256 w 5184776"/>
              <a:gd name="connsiteY5" fmla="*/ 4608512 h 4608512"/>
              <a:gd name="connsiteX6" fmla="*/ 0 w 5184776"/>
              <a:gd name="connsiteY6" fmla="*/ 4608512 h 4608512"/>
              <a:gd name="connsiteX7" fmla="*/ 0 w 5184776"/>
              <a:gd name="connsiteY7" fmla="*/ 3872819 h 4608512"/>
              <a:gd name="connsiteX8" fmla="*/ 0 w 5184776"/>
              <a:gd name="connsiteY8" fmla="*/ 1376362 h 46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6" h="4608512">
                <a:moveTo>
                  <a:pt x="0" y="0"/>
                </a:moveTo>
                <a:lnTo>
                  <a:pt x="5184776" y="0"/>
                </a:lnTo>
                <a:lnTo>
                  <a:pt x="5184776" y="1376362"/>
                </a:lnTo>
                <a:lnTo>
                  <a:pt x="5184776" y="3872819"/>
                </a:lnTo>
                <a:lnTo>
                  <a:pt x="5184776" y="4326992"/>
                </a:lnTo>
                <a:cubicBezTo>
                  <a:pt x="5184776" y="4482471"/>
                  <a:pt x="5058735" y="4608512"/>
                  <a:pt x="4903256" y="4608512"/>
                </a:cubicBezTo>
                <a:lnTo>
                  <a:pt x="0" y="4608512"/>
                </a:lnTo>
                <a:lnTo>
                  <a:pt x="0" y="3872819"/>
                </a:lnTo>
                <a:lnTo>
                  <a:pt x="0" y="13763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096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4" y="260350"/>
            <a:ext cx="8233521" cy="756000"/>
          </a:xfrm>
        </p:spPr>
        <p:txBody>
          <a:bodyPr anchor="b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825BE-8063-4B20-B2D8-59A2C45A9C40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 bwMode="gray">
          <a:xfrm>
            <a:off x="479425" y="6524626"/>
            <a:ext cx="5184776" cy="1444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 bwMode="gray">
          <a:xfrm>
            <a:off x="479424" y="1773238"/>
            <a:ext cx="5184776" cy="3825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096000" y="1773238"/>
            <a:ext cx="5184776" cy="3825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1"/>
          </p:nvPr>
        </p:nvSpPr>
        <p:spPr>
          <a:xfrm>
            <a:off x="479424" y="2177143"/>
            <a:ext cx="5184776" cy="42046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22"/>
          </p:nvPr>
        </p:nvSpPr>
        <p:spPr>
          <a:xfrm>
            <a:off x="6096000" y="2177143"/>
            <a:ext cx="5184775" cy="420460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48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nten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19F033-0BBD-492D-B9EA-BE6EC6A9FF3E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095999" y="1773237"/>
            <a:ext cx="5184776" cy="4608512"/>
          </a:xfrm>
          <a:custGeom>
            <a:avLst/>
            <a:gdLst>
              <a:gd name="connsiteX0" fmla="*/ 0 w 5184776"/>
              <a:gd name="connsiteY0" fmla="*/ 0 h 4608512"/>
              <a:gd name="connsiteX1" fmla="*/ 5184776 w 5184776"/>
              <a:gd name="connsiteY1" fmla="*/ 0 h 4608512"/>
              <a:gd name="connsiteX2" fmla="*/ 5184776 w 5184776"/>
              <a:gd name="connsiteY2" fmla="*/ 1376362 h 4608512"/>
              <a:gd name="connsiteX3" fmla="*/ 5184776 w 5184776"/>
              <a:gd name="connsiteY3" fmla="*/ 3872819 h 4608512"/>
              <a:gd name="connsiteX4" fmla="*/ 5184776 w 5184776"/>
              <a:gd name="connsiteY4" fmla="*/ 4326992 h 4608512"/>
              <a:gd name="connsiteX5" fmla="*/ 4903256 w 5184776"/>
              <a:gd name="connsiteY5" fmla="*/ 4608512 h 4608512"/>
              <a:gd name="connsiteX6" fmla="*/ 0 w 5184776"/>
              <a:gd name="connsiteY6" fmla="*/ 4608512 h 4608512"/>
              <a:gd name="connsiteX7" fmla="*/ 0 w 5184776"/>
              <a:gd name="connsiteY7" fmla="*/ 3872819 h 4608512"/>
              <a:gd name="connsiteX8" fmla="*/ 0 w 5184776"/>
              <a:gd name="connsiteY8" fmla="*/ 1376362 h 460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4776" h="4608512">
                <a:moveTo>
                  <a:pt x="0" y="0"/>
                </a:moveTo>
                <a:lnTo>
                  <a:pt x="5184776" y="0"/>
                </a:lnTo>
                <a:lnTo>
                  <a:pt x="5184776" y="1376362"/>
                </a:lnTo>
                <a:lnTo>
                  <a:pt x="5184776" y="3872819"/>
                </a:lnTo>
                <a:lnTo>
                  <a:pt x="5184776" y="4326992"/>
                </a:lnTo>
                <a:cubicBezTo>
                  <a:pt x="5184776" y="4482471"/>
                  <a:pt x="5058735" y="4608512"/>
                  <a:pt x="4903256" y="4608512"/>
                </a:cubicBezTo>
                <a:lnTo>
                  <a:pt x="0" y="4608512"/>
                </a:lnTo>
                <a:lnTo>
                  <a:pt x="0" y="3872819"/>
                </a:lnTo>
                <a:lnTo>
                  <a:pt x="0" y="13763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9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56960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10C34-14C4-4E56-A785-196CDA7F2045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01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s and color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69B61-C660-45FA-9CAA-D95BDC052C92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6"/>
          </p:nvPr>
        </p:nvSpPr>
        <p:spPr bwMode="gray">
          <a:xfrm>
            <a:off x="6096000" y="1773239"/>
            <a:ext cx="5184775" cy="205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4" name="Textplatzhalter 23"/>
          <p:cNvSpPr>
            <a:spLocks noGrp="1" noChangeAspect="1"/>
          </p:cNvSpPr>
          <p:nvPr>
            <p:ph type="body" sz="quarter" idx="15"/>
          </p:nvPr>
        </p:nvSpPr>
        <p:spPr bwMode="gray">
          <a:xfrm>
            <a:off x="6096000" y="4197246"/>
            <a:ext cx="5184776" cy="2184502"/>
          </a:xfrm>
          <a:custGeom>
            <a:avLst/>
            <a:gdLst>
              <a:gd name="connsiteX0" fmla="*/ 0 w 4968875"/>
              <a:gd name="connsiteY0" fmla="*/ 0 h 2093536"/>
              <a:gd name="connsiteX1" fmla="*/ 4968875 w 4968875"/>
              <a:gd name="connsiteY1" fmla="*/ 0 h 2093536"/>
              <a:gd name="connsiteX2" fmla="*/ 4968875 w 4968875"/>
              <a:gd name="connsiteY2" fmla="*/ 51615 h 2093536"/>
              <a:gd name="connsiteX3" fmla="*/ 4968875 w 4968875"/>
              <a:gd name="connsiteY3" fmla="*/ 274050 h 2093536"/>
              <a:gd name="connsiteX4" fmla="*/ 4968875 w 4968875"/>
              <a:gd name="connsiteY4" fmla="*/ 1180353 h 2093536"/>
              <a:gd name="connsiteX5" fmla="*/ 4968875 w 4968875"/>
              <a:gd name="connsiteY5" fmla="*/ 1565284 h 2093536"/>
              <a:gd name="connsiteX6" fmla="*/ 4968875 w 4968875"/>
              <a:gd name="connsiteY6" fmla="*/ 1781233 h 2093536"/>
              <a:gd name="connsiteX7" fmla="*/ 4656572 w 4968875"/>
              <a:gd name="connsiteY7" fmla="*/ 2093536 h 2093536"/>
              <a:gd name="connsiteX8" fmla="*/ 4352078 w 4968875"/>
              <a:gd name="connsiteY8" fmla="*/ 2093536 h 2093536"/>
              <a:gd name="connsiteX9" fmla="*/ 4055692 w 4968875"/>
              <a:gd name="connsiteY9" fmla="*/ 2093536 h 2093536"/>
              <a:gd name="connsiteX10" fmla="*/ 0 w 4968875"/>
              <a:gd name="connsiteY10" fmla="*/ 2093536 h 2093536"/>
              <a:gd name="connsiteX11" fmla="*/ 0 w 4968875"/>
              <a:gd name="connsiteY11" fmla="*/ 274050 h 2093536"/>
              <a:gd name="connsiteX12" fmla="*/ 0 w 4968875"/>
              <a:gd name="connsiteY12" fmla="*/ 51615 h 209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8875" h="2093536">
                <a:moveTo>
                  <a:pt x="0" y="0"/>
                </a:moveTo>
                <a:lnTo>
                  <a:pt x="4968875" y="0"/>
                </a:lnTo>
                <a:lnTo>
                  <a:pt x="4968875" y="51615"/>
                </a:lnTo>
                <a:lnTo>
                  <a:pt x="4968875" y="274050"/>
                </a:lnTo>
                <a:lnTo>
                  <a:pt x="4968875" y="1180353"/>
                </a:lnTo>
                <a:lnTo>
                  <a:pt x="4968875" y="1565284"/>
                </a:lnTo>
                <a:lnTo>
                  <a:pt x="4968875" y="1781233"/>
                </a:lnTo>
                <a:cubicBezTo>
                  <a:pt x="4968875" y="1953713"/>
                  <a:pt x="4829052" y="2093536"/>
                  <a:pt x="4656572" y="2093536"/>
                </a:cubicBezTo>
                <a:lnTo>
                  <a:pt x="4352078" y="2093536"/>
                </a:lnTo>
                <a:lnTo>
                  <a:pt x="4055692" y="2093536"/>
                </a:lnTo>
                <a:lnTo>
                  <a:pt x="0" y="2093536"/>
                </a:lnTo>
                <a:lnTo>
                  <a:pt x="0" y="274050"/>
                </a:lnTo>
                <a:lnTo>
                  <a:pt x="0" y="516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 lIns="108000" tIns="72000" rIns="108000" bIns="72000" anchor="ctr">
            <a:noAutofit/>
          </a:bodyPr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9"/>
          </p:nvPr>
        </p:nvSpPr>
        <p:spPr>
          <a:xfrm>
            <a:off x="479424" y="1773239"/>
            <a:ext cx="5184776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03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gradFill>
            <a:gsLst>
              <a:gs pos="4000">
                <a:schemeClr val="accent2"/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 bwMode="gray">
          <a:xfrm>
            <a:off x="1638300" y="1773238"/>
            <a:ext cx="8896350" cy="3427412"/>
          </a:xfrm>
        </p:spPr>
        <p:txBody>
          <a:bodyPr anchor="ctr"/>
          <a:lstStyle>
            <a:lvl1pPr algn="ctr">
              <a:defRPr sz="3600" i="1">
                <a:solidFill>
                  <a:schemeClr val="bg1"/>
                </a:solidFill>
                <a:latin typeface="+mj-lt"/>
              </a:defRPr>
            </a:lvl1pPr>
            <a:lvl2pPr algn="ctr">
              <a:defRPr sz="3200">
                <a:solidFill>
                  <a:schemeClr val="bg1"/>
                </a:solidFill>
                <a:latin typeface="+mj-lt"/>
              </a:defRPr>
            </a:lvl2pPr>
            <a:lvl3pPr algn="ctr">
              <a:defRPr sz="3200">
                <a:solidFill>
                  <a:schemeClr val="bg1"/>
                </a:solidFill>
                <a:latin typeface="+mj-lt"/>
              </a:defRPr>
            </a:lvl3pPr>
            <a:lvl4pPr algn="ctr">
              <a:defRPr sz="3200">
                <a:solidFill>
                  <a:schemeClr val="bg1"/>
                </a:solidFill>
                <a:latin typeface="+mj-lt"/>
              </a:defRPr>
            </a:lvl4pPr>
            <a:lvl5pPr algn="ctr"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 bwMode="gray">
          <a:xfrm>
            <a:off x="4133850" y="5448300"/>
            <a:ext cx="6400800" cy="438150"/>
          </a:xfrm>
        </p:spPr>
        <p:txBody>
          <a:bodyPr anchor="ctr"/>
          <a:lstStyle>
            <a:lvl1pPr algn="r">
              <a:defRPr sz="2000" i="0">
                <a:solidFill>
                  <a:schemeClr val="bg1"/>
                </a:solidFill>
                <a:latin typeface="+mj-lt"/>
              </a:defRPr>
            </a:lvl1pPr>
            <a:lvl2pPr algn="ctr">
              <a:defRPr sz="3200">
                <a:solidFill>
                  <a:schemeClr val="bg1"/>
                </a:solidFill>
                <a:latin typeface="+mj-lt"/>
              </a:defRPr>
            </a:lvl2pPr>
            <a:lvl3pPr algn="ctr">
              <a:defRPr sz="3200">
                <a:solidFill>
                  <a:schemeClr val="bg1"/>
                </a:solidFill>
                <a:latin typeface="+mj-lt"/>
              </a:defRPr>
            </a:lvl3pPr>
            <a:lvl4pPr algn="ctr">
              <a:defRPr sz="3200">
                <a:solidFill>
                  <a:schemeClr val="bg1"/>
                </a:solidFill>
                <a:latin typeface="+mj-lt"/>
              </a:defRPr>
            </a:lvl4pPr>
            <a:lvl5pPr algn="ctr">
              <a:defRPr sz="32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823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,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/>
        </p:nvSpPr>
        <p:spPr bwMode="gray">
          <a:xfrm>
            <a:off x="2217120" y="1773239"/>
            <a:ext cx="7341050" cy="4608512"/>
          </a:xfrm>
          <a:custGeom>
            <a:avLst/>
            <a:gdLst>
              <a:gd name="T0" fmla="*/ 1905 w 1905"/>
              <a:gd name="T1" fmla="*/ 1052 h 1195"/>
              <a:gd name="T2" fmla="*/ 1905 w 1905"/>
              <a:gd name="T3" fmla="*/ 57 h 1195"/>
              <a:gd name="T4" fmla="*/ 1848 w 1905"/>
              <a:gd name="T5" fmla="*/ 0 h 1195"/>
              <a:gd name="T6" fmla="*/ 57 w 1905"/>
              <a:gd name="T7" fmla="*/ 0 h 1195"/>
              <a:gd name="T8" fmla="*/ 0 w 1905"/>
              <a:gd name="T9" fmla="*/ 57 h 1195"/>
              <a:gd name="T10" fmla="*/ 0 w 1905"/>
              <a:gd name="T11" fmla="*/ 1052 h 1195"/>
              <a:gd name="T12" fmla="*/ 57 w 1905"/>
              <a:gd name="T13" fmla="*/ 1109 h 1195"/>
              <a:gd name="T14" fmla="*/ 789 w 1905"/>
              <a:gd name="T15" fmla="*/ 1109 h 1195"/>
              <a:gd name="T16" fmla="*/ 789 w 1905"/>
              <a:gd name="T17" fmla="*/ 1145 h 1195"/>
              <a:gd name="T18" fmla="*/ 679 w 1905"/>
              <a:gd name="T19" fmla="*/ 1173 h 1195"/>
              <a:gd name="T20" fmla="*/ 682 w 1905"/>
              <a:gd name="T21" fmla="*/ 1195 h 1195"/>
              <a:gd name="T22" fmla="*/ 1223 w 1905"/>
              <a:gd name="T23" fmla="*/ 1195 h 1195"/>
              <a:gd name="T24" fmla="*/ 1226 w 1905"/>
              <a:gd name="T25" fmla="*/ 1173 h 1195"/>
              <a:gd name="T26" fmla="*/ 1116 w 1905"/>
              <a:gd name="T27" fmla="*/ 1145 h 1195"/>
              <a:gd name="T28" fmla="*/ 1116 w 1905"/>
              <a:gd name="T29" fmla="*/ 1109 h 1195"/>
              <a:gd name="T30" fmla="*/ 1848 w 1905"/>
              <a:gd name="T31" fmla="*/ 1109 h 1195"/>
              <a:gd name="T32" fmla="*/ 1905 w 1905"/>
              <a:gd name="T33" fmla="*/ 1052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05" h="1195">
                <a:moveTo>
                  <a:pt x="1905" y="1052"/>
                </a:moveTo>
                <a:cubicBezTo>
                  <a:pt x="1905" y="57"/>
                  <a:pt x="1905" y="57"/>
                  <a:pt x="1905" y="57"/>
                </a:cubicBezTo>
                <a:cubicBezTo>
                  <a:pt x="1905" y="57"/>
                  <a:pt x="1905" y="0"/>
                  <a:pt x="184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0" y="0"/>
                  <a:pt x="0" y="57"/>
                </a:cubicBezTo>
                <a:cubicBezTo>
                  <a:pt x="0" y="1052"/>
                  <a:pt x="0" y="1052"/>
                  <a:pt x="0" y="1052"/>
                </a:cubicBezTo>
                <a:cubicBezTo>
                  <a:pt x="0" y="1052"/>
                  <a:pt x="0" y="1109"/>
                  <a:pt x="57" y="1109"/>
                </a:cubicBezTo>
                <a:cubicBezTo>
                  <a:pt x="789" y="1109"/>
                  <a:pt x="789" y="1109"/>
                  <a:pt x="789" y="1109"/>
                </a:cubicBezTo>
                <a:cubicBezTo>
                  <a:pt x="789" y="1145"/>
                  <a:pt x="789" y="1145"/>
                  <a:pt x="789" y="1145"/>
                </a:cubicBezTo>
                <a:cubicBezTo>
                  <a:pt x="679" y="1173"/>
                  <a:pt x="679" y="1173"/>
                  <a:pt x="679" y="1173"/>
                </a:cubicBezTo>
                <a:cubicBezTo>
                  <a:pt x="679" y="1173"/>
                  <a:pt x="591" y="1195"/>
                  <a:pt x="682" y="1195"/>
                </a:cubicBezTo>
                <a:cubicBezTo>
                  <a:pt x="1223" y="1195"/>
                  <a:pt x="1223" y="1195"/>
                  <a:pt x="1223" y="1195"/>
                </a:cubicBezTo>
                <a:cubicBezTo>
                  <a:pt x="1223" y="1195"/>
                  <a:pt x="1314" y="1195"/>
                  <a:pt x="1226" y="1173"/>
                </a:cubicBezTo>
                <a:cubicBezTo>
                  <a:pt x="1116" y="1145"/>
                  <a:pt x="1116" y="1145"/>
                  <a:pt x="1116" y="1145"/>
                </a:cubicBezTo>
                <a:cubicBezTo>
                  <a:pt x="1116" y="1109"/>
                  <a:pt x="1116" y="1109"/>
                  <a:pt x="1116" y="1109"/>
                </a:cubicBezTo>
                <a:cubicBezTo>
                  <a:pt x="1848" y="1109"/>
                  <a:pt x="1848" y="1109"/>
                  <a:pt x="1848" y="1109"/>
                </a:cubicBezTo>
                <a:cubicBezTo>
                  <a:pt x="1848" y="1109"/>
                  <a:pt x="1905" y="1109"/>
                  <a:pt x="1905" y="105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3595D-E7DB-486A-9D62-2E6DF7672D8F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87629" y="1939990"/>
            <a:ext cx="7000032" cy="3937518"/>
          </a:xfr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102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,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 bwMode="gray">
          <a:xfrm rot="5400000">
            <a:off x="5791087" y="873403"/>
            <a:ext cx="4608513" cy="6408188"/>
            <a:chOff x="6879383" y="5100474"/>
            <a:chExt cx="4349750" cy="6048375"/>
          </a:xfrm>
        </p:grpSpPr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6879383" y="5100474"/>
              <a:ext cx="4349750" cy="6048375"/>
            </a:xfrm>
            <a:custGeom>
              <a:avLst/>
              <a:gdLst>
                <a:gd name="T0" fmla="*/ 57 w 1157"/>
                <a:gd name="T1" fmla="*/ 0 h 1610"/>
                <a:gd name="T2" fmla="*/ 0 w 1157"/>
                <a:gd name="T3" fmla="*/ 57 h 1610"/>
                <a:gd name="T4" fmla="*/ 0 w 1157"/>
                <a:gd name="T5" fmla="*/ 1553 h 1610"/>
                <a:gd name="T6" fmla="*/ 57 w 1157"/>
                <a:gd name="T7" fmla="*/ 1610 h 1610"/>
                <a:gd name="T8" fmla="*/ 1100 w 1157"/>
                <a:gd name="T9" fmla="*/ 1610 h 1610"/>
                <a:gd name="T10" fmla="*/ 1157 w 1157"/>
                <a:gd name="T11" fmla="*/ 1553 h 1610"/>
                <a:gd name="T12" fmla="*/ 1157 w 1157"/>
                <a:gd name="T13" fmla="*/ 57 h 1610"/>
                <a:gd name="T14" fmla="*/ 1100 w 1157"/>
                <a:gd name="T15" fmla="*/ 0 h 1610"/>
                <a:gd name="T16" fmla="*/ 57 w 1157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7" h="1610">
                  <a:moveTo>
                    <a:pt x="57" y="0"/>
                  </a:moveTo>
                  <a:cubicBezTo>
                    <a:pt x="57" y="0"/>
                    <a:pt x="0" y="0"/>
                    <a:pt x="0" y="57"/>
                  </a:cubicBezTo>
                  <a:cubicBezTo>
                    <a:pt x="0" y="1553"/>
                    <a:pt x="0" y="1553"/>
                    <a:pt x="0" y="1553"/>
                  </a:cubicBezTo>
                  <a:cubicBezTo>
                    <a:pt x="0" y="1553"/>
                    <a:pt x="0" y="1610"/>
                    <a:pt x="57" y="1610"/>
                  </a:cubicBezTo>
                  <a:cubicBezTo>
                    <a:pt x="1100" y="1610"/>
                    <a:pt x="1100" y="1610"/>
                    <a:pt x="1100" y="1610"/>
                  </a:cubicBezTo>
                  <a:cubicBezTo>
                    <a:pt x="1100" y="1610"/>
                    <a:pt x="1157" y="1610"/>
                    <a:pt x="1157" y="1553"/>
                  </a:cubicBezTo>
                  <a:cubicBezTo>
                    <a:pt x="1157" y="57"/>
                    <a:pt x="1157" y="57"/>
                    <a:pt x="1157" y="57"/>
                  </a:cubicBezTo>
                  <a:cubicBezTo>
                    <a:pt x="1157" y="57"/>
                    <a:pt x="1157" y="0"/>
                    <a:pt x="1100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gray">
            <a:xfrm>
              <a:off x="8845502" y="10938770"/>
              <a:ext cx="417513" cy="103162"/>
            </a:xfrm>
            <a:custGeom>
              <a:avLst/>
              <a:gdLst>
                <a:gd name="T0" fmla="*/ 20 w 181"/>
                <a:gd name="T1" fmla="*/ 0 h 45"/>
                <a:gd name="T2" fmla="*/ 0 w 181"/>
                <a:gd name="T3" fmla="*/ 20 h 45"/>
                <a:gd name="T4" fmla="*/ 0 w 181"/>
                <a:gd name="T5" fmla="*/ 25 h 45"/>
                <a:gd name="T6" fmla="*/ 20 w 181"/>
                <a:gd name="T7" fmla="*/ 45 h 45"/>
                <a:gd name="T8" fmla="*/ 161 w 181"/>
                <a:gd name="T9" fmla="*/ 45 h 45"/>
                <a:gd name="T10" fmla="*/ 181 w 181"/>
                <a:gd name="T11" fmla="*/ 25 h 45"/>
                <a:gd name="T12" fmla="*/ 181 w 181"/>
                <a:gd name="T13" fmla="*/ 20 h 45"/>
                <a:gd name="T14" fmla="*/ 161 w 181"/>
                <a:gd name="T15" fmla="*/ 0 h 45"/>
                <a:gd name="T16" fmla="*/ 20 w 18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5">
                  <a:moveTo>
                    <a:pt x="20" y="0"/>
                  </a:moveTo>
                  <a:cubicBezTo>
                    <a:pt x="20" y="0"/>
                    <a:pt x="0" y="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45"/>
                    <a:pt x="20" y="45"/>
                  </a:cubicBezTo>
                  <a:cubicBezTo>
                    <a:pt x="161" y="45"/>
                    <a:pt x="161" y="45"/>
                    <a:pt x="161" y="45"/>
                  </a:cubicBezTo>
                  <a:cubicBezTo>
                    <a:pt x="161" y="45"/>
                    <a:pt x="181" y="45"/>
                    <a:pt x="181" y="25"/>
                  </a:cubicBezTo>
                  <a:cubicBezTo>
                    <a:pt x="181" y="20"/>
                    <a:pt x="181" y="20"/>
                    <a:pt x="181" y="20"/>
                  </a:cubicBezTo>
                  <a:cubicBezTo>
                    <a:pt x="181" y="20"/>
                    <a:pt x="181" y="0"/>
                    <a:pt x="161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gray">
            <a:xfrm>
              <a:off x="8976471" y="5207821"/>
              <a:ext cx="150813" cy="153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7788B-2DC7-4D63-A6BE-F94DC8D30560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239343" y="1935497"/>
            <a:ext cx="5712000" cy="4284000"/>
          </a:xfrm>
          <a:solidFill>
            <a:schemeClr val="bg2"/>
          </a:solidFill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 bwMode="gray">
          <a:xfrm>
            <a:off x="479425" y="1773238"/>
            <a:ext cx="3961888" cy="4608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5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2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 bwMode="gray">
          <a:xfrm>
            <a:off x="334800" y="177323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25"/>
          </p:nvPr>
        </p:nvSpPr>
        <p:spPr bwMode="gray">
          <a:xfrm>
            <a:off x="334800" y="2198803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26"/>
          </p:nvPr>
        </p:nvSpPr>
        <p:spPr bwMode="gray">
          <a:xfrm>
            <a:off x="334800" y="2624367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27"/>
          </p:nvPr>
        </p:nvSpPr>
        <p:spPr bwMode="gray">
          <a:xfrm>
            <a:off x="334800" y="3049931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28"/>
          </p:nvPr>
        </p:nvSpPr>
        <p:spPr bwMode="gray">
          <a:xfrm>
            <a:off x="334800" y="3475495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29"/>
          </p:nvPr>
        </p:nvSpPr>
        <p:spPr bwMode="gray">
          <a:xfrm>
            <a:off x="334800" y="390105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30"/>
          </p:nvPr>
        </p:nvSpPr>
        <p:spPr bwMode="gray">
          <a:xfrm>
            <a:off x="334800" y="4326623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31"/>
          </p:nvPr>
        </p:nvSpPr>
        <p:spPr bwMode="gray">
          <a:xfrm>
            <a:off x="334800" y="4752187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32"/>
          </p:nvPr>
        </p:nvSpPr>
        <p:spPr bwMode="gray">
          <a:xfrm>
            <a:off x="334800" y="5177751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33"/>
          </p:nvPr>
        </p:nvSpPr>
        <p:spPr bwMode="gray">
          <a:xfrm>
            <a:off x="334800" y="5603315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34"/>
          </p:nvPr>
        </p:nvSpPr>
        <p:spPr bwMode="gray">
          <a:xfrm>
            <a:off x="334800" y="6028879"/>
            <a:ext cx="10944000" cy="341312"/>
          </a:xfrm>
        </p:spPr>
        <p:txBody>
          <a:bodyPr lIns="144000" anchor="ctr"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4E20C-53F2-46EE-AD98-A39680175B51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0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 bwMode="gray">
          <a:xfrm>
            <a:off x="6120560" y="3205540"/>
            <a:ext cx="1207342" cy="1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date: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date: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0ACED-E5B9-47BF-9287-8CE4910CC821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479426" y="2167981"/>
            <a:ext cx="518477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KISTERS 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Pascalstraße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8+10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D-52076 Aachen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+49 2408 9385-0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Fax +49 2408 9385-555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info@kisters.de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www.kisters.de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27901" y="4238042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327901" y="3979917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7901" y="3463666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7901" y="3205540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7" name="Textfeld 6"/>
          <p:cNvSpPr txBox="1"/>
          <p:nvPr/>
        </p:nvSpPr>
        <p:spPr bwMode="gray">
          <a:xfrm>
            <a:off x="7327901" y="3721791"/>
            <a:ext cx="3952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D0CA0-4225-4EE7-8566-A42DCDAE7941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06/11/2016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 bwMode="gray">
          <a:xfrm>
            <a:off x="6120560" y="3205540"/>
            <a:ext cx="1207342" cy="12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name: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Creation date: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date: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Speaker: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EB2100-5CE0-41EF-A7AD-6AB0BA174E79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gray">
          <a:xfrm>
            <a:off x="479426" y="2167981"/>
            <a:ext cx="5184774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KISTERS 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Pascalstraße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8+10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D-52076 Aachen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Phone +49 2408 9385-0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Fax +49 2408 9385-555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info@kisters.de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779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www.kisters.de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327901" y="3979915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2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27901" y="3463665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327901" y="3205540"/>
            <a:ext cx="3952874" cy="172494"/>
          </a:xfrm>
        </p:spPr>
        <p:txBody>
          <a:bodyPr anchor="b"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Enter here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79425" y="4626226"/>
            <a:ext cx="10801350" cy="1755524"/>
          </a:xfrm>
          <a:custGeom>
            <a:avLst/>
            <a:gdLst>
              <a:gd name="connsiteX0" fmla="*/ 0 w 10801350"/>
              <a:gd name="connsiteY0" fmla="*/ 0 h 1755524"/>
              <a:gd name="connsiteX1" fmla="*/ 10801350 w 10801350"/>
              <a:gd name="connsiteY1" fmla="*/ 0 h 1755524"/>
              <a:gd name="connsiteX2" fmla="*/ 10801350 w 10801350"/>
              <a:gd name="connsiteY2" fmla="*/ 83090 h 1755524"/>
              <a:gd name="connsiteX3" fmla="*/ 10801350 w 10801350"/>
              <a:gd name="connsiteY3" fmla="*/ 1283240 h 1755524"/>
              <a:gd name="connsiteX4" fmla="*/ 10801350 w 10801350"/>
              <a:gd name="connsiteY4" fmla="*/ 1462931 h 1755524"/>
              <a:gd name="connsiteX5" fmla="*/ 10508757 w 10801350"/>
              <a:gd name="connsiteY5" fmla="*/ 1755524 h 1755524"/>
              <a:gd name="connsiteX6" fmla="*/ 0 w 10801350"/>
              <a:gd name="connsiteY6" fmla="*/ 1755524 h 1755524"/>
              <a:gd name="connsiteX7" fmla="*/ 0 w 10801350"/>
              <a:gd name="connsiteY7" fmla="*/ 1283240 h 1755524"/>
              <a:gd name="connsiteX8" fmla="*/ 0 w 10801350"/>
              <a:gd name="connsiteY8" fmla="*/ 83090 h 175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1350" h="1755524">
                <a:moveTo>
                  <a:pt x="0" y="0"/>
                </a:moveTo>
                <a:lnTo>
                  <a:pt x="10801350" y="0"/>
                </a:lnTo>
                <a:lnTo>
                  <a:pt x="10801350" y="83090"/>
                </a:lnTo>
                <a:lnTo>
                  <a:pt x="10801350" y="1283240"/>
                </a:lnTo>
                <a:lnTo>
                  <a:pt x="10801350" y="1462931"/>
                </a:lnTo>
                <a:cubicBezTo>
                  <a:pt x="10801350" y="1624526"/>
                  <a:pt x="10670352" y="1755524"/>
                  <a:pt x="10508757" y="1755524"/>
                </a:cubicBezTo>
                <a:lnTo>
                  <a:pt x="0" y="1755524"/>
                </a:lnTo>
                <a:lnTo>
                  <a:pt x="0" y="1283240"/>
                </a:lnTo>
                <a:lnTo>
                  <a:pt x="0" y="830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Please click on the image icon to insert your image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 bwMode="gray">
          <a:xfrm>
            <a:off x="7327901" y="3721791"/>
            <a:ext cx="39528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E26EC-EBEA-40C3-A9B2-F0101CD73A0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06/11/2016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327901" y="4235768"/>
            <a:ext cx="3952874" cy="172494"/>
          </a:xfrm>
        </p:spPr>
        <p:txBody>
          <a:bodyPr/>
          <a:lstStyle>
            <a:lvl1pPr>
              <a:defRPr lang="en-US" sz="1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dirty="0" smtClean="0"/>
              <a:t>Enter here</a:t>
            </a:r>
          </a:p>
        </p:txBody>
      </p:sp>
    </p:spTree>
    <p:extLst>
      <p:ext uri="{BB962C8B-B14F-4D97-AF65-F5344CB8AC3E}">
        <p14:creationId xmlns:p14="http://schemas.microsoft.com/office/powerpoint/2010/main" val="74328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s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79424" y="260350"/>
            <a:ext cx="8233521" cy="756000"/>
          </a:xfrm>
        </p:spPr>
        <p:txBody>
          <a:bodyPr anchor="b"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34E9FC4B-00A7-4D32-B34A-DB7B833BB81B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 bwMode="gray">
          <a:xfrm>
            <a:off x="479424" y="1773238"/>
            <a:ext cx="5184776" cy="382587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0"/>
          </p:nvPr>
        </p:nvSpPr>
        <p:spPr bwMode="gray">
          <a:xfrm>
            <a:off x="6096000" y="1773238"/>
            <a:ext cx="5184776" cy="382587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1"/>
          </p:nvPr>
        </p:nvSpPr>
        <p:spPr>
          <a:xfrm>
            <a:off x="479424" y="2177143"/>
            <a:ext cx="5184776" cy="420460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22"/>
          </p:nvPr>
        </p:nvSpPr>
        <p:spPr>
          <a:xfrm>
            <a:off x="6096000" y="2177143"/>
            <a:ext cx="5184775" cy="420460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gray">
          <a:xfrm>
            <a:off x="478998" y="1241688"/>
            <a:ext cx="8233948" cy="288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216000" indent="0">
              <a:buFontTx/>
              <a:buNone/>
              <a:defRPr/>
            </a:lvl2pPr>
            <a:lvl3pPr marL="432000" indent="0">
              <a:buFontTx/>
              <a:buNone/>
              <a:defRPr/>
            </a:lvl3pPr>
            <a:lvl4pPr marL="648000" indent="0">
              <a:buFontTx/>
              <a:buNone/>
              <a:defRPr/>
            </a:lvl4pPr>
            <a:lvl5pPr marL="864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70385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2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4" y="1773238"/>
            <a:ext cx="10801351" cy="216733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4" y="4103999"/>
            <a:ext cx="10801351" cy="3600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narrow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6" y="4103398"/>
            <a:ext cx="10801349" cy="3600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10" name="Titel 9"/>
          <p:cNvSpPr>
            <a:spLocks noGrp="1" noChangeAspect="1"/>
          </p:cNvSpPr>
          <p:nvPr>
            <p:ph type="ctrTitle" hasCustomPrompt="1"/>
          </p:nvPr>
        </p:nvSpPr>
        <p:spPr bwMode="gray">
          <a:xfrm>
            <a:off x="479426" y="1773238"/>
            <a:ext cx="10801350" cy="2167332"/>
          </a:xfrm>
          <a:custGeom>
            <a:avLst/>
            <a:gdLst>
              <a:gd name="connsiteX0" fmla="*/ 1 w 10944225"/>
              <a:gd name="connsiteY0" fmla="*/ 0 h 2187938"/>
              <a:gd name="connsiteX1" fmla="*/ 10944225 w 10944225"/>
              <a:gd name="connsiteY1" fmla="*/ 0 h 2187938"/>
              <a:gd name="connsiteX2" fmla="*/ 10944225 w 10944225"/>
              <a:gd name="connsiteY2" fmla="*/ 492360 h 2187938"/>
              <a:gd name="connsiteX3" fmla="*/ 10944225 w 10944225"/>
              <a:gd name="connsiteY3" fmla="*/ 1584325 h 2187938"/>
              <a:gd name="connsiteX4" fmla="*/ 10944225 w 10944225"/>
              <a:gd name="connsiteY4" fmla="*/ 1857707 h 2187938"/>
              <a:gd name="connsiteX5" fmla="*/ 10613994 w 10944225"/>
              <a:gd name="connsiteY5" fmla="*/ 2187938 h 2187938"/>
              <a:gd name="connsiteX6" fmla="*/ 0 w 10944225"/>
              <a:gd name="connsiteY6" fmla="*/ 2187938 h 2187938"/>
              <a:gd name="connsiteX7" fmla="*/ 0 w 10944225"/>
              <a:gd name="connsiteY7" fmla="*/ 492360 h 2187938"/>
              <a:gd name="connsiteX8" fmla="*/ 1 w 10944225"/>
              <a:gd name="connsiteY8" fmla="*/ 492360 h 21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4225" h="2187938">
                <a:moveTo>
                  <a:pt x="1" y="0"/>
                </a:moveTo>
                <a:lnTo>
                  <a:pt x="10944225" y="0"/>
                </a:lnTo>
                <a:lnTo>
                  <a:pt x="10944225" y="492360"/>
                </a:lnTo>
                <a:lnTo>
                  <a:pt x="10944225" y="1584325"/>
                </a:lnTo>
                <a:lnTo>
                  <a:pt x="10944225" y="1857707"/>
                </a:lnTo>
                <a:cubicBezTo>
                  <a:pt x="10944225" y="2040089"/>
                  <a:pt x="10796376" y="2187938"/>
                  <a:pt x="10613994" y="2187938"/>
                </a:cubicBezTo>
                <a:lnTo>
                  <a:pt x="0" y="2187938"/>
                </a:lnTo>
                <a:lnTo>
                  <a:pt x="0" y="492360"/>
                </a:lnTo>
                <a:lnTo>
                  <a:pt x="1" y="49236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</p:spPr>
        <p:txBody>
          <a:bodyPr wrap="square" lIns="0" tIns="0" rIns="0" bIns="0" anchor="b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5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5" y="6017342"/>
            <a:ext cx="10801350" cy="36440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Author / Speaker / Subtitle (1 line)</a:t>
            </a:r>
            <a:endParaRPr lang="en-US" dirty="0"/>
          </a:p>
        </p:txBody>
      </p:sp>
      <p:sp>
        <p:nvSpPr>
          <p:cNvPr id="6" name="Textplatzhalter 4"/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10043588" y="728675"/>
            <a:ext cx="1237187" cy="2016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7" name="Titel 12"/>
          <p:cNvSpPr>
            <a:spLocks noGrp="1"/>
          </p:cNvSpPr>
          <p:nvPr>
            <p:ph type="ctrTitle" hasCustomPrompt="1"/>
          </p:nvPr>
        </p:nvSpPr>
        <p:spPr bwMode="gray">
          <a:xfrm>
            <a:off x="1" y="4270952"/>
            <a:ext cx="11280774" cy="1551200"/>
          </a:xfrm>
          <a:custGeom>
            <a:avLst/>
            <a:gdLst>
              <a:gd name="connsiteX0" fmla="*/ 1 w 11568112"/>
              <a:gd name="connsiteY0" fmla="*/ 0 h 1551200"/>
              <a:gd name="connsiteX1" fmla="*/ 11568112 w 11568112"/>
              <a:gd name="connsiteY1" fmla="*/ 0 h 1551200"/>
              <a:gd name="connsiteX2" fmla="*/ 11568112 w 11568112"/>
              <a:gd name="connsiteY2" fmla="*/ 349073 h 1551200"/>
              <a:gd name="connsiteX3" fmla="*/ 11568112 w 11568112"/>
              <a:gd name="connsiteY3" fmla="*/ 716186 h 1551200"/>
              <a:gd name="connsiteX4" fmla="*/ 11568112 w 11568112"/>
              <a:gd name="connsiteY4" fmla="*/ 1123252 h 1551200"/>
              <a:gd name="connsiteX5" fmla="*/ 11568112 w 11568112"/>
              <a:gd name="connsiteY5" fmla="*/ 1180333 h 1551200"/>
              <a:gd name="connsiteX6" fmla="*/ 11568112 w 11568112"/>
              <a:gd name="connsiteY6" fmla="*/ 1224164 h 1551200"/>
              <a:gd name="connsiteX7" fmla="*/ 11241076 w 11568112"/>
              <a:gd name="connsiteY7" fmla="*/ 1551200 h 1551200"/>
              <a:gd name="connsiteX8" fmla="*/ 11160844 w 11568112"/>
              <a:gd name="connsiteY8" fmla="*/ 1551200 h 1551200"/>
              <a:gd name="connsiteX9" fmla="*/ 10733098 w 11568112"/>
              <a:gd name="connsiteY9" fmla="*/ 1551200 h 1551200"/>
              <a:gd name="connsiteX10" fmla="*/ 0 w 11568112"/>
              <a:gd name="connsiteY10" fmla="*/ 1551200 h 1551200"/>
              <a:gd name="connsiteX11" fmla="*/ 0 w 11568112"/>
              <a:gd name="connsiteY11" fmla="*/ 349073 h 1551200"/>
              <a:gd name="connsiteX12" fmla="*/ 1 w 11568112"/>
              <a:gd name="connsiteY12" fmla="*/ 349073 h 15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68112" h="1551200">
                <a:moveTo>
                  <a:pt x="1" y="0"/>
                </a:moveTo>
                <a:lnTo>
                  <a:pt x="11568112" y="0"/>
                </a:lnTo>
                <a:lnTo>
                  <a:pt x="11568112" y="349073"/>
                </a:lnTo>
                <a:lnTo>
                  <a:pt x="11568112" y="716186"/>
                </a:lnTo>
                <a:lnTo>
                  <a:pt x="11568112" y="1123252"/>
                </a:lnTo>
                <a:lnTo>
                  <a:pt x="11568112" y="1180333"/>
                </a:lnTo>
                <a:lnTo>
                  <a:pt x="11568112" y="1224164"/>
                </a:lnTo>
                <a:cubicBezTo>
                  <a:pt x="11568112" y="1404781"/>
                  <a:pt x="11421693" y="1551200"/>
                  <a:pt x="11241076" y="1551200"/>
                </a:cubicBezTo>
                <a:lnTo>
                  <a:pt x="11160844" y="1551200"/>
                </a:lnTo>
                <a:lnTo>
                  <a:pt x="10733098" y="1551200"/>
                </a:lnTo>
                <a:lnTo>
                  <a:pt x="0" y="1551200"/>
                </a:lnTo>
                <a:lnTo>
                  <a:pt x="0" y="349073"/>
                </a:lnTo>
                <a:lnTo>
                  <a:pt x="1" y="3490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bg2">
                  <a:alpha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468000" tIns="72000" rIns="108000" bIns="72000" anchor="ctr">
            <a:noAutofit/>
          </a:bodyPr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 </a:t>
            </a:r>
            <a:br>
              <a:rPr lang="en-US" dirty="0" smtClean="0"/>
            </a:br>
            <a:r>
              <a:rPr lang="en-US" dirty="0" smtClean="0"/>
              <a:t>(1 or 2 lines)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5" y="1294419"/>
            <a:ext cx="10801351" cy="2167332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pic>
        <p:nvPicPr>
          <p:cNvPr id="11" name="Picture 58" descr="KISTERS logo 700dpi_40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41" y="6506869"/>
            <a:ext cx="1993548" cy="2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577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9735" indent="-279735">
              <a:buClr>
                <a:schemeClr val="accent1">
                  <a:lumMod val="50000"/>
                </a:schemeClr>
              </a:buClr>
              <a:buSzPct val="140000"/>
              <a:buFont typeface="Wingdings" panose="05000000000000000000" pitchFamily="2" charset="2"/>
              <a:buChar char="§"/>
              <a:defRPr sz="2222"/>
            </a:lvl1pPr>
            <a:lvl2pPr marL="715718" indent="-293596">
              <a:buClr>
                <a:schemeClr val="accent1">
                  <a:lumMod val="50000"/>
                </a:schemeClr>
              </a:buClr>
              <a:buSzPct val="140000"/>
              <a:buFont typeface="Wingdings" panose="05000000000000000000" pitchFamily="2" charset="2"/>
              <a:buChar char="§"/>
              <a:defRPr sz="1905"/>
            </a:lvl2pPr>
            <a:lvl3pPr marL="1140362" indent="-282255">
              <a:buClr>
                <a:schemeClr val="accent1">
                  <a:lumMod val="50000"/>
                </a:schemeClr>
              </a:buClr>
              <a:buSzPct val="140000"/>
              <a:buFont typeface="Wingdings" panose="05000000000000000000" pitchFamily="2" charset="2"/>
              <a:buChar char="§"/>
              <a:defRPr/>
            </a:lvl3pPr>
            <a:lvl4pPr marL="1566264" indent="-28351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4pPr>
            <a:lvl5pPr marL="1990907" indent="-282255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984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161" y="1122279"/>
            <a:ext cx="9145680" cy="2387364"/>
          </a:xfrm>
        </p:spPr>
        <p:txBody>
          <a:bodyPr anchor="b"/>
          <a:lstStyle>
            <a:lvl1pPr algn="ctr">
              <a:defRPr sz="635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161" y="3602047"/>
            <a:ext cx="9145680" cy="1656538"/>
          </a:xfrm>
        </p:spPr>
        <p:txBody>
          <a:bodyPr/>
          <a:lstStyle>
            <a:lvl1pPr marL="0" indent="0" algn="ctr">
              <a:buNone/>
              <a:defRPr sz="254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89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5" y="1294419"/>
            <a:ext cx="10801351" cy="2167332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pic>
        <p:nvPicPr>
          <p:cNvPr id="11" name="Picture 58" descr="KISTERS logo 700dpi_40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41" y="6506869"/>
            <a:ext cx="1993548" cy="2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85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5" y="1294419"/>
            <a:ext cx="10801351" cy="2167332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pic>
        <p:nvPicPr>
          <p:cNvPr id="11" name="Picture 58" descr="KISTERS logo 700dpi_40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41" y="6506869"/>
            <a:ext cx="1993548" cy="2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1489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hapter slide with 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 bwMode="gray">
          <a:xfrm>
            <a:off x="479425" y="1294419"/>
            <a:ext cx="10801351" cy="2167332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9426" y="4626227"/>
            <a:ext cx="10801350" cy="1755524"/>
          </a:xfrm>
          <a:prstGeom prst="rect">
            <a:avLst/>
          </a:prstGeom>
        </p:spPr>
      </p:pic>
      <p:pic>
        <p:nvPicPr>
          <p:cNvPr id="11" name="Picture 58" descr="KISTERS logo 700dpi_40mm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41" y="6506869"/>
            <a:ext cx="1993548" cy="2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90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6" y="1773238"/>
            <a:ext cx="10801350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9698110" y="6524624"/>
            <a:ext cx="1582665" cy="144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01684D-FC45-4940-A8F4-190479E41B09}" type="datetime3">
              <a:rPr lang="de-DE" smtClean="0"/>
              <a:t>06/11/16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9425" y="6524626"/>
            <a:ext cx="5184776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&lt;Presentation title&gt;  |  Author: &lt;Name Surname&gt;  |  Creation date: &lt;date&gt;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796714" y="6524625"/>
            <a:ext cx="357186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108C813-F43A-4360-8CEF-49E0FD2B13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58" r:id="rId4"/>
    <p:sldLayoutId id="2147483669" r:id="rId5"/>
    <p:sldLayoutId id="2147483656" r:id="rId6"/>
    <p:sldLayoutId id="2147483659" r:id="rId7"/>
    <p:sldLayoutId id="2147483667" r:id="rId8"/>
    <p:sldLayoutId id="2147483663" r:id="rId9"/>
    <p:sldLayoutId id="2147483660" r:id="rId10"/>
    <p:sldLayoutId id="2147483661" r:id="rId11"/>
    <p:sldLayoutId id="2147483662" r:id="rId12"/>
    <p:sldLayoutId id="2147483673" r:id="rId13"/>
    <p:sldLayoutId id="2147483675" r:id="rId14"/>
    <p:sldLayoutId id="2147483655" r:id="rId15"/>
    <p:sldLayoutId id="2147483670" r:id="rId16"/>
    <p:sldLayoutId id="2147483672" r:id="rId17"/>
    <p:sldLayoutId id="2147483668" r:id="rId18"/>
    <p:sldLayoutId id="2147483671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56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orient="horz" pos="1117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6" y="1773238"/>
            <a:ext cx="10801350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9698110" y="6524624"/>
            <a:ext cx="1582665" cy="144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4052B-CBEC-4CE1-A5B8-3568208F7D4D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9425" y="6524626"/>
            <a:ext cx="5184776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796714" y="6524625"/>
            <a:ext cx="357186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27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568">
          <p15:clr>
            <a:srgbClr val="F26B43"/>
          </p15:clr>
        </p15:guide>
        <p15:guide id="3" pos="302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1117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4020">
          <p15:clr>
            <a:srgbClr val="F26B43"/>
          </p15:clr>
        </p15:guide>
        <p15:guide id="10" orient="horz" pos="4201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6" y="1773238"/>
            <a:ext cx="10801350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9698110" y="6524624"/>
            <a:ext cx="1582665" cy="144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4052B-CBEC-4CE1-A5B8-3568208F7D4D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9425" y="6524626"/>
            <a:ext cx="5184776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796714" y="6524625"/>
            <a:ext cx="357186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0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568">
          <p15:clr>
            <a:srgbClr val="F26B43"/>
          </p15:clr>
        </p15:guide>
        <p15:guide id="3" pos="302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1117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4020">
          <p15:clr>
            <a:srgbClr val="F26B43"/>
          </p15:clr>
        </p15:guide>
        <p15:guide id="10" orient="horz" pos="4201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426" y="260350"/>
            <a:ext cx="8233520" cy="75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79426" y="1773238"/>
            <a:ext cx="10801350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9698110" y="6524624"/>
            <a:ext cx="1582665" cy="144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4052B-CBEC-4CE1-A5B8-3568208F7D4D}" type="datetime3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06/11/16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79425" y="6524626"/>
            <a:ext cx="5184776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1D1D1B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WISKI User Conference 2016 - Welcome |  Klaus Kisters  |  14.06.2016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1D1D1B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041475" y="728528"/>
            <a:ext cx="1239300" cy="20174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gray">
          <a:xfrm>
            <a:off x="11760000" y="0"/>
            <a:ext cx="432000" cy="685800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796714" y="6524625"/>
            <a:ext cx="357186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568">
          <p15:clr>
            <a:srgbClr val="F26B43"/>
          </p15:clr>
        </p15:guide>
        <p15:guide id="3" pos="302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164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1117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4020">
          <p15:clr>
            <a:srgbClr val="F26B43"/>
          </p15:clr>
        </p15:guide>
        <p15:guide id="10" orient="horz" pos="4201">
          <p15:clr>
            <a:srgbClr val="F26B43"/>
          </p15:clr>
        </p15:guide>
        <p15:guide id="1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om.gov.au/waterdat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om.gov.au/waterdat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5.jpe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openxmlformats.org/officeDocument/2006/relationships/image" Target="../media/image93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1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steen@kisters.com.a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gif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image" Target="../media/image34.png"/><Relationship Id="rId16" Type="http://schemas.openxmlformats.org/officeDocument/2006/relationships/image" Target="../media/image48.jpe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jpeg"/><Relationship Id="rId9" Type="http://schemas.openxmlformats.org/officeDocument/2006/relationships/image" Target="../media/image41.gif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Steen – 2016-11-07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3200" dirty="0" smtClean="0"/>
              <a:t>International </a:t>
            </a:r>
            <a:r>
              <a:rPr lang="en-AU" sz="3200" dirty="0"/>
              <a:t>Seminar on the National Hydrology Project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10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 – </a:t>
            </a:r>
            <a:r>
              <a:rPr lang="en-AU" dirty="0" smtClean="0"/>
              <a:t>Australian Bureau of Meteorology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r="1374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b="1" dirty="0"/>
              <a:t>Water Act 2007 </a:t>
            </a:r>
            <a:r>
              <a:rPr lang="en-AU" dirty="0"/>
              <a:t>gives the Bureau of Meteorology water information </a:t>
            </a:r>
            <a:r>
              <a:rPr lang="en-AU" b="1" dirty="0"/>
              <a:t>powers and functions: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collecting, holding, managing, interpreting and disseminating Australia's water information</a:t>
            </a:r>
            <a:r>
              <a:rPr lang="en-AU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providing regular </a:t>
            </a:r>
            <a:r>
              <a:rPr lang="en-AU" sz="2000" b="1" dirty="0"/>
              <a:t>reports on the status of Australia's water resources </a:t>
            </a:r>
            <a:r>
              <a:rPr lang="en-AU" sz="2000" dirty="0"/>
              <a:t>and patterns of usage of those resources;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providing regular </a:t>
            </a:r>
            <a:r>
              <a:rPr lang="en-AU" sz="2000" b="1" dirty="0"/>
              <a:t>forecasts on the future availability of Australia's water resources</a:t>
            </a:r>
            <a:r>
              <a:rPr lang="en-AU" sz="2000" dirty="0"/>
              <a:t>; and,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compiling and </a:t>
            </a:r>
            <a:r>
              <a:rPr lang="en-AU" sz="2000" b="1" dirty="0"/>
              <a:t>maintaining water accounts </a:t>
            </a:r>
            <a:r>
              <a:rPr lang="en-AU" sz="2000" dirty="0"/>
              <a:t>for Australia, including a National Water Account.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b="1" dirty="0" smtClean="0"/>
              <a:t>Australian </a:t>
            </a:r>
            <a:r>
              <a:rPr lang="en-AU" b="1" dirty="0"/>
              <a:t>National Water Information System [AWRIS].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3" y="6037097"/>
            <a:ext cx="919071" cy="68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694755" y="6308371"/>
            <a:ext cx="35832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altLang="en-US" dirty="0">
                <a:hlinkClick r:id="rId4"/>
              </a:rPr>
              <a:t>http://www.bom.gov.au/waterdata/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0449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 – </a:t>
            </a:r>
            <a:r>
              <a:rPr lang="en-AU" dirty="0" smtClean="0"/>
              <a:t>Australian Bureau of Meteorology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AU" b="1" i="1" dirty="0" smtClean="0"/>
              <a:t>The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Water Information in Australia is collected and reported </a:t>
            </a:r>
            <a:r>
              <a:rPr lang="en-AU" sz="1800" b="1" dirty="0"/>
              <a:t>by more than 200 organisations </a:t>
            </a:r>
            <a:r>
              <a:rPr lang="en-AU" sz="1800" dirty="0"/>
              <a:t>across Australia.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This </a:t>
            </a:r>
            <a:r>
              <a:rPr lang="en-AU" sz="1800" b="1" dirty="0"/>
              <a:t>diversity of collection </a:t>
            </a:r>
            <a:r>
              <a:rPr lang="en-AU" sz="1800" dirty="0"/>
              <a:t>and reporting methods made it </a:t>
            </a:r>
            <a:r>
              <a:rPr lang="en-AU" sz="1800" b="1" dirty="0"/>
              <a:t>difficult to collate </a:t>
            </a:r>
            <a:r>
              <a:rPr lang="en-AU" sz="1800" dirty="0"/>
              <a:t>the information and form an integrated view of Australia's Water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The work of developing a National Hydrological Database would require a </a:t>
            </a:r>
            <a:r>
              <a:rPr lang="en-AU" sz="1800" b="1" dirty="0"/>
              <a:t>high level of collaboration between stakeholders</a:t>
            </a:r>
            <a:r>
              <a:rPr lang="en-AU" sz="1800" dirty="0"/>
              <a:t>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b="1" dirty="0" smtClean="0"/>
              <a:t>Australian </a:t>
            </a:r>
            <a:r>
              <a:rPr lang="en-AU" b="1" dirty="0"/>
              <a:t>National Water Information System [AWRIS].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6414061" y="1755026"/>
            <a:ext cx="5184776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i="1" dirty="0" smtClean="0">
                <a:latin typeface="+mj-lt"/>
              </a:rPr>
              <a:t>The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+mj-lt"/>
              </a:rPr>
              <a:t>A </a:t>
            </a:r>
            <a:r>
              <a:rPr lang="en-AU" sz="1800" b="1" dirty="0">
                <a:latin typeface="+mj-lt"/>
              </a:rPr>
              <a:t>National </a:t>
            </a:r>
            <a:r>
              <a:rPr lang="en-AU" sz="1800" b="1" dirty="0" smtClean="0">
                <a:latin typeface="+mj-lt"/>
              </a:rPr>
              <a:t>Water </a:t>
            </a:r>
            <a:r>
              <a:rPr lang="en-AU" sz="1800" b="1" dirty="0">
                <a:latin typeface="+mj-lt"/>
              </a:rPr>
              <a:t>Data Transfer Format (WDTF) </a:t>
            </a:r>
            <a:r>
              <a:rPr lang="en-AU" sz="1800" dirty="0">
                <a:latin typeface="+mj-lt"/>
              </a:rPr>
              <a:t>was </a:t>
            </a:r>
            <a:r>
              <a:rPr lang="en-AU" sz="1800" b="1" dirty="0">
                <a:latin typeface="+mj-lt"/>
              </a:rPr>
              <a:t>developed </a:t>
            </a:r>
            <a:r>
              <a:rPr lang="en-AU" sz="1800" b="1" dirty="0" smtClean="0">
                <a:latin typeface="+mj-lt"/>
              </a:rPr>
              <a:t>and distributed with the assistance of KISTERS.</a:t>
            </a:r>
            <a:endParaRPr lang="en-AU" sz="18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dirty="0" smtClean="0">
                <a:latin typeface="+mj-lt"/>
              </a:rPr>
              <a:t>WDTF</a:t>
            </a:r>
            <a:r>
              <a:rPr lang="en-AU" sz="1800" dirty="0" smtClean="0">
                <a:latin typeface="+mj-lt"/>
              </a:rPr>
              <a:t> </a:t>
            </a:r>
            <a:r>
              <a:rPr lang="en-AU" sz="1800" dirty="0">
                <a:latin typeface="+mj-lt"/>
              </a:rPr>
              <a:t>is central to the </a:t>
            </a:r>
            <a:r>
              <a:rPr lang="en-AU" sz="1800" b="1" dirty="0">
                <a:latin typeface="+mj-lt"/>
              </a:rPr>
              <a:t>national harmonisation story </a:t>
            </a:r>
            <a:r>
              <a:rPr lang="en-AU" sz="1800" dirty="0">
                <a:latin typeface="+mj-lt"/>
              </a:rPr>
              <a:t>– it allows disparate data sources to flow through one funnel into the National Hydrological </a:t>
            </a:r>
            <a:r>
              <a:rPr lang="en-AU" sz="1800" dirty="0" smtClean="0">
                <a:latin typeface="+mj-lt"/>
              </a:rPr>
              <a:t>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+mj-lt"/>
              </a:rPr>
              <a:t>An “expert panel” from representatives of the major stakeholders assisted in streamlining the data exchange. </a:t>
            </a:r>
            <a:r>
              <a:rPr lang="en-AU" sz="1800" b="1" dirty="0" smtClean="0">
                <a:latin typeface="+mj-lt"/>
              </a:rPr>
              <a:t>KISTERS are members of the “expert panel”</a:t>
            </a:r>
          </a:p>
          <a:p>
            <a:endParaRPr lang="en-AU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5054336"/>
            <a:ext cx="3012142" cy="1733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671" y="5164040"/>
            <a:ext cx="2311311" cy="162363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5596" y="5152862"/>
            <a:ext cx="2247491" cy="151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4258" y="1059041"/>
            <a:ext cx="1255059" cy="94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46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 – Australian Bureau of Meteorology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7" y="2518988"/>
            <a:ext cx="6543970" cy="35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8998" y="1241688"/>
            <a:ext cx="8233948" cy="288000"/>
          </a:xfrm>
        </p:spPr>
        <p:txBody>
          <a:bodyPr/>
          <a:lstStyle/>
          <a:p>
            <a:r>
              <a:rPr lang="en-AU" b="1" dirty="0" smtClean="0"/>
              <a:t>KISTERS Water Solutions Responsibility</a:t>
            </a:r>
            <a:endParaRPr lang="en-AU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58" y="1059041"/>
            <a:ext cx="1255059" cy="94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18" y="2499378"/>
            <a:ext cx="4724095" cy="35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 – </a:t>
            </a:r>
            <a:r>
              <a:rPr lang="en-AU" dirty="0" smtClean="0"/>
              <a:t>Australian Bureau of Meteorology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b="1" dirty="0" smtClean="0"/>
              <a:t>Australian </a:t>
            </a:r>
            <a:r>
              <a:rPr lang="en-AU" b="1" dirty="0"/>
              <a:t>National Water Information System [AWRIS].</a:t>
            </a:r>
          </a:p>
        </p:txBody>
      </p:sp>
      <p:graphicFrame>
        <p:nvGraphicFramePr>
          <p:cNvPr id="1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16263894"/>
              </p:ext>
            </p:extLst>
          </p:nvPr>
        </p:nvGraphicFramePr>
        <p:xfrm>
          <a:off x="3883118" y="1755026"/>
          <a:ext cx="8637588" cy="67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4" y="2473324"/>
            <a:ext cx="7056437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5153" y="1891553"/>
            <a:ext cx="4380819" cy="44012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AU" sz="2200" dirty="0" smtClean="0">
                <a:latin typeface="+mj-lt"/>
              </a:rPr>
              <a:t>As at the end of 2015;</a:t>
            </a:r>
          </a:p>
          <a:p>
            <a:endParaRPr lang="en-AU" sz="2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200" dirty="0" smtClean="0">
                <a:latin typeface="+mj-lt"/>
              </a:rPr>
              <a:t>Over </a:t>
            </a:r>
            <a:r>
              <a:rPr lang="en-AU" sz="2200" b="1" dirty="0" smtClean="0">
                <a:latin typeface="+mj-lt"/>
              </a:rPr>
              <a:t>200</a:t>
            </a:r>
            <a:r>
              <a:rPr lang="en-AU" sz="2200" dirty="0" smtClean="0">
                <a:latin typeface="+mj-lt"/>
              </a:rPr>
              <a:t> agencies delivering data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200" b="1" dirty="0" smtClean="0">
                <a:latin typeface="+mj-lt"/>
              </a:rPr>
              <a:t>120,000</a:t>
            </a:r>
            <a:r>
              <a:rPr lang="en-AU" sz="2200" dirty="0" smtClean="0">
                <a:latin typeface="+mj-lt"/>
              </a:rPr>
              <a:t> Sites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200" b="1" dirty="0" smtClean="0">
                <a:latin typeface="+mj-lt"/>
              </a:rPr>
              <a:t>28,052</a:t>
            </a:r>
            <a:r>
              <a:rPr lang="en-AU" sz="2200" dirty="0" smtClean="0">
                <a:latin typeface="+mj-lt"/>
              </a:rPr>
              <a:t> Stations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200" b="1" dirty="0" smtClean="0">
                <a:latin typeface="+mj-lt"/>
              </a:rPr>
              <a:t>16,000</a:t>
            </a:r>
            <a:r>
              <a:rPr lang="en-AU" sz="2200" dirty="0" smtClean="0">
                <a:latin typeface="+mj-lt"/>
              </a:rPr>
              <a:t> Parameters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200" b="1" dirty="0" smtClean="0">
                <a:latin typeface="+mj-lt"/>
              </a:rPr>
              <a:t>260,000</a:t>
            </a:r>
            <a:r>
              <a:rPr lang="en-AU" sz="2200" dirty="0" smtClean="0">
                <a:latin typeface="+mj-lt"/>
              </a:rPr>
              <a:t> Time Series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200" dirty="0" smtClean="0">
                <a:latin typeface="+mj-lt"/>
              </a:rPr>
              <a:t>Over </a:t>
            </a:r>
            <a:r>
              <a:rPr lang="en-AU" sz="2200" b="1" dirty="0" smtClean="0">
                <a:latin typeface="+mj-lt"/>
              </a:rPr>
              <a:t>17 Billion Observations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200" dirty="0">
                <a:latin typeface="+mj-lt"/>
              </a:rPr>
              <a:t>Data is provided from approximately </a:t>
            </a:r>
            <a:r>
              <a:rPr lang="en-AU" sz="2200" b="1" dirty="0">
                <a:latin typeface="+mj-lt"/>
              </a:rPr>
              <a:t>80% of Australia's surface water </a:t>
            </a:r>
            <a:r>
              <a:rPr lang="en-AU" sz="2200" b="1" dirty="0" smtClean="0">
                <a:latin typeface="+mj-lt"/>
              </a:rPr>
              <a:t>stations</a:t>
            </a:r>
            <a:endParaRPr lang="en-AU" sz="2200" b="1" dirty="0">
              <a:latin typeface="+mj-lt"/>
            </a:endParaRPr>
          </a:p>
          <a:p>
            <a:endParaRPr lang="en-AU" sz="2200" dirty="0"/>
          </a:p>
          <a:p>
            <a:endParaRPr lang="en-AU" sz="22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32" y="5727793"/>
            <a:ext cx="1255059" cy="941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9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Study – </a:t>
            </a:r>
            <a:r>
              <a:rPr lang="en-AU" dirty="0" smtClean="0"/>
              <a:t>Australian Bureau of Meteorology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8998" y="1241687"/>
            <a:ext cx="8919526" cy="308813"/>
          </a:xfrm>
        </p:spPr>
        <p:txBody>
          <a:bodyPr/>
          <a:lstStyle/>
          <a:p>
            <a:r>
              <a:rPr lang="en-AU" b="1" dirty="0" smtClean="0"/>
              <a:t>Australian </a:t>
            </a:r>
            <a:r>
              <a:rPr lang="en-AU" b="1" dirty="0"/>
              <a:t>National Water Information System [AWRIS</a:t>
            </a:r>
            <a:r>
              <a:rPr lang="en-AU" b="1" dirty="0" smtClean="0"/>
              <a:t>] – Water Data Online [WDO]</a:t>
            </a:r>
            <a:endParaRPr lang="en-AU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9" y="5805167"/>
            <a:ext cx="1255059" cy="941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634" y="1755026"/>
            <a:ext cx="5612682" cy="4823873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478998" y="1861986"/>
            <a:ext cx="5190368" cy="4679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altLang="en-US" dirty="0" smtClean="0">
                <a:latin typeface="+mj-lt"/>
              </a:rPr>
              <a:t>Functions of WDO, the Bureau's online portal to water data: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dirty="0" smtClean="0">
                <a:latin typeface="+mj-lt"/>
              </a:rPr>
              <a:t>Map with filters and search;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dirty="0" smtClean="0">
                <a:latin typeface="+mj-lt"/>
              </a:rPr>
              <a:t>Time series explorer;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dirty="0" smtClean="0">
                <a:latin typeface="+mj-lt"/>
              </a:rPr>
              <a:t>Ratings and </a:t>
            </a:r>
            <a:r>
              <a:rPr lang="en-AU" altLang="en-US" dirty="0" err="1" smtClean="0">
                <a:latin typeface="+mj-lt"/>
              </a:rPr>
              <a:t>gaugings</a:t>
            </a:r>
            <a:r>
              <a:rPr lang="en-AU" altLang="en-US" dirty="0" smtClean="0">
                <a:latin typeface="+mj-lt"/>
              </a:rPr>
              <a:t>;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dirty="0" smtClean="0">
                <a:latin typeface="+mj-lt"/>
              </a:rPr>
              <a:t>Data analysis and statistical reports; and,</a:t>
            </a:r>
          </a:p>
          <a:p>
            <a:pPr marL="495300" indent="-4953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altLang="en-US" dirty="0" smtClean="0">
                <a:latin typeface="+mj-lt"/>
              </a:rPr>
              <a:t>Data downloads.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dirty="0" smtClean="0">
                <a:latin typeface="+mj-lt"/>
              </a:rPr>
              <a:t>~ 3,500 surface water monitoring stations are available.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AU" b="1" dirty="0" smtClean="0">
                <a:latin typeface="+mj-lt"/>
              </a:rPr>
              <a:t>KISTERS</a:t>
            </a:r>
            <a:r>
              <a:rPr lang="en-AU" dirty="0" smtClean="0">
                <a:latin typeface="+mj-lt"/>
              </a:rPr>
              <a:t> provides the technology for WDO</a:t>
            </a:r>
          </a:p>
          <a:p>
            <a:pPr marL="495300" indent="-495300">
              <a:lnSpc>
                <a:spcPct val="90000"/>
              </a:lnSpc>
            </a:pPr>
            <a:endParaRPr lang="en-AU" altLang="en-US" dirty="0" smtClean="0"/>
          </a:p>
          <a:p>
            <a:pPr marL="495300" indent="-495300">
              <a:lnSpc>
                <a:spcPct val="90000"/>
              </a:lnSpc>
            </a:pPr>
            <a:endParaRPr lang="en-AU" altLang="en-US" dirty="0" smtClean="0"/>
          </a:p>
          <a:p>
            <a:pPr marL="495300" indent="-495300">
              <a:lnSpc>
                <a:spcPct val="90000"/>
              </a:lnSpc>
            </a:pPr>
            <a:endParaRPr lang="en-AU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15679" y="6104998"/>
            <a:ext cx="358328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altLang="en-US" dirty="0">
                <a:hlinkClick r:id="rId4"/>
              </a:rPr>
              <a:t>http://www.bom.gov.au/waterdata/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7822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-images-1.medium.com/max/1800/1*h-dcST3OUxMrfC6uiVV5v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112" y="-1282124"/>
            <a:ext cx="17145000" cy="94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el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KISTERS Technology Stack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79425" y="1138567"/>
            <a:ext cx="8233948" cy="326720"/>
          </a:xfrm>
        </p:spPr>
        <p:txBody>
          <a:bodyPr/>
          <a:lstStyle/>
          <a:p>
            <a:r>
              <a:rPr lang="en-GB" dirty="0" smtClean="0"/>
              <a:t>Bringing water data management onto the next level</a:t>
            </a:r>
            <a:endParaRPr lang="en-GB" dirty="0"/>
          </a:p>
        </p:txBody>
      </p:sp>
      <p:pic>
        <p:nvPicPr>
          <p:cNvPr id="9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015" y="5507026"/>
            <a:ext cx="673212" cy="792014"/>
          </a:xfrm>
          <a:prstGeom prst="rect">
            <a:avLst/>
          </a:prstGeom>
        </p:spPr>
      </p:pic>
      <p:pic>
        <p:nvPicPr>
          <p:cNvPr id="13" name="Grafik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790" y="2046094"/>
            <a:ext cx="629567" cy="5902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0903" y="6273454"/>
            <a:ext cx="13565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series data</a:t>
            </a:r>
          </a:p>
        </p:txBody>
      </p:sp>
      <p:pic>
        <p:nvPicPr>
          <p:cNvPr id="18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48" y="5563239"/>
            <a:ext cx="673212" cy="7920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89273" y="6320662"/>
            <a:ext cx="27172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Raster data/“Gridded Data”</a:t>
            </a:r>
          </a:p>
        </p:txBody>
      </p:sp>
      <p:pic>
        <p:nvPicPr>
          <p:cNvPr id="20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337" y="5529367"/>
            <a:ext cx="673212" cy="7920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66462" y="6342284"/>
            <a:ext cx="8399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Samplings</a:t>
            </a:r>
          </a:p>
        </p:txBody>
      </p:sp>
      <p:pic>
        <p:nvPicPr>
          <p:cNvPr id="2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513" y="4473608"/>
            <a:ext cx="726704" cy="648975"/>
          </a:xfrm>
          <a:prstGeom prst="rect">
            <a:avLst/>
          </a:prstGeom>
        </p:spPr>
      </p:pic>
      <p:pic>
        <p:nvPicPr>
          <p:cNvPr id="25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733" y="4473608"/>
            <a:ext cx="709537" cy="648975"/>
          </a:xfrm>
          <a:prstGeom prst="rect">
            <a:avLst/>
          </a:prstGeom>
        </p:spPr>
      </p:pic>
      <p:pic>
        <p:nvPicPr>
          <p:cNvPr id="26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6889" y="4472301"/>
            <a:ext cx="709537" cy="648975"/>
          </a:xfrm>
          <a:prstGeom prst="rect">
            <a:avLst/>
          </a:prstGeom>
        </p:spPr>
      </p:pic>
      <p:pic>
        <p:nvPicPr>
          <p:cNvPr id="27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946" y="5507026"/>
            <a:ext cx="673212" cy="7920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36463" y="6282014"/>
            <a:ext cx="19751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Ensemble data</a:t>
            </a:r>
          </a:p>
        </p:txBody>
      </p:sp>
      <p:pic>
        <p:nvPicPr>
          <p:cNvPr id="29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82" y="5487494"/>
            <a:ext cx="673212" cy="79201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1976" y="6300478"/>
            <a:ext cx="1457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 data</a:t>
            </a:r>
          </a:p>
        </p:txBody>
      </p:sp>
      <p:grpSp>
        <p:nvGrpSpPr>
          <p:cNvPr id="2057" name="Group 2056"/>
          <p:cNvGrpSpPr/>
          <p:nvPr/>
        </p:nvGrpSpPr>
        <p:grpSpPr>
          <a:xfrm>
            <a:off x="6967216" y="1981236"/>
            <a:ext cx="1714500" cy="1143000"/>
            <a:chOff x="7122342" y="2031690"/>
            <a:chExt cx="1714500" cy="1143000"/>
          </a:xfrm>
        </p:grpSpPr>
        <p:pic>
          <p:nvPicPr>
            <p:cNvPr id="12" name="Grafik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2342" y="2031690"/>
              <a:ext cx="1714500" cy="11430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6012" y="2149435"/>
              <a:ext cx="992265" cy="673581"/>
            </a:xfrm>
            <a:prstGeom prst="rect">
              <a:avLst/>
            </a:prstGeom>
          </p:spPr>
        </p:pic>
      </p:grpSp>
      <p:grpSp>
        <p:nvGrpSpPr>
          <p:cNvPr id="2053" name="Group 2052"/>
          <p:cNvGrpSpPr/>
          <p:nvPr/>
        </p:nvGrpSpPr>
        <p:grpSpPr>
          <a:xfrm>
            <a:off x="2220822" y="1976870"/>
            <a:ext cx="588433" cy="890913"/>
            <a:chOff x="7879844" y="431554"/>
            <a:chExt cx="704850" cy="1143000"/>
          </a:xfrm>
        </p:grpSpPr>
        <p:pic>
          <p:nvPicPr>
            <p:cNvPr id="10" name="Grafik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79844" y="431554"/>
              <a:ext cx="704850" cy="1143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07478" y="709040"/>
              <a:ext cx="449581" cy="587643"/>
            </a:xfrm>
            <a:prstGeom prst="rect">
              <a:avLst/>
            </a:prstGeom>
          </p:spPr>
        </p:pic>
      </p:grpSp>
      <p:grpSp>
        <p:nvGrpSpPr>
          <p:cNvPr id="2055" name="Group 2054"/>
          <p:cNvGrpSpPr/>
          <p:nvPr/>
        </p:nvGrpSpPr>
        <p:grpSpPr>
          <a:xfrm>
            <a:off x="4912424" y="1962513"/>
            <a:ext cx="1714500" cy="1143000"/>
            <a:chOff x="4977078" y="2024257"/>
            <a:chExt cx="1714500" cy="1143000"/>
          </a:xfrm>
        </p:grpSpPr>
        <p:pic>
          <p:nvPicPr>
            <p:cNvPr id="2048" name="Picture 20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5831" y="2107838"/>
              <a:ext cx="990180" cy="720068"/>
            </a:xfrm>
            <a:prstGeom prst="rect">
              <a:avLst/>
            </a:prstGeom>
          </p:spPr>
        </p:pic>
        <p:pic>
          <p:nvPicPr>
            <p:cNvPr id="35" name="Grafik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7078" y="2024257"/>
              <a:ext cx="1714500" cy="114300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129688" y="3994341"/>
            <a:ext cx="1983685" cy="1138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77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series statistics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Polygons statistics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Raster to point calculations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 calculations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83967" y="3974562"/>
            <a:ext cx="363372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77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 reports, Year books, Extreme-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statistics, Retention periods, Base flow,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quality maps, Alarm maps, Forecasts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3001" y="1871789"/>
            <a:ext cx="190661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77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Specialists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Government, Authorities,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Flood centers,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plant operators</a:t>
            </a:r>
          </a:p>
        </p:txBody>
      </p:sp>
      <p:pic>
        <p:nvPicPr>
          <p:cNvPr id="41" name="Grafik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530" y="2067406"/>
            <a:ext cx="599302" cy="56184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563260" y="1900250"/>
            <a:ext cx="1433726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77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public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Engineers, Industry,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Politics</a:t>
            </a:r>
          </a:p>
        </p:txBody>
      </p:sp>
      <p:pic>
        <p:nvPicPr>
          <p:cNvPr id="44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273" y="4473608"/>
            <a:ext cx="726704" cy="648975"/>
          </a:xfrm>
          <a:prstGeom prst="rect">
            <a:avLst/>
          </a:prstGeom>
        </p:spPr>
      </p:pic>
      <p:pic>
        <p:nvPicPr>
          <p:cNvPr id="45" name="Grafik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969" y="4472301"/>
            <a:ext cx="709537" cy="648975"/>
          </a:xfrm>
          <a:prstGeom prst="rect">
            <a:avLst/>
          </a:prstGeom>
        </p:spPr>
      </p:pic>
      <p:pic>
        <p:nvPicPr>
          <p:cNvPr id="47" name="Grafik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337" y="3941194"/>
            <a:ext cx="628081" cy="607821"/>
          </a:xfrm>
          <a:prstGeom prst="rect">
            <a:avLst/>
          </a:prstGeom>
        </p:spPr>
      </p:pic>
      <p:pic>
        <p:nvPicPr>
          <p:cNvPr id="49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950" y="3951354"/>
            <a:ext cx="419690" cy="493753"/>
          </a:xfrm>
          <a:prstGeom prst="rect">
            <a:avLst/>
          </a:prstGeom>
        </p:spPr>
      </p:pic>
      <p:pic>
        <p:nvPicPr>
          <p:cNvPr id="52" name="Grafi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465" y="3968947"/>
            <a:ext cx="670734" cy="496840"/>
          </a:xfrm>
          <a:prstGeom prst="rect">
            <a:avLst/>
          </a:prstGeom>
        </p:spPr>
      </p:pic>
      <p:grpSp>
        <p:nvGrpSpPr>
          <p:cNvPr id="2052" name="Group 2051"/>
          <p:cNvGrpSpPr/>
          <p:nvPr/>
        </p:nvGrpSpPr>
        <p:grpSpPr>
          <a:xfrm>
            <a:off x="8716795" y="1884219"/>
            <a:ext cx="602853" cy="972533"/>
            <a:chOff x="9302533" y="961123"/>
            <a:chExt cx="704850" cy="1143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62801" y="1178752"/>
              <a:ext cx="545667" cy="707743"/>
            </a:xfrm>
            <a:prstGeom prst="rect">
              <a:avLst/>
            </a:prstGeom>
          </p:spPr>
        </p:pic>
        <p:pic>
          <p:nvPicPr>
            <p:cNvPr id="54" name="Grafik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02533" y="961123"/>
              <a:ext cx="704850" cy="1143000"/>
            </a:xfrm>
            <a:prstGeom prst="rect">
              <a:avLst/>
            </a:prstGeom>
          </p:spPr>
        </p:pic>
      </p:grpSp>
      <p:pic>
        <p:nvPicPr>
          <p:cNvPr id="55" name="Picture 8" descr="http://images.nationalgeographic.com/wpf/media-live/photos/000/096/cache/algae-pollution-lake-china_9602_600x450.jpg?01RI=36739543E89FF24,cm:akamai.mathtag.com%2fevent%2fimg%3fakam_state%3d0%26akid%3d3r9pXGQaXHl71ByQKoyICabA9DEukjSzh6B9_HqkuGC8NdYtThkLO1w%26no_log%26mt_nsync%26mm_bnc&amp;01NA=ck&amp;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3260" y="5531688"/>
            <a:ext cx="818953" cy="64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2/2a/Alburnoides_bipunctatus_sujt%C3%A1sos_k%C3%BCsz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8537" y="5485681"/>
            <a:ext cx="1262762" cy="73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799" y="5569655"/>
            <a:ext cx="1135351" cy="684322"/>
          </a:xfrm>
          <a:prstGeom prst="rect">
            <a:avLst/>
          </a:prstGeom>
        </p:spPr>
      </p:pic>
      <p:pic>
        <p:nvPicPr>
          <p:cNvPr id="2050" name="Picture 204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93"/>
          <a:stretch/>
        </p:blipFill>
        <p:spPr>
          <a:xfrm>
            <a:off x="2787876" y="5521528"/>
            <a:ext cx="845486" cy="801851"/>
          </a:xfrm>
          <a:prstGeom prst="rect">
            <a:avLst/>
          </a:prstGeom>
        </p:spPr>
      </p:pic>
      <p:grpSp>
        <p:nvGrpSpPr>
          <p:cNvPr id="2056" name="Group 2055"/>
          <p:cNvGrpSpPr/>
          <p:nvPr/>
        </p:nvGrpSpPr>
        <p:grpSpPr>
          <a:xfrm>
            <a:off x="2861915" y="1962513"/>
            <a:ext cx="1714500" cy="1143000"/>
            <a:chOff x="2861915" y="2024257"/>
            <a:chExt cx="1714500" cy="1143000"/>
          </a:xfrm>
        </p:grpSpPr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518" y="2152653"/>
              <a:ext cx="872014" cy="620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Grafik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1915" y="2024257"/>
              <a:ext cx="1714500" cy="1143000"/>
            </a:xfrm>
            <a:prstGeom prst="rect">
              <a:avLst/>
            </a:prstGeom>
          </p:spPr>
        </p:pic>
      </p:grpSp>
      <p:pic>
        <p:nvPicPr>
          <p:cNvPr id="72" name="Grafik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076" y="3964466"/>
            <a:ext cx="570537" cy="56118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818626" y="1706132"/>
            <a:ext cx="19751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Desktop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24588" y="1684931"/>
            <a:ext cx="19751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Desktop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843475" y="1696012"/>
            <a:ext cx="19751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Browser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59682" y="3456180"/>
            <a:ext cx="259218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77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standards, Industry standards</a:t>
            </a:r>
          </a:p>
        </p:txBody>
      </p:sp>
      <p:pic>
        <p:nvPicPr>
          <p:cNvPr id="81" name="Grafi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760" y="3533873"/>
            <a:ext cx="585664" cy="431164"/>
          </a:xfrm>
          <a:prstGeom prst="rect">
            <a:avLst/>
          </a:prstGeom>
        </p:spPr>
      </p:pic>
      <p:pic>
        <p:nvPicPr>
          <p:cNvPr id="82" name="Grafi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811" y="3533873"/>
            <a:ext cx="585664" cy="431164"/>
          </a:xfrm>
          <a:prstGeom prst="rect">
            <a:avLst/>
          </a:prstGeom>
        </p:spPr>
      </p:pic>
      <p:pic>
        <p:nvPicPr>
          <p:cNvPr id="83" name="Grafik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316" y="3514623"/>
            <a:ext cx="585664" cy="431164"/>
          </a:xfrm>
          <a:prstGeom prst="rect">
            <a:avLst/>
          </a:prstGeom>
        </p:spPr>
      </p:pic>
      <p:pic>
        <p:nvPicPr>
          <p:cNvPr id="84" name="Grafik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265" y="3515548"/>
            <a:ext cx="578170" cy="425646"/>
          </a:xfrm>
          <a:prstGeom prst="rect">
            <a:avLst/>
          </a:prstGeom>
        </p:spPr>
      </p:pic>
      <p:pic>
        <p:nvPicPr>
          <p:cNvPr id="85" name="Grafik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668" y="3525708"/>
            <a:ext cx="578170" cy="42564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8077515" y="3425059"/>
            <a:ext cx="30578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877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77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standards</a:t>
            </a: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9341" y="5634623"/>
            <a:ext cx="1383248" cy="664417"/>
          </a:xfrm>
          <a:prstGeom prst="rect">
            <a:avLst/>
          </a:prstGeom>
          <a:solidFill>
            <a:srgbClr val="094A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09038" y="6344072"/>
            <a:ext cx="10972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92999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8998" y="0"/>
            <a:ext cx="8233521" cy="756000"/>
          </a:xfrm>
        </p:spPr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478998" y="1553603"/>
            <a:ext cx="5184776" cy="37320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32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Your Requirements;</a:t>
            </a:r>
            <a:endParaRPr lang="en-AU" sz="3200" b="1" i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2000" dirty="0"/>
              <a:t>A company with a proven track record</a:t>
            </a:r>
            <a:r>
              <a:rPr lang="en-AU" sz="2000" dirty="0" smtClean="0"/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AU" sz="20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2000" dirty="0"/>
              <a:t>A company that has the expertise and experience to undertake the design, development and implementation of </a:t>
            </a:r>
            <a:r>
              <a:rPr lang="en-AU" sz="2000" dirty="0" smtClean="0"/>
              <a:t>both a </a:t>
            </a:r>
            <a:r>
              <a:rPr lang="en-AU" sz="2000" dirty="0"/>
              <a:t>national </a:t>
            </a:r>
            <a:r>
              <a:rPr lang="en-AU" sz="2000" dirty="0" smtClean="0"/>
              <a:t>and state data management system</a:t>
            </a:r>
            <a:r>
              <a:rPr lang="en-AU" sz="2000" dirty="0"/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AU" sz="20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2000" dirty="0"/>
              <a:t>A good system relies on good quality data and data collection </a:t>
            </a:r>
            <a:r>
              <a:rPr lang="en-AU" sz="2000" dirty="0" smtClean="0"/>
              <a:t>instrumentation.</a:t>
            </a:r>
          </a:p>
          <a:p>
            <a:pPr>
              <a:spcBef>
                <a:spcPts val="0"/>
              </a:spcBef>
            </a:pPr>
            <a:endParaRPr lang="en-AU" sz="2000" dirty="0"/>
          </a:p>
          <a:p>
            <a:pPr>
              <a:spcBef>
                <a:spcPts val="0"/>
              </a:spcBef>
            </a:pPr>
            <a:endParaRPr lang="en-AU" sz="2000" dirty="0" smtClean="0"/>
          </a:p>
          <a:p>
            <a:pPr>
              <a:spcBef>
                <a:spcPts val="0"/>
              </a:spcBef>
            </a:pPr>
            <a:endParaRPr lang="en-AU" sz="2000" dirty="0"/>
          </a:p>
          <a:p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>
          <a:xfrm>
            <a:off x="6120131" y="1553602"/>
            <a:ext cx="5184776" cy="37320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36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KISTERS</a:t>
            </a:r>
            <a:r>
              <a:rPr lang="en-AU" sz="2000" b="1" i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;</a:t>
            </a:r>
            <a:endParaRPr lang="en-AU" sz="2000" b="1" i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AU" sz="2000" dirty="0"/>
              <a:t>Nearly </a:t>
            </a:r>
            <a:r>
              <a:rPr lang="en-AU" sz="2000" b="1" dirty="0"/>
              <a:t>30 years proven track record</a:t>
            </a:r>
            <a:r>
              <a:rPr lang="en-AU" sz="2000" dirty="0" smtClean="0"/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AU" sz="20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AU" sz="2000" dirty="0"/>
              <a:t>Undertaken </a:t>
            </a:r>
            <a:r>
              <a:rPr lang="en-AU" sz="2000" b="1" dirty="0"/>
              <a:t>national systems </a:t>
            </a:r>
            <a:r>
              <a:rPr lang="en-AU" sz="2000" dirty="0"/>
              <a:t>in Australia, South Africa, UK, etc. </a:t>
            </a:r>
            <a:r>
              <a:rPr lang="en-AU" sz="2000" b="1" dirty="0"/>
              <a:t>Global systems </a:t>
            </a:r>
            <a:r>
              <a:rPr lang="en-AU" sz="2000" dirty="0"/>
              <a:t>for Global Runoff Data Centre, European Flood Awareness System, World Water Online etc</a:t>
            </a:r>
            <a:r>
              <a:rPr lang="en-AU" sz="2000" dirty="0" smtClean="0"/>
              <a:t>.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AU" sz="20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AU" sz="2000" dirty="0" smtClean="0"/>
              <a:t>KISTERS subsidiary </a:t>
            </a:r>
            <a:r>
              <a:rPr lang="en-AU" sz="2000" b="1" i="1" dirty="0" smtClean="0"/>
              <a:t>HYQUEST SOLUTION </a:t>
            </a:r>
            <a:r>
              <a:rPr lang="en-AU" sz="2000" dirty="0" smtClean="0"/>
              <a:t>manufacture and sell world wide high quality hydrometric instrumentation, data loggers and telemetry software</a:t>
            </a:r>
            <a:endParaRPr lang="en-AU" sz="2000" dirty="0"/>
          </a:p>
          <a:p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8998" y="905916"/>
            <a:ext cx="8233948" cy="288000"/>
          </a:xfrm>
        </p:spPr>
        <p:txBody>
          <a:bodyPr/>
          <a:lstStyle/>
          <a:p>
            <a:r>
              <a:rPr lang="en-AU" b="1" dirty="0" smtClean="0"/>
              <a:t>Designing </a:t>
            </a:r>
            <a:r>
              <a:rPr lang="en-AU" b="1" dirty="0"/>
              <a:t>of a National Hydrological Database</a:t>
            </a:r>
          </a:p>
          <a:p>
            <a:endParaRPr lang="en-AU" dirty="0"/>
          </a:p>
        </p:txBody>
      </p:sp>
      <p:pic>
        <p:nvPicPr>
          <p:cNvPr id="11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049" y="5316341"/>
            <a:ext cx="1127288" cy="13527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7588" y="5595511"/>
            <a:ext cx="9749084" cy="101566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From Software Shop to a Full Solution </a:t>
            </a:r>
            <a:r>
              <a:rPr lang="en-GB" sz="24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Provider</a:t>
            </a:r>
          </a:p>
          <a:p>
            <a:pPr algn="ctr"/>
            <a:r>
              <a:rPr lang="en-GB" sz="2000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KISTERS &amp; </a:t>
            </a:r>
            <a:r>
              <a:rPr lang="en-GB" sz="2000" i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the Australian Water Partnerships: </a:t>
            </a:r>
            <a:r>
              <a:rPr lang="en-GB" sz="2000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Support to all of Your Business Processes</a:t>
            </a:r>
          </a:p>
          <a:p>
            <a:endParaRPr lang="en-AU" sz="2200" dirty="0" err="1" smtClean="0"/>
          </a:p>
        </p:txBody>
      </p:sp>
    </p:spTree>
    <p:extLst>
      <p:ext uri="{BB962C8B-B14F-4D97-AF65-F5344CB8AC3E}">
        <p14:creationId xmlns:p14="http://schemas.microsoft.com/office/powerpoint/2010/main" val="2948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034" y="102639"/>
            <a:ext cx="8988425" cy="756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From Software Shop to a Full Solution Provider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49480" y="4050244"/>
            <a:ext cx="10005339" cy="2098521"/>
            <a:chOff x="449480" y="4098372"/>
            <a:chExt cx="10005339" cy="2098521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449480" y="4098372"/>
              <a:ext cx="10005339" cy="396000"/>
              <a:chOff x="1406623" y="1219261"/>
              <a:chExt cx="219160" cy="87664"/>
            </a:xfrm>
          </p:grpSpPr>
          <p:sp>
            <p:nvSpPr>
              <p:cNvPr id="16" name="Eingekerbter Richtungspfeil 15"/>
              <p:cNvSpPr/>
              <p:nvPr/>
            </p:nvSpPr>
            <p:spPr>
              <a:xfrm>
                <a:off x="1406623" y="1219261"/>
                <a:ext cx="219160" cy="87664"/>
              </a:xfrm>
              <a:prstGeom prst="chevron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Eingekerbter Richtungspfeil 4"/>
              <p:cNvSpPr/>
              <p:nvPr/>
            </p:nvSpPr>
            <p:spPr>
              <a:xfrm>
                <a:off x="1418616" y="1219261"/>
                <a:ext cx="194204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1074738" marR="0" lvl="0" indent="-1074738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>
                    <a:tab pos="1074738" algn="l"/>
                  </a:tabLst>
                  <a:defRPr/>
                </a:pPr>
                <a:r>
                  <a:rPr kumimoji="0" lang="en-GB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Solution area specific technical services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941436" y="5800893"/>
              <a:ext cx="9490646" cy="396000"/>
              <a:chOff x="1417897" y="1219261"/>
              <a:chExt cx="207886" cy="87664"/>
            </a:xfrm>
          </p:grpSpPr>
          <p:sp>
            <p:nvSpPr>
              <p:cNvPr id="75" name="Eingekerbter Richtungspfeil 74"/>
              <p:cNvSpPr/>
              <p:nvPr/>
            </p:nvSpPr>
            <p:spPr>
              <a:xfrm>
                <a:off x="1453445" y="1219261"/>
                <a:ext cx="172338" cy="87664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Eingekerbter Richtungspfeil 4"/>
              <p:cNvSpPr/>
              <p:nvPr/>
            </p:nvSpPr>
            <p:spPr>
              <a:xfrm>
                <a:off x="1417897" y="1219261"/>
                <a:ext cx="194923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1611313" marR="0" lvl="0" indent="-1611313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611313" algn="l"/>
                  </a:tabLst>
                  <a:defRPr/>
                </a:pPr>
                <a:r>
                  <a:rPr kumimoji="0" lang="en-GB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KISTERS Data Centre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uppieren 76"/>
            <p:cNvGrpSpPr/>
            <p:nvPr/>
          </p:nvGrpSpPr>
          <p:grpSpPr>
            <a:xfrm>
              <a:off x="980406" y="4665879"/>
              <a:ext cx="9457821" cy="396000"/>
              <a:chOff x="1418616" y="1219261"/>
              <a:chExt cx="207167" cy="87664"/>
            </a:xfrm>
          </p:grpSpPr>
          <p:sp>
            <p:nvSpPr>
              <p:cNvPr id="78" name="Eingekerbter Richtungspfeil 77"/>
              <p:cNvSpPr/>
              <p:nvPr/>
            </p:nvSpPr>
            <p:spPr>
              <a:xfrm>
                <a:off x="1453314" y="1219261"/>
                <a:ext cx="172469" cy="87664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Eingekerbter Richtungspfeil 4"/>
              <p:cNvSpPr/>
              <p:nvPr/>
            </p:nvSpPr>
            <p:spPr>
              <a:xfrm>
                <a:off x="1418616" y="1219261"/>
                <a:ext cx="194204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1074738" marR="0" lvl="0" indent="-1074738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074738" algn="l"/>
                  </a:tabLst>
                  <a:defRPr/>
                </a:pPr>
                <a:r>
                  <a:rPr kumimoji="0" lang="en-GB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IT-Services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uppieren 79"/>
            <p:cNvGrpSpPr/>
            <p:nvPr/>
          </p:nvGrpSpPr>
          <p:grpSpPr>
            <a:xfrm>
              <a:off x="980406" y="5233386"/>
              <a:ext cx="9457821" cy="396000"/>
              <a:chOff x="1418616" y="1219261"/>
              <a:chExt cx="207167" cy="87664"/>
            </a:xfrm>
          </p:grpSpPr>
          <p:sp>
            <p:nvSpPr>
              <p:cNvPr id="81" name="Eingekerbter Richtungspfeil 80"/>
              <p:cNvSpPr/>
              <p:nvPr/>
            </p:nvSpPr>
            <p:spPr>
              <a:xfrm>
                <a:off x="1429015" y="1219261"/>
                <a:ext cx="196768" cy="87664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Eingekerbter Richtungspfeil 4"/>
              <p:cNvSpPr/>
              <p:nvPr/>
            </p:nvSpPr>
            <p:spPr>
              <a:xfrm>
                <a:off x="1418616" y="1219261"/>
                <a:ext cx="194204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1074738" marR="0" lvl="0" indent="-1074738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074738" algn="l"/>
                  </a:tabLst>
                  <a:defRPr/>
                </a:pPr>
                <a:r>
                  <a:rPr kumimoji="0" lang="en-GB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IT-Consulting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24034" y="1043134"/>
            <a:ext cx="8233948" cy="211138"/>
          </a:xfrm>
        </p:spPr>
        <p:txBody>
          <a:bodyPr/>
          <a:lstStyle/>
          <a:p>
            <a:r>
              <a:rPr lang="en-GB" dirty="0" smtClean="0"/>
              <a:t>KISTERS &amp; Partners: Support to all of Your Business Processes</a:t>
            </a:r>
          </a:p>
          <a:p>
            <a:endParaRPr lang="en-GB" dirty="0"/>
          </a:p>
        </p:txBody>
      </p:sp>
      <p:grpSp>
        <p:nvGrpSpPr>
          <p:cNvPr id="69" name="Gruppieren 68"/>
          <p:cNvGrpSpPr/>
          <p:nvPr/>
        </p:nvGrpSpPr>
        <p:grpSpPr>
          <a:xfrm>
            <a:off x="478998" y="1845794"/>
            <a:ext cx="9975821" cy="1737944"/>
            <a:chOff x="478998" y="1845794"/>
            <a:chExt cx="9975821" cy="1737944"/>
          </a:xfrm>
        </p:grpSpPr>
        <p:pic>
          <p:nvPicPr>
            <p:cNvPr id="70" name="Picture 10" descr="https://fbcdn-profile-a.akamaihd.net/hprofile-ak-xaf1/v/t1.0-1/c12.12.155.155/603304_177333079057696_67415962_n.png?oh=68e547259195685e85eeafd73e6f747f&amp;oe=55AF468C&amp;__gda__=1437166943_6e5826af65382a78fe5b325ac5a334f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1194" y="2095081"/>
              <a:ext cx="508000" cy="5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455" y="2105988"/>
              <a:ext cx="600922" cy="367806"/>
            </a:xfrm>
            <a:prstGeom prst="rect">
              <a:avLst/>
            </a:prstGeom>
          </p:spPr>
        </p:pic>
        <p:pic>
          <p:nvPicPr>
            <p:cNvPr id="72" name="Picture 8" descr="http://media.yourfirm.de/uploads/stellenanzeigen/Bjoernsen_Logo_100x4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2242" y="2623696"/>
              <a:ext cx="952500" cy="428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Grafik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0938" y="2618045"/>
              <a:ext cx="600922" cy="367806"/>
            </a:xfrm>
            <a:prstGeom prst="rect">
              <a:avLst/>
            </a:prstGeom>
          </p:spPr>
        </p:pic>
        <p:pic>
          <p:nvPicPr>
            <p:cNvPr id="84" name="Picture 4" descr="http://webapps-cdn.esri.com/Apps/MegaMenu/img/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150" y="2908890"/>
              <a:ext cx="1133475" cy="41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6" descr="Regelwater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697"/>
            <a:stretch/>
          </p:blipFill>
          <p:spPr bwMode="auto">
            <a:xfrm>
              <a:off x="4288963" y="2977145"/>
              <a:ext cx="593685" cy="591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6" name="Gruppieren 85"/>
            <p:cNvGrpSpPr/>
            <p:nvPr/>
          </p:nvGrpSpPr>
          <p:grpSpPr>
            <a:xfrm>
              <a:off x="478998" y="1878395"/>
              <a:ext cx="1484539" cy="294523"/>
              <a:chOff x="17340" y="950909"/>
              <a:chExt cx="219160" cy="87664"/>
            </a:xfrm>
          </p:grpSpPr>
          <p:sp>
            <p:nvSpPr>
              <p:cNvPr id="122" name="Richtungspfeil 121"/>
              <p:cNvSpPr/>
              <p:nvPr/>
            </p:nvSpPr>
            <p:spPr>
              <a:xfrm>
                <a:off x="17340" y="950909"/>
                <a:ext cx="219160" cy="87664"/>
              </a:xfrm>
              <a:prstGeom prst="homePlate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3" name="Richtungspfeil 4"/>
              <p:cNvSpPr/>
              <p:nvPr/>
            </p:nvSpPr>
            <p:spPr>
              <a:xfrm>
                <a:off x="17340" y="950909"/>
                <a:ext cx="197244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Sensors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uppieren 86"/>
            <p:cNvGrpSpPr/>
            <p:nvPr/>
          </p:nvGrpSpPr>
          <p:grpSpPr>
            <a:xfrm>
              <a:off x="1473171" y="2264596"/>
              <a:ext cx="1484539" cy="294527"/>
              <a:chOff x="187247" y="968451"/>
              <a:chExt cx="219160" cy="87665"/>
            </a:xfrm>
          </p:grpSpPr>
          <p:sp>
            <p:nvSpPr>
              <p:cNvPr id="120" name="Eingekerbter Richtungspfeil 119"/>
              <p:cNvSpPr/>
              <p:nvPr/>
            </p:nvSpPr>
            <p:spPr>
              <a:xfrm>
                <a:off x="187247" y="968451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1" name="Eingekerbter Richtungspfeil 6"/>
              <p:cNvSpPr/>
              <p:nvPr/>
            </p:nvSpPr>
            <p:spPr>
              <a:xfrm>
                <a:off x="230479" y="968452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Logger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uppieren 87"/>
            <p:cNvGrpSpPr/>
            <p:nvPr/>
          </p:nvGrpSpPr>
          <p:grpSpPr>
            <a:xfrm>
              <a:off x="2564459" y="1846699"/>
              <a:ext cx="1484539" cy="294523"/>
              <a:chOff x="367996" y="950909"/>
              <a:chExt cx="219160" cy="87664"/>
            </a:xfrm>
          </p:grpSpPr>
          <p:sp>
            <p:nvSpPr>
              <p:cNvPr id="118" name="Eingekerbter Richtungspfeil 117"/>
              <p:cNvSpPr/>
              <p:nvPr/>
            </p:nvSpPr>
            <p:spPr>
              <a:xfrm>
                <a:off x="367996" y="950909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9" name="Eingekerbter Richtungspfeil 8"/>
              <p:cNvSpPr/>
              <p:nvPr/>
            </p:nvSpPr>
            <p:spPr>
              <a:xfrm>
                <a:off x="411828" y="950909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Telemetry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uppieren 88"/>
            <p:cNvGrpSpPr/>
            <p:nvPr/>
          </p:nvGrpSpPr>
          <p:grpSpPr>
            <a:xfrm>
              <a:off x="3741824" y="2194227"/>
              <a:ext cx="1484539" cy="311006"/>
              <a:chOff x="542253" y="946003"/>
              <a:chExt cx="219160" cy="92570"/>
            </a:xfrm>
          </p:grpSpPr>
          <p:sp>
            <p:nvSpPr>
              <p:cNvPr id="116" name="Eingekerbter Richtungspfeil 115"/>
              <p:cNvSpPr/>
              <p:nvPr/>
            </p:nvSpPr>
            <p:spPr>
              <a:xfrm>
                <a:off x="542253" y="946003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7" name="Eingekerbter Richtungspfeil 10"/>
              <p:cNvSpPr/>
              <p:nvPr/>
            </p:nvSpPr>
            <p:spPr>
              <a:xfrm>
                <a:off x="587157" y="950909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uppieren 89"/>
            <p:cNvGrpSpPr/>
            <p:nvPr/>
          </p:nvGrpSpPr>
          <p:grpSpPr>
            <a:xfrm>
              <a:off x="7112006" y="2626332"/>
              <a:ext cx="1484539" cy="298921"/>
              <a:chOff x="875476" y="1075304"/>
              <a:chExt cx="219160" cy="88973"/>
            </a:xfrm>
          </p:grpSpPr>
          <p:sp>
            <p:nvSpPr>
              <p:cNvPr id="114" name="Eingekerbter Richtungspfeil 113"/>
              <p:cNvSpPr/>
              <p:nvPr/>
            </p:nvSpPr>
            <p:spPr>
              <a:xfrm>
                <a:off x="875476" y="1076613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5" name="Eingekerbter Richtungspfeil 12"/>
              <p:cNvSpPr/>
              <p:nvPr/>
            </p:nvSpPr>
            <p:spPr>
              <a:xfrm>
                <a:off x="920509" y="1075304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Modelling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uppieren 90"/>
            <p:cNvGrpSpPr/>
            <p:nvPr/>
          </p:nvGrpSpPr>
          <p:grpSpPr>
            <a:xfrm>
              <a:off x="8970280" y="2273885"/>
              <a:ext cx="1484539" cy="294527"/>
              <a:chOff x="1143775" y="750762"/>
              <a:chExt cx="219160" cy="87665"/>
            </a:xfrm>
          </p:grpSpPr>
          <p:sp>
            <p:nvSpPr>
              <p:cNvPr id="112" name="Eingekerbter Richtungspfeil 111"/>
              <p:cNvSpPr/>
              <p:nvPr/>
            </p:nvSpPr>
            <p:spPr>
              <a:xfrm>
                <a:off x="1143775" y="750762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3" name="Eingekerbter Richtungspfeil 14"/>
              <p:cNvSpPr/>
              <p:nvPr/>
            </p:nvSpPr>
            <p:spPr>
              <a:xfrm>
                <a:off x="1187607" y="750763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Alarming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uppieren 91"/>
            <p:cNvGrpSpPr/>
            <p:nvPr/>
          </p:nvGrpSpPr>
          <p:grpSpPr>
            <a:xfrm>
              <a:off x="4812885" y="1845794"/>
              <a:ext cx="1541004" cy="294523"/>
              <a:chOff x="1069309" y="950909"/>
              <a:chExt cx="219160" cy="87664"/>
            </a:xfrm>
          </p:grpSpPr>
          <p:sp>
            <p:nvSpPr>
              <p:cNvPr id="110" name="Eingekerbter Richtungspfeil 109"/>
              <p:cNvSpPr/>
              <p:nvPr/>
            </p:nvSpPr>
            <p:spPr>
              <a:xfrm>
                <a:off x="1069309" y="950909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1" name="Eingekerbter Richtungspfeil 16"/>
              <p:cNvSpPr/>
              <p:nvPr/>
            </p:nvSpPr>
            <p:spPr>
              <a:xfrm>
                <a:off x="1113141" y="950909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Analysis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Gruppieren 92"/>
            <p:cNvGrpSpPr/>
            <p:nvPr/>
          </p:nvGrpSpPr>
          <p:grpSpPr>
            <a:xfrm>
              <a:off x="8933640" y="1845794"/>
              <a:ext cx="1484539" cy="294523"/>
              <a:chOff x="1244637" y="950909"/>
              <a:chExt cx="219160" cy="87664"/>
            </a:xfrm>
          </p:grpSpPr>
          <p:sp>
            <p:nvSpPr>
              <p:cNvPr id="108" name="Eingekerbter Richtungspfeil 107"/>
              <p:cNvSpPr/>
              <p:nvPr/>
            </p:nvSpPr>
            <p:spPr>
              <a:xfrm>
                <a:off x="1244637" y="950909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9" name="Eingekerbter Richtungspfeil 18"/>
              <p:cNvSpPr/>
              <p:nvPr/>
            </p:nvSpPr>
            <p:spPr>
              <a:xfrm>
                <a:off x="1288469" y="950909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Publication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uppieren 93"/>
            <p:cNvGrpSpPr/>
            <p:nvPr/>
          </p:nvGrpSpPr>
          <p:grpSpPr>
            <a:xfrm>
              <a:off x="6845512" y="1848035"/>
              <a:ext cx="1484539" cy="294523"/>
              <a:chOff x="1210889" y="950909"/>
              <a:chExt cx="219160" cy="87664"/>
            </a:xfrm>
          </p:grpSpPr>
          <p:sp>
            <p:nvSpPr>
              <p:cNvPr id="106" name="Eingekerbter Richtungspfeil 105"/>
              <p:cNvSpPr/>
              <p:nvPr/>
            </p:nvSpPr>
            <p:spPr>
              <a:xfrm>
                <a:off x="1210889" y="950909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Eingekerbter Richtungspfeil 18"/>
              <p:cNvSpPr/>
              <p:nvPr/>
            </p:nvSpPr>
            <p:spPr>
              <a:xfrm>
                <a:off x="1254721" y="950909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Reporting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uppieren 94"/>
            <p:cNvGrpSpPr/>
            <p:nvPr/>
          </p:nvGrpSpPr>
          <p:grpSpPr>
            <a:xfrm>
              <a:off x="7706529" y="3047921"/>
              <a:ext cx="1484539" cy="298924"/>
              <a:chOff x="877764" y="1089725"/>
              <a:chExt cx="219160" cy="88974"/>
            </a:xfrm>
          </p:grpSpPr>
          <p:sp>
            <p:nvSpPr>
              <p:cNvPr id="104" name="Eingekerbter Richtungspfeil 103"/>
              <p:cNvSpPr/>
              <p:nvPr/>
            </p:nvSpPr>
            <p:spPr>
              <a:xfrm>
                <a:off x="877764" y="1091035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5" name="Eingekerbter Richtungspfeil 12"/>
              <p:cNvSpPr/>
              <p:nvPr/>
            </p:nvSpPr>
            <p:spPr>
              <a:xfrm>
                <a:off x="922797" y="1089725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Forecasts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uppieren 96"/>
            <p:cNvGrpSpPr/>
            <p:nvPr/>
          </p:nvGrpSpPr>
          <p:grpSpPr>
            <a:xfrm>
              <a:off x="2697522" y="3261654"/>
              <a:ext cx="1640026" cy="306584"/>
              <a:chOff x="211711" y="1127293"/>
              <a:chExt cx="219160" cy="91254"/>
            </a:xfrm>
          </p:grpSpPr>
          <p:sp>
            <p:nvSpPr>
              <p:cNvPr id="102" name="Eingekerbter Richtungspfeil 101"/>
              <p:cNvSpPr/>
              <p:nvPr/>
            </p:nvSpPr>
            <p:spPr>
              <a:xfrm>
                <a:off x="211711" y="1127293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3" name="Eingekerbter Richtungspfeil 6"/>
              <p:cNvSpPr/>
              <p:nvPr/>
            </p:nvSpPr>
            <p:spPr>
              <a:xfrm>
                <a:off x="254107" y="1130883"/>
                <a:ext cx="131496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Mobile Apps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uppieren 97"/>
            <p:cNvGrpSpPr/>
            <p:nvPr/>
          </p:nvGrpSpPr>
          <p:grpSpPr>
            <a:xfrm>
              <a:off x="5892938" y="3284814"/>
              <a:ext cx="1701817" cy="298924"/>
              <a:chOff x="717452" y="950909"/>
              <a:chExt cx="219160" cy="88974"/>
            </a:xfrm>
          </p:grpSpPr>
          <p:sp>
            <p:nvSpPr>
              <p:cNvPr id="100" name="Eingekerbter Richtungspfeil 99"/>
              <p:cNvSpPr/>
              <p:nvPr/>
            </p:nvSpPr>
            <p:spPr>
              <a:xfrm>
                <a:off x="717452" y="952219"/>
                <a:ext cx="219160" cy="87664"/>
              </a:xfrm>
              <a:prstGeom prst="chevron">
                <a:avLst/>
              </a:pr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1" name="Eingekerbter Richtungspfeil 12"/>
              <p:cNvSpPr/>
              <p:nvPr/>
            </p:nvSpPr>
            <p:spPr>
              <a:xfrm>
                <a:off x="762485" y="950909"/>
                <a:ext cx="145314" cy="876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003" tIns="13335" rIns="6668" bIns="13335" numCol="1" spcCol="1270" anchor="ctr" anchorCtr="0">
                <a:noAutofit/>
              </a:bodyPr>
              <a:lstStyle/>
              <a:p>
                <a:pPr marL="0" marR="0" lvl="0" indent="0" algn="ctr" defTabSz="2222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GIS-Integration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9" name="Grafik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5763" y="2336739"/>
              <a:ext cx="600922" cy="367806"/>
            </a:xfrm>
            <a:prstGeom prst="rect">
              <a:avLst/>
            </a:prstGeom>
          </p:spPr>
        </p:pic>
      </p:grpSp>
      <p:pic>
        <p:nvPicPr>
          <p:cNvPr id="64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357" y="2390713"/>
            <a:ext cx="519923" cy="623908"/>
          </a:xfrm>
          <a:prstGeom prst="rect">
            <a:avLst/>
          </a:prstGeom>
        </p:spPr>
      </p:pic>
      <p:pic>
        <p:nvPicPr>
          <p:cNvPr id="65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438" y="2336739"/>
            <a:ext cx="519923" cy="6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47274"/>
              </p:ext>
            </p:extLst>
          </p:nvPr>
        </p:nvGraphicFramePr>
        <p:xfrm>
          <a:off x="471340" y="788196"/>
          <a:ext cx="952107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50">
                  <a:extLst>
                    <a:ext uri="{9D8B030D-6E8A-4147-A177-3AD203B41FA5}">
                      <a16:colId xmlns:a16="http://schemas.microsoft.com/office/drawing/2014/main" val="3855880156"/>
                    </a:ext>
                  </a:extLst>
                </a:gridCol>
                <a:gridCol w="5158222">
                  <a:extLst>
                    <a:ext uri="{9D8B030D-6E8A-4147-A177-3AD203B41FA5}">
                      <a16:colId xmlns:a16="http://schemas.microsoft.com/office/drawing/2014/main" val="4259652121"/>
                    </a:ext>
                  </a:extLst>
                </a:gridCol>
              </a:tblGrid>
              <a:tr h="3092824">
                <a:tc>
                  <a:txBody>
                    <a:bodyPr/>
                    <a:lstStyle/>
                    <a:p>
                      <a:r>
                        <a:rPr lang="en-AU" sz="6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Thank You</a:t>
                      </a:r>
                    </a:p>
                    <a:p>
                      <a:endParaRPr lang="en-AU" sz="18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William Steen</a:t>
                      </a:r>
                    </a:p>
                    <a:p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General Manager</a:t>
                      </a:r>
                    </a:p>
                    <a:p>
                      <a:r>
                        <a:rPr lang="en-AU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KISTERS Pty</a:t>
                      </a:r>
                      <a:r>
                        <a:rPr lang="en-AU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Ltd</a:t>
                      </a:r>
                    </a:p>
                    <a:p>
                      <a:r>
                        <a:rPr lang="en-AU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Australia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A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A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A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A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Email: </a:t>
                      </a:r>
                      <a:r>
                        <a:rPr lang="en-AU" b="0" dirty="0" smtClean="0">
                          <a:solidFill>
                            <a:schemeClr val="tx1"/>
                          </a:solidFill>
                          <a:hlinkClick r:id="rId2"/>
                        </a:rPr>
                        <a:t>William.steen@kisters.com.au</a:t>
                      </a:r>
                      <a:endParaRPr lang="en-AU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Phone: +61 2 6154 5210</a:t>
                      </a:r>
                    </a:p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Address: Unit 4A, 24 </a:t>
                      </a:r>
                      <a:r>
                        <a:rPr lang="en-AU" b="0" dirty="0" err="1" smtClean="0">
                          <a:solidFill>
                            <a:schemeClr val="tx1"/>
                          </a:solidFill>
                        </a:rPr>
                        <a:t>Mahony</a:t>
                      </a:r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 Court</a:t>
                      </a:r>
                    </a:p>
                    <a:p>
                      <a:r>
                        <a:rPr lang="en-AU" b="0" dirty="0" smtClean="0">
                          <a:solidFill>
                            <a:schemeClr val="tx1"/>
                          </a:solidFill>
                        </a:rPr>
                        <a:t>Weston Creek,</a:t>
                      </a:r>
                      <a:r>
                        <a:rPr lang="en-AU" b="0" baseline="0" dirty="0" smtClean="0">
                          <a:solidFill>
                            <a:schemeClr val="tx1"/>
                          </a:solidFill>
                        </a:rPr>
                        <a:t> ACT 2611, Australia</a:t>
                      </a:r>
                    </a:p>
                    <a:p>
                      <a:r>
                        <a:rPr lang="en-AU" b="0" baseline="0" dirty="0" smtClean="0">
                          <a:solidFill>
                            <a:schemeClr val="tx1"/>
                          </a:solidFill>
                        </a:rPr>
                        <a:t>Web: www.kisters.com.au</a:t>
                      </a:r>
                      <a:endParaRPr lang="en-AU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3214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26262" y="3881020"/>
            <a:ext cx="543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"Water is the driving force of all nature"</a:t>
            </a:r>
            <a:endParaRPr lang="en-AU" b="1" i="1" dirty="0">
              <a:solidFill>
                <a:schemeClr val="accent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0504" y="4131190"/>
            <a:ext cx="3006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Leonardo Da Vinci, 1452-1519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78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Freeform 343"/>
          <p:cNvSpPr>
            <a:spLocks/>
          </p:cNvSpPr>
          <p:nvPr/>
        </p:nvSpPr>
        <p:spPr bwMode="auto">
          <a:xfrm>
            <a:off x="9149574" y="1472725"/>
            <a:ext cx="21465" cy="15151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7"/>
              </a:cxn>
              <a:cxn ang="0">
                <a:pos x="6" y="10"/>
              </a:cxn>
              <a:cxn ang="0">
                <a:pos x="15" y="11"/>
              </a:cxn>
              <a:cxn ang="0">
                <a:pos x="15" y="5"/>
              </a:cxn>
              <a:cxn ang="0">
                <a:pos x="5" y="0"/>
              </a:cxn>
            </a:cxnLst>
            <a:rect l="0" t="0" r="r" b="b"/>
            <a:pathLst>
              <a:path w="17" h="12">
                <a:moveTo>
                  <a:pt x="5" y="0"/>
                </a:moveTo>
                <a:cubicBezTo>
                  <a:pt x="1" y="0"/>
                  <a:pt x="0" y="4"/>
                  <a:pt x="2" y="7"/>
                </a:cubicBezTo>
                <a:cubicBezTo>
                  <a:pt x="2" y="9"/>
                  <a:pt x="4" y="10"/>
                  <a:pt x="6" y="10"/>
                </a:cubicBezTo>
                <a:cubicBezTo>
                  <a:pt x="8" y="11"/>
                  <a:pt x="12" y="12"/>
                  <a:pt x="15" y="11"/>
                </a:cubicBezTo>
                <a:cubicBezTo>
                  <a:pt x="17" y="9"/>
                  <a:pt x="17" y="7"/>
                  <a:pt x="15" y="5"/>
                </a:cubicBezTo>
                <a:cubicBezTo>
                  <a:pt x="13" y="3"/>
                  <a:pt x="8" y="1"/>
                  <a:pt x="5" y="0"/>
                </a:cubicBezTo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370" name="Freeform 344"/>
          <p:cNvSpPr>
            <a:spLocks/>
          </p:cNvSpPr>
          <p:nvPr/>
        </p:nvSpPr>
        <p:spPr bwMode="auto">
          <a:xfrm>
            <a:off x="9140104" y="1479038"/>
            <a:ext cx="17045" cy="15783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1" y="8"/>
              </a:cxn>
              <a:cxn ang="0">
                <a:pos x="2" y="13"/>
              </a:cxn>
              <a:cxn ang="0">
                <a:pos x="7" y="12"/>
              </a:cxn>
              <a:cxn ang="0">
                <a:pos x="11" y="10"/>
              </a:cxn>
              <a:cxn ang="0">
                <a:pos x="7" y="0"/>
              </a:cxn>
              <a:cxn ang="0">
                <a:pos x="6" y="7"/>
              </a:cxn>
            </a:cxnLst>
            <a:rect l="0" t="0" r="r" b="b"/>
            <a:pathLst>
              <a:path w="14" h="13">
                <a:moveTo>
                  <a:pt x="6" y="7"/>
                </a:moveTo>
                <a:cubicBezTo>
                  <a:pt x="4" y="7"/>
                  <a:pt x="2" y="6"/>
                  <a:pt x="1" y="8"/>
                </a:cubicBezTo>
                <a:cubicBezTo>
                  <a:pt x="0" y="9"/>
                  <a:pt x="0" y="13"/>
                  <a:pt x="2" y="13"/>
                </a:cubicBezTo>
                <a:cubicBezTo>
                  <a:pt x="4" y="13"/>
                  <a:pt x="5" y="13"/>
                  <a:pt x="7" y="12"/>
                </a:cubicBezTo>
                <a:cubicBezTo>
                  <a:pt x="9" y="12"/>
                  <a:pt x="10" y="11"/>
                  <a:pt x="11" y="10"/>
                </a:cubicBezTo>
                <a:cubicBezTo>
                  <a:pt x="14" y="6"/>
                  <a:pt x="9" y="2"/>
                  <a:pt x="7" y="0"/>
                </a:cubicBezTo>
                <a:lnTo>
                  <a:pt x="6" y="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371" name="Freeform 345"/>
          <p:cNvSpPr>
            <a:spLocks/>
          </p:cNvSpPr>
          <p:nvPr/>
        </p:nvSpPr>
        <p:spPr bwMode="auto">
          <a:xfrm>
            <a:off x="9163463" y="1448104"/>
            <a:ext cx="19571" cy="14520"/>
          </a:xfrm>
          <a:custGeom>
            <a:avLst/>
            <a:gdLst/>
            <a:ahLst/>
            <a:cxnLst>
              <a:cxn ang="0">
                <a:pos x="5" y="4"/>
              </a:cxn>
              <a:cxn ang="0">
                <a:pos x="0" y="8"/>
              </a:cxn>
              <a:cxn ang="0">
                <a:pos x="10" y="12"/>
              </a:cxn>
              <a:cxn ang="0">
                <a:pos x="11" y="3"/>
              </a:cxn>
              <a:cxn ang="0">
                <a:pos x="5" y="0"/>
              </a:cxn>
              <a:cxn ang="0">
                <a:pos x="4" y="5"/>
              </a:cxn>
              <a:cxn ang="0">
                <a:pos x="5" y="4"/>
              </a:cxn>
            </a:cxnLst>
            <a:rect l="0" t="0" r="r" b="b"/>
            <a:pathLst>
              <a:path w="16" h="12">
                <a:moveTo>
                  <a:pt x="5" y="4"/>
                </a:moveTo>
                <a:cubicBezTo>
                  <a:pt x="3" y="4"/>
                  <a:pt x="0" y="5"/>
                  <a:pt x="0" y="8"/>
                </a:cubicBezTo>
                <a:cubicBezTo>
                  <a:pt x="0" y="12"/>
                  <a:pt x="7" y="12"/>
                  <a:pt x="10" y="12"/>
                </a:cubicBezTo>
                <a:cubicBezTo>
                  <a:pt x="16" y="11"/>
                  <a:pt x="14" y="5"/>
                  <a:pt x="11" y="3"/>
                </a:cubicBezTo>
                <a:cubicBezTo>
                  <a:pt x="10" y="2"/>
                  <a:pt x="7" y="0"/>
                  <a:pt x="5" y="0"/>
                </a:cubicBezTo>
                <a:cubicBezTo>
                  <a:pt x="4" y="1"/>
                  <a:pt x="4" y="4"/>
                  <a:pt x="4" y="5"/>
                </a:cubicBezTo>
                <a:lnTo>
                  <a:pt x="5" y="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372" name="Freeform 346"/>
          <p:cNvSpPr>
            <a:spLocks/>
          </p:cNvSpPr>
          <p:nvPr/>
        </p:nvSpPr>
        <p:spPr bwMode="auto">
          <a:xfrm>
            <a:off x="9204497" y="1457573"/>
            <a:ext cx="22096" cy="16414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0" y="7"/>
              </a:cxn>
              <a:cxn ang="0">
                <a:pos x="12" y="12"/>
              </a:cxn>
              <a:cxn ang="0">
                <a:pos x="16" y="11"/>
              </a:cxn>
              <a:cxn ang="0">
                <a:pos x="16" y="5"/>
              </a:cxn>
              <a:cxn ang="0">
                <a:pos x="1" y="2"/>
              </a:cxn>
              <a:cxn ang="0">
                <a:pos x="3" y="3"/>
              </a:cxn>
            </a:cxnLst>
            <a:rect l="0" t="0" r="r" b="b"/>
            <a:pathLst>
              <a:path w="18" h="13">
                <a:moveTo>
                  <a:pt x="3" y="3"/>
                </a:moveTo>
                <a:cubicBezTo>
                  <a:pt x="1" y="2"/>
                  <a:pt x="0" y="6"/>
                  <a:pt x="0" y="7"/>
                </a:cubicBezTo>
                <a:cubicBezTo>
                  <a:pt x="2" y="12"/>
                  <a:pt x="8" y="12"/>
                  <a:pt x="12" y="12"/>
                </a:cubicBezTo>
                <a:cubicBezTo>
                  <a:pt x="13" y="13"/>
                  <a:pt x="15" y="12"/>
                  <a:pt x="16" y="11"/>
                </a:cubicBezTo>
                <a:cubicBezTo>
                  <a:pt x="18" y="9"/>
                  <a:pt x="17" y="7"/>
                  <a:pt x="16" y="5"/>
                </a:cubicBezTo>
                <a:cubicBezTo>
                  <a:pt x="12" y="0"/>
                  <a:pt x="6" y="1"/>
                  <a:pt x="1" y="2"/>
                </a:cubicBezTo>
                <a:lnTo>
                  <a:pt x="3" y="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37" name="Freeform 156"/>
          <p:cNvSpPr>
            <a:spLocks/>
          </p:cNvSpPr>
          <p:nvPr/>
        </p:nvSpPr>
        <p:spPr bwMode="auto">
          <a:xfrm>
            <a:off x="7649121" y="1355845"/>
            <a:ext cx="349112" cy="395197"/>
          </a:xfrm>
          <a:custGeom>
            <a:avLst/>
            <a:gdLst/>
            <a:ahLst/>
            <a:cxnLst>
              <a:cxn ang="0">
                <a:pos x="77" y="278"/>
              </a:cxn>
              <a:cxn ang="0">
                <a:pos x="58" y="302"/>
              </a:cxn>
              <a:cxn ang="0">
                <a:pos x="81" y="309"/>
              </a:cxn>
              <a:cxn ang="0">
                <a:pos x="96" y="306"/>
              </a:cxn>
              <a:cxn ang="0">
                <a:pos x="117" y="305"/>
              </a:cxn>
              <a:cxn ang="0">
                <a:pos x="144" y="307"/>
              </a:cxn>
              <a:cxn ang="0">
                <a:pos x="140" y="279"/>
              </a:cxn>
              <a:cxn ang="0">
                <a:pos x="151" y="273"/>
              </a:cxn>
              <a:cxn ang="0">
                <a:pos x="158" y="253"/>
              </a:cxn>
              <a:cxn ang="0">
                <a:pos x="174" y="238"/>
              </a:cxn>
              <a:cxn ang="0">
                <a:pos x="170" y="228"/>
              </a:cxn>
              <a:cxn ang="0">
                <a:pos x="166" y="211"/>
              </a:cxn>
              <a:cxn ang="0">
                <a:pos x="167" y="200"/>
              </a:cxn>
              <a:cxn ang="0">
                <a:pos x="184" y="189"/>
              </a:cxn>
              <a:cxn ang="0">
                <a:pos x="209" y="171"/>
              </a:cxn>
              <a:cxn ang="0">
                <a:pos x="213" y="152"/>
              </a:cxn>
              <a:cxn ang="0">
                <a:pos x="227" y="134"/>
              </a:cxn>
              <a:cxn ang="0">
                <a:pos x="249" y="107"/>
              </a:cxn>
              <a:cxn ang="0">
                <a:pos x="246" y="85"/>
              </a:cxn>
              <a:cxn ang="0">
                <a:pos x="269" y="38"/>
              </a:cxn>
              <a:cxn ang="0">
                <a:pos x="246" y="18"/>
              </a:cxn>
              <a:cxn ang="0">
                <a:pos x="228" y="28"/>
              </a:cxn>
              <a:cxn ang="0">
                <a:pos x="225" y="10"/>
              </a:cxn>
              <a:cxn ang="0">
                <a:pos x="201" y="13"/>
              </a:cxn>
              <a:cxn ang="0">
                <a:pos x="186" y="13"/>
              </a:cxn>
              <a:cxn ang="0">
                <a:pos x="167" y="4"/>
              </a:cxn>
              <a:cxn ang="0">
                <a:pos x="162" y="34"/>
              </a:cxn>
              <a:cxn ang="0">
                <a:pos x="130" y="18"/>
              </a:cxn>
              <a:cxn ang="0">
                <a:pos x="120" y="29"/>
              </a:cxn>
              <a:cxn ang="0">
                <a:pos x="104" y="47"/>
              </a:cxn>
              <a:cxn ang="0">
                <a:pos x="90" y="54"/>
              </a:cxn>
              <a:cxn ang="0">
                <a:pos x="94" y="71"/>
              </a:cxn>
              <a:cxn ang="0">
                <a:pos x="64" y="66"/>
              </a:cxn>
              <a:cxn ang="0">
                <a:pos x="44" y="80"/>
              </a:cxn>
              <a:cxn ang="0">
                <a:pos x="59" y="102"/>
              </a:cxn>
              <a:cxn ang="0">
                <a:pos x="78" y="113"/>
              </a:cxn>
              <a:cxn ang="0">
                <a:pos x="65" y="133"/>
              </a:cxn>
              <a:cxn ang="0">
                <a:pos x="86" y="122"/>
              </a:cxn>
              <a:cxn ang="0">
                <a:pos x="104" y="144"/>
              </a:cxn>
              <a:cxn ang="0">
                <a:pos x="131" y="131"/>
              </a:cxn>
              <a:cxn ang="0">
                <a:pos x="136" y="142"/>
              </a:cxn>
              <a:cxn ang="0">
                <a:pos x="117" y="176"/>
              </a:cxn>
              <a:cxn ang="0">
                <a:pos x="83" y="157"/>
              </a:cxn>
              <a:cxn ang="0">
                <a:pos x="74" y="150"/>
              </a:cxn>
              <a:cxn ang="0">
                <a:pos x="55" y="139"/>
              </a:cxn>
              <a:cxn ang="0">
                <a:pos x="26" y="103"/>
              </a:cxn>
              <a:cxn ang="0">
                <a:pos x="16" y="119"/>
              </a:cxn>
              <a:cxn ang="0">
                <a:pos x="6" y="156"/>
              </a:cxn>
              <a:cxn ang="0">
                <a:pos x="6" y="179"/>
              </a:cxn>
              <a:cxn ang="0">
                <a:pos x="50" y="202"/>
              </a:cxn>
              <a:cxn ang="0">
                <a:pos x="26" y="221"/>
              </a:cxn>
              <a:cxn ang="0">
                <a:pos x="65" y="244"/>
              </a:cxn>
              <a:cxn ang="0">
                <a:pos x="81" y="211"/>
              </a:cxn>
              <a:cxn ang="0">
                <a:pos x="99" y="205"/>
              </a:cxn>
              <a:cxn ang="0">
                <a:pos x="81" y="223"/>
              </a:cxn>
              <a:cxn ang="0">
                <a:pos x="74" y="244"/>
              </a:cxn>
            </a:cxnLst>
            <a:rect l="0" t="0" r="r" b="b"/>
            <a:pathLst>
              <a:path w="281" h="318">
                <a:moveTo>
                  <a:pt x="73" y="257"/>
                </a:moveTo>
                <a:cubicBezTo>
                  <a:pt x="72" y="257"/>
                  <a:pt x="71" y="259"/>
                  <a:pt x="71" y="260"/>
                </a:cubicBezTo>
                <a:cubicBezTo>
                  <a:pt x="71" y="261"/>
                  <a:pt x="70" y="262"/>
                  <a:pt x="70" y="263"/>
                </a:cubicBezTo>
                <a:cubicBezTo>
                  <a:pt x="70" y="265"/>
                  <a:pt x="73" y="267"/>
                  <a:pt x="73" y="268"/>
                </a:cubicBezTo>
                <a:cubicBezTo>
                  <a:pt x="73" y="270"/>
                  <a:pt x="73" y="272"/>
                  <a:pt x="73" y="273"/>
                </a:cubicBezTo>
                <a:cubicBezTo>
                  <a:pt x="74" y="276"/>
                  <a:pt x="76" y="276"/>
                  <a:pt x="77" y="278"/>
                </a:cubicBezTo>
                <a:cubicBezTo>
                  <a:pt x="79" y="279"/>
                  <a:pt x="72" y="282"/>
                  <a:pt x="69" y="282"/>
                </a:cubicBezTo>
                <a:cubicBezTo>
                  <a:pt x="66" y="282"/>
                  <a:pt x="61" y="289"/>
                  <a:pt x="59" y="291"/>
                </a:cubicBezTo>
                <a:cubicBezTo>
                  <a:pt x="58" y="292"/>
                  <a:pt x="54" y="292"/>
                  <a:pt x="53" y="293"/>
                </a:cubicBezTo>
                <a:cubicBezTo>
                  <a:pt x="51" y="294"/>
                  <a:pt x="52" y="297"/>
                  <a:pt x="52" y="299"/>
                </a:cubicBezTo>
                <a:cubicBezTo>
                  <a:pt x="52" y="300"/>
                  <a:pt x="54" y="301"/>
                  <a:pt x="55" y="302"/>
                </a:cubicBezTo>
                <a:cubicBezTo>
                  <a:pt x="56" y="303"/>
                  <a:pt x="57" y="302"/>
                  <a:pt x="58" y="302"/>
                </a:cubicBezTo>
                <a:cubicBezTo>
                  <a:pt x="58" y="302"/>
                  <a:pt x="60" y="302"/>
                  <a:pt x="61" y="302"/>
                </a:cubicBezTo>
                <a:cubicBezTo>
                  <a:pt x="62" y="302"/>
                  <a:pt x="61" y="304"/>
                  <a:pt x="62" y="305"/>
                </a:cubicBezTo>
                <a:cubicBezTo>
                  <a:pt x="65" y="306"/>
                  <a:pt x="69" y="305"/>
                  <a:pt x="71" y="308"/>
                </a:cubicBezTo>
                <a:cubicBezTo>
                  <a:pt x="72" y="310"/>
                  <a:pt x="74" y="310"/>
                  <a:pt x="76" y="308"/>
                </a:cubicBezTo>
                <a:cubicBezTo>
                  <a:pt x="77" y="308"/>
                  <a:pt x="77" y="307"/>
                  <a:pt x="78" y="307"/>
                </a:cubicBezTo>
                <a:cubicBezTo>
                  <a:pt x="80" y="306"/>
                  <a:pt x="80" y="308"/>
                  <a:pt x="81" y="309"/>
                </a:cubicBezTo>
                <a:cubicBezTo>
                  <a:pt x="82" y="311"/>
                  <a:pt x="84" y="309"/>
                  <a:pt x="84" y="307"/>
                </a:cubicBezTo>
                <a:cubicBezTo>
                  <a:pt x="86" y="308"/>
                  <a:pt x="87" y="310"/>
                  <a:pt x="88" y="311"/>
                </a:cubicBezTo>
                <a:cubicBezTo>
                  <a:pt x="90" y="313"/>
                  <a:pt x="92" y="312"/>
                  <a:pt x="94" y="313"/>
                </a:cubicBezTo>
                <a:cubicBezTo>
                  <a:pt x="95" y="314"/>
                  <a:pt x="97" y="315"/>
                  <a:pt x="98" y="314"/>
                </a:cubicBezTo>
                <a:cubicBezTo>
                  <a:pt x="98" y="312"/>
                  <a:pt x="98" y="309"/>
                  <a:pt x="97" y="308"/>
                </a:cubicBezTo>
                <a:cubicBezTo>
                  <a:pt x="97" y="308"/>
                  <a:pt x="97" y="307"/>
                  <a:pt x="96" y="306"/>
                </a:cubicBezTo>
                <a:cubicBezTo>
                  <a:pt x="96" y="306"/>
                  <a:pt x="96" y="305"/>
                  <a:pt x="96" y="305"/>
                </a:cubicBezTo>
                <a:cubicBezTo>
                  <a:pt x="95" y="304"/>
                  <a:pt x="99" y="305"/>
                  <a:pt x="100" y="306"/>
                </a:cubicBezTo>
                <a:cubicBezTo>
                  <a:pt x="103" y="308"/>
                  <a:pt x="106" y="306"/>
                  <a:pt x="108" y="305"/>
                </a:cubicBezTo>
                <a:cubicBezTo>
                  <a:pt x="110" y="303"/>
                  <a:pt x="110" y="304"/>
                  <a:pt x="111" y="306"/>
                </a:cubicBezTo>
                <a:cubicBezTo>
                  <a:pt x="111" y="307"/>
                  <a:pt x="114" y="307"/>
                  <a:pt x="115" y="307"/>
                </a:cubicBezTo>
                <a:cubicBezTo>
                  <a:pt x="117" y="307"/>
                  <a:pt x="116" y="306"/>
                  <a:pt x="117" y="305"/>
                </a:cubicBezTo>
                <a:cubicBezTo>
                  <a:pt x="120" y="303"/>
                  <a:pt x="127" y="313"/>
                  <a:pt x="127" y="315"/>
                </a:cubicBezTo>
                <a:cubicBezTo>
                  <a:pt x="125" y="318"/>
                  <a:pt x="129" y="317"/>
                  <a:pt x="131" y="317"/>
                </a:cubicBezTo>
                <a:cubicBezTo>
                  <a:pt x="132" y="317"/>
                  <a:pt x="134" y="318"/>
                  <a:pt x="135" y="317"/>
                </a:cubicBezTo>
                <a:cubicBezTo>
                  <a:pt x="136" y="317"/>
                  <a:pt x="136" y="316"/>
                  <a:pt x="137" y="314"/>
                </a:cubicBezTo>
                <a:cubicBezTo>
                  <a:pt x="138" y="313"/>
                  <a:pt x="139" y="312"/>
                  <a:pt x="140" y="310"/>
                </a:cubicBezTo>
                <a:cubicBezTo>
                  <a:pt x="141" y="309"/>
                  <a:pt x="143" y="308"/>
                  <a:pt x="144" y="307"/>
                </a:cubicBezTo>
                <a:cubicBezTo>
                  <a:pt x="147" y="305"/>
                  <a:pt x="151" y="303"/>
                  <a:pt x="153" y="300"/>
                </a:cubicBezTo>
                <a:cubicBezTo>
                  <a:pt x="155" y="297"/>
                  <a:pt x="157" y="291"/>
                  <a:pt x="153" y="289"/>
                </a:cubicBezTo>
                <a:cubicBezTo>
                  <a:pt x="152" y="288"/>
                  <a:pt x="149" y="286"/>
                  <a:pt x="147" y="287"/>
                </a:cubicBezTo>
                <a:cubicBezTo>
                  <a:pt x="145" y="288"/>
                  <a:pt x="146" y="292"/>
                  <a:pt x="143" y="291"/>
                </a:cubicBezTo>
                <a:cubicBezTo>
                  <a:pt x="143" y="289"/>
                  <a:pt x="143" y="287"/>
                  <a:pt x="143" y="285"/>
                </a:cubicBezTo>
                <a:cubicBezTo>
                  <a:pt x="143" y="282"/>
                  <a:pt x="142" y="281"/>
                  <a:pt x="140" y="279"/>
                </a:cubicBezTo>
                <a:cubicBezTo>
                  <a:pt x="138" y="277"/>
                  <a:pt x="135" y="278"/>
                  <a:pt x="131" y="278"/>
                </a:cubicBezTo>
                <a:cubicBezTo>
                  <a:pt x="128" y="277"/>
                  <a:pt x="131" y="276"/>
                  <a:pt x="133" y="276"/>
                </a:cubicBezTo>
                <a:cubicBezTo>
                  <a:pt x="136" y="276"/>
                  <a:pt x="138" y="276"/>
                  <a:pt x="141" y="276"/>
                </a:cubicBezTo>
                <a:cubicBezTo>
                  <a:pt x="142" y="276"/>
                  <a:pt x="143" y="276"/>
                  <a:pt x="144" y="276"/>
                </a:cubicBezTo>
                <a:cubicBezTo>
                  <a:pt x="146" y="276"/>
                  <a:pt x="147" y="275"/>
                  <a:pt x="149" y="274"/>
                </a:cubicBezTo>
                <a:cubicBezTo>
                  <a:pt x="149" y="273"/>
                  <a:pt x="150" y="274"/>
                  <a:pt x="151" y="273"/>
                </a:cubicBezTo>
                <a:cubicBezTo>
                  <a:pt x="151" y="273"/>
                  <a:pt x="151" y="271"/>
                  <a:pt x="152" y="270"/>
                </a:cubicBezTo>
                <a:cubicBezTo>
                  <a:pt x="152" y="268"/>
                  <a:pt x="151" y="266"/>
                  <a:pt x="150" y="264"/>
                </a:cubicBezTo>
                <a:cubicBezTo>
                  <a:pt x="150" y="263"/>
                  <a:pt x="149" y="263"/>
                  <a:pt x="149" y="262"/>
                </a:cubicBezTo>
                <a:cubicBezTo>
                  <a:pt x="148" y="261"/>
                  <a:pt x="148" y="260"/>
                  <a:pt x="148" y="259"/>
                </a:cubicBezTo>
                <a:cubicBezTo>
                  <a:pt x="148" y="256"/>
                  <a:pt x="150" y="257"/>
                  <a:pt x="153" y="256"/>
                </a:cubicBezTo>
                <a:cubicBezTo>
                  <a:pt x="155" y="256"/>
                  <a:pt x="156" y="254"/>
                  <a:pt x="158" y="253"/>
                </a:cubicBezTo>
                <a:cubicBezTo>
                  <a:pt x="161" y="253"/>
                  <a:pt x="165" y="253"/>
                  <a:pt x="166" y="251"/>
                </a:cubicBezTo>
                <a:cubicBezTo>
                  <a:pt x="168" y="249"/>
                  <a:pt x="169" y="246"/>
                  <a:pt x="167" y="246"/>
                </a:cubicBezTo>
                <a:cubicBezTo>
                  <a:pt x="165" y="245"/>
                  <a:pt x="157" y="246"/>
                  <a:pt x="159" y="244"/>
                </a:cubicBezTo>
                <a:cubicBezTo>
                  <a:pt x="160" y="242"/>
                  <a:pt x="161" y="243"/>
                  <a:pt x="162" y="242"/>
                </a:cubicBezTo>
                <a:cubicBezTo>
                  <a:pt x="164" y="242"/>
                  <a:pt x="167" y="243"/>
                  <a:pt x="169" y="242"/>
                </a:cubicBezTo>
                <a:cubicBezTo>
                  <a:pt x="171" y="242"/>
                  <a:pt x="171" y="239"/>
                  <a:pt x="174" y="238"/>
                </a:cubicBezTo>
                <a:cubicBezTo>
                  <a:pt x="174" y="237"/>
                  <a:pt x="170" y="234"/>
                  <a:pt x="169" y="233"/>
                </a:cubicBezTo>
                <a:cubicBezTo>
                  <a:pt x="167" y="233"/>
                  <a:pt x="163" y="233"/>
                  <a:pt x="163" y="232"/>
                </a:cubicBezTo>
                <a:cubicBezTo>
                  <a:pt x="162" y="230"/>
                  <a:pt x="161" y="231"/>
                  <a:pt x="162" y="230"/>
                </a:cubicBezTo>
                <a:cubicBezTo>
                  <a:pt x="162" y="230"/>
                  <a:pt x="164" y="229"/>
                  <a:pt x="164" y="229"/>
                </a:cubicBezTo>
                <a:cubicBezTo>
                  <a:pt x="165" y="228"/>
                  <a:pt x="167" y="228"/>
                  <a:pt x="168" y="228"/>
                </a:cubicBezTo>
                <a:cubicBezTo>
                  <a:pt x="169" y="228"/>
                  <a:pt x="169" y="228"/>
                  <a:pt x="170" y="228"/>
                </a:cubicBezTo>
                <a:cubicBezTo>
                  <a:pt x="171" y="228"/>
                  <a:pt x="173" y="229"/>
                  <a:pt x="174" y="228"/>
                </a:cubicBezTo>
                <a:cubicBezTo>
                  <a:pt x="175" y="228"/>
                  <a:pt x="179" y="224"/>
                  <a:pt x="179" y="222"/>
                </a:cubicBezTo>
                <a:cubicBezTo>
                  <a:pt x="180" y="221"/>
                  <a:pt x="177" y="221"/>
                  <a:pt x="176" y="220"/>
                </a:cubicBezTo>
                <a:cubicBezTo>
                  <a:pt x="174" y="218"/>
                  <a:pt x="173" y="217"/>
                  <a:pt x="171" y="216"/>
                </a:cubicBezTo>
                <a:cubicBezTo>
                  <a:pt x="170" y="215"/>
                  <a:pt x="165" y="215"/>
                  <a:pt x="164" y="215"/>
                </a:cubicBezTo>
                <a:cubicBezTo>
                  <a:pt x="163" y="214"/>
                  <a:pt x="167" y="212"/>
                  <a:pt x="166" y="211"/>
                </a:cubicBezTo>
                <a:cubicBezTo>
                  <a:pt x="164" y="211"/>
                  <a:pt x="163" y="209"/>
                  <a:pt x="165" y="207"/>
                </a:cubicBezTo>
                <a:cubicBezTo>
                  <a:pt x="167" y="208"/>
                  <a:pt x="170" y="207"/>
                  <a:pt x="172" y="208"/>
                </a:cubicBezTo>
                <a:cubicBezTo>
                  <a:pt x="172" y="208"/>
                  <a:pt x="176" y="210"/>
                  <a:pt x="177" y="210"/>
                </a:cubicBezTo>
                <a:cubicBezTo>
                  <a:pt x="179" y="210"/>
                  <a:pt x="179" y="207"/>
                  <a:pt x="179" y="206"/>
                </a:cubicBezTo>
                <a:cubicBezTo>
                  <a:pt x="179" y="202"/>
                  <a:pt x="175" y="201"/>
                  <a:pt x="172" y="200"/>
                </a:cubicBezTo>
                <a:cubicBezTo>
                  <a:pt x="170" y="200"/>
                  <a:pt x="168" y="200"/>
                  <a:pt x="167" y="200"/>
                </a:cubicBezTo>
                <a:cubicBezTo>
                  <a:pt x="165" y="200"/>
                  <a:pt x="165" y="200"/>
                  <a:pt x="164" y="198"/>
                </a:cubicBezTo>
                <a:cubicBezTo>
                  <a:pt x="164" y="197"/>
                  <a:pt x="165" y="196"/>
                  <a:pt x="166" y="195"/>
                </a:cubicBezTo>
                <a:cubicBezTo>
                  <a:pt x="168" y="195"/>
                  <a:pt x="170" y="194"/>
                  <a:pt x="172" y="193"/>
                </a:cubicBezTo>
                <a:cubicBezTo>
                  <a:pt x="173" y="193"/>
                  <a:pt x="174" y="194"/>
                  <a:pt x="176" y="193"/>
                </a:cubicBezTo>
                <a:cubicBezTo>
                  <a:pt x="177" y="193"/>
                  <a:pt x="181" y="192"/>
                  <a:pt x="182" y="192"/>
                </a:cubicBezTo>
                <a:cubicBezTo>
                  <a:pt x="183" y="191"/>
                  <a:pt x="183" y="190"/>
                  <a:pt x="184" y="189"/>
                </a:cubicBezTo>
                <a:cubicBezTo>
                  <a:pt x="186" y="188"/>
                  <a:pt x="186" y="188"/>
                  <a:pt x="187" y="185"/>
                </a:cubicBezTo>
                <a:cubicBezTo>
                  <a:pt x="189" y="182"/>
                  <a:pt x="186" y="176"/>
                  <a:pt x="188" y="178"/>
                </a:cubicBezTo>
                <a:cubicBezTo>
                  <a:pt x="189" y="180"/>
                  <a:pt x="188" y="182"/>
                  <a:pt x="191" y="182"/>
                </a:cubicBezTo>
                <a:cubicBezTo>
                  <a:pt x="193" y="182"/>
                  <a:pt x="196" y="184"/>
                  <a:pt x="198" y="181"/>
                </a:cubicBezTo>
                <a:cubicBezTo>
                  <a:pt x="200" y="179"/>
                  <a:pt x="202" y="177"/>
                  <a:pt x="204" y="176"/>
                </a:cubicBezTo>
                <a:cubicBezTo>
                  <a:pt x="207" y="174"/>
                  <a:pt x="207" y="172"/>
                  <a:pt x="209" y="171"/>
                </a:cubicBezTo>
                <a:cubicBezTo>
                  <a:pt x="212" y="168"/>
                  <a:pt x="210" y="163"/>
                  <a:pt x="206" y="163"/>
                </a:cubicBezTo>
                <a:cubicBezTo>
                  <a:pt x="203" y="162"/>
                  <a:pt x="201" y="165"/>
                  <a:pt x="198" y="165"/>
                </a:cubicBezTo>
                <a:cubicBezTo>
                  <a:pt x="197" y="166"/>
                  <a:pt x="199" y="161"/>
                  <a:pt x="200" y="161"/>
                </a:cubicBezTo>
                <a:cubicBezTo>
                  <a:pt x="203" y="160"/>
                  <a:pt x="205" y="160"/>
                  <a:pt x="207" y="159"/>
                </a:cubicBezTo>
                <a:cubicBezTo>
                  <a:pt x="209" y="159"/>
                  <a:pt x="211" y="158"/>
                  <a:pt x="212" y="156"/>
                </a:cubicBezTo>
                <a:cubicBezTo>
                  <a:pt x="213" y="154"/>
                  <a:pt x="212" y="153"/>
                  <a:pt x="213" y="152"/>
                </a:cubicBezTo>
                <a:cubicBezTo>
                  <a:pt x="214" y="151"/>
                  <a:pt x="216" y="152"/>
                  <a:pt x="217" y="150"/>
                </a:cubicBezTo>
                <a:cubicBezTo>
                  <a:pt x="218" y="149"/>
                  <a:pt x="217" y="147"/>
                  <a:pt x="217" y="146"/>
                </a:cubicBezTo>
                <a:cubicBezTo>
                  <a:pt x="217" y="143"/>
                  <a:pt x="219" y="141"/>
                  <a:pt x="221" y="139"/>
                </a:cubicBezTo>
                <a:cubicBezTo>
                  <a:pt x="222" y="138"/>
                  <a:pt x="222" y="137"/>
                  <a:pt x="223" y="137"/>
                </a:cubicBezTo>
                <a:cubicBezTo>
                  <a:pt x="224" y="136"/>
                  <a:pt x="224" y="136"/>
                  <a:pt x="225" y="136"/>
                </a:cubicBezTo>
                <a:cubicBezTo>
                  <a:pt x="226" y="136"/>
                  <a:pt x="226" y="135"/>
                  <a:pt x="227" y="134"/>
                </a:cubicBezTo>
                <a:cubicBezTo>
                  <a:pt x="229" y="132"/>
                  <a:pt x="229" y="130"/>
                  <a:pt x="230" y="128"/>
                </a:cubicBezTo>
                <a:cubicBezTo>
                  <a:pt x="231" y="127"/>
                  <a:pt x="231" y="125"/>
                  <a:pt x="232" y="124"/>
                </a:cubicBezTo>
                <a:cubicBezTo>
                  <a:pt x="233" y="123"/>
                  <a:pt x="235" y="122"/>
                  <a:pt x="236" y="121"/>
                </a:cubicBezTo>
                <a:cubicBezTo>
                  <a:pt x="237" y="119"/>
                  <a:pt x="238" y="119"/>
                  <a:pt x="240" y="118"/>
                </a:cubicBezTo>
                <a:cubicBezTo>
                  <a:pt x="241" y="118"/>
                  <a:pt x="241" y="117"/>
                  <a:pt x="243" y="116"/>
                </a:cubicBezTo>
                <a:cubicBezTo>
                  <a:pt x="245" y="114"/>
                  <a:pt x="247" y="111"/>
                  <a:pt x="249" y="107"/>
                </a:cubicBezTo>
                <a:cubicBezTo>
                  <a:pt x="250" y="106"/>
                  <a:pt x="252" y="104"/>
                  <a:pt x="252" y="102"/>
                </a:cubicBezTo>
                <a:cubicBezTo>
                  <a:pt x="253" y="100"/>
                  <a:pt x="256" y="101"/>
                  <a:pt x="256" y="99"/>
                </a:cubicBezTo>
                <a:cubicBezTo>
                  <a:pt x="255" y="97"/>
                  <a:pt x="256" y="93"/>
                  <a:pt x="255" y="92"/>
                </a:cubicBezTo>
                <a:cubicBezTo>
                  <a:pt x="254" y="91"/>
                  <a:pt x="248" y="92"/>
                  <a:pt x="247" y="93"/>
                </a:cubicBezTo>
                <a:cubicBezTo>
                  <a:pt x="243" y="93"/>
                  <a:pt x="235" y="88"/>
                  <a:pt x="238" y="87"/>
                </a:cubicBezTo>
                <a:cubicBezTo>
                  <a:pt x="241" y="87"/>
                  <a:pt x="244" y="86"/>
                  <a:pt x="246" y="85"/>
                </a:cubicBezTo>
                <a:cubicBezTo>
                  <a:pt x="249" y="83"/>
                  <a:pt x="252" y="81"/>
                  <a:pt x="254" y="80"/>
                </a:cubicBezTo>
                <a:cubicBezTo>
                  <a:pt x="257" y="78"/>
                  <a:pt x="259" y="77"/>
                  <a:pt x="262" y="75"/>
                </a:cubicBezTo>
                <a:cubicBezTo>
                  <a:pt x="269" y="70"/>
                  <a:pt x="276" y="64"/>
                  <a:pt x="279" y="56"/>
                </a:cubicBezTo>
                <a:cubicBezTo>
                  <a:pt x="280" y="54"/>
                  <a:pt x="280" y="50"/>
                  <a:pt x="281" y="47"/>
                </a:cubicBezTo>
                <a:cubicBezTo>
                  <a:pt x="281" y="44"/>
                  <a:pt x="281" y="40"/>
                  <a:pt x="277" y="40"/>
                </a:cubicBezTo>
                <a:cubicBezTo>
                  <a:pt x="274" y="40"/>
                  <a:pt x="270" y="41"/>
                  <a:pt x="269" y="38"/>
                </a:cubicBezTo>
                <a:cubicBezTo>
                  <a:pt x="269" y="35"/>
                  <a:pt x="269" y="33"/>
                  <a:pt x="268" y="31"/>
                </a:cubicBezTo>
                <a:cubicBezTo>
                  <a:pt x="267" y="28"/>
                  <a:pt x="264" y="25"/>
                  <a:pt x="264" y="22"/>
                </a:cubicBezTo>
                <a:cubicBezTo>
                  <a:pt x="264" y="20"/>
                  <a:pt x="263" y="20"/>
                  <a:pt x="261" y="19"/>
                </a:cubicBezTo>
                <a:cubicBezTo>
                  <a:pt x="261" y="18"/>
                  <a:pt x="260" y="17"/>
                  <a:pt x="259" y="16"/>
                </a:cubicBezTo>
                <a:cubicBezTo>
                  <a:pt x="258" y="16"/>
                  <a:pt x="252" y="15"/>
                  <a:pt x="251" y="15"/>
                </a:cubicBezTo>
                <a:cubicBezTo>
                  <a:pt x="249" y="15"/>
                  <a:pt x="249" y="17"/>
                  <a:pt x="246" y="18"/>
                </a:cubicBezTo>
                <a:cubicBezTo>
                  <a:pt x="245" y="19"/>
                  <a:pt x="243" y="19"/>
                  <a:pt x="241" y="19"/>
                </a:cubicBezTo>
                <a:cubicBezTo>
                  <a:pt x="239" y="20"/>
                  <a:pt x="238" y="19"/>
                  <a:pt x="236" y="21"/>
                </a:cubicBezTo>
                <a:cubicBezTo>
                  <a:pt x="235" y="22"/>
                  <a:pt x="235" y="23"/>
                  <a:pt x="233" y="24"/>
                </a:cubicBezTo>
                <a:cubicBezTo>
                  <a:pt x="233" y="24"/>
                  <a:pt x="232" y="25"/>
                  <a:pt x="232" y="25"/>
                </a:cubicBezTo>
                <a:cubicBezTo>
                  <a:pt x="231" y="26"/>
                  <a:pt x="231" y="27"/>
                  <a:pt x="231" y="27"/>
                </a:cubicBezTo>
                <a:cubicBezTo>
                  <a:pt x="230" y="28"/>
                  <a:pt x="229" y="28"/>
                  <a:pt x="228" y="28"/>
                </a:cubicBezTo>
                <a:cubicBezTo>
                  <a:pt x="227" y="28"/>
                  <a:pt x="225" y="26"/>
                  <a:pt x="225" y="25"/>
                </a:cubicBezTo>
                <a:cubicBezTo>
                  <a:pt x="225" y="24"/>
                  <a:pt x="225" y="24"/>
                  <a:pt x="226" y="24"/>
                </a:cubicBezTo>
                <a:cubicBezTo>
                  <a:pt x="229" y="22"/>
                  <a:pt x="232" y="20"/>
                  <a:pt x="234" y="18"/>
                </a:cubicBezTo>
                <a:cubicBezTo>
                  <a:pt x="237" y="16"/>
                  <a:pt x="237" y="13"/>
                  <a:pt x="233" y="12"/>
                </a:cubicBezTo>
                <a:cubicBezTo>
                  <a:pt x="231" y="11"/>
                  <a:pt x="227" y="12"/>
                  <a:pt x="224" y="12"/>
                </a:cubicBezTo>
                <a:cubicBezTo>
                  <a:pt x="224" y="12"/>
                  <a:pt x="225" y="10"/>
                  <a:pt x="225" y="10"/>
                </a:cubicBezTo>
                <a:cubicBezTo>
                  <a:pt x="223" y="9"/>
                  <a:pt x="221" y="11"/>
                  <a:pt x="220" y="10"/>
                </a:cubicBezTo>
                <a:cubicBezTo>
                  <a:pt x="219" y="8"/>
                  <a:pt x="216" y="8"/>
                  <a:pt x="214" y="7"/>
                </a:cubicBezTo>
                <a:cubicBezTo>
                  <a:pt x="212" y="6"/>
                  <a:pt x="212" y="2"/>
                  <a:pt x="210" y="2"/>
                </a:cubicBezTo>
                <a:cubicBezTo>
                  <a:pt x="208" y="1"/>
                  <a:pt x="203" y="3"/>
                  <a:pt x="202" y="4"/>
                </a:cubicBezTo>
                <a:cubicBezTo>
                  <a:pt x="201" y="5"/>
                  <a:pt x="200" y="8"/>
                  <a:pt x="200" y="9"/>
                </a:cubicBezTo>
                <a:cubicBezTo>
                  <a:pt x="200" y="10"/>
                  <a:pt x="201" y="11"/>
                  <a:pt x="201" y="13"/>
                </a:cubicBezTo>
                <a:cubicBezTo>
                  <a:pt x="201" y="16"/>
                  <a:pt x="196" y="15"/>
                  <a:pt x="195" y="12"/>
                </a:cubicBezTo>
                <a:cubicBezTo>
                  <a:pt x="195" y="10"/>
                  <a:pt x="197" y="5"/>
                  <a:pt x="198" y="4"/>
                </a:cubicBezTo>
                <a:cubicBezTo>
                  <a:pt x="198" y="2"/>
                  <a:pt x="191" y="1"/>
                  <a:pt x="190" y="1"/>
                </a:cubicBezTo>
                <a:cubicBezTo>
                  <a:pt x="188" y="0"/>
                  <a:pt x="186" y="1"/>
                  <a:pt x="185" y="2"/>
                </a:cubicBezTo>
                <a:cubicBezTo>
                  <a:pt x="182" y="4"/>
                  <a:pt x="182" y="7"/>
                  <a:pt x="183" y="9"/>
                </a:cubicBezTo>
                <a:cubicBezTo>
                  <a:pt x="184" y="11"/>
                  <a:pt x="185" y="12"/>
                  <a:pt x="186" y="13"/>
                </a:cubicBezTo>
                <a:cubicBezTo>
                  <a:pt x="187" y="14"/>
                  <a:pt x="187" y="17"/>
                  <a:pt x="188" y="18"/>
                </a:cubicBezTo>
                <a:cubicBezTo>
                  <a:pt x="189" y="20"/>
                  <a:pt x="191" y="21"/>
                  <a:pt x="191" y="23"/>
                </a:cubicBezTo>
                <a:cubicBezTo>
                  <a:pt x="192" y="25"/>
                  <a:pt x="191" y="25"/>
                  <a:pt x="190" y="27"/>
                </a:cubicBezTo>
                <a:cubicBezTo>
                  <a:pt x="184" y="24"/>
                  <a:pt x="185" y="19"/>
                  <a:pt x="183" y="15"/>
                </a:cubicBezTo>
                <a:cubicBezTo>
                  <a:pt x="181" y="13"/>
                  <a:pt x="179" y="10"/>
                  <a:pt x="177" y="9"/>
                </a:cubicBezTo>
                <a:cubicBezTo>
                  <a:pt x="174" y="7"/>
                  <a:pt x="170" y="5"/>
                  <a:pt x="167" y="4"/>
                </a:cubicBezTo>
                <a:cubicBezTo>
                  <a:pt x="165" y="4"/>
                  <a:pt x="163" y="4"/>
                  <a:pt x="161" y="3"/>
                </a:cubicBezTo>
                <a:cubicBezTo>
                  <a:pt x="160" y="3"/>
                  <a:pt x="157" y="2"/>
                  <a:pt x="155" y="3"/>
                </a:cubicBezTo>
                <a:cubicBezTo>
                  <a:pt x="152" y="4"/>
                  <a:pt x="150" y="7"/>
                  <a:pt x="153" y="10"/>
                </a:cubicBezTo>
                <a:cubicBezTo>
                  <a:pt x="156" y="13"/>
                  <a:pt x="158" y="16"/>
                  <a:pt x="162" y="18"/>
                </a:cubicBezTo>
                <a:cubicBezTo>
                  <a:pt x="166" y="21"/>
                  <a:pt x="166" y="25"/>
                  <a:pt x="165" y="29"/>
                </a:cubicBezTo>
                <a:cubicBezTo>
                  <a:pt x="165" y="31"/>
                  <a:pt x="162" y="35"/>
                  <a:pt x="162" y="34"/>
                </a:cubicBezTo>
                <a:cubicBezTo>
                  <a:pt x="161" y="32"/>
                  <a:pt x="161" y="30"/>
                  <a:pt x="161" y="29"/>
                </a:cubicBezTo>
                <a:cubicBezTo>
                  <a:pt x="160" y="27"/>
                  <a:pt x="160" y="24"/>
                  <a:pt x="159" y="22"/>
                </a:cubicBezTo>
                <a:cubicBezTo>
                  <a:pt x="158" y="19"/>
                  <a:pt x="157" y="17"/>
                  <a:pt x="155" y="16"/>
                </a:cubicBezTo>
                <a:cubicBezTo>
                  <a:pt x="152" y="15"/>
                  <a:pt x="151" y="14"/>
                  <a:pt x="148" y="13"/>
                </a:cubicBezTo>
                <a:cubicBezTo>
                  <a:pt x="147" y="12"/>
                  <a:pt x="124" y="6"/>
                  <a:pt x="127" y="14"/>
                </a:cubicBezTo>
                <a:cubicBezTo>
                  <a:pt x="127" y="16"/>
                  <a:pt x="129" y="16"/>
                  <a:pt x="130" y="18"/>
                </a:cubicBezTo>
                <a:cubicBezTo>
                  <a:pt x="132" y="20"/>
                  <a:pt x="128" y="22"/>
                  <a:pt x="126" y="21"/>
                </a:cubicBezTo>
                <a:cubicBezTo>
                  <a:pt x="126" y="21"/>
                  <a:pt x="124" y="21"/>
                  <a:pt x="124" y="21"/>
                </a:cubicBezTo>
                <a:cubicBezTo>
                  <a:pt x="122" y="24"/>
                  <a:pt x="126" y="26"/>
                  <a:pt x="127" y="28"/>
                </a:cubicBezTo>
                <a:cubicBezTo>
                  <a:pt x="128" y="29"/>
                  <a:pt x="127" y="30"/>
                  <a:pt x="128" y="31"/>
                </a:cubicBezTo>
                <a:cubicBezTo>
                  <a:pt x="128" y="32"/>
                  <a:pt x="129" y="34"/>
                  <a:pt x="128" y="34"/>
                </a:cubicBezTo>
                <a:cubicBezTo>
                  <a:pt x="126" y="34"/>
                  <a:pt x="123" y="31"/>
                  <a:pt x="120" y="29"/>
                </a:cubicBezTo>
                <a:cubicBezTo>
                  <a:pt x="119" y="29"/>
                  <a:pt x="116" y="27"/>
                  <a:pt x="115" y="27"/>
                </a:cubicBezTo>
                <a:cubicBezTo>
                  <a:pt x="114" y="28"/>
                  <a:pt x="114" y="33"/>
                  <a:pt x="115" y="34"/>
                </a:cubicBezTo>
                <a:cubicBezTo>
                  <a:pt x="115" y="36"/>
                  <a:pt x="115" y="37"/>
                  <a:pt x="114" y="39"/>
                </a:cubicBezTo>
                <a:cubicBezTo>
                  <a:pt x="113" y="40"/>
                  <a:pt x="111" y="42"/>
                  <a:pt x="110" y="44"/>
                </a:cubicBezTo>
                <a:cubicBezTo>
                  <a:pt x="107" y="48"/>
                  <a:pt x="109" y="54"/>
                  <a:pt x="107" y="51"/>
                </a:cubicBezTo>
                <a:cubicBezTo>
                  <a:pt x="105" y="50"/>
                  <a:pt x="105" y="48"/>
                  <a:pt x="104" y="47"/>
                </a:cubicBezTo>
                <a:cubicBezTo>
                  <a:pt x="102" y="45"/>
                  <a:pt x="101" y="42"/>
                  <a:pt x="99" y="40"/>
                </a:cubicBezTo>
                <a:cubicBezTo>
                  <a:pt x="98" y="39"/>
                  <a:pt x="97" y="37"/>
                  <a:pt x="95" y="36"/>
                </a:cubicBezTo>
                <a:cubicBezTo>
                  <a:pt x="94" y="36"/>
                  <a:pt x="91" y="35"/>
                  <a:pt x="90" y="36"/>
                </a:cubicBezTo>
                <a:cubicBezTo>
                  <a:pt x="88" y="37"/>
                  <a:pt x="89" y="44"/>
                  <a:pt x="89" y="46"/>
                </a:cubicBezTo>
                <a:cubicBezTo>
                  <a:pt x="89" y="47"/>
                  <a:pt x="89" y="49"/>
                  <a:pt x="89" y="50"/>
                </a:cubicBezTo>
                <a:cubicBezTo>
                  <a:pt x="89" y="51"/>
                  <a:pt x="90" y="53"/>
                  <a:pt x="90" y="54"/>
                </a:cubicBezTo>
                <a:cubicBezTo>
                  <a:pt x="87" y="55"/>
                  <a:pt x="85" y="53"/>
                  <a:pt x="82" y="54"/>
                </a:cubicBezTo>
                <a:cubicBezTo>
                  <a:pt x="79" y="54"/>
                  <a:pt x="79" y="56"/>
                  <a:pt x="81" y="58"/>
                </a:cubicBezTo>
                <a:cubicBezTo>
                  <a:pt x="83" y="59"/>
                  <a:pt x="85" y="60"/>
                  <a:pt x="87" y="61"/>
                </a:cubicBezTo>
                <a:cubicBezTo>
                  <a:pt x="88" y="62"/>
                  <a:pt x="90" y="61"/>
                  <a:pt x="91" y="62"/>
                </a:cubicBezTo>
                <a:cubicBezTo>
                  <a:pt x="92" y="64"/>
                  <a:pt x="96" y="66"/>
                  <a:pt x="97" y="68"/>
                </a:cubicBezTo>
                <a:cubicBezTo>
                  <a:pt x="98" y="71"/>
                  <a:pt x="96" y="71"/>
                  <a:pt x="94" y="71"/>
                </a:cubicBezTo>
                <a:cubicBezTo>
                  <a:pt x="92" y="71"/>
                  <a:pt x="93" y="69"/>
                  <a:pt x="92" y="68"/>
                </a:cubicBezTo>
                <a:cubicBezTo>
                  <a:pt x="91" y="67"/>
                  <a:pt x="89" y="64"/>
                  <a:pt x="87" y="64"/>
                </a:cubicBezTo>
                <a:cubicBezTo>
                  <a:pt x="84" y="63"/>
                  <a:pt x="79" y="67"/>
                  <a:pt x="77" y="64"/>
                </a:cubicBezTo>
                <a:cubicBezTo>
                  <a:pt x="76" y="63"/>
                  <a:pt x="74" y="61"/>
                  <a:pt x="72" y="61"/>
                </a:cubicBezTo>
                <a:cubicBezTo>
                  <a:pt x="71" y="61"/>
                  <a:pt x="68" y="62"/>
                  <a:pt x="67" y="62"/>
                </a:cubicBezTo>
                <a:cubicBezTo>
                  <a:pt x="65" y="63"/>
                  <a:pt x="65" y="65"/>
                  <a:pt x="64" y="66"/>
                </a:cubicBezTo>
                <a:cubicBezTo>
                  <a:pt x="63" y="68"/>
                  <a:pt x="63" y="70"/>
                  <a:pt x="61" y="71"/>
                </a:cubicBezTo>
                <a:cubicBezTo>
                  <a:pt x="60" y="73"/>
                  <a:pt x="58" y="72"/>
                  <a:pt x="57" y="72"/>
                </a:cubicBezTo>
                <a:cubicBezTo>
                  <a:pt x="55" y="71"/>
                  <a:pt x="55" y="72"/>
                  <a:pt x="53" y="72"/>
                </a:cubicBezTo>
                <a:cubicBezTo>
                  <a:pt x="52" y="73"/>
                  <a:pt x="51" y="74"/>
                  <a:pt x="50" y="74"/>
                </a:cubicBezTo>
                <a:cubicBezTo>
                  <a:pt x="49" y="75"/>
                  <a:pt x="47" y="74"/>
                  <a:pt x="46" y="76"/>
                </a:cubicBezTo>
                <a:cubicBezTo>
                  <a:pt x="45" y="77"/>
                  <a:pt x="45" y="79"/>
                  <a:pt x="44" y="80"/>
                </a:cubicBezTo>
                <a:cubicBezTo>
                  <a:pt x="43" y="82"/>
                  <a:pt x="42" y="84"/>
                  <a:pt x="41" y="86"/>
                </a:cubicBezTo>
                <a:cubicBezTo>
                  <a:pt x="41" y="86"/>
                  <a:pt x="40" y="88"/>
                  <a:pt x="41" y="88"/>
                </a:cubicBezTo>
                <a:cubicBezTo>
                  <a:pt x="41" y="89"/>
                  <a:pt x="41" y="91"/>
                  <a:pt x="41" y="91"/>
                </a:cubicBezTo>
                <a:cubicBezTo>
                  <a:pt x="43" y="92"/>
                  <a:pt x="49" y="97"/>
                  <a:pt x="48" y="98"/>
                </a:cubicBezTo>
                <a:cubicBezTo>
                  <a:pt x="46" y="99"/>
                  <a:pt x="54" y="98"/>
                  <a:pt x="54" y="99"/>
                </a:cubicBezTo>
                <a:cubicBezTo>
                  <a:pt x="58" y="100"/>
                  <a:pt x="60" y="102"/>
                  <a:pt x="59" y="102"/>
                </a:cubicBezTo>
                <a:cubicBezTo>
                  <a:pt x="56" y="104"/>
                  <a:pt x="57" y="105"/>
                  <a:pt x="55" y="107"/>
                </a:cubicBezTo>
                <a:cubicBezTo>
                  <a:pt x="54" y="109"/>
                  <a:pt x="54" y="111"/>
                  <a:pt x="53" y="114"/>
                </a:cubicBezTo>
                <a:cubicBezTo>
                  <a:pt x="52" y="116"/>
                  <a:pt x="53" y="117"/>
                  <a:pt x="55" y="117"/>
                </a:cubicBezTo>
                <a:cubicBezTo>
                  <a:pt x="58" y="117"/>
                  <a:pt x="61" y="116"/>
                  <a:pt x="64" y="116"/>
                </a:cubicBezTo>
                <a:cubicBezTo>
                  <a:pt x="68" y="116"/>
                  <a:pt x="72" y="118"/>
                  <a:pt x="75" y="116"/>
                </a:cubicBezTo>
                <a:cubicBezTo>
                  <a:pt x="76" y="115"/>
                  <a:pt x="77" y="114"/>
                  <a:pt x="78" y="113"/>
                </a:cubicBezTo>
                <a:cubicBezTo>
                  <a:pt x="79" y="113"/>
                  <a:pt x="81" y="113"/>
                  <a:pt x="82" y="112"/>
                </a:cubicBezTo>
                <a:cubicBezTo>
                  <a:pt x="84" y="111"/>
                  <a:pt x="86" y="114"/>
                  <a:pt x="84" y="115"/>
                </a:cubicBezTo>
                <a:cubicBezTo>
                  <a:pt x="82" y="115"/>
                  <a:pt x="81" y="116"/>
                  <a:pt x="79" y="117"/>
                </a:cubicBezTo>
                <a:cubicBezTo>
                  <a:pt x="76" y="118"/>
                  <a:pt x="72" y="119"/>
                  <a:pt x="69" y="120"/>
                </a:cubicBezTo>
                <a:cubicBezTo>
                  <a:pt x="66" y="120"/>
                  <a:pt x="61" y="120"/>
                  <a:pt x="59" y="122"/>
                </a:cubicBezTo>
                <a:cubicBezTo>
                  <a:pt x="57" y="127"/>
                  <a:pt x="61" y="132"/>
                  <a:pt x="65" y="133"/>
                </a:cubicBezTo>
                <a:cubicBezTo>
                  <a:pt x="66" y="133"/>
                  <a:pt x="67" y="133"/>
                  <a:pt x="68" y="133"/>
                </a:cubicBezTo>
                <a:cubicBezTo>
                  <a:pt x="69" y="134"/>
                  <a:pt x="69" y="135"/>
                  <a:pt x="70" y="135"/>
                </a:cubicBezTo>
                <a:cubicBezTo>
                  <a:pt x="72" y="135"/>
                  <a:pt x="73" y="138"/>
                  <a:pt x="75" y="138"/>
                </a:cubicBezTo>
                <a:cubicBezTo>
                  <a:pt x="79" y="137"/>
                  <a:pt x="82" y="131"/>
                  <a:pt x="83" y="128"/>
                </a:cubicBezTo>
                <a:cubicBezTo>
                  <a:pt x="83" y="127"/>
                  <a:pt x="84" y="126"/>
                  <a:pt x="84" y="125"/>
                </a:cubicBezTo>
                <a:cubicBezTo>
                  <a:pt x="85" y="124"/>
                  <a:pt x="85" y="123"/>
                  <a:pt x="86" y="122"/>
                </a:cubicBezTo>
                <a:cubicBezTo>
                  <a:pt x="87" y="122"/>
                  <a:pt x="89" y="120"/>
                  <a:pt x="87" y="125"/>
                </a:cubicBezTo>
                <a:cubicBezTo>
                  <a:pt x="86" y="127"/>
                  <a:pt x="84" y="131"/>
                  <a:pt x="84" y="133"/>
                </a:cubicBezTo>
                <a:cubicBezTo>
                  <a:pt x="84" y="134"/>
                  <a:pt x="82" y="135"/>
                  <a:pt x="82" y="136"/>
                </a:cubicBezTo>
                <a:cubicBezTo>
                  <a:pt x="82" y="137"/>
                  <a:pt x="83" y="138"/>
                  <a:pt x="82" y="139"/>
                </a:cubicBezTo>
                <a:cubicBezTo>
                  <a:pt x="81" y="142"/>
                  <a:pt x="88" y="142"/>
                  <a:pt x="90" y="144"/>
                </a:cubicBezTo>
                <a:cubicBezTo>
                  <a:pt x="93" y="147"/>
                  <a:pt x="100" y="149"/>
                  <a:pt x="104" y="144"/>
                </a:cubicBezTo>
                <a:cubicBezTo>
                  <a:pt x="105" y="142"/>
                  <a:pt x="106" y="145"/>
                  <a:pt x="107" y="143"/>
                </a:cubicBezTo>
                <a:cubicBezTo>
                  <a:pt x="107" y="141"/>
                  <a:pt x="110" y="141"/>
                  <a:pt x="114" y="141"/>
                </a:cubicBezTo>
                <a:cubicBezTo>
                  <a:pt x="117" y="141"/>
                  <a:pt x="119" y="141"/>
                  <a:pt x="122" y="139"/>
                </a:cubicBezTo>
                <a:cubicBezTo>
                  <a:pt x="124" y="138"/>
                  <a:pt x="126" y="137"/>
                  <a:pt x="127" y="137"/>
                </a:cubicBezTo>
                <a:cubicBezTo>
                  <a:pt x="129" y="136"/>
                  <a:pt x="129" y="136"/>
                  <a:pt x="130" y="134"/>
                </a:cubicBezTo>
                <a:cubicBezTo>
                  <a:pt x="131" y="133"/>
                  <a:pt x="131" y="132"/>
                  <a:pt x="131" y="131"/>
                </a:cubicBezTo>
                <a:cubicBezTo>
                  <a:pt x="132" y="129"/>
                  <a:pt x="134" y="130"/>
                  <a:pt x="135" y="129"/>
                </a:cubicBezTo>
                <a:cubicBezTo>
                  <a:pt x="136" y="127"/>
                  <a:pt x="140" y="126"/>
                  <a:pt x="141" y="126"/>
                </a:cubicBezTo>
                <a:cubicBezTo>
                  <a:pt x="142" y="127"/>
                  <a:pt x="144" y="128"/>
                  <a:pt x="145" y="131"/>
                </a:cubicBezTo>
                <a:cubicBezTo>
                  <a:pt x="147" y="136"/>
                  <a:pt x="138" y="134"/>
                  <a:pt x="138" y="137"/>
                </a:cubicBezTo>
                <a:cubicBezTo>
                  <a:pt x="138" y="138"/>
                  <a:pt x="138" y="141"/>
                  <a:pt x="139" y="142"/>
                </a:cubicBezTo>
                <a:cubicBezTo>
                  <a:pt x="140" y="142"/>
                  <a:pt x="134" y="141"/>
                  <a:pt x="136" y="142"/>
                </a:cubicBezTo>
                <a:cubicBezTo>
                  <a:pt x="133" y="144"/>
                  <a:pt x="137" y="143"/>
                  <a:pt x="134" y="143"/>
                </a:cubicBezTo>
                <a:cubicBezTo>
                  <a:pt x="125" y="143"/>
                  <a:pt x="123" y="144"/>
                  <a:pt x="127" y="144"/>
                </a:cubicBezTo>
                <a:cubicBezTo>
                  <a:pt x="121" y="144"/>
                  <a:pt x="113" y="148"/>
                  <a:pt x="110" y="152"/>
                </a:cubicBezTo>
                <a:cubicBezTo>
                  <a:pt x="106" y="156"/>
                  <a:pt x="112" y="161"/>
                  <a:pt x="115" y="166"/>
                </a:cubicBezTo>
                <a:cubicBezTo>
                  <a:pt x="116" y="169"/>
                  <a:pt x="118" y="171"/>
                  <a:pt x="119" y="174"/>
                </a:cubicBezTo>
                <a:cubicBezTo>
                  <a:pt x="120" y="175"/>
                  <a:pt x="118" y="177"/>
                  <a:pt x="117" y="176"/>
                </a:cubicBezTo>
                <a:cubicBezTo>
                  <a:pt x="116" y="174"/>
                  <a:pt x="115" y="173"/>
                  <a:pt x="114" y="171"/>
                </a:cubicBezTo>
                <a:cubicBezTo>
                  <a:pt x="112" y="170"/>
                  <a:pt x="110" y="167"/>
                  <a:pt x="108" y="166"/>
                </a:cubicBezTo>
                <a:cubicBezTo>
                  <a:pt x="107" y="165"/>
                  <a:pt x="109" y="163"/>
                  <a:pt x="108" y="162"/>
                </a:cubicBezTo>
                <a:cubicBezTo>
                  <a:pt x="107" y="161"/>
                  <a:pt x="106" y="159"/>
                  <a:pt x="105" y="158"/>
                </a:cubicBezTo>
                <a:cubicBezTo>
                  <a:pt x="103" y="156"/>
                  <a:pt x="100" y="156"/>
                  <a:pt x="98" y="155"/>
                </a:cubicBezTo>
                <a:cubicBezTo>
                  <a:pt x="96" y="154"/>
                  <a:pt x="88" y="149"/>
                  <a:pt x="83" y="157"/>
                </a:cubicBezTo>
                <a:cubicBezTo>
                  <a:pt x="80" y="161"/>
                  <a:pt x="84" y="166"/>
                  <a:pt x="84" y="170"/>
                </a:cubicBezTo>
                <a:cubicBezTo>
                  <a:pt x="84" y="172"/>
                  <a:pt x="85" y="174"/>
                  <a:pt x="84" y="175"/>
                </a:cubicBezTo>
                <a:cubicBezTo>
                  <a:pt x="83" y="177"/>
                  <a:pt x="77" y="176"/>
                  <a:pt x="77" y="176"/>
                </a:cubicBezTo>
                <a:cubicBezTo>
                  <a:pt x="76" y="174"/>
                  <a:pt x="78" y="170"/>
                  <a:pt x="78" y="169"/>
                </a:cubicBezTo>
                <a:cubicBezTo>
                  <a:pt x="77" y="167"/>
                  <a:pt x="76" y="165"/>
                  <a:pt x="75" y="164"/>
                </a:cubicBezTo>
                <a:cubicBezTo>
                  <a:pt x="75" y="160"/>
                  <a:pt x="77" y="151"/>
                  <a:pt x="74" y="150"/>
                </a:cubicBezTo>
                <a:cubicBezTo>
                  <a:pt x="72" y="149"/>
                  <a:pt x="68" y="151"/>
                  <a:pt x="67" y="149"/>
                </a:cubicBezTo>
                <a:cubicBezTo>
                  <a:pt x="66" y="148"/>
                  <a:pt x="64" y="154"/>
                  <a:pt x="64" y="153"/>
                </a:cubicBezTo>
                <a:cubicBezTo>
                  <a:pt x="63" y="152"/>
                  <a:pt x="62" y="146"/>
                  <a:pt x="62" y="145"/>
                </a:cubicBezTo>
                <a:cubicBezTo>
                  <a:pt x="61" y="143"/>
                  <a:pt x="60" y="146"/>
                  <a:pt x="59" y="144"/>
                </a:cubicBezTo>
                <a:cubicBezTo>
                  <a:pt x="58" y="142"/>
                  <a:pt x="58" y="142"/>
                  <a:pt x="57" y="141"/>
                </a:cubicBezTo>
                <a:cubicBezTo>
                  <a:pt x="56" y="140"/>
                  <a:pt x="55" y="140"/>
                  <a:pt x="55" y="139"/>
                </a:cubicBezTo>
                <a:cubicBezTo>
                  <a:pt x="53" y="137"/>
                  <a:pt x="51" y="134"/>
                  <a:pt x="49" y="131"/>
                </a:cubicBezTo>
                <a:cubicBezTo>
                  <a:pt x="47" y="128"/>
                  <a:pt x="44" y="124"/>
                  <a:pt x="42" y="120"/>
                </a:cubicBezTo>
                <a:cubicBezTo>
                  <a:pt x="42" y="119"/>
                  <a:pt x="42" y="118"/>
                  <a:pt x="41" y="117"/>
                </a:cubicBezTo>
                <a:cubicBezTo>
                  <a:pt x="41" y="115"/>
                  <a:pt x="40" y="114"/>
                  <a:pt x="39" y="113"/>
                </a:cubicBezTo>
                <a:cubicBezTo>
                  <a:pt x="38" y="110"/>
                  <a:pt x="37" y="108"/>
                  <a:pt x="34" y="106"/>
                </a:cubicBezTo>
                <a:cubicBezTo>
                  <a:pt x="32" y="104"/>
                  <a:pt x="29" y="103"/>
                  <a:pt x="26" y="103"/>
                </a:cubicBezTo>
                <a:cubicBezTo>
                  <a:pt x="25" y="103"/>
                  <a:pt x="21" y="103"/>
                  <a:pt x="20" y="104"/>
                </a:cubicBezTo>
                <a:cubicBezTo>
                  <a:pt x="19" y="105"/>
                  <a:pt x="20" y="107"/>
                  <a:pt x="21" y="108"/>
                </a:cubicBezTo>
                <a:cubicBezTo>
                  <a:pt x="23" y="111"/>
                  <a:pt x="24" y="113"/>
                  <a:pt x="27" y="114"/>
                </a:cubicBezTo>
                <a:cubicBezTo>
                  <a:pt x="28" y="114"/>
                  <a:pt x="29" y="115"/>
                  <a:pt x="30" y="115"/>
                </a:cubicBezTo>
                <a:cubicBezTo>
                  <a:pt x="31" y="116"/>
                  <a:pt x="26" y="117"/>
                  <a:pt x="25" y="117"/>
                </a:cubicBezTo>
                <a:cubicBezTo>
                  <a:pt x="23" y="118"/>
                  <a:pt x="17" y="118"/>
                  <a:pt x="16" y="119"/>
                </a:cubicBezTo>
                <a:cubicBezTo>
                  <a:pt x="15" y="119"/>
                  <a:pt x="14" y="125"/>
                  <a:pt x="13" y="125"/>
                </a:cubicBezTo>
                <a:cubicBezTo>
                  <a:pt x="12" y="126"/>
                  <a:pt x="12" y="130"/>
                  <a:pt x="12" y="131"/>
                </a:cubicBezTo>
                <a:cubicBezTo>
                  <a:pt x="13" y="133"/>
                  <a:pt x="9" y="136"/>
                  <a:pt x="8" y="135"/>
                </a:cubicBezTo>
                <a:cubicBezTo>
                  <a:pt x="6" y="135"/>
                  <a:pt x="8" y="139"/>
                  <a:pt x="7" y="141"/>
                </a:cubicBezTo>
                <a:cubicBezTo>
                  <a:pt x="6" y="143"/>
                  <a:pt x="5" y="145"/>
                  <a:pt x="5" y="147"/>
                </a:cubicBezTo>
                <a:cubicBezTo>
                  <a:pt x="5" y="150"/>
                  <a:pt x="3" y="154"/>
                  <a:pt x="6" y="156"/>
                </a:cubicBezTo>
                <a:cubicBezTo>
                  <a:pt x="7" y="157"/>
                  <a:pt x="12" y="156"/>
                  <a:pt x="14" y="158"/>
                </a:cubicBezTo>
                <a:cubicBezTo>
                  <a:pt x="16" y="160"/>
                  <a:pt x="14" y="160"/>
                  <a:pt x="14" y="163"/>
                </a:cubicBezTo>
                <a:cubicBezTo>
                  <a:pt x="14" y="165"/>
                  <a:pt x="16" y="165"/>
                  <a:pt x="13" y="166"/>
                </a:cubicBezTo>
                <a:cubicBezTo>
                  <a:pt x="10" y="168"/>
                  <a:pt x="6" y="160"/>
                  <a:pt x="3" y="161"/>
                </a:cubicBezTo>
                <a:cubicBezTo>
                  <a:pt x="0" y="162"/>
                  <a:pt x="1" y="173"/>
                  <a:pt x="2" y="175"/>
                </a:cubicBezTo>
                <a:cubicBezTo>
                  <a:pt x="3" y="177"/>
                  <a:pt x="5" y="179"/>
                  <a:pt x="6" y="179"/>
                </a:cubicBezTo>
                <a:cubicBezTo>
                  <a:pt x="9" y="181"/>
                  <a:pt x="11" y="182"/>
                  <a:pt x="10" y="187"/>
                </a:cubicBezTo>
                <a:cubicBezTo>
                  <a:pt x="10" y="190"/>
                  <a:pt x="13" y="199"/>
                  <a:pt x="16" y="198"/>
                </a:cubicBezTo>
                <a:cubicBezTo>
                  <a:pt x="17" y="198"/>
                  <a:pt x="23" y="196"/>
                  <a:pt x="25" y="195"/>
                </a:cubicBezTo>
                <a:cubicBezTo>
                  <a:pt x="28" y="195"/>
                  <a:pt x="32" y="193"/>
                  <a:pt x="36" y="194"/>
                </a:cubicBezTo>
                <a:cubicBezTo>
                  <a:pt x="40" y="194"/>
                  <a:pt x="34" y="198"/>
                  <a:pt x="37" y="200"/>
                </a:cubicBezTo>
                <a:cubicBezTo>
                  <a:pt x="38" y="202"/>
                  <a:pt x="50" y="200"/>
                  <a:pt x="50" y="202"/>
                </a:cubicBezTo>
                <a:cubicBezTo>
                  <a:pt x="49" y="205"/>
                  <a:pt x="43" y="204"/>
                  <a:pt x="41" y="204"/>
                </a:cubicBezTo>
                <a:cubicBezTo>
                  <a:pt x="37" y="205"/>
                  <a:pt x="35" y="204"/>
                  <a:pt x="31" y="205"/>
                </a:cubicBezTo>
                <a:cubicBezTo>
                  <a:pt x="29" y="206"/>
                  <a:pt x="28" y="208"/>
                  <a:pt x="28" y="209"/>
                </a:cubicBezTo>
                <a:cubicBezTo>
                  <a:pt x="28" y="210"/>
                  <a:pt x="24" y="210"/>
                  <a:pt x="23" y="211"/>
                </a:cubicBezTo>
                <a:cubicBezTo>
                  <a:pt x="23" y="212"/>
                  <a:pt x="24" y="213"/>
                  <a:pt x="24" y="215"/>
                </a:cubicBezTo>
                <a:cubicBezTo>
                  <a:pt x="23" y="217"/>
                  <a:pt x="24" y="220"/>
                  <a:pt x="26" y="221"/>
                </a:cubicBezTo>
                <a:cubicBezTo>
                  <a:pt x="27" y="222"/>
                  <a:pt x="27" y="222"/>
                  <a:pt x="28" y="224"/>
                </a:cubicBezTo>
                <a:cubicBezTo>
                  <a:pt x="31" y="229"/>
                  <a:pt x="31" y="232"/>
                  <a:pt x="37" y="238"/>
                </a:cubicBezTo>
                <a:cubicBezTo>
                  <a:pt x="38" y="240"/>
                  <a:pt x="40" y="242"/>
                  <a:pt x="42" y="243"/>
                </a:cubicBezTo>
                <a:cubicBezTo>
                  <a:pt x="45" y="244"/>
                  <a:pt x="52" y="246"/>
                  <a:pt x="55" y="245"/>
                </a:cubicBezTo>
                <a:cubicBezTo>
                  <a:pt x="58" y="244"/>
                  <a:pt x="58" y="243"/>
                  <a:pt x="60" y="241"/>
                </a:cubicBezTo>
                <a:cubicBezTo>
                  <a:pt x="61" y="240"/>
                  <a:pt x="64" y="246"/>
                  <a:pt x="65" y="244"/>
                </a:cubicBezTo>
                <a:cubicBezTo>
                  <a:pt x="66" y="243"/>
                  <a:pt x="69" y="236"/>
                  <a:pt x="70" y="234"/>
                </a:cubicBezTo>
                <a:cubicBezTo>
                  <a:pt x="70" y="233"/>
                  <a:pt x="71" y="232"/>
                  <a:pt x="71" y="231"/>
                </a:cubicBezTo>
                <a:cubicBezTo>
                  <a:pt x="71" y="230"/>
                  <a:pt x="71" y="229"/>
                  <a:pt x="71" y="228"/>
                </a:cubicBezTo>
                <a:cubicBezTo>
                  <a:pt x="72" y="227"/>
                  <a:pt x="72" y="226"/>
                  <a:pt x="73" y="225"/>
                </a:cubicBezTo>
                <a:cubicBezTo>
                  <a:pt x="73" y="223"/>
                  <a:pt x="75" y="221"/>
                  <a:pt x="76" y="220"/>
                </a:cubicBezTo>
                <a:cubicBezTo>
                  <a:pt x="77" y="218"/>
                  <a:pt x="79" y="211"/>
                  <a:pt x="81" y="211"/>
                </a:cubicBezTo>
                <a:cubicBezTo>
                  <a:pt x="81" y="210"/>
                  <a:pt x="82" y="210"/>
                  <a:pt x="83" y="209"/>
                </a:cubicBezTo>
                <a:cubicBezTo>
                  <a:pt x="83" y="209"/>
                  <a:pt x="84" y="208"/>
                  <a:pt x="84" y="207"/>
                </a:cubicBezTo>
                <a:cubicBezTo>
                  <a:pt x="85" y="207"/>
                  <a:pt x="86" y="207"/>
                  <a:pt x="87" y="206"/>
                </a:cubicBezTo>
                <a:cubicBezTo>
                  <a:pt x="88" y="205"/>
                  <a:pt x="88" y="205"/>
                  <a:pt x="88" y="204"/>
                </a:cubicBezTo>
                <a:cubicBezTo>
                  <a:pt x="90" y="200"/>
                  <a:pt x="92" y="197"/>
                  <a:pt x="96" y="197"/>
                </a:cubicBezTo>
                <a:cubicBezTo>
                  <a:pt x="98" y="196"/>
                  <a:pt x="101" y="204"/>
                  <a:pt x="99" y="205"/>
                </a:cubicBezTo>
                <a:cubicBezTo>
                  <a:pt x="97" y="207"/>
                  <a:pt x="99" y="207"/>
                  <a:pt x="97" y="208"/>
                </a:cubicBezTo>
                <a:cubicBezTo>
                  <a:pt x="96" y="208"/>
                  <a:pt x="90" y="208"/>
                  <a:pt x="89" y="208"/>
                </a:cubicBezTo>
                <a:cubicBezTo>
                  <a:pt x="89" y="209"/>
                  <a:pt x="87" y="210"/>
                  <a:pt x="87" y="210"/>
                </a:cubicBezTo>
                <a:cubicBezTo>
                  <a:pt x="85" y="211"/>
                  <a:pt x="85" y="212"/>
                  <a:pt x="84" y="212"/>
                </a:cubicBezTo>
                <a:cubicBezTo>
                  <a:pt x="83" y="213"/>
                  <a:pt x="84" y="216"/>
                  <a:pt x="83" y="217"/>
                </a:cubicBezTo>
                <a:cubicBezTo>
                  <a:pt x="82" y="219"/>
                  <a:pt x="81" y="221"/>
                  <a:pt x="81" y="223"/>
                </a:cubicBezTo>
                <a:cubicBezTo>
                  <a:pt x="80" y="224"/>
                  <a:pt x="79" y="225"/>
                  <a:pt x="79" y="227"/>
                </a:cubicBezTo>
                <a:cubicBezTo>
                  <a:pt x="78" y="228"/>
                  <a:pt x="78" y="229"/>
                  <a:pt x="78" y="230"/>
                </a:cubicBezTo>
                <a:cubicBezTo>
                  <a:pt x="77" y="230"/>
                  <a:pt x="77" y="231"/>
                  <a:pt x="76" y="232"/>
                </a:cubicBezTo>
                <a:cubicBezTo>
                  <a:pt x="76" y="233"/>
                  <a:pt x="76" y="234"/>
                  <a:pt x="76" y="234"/>
                </a:cubicBezTo>
                <a:cubicBezTo>
                  <a:pt x="76" y="235"/>
                  <a:pt x="76" y="236"/>
                  <a:pt x="76" y="236"/>
                </a:cubicBezTo>
                <a:cubicBezTo>
                  <a:pt x="75" y="238"/>
                  <a:pt x="74" y="241"/>
                  <a:pt x="74" y="244"/>
                </a:cubicBezTo>
                <a:cubicBezTo>
                  <a:pt x="76" y="245"/>
                  <a:pt x="79" y="244"/>
                  <a:pt x="81" y="244"/>
                </a:cubicBezTo>
                <a:cubicBezTo>
                  <a:pt x="84" y="244"/>
                  <a:pt x="83" y="246"/>
                  <a:pt x="85" y="246"/>
                </a:cubicBezTo>
                <a:cubicBezTo>
                  <a:pt x="87" y="247"/>
                  <a:pt x="88" y="250"/>
                  <a:pt x="88" y="251"/>
                </a:cubicBezTo>
                <a:cubicBezTo>
                  <a:pt x="87" y="252"/>
                  <a:pt x="85" y="253"/>
                  <a:pt x="78" y="255"/>
                </a:cubicBezTo>
                <a:lnTo>
                  <a:pt x="73" y="257"/>
                </a:lnTo>
                <a:close/>
              </a:path>
            </a:pathLst>
          </a:custGeom>
          <a:solidFill>
            <a:schemeClr val="accent3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2243" name="Freeform 244"/>
          <p:cNvSpPr>
            <a:spLocks/>
          </p:cNvSpPr>
          <p:nvPr/>
        </p:nvSpPr>
        <p:spPr bwMode="auto">
          <a:xfrm>
            <a:off x="7881441" y="1314810"/>
            <a:ext cx="606053" cy="879408"/>
          </a:xfrm>
          <a:custGeom>
            <a:avLst/>
            <a:gdLst/>
            <a:ahLst/>
            <a:cxnLst>
              <a:cxn ang="0">
                <a:pos x="336" y="30"/>
              </a:cxn>
              <a:cxn ang="0">
                <a:pos x="317" y="43"/>
              </a:cxn>
              <a:cxn ang="0">
                <a:pos x="357" y="32"/>
              </a:cxn>
              <a:cxn ang="0">
                <a:pos x="377" y="50"/>
              </a:cxn>
              <a:cxn ang="0">
                <a:pos x="334" y="94"/>
              </a:cxn>
              <a:cxn ang="0">
                <a:pos x="318" y="114"/>
              </a:cxn>
              <a:cxn ang="0">
                <a:pos x="365" y="111"/>
              </a:cxn>
              <a:cxn ang="0">
                <a:pos x="391" y="115"/>
              </a:cxn>
              <a:cxn ang="0">
                <a:pos x="409" y="121"/>
              </a:cxn>
              <a:cxn ang="0">
                <a:pos x="404" y="154"/>
              </a:cxn>
              <a:cxn ang="0">
                <a:pos x="422" y="126"/>
              </a:cxn>
              <a:cxn ang="0">
                <a:pos x="458" y="112"/>
              </a:cxn>
              <a:cxn ang="0">
                <a:pos x="477" y="145"/>
              </a:cxn>
              <a:cxn ang="0">
                <a:pos x="442" y="177"/>
              </a:cxn>
              <a:cxn ang="0">
                <a:pos x="431" y="205"/>
              </a:cxn>
              <a:cxn ang="0">
                <a:pos x="421" y="245"/>
              </a:cxn>
              <a:cxn ang="0">
                <a:pos x="409" y="288"/>
              </a:cxn>
              <a:cxn ang="0">
                <a:pos x="427" y="308"/>
              </a:cxn>
              <a:cxn ang="0">
                <a:pos x="413" y="329"/>
              </a:cxn>
              <a:cxn ang="0">
                <a:pos x="417" y="382"/>
              </a:cxn>
              <a:cxn ang="0">
                <a:pos x="412" y="423"/>
              </a:cxn>
              <a:cxn ang="0">
                <a:pos x="403" y="453"/>
              </a:cxn>
              <a:cxn ang="0">
                <a:pos x="402" y="494"/>
              </a:cxn>
              <a:cxn ang="0">
                <a:pos x="378" y="510"/>
              </a:cxn>
              <a:cxn ang="0">
                <a:pos x="361" y="548"/>
              </a:cxn>
              <a:cxn ang="0">
                <a:pos x="258" y="616"/>
              </a:cxn>
              <a:cxn ang="0">
                <a:pos x="254" y="662"/>
              </a:cxn>
              <a:cxn ang="0">
                <a:pos x="242" y="693"/>
              </a:cxn>
              <a:cxn ang="0">
                <a:pos x="209" y="689"/>
              </a:cxn>
              <a:cxn ang="0">
                <a:pos x="181" y="655"/>
              </a:cxn>
              <a:cxn ang="0">
                <a:pos x="165" y="621"/>
              </a:cxn>
              <a:cxn ang="0">
                <a:pos x="155" y="575"/>
              </a:cxn>
              <a:cxn ang="0">
                <a:pos x="178" y="540"/>
              </a:cxn>
              <a:cxn ang="0">
                <a:pos x="156" y="527"/>
              </a:cxn>
              <a:cxn ang="0">
                <a:pos x="170" y="499"/>
              </a:cxn>
              <a:cxn ang="0">
                <a:pos x="142" y="484"/>
              </a:cxn>
              <a:cxn ang="0">
                <a:pos x="122" y="392"/>
              </a:cxn>
              <a:cxn ang="0">
                <a:pos x="41" y="342"/>
              </a:cxn>
              <a:cxn ang="0">
                <a:pos x="3" y="286"/>
              </a:cxn>
              <a:cxn ang="0">
                <a:pos x="58" y="234"/>
              </a:cxn>
              <a:cxn ang="0">
                <a:pos x="53" y="175"/>
              </a:cxn>
              <a:cxn ang="0">
                <a:pos x="94" y="154"/>
              </a:cxn>
              <a:cxn ang="0">
                <a:pos x="107" y="97"/>
              </a:cxn>
              <a:cxn ang="0">
                <a:pos x="149" y="105"/>
              </a:cxn>
              <a:cxn ang="0">
                <a:pos x="160" y="97"/>
              </a:cxn>
              <a:cxn ang="0">
                <a:pos x="165" y="77"/>
              </a:cxn>
              <a:cxn ang="0">
                <a:pos x="198" y="90"/>
              </a:cxn>
              <a:cxn ang="0">
                <a:pos x="210" y="92"/>
              </a:cxn>
              <a:cxn ang="0">
                <a:pos x="212" y="58"/>
              </a:cxn>
              <a:cxn ang="0">
                <a:pos x="241" y="32"/>
              </a:cxn>
              <a:cxn ang="0">
                <a:pos x="318" y="0"/>
              </a:cxn>
            </a:cxnLst>
            <a:rect l="0" t="0" r="r" b="b"/>
            <a:pathLst>
              <a:path w="488" h="708">
                <a:moveTo>
                  <a:pt x="354" y="8"/>
                </a:moveTo>
                <a:cubicBezTo>
                  <a:pt x="358" y="10"/>
                  <a:pt x="362" y="12"/>
                  <a:pt x="363" y="16"/>
                </a:cubicBezTo>
                <a:cubicBezTo>
                  <a:pt x="363" y="21"/>
                  <a:pt x="357" y="25"/>
                  <a:pt x="353" y="26"/>
                </a:cubicBezTo>
                <a:cubicBezTo>
                  <a:pt x="351" y="26"/>
                  <a:pt x="349" y="26"/>
                  <a:pt x="348" y="27"/>
                </a:cubicBezTo>
                <a:cubicBezTo>
                  <a:pt x="344" y="27"/>
                  <a:pt x="340" y="29"/>
                  <a:pt x="336" y="30"/>
                </a:cubicBezTo>
                <a:cubicBezTo>
                  <a:pt x="330" y="31"/>
                  <a:pt x="325" y="30"/>
                  <a:pt x="319" y="31"/>
                </a:cubicBezTo>
                <a:cubicBezTo>
                  <a:pt x="315" y="32"/>
                  <a:pt x="310" y="33"/>
                  <a:pt x="306" y="35"/>
                </a:cubicBezTo>
                <a:cubicBezTo>
                  <a:pt x="304" y="37"/>
                  <a:pt x="302" y="36"/>
                  <a:pt x="303" y="40"/>
                </a:cubicBezTo>
                <a:cubicBezTo>
                  <a:pt x="304" y="42"/>
                  <a:pt x="307" y="42"/>
                  <a:pt x="305" y="46"/>
                </a:cubicBezTo>
                <a:cubicBezTo>
                  <a:pt x="310" y="45"/>
                  <a:pt x="312" y="45"/>
                  <a:pt x="317" y="43"/>
                </a:cubicBezTo>
                <a:cubicBezTo>
                  <a:pt x="318" y="42"/>
                  <a:pt x="320" y="41"/>
                  <a:pt x="322" y="40"/>
                </a:cubicBezTo>
                <a:cubicBezTo>
                  <a:pt x="323" y="39"/>
                  <a:pt x="323" y="38"/>
                  <a:pt x="325" y="37"/>
                </a:cubicBezTo>
                <a:cubicBezTo>
                  <a:pt x="332" y="34"/>
                  <a:pt x="341" y="35"/>
                  <a:pt x="348" y="35"/>
                </a:cubicBezTo>
                <a:cubicBezTo>
                  <a:pt x="349" y="35"/>
                  <a:pt x="351" y="36"/>
                  <a:pt x="352" y="35"/>
                </a:cubicBezTo>
                <a:cubicBezTo>
                  <a:pt x="355" y="35"/>
                  <a:pt x="354" y="34"/>
                  <a:pt x="357" y="32"/>
                </a:cubicBezTo>
                <a:cubicBezTo>
                  <a:pt x="359" y="30"/>
                  <a:pt x="362" y="29"/>
                  <a:pt x="365" y="30"/>
                </a:cubicBezTo>
                <a:cubicBezTo>
                  <a:pt x="369" y="31"/>
                  <a:pt x="369" y="34"/>
                  <a:pt x="370" y="38"/>
                </a:cubicBezTo>
                <a:cubicBezTo>
                  <a:pt x="372" y="42"/>
                  <a:pt x="369" y="45"/>
                  <a:pt x="370" y="49"/>
                </a:cubicBezTo>
                <a:cubicBezTo>
                  <a:pt x="371" y="49"/>
                  <a:pt x="372" y="49"/>
                  <a:pt x="373" y="49"/>
                </a:cubicBezTo>
                <a:cubicBezTo>
                  <a:pt x="374" y="49"/>
                  <a:pt x="376" y="50"/>
                  <a:pt x="377" y="50"/>
                </a:cubicBezTo>
                <a:cubicBezTo>
                  <a:pt x="380" y="51"/>
                  <a:pt x="383" y="50"/>
                  <a:pt x="386" y="51"/>
                </a:cubicBezTo>
                <a:cubicBezTo>
                  <a:pt x="389" y="52"/>
                  <a:pt x="394" y="56"/>
                  <a:pt x="397" y="58"/>
                </a:cubicBezTo>
                <a:cubicBezTo>
                  <a:pt x="402" y="62"/>
                  <a:pt x="400" y="63"/>
                  <a:pt x="398" y="68"/>
                </a:cubicBezTo>
                <a:cubicBezTo>
                  <a:pt x="393" y="77"/>
                  <a:pt x="390" y="89"/>
                  <a:pt x="378" y="90"/>
                </a:cubicBezTo>
                <a:cubicBezTo>
                  <a:pt x="363" y="90"/>
                  <a:pt x="348" y="94"/>
                  <a:pt x="334" y="94"/>
                </a:cubicBezTo>
                <a:cubicBezTo>
                  <a:pt x="331" y="94"/>
                  <a:pt x="328" y="93"/>
                  <a:pt x="325" y="94"/>
                </a:cubicBezTo>
                <a:cubicBezTo>
                  <a:pt x="321" y="95"/>
                  <a:pt x="318" y="99"/>
                  <a:pt x="315" y="101"/>
                </a:cubicBezTo>
                <a:cubicBezTo>
                  <a:pt x="313" y="103"/>
                  <a:pt x="309" y="105"/>
                  <a:pt x="308" y="108"/>
                </a:cubicBezTo>
                <a:cubicBezTo>
                  <a:pt x="307" y="111"/>
                  <a:pt x="309" y="111"/>
                  <a:pt x="310" y="115"/>
                </a:cubicBezTo>
                <a:cubicBezTo>
                  <a:pt x="312" y="115"/>
                  <a:pt x="315" y="114"/>
                  <a:pt x="318" y="114"/>
                </a:cubicBezTo>
                <a:cubicBezTo>
                  <a:pt x="321" y="113"/>
                  <a:pt x="324" y="114"/>
                  <a:pt x="327" y="113"/>
                </a:cubicBezTo>
                <a:cubicBezTo>
                  <a:pt x="333" y="110"/>
                  <a:pt x="335" y="104"/>
                  <a:pt x="343" y="104"/>
                </a:cubicBezTo>
                <a:cubicBezTo>
                  <a:pt x="347" y="104"/>
                  <a:pt x="351" y="106"/>
                  <a:pt x="355" y="105"/>
                </a:cubicBezTo>
                <a:cubicBezTo>
                  <a:pt x="357" y="105"/>
                  <a:pt x="361" y="103"/>
                  <a:pt x="363" y="104"/>
                </a:cubicBezTo>
                <a:cubicBezTo>
                  <a:pt x="365" y="106"/>
                  <a:pt x="363" y="109"/>
                  <a:pt x="365" y="111"/>
                </a:cubicBezTo>
                <a:cubicBezTo>
                  <a:pt x="367" y="113"/>
                  <a:pt x="371" y="111"/>
                  <a:pt x="374" y="112"/>
                </a:cubicBezTo>
                <a:cubicBezTo>
                  <a:pt x="374" y="116"/>
                  <a:pt x="363" y="127"/>
                  <a:pt x="373" y="126"/>
                </a:cubicBezTo>
                <a:cubicBezTo>
                  <a:pt x="375" y="126"/>
                  <a:pt x="378" y="125"/>
                  <a:pt x="380" y="124"/>
                </a:cubicBezTo>
                <a:cubicBezTo>
                  <a:pt x="383" y="122"/>
                  <a:pt x="386" y="121"/>
                  <a:pt x="388" y="119"/>
                </a:cubicBezTo>
                <a:cubicBezTo>
                  <a:pt x="389" y="118"/>
                  <a:pt x="390" y="116"/>
                  <a:pt x="391" y="115"/>
                </a:cubicBezTo>
                <a:cubicBezTo>
                  <a:pt x="392" y="114"/>
                  <a:pt x="394" y="114"/>
                  <a:pt x="395" y="114"/>
                </a:cubicBezTo>
                <a:cubicBezTo>
                  <a:pt x="396" y="113"/>
                  <a:pt x="396" y="108"/>
                  <a:pt x="396" y="106"/>
                </a:cubicBezTo>
                <a:cubicBezTo>
                  <a:pt x="397" y="101"/>
                  <a:pt x="399" y="93"/>
                  <a:pt x="407" y="95"/>
                </a:cubicBezTo>
                <a:cubicBezTo>
                  <a:pt x="414" y="96"/>
                  <a:pt x="411" y="106"/>
                  <a:pt x="411" y="112"/>
                </a:cubicBezTo>
                <a:cubicBezTo>
                  <a:pt x="411" y="116"/>
                  <a:pt x="410" y="117"/>
                  <a:pt x="409" y="121"/>
                </a:cubicBezTo>
                <a:cubicBezTo>
                  <a:pt x="408" y="124"/>
                  <a:pt x="408" y="129"/>
                  <a:pt x="406" y="132"/>
                </a:cubicBezTo>
                <a:cubicBezTo>
                  <a:pt x="404" y="135"/>
                  <a:pt x="402" y="136"/>
                  <a:pt x="401" y="139"/>
                </a:cubicBezTo>
                <a:cubicBezTo>
                  <a:pt x="400" y="143"/>
                  <a:pt x="399" y="146"/>
                  <a:pt x="397" y="150"/>
                </a:cubicBezTo>
                <a:cubicBezTo>
                  <a:pt x="396" y="153"/>
                  <a:pt x="393" y="162"/>
                  <a:pt x="395" y="165"/>
                </a:cubicBezTo>
                <a:cubicBezTo>
                  <a:pt x="398" y="164"/>
                  <a:pt x="402" y="157"/>
                  <a:pt x="404" y="154"/>
                </a:cubicBezTo>
                <a:cubicBezTo>
                  <a:pt x="406" y="150"/>
                  <a:pt x="407" y="146"/>
                  <a:pt x="409" y="141"/>
                </a:cubicBezTo>
                <a:cubicBezTo>
                  <a:pt x="410" y="139"/>
                  <a:pt x="412" y="137"/>
                  <a:pt x="413" y="135"/>
                </a:cubicBezTo>
                <a:cubicBezTo>
                  <a:pt x="414" y="134"/>
                  <a:pt x="415" y="134"/>
                  <a:pt x="416" y="133"/>
                </a:cubicBezTo>
                <a:cubicBezTo>
                  <a:pt x="416" y="132"/>
                  <a:pt x="416" y="131"/>
                  <a:pt x="416" y="130"/>
                </a:cubicBezTo>
                <a:cubicBezTo>
                  <a:pt x="418" y="128"/>
                  <a:pt x="421" y="129"/>
                  <a:pt x="422" y="126"/>
                </a:cubicBezTo>
                <a:cubicBezTo>
                  <a:pt x="422" y="125"/>
                  <a:pt x="421" y="122"/>
                  <a:pt x="422" y="120"/>
                </a:cubicBezTo>
                <a:cubicBezTo>
                  <a:pt x="425" y="121"/>
                  <a:pt x="425" y="124"/>
                  <a:pt x="427" y="126"/>
                </a:cubicBezTo>
                <a:cubicBezTo>
                  <a:pt x="429" y="130"/>
                  <a:pt x="429" y="130"/>
                  <a:pt x="434" y="129"/>
                </a:cubicBezTo>
                <a:cubicBezTo>
                  <a:pt x="441" y="129"/>
                  <a:pt x="442" y="124"/>
                  <a:pt x="444" y="119"/>
                </a:cubicBezTo>
                <a:cubicBezTo>
                  <a:pt x="447" y="113"/>
                  <a:pt x="452" y="111"/>
                  <a:pt x="458" y="112"/>
                </a:cubicBezTo>
                <a:cubicBezTo>
                  <a:pt x="463" y="112"/>
                  <a:pt x="471" y="113"/>
                  <a:pt x="475" y="116"/>
                </a:cubicBezTo>
                <a:cubicBezTo>
                  <a:pt x="477" y="118"/>
                  <a:pt x="478" y="119"/>
                  <a:pt x="481" y="121"/>
                </a:cubicBezTo>
                <a:cubicBezTo>
                  <a:pt x="483" y="122"/>
                  <a:pt x="486" y="124"/>
                  <a:pt x="486" y="126"/>
                </a:cubicBezTo>
                <a:cubicBezTo>
                  <a:pt x="488" y="133"/>
                  <a:pt x="484" y="136"/>
                  <a:pt x="480" y="141"/>
                </a:cubicBezTo>
                <a:cubicBezTo>
                  <a:pt x="479" y="142"/>
                  <a:pt x="478" y="144"/>
                  <a:pt x="477" y="145"/>
                </a:cubicBezTo>
                <a:cubicBezTo>
                  <a:pt x="476" y="146"/>
                  <a:pt x="475" y="145"/>
                  <a:pt x="474" y="146"/>
                </a:cubicBezTo>
                <a:cubicBezTo>
                  <a:pt x="472" y="148"/>
                  <a:pt x="470" y="150"/>
                  <a:pt x="468" y="152"/>
                </a:cubicBezTo>
                <a:cubicBezTo>
                  <a:pt x="464" y="157"/>
                  <a:pt x="462" y="163"/>
                  <a:pt x="459" y="168"/>
                </a:cubicBezTo>
                <a:cubicBezTo>
                  <a:pt x="454" y="175"/>
                  <a:pt x="450" y="172"/>
                  <a:pt x="443" y="173"/>
                </a:cubicBezTo>
                <a:cubicBezTo>
                  <a:pt x="439" y="174"/>
                  <a:pt x="441" y="174"/>
                  <a:pt x="442" y="177"/>
                </a:cubicBezTo>
                <a:cubicBezTo>
                  <a:pt x="445" y="180"/>
                  <a:pt x="445" y="180"/>
                  <a:pt x="445" y="185"/>
                </a:cubicBezTo>
                <a:cubicBezTo>
                  <a:pt x="446" y="188"/>
                  <a:pt x="446" y="190"/>
                  <a:pt x="443" y="192"/>
                </a:cubicBezTo>
                <a:cubicBezTo>
                  <a:pt x="440" y="196"/>
                  <a:pt x="436" y="195"/>
                  <a:pt x="432" y="198"/>
                </a:cubicBezTo>
                <a:cubicBezTo>
                  <a:pt x="430" y="199"/>
                  <a:pt x="429" y="198"/>
                  <a:pt x="429" y="201"/>
                </a:cubicBezTo>
                <a:cubicBezTo>
                  <a:pt x="428" y="203"/>
                  <a:pt x="431" y="203"/>
                  <a:pt x="431" y="205"/>
                </a:cubicBezTo>
                <a:cubicBezTo>
                  <a:pt x="432" y="207"/>
                  <a:pt x="433" y="212"/>
                  <a:pt x="432" y="214"/>
                </a:cubicBezTo>
                <a:cubicBezTo>
                  <a:pt x="431" y="217"/>
                  <a:pt x="429" y="218"/>
                  <a:pt x="429" y="221"/>
                </a:cubicBezTo>
                <a:cubicBezTo>
                  <a:pt x="428" y="225"/>
                  <a:pt x="428" y="230"/>
                  <a:pt x="427" y="234"/>
                </a:cubicBezTo>
                <a:cubicBezTo>
                  <a:pt x="427" y="238"/>
                  <a:pt x="424" y="238"/>
                  <a:pt x="423" y="241"/>
                </a:cubicBezTo>
                <a:cubicBezTo>
                  <a:pt x="422" y="242"/>
                  <a:pt x="422" y="244"/>
                  <a:pt x="421" y="245"/>
                </a:cubicBezTo>
                <a:cubicBezTo>
                  <a:pt x="420" y="247"/>
                  <a:pt x="419" y="248"/>
                  <a:pt x="418" y="250"/>
                </a:cubicBezTo>
                <a:cubicBezTo>
                  <a:pt x="417" y="252"/>
                  <a:pt x="416" y="255"/>
                  <a:pt x="415" y="257"/>
                </a:cubicBezTo>
                <a:cubicBezTo>
                  <a:pt x="413" y="260"/>
                  <a:pt x="411" y="262"/>
                  <a:pt x="411" y="265"/>
                </a:cubicBezTo>
                <a:cubicBezTo>
                  <a:pt x="410" y="270"/>
                  <a:pt x="412" y="276"/>
                  <a:pt x="411" y="281"/>
                </a:cubicBezTo>
                <a:cubicBezTo>
                  <a:pt x="410" y="283"/>
                  <a:pt x="407" y="286"/>
                  <a:pt x="409" y="288"/>
                </a:cubicBezTo>
                <a:cubicBezTo>
                  <a:pt x="411" y="290"/>
                  <a:pt x="416" y="288"/>
                  <a:pt x="417" y="288"/>
                </a:cubicBezTo>
                <a:cubicBezTo>
                  <a:pt x="420" y="287"/>
                  <a:pt x="424" y="285"/>
                  <a:pt x="426" y="287"/>
                </a:cubicBezTo>
                <a:cubicBezTo>
                  <a:pt x="428" y="290"/>
                  <a:pt x="424" y="293"/>
                  <a:pt x="423" y="295"/>
                </a:cubicBezTo>
                <a:cubicBezTo>
                  <a:pt x="419" y="299"/>
                  <a:pt x="413" y="303"/>
                  <a:pt x="420" y="306"/>
                </a:cubicBezTo>
                <a:cubicBezTo>
                  <a:pt x="422" y="307"/>
                  <a:pt x="424" y="307"/>
                  <a:pt x="427" y="308"/>
                </a:cubicBezTo>
                <a:cubicBezTo>
                  <a:pt x="428" y="308"/>
                  <a:pt x="431" y="309"/>
                  <a:pt x="432" y="310"/>
                </a:cubicBezTo>
                <a:cubicBezTo>
                  <a:pt x="433" y="310"/>
                  <a:pt x="434" y="311"/>
                  <a:pt x="435" y="312"/>
                </a:cubicBezTo>
                <a:cubicBezTo>
                  <a:pt x="436" y="313"/>
                  <a:pt x="438" y="313"/>
                  <a:pt x="439" y="313"/>
                </a:cubicBezTo>
                <a:cubicBezTo>
                  <a:pt x="444" y="316"/>
                  <a:pt x="441" y="325"/>
                  <a:pt x="437" y="327"/>
                </a:cubicBezTo>
                <a:cubicBezTo>
                  <a:pt x="430" y="330"/>
                  <a:pt x="420" y="328"/>
                  <a:pt x="413" y="329"/>
                </a:cubicBezTo>
                <a:cubicBezTo>
                  <a:pt x="405" y="331"/>
                  <a:pt x="404" y="334"/>
                  <a:pt x="409" y="340"/>
                </a:cubicBezTo>
                <a:cubicBezTo>
                  <a:pt x="411" y="343"/>
                  <a:pt x="413" y="345"/>
                  <a:pt x="415" y="348"/>
                </a:cubicBezTo>
                <a:cubicBezTo>
                  <a:pt x="418" y="351"/>
                  <a:pt x="421" y="354"/>
                  <a:pt x="422" y="358"/>
                </a:cubicBezTo>
                <a:cubicBezTo>
                  <a:pt x="424" y="363"/>
                  <a:pt x="426" y="369"/>
                  <a:pt x="423" y="373"/>
                </a:cubicBezTo>
                <a:cubicBezTo>
                  <a:pt x="421" y="376"/>
                  <a:pt x="417" y="378"/>
                  <a:pt x="417" y="382"/>
                </a:cubicBezTo>
                <a:cubicBezTo>
                  <a:pt x="417" y="385"/>
                  <a:pt x="422" y="388"/>
                  <a:pt x="422" y="392"/>
                </a:cubicBezTo>
                <a:cubicBezTo>
                  <a:pt x="423" y="397"/>
                  <a:pt x="422" y="403"/>
                  <a:pt x="420" y="407"/>
                </a:cubicBezTo>
                <a:cubicBezTo>
                  <a:pt x="418" y="410"/>
                  <a:pt x="416" y="411"/>
                  <a:pt x="413" y="413"/>
                </a:cubicBezTo>
                <a:cubicBezTo>
                  <a:pt x="411" y="414"/>
                  <a:pt x="406" y="416"/>
                  <a:pt x="406" y="418"/>
                </a:cubicBezTo>
                <a:cubicBezTo>
                  <a:pt x="405" y="421"/>
                  <a:pt x="412" y="421"/>
                  <a:pt x="412" y="423"/>
                </a:cubicBezTo>
                <a:cubicBezTo>
                  <a:pt x="412" y="427"/>
                  <a:pt x="406" y="432"/>
                  <a:pt x="404" y="433"/>
                </a:cubicBezTo>
                <a:cubicBezTo>
                  <a:pt x="401" y="434"/>
                  <a:pt x="396" y="431"/>
                  <a:pt x="393" y="433"/>
                </a:cubicBezTo>
                <a:cubicBezTo>
                  <a:pt x="389" y="435"/>
                  <a:pt x="391" y="439"/>
                  <a:pt x="393" y="442"/>
                </a:cubicBezTo>
                <a:cubicBezTo>
                  <a:pt x="395" y="445"/>
                  <a:pt x="398" y="446"/>
                  <a:pt x="400" y="449"/>
                </a:cubicBezTo>
                <a:cubicBezTo>
                  <a:pt x="402" y="450"/>
                  <a:pt x="402" y="452"/>
                  <a:pt x="403" y="453"/>
                </a:cubicBezTo>
                <a:cubicBezTo>
                  <a:pt x="404" y="455"/>
                  <a:pt x="405" y="454"/>
                  <a:pt x="406" y="456"/>
                </a:cubicBezTo>
                <a:cubicBezTo>
                  <a:pt x="408" y="461"/>
                  <a:pt x="397" y="466"/>
                  <a:pt x="396" y="471"/>
                </a:cubicBezTo>
                <a:cubicBezTo>
                  <a:pt x="396" y="474"/>
                  <a:pt x="395" y="482"/>
                  <a:pt x="397" y="485"/>
                </a:cubicBezTo>
                <a:cubicBezTo>
                  <a:pt x="398" y="487"/>
                  <a:pt x="400" y="487"/>
                  <a:pt x="401" y="489"/>
                </a:cubicBezTo>
                <a:cubicBezTo>
                  <a:pt x="401" y="491"/>
                  <a:pt x="402" y="492"/>
                  <a:pt x="402" y="494"/>
                </a:cubicBezTo>
                <a:cubicBezTo>
                  <a:pt x="404" y="499"/>
                  <a:pt x="405" y="511"/>
                  <a:pt x="396" y="511"/>
                </a:cubicBezTo>
                <a:cubicBezTo>
                  <a:pt x="392" y="511"/>
                  <a:pt x="391" y="508"/>
                  <a:pt x="389" y="504"/>
                </a:cubicBezTo>
                <a:cubicBezTo>
                  <a:pt x="388" y="502"/>
                  <a:pt x="387" y="495"/>
                  <a:pt x="386" y="494"/>
                </a:cubicBezTo>
                <a:cubicBezTo>
                  <a:pt x="385" y="494"/>
                  <a:pt x="378" y="499"/>
                  <a:pt x="377" y="500"/>
                </a:cubicBezTo>
                <a:cubicBezTo>
                  <a:pt x="375" y="502"/>
                  <a:pt x="376" y="508"/>
                  <a:pt x="378" y="510"/>
                </a:cubicBezTo>
                <a:cubicBezTo>
                  <a:pt x="380" y="511"/>
                  <a:pt x="383" y="510"/>
                  <a:pt x="385" y="512"/>
                </a:cubicBezTo>
                <a:cubicBezTo>
                  <a:pt x="387" y="514"/>
                  <a:pt x="393" y="517"/>
                  <a:pt x="394" y="519"/>
                </a:cubicBezTo>
                <a:cubicBezTo>
                  <a:pt x="396" y="522"/>
                  <a:pt x="388" y="521"/>
                  <a:pt x="386" y="524"/>
                </a:cubicBezTo>
                <a:cubicBezTo>
                  <a:pt x="380" y="531"/>
                  <a:pt x="383" y="534"/>
                  <a:pt x="376" y="539"/>
                </a:cubicBezTo>
                <a:cubicBezTo>
                  <a:pt x="372" y="541"/>
                  <a:pt x="365" y="545"/>
                  <a:pt x="361" y="548"/>
                </a:cubicBezTo>
                <a:cubicBezTo>
                  <a:pt x="357" y="550"/>
                  <a:pt x="345" y="548"/>
                  <a:pt x="341" y="551"/>
                </a:cubicBezTo>
                <a:cubicBezTo>
                  <a:pt x="337" y="554"/>
                  <a:pt x="333" y="558"/>
                  <a:pt x="328" y="559"/>
                </a:cubicBezTo>
                <a:cubicBezTo>
                  <a:pt x="323" y="560"/>
                  <a:pt x="321" y="560"/>
                  <a:pt x="317" y="564"/>
                </a:cubicBezTo>
                <a:cubicBezTo>
                  <a:pt x="313" y="568"/>
                  <a:pt x="312" y="572"/>
                  <a:pt x="309" y="576"/>
                </a:cubicBezTo>
                <a:cubicBezTo>
                  <a:pt x="329" y="598"/>
                  <a:pt x="262" y="604"/>
                  <a:pt x="258" y="616"/>
                </a:cubicBezTo>
                <a:cubicBezTo>
                  <a:pt x="257" y="618"/>
                  <a:pt x="257" y="621"/>
                  <a:pt x="257" y="623"/>
                </a:cubicBezTo>
                <a:cubicBezTo>
                  <a:pt x="257" y="627"/>
                  <a:pt x="259" y="628"/>
                  <a:pt x="259" y="632"/>
                </a:cubicBezTo>
                <a:cubicBezTo>
                  <a:pt x="260" y="635"/>
                  <a:pt x="257" y="639"/>
                  <a:pt x="257" y="643"/>
                </a:cubicBezTo>
                <a:cubicBezTo>
                  <a:pt x="257" y="648"/>
                  <a:pt x="257" y="651"/>
                  <a:pt x="256" y="656"/>
                </a:cubicBezTo>
                <a:cubicBezTo>
                  <a:pt x="256" y="658"/>
                  <a:pt x="254" y="660"/>
                  <a:pt x="254" y="662"/>
                </a:cubicBezTo>
                <a:cubicBezTo>
                  <a:pt x="254" y="664"/>
                  <a:pt x="254" y="666"/>
                  <a:pt x="254" y="668"/>
                </a:cubicBezTo>
                <a:cubicBezTo>
                  <a:pt x="254" y="670"/>
                  <a:pt x="252" y="673"/>
                  <a:pt x="251" y="675"/>
                </a:cubicBezTo>
                <a:cubicBezTo>
                  <a:pt x="249" y="677"/>
                  <a:pt x="250" y="680"/>
                  <a:pt x="248" y="683"/>
                </a:cubicBezTo>
                <a:cubicBezTo>
                  <a:pt x="247" y="685"/>
                  <a:pt x="245" y="686"/>
                  <a:pt x="244" y="687"/>
                </a:cubicBezTo>
                <a:cubicBezTo>
                  <a:pt x="243" y="689"/>
                  <a:pt x="243" y="691"/>
                  <a:pt x="242" y="693"/>
                </a:cubicBezTo>
                <a:cubicBezTo>
                  <a:pt x="240" y="696"/>
                  <a:pt x="240" y="698"/>
                  <a:pt x="238" y="701"/>
                </a:cubicBezTo>
                <a:cubicBezTo>
                  <a:pt x="238" y="702"/>
                  <a:pt x="236" y="706"/>
                  <a:pt x="234" y="707"/>
                </a:cubicBezTo>
                <a:cubicBezTo>
                  <a:pt x="232" y="708"/>
                  <a:pt x="226" y="703"/>
                  <a:pt x="224" y="701"/>
                </a:cubicBezTo>
                <a:cubicBezTo>
                  <a:pt x="220" y="699"/>
                  <a:pt x="221" y="697"/>
                  <a:pt x="218" y="694"/>
                </a:cubicBezTo>
                <a:cubicBezTo>
                  <a:pt x="216" y="691"/>
                  <a:pt x="212" y="690"/>
                  <a:pt x="209" y="689"/>
                </a:cubicBezTo>
                <a:cubicBezTo>
                  <a:pt x="205" y="688"/>
                  <a:pt x="201" y="686"/>
                  <a:pt x="198" y="685"/>
                </a:cubicBezTo>
                <a:cubicBezTo>
                  <a:pt x="193" y="683"/>
                  <a:pt x="194" y="681"/>
                  <a:pt x="192" y="677"/>
                </a:cubicBezTo>
                <a:cubicBezTo>
                  <a:pt x="191" y="674"/>
                  <a:pt x="190" y="672"/>
                  <a:pt x="189" y="669"/>
                </a:cubicBezTo>
                <a:cubicBezTo>
                  <a:pt x="188" y="667"/>
                  <a:pt x="187" y="662"/>
                  <a:pt x="186" y="660"/>
                </a:cubicBezTo>
                <a:cubicBezTo>
                  <a:pt x="184" y="658"/>
                  <a:pt x="183" y="657"/>
                  <a:pt x="181" y="655"/>
                </a:cubicBezTo>
                <a:cubicBezTo>
                  <a:pt x="180" y="653"/>
                  <a:pt x="180" y="651"/>
                  <a:pt x="179" y="649"/>
                </a:cubicBezTo>
                <a:cubicBezTo>
                  <a:pt x="177" y="646"/>
                  <a:pt x="176" y="643"/>
                  <a:pt x="174" y="640"/>
                </a:cubicBezTo>
                <a:cubicBezTo>
                  <a:pt x="172" y="639"/>
                  <a:pt x="171" y="639"/>
                  <a:pt x="170" y="638"/>
                </a:cubicBezTo>
                <a:cubicBezTo>
                  <a:pt x="168" y="636"/>
                  <a:pt x="169" y="637"/>
                  <a:pt x="167" y="634"/>
                </a:cubicBezTo>
                <a:cubicBezTo>
                  <a:pt x="164" y="629"/>
                  <a:pt x="165" y="626"/>
                  <a:pt x="165" y="621"/>
                </a:cubicBezTo>
                <a:cubicBezTo>
                  <a:pt x="165" y="617"/>
                  <a:pt x="165" y="614"/>
                  <a:pt x="163" y="611"/>
                </a:cubicBezTo>
                <a:cubicBezTo>
                  <a:pt x="162" y="607"/>
                  <a:pt x="160" y="604"/>
                  <a:pt x="160" y="600"/>
                </a:cubicBezTo>
                <a:cubicBezTo>
                  <a:pt x="159" y="597"/>
                  <a:pt x="159" y="595"/>
                  <a:pt x="158" y="592"/>
                </a:cubicBezTo>
                <a:cubicBezTo>
                  <a:pt x="158" y="590"/>
                  <a:pt x="156" y="588"/>
                  <a:pt x="156" y="586"/>
                </a:cubicBezTo>
                <a:cubicBezTo>
                  <a:pt x="155" y="582"/>
                  <a:pt x="155" y="578"/>
                  <a:pt x="155" y="575"/>
                </a:cubicBezTo>
                <a:cubicBezTo>
                  <a:pt x="155" y="573"/>
                  <a:pt x="155" y="572"/>
                  <a:pt x="155" y="570"/>
                </a:cubicBezTo>
                <a:cubicBezTo>
                  <a:pt x="155" y="568"/>
                  <a:pt x="155" y="564"/>
                  <a:pt x="156" y="562"/>
                </a:cubicBezTo>
                <a:cubicBezTo>
                  <a:pt x="157" y="558"/>
                  <a:pt x="162" y="555"/>
                  <a:pt x="165" y="554"/>
                </a:cubicBezTo>
                <a:cubicBezTo>
                  <a:pt x="168" y="552"/>
                  <a:pt x="171" y="551"/>
                  <a:pt x="175" y="549"/>
                </a:cubicBezTo>
                <a:cubicBezTo>
                  <a:pt x="179" y="547"/>
                  <a:pt x="179" y="545"/>
                  <a:pt x="178" y="540"/>
                </a:cubicBezTo>
                <a:cubicBezTo>
                  <a:pt x="177" y="538"/>
                  <a:pt x="176" y="535"/>
                  <a:pt x="175" y="533"/>
                </a:cubicBezTo>
                <a:cubicBezTo>
                  <a:pt x="174" y="532"/>
                  <a:pt x="172" y="531"/>
                  <a:pt x="171" y="529"/>
                </a:cubicBezTo>
                <a:cubicBezTo>
                  <a:pt x="169" y="525"/>
                  <a:pt x="171" y="520"/>
                  <a:pt x="164" y="521"/>
                </a:cubicBezTo>
                <a:cubicBezTo>
                  <a:pt x="162" y="522"/>
                  <a:pt x="159" y="523"/>
                  <a:pt x="157" y="524"/>
                </a:cubicBezTo>
                <a:cubicBezTo>
                  <a:pt x="157" y="525"/>
                  <a:pt x="156" y="526"/>
                  <a:pt x="156" y="527"/>
                </a:cubicBezTo>
                <a:cubicBezTo>
                  <a:pt x="156" y="528"/>
                  <a:pt x="155" y="530"/>
                  <a:pt x="154" y="531"/>
                </a:cubicBezTo>
                <a:cubicBezTo>
                  <a:pt x="150" y="533"/>
                  <a:pt x="146" y="525"/>
                  <a:pt x="145" y="522"/>
                </a:cubicBezTo>
                <a:cubicBezTo>
                  <a:pt x="143" y="514"/>
                  <a:pt x="144" y="503"/>
                  <a:pt x="153" y="500"/>
                </a:cubicBezTo>
                <a:cubicBezTo>
                  <a:pt x="158" y="498"/>
                  <a:pt x="162" y="503"/>
                  <a:pt x="167" y="502"/>
                </a:cubicBezTo>
                <a:cubicBezTo>
                  <a:pt x="171" y="501"/>
                  <a:pt x="170" y="502"/>
                  <a:pt x="170" y="499"/>
                </a:cubicBezTo>
                <a:cubicBezTo>
                  <a:pt x="170" y="498"/>
                  <a:pt x="171" y="494"/>
                  <a:pt x="170" y="494"/>
                </a:cubicBezTo>
                <a:cubicBezTo>
                  <a:pt x="168" y="488"/>
                  <a:pt x="162" y="490"/>
                  <a:pt x="158" y="487"/>
                </a:cubicBezTo>
                <a:cubicBezTo>
                  <a:pt x="153" y="485"/>
                  <a:pt x="156" y="479"/>
                  <a:pt x="156" y="475"/>
                </a:cubicBezTo>
                <a:cubicBezTo>
                  <a:pt x="152" y="474"/>
                  <a:pt x="145" y="470"/>
                  <a:pt x="142" y="474"/>
                </a:cubicBezTo>
                <a:cubicBezTo>
                  <a:pt x="141" y="477"/>
                  <a:pt x="142" y="482"/>
                  <a:pt x="142" y="484"/>
                </a:cubicBezTo>
                <a:cubicBezTo>
                  <a:pt x="137" y="477"/>
                  <a:pt x="139" y="465"/>
                  <a:pt x="138" y="457"/>
                </a:cubicBezTo>
                <a:cubicBezTo>
                  <a:pt x="136" y="448"/>
                  <a:pt x="139" y="441"/>
                  <a:pt x="139" y="432"/>
                </a:cubicBezTo>
                <a:cubicBezTo>
                  <a:pt x="139" y="422"/>
                  <a:pt x="138" y="415"/>
                  <a:pt x="133" y="407"/>
                </a:cubicBezTo>
                <a:cubicBezTo>
                  <a:pt x="130" y="403"/>
                  <a:pt x="128" y="401"/>
                  <a:pt x="125" y="397"/>
                </a:cubicBezTo>
                <a:cubicBezTo>
                  <a:pt x="124" y="396"/>
                  <a:pt x="123" y="394"/>
                  <a:pt x="122" y="392"/>
                </a:cubicBezTo>
                <a:cubicBezTo>
                  <a:pt x="121" y="390"/>
                  <a:pt x="121" y="389"/>
                  <a:pt x="120" y="387"/>
                </a:cubicBezTo>
                <a:cubicBezTo>
                  <a:pt x="114" y="372"/>
                  <a:pt x="106" y="355"/>
                  <a:pt x="88" y="353"/>
                </a:cubicBezTo>
                <a:cubicBezTo>
                  <a:pt x="77" y="353"/>
                  <a:pt x="67" y="356"/>
                  <a:pt x="57" y="351"/>
                </a:cubicBezTo>
                <a:cubicBezTo>
                  <a:pt x="54" y="350"/>
                  <a:pt x="51" y="349"/>
                  <a:pt x="49" y="348"/>
                </a:cubicBezTo>
                <a:cubicBezTo>
                  <a:pt x="46" y="346"/>
                  <a:pt x="44" y="343"/>
                  <a:pt x="41" y="342"/>
                </a:cubicBezTo>
                <a:cubicBezTo>
                  <a:pt x="37" y="340"/>
                  <a:pt x="30" y="342"/>
                  <a:pt x="27" y="339"/>
                </a:cubicBezTo>
                <a:cubicBezTo>
                  <a:pt x="30" y="336"/>
                  <a:pt x="35" y="336"/>
                  <a:pt x="33" y="330"/>
                </a:cubicBezTo>
                <a:cubicBezTo>
                  <a:pt x="32" y="324"/>
                  <a:pt x="25" y="325"/>
                  <a:pt x="20" y="323"/>
                </a:cubicBezTo>
                <a:cubicBezTo>
                  <a:pt x="12" y="319"/>
                  <a:pt x="15" y="307"/>
                  <a:pt x="11" y="300"/>
                </a:cubicBezTo>
                <a:cubicBezTo>
                  <a:pt x="9" y="295"/>
                  <a:pt x="6" y="291"/>
                  <a:pt x="3" y="286"/>
                </a:cubicBezTo>
                <a:cubicBezTo>
                  <a:pt x="0" y="280"/>
                  <a:pt x="4" y="265"/>
                  <a:pt x="15" y="259"/>
                </a:cubicBezTo>
                <a:cubicBezTo>
                  <a:pt x="26" y="254"/>
                  <a:pt x="22" y="257"/>
                  <a:pt x="31" y="248"/>
                </a:cubicBezTo>
                <a:cubicBezTo>
                  <a:pt x="33" y="246"/>
                  <a:pt x="35" y="244"/>
                  <a:pt x="38" y="241"/>
                </a:cubicBezTo>
                <a:cubicBezTo>
                  <a:pt x="40" y="239"/>
                  <a:pt x="44" y="237"/>
                  <a:pt x="47" y="234"/>
                </a:cubicBezTo>
                <a:cubicBezTo>
                  <a:pt x="49" y="232"/>
                  <a:pt x="56" y="236"/>
                  <a:pt x="58" y="234"/>
                </a:cubicBezTo>
                <a:cubicBezTo>
                  <a:pt x="61" y="232"/>
                  <a:pt x="58" y="226"/>
                  <a:pt x="61" y="224"/>
                </a:cubicBezTo>
                <a:cubicBezTo>
                  <a:pt x="65" y="220"/>
                  <a:pt x="67" y="217"/>
                  <a:pt x="68" y="211"/>
                </a:cubicBezTo>
                <a:cubicBezTo>
                  <a:pt x="68" y="209"/>
                  <a:pt x="68" y="207"/>
                  <a:pt x="67" y="205"/>
                </a:cubicBezTo>
                <a:cubicBezTo>
                  <a:pt x="66" y="200"/>
                  <a:pt x="64" y="201"/>
                  <a:pt x="60" y="200"/>
                </a:cubicBezTo>
                <a:cubicBezTo>
                  <a:pt x="47" y="198"/>
                  <a:pt x="47" y="184"/>
                  <a:pt x="53" y="175"/>
                </a:cubicBezTo>
                <a:cubicBezTo>
                  <a:pt x="56" y="170"/>
                  <a:pt x="59" y="167"/>
                  <a:pt x="62" y="163"/>
                </a:cubicBezTo>
                <a:cubicBezTo>
                  <a:pt x="66" y="160"/>
                  <a:pt x="68" y="154"/>
                  <a:pt x="71" y="150"/>
                </a:cubicBezTo>
                <a:cubicBezTo>
                  <a:pt x="74" y="147"/>
                  <a:pt x="76" y="145"/>
                  <a:pt x="76" y="141"/>
                </a:cubicBezTo>
                <a:cubicBezTo>
                  <a:pt x="83" y="139"/>
                  <a:pt x="80" y="144"/>
                  <a:pt x="82" y="147"/>
                </a:cubicBezTo>
                <a:cubicBezTo>
                  <a:pt x="84" y="151"/>
                  <a:pt x="90" y="156"/>
                  <a:pt x="94" y="154"/>
                </a:cubicBezTo>
                <a:cubicBezTo>
                  <a:pt x="98" y="153"/>
                  <a:pt x="97" y="148"/>
                  <a:pt x="97" y="145"/>
                </a:cubicBezTo>
                <a:cubicBezTo>
                  <a:pt x="97" y="141"/>
                  <a:pt x="97" y="140"/>
                  <a:pt x="95" y="137"/>
                </a:cubicBezTo>
                <a:cubicBezTo>
                  <a:pt x="95" y="135"/>
                  <a:pt x="93" y="133"/>
                  <a:pt x="92" y="131"/>
                </a:cubicBezTo>
                <a:cubicBezTo>
                  <a:pt x="91" y="127"/>
                  <a:pt x="91" y="117"/>
                  <a:pt x="92" y="113"/>
                </a:cubicBezTo>
                <a:cubicBezTo>
                  <a:pt x="93" y="104"/>
                  <a:pt x="101" y="101"/>
                  <a:pt x="107" y="97"/>
                </a:cubicBezTo>
                <a:cubicBezTo>
                  <a:pt x="113" y="93"/>
                  <a:pt x="117" y="88"/>
                  <a:pt x="123" y="86"/>
                </a:cubicBezTo>
                <a:cubicBezTo>
                  <a:pt x="125" y="85"/>
                  <a:pt x="130" y="83"/>
                  <a:pt x="133" y="83"/>
                </a:cubicBezTo>
                <a:cubicBezTo>
                  <a:pt x="136" y="83"/>
                  <a:pt x="136" y="83"/>
                  <a:pt x="138" y="86"/>
                </a:cubicBezTo>
                <a:cubicBezTo>
                  <a:pt x="140" y="88"/>
                  <a:pt x="143" y="92"/>
                  <a:pt x="144" y="95"/>
                </a:cubicBezTo>
                <a:cubicBezTo>
                  <a:pt x="146" y="98"/>
                  <a:pt x="147" y="101"/>
                  <a:pt x="149" y="105"/>
                </a:cubicBezTo>
                <a:cubicBezTo>
                  <a:pt x="150" y="106"/>
                  <a:pt x="149" y="108"/>
                  <a:pt x="151" y="108"/>
                </a:cubicBezTo>
                <a:cubicBezTo>
                  <a:pt x="154" y="110"/>
                  <a:pt x="154" y="107"/>
                  <a:pt x="155" y="105"/>
                </a:cubicBezTo>
                <a:cubicBezTo>
                  <a:pt x="155" y="102"/>
                  <a:pt x="154" y="100"/>
                  <a:pt x="153" y="97"/>
                </a:cubicBezTo>
                <a:cubicBezTo>
                  <a:pt x="152" y="95"/>
                  <a:pt x="149" y="91"/>
                  <a:pt x="151" y="89"/>
                </a:cubicBezTo>
                <a:cubicBezTo>
                  <a:pt x="155" y="89"/>
                  <a:pt x="158" y="95"/>
                  <a:pt x="160" y="97"/>
                </a:cubicBezTo>
                <a:cubicBezTo>
                  <a:pt x="165" y="103"/>
                  <a:pt x="173" y="103"/>
                  <a:pt x="180" y="104"/>
                </a:cubicBezTo>
                <a:cubicBezTo>
                  <a:pt x="177" y="103"/>
                  <a:pt x="177" y="101"/>
                  <a:pt x="175" y="98"/>
                </a:cubicBezTo>
                <a:cubicBezTo>
                  <a:pt x="174" y="95"/>
                  <a:pt x="172" y="91"/>
                  <a:pt x="170" y="89"/>
                </a:cubicBezTo>
                <a:cubicBezTo>
                  <a:pt x="168" y="86"/>
                  <a:pt x="167" y="84"/>
                  <a:pt x="165" y="80"/>
                </a:cubicBezTo>
                <a:cubicBezTo>
                  <a:pt x="165" y="79"/>
                  <a:pt x="165" y="78"/>
                  <a:pt x="165" y="77"/>
                </a:cubicBezTo>
                <a:cubicBezTo>
                  <a:pt x="164" y="75"/>
                  <a:pt x="161" y="76"/>
                  <a:pt x="162" y="73"/>
                </a:cubicBezTo>
                <a:cubicBezTo>
                  <a:pt x="163" y="65"/>
                  <a:pt x="175" y="70"/>
                  <a:pt x="179" y="72"/>
                </a:cubicBezTo>
                <a:cubicBezTo>
                  <a:pt x="180" y="73"/>
                  <a:pt x="183" y="73"/>
                  <a:pt x="184" y="74"/>
                </a:cubicBezTo>
                <a:cubicBezTo>
                  <a:pt x="186" y="76"/>
                  <a:pt x="188" y="79"/>
                  <a:pt x="190" y="81"/>
                </a:cubicBezTo>
                <a:cubicBezTo>
                  <a:pt x="193" y="84"/>
                  <a:pt x="196" y="87"/>
                  <a:pt x="198" y="90"/>
                </a:cubicBezTo>
                <a:cubicBezTo>
                  <a:pt x="201" y="93"/>
                  <a:pt x="202" y="96"/>
                  <a:pt x="204" y="99"/>
                </a:cubicBezTo>
                <a:cubicBezTo>
                  <a:pt x="206" y="102"/>
                  <a:pt x="209" y="104"/>
                  <a:pt x="211" y="106"/>
                </a:cubicBezTo>
                <a:cubicBezTo>
                  <a:pt x="213" y="109"/>
                  <a:pt x="214" y="114"/>
                  <a:pt x="216" y="107"/>
                </a:cubicBezTo>
                <a:cubicBezTo>
                  <a:pt x="217" y="105"/>
                  <a:pt x="216" y="101"/>
                  <a:pt x="215" y="99"/>
                </a:cubicBezTo>
                <a:cubicBezTo>
                  <a:pt x="214" y="96"/>
                  <a:pt x="212" y="94"/>
                  <a:pt x="210" y="92"/>
                </a:cubicBezTo>
                <a:cubicBezTo>
                  <a:pt x="209" y="90"/>
                  <a:pt x="207" y="89"/>
                  <a:pt x="206" y="87"/>
                </a:cubicBezTo>
                <a:cubicBezTo>
                  <a:pt x="203" y="85"/>
                  <a:pt x="203" y="85"/>
                  <a:pt x="202" y="82"/>
                </a:cubicBezTo>
                <a:cubicBezTo>
                  <a:pt x="199" y="76"/>
                  <a:pt x="193" y="68"/>
                  <a:pt x="194" y="61"/>
                </a:cubicBezTo>
                <a:cubicBezTo>
                  <a:pt x="198" y="61"/>
                  <a:pt x="201" y="62"/>
                  <a:pt x="205" y="61"/>
                </a:cubicBezTo>
                <a:cubicBezTo>
                  <a:pt x="207" y="61"/>
                  <a:pt x="209" y="60"/>
                  <a:pt x="212" y="58"/>
                </a:cubicBezTo>
                <a:cubicBezTo>
                  <a:pt x="203" y="55"/>
                  <a:pt x="195" y="49"/>
                  <a:pt x="196" y="39"/>
                </a:cubicBezTo>
                <a:cubicBezTo>
                  <a:pt x="197" y="30"/>
                  <a:pt x="210" y="26"/>
                  <a:pt x="217" y="26"/>
                </a:cubicBezTo>
                <a:cubicBezTo>
                  <a:pt x="221" y="25"/>
                  <a:pt x="224" y="24"/>
                  <a:pt x="228" y="24"/>
                </a:cubicBezTo>
                <a:cubicBezTo>
                  <a:pt x="232" y="23"/>
                  <a:pt x="232" y="24"/>
                  <a:pt x="234" y="27"/>
                </a:cubicBezTo>
                <a:cubicBezTo>
                  <a:pt x="237" y="30"/>
                  <a:pt x="236" y="32"/>
                  <a:pt x="241" y="32"/>
                </a:cubicBezTo>
                <a:cubicBezTo>
                  <a:pt x="245" y="33"/>
                  <a:pt x="247" y="33"/>
                  <a:pt x="249" y="30"/>
                </a:cubicBezTo>
                <a:cubicBezTo>
                  <a:pt x="253" y="25"/>
                  <a:pt x="253" y="18"/>
                  <a:pt x="255" y="13"/>
                </a:cubicBezTo>
                <a:cubicBezTo>
                  <a:pt x="259" y="5"/>
                  <a:pt x="270" y="9"/>
                  <a:pt x="277" y="8"/>
                </a:cubicBezTo>
                <a:cubicBezTo>
                  <a:pt x="284" y="7"/>
                  <a:pt x="289" y="2"/>
                  <a:pt x="296" y="1"/>
                </a:cubicBezTo>
                <a:cubicBezTo>
                  <a:pt x="303" y="0"/>
                  <a:pt x="310" y="0"/>
                  <a:pt x="318" y="0"/>
                </a:cubicBezTo>
                <a:cubicBezTo>
                  <a:pt x="332" y="0"/>
                  <a:pt x="342" y="2"/>
                  <a:pt x="354" y="8"/>
                </a:cubicBezTo>
              </a:path>
            </a:pathLst>
          </a:custGeom>
          <a:solidFill>
            <a:schemeClr val="accent3"/>
          </a:solidFill>
          <a:ln w="3175">
            <a:solidFill>
              <a:schemeClr val="bg1">
                <a:alpha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+mn-lt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460924" y="1296462"/>
            <a:ext cx="4685303" cy="2295594"/>
            <a:chOff x="6460924" y="1296462"/>
            <a:chExt cx="4685303" cy="2295594"/>
          </a:xfrm>
        </p:grpSpPr>
        <p:sp>
          <p:nvSpPr>
            <p:cNvPr id="2531" name="Freeform 93"/>
            <p:cNvSpPr>
              <a:spLocks/>
            </p:cNvSpPr>
            <p:nvPr/>
          </p:nvSpPr>
          <p:spPr bwMode="auto">
            <a:xfrm>
              <a:off x="8432571" y="2589415"/>
              <a:ext cx="6313" cy="37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2" y="2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2" name="Freeform 95"/>
            <p:cNvSpPr>
              <a:spLocks/>
            </p:cNvSpPr>
            <p:nvPr/>
          </p:nvSpPr>
          <p:spPr bwMode="auto">
            <a:xfrm>
              <a:off x="8464767" y="2638657"/>
              <a:ext cx="5051" cy="37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2" y="1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3" y="0"/>
                    <a:pt x="2" y="1"/>
                    <a:pt x="2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3" name="Freeform 96"/>
            <p:cNvSpPr>
              <a:spLocks/>
            </p:cNvSpPr>
            <p:nvPr/>
          </p:nvSpPr>
          <p:spPr bwMode="auto">
            <a:xfrm>
              <a:off x="8460348" y="2643708"/>
              <a:ext cx="5682" cy="75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1" y="6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4" name="Freeform 97"/>
            <p:cNvSpPr>
              <a:spLocks/>
            </p:cNvSpPr>
            <p:nvPr/>
          </p:nvSpPr>
          <p:spPr bwMode="auto">
            <a:xfrm>
              <a:off x="8438884" y="2646233"/>
              <a:ext cx="6313" cy="63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5" name="Freeform 98"/>
            <p:cNvSpPr>
              <a:spLocks/>
            </p:cNvSpPr>
            <p:nvPr/>
          </p:nvSpPr>
          <p:spPr bwMode="auto">
            <a:xfrm>
              <a:off x="8433834" y="2650021"/>
              <a:ext cx="3788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6" name="Freeform 99"/>
            <p:cNvSpPr>
              <a:spLocks/>
            </p:cNvSpPr>
            <p:nvPr/>
          </p:nvSpPr>
          <p:spPr bwMode="auto">
            <a:xfrm>
              <a:off x="8427520" y="2642445"/>
              <a:ext cx="3788" cy="252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2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7" name="Freeform 100"/>
            <p:cNvSpPr>
              <a:spLocks/>
            </p:cNvSpPr>
            <p:nvPr/>
          </p:nvSpPr>
          <p:spPr bwMode="auto">
            <a:xfrm>
              <a:off x="8427520" y="2652546"/>
              <a:ext cx="2525" cy="2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8" name="Freeform 101"/>
            <p:cNvSpPr>
              <a:spLocks/>
            </p:cNvSpPr>
            <p:nvPr/>
          </p:nvSpPr>
          <p:spPr bwMode="auto">
            <a:xfrm>
              <a:off x="8447722" y="2650021"/>
              <a:ext cx="5051" cy="50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9" name="Line 265"/>
            <p:cNvSpPr>
              <a:spLocks noChangeShapeType="1"/>
            </p:cNvSpPr>
            <p:nvPr/>
          </p:nvSpPr>
          <p:spPr bwMode="auto">
            <a:xfrm>
              <a:off x="8541786" y="2666435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0" name="Line 266"/>
            <p:cNvSpPr>
              <a:spLocks noChangeShapeType="1"/>
            </p:cNvSpPr>
            <p:nvPr/>
          </p:nvSpPr>
          <p:spPr bwMode="auto">
            <a:xfrm>
              <a:off x="8541786" y="2666435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1" name="Freeform 393"/>
            <p:cNvSpPr>
              <a:spLocks/>
            </p:cNvSpPr>
            <p:nvPr/>
          </p:nvSpPr>
          <p:spPr bwMode="auto">
            <a:xfrm>
              <a:off x="9157940" y="3110873"/>
              <a:ext cx="8838" cy="7576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0" y="5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6" y="2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1" y="6"/>
                    <a:pt x="3" y="6"/>
                    <a:pt x="4" y="6"/>
                  </a:cubicBezTo>
                  <a:cubicBezTo>
                    <a:pt x="6" y="6"/>
                    <a:pt x="7" y="4"/>
                    <a:pt x="6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2" name="Freeform 401"/>
            <p:cNvSpPr>
              <a:spLocks/>
            </p:cNvSpPr>
            <p:nvPr/>
          </p:nvSpPr>
          <p:spPr bwMode="auto">
            <a:xfrm>
              <a:off x="9118167" y="2977036"/>
              <a:ext cx="3788" cy="378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3" name="Freeform 402"/>
            <p:cNvSpPr>
              <a:spLocks/>
            </p:cNvSpPr>
            <p:nvPr/>
          </p:nvSpPr>
          <p:spPr bwMode="auto">
            <a:xfrm>
              <a:off x="9121955" y="2974512"/>
              <a:ext cx="1262" cy="6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4" name="Freeform 403"/>
            <p:cNvSpPr>
              <a:spLocks/>
            </p:cNvSpPr>
            <p:nvPr/>
          </p:nvSpPr>
          <p:spPr bwMode="auto">
            <a:xfrm>
              <a:off x="9118167" y="2971986"/>
              <a:ext cx="2525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5" name="Freeform 270"/>
            <p:cNvSpPr>
              <a:spLocks noEditPoints="1"/>
            </p:cNvSpPr>
            <p:nvPr/>
          </p:nvSpPr>
          <p:spPr bwMode="auto">
            <a:xfrm>
              <a:off x="9005497" y="2803935"/>
              <a:ext cx="101640" cy="142675"/>
            </a:xfrm>
            <a:custGeom>
              <a:avLst/>
              <a:gdLst/>
              <a:ahLst/>
              <a:cxnLst>
                <a:cxn ang="0">
                  <a:pos x="46" y="37"/>
                </a:cxn>
                <a:cxn ang="0">
                  <a:pos x="79" y="5"/>
                </a:cxn>
                <a:cxn ang="0">
                  <a:pos x="74" y="9"/>
                </a:cxn>
                <a:cxn ang="0">
                  <a:pos x="64" y="11"/>
                </a:cxn>
                <a:cxn ang="0">
                  <a:pos x="57" y="12"/>
                </a:cxn>
                <a:cxn ang="0">
                  <a:pos x="50" y="12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36" y="17"/>
                </a:cxn>
                <a:cxn ang="0">
                  <a:pos x="26" y="17"/>
                </a:cxn>
                <a:cxn ang="0">
                  <a:pos x="20" y="12"/>
                </a:cxn>
                <a:cxn ang="0">
                  <a:pos x="20" y="6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13" y="13"/>
                </a:cxn>
                <a:cxn ang="0">
                  <a:pos x="14" y="17"/>
                </a:cxn>
                <a:cxn ang="0">
                  <a:pos x="46" y="37"/>
                </a:cxn>
                <a:cxn ang="0">
                  <a:pos x="30" y="62"/>
                </a:cxn>
                <a:cxn ang="0">
                  <a:pos x="21" y="62"/>
                </a:cxn>
                <a:cxn ang="0">
                  <a:pos x="18" y="63"/>
                </a:cxn>
                <a:cxn ang="0">
                  <a:pos x="16" y="65"/>
                </a:cxn>
                <a:cxn ang="0">
                  <a:pos x="12" y="67"/>
                </a:cxn>
                <a:cxn ang="0">
                  <a:pos x="9" y="68"/>
                </a:cxn>
                <a:cxn ang="0">
                  <a:pos x="7" y="69"/>
                </a:cxn>
                <a:cxn ang="0">
                  <a:pos x="0" y="78"/>
                </a:cxn>
                <a:cxn ang="0">
                  <a:pos x="3" y="113"/>
                </a:cxn>
                <a:cxn ang="0">
                  <a:pos x="8" y="109"/>
                </a:cxn>
                <a:cxn ang="0">
                  <a:pos x="12" y="104"/>
                </a:cxn>
                <a:cxn ang="0">
                  <a:pos x="15" y="101"/>
                </a:cxn>
                <a:cxn ang="0">
                  <a:pos x="19" y="98"/>
                </a:cxn>
                <a:cxn ang="0">
                  <a:pos x="26" y="91"/>
                </a:cxn>
                <a:cxn ang="0">
                  <a:pos x="39" y="82"/>
                </a:cxn>
                <a:cxn ang="0">
                  <a:pos x="44" y="78"/>
                </a:cxn>
                <a:cxn ang="0">
                  <a:pos x="52" y="70"/>
                </a:cxn>
                <a:cxn ang="0">
                  <a:pos x="55" y="65"/>
                </a:cxn>
                <a:cxn ang="0">
                  <a:pos x="61" y="58"/>
                </a:cxn>
                <a:cxn ang="0">
                  <a:pos x="64" y="53"/>
                </a:cxn>
                <a:cxn ang="0">
                  <a:pos x="66" y="47"/>
                </a:cxn>
                <a:cxn ang="0">
                  <a:pos x="68" y="44"/>
                </a:cxn>
                <a:cxn ang="0">
                  <a:pos x="70" y="40"/>
                </a:cxn>
                <a:cxn ang="0">
                  <a:pos x="73" y="34"/>
                </a:cxn>
                <a:cxn ang="0">
                  <a:pos x="77" y="29"/>
                </a:cxn>
                <a:cxn ang="0">
                  <a:pos x="78" y="27"/>
                </a:cxn>
                <a:cxn ang="0">
                  <a:pos x="79" y="22"/>
                </a:cxn>
                <a:cxn ang="0">
                  <a:pos x="80" y="17"/>
                </a:cxn>
                <a:cxn ang="0">
                  <a:pos x="80" y="11"/>
                </a:cxn>
              </a:cxnLst>
              <a:rect l="0" t="0" r="r" b="b"/>
              <a:pathLst>
                <a:path w="82" h="115">
                  <a:moveTo>
                    <a:pt x="46" y="37"/>
                  </a:moveTo>
                  <a:cubicBezTo>
                    <a:pt x="45" y="37"/>
                    <a:pt x="45" y="37"/>
                    <a:pt x="44" y="37"/>
                  </a:cubicBezTo>
                  <a:cubicBezTo>
                    <a:pt x="45" y="37"/>
                    <a:pt x="46" y="37"/>
                    <a:pt x="46" y="37"/>
                  </a:cubicBezTo>
                  <a:moveTo>
                    <a:pt x="81" y="8"/>
                  </a:moveTo>
                  <a:cubicBezTo>
                    <a:pt x="81" y="7"/>
                    <a:pt x="81" y="7"/>
                    <a:pt x="81" y="6"/>
                  </a:cubicBezTo>
                  <a:cubicBezTo>
                    <a:pt x="80" y="6"/>
                    <a:pt x="79" y="5"/>
                    <a:pt x="79" y="5"/>
                  </a:cubicBezTo>
                  <a:cubicBezTo>
                    <a:pt x="78" y="5"/>
                    <a:pt x="77" y="6"/>
                    <a:pt x="77" y="6"/>
                  </a:cubicBezTo>
                  <a:cubicBezTo>
                    <a:pt x="76" y="7"/>
                    <a:pt x="75" y="7"/>
                    <a:pt x="75" y="8"/>
                  </a:cubicBezTo>
                  <a:cubicBezTo>
                    <a:pt x="75" y="9"/>
                    <a:pt x="75" y="9"/>
                    <a:pt x="74" y="9"/>
                  </a:cubicBezTo>
                  <a:cubicBezTo>
                    <a:pt x="73" y="9"/>
                    <a:pt x="71" y="10"/>
                    <a:pt x="70" y="10"/>
                  </a:cubicBezTo>
                  <a:cubicBezTo>
                    <a:pt x="69" y="10"/>
                    <a:pt x="68" y="10"/>
                    <a:pt x="67" y="10"/>
                  </a:cubicBezTo>
                  <a:cubicBezTo>
                    <a:pt x="66" y="10"/>
                    <a:pt x="65" y="11"/>
                    <a:pt x="64" y="11"/>
                  </a:cubicBezTo>
                  <a:cubicBezTo>
                    <a:pt x="63" y="11"/>
                    <a:pt x="62" y="11"/>
                    <a:pt x="62" y="11"/>
                  </a:cubicBezTo>
                  <a:cubicBezTo>
                    <a:pt x="61" y="10"/>
                    <a:pt x="61" y="10"/>
                    <a:pt x="60" y="11"/>
                  </a:cubicBezTo>
                  <a:cubicBezTo>
                    <a:pt x="59" y="11"/>
                    <a:pt x="58" y="11"/>
                    <a:pt x="57" y="12"/>
                  </a:cubicBezTo>
                  <a:cubicBezTo>
                    <a:pt x="56" y="12"/>
                    <a:pt x="56" y="12"/>
                    <a:pt x="55" y="12"/>
                  </a:cubicBezTo>
                  <a:cubicBezTo>
                    <a:pt x="54" y="13"/>
                    <a:pt x="53" y="13"/>
                    <a:pt x="52" y="12"/>
                  </a:cubicBezTo>
                  <a:cubicBezTo>
                    <a:pt x="52" y="12"/>
                    <a:pt x="51" y="12"/>
                    <a:pt x="50" y="12"/>
                  </a:cubicBezTo>
                  <a:cubicBezTo>
                    <a:pt x="50" y="12"/>
                    <a:pt x="49" y="12"/>
                    <a:pt x="49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7" y="14"/>
                    <a:pt x="47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4" y="15"/>
                    <a:pt x="43" y="15"/>
                  </a:cubicBezTo>
                  <a:cubicBezTo>
                    <a:pt x="42" y="15"/>
                    <a:pt x="41" y="15"/>
                    <a:pt x="41" y="15"/>
                  </a:cubicBezTo>
                  <a:cubicBezTo>
                    <a:pt x="40" y="15"/>
                    <a:pt x="39" y="14"/>
                    <a:pt x="39" y="15"/>
                  </a:cubicBezTo>
                  <a:cubicBezTo>
                    <a:pt x="38" y="15"/>
                    <a:pt x="37" y="15"/>
                    <a:pt x="37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5" y="17"/>
                    <a:pt x="34" y="17"/>
                    <a:pt x="34" y="17"/>
                  </a:cubicBezTo>
                  <a:cubicBezTo>
                    <a:pt x="33" y="17"/>
                    <a:pt x="32" y="18"/>
                    <a:pt x="31" y="18"/>
                  </a:cubicBezTo>
                  <a:cubicBezTo>
                    <a:pt x="28" y="19"/>
                    <a:pt x="29" y="18"/>
                    <a:pt x="26" y="17"/>
                  </a:cubicBezTo>
                  <a:cubicBezTo>
                    <a:pt x="24" y="17"/>
                    <a:pt x="23" y="16"/>
                    <a:pt x="22" y="15"/>
                  </a:cubicBezTo>
                  <a:cubicBezTo>
                    <a:pt x="22" y="15"/>
                    <a:pt x="22" y="14"/>
                    <a:pt x="21" y="13"/>
                  </a:cubicBezTo>
                  <a:cubicBezTo>
                    <a:pt x="21" y="13"/>
                    <a:pt x="21" y="13"/>
                    <a:pt x="20" y="12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8" y="9"/>
                    <a:pt x="19" y="7"/>
                  </a:cubicBezTo>
                  <a:cubicBezTo>
                    <a:pt x="19" y="7"/>
                    <a:pt x="19" y="6"/>
                    <a:pt x="20" y="6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4" y="2"/>
                    <a:pt x="12" y="2"/>
                    <a:pt x="12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10" y="2"/>
                    <a:pt x="11" y="3"/>
                  </a:cubicBezTo>
                  <a:cubicBezTo>
                    <a:pt x="11" y="4"/>
                    <a:pt x="8" y="6"/>
                    <a:pt x="9" y="6"/>
                  </a:cubicBezTo>
                  <a:cubicBezTo>
                    <a:pt x="10" y="7"/>
                    <a:pt x="7" y="11"/>
                    <a:pt x="8" y="12"/>
                  </a:cubicBezTo>
                  <a:cubicBezTo>
                    <a:pt x="8" y="13"/>
                    <a:pt x="11" y="12"/>
                    <a:pt x="11" y="12"/>
                  </a:cubicBezTo>
                  <a:cubicBezTo>
                    <a:pt x="12" y="13"/>
                    <a:pt x="13" y="12"/>
                    <a:pt x="13" y="13"/>
                  </a:cubicBezTo>
                  <a:cubicBezTo>
                    <a:pt x="13" y="13"/>
                    <a:pt x="15" y="13"/>
                    <a:pt x="15" y="14"/>
                  </a:cubicBezTo>
                  <a:cubicBezTo>
                    <a:pt x="15" y="14"/>
                    <a:pt x="15" y="15"/>
                    <a:pt x="15" y="16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9"/>
                    <a:pt x="18" y="25"/>
                    <a:pt x="20" y="26"/>
                  </a:cubicBezTo>
                  <a:cubicBezTo>
                    <a:pt x="24" y="29"/>
                    <a:pt x="46" y="37"/>
                    <a:pt x="46" y="37"/>
                  </a:cubicBezTo>
                  <a:cubicBezTo>
                    <a:pt x="48" y="38"/>
                    <a:pt x="54" y="38"/>
                    <a:pt x="56" y="38"/>
                  </a:cubicBezTo>
                  <a:cubicBezTo>
                    <a:pt x="55" y="38"/>
                    <a:pt x="33" y="60"/>
                    <a:pt x="32" y="61"/>
                  </a:cubicBezTo>
                  <a:cubicBezTo>
                    <a:pt x="31" y="62"/>
                    <a:pt x="31" y="62"/>
                    <a:pt x="30" y="62"/>
                  </a:cubicBezTo>
                  <a:cubicBezTo>
                    <a:pt x="29" y="62"/>
                    <a:pt x="28" y="62"/>
                    <a:pt x="27" y="62"/>
                  </a:cubicBezTo>
                  <a:cubicBezTo>
                    <a:pt x="25" y="62"/>
                    <a:pt x="24" y="62"/>
                    <a:pt x="22" y="62"/>
                  </a:cubicBezTo>
                  <a:cubicBezTo>
                    <a:pt x="22" y="62"/>
                    <a:pt x="21" y="62"/>
                    <a:pt x="21" y="62"/>
                  </a:cubicBezTo>
                  <a:cubicBezTo>
                    <a:pt x="21" y="62"/>
                    <a:pt x="21" y="62"/>
                    <a:pt x="20" y="63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4"/>
                    <a:pt x="17" y="65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6"/>
                  </a:cubicBezTo>
                  <a:cubicBezTo>
                    <a:pt x="15" y="66"/>
                    <a:pt x="15" y="67"/>
                    <a:pt x="15" y="67"/>
                  </a:cubicBezTo>
                  <a:cubicBezTo>
                    <a:pt x="14" y="68"/>
                    <a:pt x="12" y="67"/>
                    <a:pt x="12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68"/>
                    <a:pt x="10" y="68"/>
                    <a:pt x="9" y="68"/>
                  </a:cubicBezTo>
                  <a:cubicBezTo>
                    <a:pt x="9" y="68"/>
                    <a:pt x="9" y="68"/>
                    <a:pt x="8" y="68"/>
                  </a:cubicBezTo>
                  <a:cubicBezTo>
                    <a:pt x="8" y="68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6" y="71"/>
                    <a:pt x="6" y="72"/>
                    <a:pt x="5" y="74"/>
                  </a:cubicBezTo>
                  <a:cubicBezTo>
                    <a:pt x="4" y="75"/>
                    <a:pt x="4" y="75"/>
                    <a:pt x="3" y="76"/>
                  </a:cubicBezTo>
                  <a:cubicBezTo>
                    <a:pt x="2" y="77"/>
                    <a:pt x="0" y="77"/>
                    <a:pt x="0" y="78"/>
                  </a:cubicBezTo>
                  <a:cubicBezTo>
                    <a:pt x="0" y="79"/>
                    <a:pt x="0" y="107"/>
                    <a:pt x="0" y="108"/>
                  </a:cubicBezTo>
                  <a:cubicBezTo>
                    <a:pt x="0" y="109"/>
                    <a:pt x="1" y="111"/>
                    <a:pt x="2" y="111"/>
                  </a:cubicBezTo>
                  <a:cubicBezTo>
                    <a:pt x="2" y="112"/>
                    <a:pt x="3" y="113"/>
                    <a:pt x="3" y="113"/>
                  </a:cubicBezTo>
                  <a:cubicBezTo>
                    <a:pt x="4" y="114"/>
                    <a:pt x="5" y="115"/>
                    <a:pt x="5" y="114"/>
                  </a:cubicBezTo>
                  <a:cubicBezTo>
                    <a:pt x="6" y="113"/>
                    <a:pt x="6" y="113"/>
                    <a:pt x="7" y="112"/>
                  </a:cubicBezTo>
                  <a:cubicBezTo>
                    <a:pt x="7" y="111"/>
                    <a:pt x="8" y="110"/>
                    <a:pt x="8" y="109"/>
                  </a:cubicBezTo>
                  <a:cubicBezTo>
                    <a:pt x="9" y="108"/>
                    <a:pt x="9" y="108"/>
                    <a:pt x="10" y="107"/>
                  </a:cubicBezTo>
                  <a:cubicBezTo>
                    <a:pt x="10" y="107"/>
                    <a:pt x="10" y="106"/>
                    <a:pt x="11" y="105"/>
                  </a:cubicBezTo>
                  <a:cubicBezTo>
                    <a:pt x="11" y="105"/>
                    <a:pt x="12" y="105"/>
                    <a:pt x="12" y="104"/>
                  </a:cubicBezTo>
                  <a:cubicBezTo>
                    <a:pt x="13" y="104"/>
                    <a:pt x="13" y="103"/>
                    <a:pt x="13" y="103"/>
                  </a:cubicBezTo>
                  <a:cubicBezTo>
                    <a:pt x="13" y="102"/>
                    <a:pt x="14" y="102"/>
                    <a:pt x="14" y="102"/>
                  </a:cubicBezTo>
                  <a:cubicBezTo>
                    <a:pt x="14" y="102"/>
                    <a:pt x="15" y="101"/>
                    <a:pt x="15" y="101"/>
                  </a:cubicBezTo>
                  <a:cubicBezTo>
                    <a:pt x="15" y="101"/>
                    <a:pt x="15" y="100"/>
                    <a:pt x="15" y="100"/>
                  </a:cubicBezTo>
                  <a:cubicBezTo>
                    <a:pt x="16" y="99"/>
                    <a:pt x="16" y="99"/>
                    <a:pt x="17" y="99"/>
                  </a:cubicBezTo>
                  <a:cubicBezTo>
                    <a:pt x="18" y="98"/>
                    <a:pt x="18" y="98"/>
                    <a:pt x="19" y="98"/>
                  </a:cubicBezTo>
                  <a:cubicBezTo>
                    <a:pt x="19" y="98"/>
                    <a:pt x="20" y="97"/>
                    <a:pt x="20" y="96"/>
                  </a:cubicBezTo>
                  <a:cubicBezTo>
                    <a:pt x="21" y="96"/>
                    <a:pt x="22" y="95"/>
                    <a:pt x="22" y="94"/>
                  </a:cubicBezTo>
                  <a:cubicBezTo>
                    <a:pt x="23" y="93"/>
                    <a:pt x="24" y="92"/>
                    <a:pt x="26" y="91"/>
                  </a:cubicBezTo>
                  <a:cubicBezTo>
                    <a:pt x="28" y="90"/>
                    <a:pt x="30" y="88"/>
                    <a:pt x="33" y="86"/>
                  </a:cubicBezTo>
                  <a:cubicBezTo>
                    <a:pt x="34" y="86"/>
                    <a:pt x="36" y="85"/>
                    <a:pt x="37" y="84"/>
                  </a:cubicBezTo>
                  <a:cubicBezTo>
                    <a:pt x="38" y="83"/>
                    <a:pt x="38" y="83"/>
                    <a:pt x="39" y="82"/>
                  </a:cubicBezTo>
                  <a:cubicBezTo>
                    <a:pt x="40" y="82"/>
                    <a:pt x="41" y="82"/>
                    <a:pt x="41" y="81"/>
                  </a:cubicBezTo>
                  <a:cubicBezTo>
                    <a:pt x="42" y="80"/>
                    <a:pt x="42" y="80"/>
                    <a:pt x="43" y="79"/>
                  </a:cubicBezTo>
                  <a:cubicBezTo>
                    <a:pt x="43" y="79"/>
                    <a:pt x="44" y="78"/>
                    <a:pt x="44" y="78"/>
                  </a:cubicBezTo>
                  <a:cubicBezTo>
                    <a:pt x="45" y="77"/>
                    <a:pt x="46" y="76"/>
                    <a:pt x="47" y="75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51" y="71"/>
                    <a:pt x="51" y="71"/>
                    <a:pt x="52" y="70"/>
                  </a:cubicBezTo>
                  <a:cubicBezTo>
                    <a:pt x="52" y="69"/>
                    <a:pt x="53" y="69"/>
                    <a:pt x="53" y="69"/>
                  </a:cubicBezTo>
                  <a:cubicBezTo>
                    <a:pt x="53" y="68"/>
                    <a:pt x="53" y="68"/>
                    <a:pt x="54" y="67"/>
                  </a:cubicBezTo>
                  <a:cubicBezTo>
                    <a:pt x="54" y="66"/>
                    <a:pt x="55" y="66"/>
                    <a:pt x="55" y="65"/>
                  </a:cubicBezTo>
                  <a:cubicBezTo>
                    <a:pt x="56" y="64"/>
                    <a:pt x="56" y="63"/>
                    <a:pt x="57" y="62"/>
                  </a:cubicBezTo>
                  <a:cubicBezTo>
                    <a:pt x="58" y="61"/>
                    <a:pt x="59" y="61"/>
                    <a:pt x="59" y="60"/>
                  </a:cubicBezTo>
                  <a:cubicBezTo>
                    <a:pt x="60" y="60"/>
                    <a:pt x="60" y="59"/>
                    <a:pt x="61" y="58"/>
                  </a:cubicBezTo>
                  <a:cubicBezTo>
                    <a:pt x="61" y="58"/>
                    <a:pt x="62" y="57"/>
                    <a:pt x="62" y="57"/>
                  </a:cubicBezTo>
                  <a:cubicBezTo>
                    <a:pt x="62" y="56"/>
                    <a:pt x="63" y="55"/>
                    <a:pt x="63" y="54"/>
                  </a:cubicBezTo>
                  <a:cubicBezTo>
                    <a:pt x="63" y="54"/>
                    <a:pt x="64" y="53"/>
                    <a:pt x="64" y="53"/>
                  </a:cubicBezTo>
                  <a:cubicBezTo>
                    <a:pt x="65" y="52"/>
                    <a:pt x="65" y="52"/>
                    <a:pt x="65" y="51"/>
                  </a:cubicBezTo>
                  <a:cubicBezTo>
                    <a:pt x="65" y="50"/>
                    <a:pt x="65" y="49"/>
                    <a:pt x="66" y="49"/>
                  </a:cubicBezTo>
                  <a:cubicBezTo>
                    <a:pt x="66" y="48"/>
                    <a:pt x="66" y="48"/>
                    <a:pt x="66" y="47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5"/>
                    <a:pt x="67" y="45"/>
                    <a:pt x="67" y="45"/>
                  </a:cubicBezTo>
                  <a:cubicBezTo>
                    <a:pt x="67" y="44"/>
                    <a:pt x="68" y="44"/>
                    <a:pt x="68" y="44"/>
                  </a:cubicBezTo>
                  <a:cubicBezTo>
                    <a:pt x="68" y="43"/>
                    <a:pt x="69" y="42"/>
                    <a:pt x="69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1" y="39"/>
                    <a:pt x="71" y="38"/>
                    <a:pt x="71" y="38"/>
                  </a:cubicBezTo>
                  <a:cubicBezTo>
                    <a:pt x="72" y="37"/>
                    <a:pt x="72" y="37"/>
                    <a:pt x="72" y="36"/>
                  </a:cubicBezTo>
                  <a:cubicBezTo>
                    <a:pt x="73" y="36"/>
                    <a:pt x="73" y="35"/>
                    <a:pt x="73" y="34"/>
                  </a:cubicBezTo>
                  <a:cubicBezTo>
                    <a:pt x="74" y="34"/>
                    <a:pt x="74" y="33"/>
                    <a:pt x="74" y="33"/>
                  </a:cubicBezTo>
                  <a:cubicBezTo>
                    <a:pt x="75" y="32"/>
                    <a:pt x="75" y="30"/>
                    <a:pt x="76" y="30"/>
                  </a:cubicBezTo>
                  <a:cubicBezTo>
                    <a:pt x="76" y="29"/>
                    <a:pt x="77" y="29"/>
                    <a:pt x="77" y="29"/>
                  </a:cubicBezTo>
                  <a:cubicBezTo>
                    <a:pt x="77" y="29"/>
                    <a:pt x="77" y="29"/>
                    <a:pt x="77" y="28"/>
                  </a:cubicBezTo>
                  <a:cubicBezTo>
                    <a:pt x="77" y="28"/>
                    <a:pt x="78" y="28"/>
                    <a:pt x="78" y="28"/>
                  </a:cubicBezTo>
                  <a:cubicBezTo>
                    <a:pt x="78" y="28"/>
                    <a:pt x="78" y="27"/>
                    <a:pt x="78" y="27"/>
                  </a:cubicBezTo>
                  <a:cubicBezTo>
                    <a:pt x="78" y="26"/>
                    <a:pt x="78" y="25"/>
                    <a:pt x="78" y="2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3"/>
                    <a:pt x="79" y="23"/>
                    <a:pt x="79" y="22"/>
                  </a:cubicBezTo>
                  <a:cubicBezTo>
                    <a:pt x="79" y="22"/>
                    <a:pt x="79" y="21"/>
                    <a:pt x="79" y="20"/>
                  </a:cubicBezTo>
                  <a:cubicBezTo>
                    <a:pt x="79" y="20"/>
                    <a:pt x="79" y="19"/>
                    <a:pt x="80" y="18"/>
                  </a:cubicBezTo>
                  <a:cubicBezTo>
                    <a:pt x="80" y="18"/>
                    <a:pt x="80" y="17"/>
                    <a:pt x="80" y="17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5"/>
                    <a:pt x="80" y="14"/>
                    <a:pt x="80" y="13"/>
                  </a:cubicBezTo>
                  <a:cubicBezTo>
                    <a:pt x="80" y="13"/>
                    <a:pt x="80" y="12"/>
                    <a:pt x="80" y="11"/>
                  </a:cubicBezTo>
                  <a:cubicBezTo>
                    <a:pt x="80" y="11"/>
                    <a:pt x="81" y="10"/>
                    <a:pt x="81" y="10"/>
                  </a:cubicBezTo>
                  <a:cubicBezTo>
                    <a:pt x="81" y="9"/>
                    <a:pt x="82" y="8"/>
                    <a:pt x="81" y="8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6" name="Freeform 249"/>
            <p:cNvSpPr>
              <a:spLocks/>
            </p:cNvSpPr>
            <p:nvPr/>
          </p:nvSpPr>
          <p:spPr bwMode="auto">
            <a:xfrm>
              <a:off x="8886180" y="2940928"/>
              <a:ext cx="21465" cy="17045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6" y="5"/>
                </a:cxn>
                <a:cxn ang="0">
                  <a:pos x="16" y="4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3"/>
                </a:cxn>
                <a:cxn ang="0">
                  <a:pos x="10" y="13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4" y="10"/>
                </a:cxn>
                <a:cxn ang="0">
                  <a:pos x="15" y="10"/>
                </a:cxn>
                <a:cxn ang="0">
                  <a:pos x="15" y="9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7" y="6"/>
                </a:cxn>
              </a:cxnLst>
              <a:rect l="0" t="0" r="r" b="b"/>
              <a:pathLst>
                <a:path w="17" h="14">
                  <a:moveTo>
                    <a:pt x="17" y="6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10" y="1"/>
                    <a:pt x="10" y="2"/>
                    <a:pt x="9" y="2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5" y="5"/>
                    <a:pt x="3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1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3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7" name="Freeform 250"/>
            <p:cNvSpPr>
              <a:spLocks/>
            </p:cNvSpPr>
            <p:nvPr/>
          </p:nvSpPr>
          <p:spPr bwMode="auto">
            <a:xfrm>
              <a:off x="8886180" y="2955448"/>
              <a:ext cx="20202" cy="17676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9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3" y="5"/>
                </a:cxn>
                <a:cxn ang="0">
                  <a:pos x="3" y="8"/>
                </a:cxn>
                <a:cxn ang="0">
                  <a:pos x="5" y="13"/>
                </a:cxn>
                <a:cxn ang="0">
                  <a:pos x="5" y="14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8" y="14"/>
                </a:cxn>
                <a:cxn ang="0">
                  <a:pos x="9" y="13"/>
                </a:cxn>
                <a:cxn ang="0">
                  <a:pos x="10" y="13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4" y="9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6" y="7"/>
                </a:cxn>
                <a:cxn ang="0">
                  <a:pos x="16" y="6"/>
                </a:cxn>
              </a:cxnLst>
              <a:rect l="0" t="0" r="r" b="b"/>
              <a:pathLst>
                <a:path w="16" h="14">
                  <a:moveTo>
                    <a:pt x="16" y="6"/>
                  </a:moveTo>
                  <a:cubicBezTo>
                    <a:pt x="16" y="6"/>
                    <a:pt x="16" y="5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5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2" y="2"/>
                    <a:pt x="10" y="2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9"/>
                    <a:pt x="4" y="10"/>
                    <a:pt x="4" y="11"/>
                  </a:cubicBezTo>
                  <a:cubicBezTo>
                    <a:pt x="4" y="12"/>
                    <a:pt x="5" y="12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8" name="Line 251"/>
            <p:cNvSpPr>
              <a:spLocks noChangeShapeType="1"/>
            </p:cNvSpPr>
            <p:nvPr/>
          </p:nvSpPr>
          <p:spPr bwMode="auto">
            <a:xfrm>
              <a:off x="8900069" y="3087390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49" name="Line 252"/>
            <p:cNvSpPr>
              <a:spLocks noChangeShapeType="1"/>
            </p:cNvSpPr>
            <p:nvPr/>
          </p:nvSpPr>
          <p:spPr bwMode="auto">
            <a:xfrm>
              <a:off x="8900069" y="3087390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0" name="Freeform 253"/>
            <p:cNvSpPr>
              <a:spLocks noEditPoints="1"/>
            </p:cNvSpPr>
            <p:nvPr/>
          </p:nvSpPr>
          <p:spPr bwMode="auto">
            <a:xfrm>
              <a:off x="8819262" y="3010371"/>
              <a:ext cx="115529" cy="100377"/>
            </a:xfrm>
            <a:custGeom>
              <a:avLst/>
              <a:gdLst/>
              <a:ahLst/>
              <a:cxnLst>
                <a:cxn ang="0">
                  <a:pos x="91" y="16"/>
                </a:cxn>
                <a:cxn ang="0">
                  <a:pos x="89" y="11"/>
                </a:cxn>
                <a:cxn ang="0">
                  <a:pos x="78" y="6"/>
                </a:cxn>
                <a:cxn ang="0">
                  <a:pos x="70" y="0"/>
                </a:cxn>
                <a:cxn ang="0">
                  <a:pos x="66" y="1"/>
                </a:cxn>
                <a:cxn ang="0">
                  <a:pos x="61" y="2"/>
                </a:cxn>
                <a:cxn ang="0">
                  <a:pos x="53" y="5"/>
                </a:cxn>
                <a:cxn ang="0">
                  <a:pos x="52" y="12"/>
                </a:cxn>
                <a:cxn ang="0">
                  <a:pos x="53" y="18"/>
                </a:cxn>
                <a:cxn ang="0">
                  <a:pos x="52" y="26"/>
                </a:cxn>
                <a:cxn ang="0">
                  <a:pos x="54" y="32"/>
                </a:cxn>
                <a:cxn ang="0">
                  <a:pos x="61" y="32"/>
                </a:cxn>
                <a:cxn ang="0">
                  <a:pos x="62" y="42"/>
                </a:cxn>
                <a:cxn ang="0">
                  <a:pos x="57" y="43"/>
                </a:cxn>
                <a:cxn ang="0">
                  <a:pos x="52" y="37"/>
                </a:cxn>
                <a:cxn ang="0">
                  <a:pos x="46" y="33"/>
                </a:cxn>
                <a:cxn ang="0">
                  <a:pos x="44" y="30"/>
                </a:cxn>
                <a:cxn ang="0">
                  <a:pos x="34" y="29"/>
                </a:cxn>
                <a:cxn ang="0">
                  <a:pos x="27" y="25"/>
                </a:cxn>
                <a:cxn ang="0">
                  <a:pos x="18" y="23"/>
                </a:cxn>
                <a:cxn ang="0">
                  <a:pos x="15" y="24"/>
                </a:cxn>
                <a:cxn ang="0">
                  <a:pos x="16" y="35"/>
                </a:cxn>
                <a:cxn ang="0">
                  <a:pos x="0" y="45"/>
                </a:cxn>
                <a:cxn ang="0">
                  <a:pos x="11" y="76"/>
                </a:cxn>
                <a:cxn ang="0">
                  <a:pos x="15" y="76"/>
                </a:cxn>
                <a:cxn ang="0">
                  <a:pos x="24" y="77"/>
                </a:cxn>
                <a:cxn ang="0">
                  <a:pos x="28" y="78"/>
                </a:cxn>
                <a:cxn ang="0">
                  <a:pos x="33" y="79"/>
                </a:cxn>
                <a:cxn ang="0">
                  <a:pos x="39" y="79"/>
                </a:cxn>
                <a:cxn ang="0">
                  <a:pos x="43" y="75"/>
                </a:cxn>
                <a:cxn ang="0">
                  <a:pos x="47" y="71"/>
                </a:cxn>
                <a:cxn ang="0">
                  <a:pos x="50" y="69"/>
                </a:cxn>
                <a:cxn ang="0">
                  <a:pos x="53" y="67"/>
                </a:cxn>
                <a:cxn ang="0">
                  <a:pos x="57" y="61"/>
                </a:cxn>
                <a:cxn ang="0">
                  <a:pos x="62" y="60"/>
                </a:cxn>
                <a:cxn ang="0">
                  <a:pos x="66" y="60"/>
                </a:cxn>
                <a:cxn ang="0">
                  <a:pos x="67" y="54"/>
                </a:cxn>
                <a:cxn ang="0">
                  <a:pos x="71" y="53"/>
                </a:cxn>
                <a:cxn ang="0">
                  <a:pos x="79" y="50"/>
                </a:cxn>
                <a:cxn ang="0">
                  <a:pos x="82" y="49"/>
                </a:cxn>
                <a:cxn ang="0">
                  <a:pos x="88" y="47"/>
                </a:cxn>
                <a:cxn ang="0">
                  <a:pos x="85" y="43"/>
                </a:cxn>
                <a:cxn ang="0">
                  <a:pos x="89" y="36"/>
                </a:cxn>
                <a:cxn ang="0">
                  <a:pos x="90" y="33"/>
                </a:cxn>
                <a:cxn ang="0">
                  <a:pos x="89" y="27"/>
                </a:cxn>
                <a:cxn ang="0">
                  <a:pos x="89" y="48"/>
                </a:cxn>
              </a:cxnLst>
              <a:rect l="0" t="0" r="r" b="b"/>
              <a:pathLst>
                <a:path w="93" h="81">
                  <a:moveTo>
                    <a:pt x="91" y="23"/>
                  </a:moveTo>
                  <a:cubicBezTo>
                    <a:pt x="92" y="22"/>
                    <a:pt x="93" y="20"/>
                    <a:pt x="93" y="18"/>
                  </a:cubicBezTo>
                  <a:cubicBezTo>
                    <a:pt x="93" y="17"/>
                    <a:pt x="91" y="17"/>
                    <a:pt x="91" y="16"/>
                  </a:cubicBezTo>
                  <a:cubicBezTo>
                    <a:pt x="91" y="15"/>
                    <a:pt x="91" y="15"/>
                    <a:pt x="90" y="14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2"/>
                    <a:pt x="90" y="12"/>
                    <a:pt x="89" y="11"/>
                  </a:cubicBezTo>
                  <a:cubicBezTo>
                    <a:pt x="88" y="11"/>
                    <a:pt x="87" y="10"/>
                    <a:pt x="86" y="9"/>
                  </a:cubicBezTo>
                  <a:cubicBezTo>
                    <a:pt x="85" y="8"/>
                    <a:pt x="83" y="8"/>
                    <a:pt x="82" y="7"/>
                  </a:cubicBezTo>
                  <a:cubicBezTo>
                    <a:pt x="81" y="7"/>
                    <a:pt x="79" y="7"/>
                    <a:pt x="78" y="6"/>
                  </a:cubicBezTo>
                  <a:cubicBezTo>
                    <a:pt x="77" y="5"/>
                    <a:pt x="76" y="4"/>
                    <a:pt x="74" y="3"/>
                  </a:cubicBezTo>
                  <a:cubicBezTo>
                    <a:pt x="73" y="3"/>
                    <a:pt x="72" y="3"/>
                    <a:pt x="71" y="2"/>
                  </a:cubicBezTo>
                  <a:cubicBezTo>
                    <a:pt x="70" y="2"/>
                    <a:pt x="70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9" y="0"/>
                    <a:pt x="68" y="0"/>
                  </a:cubicBezTo>
                  <a:cubicBezTo>
                    <a:pt x="68" y="1"/>
                    <a:pt x="66" y="1"/>
                    <a:pt x="66" y="1"/>
                  </a:cubicBezTo>
                  <a:cubicBezTo>
                    <a:pt x="65" y="1"/>
                    <a:pt x="64" y="1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2" y="1"/>
                    <a:pt x="61" y="1"/>
                    <a:pt x="61" y="2"/>
                  </a:cubicBezTo>
                  <a:cubicBezTo>
                    <a:pt x="60" y="2"/>
                    <a:pt x="59" y="1"/>
                    <a:pt x="59" y="2"/>
                  </a:cubicBezTo>
                  <a:cubicBezTo>
                    <a:pt x="58" y="2"/>
                    <a:pt x="57" y="3"/>
                    <a:pt x="56" y="3"/>
                  </a:cubicBezTo>
                  <a:cubicBezTo>
                    <a:pt x="54" y="4"/>
                    <a:pt x="54" y="4"/>
                    <a:pt x="53" y="5"/>
                  </a:cubicBezTo>
                  <a:cubicBezTo>
                    <a:pt x="53" y="6"/>
                    <a:pt x="52" y="7"/>
                    <a:pt x="52" y="8"/>
                  </a:cubicBezTo>
                  <a:cubicBezTo>
                    <a:pt x="51" y="9"/>
                    <a:pt x="50" y="9"/>
                    <a:pt x="51" y="10"/>
                  </a:cubicBezTo>
                  <a:cubicBezTo>
                    <a:pt x="51" y="11"/>
                    <a:pt x="51" y="11"/>
                    <a:pt x="52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53" y="14"/>
                    <a:pt x="53" y="15"/>
                    <a:pt x="53" y="15"/>
                  </a:cubicBezTo>
                  <a:cubicBezTo>
                    <a:pt x="52" y="17"/>
                    <a:pt x="53" y="17"/>
                    <a:pt x="53" y="18"/>
                  </a:cubicBezTo>
                  <a:cubicBezTo>
                    <a:pt x="54" y="20"/>
                    <a:pt x="54" y="20"/>
                    <a:pt x="53" y="21"/>
                  </a:cubicBezTo>
                  <a:cubicBezTo>
                    <a:pt x="52" y="22"/>
                    <a:pt x="51" y="23"/>
                    <a:pt x="51" y="24"/>
                  </a:cubicBezTo>
                  <a:cubicBezTo>
                    <a:pt x="52" y="25"/>
                    <a:pt x="52" y="26"/>
                    <a:pt x="52" y="26"/>
                  </a:cubicBezTo>
                  <a:cubicBezTo>
                    <a:pt x="52" y="27"/>
                    <a:pt x="53" y="27"/>
                    <a:pt x="53" y="27"/>
                  </a:cubicBezTo>
                  <a:cubicBezTo>
                    <a:pt x="53" y="28"/>
                    <a:pt x="53" y="29"/>
                    <a:pt x="53" y="29"/>
                  </a:cubicBezTo>
                  <a:cubicBezTo>
                    <a:pt x="53" y="30"/>
                    <a:pt x="53" y="31"/>
                    <a:pt x="54" y="32"/>
                  </a:cubicBezTo>
                  <a:cubicBezTo>
                    <a:pt x="54" y="32"/>
                    <a:pt x="55" y="32"/>
                    <a:pt x="55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8" y="34"/>
                    <a:pt x="59" y="32"/>
                    <a:pt x="61" y="32"/>
                  </a:cubicBezTo>
                  <a:cubicBezTo>
                    <a:pt x="62" y="33"/>
                    <a:pt x="62" y="33"/>
                    <a:pt x="62" y="34"/>
                  </a:cubicBezTo>
                  <a:cubicBezTo>
                    <a:pt x="62" y="35"/>
                    <a:pt x="62" y="36"/>
                    <a:pt x="62" y="37"/>
                  </a:cubicBezTo>
                  <a:cubicBezTo>
                    <a:pt x="62" y="38"/>
                    <a:pt x="62" y="42"/>
                    <a:pt x="62" y="42"/>
                  </a:cubicBezTo>
                  <a:cubicBezTo>
                    <a:pt x="61" y="42"/>
                    <a:pt x="60" y="42"/>
                    <a:pt x="60" y="42"/>
                  </a:cubicBezTo>
                  <a:cubicBezTo>
                    <a:pt x="59" y="42"/>
                    <a:pt x="59" y="42"/>
                    <a:pt x="58" y="42"/>
                  </a:cubicBezTo>
                  <a:cubicBezTo>
                    <a:pt x="58" y="42"/>
                    <a:pt x="57" y="43"/>
                    <a:pt x="57" y="43"/>
                  </a:cubicBezTo>
                  <a:cubicBezTo>
                    <a:pt x="56" y="43"/>
                    <a:pt x="56" y="42"/>
                    <a:pt x="55" y="41"/>
                  </a:cubicBezTo>
                  <a:cubicBezTo>
                    <a:pt x="55" y="40"/>
                    <a:pt x="54" y="39"/>
                    <a:pt x="53" y="38"/>
                  </a:cubicBezTo>
                  <a:cubicBezTo>
                    <a:pt x="53" y="37"/>
                    <a:pt x="53" y="37"/>
                    <a:pt x="52" y="37"/>
                  </a:cubicBezTo>
                  <a:cubicBezTo>
                    <a:pt x="51" y="36"/>
                    <a:pt x="51" y="35"/>
                    <a:pt x="50" y="35"/>
                  </a:cubicBezTo>
                  <a:cubicBezTo>
                    <a:pt x="50" y="34"/>
                    <a:pt x="49" y="33"/>
                    <a:pt x="48" y="33"/>
                  </a:cubicBezTo>
                  <a:cubicBezTo>
                    <a:pt x="47" y="33"/>
                    <a:pt x="46" y="33"/>
                    <a:pt x="46" y="33"/>
                  </a:cubicBezTo>
                  <a:cubicBezTo>
                    <a:pt x="46" y="33"/>
                    <a:pt x="44" y="32"/>
                    <a:pt x="44" y="32"/>
                  </a:cubicBezTo>
                  <a:cubicBezTo>
                    <a:pt x="43" y="32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3" y="30"/>
                    <a:pt x="43" y="29"/>
                    <a:pt x="42" y="29"/>
                  </a:cubicBezTo>
                  <a:cubicBezTo>
                    <a:pt x="41" y="29"/>
                    <a:pt x="39" y="29"/>
                    <a:pt x="38" y="29"/>
                  </a:cubicBezTo>
                  <a:cubicBezTo>
                    <a:pt x="37" y="29"/>
                    <a:pt x="35" y="29"/>
                    <a:pt x="34" y="29"/>
                  </a:cubicBezTo>
                  <a:cubicBezTo>
                    <a:pt x="33" y="29"/>
                    <a:pt x="32" y="28"/>
                    <a:pt x="31" y="29"/>
                  </a:cubicBezTo>
                  <a:cubicBezTo>
                    <a:pt x="30" y="29"/>
                    <a:pt x="29" y="29"/>
                    <a:pt x="27" y="29"/>
                  </a:cubicBezTo>
                  <a:cubicBezTo>
                    <a:pt x="27" y="28"/>
                    <a:pt x="28" y="26"/>
                    <a:pt x="27" y="25"/>
                  </a:cubicBezTo>
                  <a:cubicBezTo>
                    <a:pt x="26" y="24"/>
                    <a:pt x="24" y="25"/>
                    <a:pt x="23" y="25"/>
                  </a:cubicBezTo>
                  <a:cubicBezTo>
                    <a:pt x="21" y="26"/>
                    <a:pt x="21" y="27"/>
                    <a:pt x="19" y="26"/>
                  </a:cubicBezTo>
                  <a:cubicBezTo>
                    <a:pt x="18" y="25"/>
                    <a:pt x="19" y="23"/>
                    <a:pt x="18" y="23"/>
                  </a:cubicBezTo>
                  <a:cubicBezTo>
                    <a:pt x="19" y="23"/>
                    <a:pt x="16" y="22"/>
                    <a:pt x="16" y="22"/>
                  </a:cubicBezTo>
                  <a:cubicBezTo>
                    <a:pt x="16" y="22"/>
                    <a:pt x="15" y="23"/>
                    <a:pt x="15" y="23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5" y="25"/>
                    <a:pt x="16" y="27"/>
                    <a:pt x="16" y="29"/>
                  </a:cubicBezTo>
                  <a:cubicBezTo>
                    <a:pt x="16" y="30"/>
                    <a:pt x="16" y="32"/>
                    <a:pt x="16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5" y="36"/>
                    <a:pt x="16" y="37"/>
                    <a:pt x="16" y="38"/>
                  </a:cubicBezTo>
                  <a:cubicBezTo>
                    <a:pt x="16" y="39"/>
                    <a:pt x="0" y="38"/>
                    <a:pt x="0" y="39"/>
                  </a:cubicBezTo>
                  <a:cubicBezTo>
                    <a:pt x="0" y="39"/>
                    <a:pt x="0" y="44"/>
                    <a:pt x="0" y="45"/>
                  </a:cubicBezTo>
                  <a:cubicBezTo>
                    <a:pt x="0" y="46"/>
                    <a:pt x="0" y="63"/>
                    <a:pt x="0" y="64"/>
                  </a:cubicBezTo>
                  <a:cubicBezTo>
                    <a:pt x="0" y="67"/>
                    <a:pt x="8" y="73"/>
                    <a:pt x="8" y="74"/>
                  </a:cubicBezTo>
                  <a:cubicBezTo>
                    <a:pt x="8" y="74"/>
                    <a:pt x="11" y="76"/>
                    <a:pt x="11" y="76"/>
                  </a:cubicBezTo>
                  <a:cubicBezTo>
                    <a:pt x="11" y="76"/>
                    <a:pt x="12" y="76"/>
                    <a:pt x="12" y="76"/>
                  </a:cubicBezTo>
                  <a:cubicBezTo>
                    <a:pt x="12" y="76"/>
                    <a:pt x="13" y="76"/>
                    <a:pt x="13" y="76"/>
                  </a:cubicBezTo>
                  <a:cubicBezTo>
                    <a:pt x="14" y="76"/>
                    <a:pt x="15" y="76"/>
                    <a:pt x="15" y="76"/>
                  </a:cubicBezTo>
                  <a:cubicBezTo>
                    <a:pt x="16" y="75"/>
                    <a:pt x="18" y="76"/>
                    <a:pt x="19" y="76"/>
                  </a:cubicBezTo>
                  <a:cubicBezTo>
                    <a:pt x="18" y="76"/>
                    <a:pt x="22" y="76"/>
                    <a:pt x="22" y="76"/>
                  </a:cubicBezTo>
                  <a:cubicBezTo>
                    <a:pt x="23" y="76"/>
                    <a:pt x="23" y="76"/>
                    <a:pt x="24" y="77"/>
                  </a:cubicBezTo>
                  <a:cubicBezTo>
                    <a:pt x="24" y="77"/>
                    <a:pt x="25" y="78"/>
                    <a:pt x="25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7" y="78"/>
                    <a:pt x="27" y="78"/>
                    <a:pt x="28" y="78"/>
                  </a:cubicBezTo>
                  <a:cubicBezTo>
                    <a:pt x="28" y="78"/>
                    <a:pt x="28" y="78"/>
                    <a:pt x="28" y="79"/>
                  </a:cubicBezTo>
                  <a:cubicBezTo>
                    <a:pt x="29" y="79"/>
                    <a:pt x="30" y="79"/>
                    <a:pt x="30" y="79"/>
                  </a:cubicBezTo>
                  <a:cubicBezTo>
                    <a:pt x="31" y="81"/>
                    <a:pt x="32" y="79"/>
                    <a:pt x="33" y="79"/>
                  </a:cubicBezTo>
                  <a:cubicBezTo>
                    <a:pt x="34" y="78"/>
                    <a:pt x="35" y="79"/>
                    <a:pt x="35" y="80"/>
                  </a:cubicBezTo>
                  <a:cubicBezTo>
                    <a:pt x="36" y="80"/>
                    <a:pt x="38" y="80"/>
                    <a:pt x="38" y="80"/>
                  </a:cubicBezTo>
                  <a:cubicBezTo>
                    <a:pt x="38" y="80"/>
                    <a:pt x="39" y="79"/>
                    <a:pt x="39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1" y="78"/>
                    <a:pt x="42" y="78"/>
                    <a:pt x="42" y="78"/>
                  </a:cubicBezTo>
                  <a:cubicBezTo>
                    <a:pt x="43" y="77"/>
                    <a:pt x="43" y="76"/>
                    <a:pt x="43" y="75"/>
                  </a:cubicBezTo>
                  <a:cubicBezTo>
                    <a:pt x="44" y="74"/>
                    <a:pt x="44" y="74"/>
                    <a:pt x="45" y="73"/>
                  </a:cubicBezTo>
                  <a:cubicBezTo>
                    <a:pt x="45" y="72"/>
                    <a:pt x="45" y="71"/>
                    <a:pt x="46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1"/>
                    <a:pt x="48" y="70"/>
                    <a:pt x="48" y="70"/>
                  </a:cubicBezTo>
                  <a:cubicBezTo>
                    <a:pt x="48" y="70"/>
                    <a:pt x="49" y="70"/>
                    <a:pt x="49" y="70"/>
                  </a:cubicBezTo>
                  <a:cubicBezTo>
                    <a:pt x="50" y="70"/>
                    <a:pt x="50" y="69"/>
                    <a:pt x="50" y="69"/>
                  </a:cubicBezTo>
                  <a:cubicBezTo>
                    <a:pt x="51" y="68"/>
                    <a:pt x="51" y="69"/>
                    <a:pt x="52" y="69"/>
                  </a:cubicBezTo>
                  <a:cubicBezTo>
                    <a:pt x="52" y="69"/>
                    <a:pt x="53" y="68"/>
                    <a:pt x="53" y="68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6"/>
                    <a:pt x="54" y="65"/>
                    <a:pt x="54" y="64"/>
                  </a:cubicBezTo>
                  <a:cubicBezTo>
                    <a:pt x="55" y="64"/>
                    <a:pt x="55" y="62"/>
                    <a:pt x="55" y="62"/>
                  </a:cubicBezTo>
                  <a:cubicBezTo>
                    <a:pt x="56" y="62"/>
                    <a:pt x="56" y="62"/>
                    <a:pt x="57" y="61"/>
                  </a:cubicBezTo>
                  <a:cubicBezTo>
                    <a:pt x="57" y="61"/>
                    <a:pt x="58" y="62"/>
                    <a:pt x="58" y="61"/>
                  </a:cubicBezTo>
                  <a:cubicBezTo>
                    <a:pt x="59" y="61"/>
                    <a:pt x="59" y="60"/>
                    <a:pt x="60" y="60"/>
                  </a:cubicBezTo>
                  <a:cubicBezTo>
                    <a:pt x="60" y="60"/>
                    <a:pt x="61" y="60"/>
                    <a:pt x="62" y="60"/>
                  </a:cubicBezTo>
                  <a:cubicBezTo>
                    <a:pt x="63" y="60"/>
                    <a:pt x="64" y="60"/>
                    <a:pt x="65" y="60"/>
                  </a:cubicBezTo>
                  <a:cubicBezTo>
                    <a:pt x="65" y="60"/>
                    <a:pt x="65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8"/>
                    <a:pt x="66" y="57"/>
                    <a:pt x="66" y="56"/>
                  </a:cubicBezTo>
                  <a:cubicBezTo>
                    <a:pt x="66" y="55"/>
                    <a:pt x="66" y="54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9" y="54"/>
                    <a:pt x="69" y="54"/>
                    <a:pt x="70" y="53"/>
                  </a:cubicBezTo>
                  <a:cubicBezTo>
                    <a:pt x="70" y="53"/>
                    <a:pt x="70" y="53"/>
                    <a:pt x="71" y="53"/>
                  </a:cubicBezTo>
                  <a:cubicBezTo>
                    <a:pt x="72" y="53"/>
                    <a:pt x="72" y="53"/>
                    <a:pt x="74" y="53"/>
                  </a:cubicBezTo>
                  <a:cubicBezTo>
                    <a:pt x="75" y="52"/>
                    <a:pt x="76" y="51"/>
                    <a:pt x="77" y="51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79" y="50"/>
                    <a:pt x="79" y="50"/>
                    <a:pt x="80" y="50"/>
                  </a:cubicBezTo>
                  <a:cubicBezTo>
                    <a:pt x="80" y="49"/>
                    <a:pt x="80" y="49"/>
                    <a:pt x="81" y="49"/>
                  </a:cubicBezTo>
                  <a:cubicBezTo>
                    <a:pt x="81" y="49"/>
                    <a:pt x="82" y="49"/>
                    <a:pt x="82" y="49"/>
                  </a:cubicBezTo>
                  <a:cubicBezTo>
                    <a:pt x="82" y="49"/>
                    <a:pt x="83" y="49"/>
                    <a:pt x="83" y="48"/>
                  </a:cubicBezTo>
                  <a:cubicBezTo>
                    <a:pt x="84" y="48"/>
                    <a:pt x="85" y="48"/>
                    <a:pt x="86" y="48"/>
                  </a:cubicBezTo>
                  <a:cubicBezTo>
                    <a:pt x="87" y="48"/>
                    <a:pt x="88" y="47"/>
                    <a:pt x="88" y="4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7" y="45"/>
                    <a:pt x="85" y="45"/>
                    <a:pt x="85" y="44"/>
                  </a:cubicBezTo>
                  <a:cubicBezTo>
                    <a:pt x="85" y="44"/>
                    <a:pt x="85" y="43"/>
                    <a:pt x="85" y="43"/>
                  </a:cubicBezTo>
                  <a:cubicBezTo>
                    <a:pt x="85" y="42"/>
                    <a:pt x="86" y="41"/>
                    <a:pt x="87" y="38"/>
                  </a:cubicBezTo>
                  <a:cubicBezTo>
                    <a:pt x="87" y="38"/>
                    <a:pt x="87" y="37"/>
                    <a:pt x="87" y="36"/>
                  </a:cubicBezTo>
                  <a:cubicBezTo>
                    <a:pt x="88" y="36"/>
                    <a:pt x="88" y="36"/>
                    <a:pt x="89" y="36"/>
                  </a:cubicBezTo>
                  <a:cubicBezTo>
                    <a:pt x="90" y="36"/>
                    <a:pt x="90" y="35"/>
                    <a:pt x="91" y="35"/>
                  </a:cubicBezTo>
                  <a:cubicBezTo>
                    <a:pt x="91" y="34"/>
                    <a:pt x="91" y="34"/>
                    <a:pt x="91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3"/>
                    <a:pt x="89" y="33"/>
                    <a:pt x="89" y="33"/>
                  </a:cubicBezTo>
                  <a:cubicBezTo>
                    <a:pt x="88" y="32"/>
                    <a:pt x="89" y="31"/>
                    <a:pt x="89" y="31"/>
                  </a:cubicBezTo>
                  <a:cubicBezTo>
                    <a:pt x="89" y="29"/>
                    <a:pt x="89" y="28"/>
                    <a:pt x="89" y="27"/>
                  </a:cubicBezTo>
                  <a:cubicBezTo>
                    <a:pt x="89" y="26"/>
                    <a:pt x="89" y="25"/>
                    <a:pt x="90" y="25"/>
                  </a:cubicBezTo>
                  <a:cubicBezTo>
                    <a:pt x="90" y="24"/>
                    <a:pt x="91" y="24"/>
                    <a:pt x="91" y="23"/>
                  </a:cubicBezTo>
                  <a:moveTo>
                    <a:pt x="89" y="48"/>
                  </a:moveTo>
                  <a:cubicBezTo>
                    <a:pt x="89" y="47"/>
                    <a:pt x="89" y="47"/>
                    <a:pt x="88" y="47"/>
                  </a:cubicBezTo>
                  <a:cubicBezTo>
                    <a:pt x="89" y="47"/>
                    <a:pt x="89" y="47"/>
                    <a:pt x="89" y="48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1" name="Freeform 254"/>
            <p:cNvSpPr>
              <a:spLocks/>
            </p:cNvSpPr>
            <p:nvPr/>
          </p:nvSpPr>
          <p:spPr bwMode="auto">
            <a:xfrm>
              <a:off x="8906382" y="3191556"/>
              <a:ext cx="11995" cy="1893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2" y="13"/>
                </a:cxn>
                <a:cxn ang="0">
                  <a:pos x="5" y="14"/>
                </a:cxn>
                <a:cxn ang="0">
                  <a:pos x="9" y="13"/>
                </a:cxn>
                <a:cxn ang="0">
                  <a:pos x="9" y="9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1" y="3"/>
                </a:cxn>
              </a:cxnLst>
              <a:rect l="0" t="0" r="r" b="b"/>
              <a:pathLst>
                <a:path w="10" h="15">
                  <a:moveTo>
                    <a:pt x="1" y="3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4"/>
                    <a:pt x="5" y="14"/>
                    <a:pt x="5" y="14"/>
                  </a:cubicBezTo>
                  <a:cubicBezTo>
                    <a:pt x="7" y="14"/>
                    <a:pt x="8" y="15"/>
                    <a:pt x="9" y="13"/>
                  </a:cubicBezTo>
                  <a:cubicBezTo>
                    <a:pt x="10" y="13"/>
                    <a:pt x="8" y="10"/>
                    <a:pt x="9" y="9"/>
                  </a:cubicBezTo>
                  <a:cubicBezTo>
                    <a:pt x="8" y="9"/>
                    <a:pt x="10" y="8"/>
                    <a:pt x="10" y="8"/>
                  </a:cubicBezTo>
                  <a:cubicBezTo>
                    <a:pt x="10" y="8"/>
                    <a:pt x="10" y="7"/>
                    <a:pt x="10" y="7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4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2"/>
                    <a:pt x="2" y="2"/>
                    <a:pt x="1" y="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2" name="Freeform 255"/>
            <p:cNvSpPr>
              <a:spLocks/>
            </p:cNvSpPr>
            <p:nvPr/>
          </p:nvSpPr>
          <p:spPr bwMode="auto">
            <a:xfrm>
              <a:off x="8694895" y="2584240"/>
              <a:ext cx="155301" cy="150251"/>
            </a:xfrm>
            <a:custGeom>
              <a:avLst/>
              <a:gdLst/>
              <a:ahLst/>
              <a:cxnLst>
                <a:cxn ang="0">
                  <a:pos x="124" y="23"/>
                </a:cxn>
                <a:cxn ang="0">
                  <a:pos x="122" y="17"/>
                </a:cxn>
                <a:cxn ang="0">
                  <a:pos x="125" y="14"/>
                </a:cxn>
                <a:cxn ang="0">
                  <a:pos x="120" y="11"/>
                </a:cxn>
                <a:cxn ang="0">
                  <a:pos x="115" y="9"/>
                </a:cxn>
                <a:cxn ang="0">
                  <a:pos x="110" y="9"/>
                </a:cxn>
                <a:cxn ang="0">
                  <a:pos x="109" y="5"/>
                </a:cxn>
                <a:cxn ang="0">
                  <a:pos x="104" y="3"/>
                </a:cxn>
                <a:cxn ang="0">
                  <a:pos x="100" y="2"/>
                </a:cxn>
                <a:cxn ang="0">
                  <a:pos x="96" y="3"/>
                </a:cxn>
                <a:cxn ang="0">
                  <a:pos x="91" y="4"/>
                </a:cxn>
                <a:cxn ang="0">
                  <a:pos x="87" y="7"/>
                </a:cxn>
                <a:cxn ang="0">
                  <a:pos x="85" y="9"/>
                </a:cxn>
                <a:cxn ang="0">
                  <a:pos x="84" y="17"/>
                </a:cxn>
                <a:cxn ang="0">
                  <a:pos x="82" y="23"/>
                </a:cxn>
                <a:cxn ang="0">
                  <a:pos x="77" y="26"/>
                </a:cxn>
                <a:cxn ang="0">
                  <a:pos x="73" y="24"/>
                </a:cxn>
                <a:cxn ang="0">
                  <a:pos x="67" y="21"/>
                </a:cxn>
                <a:cxn ang="0">
                  <a:pos x="65" y="19"/>
                </a:cxn>
                <a:cxn ang="0">
                  <a:pos x="60" y="19"/>
                </a:cxn>
                <a:cxn ang="0">
                  <a:pos x="54" y="18"/>
                </a:cxn>
                <a:cxn ang="0">
                  <a:pos x="49" y="15"/>
                </a:cxn>
                <a:cxn ang="0">
                  <a:pos x="48" y="10"/>
                </a:cxn>
                <a:cxn ang="0">
                  <a:pos x="45" y="7"/>
                </a:cxn>
                <a:cxn ang="0">
                  <a:pos x="40" y="5"/>
                </a:cxn>
                <a:cxn ang="0">
                  <a:pos x="35" y="3"/>
                </a:cxn>
                <a:cxn ang="0">
                  <a:pos x="29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8" y="4"/>
                </a:cxn>
                <a:cxn ang="0">
                  <a:pos x="17" y="7"/>
                </a:cxn>
                <a:cxn ang="0">
                  <a:pos x="15" y="8"/>
                </a:cxn>
                <a:cxn ang="0">
                  <a:pos x="12" y="10"/>
                </a:cxn>
                <a:cxn ang="0">
                  <a:pos x="8" y="13"/>
                </a:cxn>
                <a:cxn ang="0">
                  <a:pos x="6" y="17"/>
                </a:cxn>
                <a:cxn ang="0">
                  <a:pos x="7" y="22"/>
                </a:cxn>
                <a:cxn ang="0">
                  <a:pos x="3" y="26"/>
                </a:cxn>
                <a:cxn ang="0">
                  <a:pos x="1" y="33"/>
                </a:cxn>
                <a:cxn ang="0">
                  <a:pos x="3" y="40"/>
                </a:cxn>
                <a:cxn ang="0">
                  <a:pos x="3" y="47"/>
                </a:cxn>
                <a:cxn ang="0">
                  <a:pos x="4" y="50"/>
                </a:cxn>
                <a:cxn ang="0">
                  <a:pos x="3" y="53"/>
                </a:cxn>
                <a:cxn ang="0">
                  <a:pos x="4" y="56"/>
                </a:cxn>
                <a:cxn ang="0">
                  <a:pos x="4" y="59"/>
                </a:cxn>
                <a:cxn ang="0">
                  <a:pos x="1" y="63"/>
                </a:cxn>
                <a:cxn ang="0">
                  <a:pos x="2" y="67"/>
                </a:cxn>
                <a:cxn ang="0">
                  <a:pos x="5" y="69"/>
                </a:cxn>
                <a:cxn ang="0">
                  <a:pos x="5" y="72"/>
                </a:cxn>
                <a:cxn ang="0">
                  <a:pos x="6" y="77"/>
                </a:cxn>
                <a:cxn ang="0">
                  <a:pos x="14" y="79"/>
                </a:cxn>
                <a:cxn ang="0">
                  <a:pos x="32" y="89"/>
                </a:cxn>
                <a:cxn ang="0">
                  <a:pos x="53" y="87"/>
                </a:cxn>
                <a:cxn ang="0">
                  <a:pos x="116" y="117"/>
                </a:cxn>
                <a:cxn ang="0">
                  <a:pos x="119" y="117"/>
                </a:cxn>
                <a:cxn ang="0">
                  <a:pos x="125" y="117"/>
                </a:cxn>
                <a:cxn ang="0">
                  <a:pos x="124" y="33"/>
                </a:cxn>
                <a:cxn ang="0">
                  <a:pos x="122" y="31"/>
                </a:cxn>
              </a:cxnLst>
              <a:rect l="0" t="0" r="r" b="b"/>
              <a:pathLst>
                <a:path w="125" h="121">
                  <a:moveTo>
                    <a:pt x="122" y="31"/>
                  </a:moveTo>
                  <a:cubicBezTo>
                    <a:pt x="122" y="30"/>
                    <a:pt x="122" y="29"/>
                    <a:pt x="122" y="28"/>
                  </a:cubicBezTo>
                  <a:cubicBezTo>
                    <a:pt x="122" y="26"/>
                    <a:pt x="123" y="25"/>
                    <a:pt x="124" y="23"/>
                  </a:cubicBezTo>
                  <a:cubicBezTo>
                    <a:pt x="124" y="22"/>
                    <a:pt x="124" y="20"/>
                    <a:pt x="123" y="19"/>
                  </a:cubicBezTo>
                  <a:cubicBezTo>
                    <a:pt x="123" y="19"/>
                    <a:pt x="123" y="19"/>
                    <a:pt x="122" y="18"/>
                  </a:cubicBezTo>
                  <a:cubicBezTo>
                    <a:pt x="122" y="18"/>
                    <a:pt x="122" y="18"/>
                    <a:pt x="122" y="17"/>
                  </a:cubicBezTo>
                  <a:cubicBezTo>
                    <a:pt x="122" y="17"/>
                    <a:pt x="123" y="16"/>
                    <a:pt x="123" y="16"/>
                  </a:cubicBezTo>
                  <a:cubicBezTo>
                    <a:pt x="123" y="16"/>
                    <a:pt x="124" y="15"/>
                    <a:pt x="124" y="15"/>
                  </a:cubicBezTo>
                  <a:cubicBezTo>
                    <a:pt x="124" y="14"/>
                    <a:pt x="125" y="14"/>
                    <a:pt x="125" y="14"/>
                  </a:cubicBezTo>
                  <a:cubicBezTo>
                    <a:pt x="125" y="14"/>
                    <a:pt x="125" y="13"/>
                    <a:pt x="125" y="13"/>
                  </a:cubicBezTo>
                  <a:cubicBezTo>
                    <a:pt x="125" y="12"/>
                    <a:pt x="124" y="11"/>
                    <a:pt x="124" y="11"/>
                  </a:cubicBezTo>
                  <a:cubicBezTo>
                    <a:pt x="123" y="10"/>
                    <a:pt x="121" y="11"/>
                    <a:pt x="120" y="11"/>
                  </a:cubicBezTo>
                  <a:cubicBezTo>
                    <a:pt x="119" y="11"/>
                    <a:pt x="119" y="11"/>
                    <a:pt x="118" y="11"/>
                  </a:cubicBezTo>
                  <a:cubicBezTo>
                    <a:pt x="118" y="11"/>
                    <a:pt x="117" y="11"/>
                    <a:pt x="117" y="11"/>
                  </a:cubicBezTo>
                  <a:cubicBezTo>
                    <a:pt x="117" y="9"/>
                    <a:pt x="116" y="10"/>
                    <a:pt x="115" y="9"/>
                  </a:cubicBezTo>
                  <a:cubicBezTo>
                    <a:pt x="114" y="9"/>
                    <a:pt x="114" y="8"/>
                    <a:pt x="114" y="9"/>
                  </a:cubicBezTo>
                  <a:cubicBezTo>
                    <a:pt x="113" y="9"/>
                    <a:pt x="112" y="9"/>
                    <a:pt x="112" y="9"/>
                  </a:cubicBezTo>
                  <a:cubicBezTo>
                    <a:pt x="111" y="9"/>
                    <a:pt x="111" y="9"/>
                    <a:pt x="110" y="9"/>
                  </a:cubicBezTo>
                  <a:cubicBezTo>
                    <a:pt x="110" y="8"/>
                    <a:pt x="110" y="8"/>
                    <a:pt x="110" y="7"/>
                  </a:cubicBezTo>
                  <a:cubicBezTo>
                    <a:pt x="109" y="6"/>
                    <a:pt x="110" y="6"/>
                    <a:pt x="109" y="6"/>
                  </a:cubicBezTo>
                  <a:cubicBezTo>
                    <a:pt x="109" y="6"/>
                    <a:pt x="109" y="5"/>
                    <a:pt x="109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7" y="4"/>
                    <a:pt x="106" y="3"/>
                    <a:pt x="105" y="3"/>
                  </a:cubicBezTo>
                  <a:cubicBezTo>
                    <a:pt x="105" y="3"/>
                    <a:pt x="104" y="3"/>
                    <a:pt x="104" y="3"/>
                  </a:cubicBezTo>
                  <a:cubicBezTo>
                    <a:pt x="104" y="3"/>
                    <a:pt x="104" y="2"/>
                    <a:pt x="103" y="2"/>
                  </a:cubicBezTo>
                  <a:cubicBezTo>
                    <a:pt x="103" y="2"/>
                    <a:pt x="102" y="2"/>
                    <a:pt x="102" y="2"/>
                  </a:cubicBezTo>
                  <a:cubicBezTo>
                    <a:pt x="101" y="2"/>
                    <a:pt x="101" y="2"/>
                    <a:pt x="100" y="2"/>
                  </a:cubicBezTo>
                  <a:cubicBezTo>
                    <a:pt x="100" y="2"/>
                    <a:pt x="99" y="2"/>
                    <a:pt x="99" y="2"/>
                  </a:cubicBezTo>
                  <a:cubicBezTo>
                    <a:pt x="98" y="2"/>
                    <a:pt x="97" y="2"/>
                    <a:pt x="97" y="2"/>
                  </a:cubicBezTo>
                  <a:cubicBezTo>
                    <a:pt x="96" y="2"/>
                    <a:pt x="96" y="3"/>
                    <a:pt x="96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3" y="3"/>
                    <a:pt x="92" y="3"/>
                    <a:pt x="92" y="3"/>
                  </a:cubicBezTo>
                  <a:cubicBezTo>
                    <a:pt x="91" y="3"/>
                    <a:pt x="92" y="4"/>
                    <a:pt x="91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0" y="5"/>
                    <a:pt x="89" y="5"/>
                    <a:pt x="89" y="6"/>
                  </a:cubicBezTo>
                  <a:cubicBezTo>
                    <a:pt x="88" y="6"/>
                    <a:pt x="87" y="6"/>
                    <a:pt x="87" y="7"/>
                  </a:cubicBezTo>
                  <a:cubicBezTo>
                    <a:pt x="87" y="7"/>
                    <a:pt x="86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4" y="8"/>
                    <a:pt x="85" y="9"/>
                    <a:pt x="85" y="9"/>
                  </a:cubicBezTo>
                  <a:cubicBezTo>
                    <a:pt x="84" y="10"/>
                    <a:pt x="84" y="13"/>
                    <a:pt x="84" y="14"/>
                  </a:cubicBezTo>
                  <a:cubicBezTo>
                    <a:pt x="84" y="14"/>
                    <a:pt x="84" y="15"/>
                    <a:pt x="84" y="16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5" y="19"/>
                    <a:pt x="84" y="20"/>
                    <a:pt x="84" y="21"/>
                  </a:cubicBezTo>
                  <a:cubicBezTo>
                    <a:pt x="84" y="22"/>
                    <a:pt x="84" y="22"/>
                    <a:pt x="83" y="22"/>
                  </a:cubicBezTo>
                  <a:cubicBezTo>
                    <a:pt x="83" y="23"/>
                    <a:pt x="82" y="23"/>
                    <a:pt x="82" y="23"/>
                  </a:cubicBezTo>
                  <a:cubicBezTo>
                    <a:pt x="82" y="24"/>
                    <a:pt x="82" y="24"/>
                    <a:pt x="81" y="25"/>
                  </a:cubicBezTo>
                  <a:cubicBezTo>
                    <a:pt x="80" y="25"/>
                    <a:pt x="79" y="25"/>
                    <a:pt x="79" y="26"/>
                  </a:cubicBezTo>
                  <a:cubicBezTo>
                    <a:pt x="78" y="26"/>
                    <a:pt x="78" y="26"/>
                    <a:pt x="77" y="26"/>
                  </a:cubicBezTo>
                  <a:cubicBezTo>
                    <a:pt x="76" y="27"/>
                    <a:pt x="75" y="26"/>
                    <a:pt x="74" y="26"/>
                  </a:cubicBezTo>
                  <a:cubicBezTo>
                    <a:pt x="74" y="25"/>
                    <a:pt x="73" y="25"/>
                    <a:pt x="73" y="25"/>
                  </a:cubicBezTo>
                  <a:cubicBezTo>
                    <a:pt x="73" y="25"/>
                    <a:pt x="73" y="24"/>
                    <a:pt x="73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1" y="23"/>
                    <a:pt x="69" y="22"/>
                    <a:pt x="69" y="22"/>
                  </a:cubicBezTo>
                  <a:cubicBezTo>
                    <a:pt x="69" y="22"/>
                    <a:pt x="68" y="21"/>
                    <a:pt x="67" y="21"/>
                  </a:cubicBezTo>
                  <a:cubicBezTo>
                    <a:pt x="67" y="21"/>
                    <a:pt x="66" y="21"/>
                    <a:pt x="66" y="21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5" y="20"/>
                    <a:pt x="65" y="20"/>
                    <a:pt x="65" y="19"/>
                  </a:cubicBezTo>
                  <a:cubicBezTo>
                    <a:pt x="64" y="19"/>
                    <a:pt x="64" y="19"/>
                    <a:pt x="63" y="19"/>
                  </a:cubicBezTo>
                  <a:cubicBezTo>
                    <a:pt x="63" y="18"/>
                    <a:pt x="61" y="19"/>
                    <a:pt x="61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9" y="18"/>
                    <a:pt x="59" y="18"/>
                  </a:cubicBezTo>
                  <a:cubicBezTo>
                    <a:pt x="58" y="17"/>
                    <a:pt x="57" y="18"/>
                    <a:pt x="56" y="18"/>
                  </a:cubicBezTo>
                  <a:cubicBezTo>
                    <a:pt x="55" y="18"/>
                    <a:pt x="55" y="18"/>
                    <a:pt x="54" y="18"/>
                  </a:cubicBezTo>
                  <a:cubicBezTo>
                    <a:pt x="53" y="17"/>
                    <a:pt x="52" y="17"/>
                    <a:pt x="51" y="16"/>
                  </a:cubicBezTo>
                  <a:cubicBezTo>
                    <a:pt x="51" y="16"/>
                    <a:pt x="50" y="15"/>
                    <a:pt x="50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4"/>
                    <a:pt x="49" y="14"/>
                    <a:pt x="49" y="13"/>
                  </a:cubicBezTo>
                  <a:cubicBezTo>
                    <a:pt x="48" y="13"/>
                    <a:pt x="48" y="13"/>
                    <a:pt x="48" y="12"/>
                  </a:cubicBezTo>
                  <a:cubicBezTo>
                    <a:pt x="48" y="11"/>
                    <a:pt x="48" y="10"/>
                    <a:pt x="48" y="10"/>
                  </a:cubicBezTo>
                  <a:cubicBezTo>
                    <a:pt x="48" y="9"/>
                    <a:pt x="48" y="8"/>
                    <a:pt x="47" y="8"/>
                  </a:cubicBezTo>
                  <a:cubicBezTo>
                    <a:pt x="47" y="8"/>
                    <a:pt x="47" y="8"/>
                    <a:pt x="46" y="8"/>
                  </a:cubicBezTo>
                  <a:cubicBezTo>
                    <a:pt x="46" y="7"/>
                    <a:pt x="46" y="7"/>
                    <a:pt x="45" y="7"/>
                  </a:cubicBezTo>
                  <a:cubicBezTo>
                    <a:pt x="45" y="7"/>
                    <a:pt x="44" y="7"/>
                    <a:pt x="43" y="7"/>
                  </a:cubicBezTo>
                  <a:cubicBezTo>
                    <a:pt x="43" y="7"/>
                    <a:pt x="42" y="6"/>
                    <a:pt x="41" y="6"/>
                  </a:cubicBezTo>
                  <a:cubicBezTo>
                    <a:pt x="41" y="5"/>
                    <a:pt x="40" y="6"/>
                    <a:pt x="40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5"/>
                    <a:pt x="37" y="4"/>
                  </a:cubicBezTo>
                  <a:cubicBezTo>
                    <a:pt x="37" y="3"/>
                    <a:pt x="37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2"/>
                    <a:pt x="29" y="2"/>
                    <a:pt x="29" y="3"/>
                  </a:cubicBezTo>
                  <a:cubicBezTo>
                    <a:pt x="28" y="3"/>
                    <a:pt x="27" y="3"/>
                    <a:pt x="26" y="3"/>
                  </a:cubicBezTo>
                  <a:cubicBezTo>
                    <a:pt x="26" y="3"/>
                    <a:pt x="24" y="3"/>
                    <a:pt x="23" y="3"/>
                  </a:cubicBezTo>
                  <a:cubicBezTo>
                    <a:pt x="22" y="3"/>
                    <a:pt x="23" y="1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5"/>
                    <a:pt x="18" y="5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8"/>
                    <a:pt x="17" y="8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8"/>
                    <a:pt x="6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3"/>
                    <a:pt x="5" y="23"/>
                    <a:pt x="5" y="24"/>
                  </a:cubicBezTo>
                  <a:cubicBezTo>
                    <a:pt x="5" y="24"/>
                    <a:pt x="5" y="25"/>
                    <a:pt x="4" y="25"/>
                  </a:cubicBezTo>
                  <a:cubicBezTo>
                    <a:pt x="4" y="26"/>
                    <a:pt x="4" y="26"/>
                    <a:pt x="3" y="26"/>
                  </a:cubicBezTo>
                  <a:cubicBezTo>
                    <a:pt x="3" y="26"/>
                    <a:pt x="2" y="27"/>
                    <a:pt x="2" y="27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2" y="35"/>
                    <a:pt x="3" y="35"/>
                    <a:pt x="3" y="35"/>
                  </a:cubicBezTo>
                  <a:cubicBezTo>
                    <a:pt x="4" y="36"/>
                    <a:pt x="3" y="39"/>
                    <a:pt x="3" y="40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3" y="43"/>
                    <a:pt x="3" y="44"/>
                    <a:pt x="3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4" y="47"/>
                    <a:pt x="4" y="47"/>
                    <a:pt x="5" y="47"/>
                  </a:cubicBezTo>
                  <a:cubicBezTo>
                    <a:pt x="5" y="48"/>
                    <a:pt x="5" y="48"/>
                    <a:pt x="5" y="49"/>
                  </a:cubicBezTo>
                  <a:cubicBezTo>
                    <a:pt x="5" y="49"/>
                    <a:pt x="5" y="50"/>
                    <a:pt x="4" y="50"/>
                  </a:cubicBezTo>
                  <a:cubicBezTo>
                    <a:pt x="4" y="50"/>
                    <a:pt x="4" y="50"/>
                    <a:pt x="3" y="51"/>
                  </a:cubicBezTo>
                  <a:cubicBezTo>
                    <a:pt x="3" y="51"/>
                    <a:pt x="3" y="51"/>
                    <a:pt x="3" y="52"/>
                  </a:cubicBezTo>
                  <a:cubicBezTo>
                    <a:pt x="3" y="52"/>
                    <a:pt x="3" y="53"/>
                    <a:pt x="3" y="53"/>
                  </a:cubicBezTo>
                  <a:cubicBezTo>
                    <a:pt x="3" y="53"/>
                    <a:pt x="2" y="54"/>
                    <a:pt x="2" y="54"/>
                  </a:cubicBezTo>
                  <a:cubicBezTo>
                    <a:pt x="3" y="55"/>
                    <a:pt x="3" y="54"/>
                    <a:pt x="3" y="55"/>
                  </a:cubicBezTo>
                  <a:cubicBezTo>
                    <a:pt x="4" y="55"/>
                    <a:pt x="4" y="55"/>
                    <a:pt x="4" y="56"/>
                  </a:cubicBezTo>
                  <a:cubicBezTo>
                    <a:pt x="4" y="56"/>
                    <a:pt x="4" y="57"/>
                    <a:pt x="4" y="57"/>
                  </a:cubicBezTo>
                  <a:cubicBezTo>
                    <a:pt x="4" y="58"/>
                    <a:pt x="5" y="57"/>
                    <a:pt x="5" y="58"/>
                  </a:cubicBezTo>
                  <a:cubicBezTo>
                    <a:pt x="5" y="59"/>
                    <a:pt x="4" y="59"/>
                    <a:pt x="4" y="59"/>
                  </a:cubicBezTo>
                  <a:cubicBezTo>
                    <a:pt x="3" y="60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1" y="62"/>
                    <a:pt x="1" y="63"/>
                  </a:cubicBezTo>
                  <a:cubicBezTo>
                    <a:pt x="0" y="64"/>
                    <a:pt x="0" y="64"/>
                    <a:pt x="1" y="65"/>
                  </a:cubicBezTo>
                  <a:cubicBezTo>
                    <a:pt x="1" y="65"/>
                    <a:pt x="2" y="65"/>
                    <a:pt x="2" y="66"/>
                  </a:cubicBezTo>
                  <a:cubicBezTo>
                    <a:pt x="2" y="66"/>
                    <a:pt x="2" y="66"/>
                    <a:pt x="2" y="67"/>
                  </a:cubicBezTo>
                  <a:cubicBezTo>
                    <a:pt x="2" y="67"/>
                    <a:pt x="2" y="67"/>
                    <a:pt x="3" y="67"/>
                  </a:cubicBezTo>
                  <a:cubicBezTo>
                    <a:pt x="3" y="67"/>
                    <a:pt x="3" y="67"/>
                    <a:pt x="3" y="68"/>
                  </a:cubicBezTo>
                  <a:cubicBezTo>
                    <a:pt x="4" y="69"/>
                    <a:pt x="4" y="69"/>
                    <a:pt x="5" y="69"/>
                  </a:cubicBezTo>
                  <a:cubicBezTo>
                    <a:pt x="5" y="69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5" y="71"/>
                    <a:pt x="5" y="72"/>
                  </a:cubicBezTo>
                  <a:cubicBezTo>
                    <a:pt x="5" y="73"/>
                    <a:pt x="6" y="73"/>
                    <a:pt x="6" y="74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6"/>
                    <a:pt x="6" y="76"/>
                    <a:pt x="6" y="77"/>
                  </a:cubicBezTo>
                  <a:cubicBezTo>
                    <a:pt x="7" y="78"/>
                    <a:pt x="7" y="77"/>
                    <a:pt x="8" y="77"/>
                  </a:cubicBezTo>
                  <a:cubicBezTo>
                    <a:pt x="9" y="78"/>
                    <a:pt x="10" y="78"/>
                    <a:pt x="11" y="79"/>
                  </a:cubicBezTo>
                  <a:cubicBezTo>
                    <a:pt x="12" y="79"/>
                    <a:pt x="14" y="78"/>
                    <a:pt x="14" y="79"/>
                  </a:cubicBezTo>
                  <a:cubicBezTo>
                    <a:pt x="14" y="79"/>
                    <a:pt x="16" y="79"/>
                    <a:pt x="17" y="81"/>
                  </a:cubicBezTo>
                  <a:cubicBezTo>
                    <a:pt x="19" y="83"/>
                    <a:pt x="21" y="86"/>
                    <a:pt x="21" y="86"/>
                  </a:cubicBezTo>
                  <a:cubicBezTo>
                    <a:pt x="21" y="86"/>
                    <a:pt x="31" y="89"/>
                    <a:pt x="32" y="89"/>
                  </a:cubicBezTo>
                  <a:cubicBezTo>
                    <a:pt x="33" y="89"/>
                    <a:pt x="39" y="95"/>
                    <a:pt x="39" y="94"/>
                  </a:cubicBezTo>
                  <a:cubicBezTo>
                    <a:pt x="39" y="95"/>
                    <a:pt x="47" y="90"/>
                    <a:pt x="48" y="90"/>
                  </a:cubicBezTo>
                  <a:cubicBezTo>
                    <a:pt x="48" y="89"/>
                    <a:pt x="52" y="87"/>
                    <a:pt x="53" y="87"/>
                  </a:cubicBezTo>
                  <a:cubicBezTo>
                    <a:pt x="53" y="87"/>
                    <a:pt x="56" y="89"/>
                    <a:pt x="56" y="89"/>
                  </a:cubicBezTo>
                  <a:cubicBezTo>
                    <a:pt x="57" y="89"/>
                    <a:pt x="115" y="121"/>
                    <a:pt x="116" y="120"/>
                  </a:cubicBezTo>
                  <a:cubicBezTo>
                    <a:pt x="116" y="120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9" y="117"/>
                    <a:pt x="119" y="117"/>
                    <a:pt x="119" y="117"/>
                  </a:cubicBezTo>
                  <a:cubicBezTo>
                    <a:pt x="121" y="117"/>
                    <a:pt x="124" y="117"/>
                    <a:pt x="124" y="117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3" y="33"/>
                    <a:pt x="123" y="33"/>
                    <a:pt x="123" y="32"/>
                  </a:cubicBezTo>
                  <a:cubicBezTo>
                    <a:pt x="123" y="32"/>
                    <a:pt x="122" y="32"/>
                    <a:pt x="122" y="3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3" name="Freeform 256"/>
            <p:cNvSpPr>
              <a:spLocks/>
            </p:cNvSpPr>
            <p:nvPr/>
          </p:nvSpPr>
          <p:spPr bwMode="auto">
            <a:xfrm>
              <a:off x="8862822" y="3222490"/>
              <a:ext cx="23358" cy="23989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2" y="17"/>
                </a:cxn>
                <a:cxn ang="0">
                  <a:pos x="5" y="18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10" y="15"/>
                </a:cxn>
                <a:cxn ang="0">
                  <a:pos x="14" y="14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8" y="10"/>
                </a:cxn>
                <a:cxn ang="0">
                  <a:pos x="18" y="9"/>
                </a:cxn>
                <a:cxn ang="0">
                  <a:pos x="19" y="8"/>
                </a:cxn>
                <a:cxn ang="0">
                  <a:pos x="19" y="6"/>
                </a:cxn>
                <a:cxn ang="0">
                  <a:pos x="18" y="5"/>
                </a:cxn>
              </a:cxnLst>
              <a:rect l="0" t="0" r="r" b="b"/>
              <a:pathLst>
                <a:path w="19" h="19"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7" y="4"/>
                    <a:pt x="17" y="3"/>
                    <a:pt x="16" y="3"/>
                  </a:cubicBezTo>
                  <a:cubicBezTo>
                    <a:pt x="15" y="2"/>
                    <a:pt x="13" y="1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2" y="13"/>
                    <a:pt x="2" y="16"/>
                    <a:pt x="2" y="17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7"/>
                    <a:pt x="8" y="16"/>
                  </a:cubicBezTo>
                  <a:cubicBezTo>
                    <a:pt x="8" y="15"/>
                    <a:pt x="9" y="15"/>
                    <a:pt x="10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4" y="14"/>
                    <a:pt x="14" y="14"/>
                    <a:pt x="15" y="13"/>
                  </a:cubicBezTo>
                  <a:cubicBezTo>
                    <a:pt x="15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11"/>
                    <a:pt x="17" y="11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4" name="Freeform 257"/>
            <p:cNvSpPr>
              <a:spLocks noEditPoints="1"/>
            </p:cNvSpPr>
            <p:nvPr/>
          </p:nvSpPr>
          <p:spPr bwMode="auto">
            <a:xfrm>
              <a:off x="8765601" y="3153046"/>
              <a:ext cx="160352" cy="142675"/>
            </a:xfrm>
            <a:custGeom>
              <a:avLst/>
              <a:gdLst/>
              <a:ahLst/>
              <a:cxnLst>
                <a:cxn ang="0">
                  <a:pos x="94" y="67"/>
                </a:cxn>
                <a:cxn ang="0">
                  <a:pos x="88" y="71"/>
                </a:cxn>
                <a:cxn ang="0">
                  <a:pos x="83" y="74"/>
                </a:cxn>
                <a:cxn ang="0">
                  <a:pos x="79" y="65"/>
                </a:cxn>
                <a:cxn ang="0">
                  <a:pos x="84" y="58"/>
                </a:cxn>
                <a:cxn ang="0">
                  <a:pos x="90" y="56"/>
                </a:cxn>
                <a:cxn ang="0">
                  <a:pos x="97" y="62"/>
                </a:cxn>
                <a:cxn ang="0">
                  <a:pos x="122" y="44"/>
                </a:cxn>
                <a:cxn ang="0">
                  <a:pos x="114" y="41"/>
                </a:cxn>
                <a:cxn ang="0">
                  <a:pos x="116" y="33"/>
                </a:cxn>
                <a:cxn ang="0">
                  <a:pos x="123" y="34"/>
                </a:cxn>
                <a:cxn ang="0">
                  <a:pos x="122" y="16"/>
                </a:cxn>
                <a:cxn ang="0">
                  <a:pos x="116" y="2"/>
                </a:cxn>
                <a:cxn ang="0">
                  <a:pos x="111" y="2"/>
                </a:cxn>
                <a:cxn ang="0">
                  <a:pos x="105" y="0"/>
                </a:cxn>
                <a:cxn ang="0">
                  <a:pos x="101" y="0"/>
                </a:cxn>
                <a:cxn ang="0">
                  <a:pos x="97" y="3"/>
                </a:cxn>
                <a:cxn ang="0">
                  <a:pos x="90" y="6"/>
                </a:cxn>
                <a:cxn ang="0">
                  <a:pos x="82" y="17"/>
                </a:cxn>
                <a:cxn ang="0">
                  <a:pos x="74" y="23"/>
                </a:cxn>
                <a:cxn ang="0">
                  <a:pos x="63" y="33"/>
                </a:cxn>
                <a:cxn ang="0">
                  <a:pos x="56" y="28"/>
                </a:cxn>
                <a:cxn ang="0">
                  <a:pos x="48" y="34"/>
                </a:cxn>
                <a:cxn ang="0">
                  <a:pos x="40" y="40"/>
                </a:cxn>
                <a:cxn ang="0">
                  <a:pos x="33" y="31"/>
                </a:cxn>
                <a:cxn ang="0">
                  <a:pos x="22" y="57"/>
                </a:cxn>
                <a:cxn ang="0">
                  <a:pos x="10" y="58"/>
                </a:cxn>
                <a:cxn ang="0">
                  <a:pos x="5" y="54"/>
                </a:cxn>
                <a:cxn ang="0">
                  <a:pos x="0" y="57"/>
                </a:cxn>
                <a:cxn ang="0">
                  <a:pos x="2" y="64"/>
                </a:cxn>
                <a:cxn ang="0">
                  <a:pos x="5" y="70"/>
                </a:cxn>
                <a:cxn ang="0">
                  <a:pos x="6" y="75"/>
                </a:cxn>
                <a:cxn ang="0">
                  <a:pos x="10" y="80"/>
                </a:cxn>
                <a:cxn ang="0">
                  <a:pos x="13" y="86"/>
                </a:cxn>
                <a:cxn ang="0">
                  <a:pos x="13" y="94"/>
                </a:cxn>
                <a:cxn ang="0">
                  <a:pos x="10" y="102"/>
                </a:cxn>
                <a:cxn ang="0">
                  <a:pos x="18" y="110"/>
                </a:cxn>
                <a:cxn ang="0">
                  <a:pos x="28" y="114"/>
                </a:cxn>
                <a:cxn ang="0">
                  <a:pos x="41" y="111"/>
                </a:cxn>
                <a:cxn ang="0">
                  <a:pos x="48" y="107"/>
                </a:cxn>
                <a:cxn ang="0">
                  <a:pos x="53" y="107"/>
                </a:cxn>
                <a:cxn ang="0">
                  <a:pos x="62" y="107"/>
                </a:cxn>
                <a:cxn ang="0">
                  <a:pos x="67" y="107"/>
                </a:cxn>
                <a:cxn ang="0">
                  <a:pos x="72" y="104"/>
                </a:cxn>
                <a:cxn ang="0">
                  <a:pos x="82" y="103"/>
                </a:cxn>
                <a:cxn ang="0">
                  <a:pos x="89" y="96"/>
                </a:cxn>
                <a:cxn ang="0">
                  <a:pos x="97" y="89"/>
                </a:cxn>
                <a:cxn ang="0">
                  <a:pos x="102" y="85"/>
                </a:cxn>
                <a:cxn ang="0">
                  <a:pos x="109" y="76"/>
                </a:cxn>
                <a:cxn ang="0">
                  <a:pos x="114" y="69"/>
                </a:cxn>
                <a:cxn ang="0">
                  <a:pos x="122" y="61"/>
                </a:cxn>
                <a:cxn ang="0">
                  <a:pos x="126" y="56"/>
                </a:cxn>
                <a:cxn ang="0">
                  <a:pos x="129" y="42"/>
                </a:cxn>
              </a:cxnLst>
              <a:rect l="0" t="0" r="r" b="b"/>
              <a:pathLst>
                <a:path w="129" h="115">
                  <a:moveTo>
                    <a:pt x="97" y="64"/>
                  </a:moveTo>
                  <a:cubicBezTo>
                    <a:pt x="97" y="64"/>
                    <a:pt x="96" y="65"/>
                    <a:pt x="96" y="65"/>
                  </a:cubicBezTo>
                  <a:cubicBezTo>
                    <a:pt x="96" y="65"/>
                    <a:pt x="96" y="66"/>
                    <a:pt x="96" y="66"/>
                  </a:cubicBezTo>
                  <a:cubicBezTo>
                    <a:pt x="95" y="67"/>
                    <a:pt x="95" y="67"/>
                    <a:pt x="94" y="67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4" y="69"/>
                    <a:pt x="93" y="69"/>
                    <a:pt x="93" y="69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1" y="71"/>
                    <a:pt x="90" y="71"/>
                    <a:pt x="88" y="71"/>
                  </a:cubicBezTo>
                  <a:cubicBezTo>
                    <a:pt x="87" y="71"/>
                    <a:pt x="86" y="71"/>
                    <a:pt x="86" y="72"/>
                  </a:cubicBezTo>
                  <a:cubicBezTo>
                    <a:pt x="86" y="73"/>
                    <a:pt x="86" y="75"/>
                    <a:pt x="86" y="75"/>
                  </a:cubicBezTo>
                  <a:cubicBezTo>
                    <a:pt x="85" y="75"/>
                    <a:pt x="84" y="75"/>
                    <a:pt x="84" y="75"/>
                  </a:cubicBezTo>
                  <a:cubicBezTo>
                    <a:pt x="84" y="75"/>
                    <a:pt x="83" y="74"/>
                    <a:pt x="83" y="74"/>
                  </a:cubicBezTo>
                  <a:cubicBezTo>
                    <a:pt x="82" y="74"/>
                    <a:pt x="81" y="74"/>
                    <a:pt x="80" y="73"/>
                  </a:cubicBezTo>
                  <a:cubicBezTo>
                    <a:pt x="80" y="72"/>
                    <a:pt x="80" y="69"/>
                    <a:pt x="78" y="69"/>
                  </a:cubicBezTo>
                  <a:cubicBezTo>
                    <a:pt x="78" y="68"/>
                    <a:pt x="78" y="67"/>
                    <a:pt x="78" y="67"/>
                  </a:cubicBezTo>
                  <a:cubicBezTo>
                    <a:pt x="78" y="66"/>
                    <a:pt x="79" y="66"/>
                    <a:pt x="79" y="65"/>
                  </a:cubicBezTo>
                  <a:cubicBezTo>
                    <a:pt x="80" y="64"/>
                    <a:pt x="80" y="63"/>
                    <a:pt x="81" y="62"/>
                  </a:cubicBezTo>
                  <a:cubicBezTo>
                    <a:pt x="81" y="62"/>
                    <a:pt x="81" y="61"/>
                    <a:pt x="82" y="61"/>
                  </a:cubicBezTo>
                  <a:cubicBezTo>
                    <a:pt x="82" y="60"/>
                    <a:pt x="83" y="60"/>
                    <a:pt x="83" y="59"/>
                  </a:cubicBezTo>
                  <a:cubicBezTo>
                    <a:pt x="83" y="59"/>
                    <a:pt x="84" y="59"/>
                    <a:pt x="84" y="58"/>
                  </a:cubicBezTo>
                  <a:cubicBezTo>
                    <a:pt x="84" y="57"/>
                    <a:pt x="84" y="57"/>
                    <a:pt x="85" y="56"/>
                  </a:cubicBezTo>
                  <a:cubicBezTo>
                    <a:pt x="85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6"/>
                  </a:cubicBezTo>
                  <a:cubicBezTo>
                    <a:pt x="88" y="56"/>
                    <a:pt x="89" y="56"/>
                    <a:pt x="90" y="56"/>
                  </a:cubicBezTo>
                  <a:cubicBezTo>
                    <a:pt x="91" y="57"/>
                    <a:pt x="93" y="58"/>
                    <a:pt x="94" y="59"/>
                  </a:cubicBezTo>
                  <a:cubicBezTo>
                    <a:pt x="95" y="59"/>
                    <a:pt x="95" y="60"/>
                    <a:pt x="95" y="60"/>
                  </a:cubicBezTo>
                  <a:cubicBezTo>
                    <a:pt x="96" y="60"/>
                    <a:pt x="96" y="61"/>
                    <a:pt x="96" y="61"/>
                  </a:cubicBezTo>
                  <a:cubicBezTo>
                    <a:pt x="96" y="61"/>
                    <a:pt x="97" y="62"/>
                    <a:pt x="97" y="62"/>
                  </a:cubicBezTo>
                  <a:cubicBezTo>
                    <a:pt x="97" y="62"/>
                    <a:pt x="97" y="63"/>
                    <a:pt x="97" y="64"/>
                  </a:cubicBezTo>
                  <a:moveTo>
                    <a:pt x="123" y="39"/>
                  </a:moveTo>
                  <a:cubicBezTo>
                    <a:pt x="123" y="39"/>
                    <a:pt x="121" y="40"/>
                    <a:pt x="122" y="40"/>
                  </a:cubicBezTo>
                  <a:cubicBezTo>
                    <a:pt x="121" y="41"/>
                    <a:pt x="123" y="43"/>
                    <a:pt x="122" y="44"/>
                  </a:cubicBezTo>
                  <a:cubicBezTo>
                    <a:pt x="121" y="45"/>
                    <a:pt x="120" y="45"/>
                    <a:pt x="119" y="45"/>
                  </a:cubicBezTo>
                  <a:cubicBezTo>
                    <a:pt x="118" y="45"/>
                    <a:pt x="116" y="44"/>
                    <a:pt x="115" y="44"/>
                  </a:cubicBezTo>
                  <a:cubicBezTo>
                    <a:pt x="115" y="43"/>
                    <a:pt x="115" y="43"/>
                    <a:pt x="115" y="42"/>
                  </a:cubicBezTo>
                  <a:cubicBezTo>
                    <a:pt x="115" y="42"/>
                    <a:pt x="114" y="41"/>
                    <a:pt x="114" y="41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39"/>
                    <a:pt x="113" y="39"/>
                    <a:pt x="113" y="39"/>
                  </a:cubicBezTo>
                  <a:cubicBezTo>
                    <a:pt x="113" y="37"/>
                    <a:pt x="114" y="35"/>
                    <a:pt x="115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7" y="32"/>
                    <a:pt x="117" y="32"/>
                    <a:pt x="118" y="32"/>
                  </a:cubicBezTo>
                  <a:cubicBezTo>
                    <a:pt x="119" y="31"/>
                    <a:pt x="120" y="32"/>
                    <a:pt x="122" y="33"/>
                  </a:cubicBezTo>
                  <a:cubicBezTo>
                    <a:pt x="122" y="34"/>
                    <a:pt x="122" y="34"/>
                    <a:pt x="123" y="34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34"/>
                    <a:pt x="122" y="33"/>
                    <a:pt x="122" y="33"/>
                  </a:cubicBezTo>
                  <a:cubicBezTo>
                    <a:pt x="122" y="33"/>
                    <a:pt x="122" y="27"/>
                    <a:pt x="122" y="26"/>
                  </a:cubicBezTo>
                  <a:cubicBezTo>
                    <a:pt x="122" y="24"/>
                    <a:pt x="122" y="23"/>
                    <a:pt x="122" y="21"/>
                  </a:cubicBezTo>
                  <a:cubicBezTo>
                    <a:pt x="122" y="20"/>
                    <a:pt x="122" y="18"/>
                    <a:pt x="122" y="16"/>
                  </a:cubicBezTo>
                  <a:cubicBezTo>
                    <a:pt x="120" y="15"/>
                    <a:pt x="119" y="12"/>
                    <a:pt x="119" y="11"/>
                  </a:cubicBezTo>
                  <a:cubicBezTo>
                    <a:pt x="118" y="10"/>
                    <a:pt x="118" y="9"/>
                    <a:pt x="118" y="7"/>
                  </a:cubicBezTo>
                  <a:cubicBezTo>
                    <a:pt x="117" y="7"/>
                    <a:pt x="117" y="5"/>
                    <a:pt x="117" y="4"/>
                  </a:cubicBezTo>
                  <a:cubicBezTo>
                    <a:pt x="117" y="3"/>
                    <a:pt x="116" y="3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4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2"/>
                    <a:pt x="112" y="2"/>
                    <a:pt x="111" y="2"/>
                  </a:cubicBezTo>
                  <a:cubicBezTo>
                    <a:pt x="111" y="2"/>
                    <a:pt x="110" y="2"/>
                    <a:pt x="110" y="2"/>
                  </a:cubicBezTo>
                  <a:cubicBezTo>
                    <a:pt x="109" y="2"/>
                    <a:pt x="108" y="2"/>
                    <a:pt x="108" y="1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6" y="0"/>
                    <a:pt x="106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4" y="0"/>
                  </a:cubicBezTo>
                  <a:cubicBezTo>
                    <a:pt x="104" y="0"/>
                    <a:pt x="103" y="0"/>
                    <a:pt x="103" y="0"/>
                  </a:cubicBezTo>
                  <a:cubicBezTo>
                    <a:pt x="102" y="0"/>
                    <a:pt x="102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0" y="0"/>
                  </a:cubicBezTo>
                  <a:cubicBezTo>
                    <a:pt x="99" y="1"/>
                    <a:pt x="99" y="1"/>
                    <a:pt x="98" y="1"/>
                  </a:cubicBezTo>
                  <a:cubicBezTo>
                    <a:pt x="98" y="2"/>
                    <a:pt x="98" y="3"/>
                    <a:pt x="97" y="3"/>
                  </a:cubicBezTo>
                  <a:cubicBezTo>
                    <a:pt x="97" y="4"/>
                    <a:pt x="94" y="3"/>
                    <a:pt x="93" y="3"/>
                  </a:cubicBezTo>
                  <a:cubicBezTo>
                    <a:pt x="93" y="4"/>
                    <a:pt x="93" y="5"/>
                    <a:pt x="92" y="5"/>
                  </a:cubicBezTo>
                  <a:cubicBezTo>
                    <a:pt x="92" y="5"/>
                    <a:pt x="92" y="5"/>
                    <a:pt x="91" y="6"/>
                  </a:cubicBezTo>
                  <a:cubicBezTo>
                    <a:pt x="91" y="6"/>
                    <a:pt x="91" y="6"/>
                    <a:pt x="90" y="6"/>
                  </a:cubicBezTo>
                  <a:cubicBezTo>
                    <a:pt x="90" y="8"/>
                    <a:pt x="88" y="10"/>
                    <a:pt x="87" y="10"/>
                  </a:cubicBezTo>
                  <a:cubicBezTo>
                    <a:pt x="85" y="10"/>
                    <a:pt x="85" y="10"/>
                    <a:pt x="84" y="11"/>
                  </a:cubicBezTo>
                  <a:cubicBezTo>
                    <a:pt x="84" y="12"/>
                    <a:pt x="83" y="13"/>
                    <a:pt x="82" y="14"/>
                  </a:cubicBezTo>
                  <a:cubicBezTo>
                    <a:pt x="82" y="14"/>
                    <a:pt x="82" y="16"/>
                    <a:pt x="82" y="17"/>
                  </a:cubicBezTo>
                  <a:cubicBezTo>
                    <a:pt x="81" y="17"/>
                    <a:pt x="81" y="17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1"/>
                    <a:pt x="77" y="21"/>
                  </a:cubicBezTo>
                  <a:cubicBezTo>
                    <a:pt x="76" y="22"/>
                    <a:pt x="76" y="23"/>
                    <a:pt x="74" y="23"/>
                  </a:cubicBezTo>
                  <a:cubicBezTo>
                    <a:pt x="74" y="24"/>
                    <a:pt x="73" y="26"/>
                    <a:pt x="72" y="27"/>
                  </a:cubicBezTo>
                  <a:cubicBezTo>
                    <a:pt x="71" y="29"/>
                    <a:pt x="72" y="31"/>
                    <a:pt x="70" y="32"/>
                  </a:cubicBezTo>
                  <a:cubicBezTo>
                    <a:pt x="69" y="33"/>
                    <a:pt x="68" y="33"/>
                    <a:pt x="67" y="33"/>
                  </a:cubicBezTo>
                  <a:cubicBezTo>
                    <a:pt x="66" y="33"/>
                    <a:pt x="64" y="33"/>
                    <a:pt x="63" y="33"/>
                  </a:cubicBezTo>
                  <a:cubicBezTo>
                    <a:pt x="62" y="33"/>
                    <a:pt x="61" y="33"/>
                    <a:pt x="60" y="33"/>
                  </a:cubicBezTo>
                  <a:cubicBezTo>
                    <a:pt x="60" y="33"/>
                    <a:pt x="59" y="34"/>
                    <a:pt x="59" y="34"/>
                  </a:cubicBezTo>
                  <a:cubicBezTo>
                    <a:pt x="58" y="34"/>
                    <a:pt x="58" y="33"/>
                    <a:pt x="57" y="32"/>
                  </a:cubicBezTo>
                  <a:cubicBezTo>
                    <a:pt x="57" y="31"/>
                    <a:pt x="57" y="29"/>
                    <a:pt x="56" y="28"/>
                  </a:cubicBezTo>
                  <a:cubicBezTo>
                    <a:pt x="55" y="27"/>
                    <a:pt x="53" y="27"/>
                    <a:pt x="52" y="27"/>
                  </a:cubicBezTo>
                  <a:cubicBezTo>
                    <a:pt x="51" y="28"/>
                    <a:pt x="51" y="28"/>
                    <a:pt x="50" y="29"/>
                  </a:cubicBezTo>
                  <a:cubicBezTo>
                    <a:pt x="49" y="30"/>
                    <a:pt x="49" y="30"/>
                    <a:pt x="49" y="31"/>
                  </a:cubicBezTo>
                  <a:cubicBezTo>
                    <a:pt x="49" y="32"/>
                    <a:pt x="48" y="33"/>
                    <a:pt x="48" y="34"/>
                  </a:cubicBezTo>
                  <a:cubicBezTo>
                    <a:pt x="48" y="34"/>
                    <a:pt x="47" y="35"/>
                    <a:pt x="47" y="36"/>
                  </a:cubicBezTo>
                  <a:cubicBezTo>
                    <a:pt x="47" y="37"/>
                    <a:pt x="45" y="37"/>
                    <a:pt x="44" y="37"/>
                  </a:cubicBezTo>
                  <a:cubicBezTo>
                    <a:pt x="43" y="38"/>
                    <a:pt x="43" y="37"/>
                    <a:pt x="42" y="39"/>
                  </a:cubicBezTo>
                  <a:cubicBezTo>
                    <a:pt x="42" y="39"/>
                    <a:pt x="41" y="40"/>
                    <a:pt x="40" y="40"/>
                  </a:cubicBezTo>
                  <a:cubicBezTo>
                    <a:pt x="39" y="41"/>
                    <a:pt x="36" y="41"/>
                    <a:pt x="34" y="42"/>
                  </a:cubicBezTo>
                  <a:cubicBezTo>
                    <a:pt x="32" y="42"/>
                    <a:pt x="33" y="41"/>
                    <a:pt x="32" y="39"/>
                  </a:cubicBezTo>
                  <a:cubicBezTo>
                    <a:pt x="32" y="37"/>
                    <a:pt x="33" y="36"/>
                    <a:pt x="34" y="35"/>
                  </a:cubicBezTo>
                  <a:cubicBezTo>
                    <a:pt x="34" y="33"/>
                    <a:pt x="34" y="32"/>
                    <a:pt x="33" y="31"/>
                  </a:cubicBezTo>
                  <a:cubicBezTo>
                    <a:pt x="32" y="29"/>
                    <a:pt x="32" y="27"/>
                    <a:pt x="31" y="25"/>
                  </a:cubicBezTo>
                  <a:cubicBezTo>
                    <a:pt x="29" y="24"/>
                    <a:pt x="28" y="25"/>
                    <a:pt x="27" y="22"/>
                  </a:cubicBezTo>
                  <a:cubicBezTo>
                    <a:pt x="27" y="23"/>
                    <a:pt x="28" y="54"/>
                    <a:pt x="27" y="55"/>
                  </a:cubicBezTo>
                  <a:cubicBezTo>
                    <a:pt x="26" y="55"/>
                    <a:pt x="24" y="56"/>
                    <a:pt x="22" y="57"/>
                  </a:cubicBezTo>
                  <a:cubicBezTo>
                    <a:pt x="21" y="58"/>
                    <a:pt x="22" y="59"/>
                    <a:pt x="19" y="59"/>
                  </a:cubicBezTo>
                  <a:cubicBezTo>
                    <a:pt x="17" y="59"/>
                    <a:pt x="15" y="59"/>
                    <a:pt x="13" y="59"/>
                  </a:cubicBezTo>
                  <a:cubicBezTo>
                    <a:pt x="13" y="59"/>
                    <a:pt x="12" y="59"/>
                    <a:pt x="11" y="59"/>
                  </a:cubicBezTo>
                  <a:cubicBezTo>
                    <a:pt x="10" y="60"/>
                    <a:pt x="11" y="58"/>
                    <a:pt x="10" y="58"/>
                  </a:cubicBezTo>
                  <a:cubicBezTo>
                    <a:pt x="10" y="57"/>
                    <a:pt x="8" y="58"/>
                    <a:pt x="8" y="58"/>
                  </a:cubicBezTo>
                  <a:cubicBezTo>
                    <a:pt x="7" y="57"/>
                    <a:pt x="7" y="57"/>
                    <a:pt x="6" y="56"/>
                  </a:cubicBezTo>
                  <a:cubicBezTo>
                    <a:pt x="6" y="56"/>
                    <a:pt x="6" y="55"/>
                    <a:pt x="6" y="55"/>
                  </a:cubicBezTo>
                  <a:cubicBezTo>
                    <a:pt x="6" y="54"/>
                    <a:pt x="6" y="54"/>
                    <a:pt x="5" y="54"/>
                  </a:cubicBezTo>
                  <a:cubicBezTo>
                    <a:pt x="5" y="53"/>
                    <a:pt x="6" y="52"/>
                    <a:pt x="4" y="52"/>
                  </a:cubicBezTo>
                  <a:cubicBezTo>
                    <a:pt x="3" y="52"/>
                    <a:pt x="2" y="52"/>
                    <a:pt x="2" y="53"/>
                  </a:cubicBezTo>
                  <a:cubicBezTo>
                    <a:pt x="1" y="54"/>
                    <a:pt x="2" y="54"/>
                    <a:pt x="2" y="56"/>
                  </a:cubicBezTo>
                  <a:cubicBezTo>
                    <a:pt x="1" y="57"/>
                    <a:pt x="1" y="57"/>
                    <a:pt x="0" y="57"/>
                  </a:cubicBezTo>
                  <a:cubicBezTo>
                    <a:pt x="0" y="58"/>
                    <a:pt x="0" y="58"/>
                    <a:pt x="0" y="59"/>
                  </a:cubicBezTo>
                  <a:cubicBezTo>
                    <a:pt x="0" y="59"/>
                    <a:pt x="0" y="59"/>
                    <a:pt x="1" y="60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1" y="62"/>
                    <a:pt x="2" y="63"/>
                    <a:pt x="2" y="64"/>
                  </a:cubicBezTo>
                  <a:cubicBezTo>
                    <a:pt x="2" y="64"/>
                    <a:pt x="3" y="65"/>
                    <a:pt x="3" y="6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8"/>
                    <a:pt x="5" y="69"/>
                    <a:pt x="5" y="70"/>
                  </a:cubicBezTo>
                  <a:cubicBezTo>
                    <a:pt x="5" y="70"/>
                    <a:pt x="5" y="71"/>
                    <a:pt x="5" y="72"/>
                  </a:cubicBezTo>
                  <a:cubicBezTo>
                    <a:pt x="5" y="72"/>
                    <a:pt x="5" y="73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6" y="74"/>
                    <a:pt x="6" y="75"/>
                    <a:pt x="6" y="75"/>
                  </a:cubicBezTo>
                  <a:cubicBezTo>
                    <a:pt x="6" y="75"/>
                    <a:pt x="6" y="76"/>
                    <a:pt x="7" y="76"/>
                  </a:cubicBezTo>
                  <a:cubicBezTo>
                    <a:pt x="7" y="77"/>
                    <a:pt x="8" y="77"/>
                    <a:pt x="8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9" y="80"/>
                    <a:pt x="10" y="80"/>
                    <a:pt x="10" y="80"/>
                  </a:cubicBezTo>
                  <a:cubicBezTo>
                    <a:pt x="10" y="80"/>
                    <a:pt x="10" y="81"/>
                    <a:pt x="10" y="81"/>
                  </a:cubicBezTo>
                  <a:cubicBezTo>
                    <a:pt x="10" y="82"/>
                    <a:pt x="11" y="82"/>
                    <a:pt x="12" y="83"/>
                  </a:cubicBezTo>
                  <a:cubicBezTo>
                    <a:pt x="12" y="83"/>
                    <a:pt x="12" y="84"/>
                    <a:pt x="12" y="84"/>
                  </a:cubicBezTo>
                  <a:cubicBezTo>
                    <a:pt x="13" y="85"/>
                    <a:pt x="13" y="85"/>
                    <a:pt x="13" y="86"/>
                  </a:cubicBezTo>
                  <a:cubicBezTo>
                    <a:pt x="13" y="86"/>
                    <a:pt x="14" y="87"/>
                    <a:pt x="14" y="88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4" y="91"/>
                    <a:pt x="14" y="92"/>
                    <a:pt x="14" y="93"/>
                  </a:cubicBezTo>
                  <a:cubicBezTo>
                    <a:pt x="14" y="94"/>
                    <a:pt x="14" y="94"/>
                    <a:pt x="13" y="94"/>
                  </a:cubicBezTo>
                  <a:cubicBezTo>
                    <a:pt x="13" y="95"/>
                    <a:pt x="12" y="95"/>
                    <a:pt x="12" y="96"/>
                  </a:cubicBezTo>
                  <a:cubicBezTo>
                    <a:pt x="11" y="96"/>
                    <a:pt x="10" y="95"/>
                    <a:pt x="10" y="95"/>
                  </a:cubicBezTo>
                  <a:cubicBezTo>
                    <a:pt x="9" y="95"/>
                    <a:pt x="9" y="97"/>
                    <a:pt x="9" y="98"/>
                  </a:cubicBezTo>
                  <a:cubicBezTo>
                    <a:pt x="8" y="99"/>
                    <a:pt x="9" y="101"/>
                    <a:pt x="10" y="102"/>
                  </a:cubicBezTo>
                  <a:cubicBezTo>
                    <a:pt x="11" y="103"/>
                    <a:pt x="11" y="103"/>
                    <a:pt x="12" y="104"/>
                  </a:cubicBezTo>
                  <a:cubicBezTo>
                    <a:pt x="12" y="104"/>
                    <a:pt x="13" y="105"/>
                    <a:pt x="14" y="106"/>
                  </a:cubicBezTo>
                  <a:cubicBezTo>
                    <a:pt x="15" y="106"/>
                    <a:pt x="15" y="107"/>
                    <a:pt x="16" y="107"/>
                  </a:cubicBezTo>
                  <a:cubicBezTo>
                    <a:pt x="17" y="108"/>
                    <a:pt x="18" y="109"/>
                    <a:pt x="18" y="110"/>
                  </a:cubicBezTo>
                  <a:cubicBezTo>
                    <a:pt x="19" y="111"/>
                    <a:pt x="20" y="112"/>
                    <a:pt x="22" y="113"/>
                  </a:cubicBezTo>
                  <a:cubicBezTo>
                    <a:pt x="23" y="113"/>
                    <a:pt x="24" y="114"/>
                    <a:pt x="25" y="114"/>
                  </a:cubicBezTo>
                  <a:cubicBezTo>
                    <a:pt x="25" y="115"/>
                    <a:pt x="26" y="115"/>
                    <a:pt x="27" y="115"/>
                  </a:cubicBezTo>
                  <a:cubicBezTo>
                    <a:pt x="27" y="115"/>
                    <a:pt x="28" y="114"/>
                    <a:pt x="28" y="114"/>
                  </a:cubicBezTo>
                  <a:cubicBezTo>
                    <a:pt x="29" y="113"/>
                    <a:pt x="29" y="113"/>
                    <a:pt x="30" y="113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2" y="111"/>
                    <a:pt x="32" y="111"/>
                    <a:pt x="34" y="111"/>
                  </a:cubicBezTo>
                  <a:cubicBezTo>
                    <a:pt x="36" y="110"/>
                    <a:pt x="38" y="111"/>
                    <a:pt x="41" y="111"/>
                  </a:cubicBezTo>
                  <a:cubicBezTo>
                    <a:pt x="41" y="111"/>
                    <a:pt x="42" y="111"/>
                    <a:pt x="43" y="110"/>
                  </a:cubicBezTo>
                  <a:cubicBezTo>
                    <a:pt x="43" y="110"/>
                    <a:pt x="44" y="110"/>
                    <a:pt x="45" y="109"/>
                  </a:cubicBezTo>
                  <a:cubicBezTo>
                    <a:pt x="45" y="109"/>
                    <a:pt x="45" y="108"/>
                    <a:pt x="46" y="108"/>
                  </a:cubicBezTo>
                  <a:cubicBezTo>
                    <a:pt x="46" y="107"/>
                    <a:pt x="47" y="107"/>
                    <a:pt x="48" y="107"/>
                  </a:cubicBezTo>
                  <a:cubicBezTo>
                    <a:pt x="48" y="107"/>
                    <a:pt x="48" y="107"/>
                    <a:pt x="49" y="107"/>
                  </a:cubicBezTo>
                  <a:cubicBezTo>
                    <a:pt x="49" y="106"/>
                    <a:pt x="49" y="106"/>
                    <a:pt x="50" y="106"/>
                  </a:cubicBezTo>
                  <a:cubicBezTo>
                    <a:pt x="51" y="106"/>
                    <a:pt x="51" y="106"/>
                    <a:pt x="52" y="107"/>
                  </a:cubicBezTo>
                  <a:cubicBezTo>
                    <a:pt x="52" y="107"/>
                    <a:pt x="53" y="107"/>
                    <a:pt x="53" y="107"/>
                  </a:cubicBezTo>
                  <a:cubicBezTo>
                    <a:pt x="54" y="107"/>
                    <a:pt x="55" y="107"/>
                    <a:pt x="55" y="107"/>
                  </a:cubicBezTo>
                  <a:cubicBezTo>
                    <a:pt x="56" y="107"/>
                    <a:pt x="56" y="108"/>
                    <a:pt x="56" y="108"/>
                  </a:cubicBezTo>
                  <a:cubicBezTo>
                    <a:pt x="57" y="108"/>
                    <a:pt x="57" y="107"/>
                    <a:pt x="58" y="107"/>
                  </a:cubicBezTo>
                  <a:cubicBezTo>
                    <a:pt x="59" y="105"/>
                    <a:pt x="61" y="106"/>
                    <a:pt x="62" y="107"/>
                  </a:cubicBezTo>
                  <a:cubicBezTo>
                    <a:pt x="63" y="108"/>
                    <a:pt x="64" y="109"/>
                    <a:pt x="65" y="109"/>
                  </a:cubicBezTo>
                  <a:cubicBezTo>
                    <a:pt x="65" y="109"/>
                    <a:pt x="65" y="108"/>
                    <a:pt x="66" y="108"/>
                  </a:cubicBezTo>
                  <a:cubicBezTo>
                    <a:pt x="66" y="108"/>
                    <a:pt x="66" y="108"/>
                    <a:pt x="67" y="108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7" y="106"/>
                    <a:pt x="68" y="106"/>
                    <a:pt x="68" y="106"/>
                  </a:cubicBezTo>
                  <a:cubicBezTo>
                    <a:pt x="69" y="105"/>
                    <a:pt x="70" y="105"/>
                    <a:pt x="71" y="10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4" y="104"/>
                    <a:pt x="75" y="103"/>
                    <a:pt x="76" y="103"/>
                  </a:cubicBezTo>
                  <a:cubicBezTo>
                    <a:pt x="77" y="103"/>
                    <a:pt x="77" y="104"/>
                    <a:pt x="78" y="104"/>
                  </a:cubicBezTo>
                  <a:cubicBezTo>
                    <a:pt x="79" y="104"/>
                    <a:pt x="81" y="104"/>
                    <a:pt x="82" y="103"/>
                  </a:cubicBezTo>
                  <a:cubicBezTo>
                    <a:pt x="83" y="103"/>
                    <a:pt x="84" y="103"/>
                    <a:pt x="84" y="103"/>
                  </a:cubicBezTo>
                  <a:cubicBezTo>
                    <a:pt x="85" y="103"/>
                    <a:pt x="85" y="102"/>
                    <a:pt x="85" y="101"/>
                  </a:cubicBezTo>
                  <a:cubicBezTo>
                    <a:pt x="86" y="101"/>
                    <a:pt x="87" y="100"/>
                    <a:pt x="87" y="99"/>
                  </a:cubicBezTo>
                  <a:cubicBezTo>
                    <a:pt x="88" y="98"/>
                    <a:pt x="88" y="97"/>
                    <a:pt x="89" y="96"/>
                  </a:cubicBezTo>
                  <a:cubicBezTo>
                    <a:pt x="89" y="95"/>
                    <a:pt x="90" y="94"/>
                    <a:pt x="90" y="94"/>
                  </a:cubicBezTo>
                  <a:cubicBezTo>
                    <a:pt x="91" y="93"/>
                    <a:pt x="91" y="93"/>
                    <a:pt x="92" y="92"/>
                  </a:cubicBezTo>
                  <a:cubicBezTo>
                    <a:pt x="93" y="91"/>
                    <a:pt x="94" y="91"/>
                    <a:pt x="95" y="91"/>
                  </a:cubicBezTo>
                  <a:cubicBezTo>
                    <a:pt x="96" y="90"/>
                    <a:pt x="97" y="90"/>
                    <a:pt x="97" y="89"/>
                  </a:cubicBezTo>
                  <a:cubicBezTo>
                    <a:pt x="98" y="89"/>
                    <a:pt x="99" y="89"/>
                    <a:pt x="99" y="89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00" y="87"/>
                    <a:pt x="101" y="87"/>
                    <a:pt x="101" y="87"/>
                  </a:cubicBezTo>
                  <a:cubicBezTo>
                    <a:pt x="102" y="86"/>
                    <a:pt x="102" y="86"/>
                    <a:pt x="102" y="85"/>
                  </a:cubicBezTo>
                  <a:cubicBezTo>
                    <a:pt x="103" y="84"/>
                    <a:pt x="104" y="83"/>
                    <a:pt x="105" y="82"/>
                  </a:cubicBezTo>
                  <a:cubicBezTo>
                    <a:pt x="106" y="81"/>
                    <a:pt x="106" y="79"/>
                    <a:pt x="108" y="77"/>
                  </a:cubicBezTo>
                  <a:cubicBezTo>
                    <a:pt x="108" y="77"/>
                    <a:pt x="108" y="77"/>
                    <a:pt x="108" y="77"/>
                  </a:cubicBezTo>
                  <a:cubicBezTo>
                    <a:pt x="108" y="76"/>
                    <a:pt x="108" y="76"/>
                    <a:pt x="109" y="76"/>
                  </a:cubicBezTo>
                  <a:cubicBezTo>
                    <a:pt x="110" y="74"/>
                    <a:pt x="112" y="74"/>
                    <a:pt x="113" y="72"/>
                  </a:cubicBezTo>
                  <a:cubicBezTo>
                    <a:pt x="113" y="72"/>
                    <a:pt x="113" y="72"/>
                    <a:pt x="113" y="71"/>
                  </a:cubicBezTo>
                  <a:cubicBezTo>
                    <a:pt x="113" y="71"/>
                    <a:pt x="114" y="71"/>
                    <a:pt x="114" y="70"/>
                  </a:cubicBezTo>
                  <a:cubicBezTo>
                    <a:pt x="114" y="70"/>
                    <a:pt x="114" y="69"/>
                    <a:pt x="114" y="69"/>
                  </a:cubicBezTo>
                  <a:cubicBezTo>
                    <a:pt x="114" y="69"/>
                    <a:pt x="115" y="69"/>
                    <a:pt x="115" y="68"/>
                  </a:cubicBezTo>
                  <a:cubicBezTo>
                    <a:pt x="115" y="67"/>
                    <a:pt x="116" y="65"/>
                    <a:pt x="118" y="64"/>
                  </a:cubicBezTo>
                  <a:cubicBezTo>
                    <a:pt x="119" y="63"/>
                    <a:pt x="120" y="62"/>
                    <a:pt x="122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3" y="61"/>
                    <a:pt x="124" y="60"/>
                  </a:cubicBezTo>
                  <a:cubicBezTo>
                    <a:pt x="124" y="60"/>
                    <a:pt x="124" y="60"/>
                    <a:pt x="124" y="60"/>
                  </a:cubicBezTo>
                  <a:cubicBezTo>
                    <a:pt x="125" y="59"/>
                    <a:pt x="125" y="58"/>
                    <a:pt x="125" y="58"/>
                  </a:cubicBezTo>
                  <a:cubicBezTo>
                    <a:pt x="125" y="57"/>
                    <a:pt x="125" y="56"/>
                    <a:pt x="126" y="56"/>
                  </a:cubicBezTo>
                  <a:cubicBezTo>
                    <a:pt x="126" y="55"/>
                    <a:pt x="126" y="54"/>
                    <a:pt x="126" y="53"/>
                  </a:cubicBezTo>
                  <a:cubicBezTo>
                    <a:pt x="126" y="52"/>
                    <a:pt x="127" y="52"/>
                    <a:pt x="127" y="51"/>
                  </a:cubicBezTo>
                  <a:cubicBezTo>
                    <a:pt x="127" y="50"/>
                    <a:pt x="127" y="49"/>
                    <a:pt x="128" y="48"/>
                  </a:cubicBezTo>
                  <a:cubicBezTo>
                    <a:pt x="128" y="46"/>
                    <a:pt x="129" y="44"/>
                    <a:pt x="129" y="42"/>
                  </a:cubicBezTo>
                  <a:cubicBezTo>
                    <a:pt x="129" y="42"/>
                    <a:pt x="129" y="41"/>
                    <a:pt x="129" y="41"/>
                  </a:cubicBezTo>
                  <a:cubicBezTo>
                    <a:pt x="128" y="41"/>
                    <a:pt x="123" y="41"/>
                    <a:pt x="123" y="41"/>
                  </a:cubicBezTo>
                  <a:cubicBezTo>
                    <a:pt x="122" y="40"/>
                    <a:pt x="123" y="39"/>
                    <a:pt x="123" y="39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5" name="Freeform 258"/>
            <p:cNvSpPr>
              <a:spLocks/>
            </p:cNvSpPr>
            <p:nvPr/>
          </p:nvSpPr>
          <p:spPr bwMode="auto">
            <a:xfrm>
              <a:off x="8676587" y="2531842"/>
              <a:ext cx="41035" cy="85857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31" y="41"/>
                </a:cxn>
                <a:cxn ang="0">
                  <a:pos x="30" y="40"/>
                </a:cxn>
                <a:cxn ang="0">
                  <a:pos x="27" y="38"/>
                </a:cxn>
                <a:cxn ang="0">
                  <a:pos x="25" y="36"/>
                </a:cxn>
                <a:cxn ang="0">
                  <a:pos x="23" y="34"/>
                </a:cxn>
                <a:cxn ang="0">
                  <a:pos x="24" y="29"/>
                </a:cxn>
                <a:cxn ang="0">
                  <a:pos x="25" y="28"/>
                </a:cxn>
                <a:cxn ang="0">
                  <a:pos x="27" y="25"/>
                </a:cxn>
                <a:cxn ang="0">
                  <a:pos x="28" y="24"/>
                </a:cxn>
                <a:cxn ang="0">
                  <a:pos x="28" y="21"/>
                </a:cxn>
                <a:cxn ang="0">
                  <a:pos x="28" y="17"/>
                </a:cxn>
                <a:cxn ang="0">
                  <a:pos x="26" y="16"/>
                </a:cxn>
                <a:cxn ang="0">
                  <a:pos x="24" y="14"/>
                </a:cxn>
                <a:cxn ang="0">
                  <a:pos x="25" y="11"/>
                </a:cxn>
                <a:cxn ang="0">
                  <a:pos x="27" y="6"/>
                </a:cxn>
                <a:cxn ang="0">
                  <a:pos x="28" y="4"/>
                </a:cxn>
                <a:cxn ang="0">
                  <a:pos x="26" y="4"/>
                </a:cxn>
                <a:cxn ang="0">
                  <a:pos x="25" y="5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0" y="2"/>
                </a:cxn>
                <a:cxn ang="0">
                  <a:pos x="16" y="1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6" y="9"/>
                </a:cxn>
                <a:cxn ang="0">
                  <a:pos x="7" y="12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7" y="25"/>
                </a:cxn>
                <a:cxn ang="0">
                  <a:pos x="6" y="26"/>
                </a:cxn>
                <a:cxn ang="0">
                  <a:pos x="5" y="29"/>
                </a:cxn>
                <a:cxn ang="0">
                  <a:pos x="3" y="31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1" y="39"/>
                </a:cxn>
                <a:cxn ang="0">
                  <a:pos x="2" y="41"/>
                </a:cxn>
                <a:cxn ang="0">
                  <a:pos x="5" y="43"/>
                </a:cxn>
                <a:cxn ang="0">
                  <a:pos x="6" y="45"/>
                </a:cxn>
                <a:cxn ang="0">
                  <a:pos x="7" y="47"/>
                </a:cxn>
                <a:cxn ang="0">
                  <a:pos x="10" y="50"/>
                </a:cxn>
                <a:cxn ang="0">
                  <a:pos x="17" y="69"/>
                </a:cxn>
                <a:cxn ang="0">
                  <a:pos x="19" y="67"/>
                </a:cxn>
                <a:cxn ang="0">
                  <a:pos x="22" y="64"/>
                </a:cxn>
                <a:cxn ang="0">
                  <a:pos x="22" y="63"/>
                </a:cxn>
                <a:cxn ang="0">
                  <a:pos x="21" y="58"/>
                </a:cxn>
                <a:cxn ang="0">
                  <a:pos x="23" y="55"/>
                </a:cxn>
                <a:cxn ang="0">
                  <a:pos x="26" y="52"/>
                </a:cxn>
                <a:cxn ang="0">
                  <a:pos x="28" y="51"/>
                </a:cxn>
                <a:cxn ang="0">
                  <a:pos x="30" y="50"/>
                </a:cxn>
                <a:cxn ang="0">
                  <a:pos x="31" y="50"/>
                </a:cxn>
                <a:cxn ang="0">
                  <a:pos x="33" y="49"/>
                </a:cxn>
                <a:cxn ang="0">
                  <a:pos x="33" y="46"/>
                </a:cxn>
                <a:cxn ang="0">
                  <a:pos x="33" y="43"/>
                </a:cxn>
              </a:cxnLst>
              <a:rect l="0" t="0" r="r" b="b"/>
              <a:pathLst>
                <a:path w="33" h="69">
                  <a:moveTo>
                    <a:pt x="33" y="43"/>
                  </a:moveTo>
                  <a:cubicBezTo>
                    <a:pt x="33" y="42"/>
                    <a:pt x="33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1" y="41"/>
                  </a:cubicBezTo>
                  <a:cubicBezTo>
                    <a:pt x="31" y="41"/>
                    <a:pt x="30" y="41"/>
                    <a:pt x="30" y="41"/>
                  </a:cubicBezTo>
                  <a:cubicBezTo>
                    <a:pt x="30" y="41"/>
                    <a:pt x="30" y="40"/>
                    <a:pt x="30" y="40"/>
                  </a:cubicBezTo>
                  <a:cubicBezTo>
                    <a:pt x="30" y="39"/>
                    <a:pt x="29" y="39"/>
                    <a:pt x="29" y="39"/>
                  </a:cubicBezTo>
                  <a:cubicBezTo>
                    <a:pt x="28" y="37"/>
                    <a:pt x="28" y="38"/>
                    <a:pt x="27" y="38"/>
                  </a:cubicBezTo>
                  <a:cubicBezTo>
                    <a:pt x="26" y="38"/>
                    <a:pt x="26" y="38"/>
                    <a:pt x="25" y="37"/>
                  </a:cubicBezTo>
                  <a:cubicBezTo>
                    <a:pt x="25" y="37"/>
                    <a:pt x="25" y="36"/>
                    <a:pt x="25" y="36"/>
                  </a:cubicBezTo>
                  <a:cubicBezTo>
                    <a:pt x="25" y="36"/>
                    <a:pt x="24" y="35"/>
                    <a:pt x="24" y="35"/>
                  </a:cubicBezTo>
                  <a:cubicBezTo>
                    <a:pt x="24" y="34"/>
                    <a:pt x="22" y="35"/>
                    <a:pt x="23" y="34"/>
                  </a:cubicBezTo>
                  <a:cubicBezTo>
                    <a:pt x="23" y="33"/>
                    <a:pt x="22" y="32"/>
                    <a:pt x="22" y="31"/>
                  </a:cubicBezTo>
                  <a:cubicBezTo>
                    <a:pt x="22" y="30"/>
                    <a:pt x="24" y="30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8"/>
                    <a:pt x="26" y="27"/>
                    <a:pt x="27" y="26"/>
                  </a:cubicBezTo>
                  <a:cubicBezTo>
                    <a:pt x="27" y="26"/>
                    <a:pt x="27" y="26"/>
                    <a:pt x="27" y="25"/>
                  </a:cubicBezTo>
                  <a:cubicBezTo>
                    <a:pt x="27" y="25"/>
                    <a:pt x="28" y="25"/>
                    <a:pt x="28" y="25"/>
                  </a:cubicBezTo>
                  <a:cubicBezTo>
                    <a:pt x="28" y="25"/>
                    <a:pt x="28" y="24"/>
                    <a:pt x="28" y="24"/>
                  </a:cubicBezTo>
                  <a:cubicBezTo>
                    <a:pt x="28" y="23"/>
                    <a:pt x="27" y="22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9" y="20"/>
                    <a:pt x="28" y="20"/>
                    <a:pt x="28" y="19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8" y="17"/>
                    <a:pt x="28" y="16"/>
                    <a:pt x="27" y="16"/>
                  </a:cubicBezTo>
                  <a:cubicBezTo>
                    <a:pt x="27" y="16"/>
                    <a:pt x="26" y="16"/>
                    <a:pt x="26" y="16"/>
                  </a:cubicBezTo>
                  <a:cubicBezTo>
                    <a:pt x="26" y="16"/>
                    <a:pt x="26" y="15"/>
                    <a:pt x="26" y="15"/>
                  </a:cubicBezTo>
                  <a:cubicBezTo>
                    <a:pt x="25" y="15"/>
                    <a:pt x="24" y="15"/>
                    <a:pt x="24" y="14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1"/>
                    <a:pt x="24" y="11"/>
                    <a:pt x="25" y="11"/>
                  </a:cubicBezTo>
                  <a:cubicBezTo>
                    <a:pt x="26" y="11"/>
                    <a:pt x="26" y="10"/>
                    <a:pt x="27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8" y="6"/>
                    <a:pt x="28" y="7"/>
                    <a:pt x="29" y="6"/>
                  </a:cubicBezTo>
                  <a:cubicBezTo>
                    <a:pt x="29" y="6"/>
                    <a:pt x="29" y="5"/>
                    <a:pt x="28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6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7"/>
                    <a:pt x="24" y="8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5"/>
                  </a:cubicBezTo>
                  <a:cubicBezTo>
                    <a:pt x="22" y="5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2" y="3"/>
                    <a:pt x="12" y="3"/>
                    <a:pt x="11" y="4"/>
                  </a:cubicBezTo>
                  <a:cubicBezTo>
                    <a:pt x="11" y="4"/>
                    <a:pt x="10" y="4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7" y="16"/>
                    <a:pt x="7" y="18"/>
                    <a:pt x="7" y="19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5" y="28"/>
                    <a:pt x="5" y="29"/>
                  </a:cubicBezTo>
                  <a:cubicBezTo>
                    <a:pt x="5" y="29"/>
                    <a:pt x="4" y="30"/>
                    <a:pt x="4" y="30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2" y="31"/>
                    <a:pt x="2" y="31"/>
                    <a:pt x="2" y="32"/>
                  </a:cubicBezTo>
                  <a:cubicBezTo>
                    <a:pt x="2" y="32"/>
                    <a:pt x="2" y="32"/>
                    <a:pt x="1" y="32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0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1" y="38"/>
                    <a:pt x="1" y="38"/>
                    <a:pt x="1" y="39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2" y="41"/>
                    <a:pt x="2" y="41"/>
                  </a:cubicBezTo>
                  <a:cubicBezTo>
                    <a:pt x="2" y="42"/>
                    <a:pt x="3" y="42"/>
                    <a:pt x="4" y="42"/>
                  </a:cubicBezTo>
                  <a:cubicBezTo>
                    <a:pt x="4" y="43"/>
                    <a:pt x="4" y="43"/>
                    <a:pt x="5" y="43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5" y="45"/>
                    <a:pt x="5" y="45"/>
                    <a:pt x="6" y="45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7" y="46"/>
                    <a:pt x="7" y="47"/>
                    <a:pt x="7" y="47"/>
                  </a:cubicBezTo>
                  <a:cubicBezTo>
                    <a:pt x="7" y="48"/>
                    <a:pt x="7" y="48"/>
                    <a:pt x="8" y="49"/>
                  </a:cubicBezTo>
                  <a:cubicBezTo>
                    <a:pt x="9" y="49"/>
                    <a:pt x="9" y="50"/>
                    <a:pt x="10" y="50"/>
                  </a:cubicBezTo>
                  <a:cubicBezTo>
                    <a:pt x="10" y="50"/>
                    <a:pt x="11" y="51"/>
                    <a:pt x="12" y="51"/>
                  </a:cubicBezTo>
                  <a:cubicBezTo>
                    <a:pt x="12" y="52"/>
                    <a:pt x="16" y="68"/>
                    <a:pt x="17" y="69"/>
                  </a:cubicBezTo>
                  <a:cubicBezTo>
                    <a:pt x="17" y="69"/>
                    <a:pt x="18" y="68"/>
                    <a:pt x="18" y="68"/>
                  </a:cubicBezTo>
                  <a:cubicBezTo>
                    <a:pt x="19" y="68"/>
                    <a:pt x="19" y="68"/>
                    <a:pt x="19" y="67"/>
                  </a:cubicBezTo>
                  <a:cubicBezTo>
                    <a:pt x="20" y="67"/>
                    <a:pt x="20" y="66"/>
                    <a:pt x="20" y="66"/>
                  </a:cubicBezTo>
                  <a:cubicBezTo>
                    <a:pt x="20" y="65"/>
                    <a:pt x="22" y="65"/>
                    <a:pt x="22" y="64"/>
                  </a:cubicBezTo>
                  <a:cubicBezTo>
                    <a:pt x="22" y="64"/>
                    <a:pt x="23" y="64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2"/>
                    <a:pt x="21" y="60"/>
                    <a:pt x="21" y="59"/>
                  </a:cubicBezTo>
                  <a:cubicBezTo>
                    <a:pt x="21" y="59"/>
                    <a:pt x="21" y="58"/>
                    <a:pt x="21" y="58"/>
                  </a:cubicBezTo>
                  <a:cubicBezTo>
                    <a:pt x="21" y="57"/>
                    <a:pt x="21" y="57"/>
                    <a:pt x="22" y="56"/>
                  </a:cubicBezTo>
                  <a:cubicBezTo>
                    <a:pt x="22" y="56"/>
                    <a:pt x="23" y="56"/>
                    <a:pt x="23" y="55"/>
                  </a:cubicBezTo>
                  <a:cubicBezTo>
                    <a:pt x="24" y="55"/>
                    <a:pt x="24" y="55"/>
                    <a:pt x="25" y="54"/>
                  </a:cubicBezTo>
                  <a:cubicBezTo>
                    <a:pt x="25" y="54"/>
                    <a:pt x="26" y="53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7" y="52"/>
                    <a:pt x="27" y="52"/>
                    <a:pt x="28" y="51"/>
                  </a:cubicBezTo>
                  <a:cubicBezTo>
                    <a:pt x="28" y="51"/>
                    <a:pt x="28" y="51"/>
                    <a:pt x="29" y="50"/>
                  </a:cubicBezTo>
                  <a:cubicBezTo>
                    <a:pt x="29" y="50"/>
                    <a:pt x="29" y="50"/>
                    <a:pt x="30" y="50"/>
                  </a:cubicBezTo>
                  <a:cubicBezTo>
                    <a:pt x="30" y="50"/>
                    <a:pt x="30" y="49"/>
                    <a:pt x="31" y="49"/>
                  </a:cubicBezTo>
                  <a:cubicBezTo>
                    <a:pt x="31" y="49"/>
                    <a:pt x="31" y="50"/>
                    <a:pt x="31" y="50"/>
                  </a:cubicBezTo>
                  <a:cubicBezTo>
                    <a:pt x="32" y="50"/>
                    <a:pt x="31" y="50"/>
                    <a:pt x="32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3" y="49"/>
                    <a:pt x="33" y="48"/>
                    <a:pt x="33" y="48"/>
                  </a:cubicBezTo>
                  <a:cubicBezTo>
                    <a:pt x="33" y="47"/>
                    <a:pt x="33" y="47"/>
                    <a:pt x="33" y="46"/>
                  </a:cubicBezTo>
                  <a:cubicBezTo>
                    <a:pt x="32" y="46"/>
                    <a:pt x="32" y="45"/>
                    <a:pt x="32" y="45"/>
                  </a:cubicBezTo>
                  <a:cubicBezTo>
                    <a:pt x="32" y="44"/>
                    <a:pt x="33" y="44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6" name="Freeform 259"/>
            <p:cNvSpPr>
              <a:spLocks noEditPoints="1"/>
            </p:cNvSpPr>
            <p:nvPr/>
          </p:nvSpPr>
          <p:spPr bwMode="auto">
            <a:xfrm>
              <a:off x="8516236" y="2535630"/>
              <a:ext cx="205174" cy="203912"/>
            </a:xfrm>
            <a:custGeom>
              <a:avLst/>
              <a:gdLst/>
              <a:ahLst/>
              <a:cxnLst>
                <a:cxn ang="0">
                  <a:pos x="134" y="2"/>
                </a:cxn>
                <a:cxn ang="0">
                  <a:pos x="129" y="1"/>
                </a:cxn>
                <a:cxn ang="0">
                  <a:pos x="122" y="1"/>
                </a:cxn>
                <a:cxn ang="0">
                  <a:pos x="113" y="5"/>
                </a:cxn>
                <a:cxn ang="0">
                  <a:pos x="107" y="3"/>
                </a:cxn>
                <a:cxn ang="0">
                  <a:pos x="96" y="4"/>
                </a:cxn>
                <a:cxn ang="0">
                  <a:pos x="84" y="7"/>
                </a:cxn>
                <a:cxn ang="0">
                  <a:pos x="74" y="8"/>
                </a:cxn>
                <a:cxn ang="0">
                  <a:pos x="71" y="11"/>
                </a:cxn>
                <a:cxn ang="0">
                  <a:pos x="64" y="13"/>
                </a:cxn>
                <a:cxn ang="0">
                  <a:pos x="59" y="17"/>
                </a:cxn>
                <a:cxn ang="0">
                  <a:pos x="55" y="21"/>
                </a:cxn>
                <a:cxn ang="0">
                  <a:pos x="57" y="38"/>
                </a:cxn>
                <a:cxn ang="0">
                  <a:pos x="59" y="43"/>
                </a:cxn>
                <a:cxn ang="0">
                  <a:pos x="51" y="49"/>
                </a:cxn>
                <a:cxn ang="0">
                  <a:pos x="47" y="51"/>
                </a:cxn>
                <a:cxn ang="0">
                  <a:pos x="41" y="58"/>
                </a:cxn>
                <a:cxn ang="0">
                  <a:pos x="36" y="64"/>
                </a:cxn>
                <a:cxn ang="0">
                  <a:pos x="27" y="70"/>
                </a:cxn>
                <a:cxn ang="0">
                  <a:pos x="21" y="72"/>
                </a:cxn>
                <a:cxn ang="0">
                  <a:pos x="9" y="74"/>
                </a:cxn>
                <a:cxn ang="0">
                  <a:pos x="1" y="88"/>
                </a:cxn>
                <a:cxn ang="0">
                  <a:pos x="1" y="92"/>
                </a:cxn>
                <a:cxn ang="0">
                  <a:pos x="15" y="102"/>
                </a:cxn>
                <a:cxn ang="0">
                  <a:pos x="24" y="107"/>
                </a:cxn>
                <a:cxn ang="0">
                  <a:pos x="62" y="134"/>
                </a:cxn>
                <a:cxn ang="0">
                  <a:pos x="84" y="152"/>
                </a:cxn>
                <a:cxn ang="0">
                  <a:pos x="92" y="155"/>
                </a:cxn>
                <a:cxn ang="0">
                  <a:pos x="95" y="163"/>
                </a:cxn>
                <a:cxn ang="0">
                  <a:pos x="118" y="159"/>
                </a:cxn>
                <a:cxn ang="0">
                  <a:pos x="161" y="120"/>
                </a:cxn>
                <a:cxn ang="0">
                  <a:pos x="152" y="116"/>
                </a:cxn>
                <a:cxn ang="0">
                  <a:pos x="150" y="113"/>
                </a:cxn>
                <a:cxn ang="0">
                  <a:pos x="149" y="109"/>
                </a:cxn>
                <a:cxn ang="0">
                  <a:pos x="147" y="106"/>
                </a:cxn>
                <a:cxn ang="0">
                  <a:pos x="145" y="104"/>
                </a:cxn>
                <a:cxn ang="0">
                  <a:pos x="147" y="101"/>
                </a:cxn>
                <a:cxn ang="0">
                  <a:pos x="148" y="96"/>
                </a:cxn>
                <a:cxn ang="0">
                  <a:pos x="146" y="93"/>
                </a:cxn>
                <a:cxn ang="0">
                  <a:pos x="147" y="90"/>
                </a:cxn>
                <a:cxn ang="0">
                  <a:pos x="149" y="86"/>
                </a:cxn>
                <a:cxn ang="0">
                  <a:pos x="147" y="81"/>
                </a:cxn>
                <a:cxn ang="0">
                  <a:pos x="145" y="73"/>
                </a:cxn>
                <a:cxn ang="0">
                  <a:pos x="146" y="66"/>
                </a:cxn>
                <a:cxn ang="0">
                  <a:pos x="141" y="48"/>
                </a:cxn>
                <a:cxn ang="0">
                  <a:pos x="136" y="44"/>
                </a:cxn>
                <a:cxn ang="0">
                  <a:pos x="134" y="42"/>
                </a:cxn>
                <a:cxn ang="0">
                  <a:pos x="131" y="38"/>
                </a:cxn>
                <a:cxn ang="0">
                  <a:pos x="129" y="34"/>
                </a:cxn>
                <a:cxn ang="0">
                  <a:pos x="129" y="31"/>
                </a:cxn>
                <a:cxn ang="0">
                  <a:pos x="131" y="29"/>
                </a:cxn>
                <a:cxn ang="0">
                  <a:pos x="134" y="26"/>
                </a:cxn>
                <a:cxn ang="0">
                  <a:pos x="135" y="23"/>
                </a:cxn>
                <a:cxn ang="0">
                  <a:pos x="136" y="18"/>
                </a:cxn>
                <a:cxn ang="0">
                  <a:pos x="136" y="10"/>
                </a:cxn>
                <a:cxn ang="0">
                  <a:pos x="135" y="6"/>
                </a:cxn>
                <a:cxn ang="0">
                  <a:pos x="157" y="48"/>
                </a:cxn>
                <a:cxn ang="0">
                  <a:pos x="157" y="48"/>
                </a:cxn>
              </a:cxnLst>
              <a:rect l="0" t="0" r="r" b="b"/>
              <a:pathLst>
                <a:path w="165" h="164">
                  <a:moveTo>
                    <a:pt x="137" y="4"/>
                  </a:moveTo>
                  <a:cubicBezTo>
                    <a:pt x="137" y="4"/>
                    <a:pt x="137" y="4"/>
                    <a:pt x="137" y="4"/>
                  </a:cubicBezTo>
                  <a:cubicBezTo>
                    <a:pt x="136" y="3"/>
                    <a:pt x="136" y="2"/>
                    <a:pt x="134" y="2"/>
                  </a:cubicBezTo>
                  <a:cubicBezTo>
                    <a:pt x="134" y="2"/>
                    <a:pt x="133" y="2"/>
                    <a:pt x="133" y="2"/>
                  </a:cubicBezTo>
                  <a:cubicBezTo>
                    <a:pt x="132" y="2"/>
                    <a:pt x="132" y="2"/>
                    <a:pt x="131" y="2"/>
                  </a:cubicBezTo>
                  <a:cubicBezTo>
                    <a:pt x="130" y="1"/>
                    <a:pt x="130" y="1"/>
                    <a:pt x="129" y="1"/>
                  </a:cubicBezTo>
                  <a:cubicBezTo>
                    <a:pt x="128" y="1"/>
                    <a:pt x="126" y="0"/>
                    <a:pt x="125" y="1"/>
                  </a:cubicBezTo>
                  <a:cubicBezTo>
                    <a:pt x="125" y="1"/>
                    <a:pt x="125" y="3"/>
                    <a:pt x="124" y="2"/>
                  </a:cubicBezTo>
                  <a:cubicBezTo>
                    <a:pt x="123" y="1"/>
                    <a:pt x="123" y="1"/>
                    <a:pt x="122" y="1"/>
                  </a:cubicBezTo>
                  <a:cubicBezTo>
                    <a:pt x="121" y="1"/>
                    <a:pt x="120" y="1"/>
                    <a:pt x="120" y="1"/>
                  </a:cubicBezTo>
                  <a:cubicBezTo>
                    <a:pt x="120" y="2"/>
                    <a:pt x="118" y="2"/>
                    <a:pt x="117" y="2"/>
                  </a:cubicBezTo>
                  <a:cubicBezTo>
                    <a:pt x="116" y="3"/>
                    <a:pt x="115" y="5"/>
                    <a:pt x="113" y="5"/>
                  </a:cubicBezTo>
                  <a:cubicBezTo>
                    <a:pt x="113" y="5"/>
                    <a:pt x="112" y="4"/>
                    <a:pt x="112" y="4"/>
                  </a:cubicBezTo>
                  <a:cubicBezTo>
                    <a:pt x="111" y="4"/>
                    <a:pt x="110" y="3"/>
                    <a:pt x="110" y="3"/>
                  </a:cubicBezTo>
                  <a:cubicBezTo>
                    <a:pt x="109" y="3"/>
                    <a:pt x="108" y="3"/>
                    <a:pt x="107" y="3"/>
                  </a:cubicBezTo>
                  <a:cubicBezTo>
                    <a:pt x="106" y="2"/>
                    <a:pt x="105" y="3"/>
                    <a:pt x="104" y="3"/>
                  </a:cubicBezTo>
                  <a:cubicBezTo>
                    <a:pt x="102" y="3"/>
                    <a:pt x="100" y="2"/>
                    <a:pt x="99" y="3"/>
                  </a:cubicBezTo>
                  <a:cubicBezTo>
                    <a:pt x="98" y="3"/>
                    <a:pt x="97" y="4"/>
                    <a:pt x="96" y="4"/>
                  </a:cubicBezTo>
                  <a:cubicBezTo>
                    <a:pt x="95" y="4"/>
                    <a:pt x="94" y="4"/>
                    <a:pt x="93" y="4"/>
                  </a:cubicBezTo>
                  <a:cubicBezTo>
                    <a:pt x="90" y="3"/>
                    <a:pt x="89" y="6"/>
                    <a:pt x="86" y="6"/>
                  </a:cubicBezTo>
                  <a:cubicBezTo>
                    <a:pt x="85" y="6"/>
                    <a:pt x="84" y="6"/>
                    <a:pt x="84" y="7"/>
                  </a:cubicBezTo>
                  <a:cubicBezTo>
                    <a:pt x="83" y="7"/>
                    <a:pt x="80" y="6"/>
                    <a:pt x="79" y="7"/>
                  </a:cubicBezTo>
                  <a:cubicBezTo>
                    <a:pt x="77" y="7"/>
                    <a:pt x="78" y="7"/>
                    <a:pt x="76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3" y="8"/>
                    <a:pt x="73" y="8"/>
                  </a:cubicBezTo>
                  <a:cubicBezTo>
                    <a:pt x="72" y="9"/>
                    <a:pt x="73" y="9"/>
                    <a:pt x="72" y="9"/>
                  </a:cubicBezTo>
                  <a:cubicBezTo>
                    <a:pt x="72" y="10"/>
                    <a:pt x="71" y="10"/>
                    <a:pt x="71" y="11"/>
                  </a:cubicBezTo>
                  <a:cubicBezTo>
                    <a:pt x="70" y="12"/>
                    <a:pt x="71" y="12"/>
                    <a:pt x="70" y="13"/>
                  </a:cubicBezTo>
                  <a:cubicBezTo>
                    <a:pt x="70" y="14"/>
                    <a:pt x="68" y="13"/>
                    <a:pt x="67" y="13"/>
                  </a:cubicBezTo>
                  <a:cubicBezTo>
                    <a:pt x="66" y="13"/>
                    <a:pt x="65" y="13"/>
                    <a:pt x="64" y="13"/>
                  </a:cubicBezTo>
                  <a:cubicBezTo>
                    <a:pt x="63" y="14"/>
                    <a:pt x="63" y="13"/>
                    <a:pt x="62" y="14"/>
                  </a:cubicBezTo>
                  <a:cubicBezTo>
                    <a:pt x="62" y="15"/>
                    <a:pt x="61" y="15"/>
                    <a:pt x="60" y="16"/>
                  </a:cubicBezTo>
                  <a:cubicBezTo>
                    <a:pt x="60" y="16"/>
                    <a:pt x="60" y="16"/>
                    <a:pt x="59" y="17"/>
                  </a:cubicBezTo>
                  <a:cubicBezTo>
                    <a:pt x="59" y="17"/>
                    <a:pt x="58" y="18"/>
                    <a:pt x="58" y="18"/>
                  </a:cubicBezTo>
                  <a:cubicBezTo>
                    <a:pt x="57" y="18"/>
                    <a:pt x="56" y="19"/>
                    <a:pt x="55" y="20"/>
                  </a:cubicBezTo>
                  <a:cubicBezTo>
                    <a:pt x="54" y="20"/>
                    <a:pt x="52" y="20"/>
                    <a:pt x="55" y="21"/>
                  </a:cubicBezTo>
                  <a:cubicBezTo>
                    <a:pt x="55" y="22"/>
                    <a:pt x="55" y="23"/>
                    <a:pt x="55" y="24"/>
                  </a:cubicBezTo>
                  <a:cubicBezTo>
                    <a:pt x="55" y="26"/>
                    <a:pt x="56" y="26"/>
                    <a:pt x="56" y="28"/>
                  </a:cubicBezTo>
                  <a:cubicBezTo>
                    <a:pt x="57" y="31"/>
                    <a:pt x="57" y="34"/>
                    <a:pt x="57" y="38"/>
                  </a:cubicBezTo>
                  <a:cubicBezTo>
                    <a:pt x="57" y="38"/>
                    <a:pt x="57" y="39"/>
                    <a:pt x="57" y="39"/>
                  </a:cubicBezTo>
                  <a:cubicBezTo>
                    <a:pt x="57" y="40"/>
                    <a:pt x="58" y="41"/>
                    <a:pt x="58" y="41"/>
                  </a:cubicBezTo>
                  <a:cubicBezTo>
                    <a:pt x="58" y="42"/>
                    <a:pt x="58" y="43"/>
                    <a:pt x="59" y="43"/>
                  </a:cubicBezTo>
                  <a:cubicBezTo>
                    <a:pt x="62" y="45"/>
                    <a:pt x="60" y="45"/>
                    <a:pt x="60" y="47"/>
                  </a:cubicBezTo>
                  <a:cubicBezTo>
                    <a:pt x="60" y="47"/>
                    <a:pt x="60" y="49"/>
                    <a:pt x="59" y="49"/>
                  </a:cubicBezTo>
                  <a:cubicBezTo>
                    <a:pt x="59" y="48"/>
                    <a:pt x="55" y="48"/>
                    <a:pt x="51" y="49"/>
                  </a:cubicBezTo>
                  <a:cubicBezTo>
                    <a:pt x="51" y="49"/>
                    <a:pt x="50" y="48"/>
                    <a:pt x="50" y="48"/>
                  </a:cubicBezTo>
                  <a:cubicBezTo>
                    <a:pt x="49" y="49"/>
                    <a:pt x="48" y="49"/>
                    <a:pt x="48" y="49"/>
                  </a:cubicBezTo>
                  <a:cubicBezTo>
                    <a:pt x="47" y="49"/>
                    <a:pt x="48" y="50"/>
                    <a:pt x="47" y="51"/>
                  </a:cubicBezTo>
                  <a:cubicBezTo>
                    <a:pt x="46" y="53"/>
                    <a:pt x="44" y="53"/>
                    <a:pt x="42" y="53"/>
                  </a:cubicBezTo>
                  <a:cubicBezTo>
                    <a:pt x="40" y="54"/>
                    <a:pt x="40" y="54"/>
                    <a:pt x="40" y="56"/>
                  </a:cubicBezTo>
                  <a:cubicBezTo>
                    <a:pt x="40" y="57"/>
                    <a:pt x="41" y="58"/>
                    <a:pt x="41" y="58"/>
                  </a:cubicBezTo>
                  <a:cubicBezTo>
                    <a:pt x="42" y="59"/>
                    <a:pt x="41" y="60"/>
                    <a:pt x="41" y="61"/>
                  </a:cubicBezTo>
                  <a:cubicBezTo>
                    <a:pt x="42" y="63"/>
                    <a:pt x="40" y="62"/>
                    <a:pt x="38" y="63"/>
                  </a:cubicBezTo>
                  <a:cubicBezTo>
                    <a:pt x="37" y="63"/>
                    <a:pt x="37" y="64"/>
                    <a:pt x="36" y="64"/>
                  </a:cubicBezTo>
                  <a:cubicBezTo>
                    <a:pt x="35" y="64"/>
                    <a:pt x="35" y="65"/>
                    <a:pt x="34" y="66"/>
                  </a:cubicBezTo>
                  <a:cubicBezTo>
                    <a:pt x="32" y="66"/>
                    <a:pt x="31" y="67"/>
                    <a:pt x="29" y="68"/>
                  </a:cubicBezTo>
                  <a:cubicBezTo>
                    <a:pt x="28" y="69"/>
                    <a:pt x="28" y="69"/>
                    <a:pt x="27" y="70"/>
                  </a:cubicBezTo>
                  <a:cubicBezTo>
                    <a:pt x="27" y="70"/>
                    <a:pt x="27" y="71"/>
                    <a:pt x="26" y="71"/>
                  </a:cubicBezTo>
                  <a:cubicBezTo>
                    <a:pt x="26" y="71"/>
                    <a:pt x="26" y="72"/>
                    <a:pt x="26" y="72"/>
                  </a:cubicBezTo>
                  <a:cubicBezTo>
                    <a:pt x="25" y="73"/>
                    <a:pt x="22" y="73"/>
                    <a:pt x="21" y="72"/>
                  </a:cubicBezTo>
                  <a:cubicBezTo>
                    <a:pt x="20" y="72"/>
                    <a:pt x="19" y="72"/>
                    <a:pt x="18" y="72"/>
                  </a:cubicBezTo>
                  <a:cubicBezTo>
                    <a:pt x="15" y="72"/>
                    <a:pt x="16" y="73"/>
                    <a:pt x="13" y="73"/>
                  </a:cubicBezTo>
                  <a:cubicBezTo>
                    <a:pt x="15" y="72"/>
                    <a:pt x="9" y="74"/>
                    <a:pt x="9" y="74"/>
                  </a:cubicBezTo>
                  <a:cubicBezTo>
                    <a:pt x="8" y="74"/>
                    <a:pt x="2" y="79"/>
                    <a:pt x="1" y="81"/>
                  </a:cubicBezTo>
                  <a:cubicBezTo>
                    <a:pt x="0" y="82"/>
                    <a:pt x="0" y="84"/>
                    <a:pt x="0" y="85"/>
                  </a:cubicBezTo>
                  <a:cubicBezTo>
                    <a:pt x="0" y="86"/>
                    <a:pt x="0" y="87"/>
                    <a:pt x="1" y="88"/>
                  </a:cubicBezTo>
                  <a:cubicBezTo>
                    <a:pt x="1" y="88"/>
                    <a:pt x="1" y="88"/>
                    <a:pt x="1" y="89"/>
                  </a:cubicBezTo>
                  <a:cubicBezTo>
                    <a:pt x="2" y="89"/>
                    <a:pt x="2" y="89"/>
                    <a:pt x="1" y="89"/>
                  </a:cubicBezTo>
                  <a:cubicBezTo>
                    <a:pt x="2" y="90"/>
                    <a:pt x="1" y="91"/>
                    <a:pt x="1" y="92"/>
                  </a:cubicBezTo>
                  <a:cubicBezTo>
                    <a:pt x="2" y="93"/>
                    <a:pt x="2" y="93"/>
                    <a:pt x="3" y="94"/>
                  </a:cubicBezTo>
                  <a:cubicBezTo>
                    <a:pt x="3" y="94"/>
                    <a:pt x="5" y="95"/>
                    <a:pt x="5" y="95"/>
                  </a:cubicBezTo>
                  <a:cubicBezTo>
                    <a:pt x="7" y="96"/>
                    <a:pt x="14" y="101"/>
                    <a:pt x="15" y="102"/>
                  </a:cubicBezTo>
                  <a:cubicBezTo>
                    <a:pt x="16" y="102"/>
                    <a:pt x="16" y="103"/>
                    <a:pt x="17" y="103"/>
                  </a:cubicBezTo>
                  <a:cubicBezTo>
                    <a:pt x="18" y="104"/>
                    <a:pt x="20" y="105"/>
                    <a:pt x="21" y="105"/>
                  </a:cubicBezTo>
                  <a:cubicBezTo>
                    <a:pt x="22" y="106"/>
                    <a:pt x="23" y="106"/>
                    <a:pt x="24" y="107"/>
                  </a:cubicBezTo>
                  <a:cubicBezTo>
                    <a:pt x="25" y="107"/>
                    <a:pt x="27" y="109"/>
                    <a:pt x="27" y="109"/>
                  </a:cubicBezTo>
                  <a:cubicBezTo>
                    <a:pt x="28" y="110"/>
                    <a:pt x="54" y="129"/>
                    <a:pt x="56" y="130"/>
                  </a:cubicBezTo>
                  <a:cubicBezTo>
                    <a:pt x="57" y="131"/>
                    <a:pt x="61" y="133"/>
                    <a:pt x="62" y="134"/>
                  </a:cubicBezTo>
                  <a:cubicBezTo>
                    <a:pt x="64" y="135"/>
                    <a:pt x="76" y="143"/>
                    <a:pt x="78" y="146"/>
                  </a:cubicBezTo>
                  <a:cubicBezTo>
                    <a:pt x="80" y="147"/>
                    <a:pt x="77" y="150"/>
                    <a:pt x="80" y="150"/>
                  </a:cubicBezTo>
                  <a:cubicBezTo>
                    <a:pt x="81" y="150"/>
                    <a:pt x="83" y="152"/>
                    <a:pt x="84" y="152"/>
                  </a:cubicBezTo>
                  <a:cubicBezTo>
                    <a:pt x="85" y="153"/>
                    <a:pt x="85" y="153"/>
                    <a:pt x="85" y="154"/>
                  </a:cubicBezTo>
                  <a:cubicBezTo>
                    <a:pt x="86" y="154"/>
                    <a:pt x="88" y="154"/>
                    <a:pt x="89" y="154"/>
                  </a:cubicBezTo>
                  <a:cubicBezTo>
                    <a:pt x="90" y="154"/>
                    <a:pt x="91" y="154"/>
                    <a:pt x="92" y="155"/>
                  </a:cubicBezTo>
                  <a:cubicBezTo>
                    <a:pt x="93" y="155"/>
                    <a:pt x="95" y="155"/>
                    <a:pt x="95" y="156"/>
                  </a:cubicBezTo>
                  <a:cubicBezTo>
                    <a:pt x="96" y="157"/>
                    <a:pt x="95" y="159"/>
                    <a:pt x="95" y="160"/>
                  </a:cubicBezTo>
                  <a:cubicBezTo>
                    <a:pt x="95" y="161"/>
                    <a:pt x="95" y="162"/>
                    <a:pt x="95" y="163"/>
                  </a:cubicBezTo>
                  <a:cubicBezTo>
                    <a:pt x="98" y="164"/>
                    <a:pt x="101" y="163"/>
                    <a:pt x="103" y="163"/>
                  </a:cubicBezTo>
                  <a:cubicBezTo>
                    <a:pt x="105" y="163"/>
                    <a:pt x="107" y="162"/>
                    <a:pt x="109" y="162"/>
                  </a:cubicBezTo>
                  <a:cubicBezTo>
                    <a:pt x="111" y="161"/>
                    <a:pt x="116" y="160"/>
                    <a:pt x="118" y="159"/>
                  </a:cubicBezTo>
                  <a:cubicBezTo>
                    <a:pt x="118" y="159"/>
                    <a:pt x="122" y="152"/>
                    <a:pt x="136" y="143"/>
                  </a:cubicBezTo>
                  <a:cubicBezTo>
                    <a:pt x="148" y="136"/>
                    <a:pt x="165" y="125"/>
                    <a:pt x="165" y="125"/>
                  </a:cubicBezTo>
                  <a:cubicBezTo>
                    <a:pt x="164" y="125"/>
                    <a:pt x="163" y="122"/>
                    <a:pt x="161" y="120"/>
                  </a:cubicBezTo>
                  <a:cubicBezTo>
                    <a:pt x="160" y="118"/>
                    <a:pt x="158" y="118"/>
                    <a:pt x="158" y="118"/>
                  </a:cubicBezTo>
                  <a:cubicBezTo>
                    <a:pt x="158" y="117"/>
                    <a:pt x="156" y="118"/>
                    <a:pt x="155" y="118"/>
                  </a:cubicBezTo>
                  <a:cubicBezTo>
                    <a:pt x="154" y="117"/>
                    <a:pt x="153" y="117"/>
                    <a:pt x="152" y="116"/>
                  </a:cubicBezTo>
                  <a:cubicBezTo>
                    <a:pt x="151" y="116"/>
                    <a:pt x="151" y="117"/>
                    <a:pt x="150" y="116"/>
                  </a:cubicBezTo>
                  <a:cubicBezTo>
                    <a:pt x="150" y="115"/>
                    <a:pt x="150" y="115"/>
                    <a:pt x="150" y="114"/>
                  </a:cubicBezTo>
                  <a:cubicBezTo>
                    <a:pt x="150" y="114"/>
                    <a:pt x="150" y="114"/>
                    <a:pt x="150" y="113"/>
                  </a:cubicBezTo>
                  <a:cubicBezTo>
                    <a:pt x="150" y="112"/>
                    <a:pt x="149" y="112"/>
                    <a:pt x="149" y="111"/>
                  </a:cubicBezTo>
                  <a:cubicBezTo>
                    <a:pt x="149" y="110"/>
                    <a:pt x="150" y="110"/>
                    <a:pt x="149" y="109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9" y="109"/>
                    <a:pt x="149" y="108"/>
                    <a:pt x="149" y="108"/>
                  </a:cubicBezTo>
                  <a:cubicBezTo>
                    <a:pt x="148" y="108"/>
                    <a:pt x="148" y="108"/>
                    <a:pt x="147" y="107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5"/>
                    <a:pt x="146" y="105"/>
                    <a:pt x="146" y="105"/>
                  </a:cubicBezTo>
                  <a:cubicBezTo>
                    <a:pt x="146" y="104"/>
                    <a:pt x="145" y="104"/>
                    <a:pt x="145" y="104"/>
                  </a:cubicBezTo>
                  <a:cubicBezTo>
                    <a:pt x="144" y="103"/>
                    <a:pt x="144" y="103"/>
                    <a:pt x="145" y="102"/>
                  </a:cubicBezTo>
                  <a:cubicBezTo>
                    <a:pt x="145" y="101"/>
                    <a:pt x="145" y="101"/>
                    <a:pt x="146" y="101"/>
                  </a:cubicBezTo>
                  <a:cubicBezTo>
                    <a:pt x="146" y="101"/>
                    <a:pt x="146" y="101"/>
                    <a:pt x="147" y="101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8" y="98"/>
                    <a:pt x="149" y="98"/>
                    <a:pt x="149" y="97"/>
                  </a:cubicBezTo>
                  <a:cubicBezTo>
                    <a:pt x="149" y="96"/>
                    <a:pt x="148" y="97"/>
                    <a:pt x="148" y="96"/>
                  </a:cubicBezTo>
                  <a:cubicBezTo>
                    <a:pt x="148" y="96"/>
                    <a:pt x="148" y="95"/>
                    <a:pt x="148" y="95"/>
                  </a:cubicBezTo>
                  <a:cubicBezTo>
                    <a:pt x="148" y="94"/>
                    <a:pt x="148" y="94"/>
                    <a:pt x="147" y="94"/>
                  </a:cubicBezTo>
                  <a:cubicBezTo>
                    <a:pt x="147" y="93"/>
                    <a:pt x="147" y="94"/>
                    <a:pt x="146" y="93"/>
                  </a:cubicBezTo>
                  <a:cubicBezTo>
                    <a:pt x="146" y="93"/>
                    <a:pt x="147" y="92"/>
                    <a:pt x="147" y="92"/>
                  </a:cubicBezTo>
                  <a:cubicBezTo>
                    <a:pt x="147" y="92"/>
                    <a:pt x="147" y="91"/>
                    <a:pt x="147" y="91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9" y="89"/>
                    <a:pt x="149" y="88"/>
                    <a:pt x="149" y="88"/>
                  </a:cubicBezTo>
                  <a:cubicBezTo>
                    <a:pt x="149" y="87"/>
                    <a:pt x="149" y="87"/>
                    <a:pt x="149" y="86"/>
                  </a:cubicBezTo>
                  <a:cubicBezTo>
                    <a:pt x="148" y="86"/>
                    <a:pt x="148" y="86"/>
                    <a:pt x="147" y="86"/>
                  </a:cubicBezTo>
                  <a:cubicBezTo>
                    <a:pt x="147" y="85"/>
                    <a:pt x="147" y="84"/>
                    <a:pt x="147" y="84"/>
                  </a:cubicBezTo>
                  <a:cubicBezTo>
                    <a:pt x="147" y="83"/>
                    <a:pt x="147" y="82"/>
                    <a:pt x="147" y="81"/>
                  </a:cubicBezTo>
                  <a:cubicBezTo>
                    <a:pt x="147" y="80"/>
                    <a:pt x="147" y="80"/>
                    <a:pt x="147" y="79"/>
                  </a:cubicBezTo>
                  <a:cubicBezTo>
                    <a:pt x="147" y="78"/>
                    <a:pt x="148" y="75"/>
                    <a:pt x="147" y="74"/>
                  </a:cubicBezTo>
                  <a:cubicBezTo>
                    <a:pt x="147" y="74"/>
                    <a:pt x="146" y="74"/>
                    <a:pt x="145" y="73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145" y="72"/>
                    <a:pt x="145" y="71"/>
                    <a:pt x="145" y="71"/>
                  </a:cubicBezTo>
                  <a:cubicBezTo>
                    <a:pt x="145" y="69"/>
                    <a:pt x="145" y="68"/>
                    <a:pt x="146" y="66"/>
                  </a:cubicBezTo>
                  <a:cubicBezTo>
                    <a:pt x="146" y="66"/>
                    <a:pt x="147" y="65"/>
                    <a:pt x="147" y="65"/>
                  </a:cubicBezTo>
                  <a:cubicBezTo>
                    <a:pt x="147" y="65"/>
                    <a:pt x="146" y="66"/>
                    <a:pt x="146" y="66"/>
                  </a:cubicBezTo>
                  <a:cubicBezTo>
                    <a:pt x="145" y="65"/>
                    <a:pt x="141" y="49"/>
                    <a:pt x="141" y="48"/>
                  </a:cubicBezTo>
                  <a:cubicBezTo>
                    <a:pt x="140" y="48"/>
                    <a:pt x="139" y="47"/>
                    <a:pt x="139" y="47"/>
                  </a:cubicBezTo>
                  <a:cubicBezTo>
                    <a:pt x="138" y="47"/>
                    <a:pt x="138" y="46"/>
                    <a:pt x="137" y="46"/>
                  </a:cubicBezTo>
                  <a:cubicBezTo>
                    <a:pt x="136" y="45"/>
                    <a:pt x="136" y="45"/>
                    <a:pt x="136" y="44"/>
                  </a:cubicBezTo>
                  <a:cubicBezTo>
                    <a:pt x="136" y="44"/>
                    <a:pt x="136" y="43"/>
                    <a:pt x="136" y="43"/>
                  </a:cubicBezTo>
                  <a:cubicBezTo>
                    <a:pt x="135" y="43"/>
                    <a:pt x="135" y="43"/>
                    <a:pt x="135" y="42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4" y="41"/>
                    <a:pt x="134" y="40"/>
                    <a:pt x="134" y="40"/>
                  </a:cubicBezTo>
                  <a:cubicBezTo>
                    <a:pt x="133" y="40"/>
                    <a:pt x="133" y="40"/>
                    <a:pt x="133" y="39"/>
                  </a:cubicBezTo>
                  <a:cubicBezTo>
                    <a:pt x="132" y="39"/>
                    <a:pt x="131" y="39"/>
                    <a:pt x="131" y="38"/>
                  </a:cubicBezTo>
                  <a:cubicBezTo>
                    <a:pt x="131" y="38"/>
                    <a:pt x="130" y="38"/>
                    <a:pt x="130" y="37"/>
                  </a:cubicBezTo>
                  <a:cubicBezTo>
                    <a:pt x="130" y="37"/>
                    <a:pt x="130" y="36"/>
                    <a:pt x="130" y="36"/>
                  </a:cubicBezTo>
                  <a:cubicBezTo>
                    <a:pt x="130" y="35"/>
                    <a:pt x="130" y="35"/>
                    <a:pt x="129" y="34"/>
                  </a:cubicBezTo>
                  <a:cubicBezTo>
                    <a:pt x="129" y="34"/>
                    <a:pt x="129" y="33"/>
                    <a:pt x="129" y="32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0" y="30"/>
                    <a:pt x="130" y="30"/>
                    <a:pt x="130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28"/>
                    <a:pt x="131" y="28"/>
                    <a:pt x="132" y="28"/>
                  </a:cubicBezTo>
                  <a:cubicBezTo>
                    <a:pt x="132" y="28"/>
                    <a:pt x="132" y="27"/>
                    <a:pt x="133" y="27"/>
                  </a:cubicBezTo>
                  <a:cubicBezTo>
                    <a:pt x="133" y="27"/>
                    <a:pt x="134" y="26"/>
                    <a:pt x="134" y="26"/>
                  </a:cubicBezTo>
                  <a:cubicBezTo>
                    <a:pt x="134" y="25"/>
                    <a:pt x="135" y="25"/>
                    <a:pt x="135" y="24"/>
                  </a:cubicBezTo>
                  <a:cubicBezTo>
                    <a:pt x="135" y="24"/>
                    <a:pt x="135" y="24"/>
                    <a:pt x="135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3"/>
                    <a:pt x="135" y="22"/>
                    <a:pt x="136" y="22"/>
                  </a:cubicBezTo>
                  <a:cubicBezTo>
                    <a:pt x="136" y="21"/>
                    <a:pt x="136" y="21"/>
                    <a:pt x="136" y="20"/>
                  </a:cubicBezTo>
                  <a:cubicBezTo>
                    <a:pt x="136" y="20"/>
                    <a:pt x="136" y="19"/>
                    <a:pt x="136" y="18"/>
                  </a:cubicBezTo>
                  <a:cubicBezTo>
                    <a:pt x="136" y="18"/>
                    <a:pt x="136" y="17"/>
                    <a:pt x="136" y="16"/>
                  </a:cubicBezTo>
                  <a:cubicBezTo>
                    <a:pt x="136" y="15"/>
                    <a:pt x="136" y="13"/>
                    <a:pt x="136" y="12"/>
                  </a:cubicBezTo>
                  <a:cubicBezTo>
                    <a:pt x="136" y="11"/>
                    <a:pt x="136" y="11"/>
                    <a:pt x="136" y="10"/>
                  </a:cubicBezTo>
                  <a:cubicBezTo>
                    <a:pt x="136" y="10"/>
                    <a:pt x="136" y="10"/>
                    <a:pt x="136" y="9"/>
                  </a:cubicBezTo>
                  <a:cubicBezTo>
                    <a:pt x="136" y="9"/>
                    <a:pt x="136" y="8"/>
                    <a:pt x="136" y="7"/>
                  </a:cubicBezTo>
                  <a:cubicBezTo>
                    <a:pt x="135" y="7"/>
                    <a:pt x="135" y="7"/>
                    <a:pt x="135" y="6"/>
                  </a:cubicBezTo>
                  <a:cubicBezTo>
                    <a:pt x="135" y="5"/>
                    <a:pt x="135" y="5"/>
                    <a:pt x="136" y="5"/>
                  </a:cubicBezTo>
                  <a:cubicBezTo>
                    <a:pt x="136" y="4"/>
                    <a:pt x="137" y="4"/>
                    <a:pt x="137" y="4"/>
                  </a:cubicBezTo>
                  <a:moveTo>
                    <a:pt x="157" y="48"/>
                  </a:moveTo>
                  <a:cubicBezTo>
                    <a:pt x="157" y="48"/>
                    <a:pt x="157" y="48"/>
                    <a:pt x="157" y="48"/>
                  </a:cubicBezTo>
                  <a:moveTo>
                    <a:pt x="157" y="48"/>
                  </a:move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7" y="4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7" name="Freeform 260"/>
            <p:cNvSpPr>
              <a:spLocks/>
            </p:cNvSpPr>
            <p:nvPr/>
          </p:nvSpPr>
          <p:spPr bwMode="auto">
            <a:xfrm>
              <a:off x="8473938" y="2552044"/>
              <a:ext cx="119317" cy="95327"/>
            </a:xfrm>
            <a:custGeom>
              <a:avLst/>
              <a:gdLst/>
              <a:ahLst/>
              <a:cxnLst>
                <a:cxn ang="0">
                  <a:pos x="87" y="7"/>
                </a:cxn>
                <a:cxn ang="0">
                  <a:pos x="83" y="7"/>
                </a:cxn>
                <a:cxn ang="0">
                  <a:pos x="81" y="5"/>
                </a:cxn>
                <a:cxn ang="0">
                  <a:pos x="77" y="6"/>
                </a:cxn>
                <a:cxn ang="0">
                  <a:pos x="74" y="5"/>
                </a:cxn>
                <a:cxn ang="0">
                  <a:pos x="72" y="6"/>
                </a:cxn>
                <a:cxn ang="0">
                  <a:pos x="69" y="6"/>
                </a:cxn>
                <a:cxn ang="0">
                  <a:pos x="66" y="5"/>
                </a:cxn>
                <a:cxn ang="0">
                  <a:pos x="64" y="4"/>
                </a:cxn>
                <a:cxn ang="0">
                  <a:pos x="62" y="1"/>
                </a:cxn>
                <a:cxn ang="0">
                  <a:pos x="57" y="1"/>
                </a:cxn>
                <a:cxn ang="0">
                  <a:pos x="56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54" y="10"/>
                </a:cxn>
                <a:cxn ang="0">
                  <a:pos x="53" y="12"/>
                </a:cxn>
                <a:cxn ang="0">
                  <a:pos x="51" y="15"/>
                </a:cxn>
                <a:cxn ang="0">
                  <a:pos x="49" y="19"/>
                </a:cxn>
                <a:cxn ang="0">
                  <a:pos x="47" y="20"/>
                </a:cxn>
                <a:cxn ang="0">
                  <a:pos x="44" y="22"/>
                </a:cxn>
                <a:cxn ang="0">
                  <a:pos x="39" y="24"/>
                </a:cxn>
                <a:cxn ang="0">
                  <a:pos x="36" y="25"/>
                </a:cxn>
                <a:cxn ang="0">
                  <a:pos x="33" y="29"/>
                </a:cxn>
                <a:cxn ang="0">
                  <a:pos x="31" y="31"/>
                </a:cxn>
                <a:cxn ang="0">
                  <a:pos x="30" y="35"/>
                </a:cxn>
                <a:cxn ang="0">
                  <a:pos x="29" y="37"/>
                </a:cxn>
                <a:cxn ang="0">
                  <a:pos x="28" y="39"/>
                </a:cxn>
                <a:cxn ang="0">
                  <a:pos x="25" y="42"/>
                </a:cxn>
                <a:cxn ang="0">
                  <a:pos x="25" y="45"/>
                </a:cxn>
                <a:cxn ang="0">
                  <a:pos x="26" y="49"/>
                </a:cxn>
                <a:cxn ang="0">
                  <a:pos x="27" y="53"/>
                </a:cxn>
                <a:cxn ang="0">
                  <a:pos x="26" y="57"/>
                </a:cxn>
                <a:cxn ang="0">
                  <a:pos x="25" y="58"/>
                </a:cxn>
                <a:cxn ang="0">
                  <a:pos x="23" y="61"/>
                </a:cxn>
                <a:cxn ang="0">
                  <a:pos x="21" y="64"/>
                </a:cxn>
                <a:cxn ang="0">
                  <a:pos x="17" y="66"/>
                </a:cxn>
                <a:cxn ang="0">
                  <a:pos x="14" y="69"/>
                </a:cxn>
                <a:cxn ang="0">
                  <a:pos x="13" y="70"/>
                </a:cxn>
                <a:cxn ang="0">
                  <a:pos x="9" y="72"/>
                </a:cxn>
                <a:cxn ang="0">
                  <a:pos x="6" y="73"/>
                </a:cxn>
                <a:cxn ang="0">
                  <a:pos x="2" y="74"/>
                </a:cxn>
                <a:cxn ang="0">
                  <a:pos x="0" y="76"/>
                </a:cxn>
                <a:cxn ang="0">
                  <a:pos x="35" y="76"/>
                </a:cxn>
                <a:cxn ang="0">
                  <a:pos x="35" y="75"/>
                </a:cxn>
                <a:cxn ang="0">
                  <a:pos x="35" y="68"/>
                </a:cxn>
                <a:cxn ang="0">
                  <a:pos x="47" y="60"/>
                </a:cxn>
                <a:cxn ang="0">
                  <a:pos x="47" y="60"/>
                </a:cxn>
                <a:cxn ang="0">
                  <a:pos x="55" y="59"/>
                </a:cxn>
                <a:cxn ang="0">
                  <a:pos x="60" y="58"/>
                </a:cxn>
                <a:cxn ang="0">
                  <a:pos x="63" y="55"/>
                </a:cxn>
                <a:cxn ang="0">
                  <a:pos x="70" y="51"/>
                </a:cxn>
                <a:cxn ang="0">
                  <a:pos x="75" y="48"/>
                </a:cxn>
                <a:cxn ang="0">
                  <a:pos x="74" y="43"/>
                </a:cxn>
                <a:cxn ang="0">
                  <a:pos x="81" y="38"/>
                </a:cxn>
                <a:cxn ang="0">
                  <a:pos x="84" y="35"/>
                </a:cxn>
                <a:cxn ang="0">
                  <a:pos x="93" y="36"/>
                </a:cxn>
                <a:cxn ang="0">
                  <a:pos x="93" y="30"/>
                </a:cxn>
                <a:cxn ang="0">
                  <a:pos x="91" y="26"/>
                </a:cxn>
                <a:cxn ang="0">
                  <a:pos x="90" y="15"/>
                </a:cxn>
                <a:cxn ang="0">
                  <a:pos x="89" y="8"/>
                </a:cxn>
              </a:cxnLst>
              <a:rect l="0" t="0" r="r" b="b"/>
              <a:pathLst>
                <a:path w="96" h="77">
                  <a:moveTo>
                    <a:pt x="87" y="8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86" y="7"/>
                    <a:pt x="85" y="7"/>
                    <a:pt x="84" y="7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1" y="7"/>
                    <a:pt x="81" y="5"/>
                    <a:pt x="81" y="5"/>
                  </a:cubicBezTo>
                  <a:cubicBezTo>
                    <a:pt x="80" y="5"/>
                    <a:pt x="78" y="5"/>
                    <a:pt x="78" y="5"/>
                  </a:cubicBezTo>
                  <a:cubicBezTo>
                    <a:pt x="77" y="6"/>
                    <a:pt x="77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5" y="6"/>
                    <a:pt x="74" y="5"/>
                  </a:cubicBezTo>
                  <a:cubicBezTo>
                    <a:pt x="74" y="5"/>
                    <a:pt x="73" y="5"/>
                    <a:pt x="73" y="5"/>
                  </a:cubicBezTo>
                  <a:cubicBezTo>
                    <a:pt x="72" y="5"/>
                    <a:pt x="73" y="6"/>
                    <a:pt x="72" y="6"/>
                  </a:cubicBezTo>
                  <a:cubicBezTo>
                    <a:pt x="72" y="6"/>
                    <a:pt x="71" y="6"/>
                    <a:pt x="70" y="6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6"/>
                    <a:pt x="66" y="6"/>
                    <a:pt x="66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4"/>
                    <a:pt x="65" y="4"/>
                    <a:pt x="64" y="4"/>
                  </a:cubicBezTo>
                  <a:cubicBezTo>
                    <a:pt x="64" y="4"/>
                    <a:pt x="63" y="3"/>
                    <a:pt x="63" y="3"/>
                  </a:cubicBezTo>
                  <a:cubicBezTo>
                    <a:pt x="62" y="2"/>
                    <a:pt x="62" y="2"/>
                    <a:pt x="62" y="1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59" y="0"/>
                    <a:pt x="58" y="0"/>
                    <a:pt x="57" y="1"/>
                  </a:cubicBezTo>
                  <a:cubicBezTo>
                    <a:pt x="57" y="1"/>
                    <a:pt x="57" y="1"/>
                    <a:pt x="57" y="2"/>
                  </a:cubicBezTo>
                  <a:cubicBezTo>
                    <a:pt x="57" y="2"/>
                    <a:pt x="56" y="2"/>
                    <a:pt x="56" y="3"/>
                  </a:cubicBezTo>
                  <a:cubicBezTo>
                    <a:pt x="56" y="3"/>
                    <a:pt x="56" y="4"/>
                    <a:pt x="56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6"/>
                    <a:pt x="55" y="6"/>
                  </a:cubicBezTo>
                  <a:cubicBezTo>
                    <a:pt x="54" y="6"/>
                    <a:pt x="55" y="6"/>
                    <a:pt x="55" y="7"/>
                  </a:cubicBezTo>
                  <a:cubicBezTo>
                    <a:pt x="54" y="7"/>
                    <a:pt x="54" y="7"/>
                    <a:pt x="54" y="8"/>
                  </a:cubicBezTo>
                  <a:cubicBezTo>
                    <a:pt x="54" y="8"/>
                    <a:pt x="54" y="9"/>
                    <a:pt x="54" y="10"/>
                  </a:cubicBezTo>
                  <a:cubicBezTo>
                    <a:pt x="54" y="10"/>
                    <a:pt x="53" y="10"/>
                    <a:pt x="53" y="11"/>
                  </a:cubicBezTo>
                  <a:cubicBezTo>
                    <a:pt x="53" y="11"/>
                    <a:pt x="53" y="12"/>
                    <a:pt x="53" y="12"/>
                  </a:cubicBezTo>
                  <a:cubicBezTo>
                    <a:pt x="52" y="12"/>
                    <a:pt x="53" y="13"/>
                    <a:pt x="52" y="13"/>
                  </a:cubicBezTo>
                  <a:cubicBezTo>
                    <a:pt x="51" y="14"/>
                    <a:pt x="51" y="14"/>
                    <a:pt x="51" y="15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50" y="18"/>
                    <a:pt x="49" y="18"/>
                    <a:pt x="49" y="19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7" y="20"/>
                    <a:pt x="47" y="20"/>
                  </a:cubicBezTo>
                  <a:cubicBezTo>
                    <a:pt x="46" y="21"/>
                    <a:pt x="46" y="20"/>
                    <a:pt x="45" y="21"/>
                  </a:cubicBezTo>
                  <a:cubicBezTo>
                    <a:pt x="45" y="21"/>
                    <a:pt x="44" y="21"/>
                    <a:pt x="44" y="22"/>
                  </a:cubicBezTo>
                  <a:cubicBezTo>
                    <a:pt x="43" y="22"/>
                    <a:pt x="42" y="22"/>
                    <a:pt x="41" y="22"/>
                  </a:cubicBezTo>
                  <a:cubicBezTo>
                    <a:pt x="41" y="23"/>
                    <a:pt x="40" y="23"/>
                    <a:pt x="39" y="24"/>
                  </a:cubicBezTo>
                  <a:cubicBezTo>
                    <a:pt x="39" y="24"/>
                    <a:pt x="38" y="24"/>
                    <a:pt x="37" y="24"/>
                  </a:cubicBezTo>
                  <a:cubicBezTo>
                    <a:pt x="36" y="24"/>
                    <a:pt x="36" y="24"/>
                    <a:pt x="36" y="25"/>
                  </a:cubicBezTo>
                  <a:cubicBezTo>
                    <a:pt x="35" y="25"/>
                    <a:pt x="35" y="25"/>
                    <a:pt x="35" y="26"/>
                  </a:cubicBezTo>
                  <a:cubicBezTo>
                    <a:pt x="35" y="27"/>
                    <a:pt x="33" y="28"/>
                    <a:pt x="33" y="29"/>
                  </a:cubicBezTo>
                  <a:cubicBezTo>
                    <a:pt x="33" y="29"/>
                    <a:pt x="33" y="30"/>
                    <a:pt x="32" y="30"/>
                  </a:cubicBezTo>
                  <a:cubicBezTo>
                    <a:pt x="32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3"/>
                  </a:cubicBezTo>
                  <a:cubicBezTo>
                    <a:pt x="30" y="34"/>
                    <a:pt x="30" y="35"/>
                    <a:pt x="30" y="35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7"/>
                    <a:pt x="29" y="37"/>
                  </a:cubicBezTo>
                  <a:cubicBezTo>
                    <a:pt x="29" y="38"/>
                    <a:pt x="28" y="37"/>
                    <a:pt x="28" y="38"/>
                  </a:cubicBezTo>
                  <a:cubicBezTo>
                    <a:pt x="28" y="38"/>
                    <a:pt x="28" y="39"/>
                    <a:pt x="28" y="39"/>
                  </a:cubicBezTo>
                  <a:cubicBezTo>
                    <a:pt x="28" y="40"/>
                    <a:pt x="27" y="40"/>
                    <a:pt x="26" y="41"/>
                  </a:cubicBezTo>
                  <a:cubicBezTo>
                    <a:pt x="26" y="41"/>
                    <a:pt x="25" y="41"/>
                    <a:pt x="25" y="42"/>
                  </a:cubicBezTo>
                  <a:cubicBezTo>
                    <a:pt x="25" y="43"/>
                    <a:pt x="25" y="43"/>
                    <a:pt x="25" y="44"/>
                  </a:cubicBezTo>
                  <a:cubicBezTo>
                    <a:pt x="25" y="44"/>
                    <a:pt x="25" y="45"/>
                    <a:pt x="25" y="45"/>
                  </a:cubicBezTo>
                  <a:cubicBezTo>
                    <a:pt x="24" y="45"/>
                    <a:pt x="24" y="47"/>
                    <a:pt x="25" y="47"/>
                  </a:cubicBezTo>
                  <a:cubicBezTo>
                    <a:pt x="25" y="48"/>
                    <a:pt x="26" y="48"/>
                    <a:pt x="26" y="49"/>
                  </a:cubicBezTo>
                  <a:cubicBezTo>
                    <a:pt x="26" y="50"/>
                    <a:pt x="26" y="51"/>
                    <a:pt x="27" y="52"/>
                  </a:cubicBezTo>
                  <a:cubicBezTo>
                    <a:pt x="27" y="52"/>
                    <a:pt x="27" y="52"/>
                    <a:pt x="27" y="53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7" y="56"/>
                    <a:pt x="26" y="56"/>
                    <a:pt x="26" y="57"/>
                  </a:cubicBezTo>
                  <a:cubicBezTo>
                    <a:pt x="25" y="57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9"/>
                    <a:pt x="24" y="60"/>
                    <a:pt x="24" y="60"/>
                  </a:cubicBezTo>
                  <a:cubicBezTo>
                    <a:pt x="24" y="61"/>
                    <a:pt x="24" y="61"/>
                    <a:pt x="23" y="61"/>
                  </a:cubicBezTo>
                  <a:cubicBezTo>
                    <a:pt x="23" y="61"/>
                    <a:pt x="23" y="61"/>
                    <a:pt x="23" y="62"/>
                  </a:cubicBezTo>
                  <a:cubicBezTo>
                    <a:pt x="22" y="63"/>
                    <a:pt x="21" y="63"/>
                    <a:pt x="21" y="64"/>
                  </a:cubicBezTo>
                  <a:cubicBezTo>
                    <a:pt x="20" y="64"/>
                    <a:pt x="19" y="65"/>
                    <a:pt x="19" y="65"/>
                  </a:cubicBezTo>
                  <a:cubicBezTo>
                    <a:pt x="18" y="66"/>
                    <a:pt x="17" y="66"/>
                    <a:pt x="17" y="66"/>
                  </a:cubicBezTo>
                  <a:cubicBezTo>
                    <a:pt x="16" y="66"/>
                    <a:pt x="16" y="67"/>
                    <a:pt x="16" y="67"/>
                  </a:cubicBezTo>
                  <a:cubicBezTo>
                    <a:pt x="16" y="68"/>
                    <a:pt x="15" y="68"/>
                    <a:pt x="14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69"/>
                    <a:pt x="13" y="70"/>
                    <a:pt x="13" y="70"/>
                  </a:cubicBezTo>
                  <a:cubicBezTo>
                    <a:pt x="13" y="71"/>
                    <a:pt x="12" y="71"/>
                    <a:pt x="11" y="71"/>
                  </a:cubicBezTo>
                  <a:cubicBezTo>
                    <a:pt x="10" y="71"/>
                    <a:pt x="10" y="71"/>
                    <a:pt x="9" y="72"/>
                  </a:cubicBezTo>
                  <a:cubicBezTo>
                    <a:pt x="8" y="72"/>
                    <a:pt x="7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4"/>
                    <a:pt x="5" y="73"/>
                    <a:pt x="4" y="73"/>
                  </a:cubicBezTo>
                  <a:cubicBezTo>
                    <a:pt x="3" y="74"/>
                    <a:pt x="4" y="74"/>
                    <a:pt x="2" y="74"/>
                  </a:cubicBezTo>
                  <a:cubicBezTo>
                    <a:pt x="2" y="74"/>
                    <a:pt x="1" y="74"/>
                    <a:pt x="0" y="75"/>
                  </a:cubicBezTo>
                  <a:cubicBezTo>
                    <a:pt x="0" y="75"/>
                    <a:pt x="0" y="76"/>
                    <a:pt x="0" y="76"/>
                  </a:cubicBezTo>
                  <a:cubicBezTo>
                    <a:pt x="0" y="77"/>
                    <a:pt x="1" y="77"/>
                    <a:pt x="2" y="77"/>
                  </a:cubicBezTo>
                  <a:cubicBezTo>
                    <a:pt x="3" y="76"/>
                    <a:pt x="33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4"/>
                    <a:pt x="34" y="73"/>
                    <a:pt x="34" y="72"/>
                  </a:cubicBezTo>
                  <a:cubicBezTo>
                    <a:pt x="34" y="71"/>
                    <a:pt x="34" y="69"/>
                    <a:pt x="35" y="68"/>
                  </a:cubicBezTo>
                  <a:cubicBezTo>
                    <a:pt x="36" y="66"/>
                    <a:pt x="42" y="61"/>
                    <a:pt x="43" y="61"/>
                  </a:cubicBezTo>
                  <a:cubicBezTo>
                    <a:pt x="43" y="61"/>
                    <a:pt x="46" y="60"/>
                    <a:pt x="47" y="60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8" y="59"/>
                    <a:pt x="48" y="60"/>
                    <a:pt x="47" y="60"/>
                  </a:cubicBezTo>
                  <a:cubicBezTo>
                    <a:pt x="50" y="60"/>
                    <a:pt x="49" y="59"/>
                    <a:pt x="52" y="59"/>
                  </a:cubicBezTo>
                  <a:cubicBezTo>
                    <a:pt x="53" y="59"/>
                    <a:pt x="54" y="59"/>
                    <a:pt x="55" y="59"/>
                  </a:cubicBezTo>
                  <a:cubicBezTo>
                    <a:pt x="56" y="60"/>
                    <a:pt x="59" y="60"/>
                    <a:pt x="60" y="59"/>
                  </a:cubicBezTo>
                  <a:cubicBezTo>
                    <a:pt x="60" y="59"/>
                    <a:pt x="60" y="58"/>
                    <a:pt x="60" y="58"/>
                  </a:cubicBezTo>
                  <a:cubicBezTo>
                    <a:pt x="61" y="58"/>
                    <a:pt x="61" y="57"/>
                    <a:pt x="61" y="57"/>
                  </a:cubicBezTo>
                  <a:cubicBezTo>
                    <a:pt x="62" y="56"/>
                    <a:pt x="62" y="56"/>
                    <a:pt x="63" y="55"/>
                  </a:cubicBezTo>
                  <a:cubicBezTo>
                    <a:pt x="65" y="54"/>
                    <a:pt x="66" y="53"/>
                    <a:pt x="68" y="53"/>
                  </a:cubicBezTo>
                  <a:cubicBezTo>
                    <a:pt x="69" y="52"/>
                    <a:pt x="69" y="51"/>
                    <a:pt x="70" y="51"/>
                  </a:cubicBezTo>
                  <a:cubicBezTo>
                    <a:pt x="71" y="51"/>
                    <a:pt x="71" y="50"/>
                    <a:pt x="72" y="50"/>
                  </a:cubicBezTo>
                  <a:cubicBezTo>
                    <a:pt x="74" y="49"/>
                    <a:pt x="76" y="50"/>
                    <a:pt x="75" y="48"/>
                  </a:cubicBezTo>
                  <a:cubicBezTo>
                    <a:pt x="75" y="47"/>
                    <a:pt x="76" y="46"/>
                    <a:pt x="75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4" y="41"/>
                    <a:pt x="74" y="41"/>
                    <a:pt x="76" y="40"/>
                  </a:cubicBezTo>
                  <a:cubicBezTo>
                    <a:pt x="78" y="40"/>
                    <a:pt x="80" y="40"/>
                    <a:pt x="81" y="38"/>
                  </a:cubicBezTo>
                  <a:cubicBezTo>
                    <a:pt x="82" y="37"/>
                    <a:pt x="81" y="36"/>
                    <a:pt x="82" y="36"/>
                  </a:cubicBezTo>
                  <a:cubicBezTo>
                    <a:pt x="82" y="36"/>
                    <a:pt x="83" y="36"/>
                    <a:pt x="84" y="35"/>
                  </a:cubicBezTo>
                  <a:cubicBezTo>
                    <a:pt x="84" y="35"/>
                    <a:pt x="85" y="36"/>
                    <a:pt x="85" y="36"/>
                  </a:cubicBezTo>
                  <a:cubicBezTo>
                    <a:pt x="89" y="35"/>
                    <a:pt x="93" y="35"/>
                    <a:pt x="93" y="36"/>
                  </a:cubicBezTo>
                  <a:cubicBezTo>
                    <a:pt x="94" y="36"/>
                    <a:pt x="94" y="34"/>
                    <a:pt x="94" y="34"/>
                  </a:cubicBezTo>
                  <a:cubicBezTo>
                    <a:pt x="94" y="32"/>
                    <a:pt x="96" y="32"/>
                    <a:pt x="93" y="30"/>
                  </a:cubicBezTo>
                  <a:cubicBezTo>
                    <a:pt x="92" y="30"/>
                    <a:pt x="92" y="29"/>
                    <a:pt x="92" y="28"/>
                  </a:cubicBezTo>
                  <a:cubicBezTo>
                    <a:pt x="92" y="28"/>
                    <a:pt x="91" y="27"/>
                    <a:pt x="91" y="26"/>
                  </a:cubicBezTo>
                  <a:cubicBezTo>
                    <a:pt x="91" y="26"/>
                    <a:pt x="91" y="25"/>
                    <a:pt x="91" y="25"/>
                  </a:cubicBezTo>
                  <a:cubicBezTo>
                    <a:pt x="91" y="21"/>
                    <a:pt x="91" y="18"/>
                    <a:pt x="90" y="15"/>
                  </a:cubicBezTo>
                  <a:cubicBezTo>
                    <a:pt x="90" y="13"/>
                    <a:pt x="89" y="13"/>
                    <a:pt x="89" y="11"/>
                  </a:cubicBezTo>
                  <a:cubicBezTo>
                    <a:pt x="89" y="10"/>
                    <a:pt x="89" y="9"/>
                    <a:pt x="89" y="8"/>
                  </a:cubicBezTo>
                  <a:cubicBezTo>
                    <a:pt x="88" y="8"/>
                    <a:pt x="88" y="8"/>
                    <a:pt x="87" y="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8" name="Freeform 261"/>
            <p:cNvSpPr>
              <a:spLocks/>
            </p:cNvSpPr>
            <p:nvPr/>
          </p:nvSpPr>
          <p:spPr bwMode="auto">
            <a:xfrm>
              <a:off x="8435429" y="2646108"/>
              <a:ext cx="83332" cy="70706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4"/>
                </a:cxn>
                <a:cxn ang="0">
                  <a:pos x="29" y="5"/>
                </a:cxn>
                <a:cxn ang="0">
                  <a:pos x="28" y="6"/>
                </a:cxn>
                <a:cxn ang="0">
                  <a:pos x="28" y="7"/>
                </a:cxn>
                <a:cxn ang="0">
                  <a:pos x="25" y="10"/>
                </a:cxn>
                <a:cxn ang="0">
                  <a:pos x="23" y="11"/>
                </a:cxn>
                <a:cxn ang="0">
                  <a:pos x="21" y="12"/>
                </a:cxn>
                <a:cxn ang="0">
                  <a:pos x="20" y="16"/>
                </a:cxn>
                <a:cxn ang="0">
                  <a:pos x="17" y="20"/>
                </a:cxn>
                <a:cxn ang="0">
                  <a:pos x="17" y="23"/>
                </a:cxn>
                <a:cxn ang="0">
                  <a:pos x="17" y="25"/>
                </a:cxn>
                <a:cxn ang="0">
                  <a:pos x="14" y="28"/>
                </a:cxn>
                <a:cxn ang="0">
                  <a:pos x="13" y="30"/>
                </a:cxn>
                <a:cxn ang="0">
                  <a:pos x="11" y="32"/>
                </a:cxn>
                <a:cxn ang="0">
                  <a:pos x="8" y="37"/>
                </a:cxn>
                <a:cxn ang="0">
                  <a:pos x="7" y="38"/>
                </a:cxn>
                <a:cxn ang="0">
                  <a:pos x="7" y="40"/>
                </a:cxn>
                <a:cxn ang="0">
                  <a:pos x="5" y="45"/>
                </a:cxn>
                <a:cxn ang="0">
                  <a:pos x="3" y="49"/>
                </a:cxn>
                <a:cxn ang="0">
                  <a:pos x="1" y="51"/>
                </a:cxn>
                <a:cxn ang="0">
                  <a:pos x="0" y="55"/>
                </a:cxn>
                <a:cxn ang="0">
                  <a:pos x="31" y="56"/>
                </a:cxn>
                <a:cxn ang="0">
                  <a:pos x="31" y="41"/>
                </a:cxn>
                <a:cxn ang="0">
                  <a:pos x="33" y="40"/>
                </a:cxn>
                <a:cxn ang="0">
                  <a:pos x="36" y="38"/>
                </a:cxn>
                <a:cxn ang="0">
                  <a:pos x="39" y="35"/>
                </a:cxn>
                <a:cxn ang="0">
                  <a:pos x="39" y="31"/>
                </a:cxn>
                <a:cxn ang="0">
                  <a:pos x="38" y="29"/>
                </a:cxn>
                <a:cxn ang="0">
                  <a:pos x="39" y="23"/>
                </a:cxn>
                <a:cxn ang="0">
                  <a:pos x="39" y="18"/>
                </a:cxn>
                <a:cxn ang="0">
                  <a:pos x="39" y="16"/>
                </a:cxn>
                <a:cxn ang="0">
                  <a:pos x="41" y="15"/>
                </a:cxn>
                <a:cxn ang="0">
                  <a:pos x="66" y="15"/>
                </a:cxn>
                <a:cxn ang="0">
                  <a:pos x="66" y="11"/>
                </a:cxn>
                <a:cxn ang="0">
                  <a:pos x="66" y="8"/>
                </a:cxn>
                <a:cxn ang="0">
                  <a:pos x="66" y="5"/>
                </a:cxn>
                <a:cxn ang="0">
                  <a:pos x="66" y="2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67" h="57">
                  <a:moveTo>
                    <a:pt x="66" y="0"/>
                  </a:moveTo>
                  <a:cubicBezTo>
                    <a:pt x="61" y="0"/>
                    <a:pt x="34" y="0"/>
                    <a:pt x="33" y="1"/>
                  </a:cubicBezTo>
                  <a:cubicBezTo>
                    <a:pt x="32" y="1"/>
                    <a:pt x="32" y="1"/>
                    <a:pt x="31" y="0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2"/>
                    <a:pt x="30" y="3"/>
                    <a:pt x="29" y="3"/>
                  </a:cubicBezTo>
                  <a:cubicBezTo>
                    <a:pt x="29" y="3"/>
                    <a:pt x="29" y="3"/>
                    <a:pt x="29" y="4"/>
                  </a:cubicBezTo>
                  <a:cubicBezTo>
                    <a:pt x="28" y="4"/>
                    <a:pt x="29" y="5"/>
                    <a:pt x="29" y="5"/>
                  </a:cubicBezTo>
                  <a:cubicBezTo>
                    <a:pt x="29" y="5"/>
                    <a:pt x="28" y="5"/>
                    <a:pt x="28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7" y="9"/>
                    <a:pt x="25" y="8"/>
                    <a:pt x="25" y="10"/>
                  </a:cubicBezTo>
                  <a:cubicBezTo>
                    <a:pt x="25" y="12"/>
                    <a:pt x="25" y="11"/>
                    <a:pt x="23" y="11"/>
                  </a:cubicBezTo>
                  <a:cubicBezTo>
                    <a:pt x="22" y="11"/>
                    <a:pt x="21" y="12"/>
                    <a:pt x="21" y="12"/>
                  </a:cubicBezTo>
                  <a:cubicBezTo>
                    <a:pt x="20" y="14"/>
                    <a:pt x="21" y="15"/>
                    <a:pt x="20" y="16"/>
                  </a:cubicBezTo>
                  <a:cubicBezTo>
                    <a:pt x="19" y="17"/>
                    <a:pt x="18" y="19"/>
                    <a:pt x="17" y="20"/>
                  </a:cubicBezTo>
                  <a:cubicBezTo>
                    <a:pt x="17" y="21"/>
                    <a:pt x="17" y="22"/>
                    <a:pt x="17" y="23"/>
                  </a:cubicBezTo>
                  <a:cubicBezTo>
                    <a:pt x="17" y="23"/>
                    <a:pt x="17" y="24"/>
                    <a:pt x="17" y="25"/>
                  </a:cubicBezTo>
                  <a:cubicBezTo>
                    <a:pt x="17" y="26"/>
                    <a:pt x="15" y="27"/>
                    <a:pt x="14" y="28"/>
                  </a:cubicBezTo>
                  <a:cubicBezTo>
                    <a:pt x="14" y="29"/>
                    <a:pt x="14" y="29"/>
                    <a:pt x="13" y="30"/>
                  </a:cubicBezTo>
                  <a:cubicBezTo>
                    <a:pt x="12" y="31"/>
                    <a:pt x="12" y="32"/>
                    <a:pt x="11" y="32"/>
                  </a:cubicBezTo>
                  <a:cubicBezTo>
                    <a:pt x="10" y="34"/>
                    <a:pt x="9" y="35"/>
                    <a:pt x="8" y="37"/>
                  </a:cubicBezTo>
                  <a:cubicBezTo>
                    <a:pt x="8" y="37"/>
                    <a:pt x="7" y="38"/>
                    <a:pt x="7" y="38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6" y="42"/>
                    <a:pt x="5" y="43"/>
                    <a:pt x="5" y="45"/>
                  </a:cubicBezTo>
                  <a:cubicBezTo>
                    <a:pt x="4" y="46"/>
                    <a:pt x="4" y="47"/>
                    <a:pt x="3" y="49"/>
                  </a:cubicBezTo>
                  <a:cubicBezTo>
                    <a:pt x="2" y="50"/>
                    <a:pt x="1" y="49"/>
                    <a:pt x="1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7"/>
                    <a:pt x="31" y="56"/>
                    <a:pt x="31" y="56"/>
                  </a:cubicBezTo>
                  <a:cubicBezTo>
                    <a:pt x="31" y="52"/>
                    <a:pt x="31" y="44"/>
                    <a:pt x="31" y="41"/>
                  </a:cubicBezTo>
                  <a:cubicBezTo>
                    <a:pt x="31" y="40"/>
                    <a:pt x="32" y="40"/>
                    <a:pt x="33" y="40"/>
                  </a:cubicBezTo>
                  <a:cubicBezTo>
                    <a:pt x="34" y="39"/>
                    <a:pt x="35" y="39"/>
                    <a:pt x="36" y="38"/>
                  </a:cubicBezTo>
                  <a:cubicBezTo>
                    <a:pt x="37" y="37"/>
                    <a:pt x="39" y="37"/>
                    <a:pt x="39" y="35"/>
                  </a:cubicBezTo>
                  <a:cubicBezTo>
                    <a:pt x="39" y="34"/>
                    <a:pt x="39" y="32"/>
                    <a:pt x="39" y="31"/>
                  </a:cubicBezTo>
                  <a:cubicBezTo>
                    <a:pt x="39" y="30"/>
                    <a:pt x="38" y="30"/>
                    <a:pt x="38" y="29"/>
                  </a:cubicBezTo>
                  <a:cubicBezTo>
                    <a:pt x="38" y="27"/>
                    <a:pt x="39" y="25"/>
                    <a:pt x="39" y="23"/>
                  </a:cubicBezTo>
                  <a:cubicBezTo>
                    <a:pt x="40" y="21"/>
                    <a:pt x="39" y="20"/>
                    <a:pt x="39" y="18"/>
                  </a:cubicBezTo>
                  <a:cubicBezTo>
                    <a:pt x="39" y="17"/>
                    <a:pt x="39" y="17"/>
                    <a:pt x="39" y="16"/>
                  </a:cubicBezTo>
                  <a:cubicBezTo>
                    <a:pt x="39" y="14"/>
                    <a:pt x="40" y="15"/>
                    <a:pt x="41" y="15"/>
                  </a:cubicBezTo>
                  <a:cubicBezTo>
                    <a:pt x="43" y="15"/>
                    <a:pt x="64" y="14"/>
                    <a:pt x="66" y="15"/>
                  </a:cubicBezTo>
                  <a:cubicBezTo>
                    <a:pt x="66" y="14"/>
                    <a:pt x="66" y="12"/>
                    <a:pt x="66" y="11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6" y="7"/>
                    <a:pt x="66" y="6"/>
                    <a:pt x="66" y="5"/>
                  </a:cubicBezTo>
                  <a:cubicBezTo>
                    <a:pt x="66" y="4"/>
                    <a:pt x="66" y="3"/>
                    <a:pt x="66" y="2"/>
                  </a:cubicBezTo>
                  <a:cubicBezTo>
                    <a:pt x="66" y="2"/>
                    <a:pt x="66" y="1"/>
                    <a:pt x="66" y="0"/>
                  </a:cubicBezTo>
                  <a:cubicBezTo>
                    <a:pt x="67" y="0"/>
                    <a:pt x="67" y="0"/>
                    <a:pt x="66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59" name="Freeform 262"/>
            <p:cNvSpPr>
              <a:spLocks/>
            </p:cNvSpPr>
            <p:nvPr/>
          </p:nvSpPr>
          <p:spPr bwMode="auto">
            <a:xfrm>
              <a:off x="8435429" y="2648634"/>
              <a:ext cx="119317" cy="134468"/>
            </a:xfrm>
            <a:custGeom>
              <a:avLst/>
              <a:gdLst/>
              <a:ahLst/>
              <a:cxnLst>
                <a:cxn ang="0">
                  <a:pos x="92" y="18"/>
                </a:cxn>
                <a:cxn ang="0">
                  <a:pos x="86" y="14"/>
                </a:cxn>
                <a:cxn ang="0">
                  <a:pos x="80" y="11"/>
                </a:cxn>
                <a:cxn ang="0">
                  <a:pos x="68" y="3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6"/>
                </a:cxn>
                <a:cxn ang="0">
                  <a:pos x="41" y="13"/>
                </a:cxn>
                <a:cxn ang="0">
                  <a:pos x="39" y="16"/>
                </a:cxn>
                <a:cxn ang="0">
                  <a:pos x="38" y="27"/>
                </a:cxn>
                <a:cxn ang="0">
                  <a:pos x="39" y="33"/>
                </a:cxn>
                <a:cxn ang="0">
                  <a:pos x="33" y="38"/>
                </a:cxn>
                <a:cxn ang="0">
                  <a:pos x="31" y="54"/>
                </a:cxn>
                <a:cxn ang="0">
                  <a:pos x="1" y="54"/>
                </a:cxn>
                <a:cxn ang="0">
                  <a:pos x="3" y="59"/>
                </a:cxn>
                <a:cxn ang="0">
                  <a:pos x="5" y="64"/>
                </a:cxn>
                <a:cxn ang="0">
                  <a:pos x="8" y="71"/>
                </a:cxn>
                <a:cxn ang="0">
                  <a:pos x="7" y="78"/>
                </a:cxn>
                <a:cxn ang="0">
                  <a:pos x="5" y="92"/>
                </a:cxn>
                <a:cxn ang="0">
                  <a:pos x="10" y="93"/>
                </a:cxn>
                <a:cxn ang="0">
                  <a:pos x="15" y="92"/>
                </a:cxn>
                <a:cxn ang="0">
                  <a:pos x="24" y="95"/>
                </a:cxn>
                <a:cxn ang="0">
                  <a:pos x="26" y="97"/>
                </a:cxn>
                <a:cxn ang="0">
                  <a:pos x="31" y="102"/>
                </a:cxn>
                <a:cxn ang="0">
                  <a:pos x="35" y="105"/>
                </a:cxn>
                <a:cxn ang="0">
                  <a:pos x="42" y="106"/>
                </a:cxn>
                <a:cxn ang="0">
                  <a:pos x="42" y="101"/>
                </a:cxn>
                <a:cxn ang="0">
                  <a:pos x="48" y="104"/>
                </a:cxn>
                <a:cxn ang="0">
                  <a:pos x="52" y="103"/>
                </a:cxn>
                <a:cxn ang="0">
                  <a:pos x="61" y="101"/>
                </a:cxn>
                <a:cxn ang="0">
                  <a:pos x="71" y="102"/>
                </a:cxn>
                <a:cxn ang="0">
                  <a:pos x="86" y="102"/>
                </a:cxn>
                <a:cxn ang="0">
                  <a:pos x="92" y="98"/>
                </a:cxn>
                <a:cxn ang="0">
                  <a:pos x="91" y="94"/>
                </a:cxn>
                <a:cxn ang="0">
                  <a:pos x="89" y="85"/>
                </a:cxn>
                <a:cxn ang="0">
                  <a:pos x="88" y="74"/>
                </a:cxn>
                <a:cxn ang="0">
                  <a:pos x="83" y="22"/>
                </a:cxn>
                <a:cxn ang="0">
                  <a:pos x="96" y="21"/>
                </a:cxn>
              </a:cxnLst>
              <a:rect l="0" t="0" r="r" b="b"/>
              <a:pathLst>
                <a:path w="96" h="108">
                  <a:moveTo>
                    <a:pt x="96" y="21"/>
                  </a:moveTo>
                  <a:cubicBezTo>
                    <a:pt x="94" y="19"/>
                    <a:pt x="93" y="18"/>
                    <a:pt x="92" y="18"/>
                  </a:cubicBezTo>
                  <a:cubicBezTo>
                    <a:pt x="92" y="18"/>
                    <a:pt x="90" y="16"/>
                    <a:pt x="89" y="16"/>
                  </a:cubicBezTo>
                  <a:cubicBezTo>
                    <a:pt x="88" y="15"/>
                    <a:pt x="87" y="15"/>
                    <a:pt x="86" y="14"/>
                  </a:cubicBezTo>
                  <a:cubicBezTo>
                    <a:pt x="85" y="14"/>
                    <a:pt x="83" y="13"/>
                    <a:pt x="82" y="12"/>
                  </a:cubicBezTo>
                  <a:cubicBezTo>
                    <a:pt x="81" y="12"/>
                    <a:pt x="81" y="11"/>
                    <a:pt x="80" y="11"/>
                  </a:cubicBezTo>
                  <a:cubicBezTo>
                    <a:pt x="79" y="10"/>
                    <a:pt x="72" y="5"/>
                    <a:pt x="70" y="4"/>
                  </a:cubicBezTo>
                  <a:cubicBezTo>
                    <a:pt x="70" y="4"/>
                    <a:pt x="68" y="3"/>
                    <a:pt x="68" y="3"/>
                  </a:cubicBezTo>
                  <a:cubicBezTo>
                    <a:pt x="67" y="2"/>
                    <a:pt x="67" y="2"/>
                    <a:pt x="66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3"/>
                  </a:cubicBezTo>
                  <a:cubicBezTo>
                    <a:pt x="66" y="4"/>
                    <a:pt x="66" y="5"/>
                    <a:pt x="66" y="6"/>
                  </a:cubicBezTo>
                  <a:cubicBezTo>
                    <a:pt x="66" y="7"/>
                    <a:pt x="66" y="12"/>
                    <a:pt x="66" y="13"/>
                  </a:cubicBezTo>
                  <a:cubicBezTo>
                    <a:pt x="64" y="12"/>
                    <a:pt x="43" y="13"/>
                    <a:pt x="41" y="13"/>
                  </a:cubicBezTo>
                  <a:cubicBezTo>
                    <a:pt x="40" y="13"/>
                    <a:pt x="39" y="12"/>
                    <a:pt x="39" y="14"/>
                  </a:cubicBezTo>
                  <a:cubicBezTo>
                    <a:pt x="39" y="15"/>
                    <a:pt x="39" y="15"/>
                    <a:pt x="39" y="16"/>
                  </a:cubicBezTo>
                  <a:cubicBezTo>
                    <a:pt x="39" y="18"/>
                    <a:pt x="40" y="19"/>
                    <a:pt x="39" y="21"/>
                  </a:cubicBezTo>
                  <a:cubicBezTo>
                    <a:pt x="39" y="23"/>
                    <a:pt x="38" y="25"/>
                    <a:pt x="38" y="27"/>
                  </a:cubicBezTo>
                  <a:cubicBezTo>
                    <a:pt x="38" y="28"/>
                    <a:pt x="39" y="28"/>
                    <a:pt x="39" y="29"/>
                  </a:cubicBezTo>
                  <a:cubicBezTo>
                    <a:pt x="39" y="30"/>
                    <a:pt x="39" y="32"/>
                    <a:pt x="39" y="33"/>
                  </a:cubicBezTo>
                  <a:cubicBezTo>
                    <a:pt x="39" y="35"/>
                    <a:pt x="37" y="35"/>
                    <a:pt x="36" y="36"/>
                  </a:cubicBezTo>
                  <a:cubicBezTo>
                    <a:pt x="35" y="37"/>
                    <a:pt x="34" y="37"/>
                    <a:pt x="33" y="38"/>
                  </a:cubicBezTo>
                  <a:cubicBezTo>
                    <a:pt x="32" y="38"/>
                    <a:pt x="31" y="38"/>
                    <a:pt x="31" y="39"/>
                  </a:cubicBezTo>
                  <a:cubicBezTo>
                    <a:pt x="31" y="42"/>
                    <a:pt x="31" y="50"/>
                    <a:pt x="31" y="54"/>
                  </a:cubicBezTo>
                  <a:cubicBezTo>
                    <a:pt x="31" y="54"/>
                    <a:pt x="7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5"/>
                    <a:pt x="1" y="57"/>
                    <a:pt x="1" y="57"/>
                  </a:cubicBezTo>
                  <a:cubicBezTo>
                    <a:pt x="2" y="57"/>
                    <a:pt x="2" y="58"/>
                    <a:pt x="3" y="59"/>
                  </a:cubicBezTo>
                  <a:cubicBezTo>
                    <a:pt x="5" y="60"/>
                    <a:pt x="6" y="60"/>
                    <a:pt x="6" y="62"/>
                  </a:cubicBezTo>
                  <a:cubicBezTo>
                    <a:pt x="5" y="63"/>
                    <a:pt x="5" y="64"/>
                    <a:pt x="5" y="64"/>
                  </a:cubicBezTo>
                  <a:cubicBezTo>
                    <a:pt x="5" y="65"/>
                    <a:pt x="5" y="68"/>
                    <a:pt x="6" y="68"/>
                  </a:cubicBezTo>
                  <a:cubicBezTo>
                    <a:pt x="7" y="69"/>
                    <a:pt x="8" y="70"/>
                    <a:pt x="8" y="71"/>
                  </a:cubicBezTo>
                  <a:cubicBezTo>
                    <a:pt x="8" y="72"/>
                    <a:pt x="8" y="73"/>
                    <a:pt x="8" y="74"/>
                  </a:cubicBezTo>
                  <a:cubicBezTo>
                    <a:pt x="8" y="75"/>
                    <a:pt x="8" y="77"/>
                    <a:pt x="7" y="78"/>
                  </a:cubicBezTo>
                  <a:cubicBezTo>
                    <a:pt x="7" y="80"/>
                    <a:pt x="7" y="81"/>
                    <a:pt x="7" y="83"/>
                  </a:cubicBezTo>
                  <a:cubicBezTo>
                    <a:pt x="7" y="86"/>
                    <a:pt x="5" y="89"/>
                    <a:pt x="5" y="92"/>
                  </a:cubicBezTo>
                  <a:cubicBezTo>
                    <a:pt x="6" y="93"/>
                    <a:pt x="5" y="93"/>
                    <a:pt x="6" y="93"/>
                  </a:cubicBezTo>
                  <a:cubicBezTo>
                    <a:pt x="8" y="93"/>
                    <a:pt x="9" y="93"/>
                    <a:pt x="10" y="93"/>
                  </a:cubicBezTo>
                  <a:cubicBezTo>
                    <a:pt x="11" y="93"/>
                    <a:pt x="12" y="93"/>
                    <a:pt x="13" y="93"/>
                  </a:cubicBezTo>
                  <a:cubicBezTo>
                    <a:pt x="14" y="93"/>
                    <a:pt x="14" y="92"/>
                    <a:pt x="15" y="92"/>
                  </a:cubicBezTo>
                  <a:cubicBezTo>
                    <a:pt x="17" y="91"/>
                    <a:pt x="20" y="92"/>
                    <a:pt x="22" y="93"/>
                  </a:cubicBezTo>
                  <a:cubicBezTo>
                    <a:pt x="23" y="94"/>
                    <a:pt x="23" y="95"/>
                    <a:pt x="24" y="95"/>
                  </a:cubicBezTo>
                  <a:cubicBezTo>
                    <a:pt x="24" y="96"/>
                    <a:pt x="25" y="96"/>
                    <a:pt x="25" y="96"/>
                  </a:cubicBezTo>
                  <a:cubicBezTo>
                    <a:pt x="26" y="97"/>
                    <a:pt x="26" y="96"/>
                    <a:pt x="26" y="97"/>
                  </a:cubicBezTo>
                  <a:cubicBezTo>
                    <a:pt x="28" y="97"/>
                    <a:pt x="29" y="98"/>
                    <a:pt x="30" y="100"/>
                  </a:cubicBezTo>
                  <a:cubicBezTo>
                    <a:pt x="30" y="101"/>
                    <a:pt x="30" y="101"/>
                    <a:pt x="31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4"/>
                    <a:pt x="34" y="105"/>
                    <a:pt x="35" y="105"/>
                  </a:cubicBezTo>
                  <a:cubicBezTo>
                    <a:pt x="35" y="106"/>
                    <a:pt x="37" y="107"/>
                    <a:pt x="37" y="107"/>
                  </a:cubicBezTo>
                  <a:cubicBezTo>
                    <a:pt x="38" y="108"/>
                    <a:pt x="41" y="107"/>
                    <a:pt x="42" y="106"/>
                  </a:cubicBezTo>
                  <a:cubicBezTo>
                    <a:pt x="42" y="105"/>
                    <a:pt x="43" y="105"/>
                    <a:pt x="43" y="104"/>
                  </a:cubicBezTo>
                  <a:cubicBezTo>
                    <a:pt x="43" y="103"/>
                    <a:pt x="42" y="102"/>
                    <a:pt x="42" y="101"/>
                  </a:cubicBezTo>
                  <a:cubicBezTo>
                    <a:pt x="45" y="101"/>
                    <a:pt x="47" y="103"/>
                    <a:pt x="48" y="105"/>
                  </a:cubicBezTo>
                  <a:cubicBezTo>
                    <a:pt x="49" y="105"/>
                    <a:pt x="48" y="104"/>
                    <a:pt x="48" y="104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3"/>
                    <a:pt x="51" y="103"/>
                    <a:pt x="52" y="103"/>
                  </a:cubicBezTo>
                  <a:cubicBezTo>
                    <a:pt x="54" y="103"/>
                    <a:pt x="56" y="103"/>
                    <a:pt x="58" y="103"/>
                  </a:cubicBezTo>
                  <a:cubicBezTo>
                    <a:pt x="59" y="102"/>
                    <a:pt x="60" y="102"/>
                    <a:pt x="61" y="101"/>
                  </a:cubicBezTo>
                  <a:cubicBezTo>
                    <a:pt x="62" y="101"/>
                    <a:pt x="63" y="101"/>
                    <a:pt x="65" y="102"/>
                  </a:cubicBezTo>
                  <a:cubicBezTo>
                    <a:pt x="67" y="102"/>
                    <a:pt x="69" y="102"/>
                    <a:pt x="71" y="102"/>
                  </a:cubicBezTo>
                  <a:cubicBezTo>
                    <a:pt x="74" y="102"/>
                    <a:pt x="76" y="102"/>
                    <a:pt x="79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90" y="102"/>
                    <a:pt x="91" y="101"/>
                  </a:cubicBezTo>
                  <a:cubicBezTo>
                    <a:pt x="92" y="100"/>
                    <a:pt x="92" y="99"/>
                    <a:pt x="92" y="98"/>
                  </a:cubicBezTo>
                  <a:cubicBezTo>
                    <a:pt x="93" y="97"/>
                    <a:pt x="93" y="97"/>
                    <a:pt x="93" y="96"/>
                  </a:cubicBezTo>
                  <a:cubicBezTo>
                    <a:pt x="93" y="95"/>
                    <a:pt x="91" y="95"/>
                    <a:pt x="91" y="94"/>
                  </a:cubicBezTo>
                  <a:cubicBezTo>
                    <a:pt x="91" y="93"/>
                    <a:pt x="90" y="91"/>
                    <a:pt x="90" y="90"/>
                  </a:cubicBezTo>
                  <a:cubicBezTo>
                    <a:pt x="89" y="89"/>
                    <a:pt x="90" y="87"/>
                    <a:pt x="89" y="85"/>
                  </a:cubicBezTo>
                  <a:cubicBezTo>
                    <a:pt x="89" y="84"/>
                    <a:pt x="89" y="81"/>
                    <a:pt x="89" y="79"/>
                  </a:cubicBezTo>
                  <a:cubicBezTo>
                    <a:pt x="88" y="78"/>
                    <a:pt x="88" y="75"/>
                    <a:pt x="88" y="74"/>
                  </a:cubicBezTo>
                  <a:cubicBezTo>
                    <a:pt x="88" y="73"/>
                    <a:pt x="86" y="48"/>
                    <a:pt x="85" y="44"/>
                  </a:cubicBezTo>
                  <a:cubicBezTo>
                    <a:pt x="85" y="40"/>
                    <a:pt x="83" y="22"/>
                    <a:pt x="83" y="22"/>
                  </a:cubicBezTo>
                  <a:cubicBezTo>
                    <a:pt x="86" y="22"/>
                    <a:pt x="87" y="22"/>
                    <a:pt x="89" y="22"/>
                  </a:cubicBezTo>
                  <a:cubicBezTo>
                    <a:pt x="92" y="22"/>
                    <a:pt x="93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0" name="Freeform 263"/>
            <p:cNvSpPr>
              <a:spLocks noEditPoints="1"/>
            </p:cNvSpPr>
            <p:nvPr/>
          </p:nvSpPr>
          <p:spPr bwMode="auto">
            <a:xfrm>
              <a:off x="8482777" y="2673886"/>
              <a:ext cx="161614" cy="155301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7" y="0"/>
                </a:cxn>
                <a:cxn ang="0">
                  <a:pos x="130" y="52"/>
                </a:cxn>
                <a:cxn ang="0">
                  <a:pos x="122" y="52"/>
                </a:cxn>
                <a:cxn ang="0">
                  <a:pos x="122" y="45"/>
                </a:cxn>
                <a:cxn ang="0">
                  <a:pos x="116" y="43"/>
                </a:cxn>
                <a:cxn ang="0">
                  <a:pos x="111" y="41"/>
                </a:cxn>
                <a:cxn ang="0">
                  <a:pos x="105" y="35"/>
                </a:cxn>
                <a:cxn ang="0">
                  <a:pos x="83" y="19"/>
                </a:cxn>
                <a:cxn ang="0">
                  <a:pos x="58" y="1"/>
                </a:cxn>
                <a:cxn ang="0">
                  <a:pos x="45" y="2"/>
                </a:cxn>
                <a:cxn ang="0">
                  <a:pos x="50" y="54"/>
                </a:cxn>
                <a:cxn ang="0">
                  <a:pos x="51" y="65"/>
                </a:cxn>
                <a:cxn ang="0">
                  <a:pos x="53" y="74"/>
                </a:cxn>
                <a:cxn ang="0">
                  <a:pos x="54" y="78"/>
                </a:cxn>
                <a:cxn ang="0">
                  <a:pos x="48" y="82"/>
                </a:cxn>
                <a:cxn ang="0">
                  <a:pos x="33" y="82"/>
                </a:cxn>
                <a:cxn ang="0">
                  <a:pos x="23" y="81"/>
                </a:cxn>
                <a:cxn ang="0">
                  <a:pos x="14" y="83"/>
                </a:cxn>
                <a:cxn ang="0">
                  <a:pos x="10" y="84"/>
                </a:cxn>
                <a:cxn ang="0">
                  <a:pos x="4" y="81"/>
                </a:cxn>
                <a:cxn ang="0">
                  <a:pos x="4" y="86"/>
                </a:cxn>
                <a:cxn ang="0">
                  <a:pos x="0" y="88"/>
                </a:cxn>
                <a:cxn ang="0">
                  <a:pos x="2" y="97"/>
                </a:cxn>
                <a:cxn ang="0">
                  <a:pos x="5" y="100"/>
                </a:cxn>
                <a:cxn ang="0">
                  <a:pos x="6" y="109"/>
                </a:cxn>
                <a:cxn ang="0">
                  <a:pos x="11" y="110"/>
                </a:cxn>
                <a:cxn ang="0">
                  <a:pos x="14" y="110"/>
                </a:cxn>
                <a:cxn ang="0">
                  <a:pos x="15" y="109"/>
                </a:cxn>
                <a:cxn ang="0">
                  <a:pos x="20" y="110"/>
                </a:cxn>
                <a:cxn ang="0">
                  <a:pos x="25" y="106"/>
                </a:cxn>
                <a:cxn ang="0">
                  <a:pos x="26" y="112"/>
                </a:cxn>
                <a:cxn ang="0">
                  <a:pos x="30" y="116"/>
                </a:cxn>
                <a:cxn ang="0">
                  <a:pos x="29" y="119"/>
                </a:cxn>
                <a:cxn ang="0">
                  <a:pos x="35" y="124"/>
                </a:cxn>
                <a:cxn ang="0">
                  <a:pos x="41" y="125"/>
                </a:cxn>
                <a:cxn ang="0">
                  <a:pos x="44" y="121"/>
                </a:cxn>
                <a:cxn ang="0">
                  <a:pos x="48" y="124"/>
                </a:cxn>
                <a:cxn ang="0">
                  <a:pos x="53" y="121"/>
                </a:cxn>
                <a:cxn ang="0">
                  <a:pos x="55" y="113"/>
                </a:cxn>
                <a:cxn ang="0">
                  <a:pos x="58" y="111"/>
                </a:cxn>
                <a:cxn ang="0">
                  <a:pos x="62" y="105"/>
                </a:cxn>
                <a:cxn ang="0">
                  <a:pos x="63" y="99"/>
                </a:cxn>
                <a:cxn ang="0">
                  <a:pos x="69" y="101"/>
                </a:cxn>
                <a:cxn ang="0">
                  <a:pos x="71" y="96"/>
                </a:cxn>
                <a:cxn ang="0">
                  <a:pos x="74" y="93"/>
                </a:cxn>
                <a:cxn ang="0">
                  <a:pos x="81" y="92"/>
                </a:cxn>
                <a:cxn ang="0">
                  <a:pos x="86" y="89"/>
                </a:cxn>
                <a:cxn ang="0">
                  <a:pos x="90" y="85"/>
                </a:cxn>
                <a:cxn ang="0">
                  <a:pos x="96" y="86"/>
                </a:cxn>
                <a:cxn ang="0">
                  <a:pos x="103" y="86"/>
                </a:cxn>
                <a:cxn ang="0">
                  <a:pos x="107" y="84"/>
                </a:cxn>
                <a:cxn ang="0">
                  <a:pos x="123" y="83"/>
                </a:cxn>
                <a:cxn ang="0">
                  <a:pos x="126" y="81"/>
                </a:cxn>
                <a:cxn ang="0">
                  <a:pos x="127" y="79"/>
                </a:cxn>
                <a:cxn ang="0">
                  <a:pos x="130" y="67"/>
                </a:cxn>
              </a:cxnLst>
              <a:rect l="0" t="0" r="r" b="b"/>
              <a:pathLst>
                <a:path w="130" h="125">
                  <a:moveTo>
                    <a:pt x="57" y="0"/>
                  </a:moveTo>
                  <a:cubicBezTo>
                    <a:pt x="58" y="0"/>
                    <a:pt x="58" y="1"/>
                    <a:pt x="58" y="1"/>
                  </a:cubicBezTo>
                  <a:cubicBezTo>
                    <a:pt x="58" y="1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moveTo>
                    <a:pt x="130" y="67"/>
                  </a:moveTo>
                  <a:cubicBezTo>
                    <a:pt x="130" y="65"/>
                    <a:pt x="130" y="54"/>
                    <a:pt x="130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7" y="52"/>
                    <a:pt x="125" y="53"/>
                    <a:pt x="122" y="52"/>
                  </a:cubicBezTo>
                  <a:cubicBezTo>
                    <a:pt x="122" y="51"/>
                    <a:pt x="122" y="50"/>
                    <a:pt x="122" y="49"/>
                  </a:cubicBezTo>
                  <a:cubicBezTo>
                    <a:pt x="122" y="48"/>
                    <a:pt x="123" y="46"/>
                    <a:pt x="122" y="45"/>
                  </a:cubicBezTo>
                  <a:cubicBezTo>
                    <a:pt x="122" y="44"/>
                    <a:pt x="120" y="44"/>
                    <a:pt x="119" y="44"/>
                  </a:cubicBezTo>
                  <a:cubicBezTo>
                    <a:pt x="118" y="43"/>
                    <a:pt x="117" y="43"/>
                    <a:pt x="116" y="43"/>
                  </a:cubicBezTo>
                  <a:cubicBezTo>
                    <a:pt x="115" y="43"/>
                    <a:pt x="113" y="43"/>
                    <a:pt x="112" y="43"/>
                  </a:cubicBezTo>
                  <a:cubicBezTo>
                    <a:pt x="112" y="42"/>
                    <a:pt x="112" y="42"/>
                    <a:pt x="111" y="41"/>
                  </a:cubicBezTo>
                  <a:cubicBezTo>
                    <a:pt x="110" y="41"/>
                    <a:pt x="108" y="39"/>
                    <a:pt x="107" y="39"/>
                  </a:cubicBezTo>
                  <a:cubicBezTo>
                    <a:pt x="104" y="39"/>
                    <a:pt x="107" y="36"/>
                    <a:pt x="105" y="35"/>
                  </a:cubicBezTo>
                  <a:cubicBezTo>
                    <a:pt x="103" y="32"/>
                    <a:pt x="91" y="24"/>
                    <a:pt x="89" y="23"/>
                  </a:cubicBezTo>
                  <a:cubicBezTo>
                    <a:pt x="88" y="22"/>
                    <a:pt x="84" y="20"/>
                    <a:pt x="83" y="19"/>
                  </a:cubicBezTo>
                  <a:cubicBezTo>
                    <a:pt x="82" y="18"/>
                    <a:pt x="66" y="6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5" y="1"/>
                    <a:pt x="54" y="2"/>
                    <a:pt x="51" y="2"/>
                  </a:cubicBezTo>
                  <a:cubicBezTo>
                    <a:pt x="49" y="2"/>
                    <a:pt x="48" y="2"/>
                    <a:pt x="45" y="2"/>
                  </a:cubicBezTo>
                  <a:cubicBezTo>
                    <a:pt x="45" y="2"/>
                    <a:pt x="47" y="20"/>
                    <a:pt x="47" y="24"/>
                  </a:cubicBezTo>
                  <a:cubicBezTo>
                    <a:pt x="48" y="28"/>
                    <a:pt x="50" y="53"/>
                    <a:pt x="50" y="54"/>
                  </a:cubicBezTo>
                  <a:cubicBezTo>
                    <a:pt x="50" y="55"/>
                    <a:pt x="50" y="58"/>
                    <a:pt x="51" y="59"/>
                  </a:cubicBezTo>
                  <a:cubicBezTo>
                    <a:pt x="51" y="61"/>
                    <a:pt x="51" y="64"/>
                    <a:pt x="51" y="65"/>
                  </a:cubicBezTo>
                  <a:cubicBezTo>
                    <a:pt x="52" y="67"/>
                    <a:pt x="51" y="69"/>
                    <a:pt x="52" y="70"/>
                  </a:cubicBezTo>
                  <a:cubicBezTo>
                    <a:pt x="52" y="71"/>
                    <a:pt x="53" y="73"/>
                    <a:pt x="53" y="74"/>
                  </a:cubicBezTo>
                  <a:cubicBezTo>
                    <a:pt x="53" y="75"/>
                    <a:pt x="55" y="75"/>
                    <a:pt x="55" y="76"/>
                  </a:cubicBezTo>
                  <a:cubicBezTo>
                    <a:pt x="55" y="77"/>
                    <a:pt x="55" y="77"/>
                    <a:pt x="54" y="78"/>
                  </a:cubicBezTo>
                  <a:cubicBezTo>
                    <a:pt x="54" y="79"/>
                    <a:pt x="54" y="80"/>
                    <a:pt x="53" y="81"/>
                  </a:cubicBezTo>
                  <a:cubicBezTo>
                    <a:pt x="52" y="82"/>
                    <a:pt x="49" y="82"/>
                    <a:pt x="48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38" y="82"/>
                    <a:pt x="36" y="82"/>
                    <a:pt x="33" y="82"/>
                  </a:cubicBezTo>
                  <a:cubicBezTo>
                    <a:pt x="31" y="82"/>
                    <a:pt x="29" y="82"/>
                    <a:pt x="27" y="82"/>
                  </a:cubicBezTo>
                  <a:cubicBezTo>
                    <a:pt x="25" y="81"/>
                    <a:pt x="24" y="81"/>
                    <a:pt x="23" y="81"/>
                  </a:cubicBezTo>
                  <a:cubicBezTo>
                    <a:pt x="22" y="82"/>
                    <a:pt x="21" y="82"/>
                    <a:pt x="20" y="83"/>
                  </a:cubicBezTo>
                  <a:cubicBezTo>
                    <a:pt x="18" y="83"/>
                    <a:pt x="16" y="83"/>
                    <a:pt x="14" y="83"/>
                  </a:cubicBezTo>
                  <a:cubicBezTo>
                    <a:pt x="13" y="83"/>
                    <a:pt x="12" y="83"/>
                    <a:pt x="11" y="83"/>
                  </a:cubicBezTo>
                  <a:cubicBezTo>
                    <a:pt x="11" y="83"/>
                    <a:pt x="11" y="83"/>
                    <a:pt x="10" y="84"/>
                  </a:cubicBezTo>
                  <a:cubicBezTo>
                    <a:pt x="10" y="84"/>
                    <a:pt x="11" y="85"/>
                    <a:pt x="10" y="85"/>
                  </a:cubicBezTo>
                  <a:cubicBezTo>
                    <a:pt x="9" y="83"/>
                    <a:pt x="7" y="81"/>
                    <a:pt x="4" y="81"/>
                  </a:cubicBezTo>
                  <a:cubicBezTo>
                    <a:pt x="4" y="82"/>
                    <a:pt x="5" y="83"/>
                    <a:pt x="5" y="84"/>
                  </a:cubicBezTo>
                  <a:cubicBezTo>
                    <a:pt x="5" y="85"/>
                    <a:pt x="4" y="85"/>
                    <a:pt x="4" y="86"/>
                  </a:cubicBezTo>
                  <a:cubicBezTo>
                    <a:pt x="3" y="87"/>
                    <a:pt x="1" y="88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91"/>
                    <a:pt x="1" y="92"/>
                  </a:cubicBezTo>
                  <a:cubicBezTo>
                    <a:pt x="1" y="93"/>
                    <a:pt x="1" y="97"/>
                    <a:pt x="2" y="97"/>
                  </a:cubicBezTo>
                  <a:cubicBezTo>
                    <a:pt x="2" y="98"/>
                    <a:pt x="3" y="99"/>
                    <a:pt x="3" y="99"/>
                  </a:cubicBezTo>
                  <a:cubicBezTo>
                    <a:pt x="4" y="100"/>
                    <a:pt x="5" y="99"/>
                    <a:pt x="5" y="100"/>
                  </a:cubicBezTo>
                  <a:cubicBezTo>
                    <a:pt x="8" y="103"/>
                    <a:pt x="6" y="100"/>
                    <a:pt x="7" y="107"/>
                  </a:cubicBezTo>
                  <a:cubicBezTo>
                    <a:pt x="7" y="107"/>
                    <a:pt x="6" y="109"/>
                    <a:pt x="6" y="109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9" y="110"/>
                    <a:pt x="10" y="109"/>
                    <a:pt x="11" y="110"/>
                  </a:cubicBezTo>
                  <a:cubicBezTo>
                    <a:pt x="11" y="110"/>
                    <a:pt x="12" y="111"/>
                    <a:pt x="13" y="111"/>
                  </a:cubicBezTo>
                  <a:cubicBezTo>
                    <a:pt x="14" y="111"/>
                    <a:pt x="13" y="111"/>
                    <a:pt x="14" y="110"/>
                  </a:cubicBezTo>
                  <a:cubicBezTo>
                    <a:pt x="14" y="110"/>
                    <a:pt x="14" y="109"/>
                    <a:pt x="14" y="109"/>
                  </a:cubicBezTo>
                  <a:cubicBezTo>
                    <a:pt x="14" y="109"/>
                    <a:pt x="15" y="109"/>
                    <a:pt x="15" y="109"/>
                  </a:cubicBezTo>
                  <a:cubicBezTo>
                    <a:pt x="15" y="109"/>
                    <a:pt x="16" y="109"/>
                    <a:pt x="16" y="109"/>
                  </a:cubicBezTo>
                  <a:cubicBezTo>
                    <a:pt x="18" y="109"/>
                    <a:pt x="18" y="111"/>
                    <a:pt x="20" y="110"/>
                  </a:cubicBezTo>
                  <a:cubicBezTo>
                    <a:pt x="20" y="110"/>
                    <a:pt x="22" y="109"/>
                    <a:pt x="22" y="108"/>
                  </a:cubicBezTo>
                  <a:cubicBezTo>
                    <a:pt x="24" y="108"/>
                    <a:pt x="23" y="107"/>
                    <a:pt x="25" y="106"/>
                  </a:cubicBezTo>
                  <a:cubicBezTo>
                    <a:pt x="25" y="107"/>
                    <a:pt x="26" y="108"/>
                    <a:pt x="26" y="110"/>
                  </a:cubicBezTo>
                  <a:cubicBezTo>
                    <a:pt x="27" y="110"/>
                    <a:pt x="26" y="111"/>
                    <a:pt x="26" y="112"/>
                  </a:cubicBezTo>
                  <a:cubicBezTo>
                    <a:pt x="26" y="113"/>
                    <a:pt x="26" y="113"/>
                    <a:pt x="27" y="114"/>
                  </a:cubicBezTo>
                  <a:cubicBezTo>
                    <a:pt x="29" y="114"/>
                    <a:pt x="30" y="114"/>
                    <a:pt x="30" y="116"/>
                  </a:cubicBezTo>
                  <a:cubicBezTo>
                    <a:pt x="30" y="116"/>
                    <a:pt x="28" y="117"/>
                    <a:pt x="29" y="118"/>
                  </a:cubicBezTo>
                  <a:cubicBezTo>
                    <a:pt x="29" y="119"/>
                    <a:pt x="28" y="118"/>
                    <a:pt x="29" y="119"/>
                  </a:cubicBezTo>
                  <a:cubicBezTo>
                    <a:pt x="31" y="119"/>
                    <a:pt x="30" y="119"/>
                    <a:pt x="31" y="121"/>
                  </a:cubicBezTo>
                  <a:cubicBezTo>
                    <a:pt x="33" y="123"/>
                    <a:pt x="31" y="124"/>
                    <a:pt x="35" y="124"/>
                  </a:cubicBezTo>
                  <a:cubicBezTo>
                    <a:pt x="36" y="124"/>
                    <a:pt x="37" y="124"/>
                    <a:pt x="38" y="124"/>
                  </a:cubicBezTo>
                  <a:cubicBezTo>
                    <a:pt x="39" y="124"/>
                    <a:pt x="40" y="125"/>
                    <a:pt x="41" y="125"/>
                  </a:cubicBezTo>
                  <a:cubicBezTo>
                    <a:pt x="41" y="125"/>
                    <a:pt x="43" y="124"/>
                    <a:pt x="43" y="124"/>
                  </a:cubicBezTo>
                  <a:cubicBezTo>
                    <a:pt x="44" y="123"/>
                    <a:pt x="44" y="122"/>
                    <a:pt x="44" y="121"/>
                  </a:cubicBezTo>
                  <a:cubicBezTo>
                    <a:pt x="45" y="121"/>
                    <a:pt x="46" y="120"/>
                    <a:pt x="47" y="121"/>
                  </a:cubicBezTo>
                  <a:cubicBezTo>
                    <a:pt x="48" y="121"/>
                    <a:pt x="47" y="123"/>
                    <a:pt x="48" y="124"/>
                  </a:cubicBezTo>
                  <a:cubicBezTo>
                    <a:pt x="48" y="125"/>
                    <a:pt x="52" y="123"/>
                    <a:pt x="52" y="123"/>
                  </a:cubicBezTo>
                  <a:cubicBezTo>
                    <a:pt x="53" y="122"/>
                    <a:pt x="53" y="121"/>
                    <a:pt x="53" y="121"/>
                  </a:cubicBezTo>
                  <a:cubicBezTo>
                    <a:pt x="54" y="120"/>
                    <a:pt x="53" y="119"/>
                    <a:pt x="53" y="118"/>
                  </a:cubicBezTo>
                  <a:cubicBezTo>
                    <a:pt x="55" y="116"/>
                    <a:pt x="55" y="115"/>
                    <a:pt x="55" y="113"/>
                  </a:cubicBezTo>
                  <a:cubicBezTo>
                    <a:pt x="55" y="112"/>
                    <a:pt x="55" y="111"/>
                    <a:pt x="57" y="111"/>
                  </a:cubicBezTo>
                  <a:cubicBezTo>
                    <a:pt x="57" y="111"/>
                    <a:pt x="58" y="111"/>
                    <a:pt x="58" y="111"/>
                  </a:cubicBezTo>
                  <a:cubicBezTo>
                    <a:pt x="59" y="110"/>
                    <a:pt x="60" y="109"/>
                    <a:pt x="60" y="109"/>
                  </a:cubicBezTo>
                  <a:cubicBezTo>
                    <a:pt x="62" y="108"/>
                    <a:pt x="61" y="107"/>
                    <a:pt x="62" y="105"/>
                  </a:cubicBezTo>
                  <a:cubicBezTo>
                    <a:pt x="62" y="104"/>
                    <a:pt x="62" y="103"/>
                    <a:pt x="63" y="102"/>
                  </a:cubicBezTo>
                  <a:cubicBezTo>
                    <a:pt x="63" y="101"/>
                    <a:pt x="63" y="100"/>
                    <a:pt x="63" y="99"/>
                  </a:cubicBezTo>
                  <a:cubicBezTo>
                    <a:pt x="64" y="99"/>
                    <a:pt x="66" y="100"/>
                    <a:pt x="67" y="100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0" y="101"/>
                    <a:pt x="71" y="100"/>
                    <a:pt x="72" y="99"/>
                  </a:cubicBezTo>
                  <a:cubicBezTo>
                    <a:pt x="72" y="99"/>
                    <a:pt x="70" y="97"/>
                    <a:pt x="71" y="96"/>
                  </a:cubicBezTo>
                  <a:cubicBezTo>
                    <a:pt x="71" y="96"/>
                    <a:pt x="74" y="96"/>
                    <a:pt x="74" y="96"/>
                  </a:cubicBezTo>
                  <a:cubicBezTo>
                    <a:pt x="75" y="95"/>
                    <a:pt x="74" y="94"/>
                    <a:pt x="74" y="93"/>
                  </a:cubicBezTo>
                  <a:cubicBezTo>
                    <a:pt x="75" y="93"/>
                    <a:pt x="77" y="93"/>
                    <a:pt x="79" y="93"/>
                  </a:cubicBezTo>
                  <a:cubicBezTo>
                    <a:pt x="80" y="93"/>
                    <a:pt x="80" y="93"/>
                    <a:pt x="81" y="92"/>
                  </a:cubicBezTo>
                  <a:cubicBezTo>
                    <a:pt x="82" y="92"/>
                    <a:pt x="81" y="91"/>
                    <a:pt x="81" y="90"/>
                  </a:cubicBezTo>
                  <a:cubicBezTo>
                    <a:pt x="82" y="89"/>
                    <a:pt x="85" y="89"/>
                    <a:pt x="86" y="89"/>
                  </a:cubicBezTo>
                  <a:cubicBezTo>
                    <a:pt x="87" y="88"/>
                    <a:pt x="87" y="87"/>
                    <a:pt x="88" y="86"/>
                  </a:cubicBezTo>
                  <a:cubicBezTo>
                    <a:pt x="88" y="86"/>
                    <a:pt x="90" y="85"/>
                    <a:pt x="90" y="85"/>
                  </a:cubicBezTo>
                  <a:cubicBezTo>
                    <a:pt x="92" y="85"/>
                    <a:pt x="92" y="86"/>
                    <a:pt x="94" y="86"/>
                  </a:cubicBezTo>
                  <a:cubicBezTo>
                    <a:pt x="94" y="86"/>
                    <a:pt x="95" y="86"/>
                    <a:pt x="96" y="86"/>
                  </a:cubicBezTo>
                  <a:cubicBezTo>
                    <a:pt x="97" y="86"/>
                    <a:pt x="98" y="86"/>
                    <a:pt x="99" y="86"/>
                  </a:cubicBezTo>
                  <a:cubicBezTo>
                    <a:pt x="101" y="86"/>
                    <a:pt x="102" y="86"/>
                    <a:pt x="103" y="86"/>
                  </a:cubicBezTo>
                  <a:cubicBezTo>
                    <a:pt x="104" y="86"/>
                    <a:pt x="105" y="85"/>
                    <a:pt x="106" y="85"/>
                  </a:cubicBezTo>
                  <a:cubicBezTo>
                    <a:pt x="107" y="85"/>
                    <a:pt x="107" y="84"/>
                    <a:pt x="107" y="84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10" y="83"/>
                    <a:pt x="122" y="83"/>
                    <a:pt x="123" y="83"/>
                  </a:cubicBezTo>
                  <a:cubicBezTo>
                    <a:pt x="124" y="82"/>
                    <a:pt x="124" y="82"/>
                    <a:pt x="125" y="81"/>
                  </a:cubicBezTo>
                  <a:cubicBezTo>
                    <a:pt x="125" y="81"/>
                    <a:pt x="126" y="81"/>
                    <a:pt x="126" y="81"/>
                  </a:cubicBezTo>
                  <a:cubicBezTo>
                    <a:pt x="126" y="81"/>
                    <a:pt x="126" y="80"/>
                    <a:pt x="126" y="80"/>
                  </a:cubicBezTo>
                  <a:cubicBezTo>
                    <a:pt x="127" y="80"/>
                    <a:pt x="127" y="80"/>
                    <a:pt x="127" y="79"/>
                  </a:cubicBezTo>
                  <a:cubicBezTo>
                    <a:pt x="128" y="79"/>
                    <a:pt x="130" y="75"/>
                    <a:pt x="130" y="75"/>
                  </a:cubicBezTo>
                  <a:cubicBezTo>
                    <a:pt x="130" y="71"/>
                    <a:pt x="130" y="70"/>
                    <a:pt x="130" y="6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1" name="Freeform 264"/>
            <p:cNvSpPr>
              <a:spLocks noEditPoints="1"/>
            </p:cNvSpPr>
            <p:nvPr/>
          </p:nvSpPr>
          <p:spPr bwMode="auto">
            <a:xfrm>
              <a:off x="8604619" y="2690931"/>
              <a:ext cx="155301" cy="123104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32" y="38"/>
                </a:cxn>
                <a:cxn ang="0">
                  <a:pos x="32" y="38"/>
                </a:cxn>
                <a:cxn ang="0">
                  <a:pos x="122" y="26"/>
                </a:cxn>
                <a:cxn ang="0">
                  <a:pos x="119" y="18"/>
                </a:cxn>
                <a:cxn ang="0">
                  <a:pos x="118" y="8"/>
                </a:cxn>
                <a:cxn ang="0">
                  <a:pos x="112" y="8"/>
                </a:cxn>
                <a:cxn ang="0">
                  <a:pos x="94" y="0"/>
                </a:cxn>
                <a:cxn ang="0">
                  <a:pos x="65" y="18"/>
                </a:cxn>
                <a:cxn ang="0">
                  <a:pos x="38" y="37"/>
                </a:cxn>
                <a:cxn ang="0">
                  <a:pos x="32" y="38"/>
                </a:cxn>
                <a:cxn ang="0">
                  <a:pos x="32" y="53"/>
                </a:cxn>
                <a:cxn ang="0">
                  <a:pos x="29" y="65"/>
                </a:cxn>
                <a:cxn ang="0">
                  <a:pos x="28" y="67"/>
                </a:cxn>
                <a:cxn ang="0">
                  <a:pos x="25" y="69"/>
                </a:cxn>
                <a:cxn ang="0">
                  <a:pos x="9" y="70"/>
                </a:cxn>
                <a:cxn ang="0">
                  <a:pos x="5" y="72"/>
                </a:cxn>
                <a:cxn ang="0">
                  <a:pos x="0" y="72"/>
                </a:cxn>
                <a:cxn ang="0">
                  <a:pos x="1" y="77"/>
                </a:cxn>
                <a:cxn ang="0">
                  <a:pos x="2" y="81"/>
                </a:cxn>
                <a:cxn ang="0">
                  <a:pos x="8" y="86"/>
                </a:cxn>
                <a:cxn ang="0">
                  <a:pos x="8" y="88"/>
                </a:cxn>
                <a:cxn ang="0">
                  <a:pos x="16" y="91"/>
                </a:cxn>
                <a:cxn ang="0">
                  <a:pos x="19" y="94"/>
                </a:cxn>
                <a:cxn ang="0">
                  <a:pos x="24" y="95"/>
                </a:cxn>
                <a:cxn ang="0">
                  <a:pos x="27" y="98"/>
                </a:cxn>
                <a:cxn ang="0">
                  <a:pos x="30" y="90"/>
                </a:cxn>
                <a:cxn ang="0">
                  <a:pos x="32" y="85"/>
                </a:cxn>
                <a:cxn ang="0">
                  <a:pos x="48" y="83"/>
                </a:cxn>
                <a:cxn ang="0">
                  <a:pos x="56" y="86"/>
                </a:cxn>
                <a:cxn ang="0">
                  <a:pos x="71" y="89"/>
                </a:cxn>
                <a:cxn ang="0">
                  <a:pos x="83" y="86"/>
                </a:cxn>
                <a:cxn ang="0">
                  <a:pos x="95" y="87"/>
                </a:cxn>
                <a:cxn ang="0">
                  <a:pos x="101" y="84"/>
                </a:cxn>
                <a:cxn ang="0">
                  <a:pos x="106" y="79"/>
                </a:cxn>
                <a:cxn ang="0">
                  <a:pos x="110" y="69"/>
                </a:cxn>
                <a:cxn ang="0">
                  <a:pos x="119" y="60"/>
                </a:cxn>
                <a:cxn ang="0">
                  <a:pos x="122" y="54"/>
                </a:cxn>
                <a:cxn ang="0">
                  <a:pos x="122" y="42"/>
                </a:cxn>
                <a:cxn ang="0">
                  <a:pos x="123" y="33"/>
                </a:cxn>
                <a:cxn ang="0">
                  <a:pos x="125" y="27"/>
                </a:cxn>
              </a:cxnLst>
              <a:rect l="0" t="0" r="r" b="b"/>
              <a:pathLst>
                <a:path w="125" h="99"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moveTo>
                    <a:pt x="125" y="27"/>
                  </a:moveTo>
                  <a:cubicBezTo>
                    <a:pt x="124" y="26"/>
                    <a:pt x="123" y="26"/>
                    <a:pt x="122" y="26"/>
                  </a:cubicBezTo>
                  <a:cubicBezTo>
                    <a:pt x="121" y="25"/>
                    <a:pt x="121" y="23"/>
                    <a:pt x="121" y="22"/>
                  </a:cubicBezTo>
                  <a:cubicBezTo>
                    <a:pt x="121" y="21"/>
                    <a:pt x="121" y="19"/>
                    <a:pt x="119" y="18"/>
                  </a:cubicBezTo>
                  <a:cubicBezTo>
                    <a:pt x="118" y="18"/>
                    <a:pt x="118" y="12"/>
                    <a:pt x="118" y="12"/>
                  </a:cubicBezTo>
                  <a:cubicBezTo>
                    <a:pt x="118" y="11"/>
                    <a:pt x="118" y="9"/>
                    <a:pt x="118" y="8"/>
                  </a:cubicBezTo>
                  <a:cubicBezTo>
                    <a:pt x="118" y="7"/>
                    <a:pt x="118" y="7"/>
                    <a:pt x="118" y="6"/>
                  </a:cubicBezTo>
                  <a:cubicBezTo>
                    <a:pt x="115" y="7"/>
                    <a:pt x="112" y="9"/>
                    <a:pt x="112" y="8"/>
                  </a:cubicBezTo>
                  <a:cubicBezTo>
                    <a:pt x="112" y="9"/>
                    <a:pt x="106" y="3"/>
                    <a:pt x="105" y="3"/>
                  </a:cubicBezTo>
                  <a:cubicBezTo>
                    <a:pt x="104" y="3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77" y="11"/>
                    <a:pt x="65" y="18"/>
                  </a:cubicBezTo>
                  <a:cubicBezTo>
                    <a:pt x="51" y="27"/>
                    <a:pt x="47" y="34"/>
                    <a:pt x="47" y="34"/>
                  </a:cubicBezTo>
                  <a:cubicBezTo>
                    <a:pt x="45" y="35"/>
                    <a:pt x="40" y="36"/>
                    <a:pt x="38" y="37"/>
                  </a:cubicBezTo>
                  <a:cubicBezTo>
                    <a:pt x="36" y="37"/>
                    <a:pt x="34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0"/>
                    <a:pt x="32" y="51"/>
                    <a:pt x="32" y="53"/>
                  </a:cubicBezTo>
                  <a:cubicBezTo>
                    <a:pt x="32" y="56"/>
                    <a:pt x="32" y="57"/>
                    <a:pt x="32" y="61"/>
                  </a:cubicBezTo>
                  <a:cubicBezTo>
                    <a:pt x="32" y="61"/>
                    <a:pt x="30" y="65"/>
                    <a:pt x="29" y="65"/>
                  </a:cubicBezTo>
                  <a:cubicBezTo>
                    <a:pt x="29" y="66"/>
                    <a:pt x="29" y="66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8" y="67"/>
                    <a:pt x="27" y="67"/>
                    <a:pt x="27" y="67"/>
                  </a:cubicBezTo>
                  <a:cubicBezTo>
                    <a:pt x="26" y="68"/>
                    <a:pt x="26" y="68"/>
                    <a:pt x="25" y="69"/>
                  </a:cubicBezTo>
                  <a:cubicBezTo>
                    <a:pt x="24" y="69"/>
                    <a:pt x="12" y="69"/>
                    <a:pt x="10" y="70"/>
                  </a:cubicBezTo>
                  <a:cubicBezTo>
                    <a:pt x="10" y="70"/>
                    <a:pt x="10" y="70"/>
                    <a:pt x="9" y="70"/>
                  </a:cubicBezTo>
                  <a:cubicBezTo>
                    <a:pt x="9" y="70"/>
                    <a:pt x="9" y="71"/>
                    <a:pt x="8" y="71"/>
                  </a:cubicBezTo>
                  <a:cubicBezTo>
                    <a:pt x="7" y="71"/>
                    <a:pt x="6" y="72"/>
                    <a:pt x="5" y="72"/>
                  </a:cubicBezTo>
                  <a:cubicBezTo>
                    <a:pt x="4" y="72"/>
                    <a:pt x="3" y="72"/>
                    <a:pt x="1" y="72"/>
                  </a:cubicBezTo>
                  <a:cubicBezTo>
                    <a:pt x="1" y="72"/>
                    <a:pt x="1" y="72"/>
                    <a:pt x="0" y="72"/>
                  </a:cubicBezTo>
                  <a:cubicBezTo>
                    <a:pt x="0" y="72"/>
                    <a:pt x="0" y="73"/>
                    <a:pt x="0" y="74"/>
                  </a:cubicBezTo>
                  <a:cubicBezTo>
                    <a:pt x="0" y="75"/>
                    <a:pt x="0" y="76"/>
                    <a:pt x="1" y="77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2" y="80"/>
                    <a:pt x="2" y="80"/>
                    <a:pt x="2" y="81"/>
                  </a:cubicBezTo>
                  <a:cubicBezTo>
                    <a:pt x="3" y="81"/>
                    <a:pt x="2" y="81"/>
                    <a:pt x="2" y="82"/>
                  </a:cubicBezTo>
                  <a:cubicBezTo>
                    <a:pt x="3" y="83"/>
                    <a:pt x="9" y="83"/>
                    <a:pt x="8" y="86"/>
                  </a:cubicBezTo>
                  <a:cubicBezTo>
                    <a:pt x="8" y="86"/>
                    <a:pt x="6" y="86"/>
                    <a:pt x="6" y="87"/>
                  </a:cubicBezTo>
                  <a:cubicBezTo>
                    <a:pt x="6" y="87"/>
                    <a:pt x="8" y="88"/>
                    <a:pt x="8" y="88"/>
                  </a:cubicBezTo>
                  <a:cubicBezTo>
                    <a:pt x="9" y="90"/>
                    <a:pt x="10" y="91"/>
                    <a:pt x="12" y="91"/>
                  </a:cubicBezTo>
                  <a:cubicBezTo>
                    <a:pt x="13" y="91"/>
                    <a:pt x="15" y="90"/>
                    <a:pt x="16" y="91"/>
                  </a:cubicBezTo>
                  <a:cubicBezTo>
                    <a:pt x="17" y="92"/>
                    <a:pt x="15" y="94"/>
                    <a:pt x="16" y="94"/>
                  </a:cubicBezTo>
                  <a:cubicBezTo>
                    <a:pt x="17" y="95"/>
                    <a:pt x="18" y="94"/>
                    <a:pt x="19" y="94"/>
                  </a:cubicBezTo>
                  <a:cubicBezTo>
                    <a:pt x="21" y="93"/>
                    <a:pt x="21" y="93"/>
                    <a:pt x="22" y="94"/>
                  </a:cubicBezTo>
                  <a:cubicBezTo>
                    <a:pt x="23" y="95"/>
                    <a:pt x="23" y="95"/>
                    <a:pt x="24" y="95"/>
                  </a:cubicBezTo>
                  <a:cubicBezTo>
                    <a:pt x="24" y="96"/>
                    <a:pt x="24" y="96"/>
                    <a:pt x="25" y="96"/>
                  </a:cubicBezTo>
                  <a:cubicBezTo>
                    <a:pt x="25" y="97"/>
                    <a:pt x="26" y="99"/>
                    <a:pt x="27" y="98"/>
                  </a:cubicBezTo>
                  <a:cubicBezTo>
                    <a:pt x="29" y="97"/>
                    <a:pt x="27" y="94"/>
                    <a:pt x="28" y="93"/>
                  </a:cubicBezTo>
                  <a:cubicBezTo>
                    <a:pt x="28" y="92"/>
                    <a:pt x="29" y="91"/>
                    <a:pt x="30" y="90"/>
                  </a:cubicBezTo>
                  <a:cubicBezTo>
                    <a:pt x="31" y="89"/>
                    <a:pt x="31" y="89"/>
                    <a:pt x="31" y="88"/>
                  </a:cubicBezTo>
                  <a:cubicBezTo>
                    <a:pt x="31" y="87"/>
                    <a:pt x="31" y="85"/>
                    <a:pt x="32" y="85"/>
                  </a:cubicBezTo>
                  <a:cubicBezTo>
                    <a:pt x="32" y="84"/>
                    <a:pt x="34" y="84"/>
                    <a:pt x="34" y="83"/>
                  </a:cubicBezTo>
                  <a:cubicBezTo>
                    <a:pt x="38" y="80"/>
                    <a:pt x="45" y="82"/>
                    <a:pt x="48" y="83"/>
                  </a:cubicBezTo>
                  <a:cubicBezTo>
                    <a:pt x="49" y="84"/>
                    <a:pt x="50" y="86"/>
                    <a:pt x="52" y="86"/>
                  </a:cubicBezTo>
                  <a:cubicBezTo>
                    <a:pt x="53" y="87"/>
                    <a:pt x="55" y="86"/>
                    <a:pt x="56" y="86"/>
                  </a:cubicBezTo>
                  <a:cubicBezTo>
                    <a:pt x="58" y="87"/>
                    <a:pt x="60" y="86"/>
                    <a:pt x="63" y="87"/>
                  </a:cubicBezTo>
                  <a:cubicBezTo>
                    <a:pt x="65" y="87"/>
                    <a:pt x="68" y="89"/>
                    <a:pt x="71" y="89"/>
                  </a:cubicBezTo>
                  <a:cubicBezTo>
                    <a:pt x="76" y="90"/>
                    <a:pt x="76" y="87"/>
                    <a:pt x="79" y="86"/>
                  </a:cubicBezTo>
                  <a:cubicBezTo>
                    <a:pt x="80" y="85"/>
                    <a:pt x="82" y="86"/>
                    <a:pt x="83" y="86"/>
                  </a:cubicBezTo>
                  <a:cubicBezTo>
                    <a:pt x="86" y="86"/>
                    <a:pt x="89" y="85"/>
                    <a:pt x="92" y="86"/>
                  </a:cubicBezTo>
                  <a:cubicBezTo>
                    <a:pt x="93" y="86"/>
                    <a:pt x="94" y="87"/>
                    <a:pt x="95" y="87"/>
                  </a:cubicBezTo>
                  <a:cubicBezTo>
                    <a:pt x="96" y="87"/>
                    <a:pt x="98" y="87"/>
                    <a:pt x="99" y="86"/>
                  </a:cubicBezTo>
                  <a:cubicBezTo>
                    <a:pt x="100" y="85"/>
                    <a:pt x="100" y="84"/>
                    <a:pt x="101" y="84"/>
                  </a:cubicBezTo>
                  <a:cubicBezTo>
                    <a:pt x="103" y="83"/>
                    <a:pt x="104" y="83"/>
                    <a:pt x="105" y="83"/>
                  </a:cubicBezTo>
                  <a:cubicBezTo>
                    <a:pt x="107" y="82"/>
                    <a:pt x="106" y="81"/>
                    <a:pt x="106" y="79"/>
                  </a:cubicBezTo>
                  <a:cubicBezTo>
                    <a:pt x="106" y="78"/>
                    <a:pt x="106" y="77"/>
                    <a:pt x="106" y="76"/>
                  </a:cubicBezTo>
                  <a:cubicBezTo>
                    <a:pt x="108" y="74"/>
                    <a:pt x="108" y="72"/>
                    <a:pt x="110" y="69"/>
                  </a:cubicBezTo>
                  <a:cubicBezTo>
                    <a:pt x="112" y="67"/>
                    <a:pt x="112" y="66"/>
                    <a:pt x="115" y="64"/>
                  </a:cubicBezTo>
                  <a:cubicBezTo>
                    <a:pt x="116" y="62"/>
                    <a:pt x="118" y="61"/>
                    <a:pt x="119" y="60"/>
                  </a:cubicBezTo>
                  <a:cubicBezTo>
                    <a:pt x="120" y="59"/>
                    <a:pt x="121" y="59"/>
                    <a:pt x="121" y="57"/>
                  </a:cubicBezTo>
                  <a:cubicBezTo>
                    <a:pt x="122" y="56"/>
                    <a:pt x="121" y="55"/>
                    <a:pt x="122" y="54"/>
                  </a:cubicBezTo>
                  <a:cubicBezTo>
                    <a:pt x="122" y="53"/>
                    <a:pt x="122" y="51"/>
                    <a:pt x="122" y="49"/>
                  </a:cubicBezTo>
                  <a:cubicBezTo>
                    <a:pt x="122" y="46"/>
                    <a:pt x="122" y="44"/>
                    <a:pt x="122" y="42"/>
                  </a:cubicBezTo>
                  <a:cubicBezTo>
                    <a:pt x="122" y="41"/>
                    <a:pt x="122" y="38"/>
                    <a:pt x="122" y="37"/>
                  </a:cubicBezTo>
                  <a:cubicBezTo>
                    <a:pt x="122" y="35"/>
                    <a:pt x="123" y="35"/>
                    <a:pt x="123" y="33"/>
                  </a:cubicBezTo>
                  <a:cubicBezTo>
                    <a:pt x="123" y="32"/>
                    <a:pt x="123" y="31"/>
                    <a:pt x="123" y="30"/>
                  </a:cubicBezTo>
                  <a:cubicBezTo>
                    <a:pt x="124" y="29"/>
                    <a:pt x="125" y="29"/>
                    <a:pt x="125" y="2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2" name="Freeform 267"/>
            <p:cNvSpPr>
              <a:spLocks/>
            </p:cNvSpPr>
            <p:nvPr/>
          </p:nvSpPr>
          <p:spPr bwMode="auto">
            <a:xfrm>
              <a:off x="8734667" y="2692194"/>
              <a:ext cx="104797" cy="164139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6" y="3"/>
                </a:cxn>
                <a:cxn ang="0">
                  <a:pos x="13" y="7"/>
                </a:cxn>
                <a:cxn ang="0">
                  <a:pos x="14" y="17"/>
                </a:cxn>
                <a:cxn ang="0">
                  <a:pos x="17" y="25"/>
                </a:cxn>
                <a:cxn ang="0">
                  <a:pos x="18" y="29"/>
                </a:cxn>
                <a:cxn ang="0">
                  <a:pos x="17" y="36"/>
                </a:cxn>
                <a:cxn ang="0">
                  <a:pos x="17" y="48"/>
                </a:cxn>
                <a:cxn ang="0">
                  <a:pos x="16" y="56"/>
                </a:cxn>
                <a:cxn ang="0">
                  <a:pos x="10" y="63"/>
                </a:cxn>
                <a:cxn ang="0">
                  <a:pos x="1" y="75"/>
                </a:cxn>
                <a:cxn ang="0">
                  <a:pos x="0" y="82"/>
                </a:cxn>
                <a:cxn ang="0">
                  <a:pos x="9" y="88"/>
                </a:cxn>
                <a:cxn ang="0">
                  <a:pos x="13" y="96"/>
                </a:cxn>
                <a:cxn ang="0">
                  <a:pos x="14" y="102"/>
                </a:cxn>
                <a:cxn ang="0">
                  <a:pos x="14" y="107"/>
                </a:cxn>
                <a:cxn ang="0">
                  <a:pos x="14" y="112"/>
                </a:cxn>
                <a:cxn ang="0">
                  <a:pos x="5" y="113"/>
                </a:cxn>
                <a:cxn ang="0">
                  <a:pos x="7" y="118"/>
                </a:cxn>
                <a:cxn ang="0">
                  <a:pos x="9" y="119"/>
                </a:cxn>
                <a:cxn ang="0">
                  <a:pos x="11" y="121"/>
                </a:cxn>
                <a:cxn ang="0">
                  <a:pos x="14" y="123"/>
                </a:cxn>
                <a:cxn ang="0">
                  <a:pos x="15" y="126"/>
                </a:cxn>
                <a:cxn ang="0">
                  <a:pos x="20" y="131"/>
                </a:cxn>
                <a:cxn ang="0">
                  <a:pos x="24" y="129"/>
                </a:cxn>
                <a:cxn ang="0">
                  <a:pos x="26" y="130"/>
                </a:cxn>
                <a:cxn ang="0">
                  <a:pos x="38" y="128"/>
                </a:cxn>
                <a:cxn ang="0">
                  <a:pos x="43" y="123"/>
                </a:cxn>
                <a:cxn ang="0">
                  <a:pos x="48" y="117"/>
                </a:cxn>
                <a:cxn ang="0">
                  <a:pos x="50" y="117"/>
                </a:cxn>
                <a:cxn ang="0">
                  <a:pos x="55" y="117"/>
                </a:cxn>
                <a:cxn ang="0">
                  <a:pos x="59" y="115"/>
                </a:cxn>
                <a:cxn ang="0">
                  <a:pos x="63" y="112"/>
                </a:cxn>
                <a:cxn ang="0">
                  <a:pos x="64" y="111"/>
                </a:cxn>
                <a:cxn ang="0">
                  <a:pos x="66" y="108"/>
                </a:cxn>
                <a:cxn ang="0">
                  <a:pos x="69" y="105"/>
                </a:cxn>
                <a:cxn ang="0">
                  <a:pos x="75" y="104"/>
                </a:cxn>
                <a:cxn ang="0">
                  <a:pos x="75" y="100"/>
                </a:cxn>
                <a:cxn ang="0">
                  <a:pos x="72" y="95"/>
                </a:cxn>
                <a:cxn ang="0">
                  <a:pos x="71" y="93"/>
                </a:cxn>
                <a:cxn ang="0">
                  <a:pos x="69" y="90"/>
                </a:cxn>
                <a:cxn ang="0">
                  <a:pos x="70" y="84"/>
                </a:cxn>
                <a:cxn ang="0">
                  <a:pos x="70" y="80"/>
                </a:cxn>
                <a:cxn ang="0">
                  <a:pos x="71" y="77"/>
                </a:cxn>
                <a:cxn ang="0">
                  <a:pos x="73" y="75"/>
                </a:cxn>
                <a:cxn ang="0">
                  <a:pos x="74" y="73"/>
                </a:cxn>
                <a:cxn ang="0">
                  <a:pos x="75" y="71"/>
                </a:cxn>
                <a:cxn ang="0">
                  <a:pos x="76" y="68"/>
                </a:cxn>
                <a:cxn ang="0">
                  <a:pos x="82" y="65"/>
                </a:cxn>
                <a:cxn ang="0">
                  <a:pos x="84" y="33"/>
                </a:cxn>
              </a:cxnLst>
              <a:rect l="0" t="0" r="r" b="b"/>
              <a:pathLst>
                <a:path w="84" h="132">
                  <a:moveTo>
                    <a:pt x="84" y="33"/>
                  </a:moveTo>
                  <a:cubicBezTo>
                    <a:pt x="83" y="34"/>
                    <a:pt x="25" y="2"/>
                    <a:pt x="24" y="2"/>
                  </a:cubicBezTo>
                  <a:cubicBezTo>
                    <a:pt x="24" y="2"/>
                    <a:pt x="21" y="0"/>
                    <a:pt x="21" y="0"/>
                  </a:cubicBezTo>
                  <a:cubicBezTo>
                    <a:pt x="20" y="0"/>
                    <a:pt x="16" y="2"/>
                    <a:pt x="16" y="3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3" y="8"/>
                    <a:pt x="13" y="10"/>
                    <a:pt x="13" y="11"/>
                  </a:cubicBezTo>
                  <a:cubicBezTo>
                    <a:pt x="13" y="11"/>
                    <a:pt x="13" y="17"/>
                    <a:pt x="14" y="17"/>
                  </a:cubicBezTo>
                  <a:cubicBezTo>
                    <a:pt x="16" y="18"/>
                    <a:pt x="16" y="20"/>
                    <a:pt x="16" y="21"/>
                  </a:cubicBezTo>
                  <a:cubicBezTo>
                    <a:pt x="16" y="22"/>
                    <a:pt x="16" y="24"/>
                    <a:pt x="17" y="25"/>
                  </a:cubicBezTo>
                  <a:cubicBezTo>
                    <a:pt x="18" y="25"/>
                    <a:pt x="19" y="25"/>
                    <a:pt x="20" y="26"/>
                  </a:cubicBezTo>
                  <a:cubicBezTo>
                    <a:pt x="20" y="28"/>
                    <a:pt x="19" y="28"/>
                    <a:pt x="18" y="29"/>
                  </a:cubicBezTo>
                  <a:cubicBezTo>
                    <a:pt x="18" y="30"/>
                    <a:pt x="18" y="31"/>
                    <a:pt x="18" y="32"/>
                  </a:cubicBezTo>
                  <a:cubicBezTo>
                    <a:pt x="18" y="34"/>
                    <a:pt x="17" y="34"/>
                    <a:pt x="17" y="36"/>
                  </a:cubicBezTo>
                  <a:cubicBezTo>
                    <a:pt x="17" y="37"/>
                    <a:pt x="17" y="40"/>
                    <a:pt x="17" y="41"/>
                  </a:cubicBezTo>
                  <a:cubicBezTo>
                    <a:pt x="17" y="43"/>
                    <a:pt x="17" y="45"/>
                    <a:pt x="17" y="48"/>
                  </a:cubicBezTo>
                  <a:cubicBezTo>
                    <a:pt x="17" y="50"/>
                    <a:pt x="17" y="52"/>
                    <a:pt x="17" y="53"/>
                  </a:cubicBezTo>
                  <a:cubicBezTo>
                    <a:pt x="16" y="54"/>
                    <a:pt x="17" y="55"/>
                    <a:pt x="16" y="56"/>
                  </a:cubicBezTo>
                  <a:cubicBezTo>
                    <a:pt x="16" y="58"/>
                    <a:pt x="15" y="58"/>
                    <a:pt x="14" y="59"/>
                  </a:cubicBezTo>
                  <a:cubicBezTo>
                    <a:pt x="13" y="60"/>
                    <a:pt x="11" y="61"/>
                    <a:pt x="10" y="63"/>
                  </a:cubicBezTo>
                  <a:cubicBezTo>
                    <a:pt x="7" y="65"/>
                    <a:pt x="7" y="66"/>
                    <a:pt x="5" y="68"/>
                  </a:cubicBezTo>
                  <a:cubicBezTo>
                    <a:pt x="3" y="71"/>
                    <a:pt x="3" y="73"/>
                    <a:pt x="1" y="75"/>
                  </a:cubicBezTo>
                  <a:cubicBezTo>
                    <a:pt x="1" y="76"/>
                    <a:pt x="1" y="77"/>
                    <a:pt x="1" y="78"/>
                  </a:cubicBezTo>
                  <a:cubicBezTo>
                    <a:pt x="1" y="80"/>
                    <a:pt x="2" y="81"/>
                    <a:pt x="0" y="82"/>
                  </a:cubicBezTo>
                  <a:cubicBezTo>
                    <a:pt x="1" y="83"/>
                    <a:pt x="3" y="84"/>
                    <a:pt x="5" y="85"/>
                  </a:cubicBezTo>
                  <a:cubicBezTo>
                    <a:pt x="6" y="85"/>
                    <a:pt x="8" y="87"/>
                    <a:pt x="9" y="88"/>
                  </a:cubicBezTo>
                  <a:cubicBezTo>
                    <a:pt x="10" y="89"/>
                    <a:pt x="11" y="90"/>
                    <a:pt x="12" y="91"/>
                  </a:cubicBezTo>
                  <a:cubicBezTo>
                    <a:pt x="12" y="93"/>
                    <a:pt x="13" y="94"/>
                    <a:pt x="13" y="96"/>
                  </a:cubicBezTo>
                  <a:cubicBezTo>
                    <a:pt x="13" y="97"/>
                    <a:pt x="13" y="99"/>
                    <a:pt x="13" y="100"/>
                  </a:cubicBezTo>
                  <a:cubicBezTo>
                    <a:pt x="13" y="101"/>
                    <a:pt x="13" y="101"/>
                    <a:pt x="14" y="102"/>
                  </a:cubicBezTo>
                  <a:cubicBezTo>
                    <a:pt x="14" y="103"/>
                    <a:pt x="14" y="104"/>
                    <a:pt x="14" y="104"/>
                  </a:cubicBezTo>
                  <a:cubicBezTo>
                    <a:pt x="14" y="106"/>
                    <a:pt x="14" y="105"/>
                    <a:pt x="14" y="107"/>
                  </a:cubicBezTo>
                  <a:cubicBezTo>
                    <a:pt x="14" y="107"/>
                    <a:pt x="17" y="109"/>
                    <a:pt x="16" y="111"/>
                  </a:cubicBezTo>
                  <a:cubicBezTo>
                    <a:pt x="16" y="111"/>
                    <a:pt x="14" y="112"/>
                    <a:pt x="14" y="112"/>
                  </a:cubicBezTo>
                  <a:cubicBezTo>
                    <a:pt x="11" y="112"/>
                    <a:pt x="10" y="112"/>
                    <a:pt x="9" y="112"/>
                  </a:cubicBezTo>
                  <a:cubicBezTo>
                    <a:pt x="7" y="111"/>
                    <a:pt x="5" y="111"/>
                    <a:pt x="5" y="113"/>
                  </a:cubicBezTo>
                  <a:cubicBezTo>
                    <a:pt x="4" y="116"/>
                    <a:pt x="5" y="114"/>
                    <a:pt x="6" y="117"/>
                  </a:cubicBezTo>
                  <a:cubicBezTo>
                    <a:pt x="6" y="117"/>
                    <a:pt x="7" y="118"/>
                    <a:pt x="7" y="118"/>
                  </a:cubicBezTo>
                  <a:cubicBezTo>
                    <a:pt x="7" y="118"/>
                    <a:pt x="8" y="118"/>
                    <a:pt x="8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20"/>
                    <a:pt x="10" y="120"/>
                    <a:pt x="10" y="120"/>
                  </a:cubicBezTo>
                  <a:cubicBezTo>
                    <a:pt x="10" y="121"/>
                    <a:pt x="11" y="121"/>
                    <a:pt x="11" y="121"/>
                  </a:cubicBezTo>
                  <a:cubicBezTo>
                    <a:pt x="11" y="121"/>
                    <a:pt x="12" y="122"/>
                    <a:pt x="12" y="122"/>
                  </a:cubicBezTo>
                  <a:cubicBezTo>
                    <a:pt x="13" y="122"/>
                    <a:pt x="13" y="123"/>
                    <a:pt x="14" y="123"/>
                  </a:cubicBezTo>
                  <a:cubicBezTo>
                    <a:pt x="14" y="124"/>
                    <a:pt x="14" y="124"/>
                    <a:pt x="14" y="125"/>
                  </a:cubicBezTo>
                  <a:cubicBezTo>
                    <a:pt x="15" y="125"/>
                    <a:pt x="15" y="126"/>
                    <a:pt x="15" y="126"/>
                  </a:cubicBezTo>
                  <a:cubicBezTo>
                    <a:pt x="15" y="127"/>
                    <a:pt x="16" y="127"/>
                    <a:pt x="16" y="128"/>
                  </a:cubicBezTo>
                  <a:cubicBezTo>
                    <a:pt x="17" y="132"/>
                    <a:pt x="17" y="132"/>
                    <a:pt x="20" y="131"/>
                  </a:cubicBezTo>
                  <a:cubicBezTo>
                    <a:pt x="21" y="131"/>
                    <a:pt x="22" y="130"/>
                    <a:pt x="22" y="130"/>
                  </a:cubicBezTo>
                  <a:cubicBezTo>
                    <a:pt x="23" y="130"/>
                    <a:pt x="23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30"/>
                    <a:pt x="26" y="130"/>
                  </a:cubicBezTo>
                  <a:cubicBezTo>
                    <a:pt x="27" y="131"/>
                    <a:pt x="33" y="127"/>
                    <a:pt x="34" y="127"/>
                  </a:cubicBezTo>
                  <a:cubicBezTo>
                    <a:pt x="35" y="128"/>
                    <a:pt x="37" y="128"/>
                    <a:pt x="38" y="128"/>
                  </a:cubicBezTo>
                  <a:cubicBezTo>
                    <a:pt x="39" y="127"/>
                    <a:pt x="42" y="127"/>
                    <a:pt x="43" y="125"/>
                  </a:cubicBezTo>
                  <a:cubicBezTo>
                    <a:pt x="43" y="125"/>
                    <a:pt x="43" y="124"/>
                    <a:pt x="43" y="123"/>
                  </a:cubicBezTo>
                  <a:cubicBezTo>
                    <a:pt x="44" y="122"/>
                    <a:pt x="44" y="122"/>
                    <a:pt x="45" y="121"/>
                  </a:cubicBezTo>
                  <a:cubicBezTo>
                    <a:pt x="46" y="120"/>
                    <a:pt x="46" y="118"/>
                    <a:pt x="48" y="117"/>
                  </a:cubicBezTo>
                  <a:cubicBezTo>
                    <a:pt x="48" y="117"/>
                    <a:pt x="49" y="117"/>
                    <a:pt x="49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8"/>
                    <a:pt x="52" y="117"/>
                    <a:pt x="52" y="117"/>
                  </a:cubicBezTo>
                  <a:cubicBezTo>
                    <a:pt x="53" y="117"/>
                    <a:pt x="54" y="118"/>
                    <a:pt x="55" y="117"/>
                  </a:cubicBezTo>
                  <a:cubicBezTo>
                    <a:pt x="56" y="117"/>
                    <a:pt x="57" y="117"/>
                    <a:pt x="57" y="116"/>
                  </a:cubicBezTo>
                  <a:cubicBezTo>
                    <a:pt x="58" y="116"/>
                    <a:pt x="59" y="116"/>
                    <a:pt x="59" y="115"/>
                  </a:cubicBezTo>
                  <a:cubicBezTo>
                    <a:pt x="60" y="115"/>
                    <a:pt x="61" y="114"/>
                    <a:pt x="61" y="114"/>
                  </a:cubicBezTo>
                  <a:cubicBezTo>
                    <a:pt x="62" y="113"/>
                    <a:pt x="62" y="112"/>
                    <a:pt x="63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1"/>
                    <a:pt x="63" y="111"/>
                    <a:pt x="64" y="111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5" y="110"/>
                    <a:pt x="66" y="109"/>
                    <a:pt x="66" y="108"/>
                  </a:cubicBezTo>
                  <a:cubicBezTo>
                    <a:pt x="66" y="107"/>
                    <a:pt x="66" y="106"/>
                    <a:pt x="66" y="105"/>
                  </a:cubicBezTo>
                  <a:cubicBezTo>
                    <a:pt x="67" y="105"/>
                    <a:pt x="68" y="105"/>
                    <a:pt x="69" y="105"/>
                  </a:cubicBezTo>
                  <a:cubicBezTo>
                    <a:pt x="69" y="104"/>
                    <a:pt x="70" y="104"/>
                    <a:pt x="71" y="104"/>
                  </a:cubicBezTo>
                  <a:cubicBezTo>
                    <a:pt x="72" y="104"/>
                    <a:pt x="74" y="104"/>
                    <a:pt x="75" y="104"/>
                  </a:cubicBezTo>
                  <a:cubicBezTo>
                    <a:pt x="75" y="103"/>
                    <a:pt x="75" y="102"/>
                    <a:pt x="75" y="102"/>
                  </a:cubicBezTo>
                  <a:cubicBezTo>
                    <a:pt x="75" y="101"/>
                    <a:pt x="76" y="100"/>
                    <a:pt x="75" y="100"/>
                  </a:cubicBezTo>
                  <a:cubicBezTo>
                    <a:pt x="74" y="99"/>
                    <a:pt x="73" y="99"/>
                    <a:pt x="72" y="98"/>
                  </a:cubicBezTo>
                  <a:cubicBezTo>
                    <a:pt x="72" y="98"/>
                    <a:pt x="72" y="96"/>
                    <a:pt x="72" y="95"/>
                  </a:cubicBezTo>
                  <a:cubicBezTo>
                    <a:pt x="72" y="95"/>
                    <a:pt x="72" y="94"/>
                    <a:pt x="72" y="94"/>
                  </a:cubicBezTo>
                  <a:cubicBezTo>
                    <a:pt x="72" y="94"/>
                    <a:pt x="71" y="94"/>
                    <a:pt x="71" y="93"/>
                  </a:cubicBezTo>
                  <a:cubicBezTo>
                    <a:pt x="71" y="93"/>
                    <a:pt x="71" y="91"/>
                    <a:pt x="71" y="91"/>
                  </a:cubicBezTo>
                  <a:cubicBezTo>
                    <a:pt x="71" y="89"/>
                    <a:pt x="70" y="90"/>
                    <a:pt x="69" y="90"/>
                  </a:cubicBezTo>
                  <a:cubicBezTo>
                    <a:pt x="66" y="89"/>
                    <a:pt x="67" y="89"/>
                    <a:pt x="68" y="87"/>
                  </a:cubicBezTo>
                  <a:cubicBezTo>
                    <a:pt x="69" y="86"/>
                    <a:pt x="71" y="86"/>
                    <a:pt x="70" y="84"/>
                  </a:cubicBezTo>
                  <a:cubicBezTo>
                    <a:pt x="70" y="83"/>
                    <a:pt x="68" y="83"/>
                    <a:pt x="69" y="82"/>
                  </a:cubicBezTo>
                  <a:cubicBezTo>
                    <a:pt x="69" y="81"/>
                    <a:pt x="69" y="80"/>
                    <a:pt x="70" y="80"/>
                  </a:cubicBezTo>
                  <a:cubicBezTo>
                    <a:pt x="71" y="80"/>
                    <a:pt x="72" y="79"/>
                    <a:pt x="72" y="78"/>
                  </a:cubicBezTo>
                  <a:cubicBezTo>
                    <a:pt x="71" y="78"/>
                    <a:pt x="71" y="78"/>
                    <a:pt x="71" y="77"/>
                  </a:cubicBezTo>
                  <a:cubicBezTo>
                    <a:pt x="71" y="76"/>
                    <a:pt x="71" y="76"/>
                    <a:pt x="72" y="75"/>
                  </a:cubicBezTo>
                  <a:cubicBezTo>
                    <a:pt x="72" y="75"/>
                    <a:pt x="73" y="75"/>
                    <a:pt x="73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4" y="73"/>
                    <a:pt x="74" y="74"/>
                    <a:pt x="74" y="73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4" y="71"/>
                    <a:pt x="75" y="71"/>
                    <a:pt x="75" y="71"/>
                  </a:cubicBezTo>
                  <a:cubicBezTo>
                    <a:pt x="75" y="71"/>
                    <a:pt x="75" y="70"/>
                    <a:pt x="75" y="70"/>
                  </a:cubicBezTo>
                  <a:cubicBezTo>
                    <a:pt x="76" y="69"/>
                    <a:pt x="76" y="69"/>
                    <a:pt x="76" y="68"/>
                  </a:cubicBezTo>
                  <a:cubicBezTo>
                    <a:pt x="76" y="68"/>
                    <a:pt x="75" y="68"/>
                    <a:pt x="76" y="67"/>
                  </a:cubicBezTo>
                  <a:cubicBezTo>
                    <a:pt x="77" y="64"/>
                    <a:pt x="81" y="65"/>
                    <a:pt x="82" y="65"/>
                  </a:cubicBezTo>
                  <a:cubicBezTo>
                    <a:pt x="82" y="65"/>
                    <a:pt x="84" y="65"/>
                    <a:pt x="84" y="65"/>
                  </a:cubicBezTo>
                  <a:cubicBezTo>
                    <a:pt x="84" y="65"/>
                    <a:pt x="84" y="33"/>
                    <a:pt x="84" y="3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3" name="Freeform 268"/>
            <p:cNvSpPr>
              <a:spLocks/>
            </p:cNvSpPr>
            <p:nvPr/>
          </p:nvSpPr>
          <p:spPr bwMode="auto">
            <a:xfrm>
              <a:off x="8960674" y="2750905"/>
              <a:ext cx="66287" cy="55555"/>
            </a:xfrm>
            <a:custGeom>
              <a:avLst/>
              <a:gdLst/>
              <a:ahLst/>
              <a:cxnLst>
                <a:cxn ang="0">
                  <a:pos x="51" y="41"/>
                </a:cxn>
                <a:cxn ang="0">
                  <a:pos x="50" y="40"/>
                </a:cxn>
                <a:cxn ang="0">
                  <a:pos x="48" y="38"/>
                </a:cxn>
                <a:cxn ang="0">
                  <a:pos x="46" y="36"/>
                </a:cxn>
                <a:cxn ang="0">
                  <a:pos x="44" y="35"/>
                </a:cxn>
                <a:cxn ang="0">
                  <a:pos x="42" y="32"/>
                </a:cxn>
                <a:cxn ang="0">
                  <a:pos x="39" y="29"/>
                </a:cxn>
                <a:cxn ang="0">
                  <a:pos x="36" y="27"/>
                </a:cxn>
                <a:cxn ang="0">
                  <a:pos x="35" y="26"/>
                </a:cxn>
                <a:cxn ang="0">
                  <a:pos x="32" y="25"/>
                </a:cxn>
                <a:cxn ang="0">
                  <a:pos x="30" y="24"/>
                </a:cxn>
                <a:cxn ang="0">
                  <a:pos x="31" y="22"/>
                </a:cxn>
                <a:cxn ang="0">
                  <a:pos x="24" y="20"/>
                </a:cxn>
                <a:cxn ang="0">
                  <a:pos x="23" y="17"/>
                </a:cxn>
                <a:cxn ang="0">
                  <a:pos x="22" y="15"/>
                </a:cxn>
                <a:cxn ang="0">
                  <a:pos x="22" y="14"/>
                </a:cxn>
                <a:cxn ang="0">
                  <a:pos x="22" y="11"/>
                </a:cxn>
                <a:cxn ang="0">
                  <a:pos x="21" y="7"/>
                </a:cxn>
                <a:cxn ang="0">
                  <a:pos x="20" y="4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1" y="4"/>
                </a:cxn>
                <a:cxn ang="0">
                  <a:pos x="9" y="5"/>
                </a:cxn>
                <a:cxn ang="0">
                  <a:pos x="5" y="7"/>
                </a:cxn>
                <a:cxn ang="0">
                  <a:pos x="4" y="13"/>
                </a:cxn>
                <a:cxn ang="0">
                  <a:pos x="3" y="17"/>
                </a:cxn>
                <a:cxn ang="0">
                  <a:pos x="2" y="19"/>
                </a:cxn>
                <a:cxn ang="0">
                  <a:pos x="0" y="24"/>
                </a:cxn>
                <a:cxn ang="0">
                  <a:pos x="2" y="29"/>
                </a:cxn>
                <a:cxn ang="0">
                  <a:pos x="5" y="30"/>
                </a:cxn>
                <a:cxn ang="0">
                  <a:pos x="7" y="29"/>
                </a:cxn>
                <a:cxn ang="0">
                  <a:pos x="9" y="28"/>
                </a:cxn>
                <a:cxn ang="0">
                  <a:pos x="11" y="26"/>
                </a:cxn>
                <a:cxn ang="0">
                  <a:pos x="12" y="25"/>
                </a:cxn>
                <a:cxn ang="0">
                  <a:pos x="14" y="26"/>
                </a:cxn>
                <a:cxn ang="0">
                  <a:pos x="15" y="28"/>
                </a:cxn>
                <a:cxn ang="0">
                  <a:pos x="17" y="28"/>
                </a:cxn>
                <a:cxn ang="0">
                  <a:pos x="19" y="28"/>
                </a:cxn>
                <a:cxn ang="0">
                  <a:pos x="20" y="27"/>
                </a:cxn>
                <a:cxn ang="0">
                  <a:pos x="22" y="28"/>
                </a:cxn>
                <a:cxn ang="0">
                  <a:pos x="23" y="28"/>
                </a:cxn>
                <a:cxn ang="0">
                  <a:pos x="25" y="27"/>
                </a:cxn>
                <a:cxn ang="0">
                  <a:pos x="27" y="28"/>
                </a:cxn>
                <a:cxn ang="0">
                  <a:pos x="29" y="28"/>
                </a:cxn>
                <a:cxn ang="0">
                  <a:pos x="34" y="31"/>
                </a:cxn>
                <a:cxn ang="0">
                  <a:pos x="38" y="34"/>
                </a:cxn>
                <a:cxn ang="0">
                  <a:pos x="41" y="37"/>
                </a:cxn>
                <a:cxn ang="0">
                  <a:pos x="44" y="40"/>
                </a:cxn>
                <a:cxn ang="0">
                  <a:pos x="45" y="41"/>
                </a:cxn>
                <a:cxn ang="0">
                  <a:pos x="46" y="43"/>
                </a:cxn>
                <a:cxn ang="0">
                  <a:pos x="51" y="45"/>
                </a:cxn>
                <a:cxn ang="0">
                  <a:pos x="52" y="41"/>
                </a:cxn>
              </a:cxnLst>
              <a:rect l="0" t="0" r="r" b="b"/>
              <a:pathLst>
                <a:path w="53" h="45">
                  <a:moveTo>
                    <a:pt x="52" y="41"/>
                  </a:moveTo>
                  <a:cubicBezTo>
                    <a:pt x="52" y="41"/>
                    <a:pt x="51" y="41"/>
                    <a:pt x="51" y="41"/>
                  </a:cubicBezTo>
                  <a:cubicBezTo>
                    <a:pt x="51" y="41"/>
                    <a:pt x="50" y="40"/>
                    <a:pt x="50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8" y="39"/>
                    <a:pt x="48" y="38"/>
                  </a:cubicBezTo>
                  <a:cubicBezTo>
                    <a:pt x="48" y="38"/>
                    <a:pt x="47" y="38"/>
                    <a:pt x="47" y="37"/>
                  </a:cubicBezTo>
                  <a:cubicBezTo>
                    <a:pt x="47" y="37"/>
                    <a:pt x="47" y="37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5" y="36"/>
                    <a:pt x="45" y="35"/>
                    <a:pt x="44" y="35"/>
                  </a:cubicBezTo>
                  <a:cubicBezTo>
                    <a:pt x="44" y="34"/>
                    <a:pt x="43" y="34"/>
                    <a:pt x="43" y="34"/>
                  </a:cubicBezTo>
                  <a:cubicBezTo>
                    <a:pt x="43" y="33"/>
                    <a:pt x="42" y="33"/>
                    <a:pt x="42" y="32"/>
                  </a:cubicBezTo>
                  <a:cubicBezTo>
                    <a:pt x="41" y="31"/>
                    <a:pt x="41" y="31"/>
                    <a:pt x="40" y="30"/>
                  </a:cubicBezTo>
                  <a:cubicBezTo>
                    <a:pt x="40" y="29"/>
                    <a:pt x="40" y="29"/>
                    <a:pt x="39" y="29"/>
                  </a:cubicBezTo>
                  <a:cubicBezTo>
                    <a:pt x="38" y="28"/>
                    <a:pt x="38" y="28"/>
                    <a:pt x="37" y="27"/>
                  </a:cubicBezTo>
                  <a:cubicBezTo>
                    <a:pt x="37" y="27"/>
                    <a:pt x="37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2" y="25"/>
                    <a:pt x="31" y="25"/>
                    <a:pt x="31" y="24"/>
                  </a:cubicBezTo>
                  <a:cubicBezTo>
                    <a:pt x="31" y="24"/>
                    <a:pt x="31" y="24"/>
                    <a:pt x="30" y="24"/>
                  </a:cubicBezTo>
                  <a:cubicBezTo>
                    <a:pt x="30" y="23"/>
                    <a:pt x="31" y="23"/>
                    <a:pt x="31" y="23"/>
                  </a:cubicBezTo>
                  <a:cubicBezTo>
                    <a:pt x="31" y="23"/>
                    <a:pt x="31" y="22"/>
                    <a:pt x="31" y="22"/>
                  </a:cubicBezTo>
                  <a:cubicBezTo>
                    <a:pt x="30" y="22"/>
                    <a:pt x="30" y="21"/>
                    <a:pt x="29" y="21"/>
                  </a:cubicBezTo>
                  <a:cubicBezTo>
                    <a:pt x="26" y="17"/>
                    <a:pt x="27" y="20"/>
                    <a:pt x="24" y="20"/>
                  </a:cubicBezTo>
                  <a:cubicBezTo>
                    <a:pt x="23" y="20"/>
                    <a:pt x="24" y="19"/>
                    <a:pt x="24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2"/>
                    <a:pt x="22" y="11"/>
                  </a:cubicBezTo>
                  <a:cubicBezTo>
                    <a:pt x="22" y="11"/>
                    <a:pt x="22" y="10"/>
                    <a:pt x="21" y="10"/>
                  </a:cubicBezTo>
                  <a:cubicBezTo>
                    <a:pt x="21" y="9"/>
                    <a:pt x="21" y="8"/>
                    <a:pt x="21" y="7"/>
                  </a:cubicBezTo>
                  <a:cubicBezTo>
                    <a:pt x="20" y="7"/>
                    <a:pt x="20" y="6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9" y="2"/>
                    <a:pt x="18" y="2"/>
                    <a:pt x="18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1"/>
                    <a:pt x="16" y="1"/>
                    <a:pt x="15" y="2"/>
                  </a:cubicBezTo>
                  <a:cubicBezTo>
                    <a:pt x="15" y="2"/>
                    <a:pt x="13" y="3"/>
                    <a:pt x="12" y="3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8" y="7"/>
                    <a:pt x="6" y="7"/>
                    <a:pt x="5" y="7"/>
                  </a:cubicBezTo>
                  <a:cubicBezTo>
                    <a:pt x="4" y="7"/>
                    <a:pt x="5" y="8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3" y="17"/>
                    <a:pt x="3" y="17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20"/>
                    <a:pt x="1" y="21"/>
                    <a:pt x="1" y="21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6"/>
                    <a:pt x="1" y="27"/>
                    <a:pt x="0" y="29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2" y="29"/>
                    <a:pt x="3" y="29"/>
                    <a:pt x="4" y="30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28"/>
                    <a:pt x="7" y="31"/>
                    <a:pt x="8" y="30"/>
                  </a:cubicBezTo>
                  <a:cubicBezTo>
                    <a:pt x="9" y="30"/>
                    <a:pt x="9" y="29"/>
                    <a:pt x="9" y="28"/>
                  </a:cubicBezTo>
                  <a:cubicBezTo>
                    <a:pt x="9" y="28"/>
                    <a:pt x="10" y="27"/>
                    <a:pt x="10" y="27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5"/>
                    <a:pt x="13" y="25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9"/>
                    <a:pt x="17" y="29"/>
                    <a:pt x="17" y="28"/>
                  </a:cubicBezTo>
                  <a:cubicBezTo>
                    <a:pt x="18" y="28"/>
                    <a:pt x="18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8"/>
                  </a:cubicBezTo>
                  <a:cubicBezTo>
                    <a:pt x="22" y="28"/>
                    <a:pt x="22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8"/>
                    <a:pt x="24" y="28"/>
                  </a:cubicBezTo>
                  <a:cubicBezTo>
                    <a:pt x="24" y="27"/>
                    <a:pt x="24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8"/>
                    <a:pt x="27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30" y="28"/>
                    <a:pt x="31" y="29"/>
                    <a:pt x="32" y="30"/>
                  </a:cubicBezTo>
                  <a:cubicBezTo>
                    <a:pt x="32" y="30"/>
                    <a:pt x="33" y="30"/>
                    <a:pt x="34" y="31"/>
                  </a:cubicBezTo>
                  <a:cubicBezTo>
                    <a:pt x="35" y="31"/>
                    <a:pt x="36" y="32"/>
                    <a:pt x="36" y="32"/>
                  </a:cubicBezTo>
                  <a:cubicBezTo>
                    <a:pt x="37" y="33"/>
                    <a:pt x="37" y="33"/>
                    <a:pt x="38" y="34"/>
                  </a:cubicBezTo>
                  <a:cubicBezTo>
                    <a:pt x="38" y="34"/>
                    <a:pt x="39" y="35"/>
                    <a:pt x="40" y="35"/>
                  </a:cubicBezTo>
                  <a:cubicBezTo>
                    <a:pt x="40" y="36"/>
                    <a:pt x="41" y="37"/>
                    <a:pt x="41" y="37"/>
                  </a:cubicBezTo>
                  <a:cubicBezTo>
                    <a:pt x="42" y="38"/>
                    <a:pt x="42" y="38"/>
                    <a:pt x="43" y="39"/>
                  </a:cubicBezTo>
                  <a:cubicBezTo>
                    <a:pt x="43" y="39"/>
                    <a:pt x="43" y="40"/>
                    <a:pt x="44" y="40"/>
                  </a:cubicBezTo>
                  <a:cubicBezTo>
                    <a:pt x="44" y="40"/>
                    <a:pt x="44" y="41"/>
                    <a:pt x="44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1"/>
                    <a:pt x="45" y="42"/>
                    <a:pt x="45" y="42"/>
                  </a:cubicBezTo>
                  <a:cubicBezTo>
                    <a:pt x="46" y="42"/>
                    <a:pt x="46" y="43"/>
                    <a:pt x="46" y="43"/>
                  </a:cubicBezTo>
                  <a:cubicBezTo>
                    <a:pt x="46" y="44"/>
                    <a:pt x="47" y="44"/>
                    <a:pt x="48" y="45"/>
                  </a:cubicBezTo>
                  <a:cubicBezTo>
                    <a:pt x="48" y="45"/>
                    <a:pt x="50" y="45"/>
                    <a:pt x="51" y="45"/>
                  </a:cubicBezTo>
                  <a:cubicBezTo>
                    <a:pt x="51" y="44"/>
                    <a:pt x="51" y="44"/>
                    <a:pt x="52" y="44"/>
                  </a:cubicBezTo>
                  <a:cubicBezTo>
                    <a:pt x="53" y="43"/>
                    <a:pt x="52" y="42"/>
                    <a:pt x="52" y="4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4" name="Freeform 269"/>
            <p:cNvSpPr>
              <a:spLocks/>
            </p:cNvSpPr>
            <p:nvPr/>
          </p:nvSpPr>
          <p:spPr bwMode="auto">
            <a:xfrm>
              <a:off x="8927215" y="2781839"/>
              <a:ext cx="147725" cy="115529"/>
            </a:xfrm>
            <a:custGeom>
              <a:avLst/>
              <a:gdLst/>
              <a:ahLst/>
              <a:cxnLst>
                <a:cxn ang="0">
                  <a:pos x="109" y="55"/>
                </a:cxn>
                <a:cxn ang="0">
                  <a:pos x="77" y="35"/>
                </a:cxn>
                <a:cxn ang="0">
                  <a:pos x="76" y="31"/>
                </a:cxn>
                <a:cxn ang="0">
                  <a:pos x="72" y="24"/>
                </a:cxn>
                <a:cxn ang="0">
                  <a:pos x="74" y="19"/>
                </a:cxn>
                <a:cxn ang="0">
                  <a:pos x="72" y="16"/>
                </a:cxn>
                <a:cxn ang="0">
                  <a:pos x="70" y="14"/>
                </a:cxn>
                <a:cxn ang="0">
                  <a:pos x="65" y="9"/>
                </a:cxn>
                <a:cxn ang="0">
                  <a:pos x="59" y="5"/>
                </a:cxn>
                <a:cxn ang="0">
                  <a:pos x="54" y="3"/>
                </a:cxn>
                <a:cxn ang="0">
                  <a:pos x="51" y="3"/>
                </a:cxn>
                <a:cxn ang="0">
                  <a:pos x="49" y="3"/>
                </a:cxn>
                <a:cxn ang="0">
                  <a:pos x="46" y="2"/>
                </a:cxn>
                <a:cxn ang="0">
                  <a:pos x="44" y="3"/>
                </a:cxn>
                <a:cxn ang="0">
                  <a:pos x="41" y="2"/>
                </a:cxn>
                <a:cxn ang="0">
                  <a:pos x="39" y="0"/>
                </a:cxn>
                <a:cxn ang="0">
                  <a:pos x="37" y="2"/>
                </a:cxn>
                <a:cxn ang="0">
                  <a:pos x="34" y="4"/>
                </a:cxn>
                <a:cxn ang="0">
                  <a:pos x="31" y="5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25" y="16"/>
                </a:cxn>
                <a:cxn ang="0">
                  <a:pos x="17" y="26"/>
                </a:cxn>
                <a:cxn ang="0">
                  <a:pos x="12" y="34"/>
                </a:cxn>
                <a:cxn ang="0">
                  <a:pos x="9" y="45"/>
                </a:cxn>
                <a:cxn ang="0">
                  <a:pos x="1" y="56"/>
                </a:cxn>
                <a:cxn ang="0">
                  <a:pos x="8" y="61"/>
                </a:cxn>
                <a:cxn ang="0">
                  <a:pos x="13" y="65"/>
                </a:cxn>
                <a:cxn ang="0">
                  <a:pos x="17" y="75"/>
                </a:cxn>
                <a:cxn ang="0">
                  <a:pos x="22" y="81"/>
                </a:cxn>
                <a:cxn ang="0">
                  <a:pos x="28" y="84"/>
                </a:cxn>
                <a:cxn ang="0">
                  <a:pos x="34" y="86"/>
                </a:cxn>
                <a:cxn ang="0">
                  <a:pos x="36" y="87"/>
                </a:cxn>
                <a:cxn ang="0">
                  <a:pos x="42" y="91"/>
                </a:cxn>
                <a:cxn ang="0">
                  <a:pos x="51" y="93"/>
                </a:cxn>
                <a:cxn ang="0">
                  <a:pos x="56" y="88"/>
                </a:cxn>
                <a:cxn ang="0">
                  <a:pos x="60" y="85"/>
                </a:cxn>
                <a:cxn ang="0">
                  <a:pos x="64" y="88"/>
                </a:cxn>
                <a:cxn ang="0">
                  <a:pos x="71" y="87"/>
                </a:cxn>
                <a:cxn ang="0">
                  <a:pos x="73" y="86"/>
                </a:cxn>
                <a:cxn ang="0">
                  <a:pos x="78" y="85"/>
                </a:cxn>
                <a:cxn ang="0">
                  <a:pos x="80" y="83"/>
                </a:cxn>
                <a:cxn ang="0">
                  <a:pos x="82" y="81"/>
                </a:cxn>
                <a:cxn ang="0">
                  <a:pos x="85" y="80"/>
                </a:cxn>
                <a:cxn ang="0">
                  <a:pos x="95" y="79"/>
                </a:cxn>
              </a:cxnLst>
              <a:rect l="0" t="0" r="r" b="b"/>
              <a:pathLst>
                <a:path w="119" h="93">
                  <a:moveTo>
                    <a:pt x="109" y="55"/>
                  </a:moveTo>
                  <a:cubicBezTo>
                    <a:pt x="109" y="55"/>
                    <a:pt x="108" y="55"/>
                    <a:pt x="107" y="55"/>
                  </a:cubicBezTo>
                  <a:cubicBezTo>
                    <a:pt x="108" y="55"/>
                    <a:pt x="108" y="55"/>
                    <a:pt x="109" y="55"/>
                  </a:cubicBezTo>
                  <a:cubicBezTo>
                    <a:pt x="109" y="55"/>
                    <a:pt x="87" y="47"/>
                    <a:pt x="83" y="44"/>
                  </a:cubicBezTo>
                  <a:cubicBezTo>
                    <a:pt x="81" y="43"/>
                    <a:pt x="78" y="37"/>
                    <a:pt x="78" y="36"/>
                  </a:cubicBezTo>
                  <a:cubicBezTo>
                    <a:pt x="78" y="36"/>
                    <a:pt x="77" y="36"/>
                    <a:pt x="77" y="35"/>
                  </a:cubicBezTo>
                  <a:cubicBezTo>
                    <a:pt x="77" y="34"/>
                    <a:pt x="78" y="34"/>
                    <a:pt x="78" y="34"/>
                  </a:cubicBezTo>
                  <a:cubicBezTo>
                    <a:pt x="78" y="33"/>
                    <a:pt x="78" y="32"/>
                    <a:pt x="78" y="32"/>
                  </a:cubicBezTo>
                  <a:cubicBezTo>
                    <a:pt x="78" y="31"/>
                    <a:pt x="76" y="31"/>
                    <a:pt x="76" y="31"/>
                  </a:cubicBezTo>
                  <a:cubicBezTo>
                    <a:pt x="76" y="30"/>
                    <a:pt x="75" y="31"/>
                    <a:pt x="74" y="30"/>
                  </a:cubicBezTo>
                  <a:cubicBezTo>
                    <a:pt x="74" y="30"/>
                    <a:pt x="71" y="31"/>
                    <a:pt x="71" y="30"/>
                  </a:cubicBezTo>
                  <a:cubicBezTo>
                    <a:pt x="70" y="29"/>
                    <a:pt x="73" y="25"/>
                    <a:pt x="72" y="24"/>
                  </a:cubicBezTo>
                  <a:cubicBezTo>
                    <a:pt x="71" y="24"/>
                    <a:pt x="74" y="22"/>
                    <a:pt x="74" y="21"/>
                  </a:cubicBezTo>
                  <a:cubicBezTo>
                    <a:pt x="73" y="20"/>
                    <a:pt x="73" y="21"/>
                    <a:pt x="74" y="20"/>
                  </a:cubicBezTo>
                  <a:cubicBezTo>
                    <a:pt x="74" y="20"/>
                    <a:pt x="74" y="19"/>
                    <a:pt x="74" y="19"/>
                  </a:cubicBezTo>
                  <a:cubicBezTo>
                    <a:pt x="74" y="19"/>
                    <a:pt x="73" y="18"/>
                    <a:pt x="73" y="18"/>
                  </a:cubicBezTo>
                  <a:cubicBezTo>
                    <a:pt x="73" y="18"/>
                    <a:pt x="73" y="17"/>
                    <a:pt x="72" y="17"/>
                  </a:cubicBezTo>
                  <a:cubicBezTo>
                    <a:pt x="72" y="17"/>
                    <a:pt x="72" y="16"/>
                    <a:pt x="72" y="16"/>
                  </a:cubicBezTo>
                  <a:cubicBezTo>
                    <a:pt x="72" y="16"/>
                    <a:pt x="72" y="16"/>
                    <a:pt x="71" y="16"/>
                  </a:cubicBezTo>
                  <a:cubicBezTo>
                    <a:pt x="71" y="16"/>
                    <a:pt x="71" y="15"/>
                    <a:pt x="71" y="15"/>
                  </a:cubicBezTo>
                  <a:cubicBezTo>
                    <a:pt x="70" y="15"/>
                    <a:pt x="70" y="14"/>
                    <a:pt x="70" y="14"/>
                  </a:cubicBezTo>
                  <a:cubicBezTo>
                    <a:pt x="69" y="13"/>
                    <a:pt x="69" y="13"/>
                    <a:pt x="68" y="12"/>
                  </a:cubicBezTo>
                  <a:cubicBezTo>
                    <a:pt x="68" y="12"/>
                    <a:pt x="67" y="11"/>
                    <a:pt x="67" y="10"/>
                  </a:cubicBezTo>
                  <a:cubicBezTo>
                    <a:pt x="66" y="10"/>
                    <a:pt x="65" y="9"/>
                    <a:pt x="65" y="9"/>
                  </a:cubicBezTo>
                  <a:cubicBezTo>
                    <a:pt x="64" y="8"/>
                    <a:pt x="64" y="8"/>
                    <a:pt x="63" y="7"/>
                  </a:cubicBezTo>
                  <a:cubicBezTo>
                    <a:pt x="63" y="7"/>
                    <a:pt x="62" y="6"/>
                    <a:pt x="61" y="6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8" y="4"/>
                    <a:pt x="57" y="3"/>
                    <a:pt x="56" y="3"/>
                  </a:cubicBezTo>
                  <a:cubicBezTo>
                    <a:pt x="56" y="3"/>
                    <a:pt x="55" y="3"/>
                    <a:pt x="55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8" y="2"/>
                  </a:cubicBezTo>
                  <a:cubicBezTo>
                    <a:pt x="48" y="2"/>
                    <a:pt x="47" y="2"/>
                    <a:pt x="47" y="2"/>
                  </a:cubicBezTo>
                  <a:cubicBezTo>
                    <a:pt x="47" y="2"/>
                    <a:pt x="47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3"/>
                    <a:pt x="45" y="3"/>
                    <a:pt x="44" y="3"/>
                  </a:cubicBezTo>
                  <a:cubicBezTo>
                    <a:pt x="44" y="4"/>
                    <a:pt x="43" y="4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3"/>
                    <a:pt x="41" y="3"/>
                    <a:pt x="41" y="2"/>
                  </a:cubicBezTo>
                  <a:cubicBezTo>
                    <a:pt x="41" y="2"/>
                    <a:pt x="41" y="2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9" y="0"/>
                    <a:pt x="39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1"/>
                    <a:pt x="37" y="2"/>
                  </a:cubicBezTo>
                  <a:cubicBezTo>
                    <a:pt x="37" y="2"/>
                    <a:pt x="36" y="3"/>
                    <a:pt x="36" y="3"/>
                  </a:cubicBezTo>
                  <a:cubicBezTo>
                    <a:pt x="36" y="4"/>
                    <a:pt x="36" y="5"/>
                    <a:pt x="35" y="5"/>
                  </a:cubicBezTo>
                  <a:cubicBezTo>
                    <a:pt x="34" y="6"/>
                    <a:pt x="35" y="3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3"/>
                    <a:pt x="26" y="13"/>
                    <a:pt x="26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25" y="17"/>
                    <a:pt x="25" y="17"/>
                    <a:pt x="25" y="18"/>
                  </a:cubicBezTo>
                  <a:cubicBezTo>
                    <a:pt x="24" y="18"/>
                    <a:pt x="23" y="17"/>
                    <a:pt x="21" y="18"/>
                  </a:cubicBezTo>
                  <a:cubicBezTo>
                    <a:pt x="20" y="19"/>
                    <a:pt x="17" y="24"/>
                    <a:pt x="17" y="26"/>
                  </a:cubicBezTo>
                  <a:cubicBezTo>
                    <a:pt x="17" y="28"/>
                    <a:pt x="16" y="29"/>
                    <a:pt x="16" y="31"/>
                  </a:cubicBezTo>
                  <a:cubicBezTo>
                    <a:pt x="15" y="31"/>
                    <a:pt x="15" y="32"/>
                    <a:pt x="15" y="33"/>
                  </a:cubicBezTo>
                  <a:cubicBezTo>
                    <a:pt x="14" y="33"/>
                    <a:pt x="13" y="33"/>
                    <a:pt x="12" y="34"/>
                  </a:cubicBezTo>
                  <a:cubicBezTo>
                    <a:pt x="10" y="36"/>
                    <a:pt x="11" y="38"/>
                    <a:pt x="10" y="39"/>
                  </a:cubicBezTo>
                  <a:cubicBezTo>
                    <a:pt x="10" y="40"/>
                    <a:pt x="9" y="41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9" y="49"/>
                    <a:pt x="8" y="50"/>
                  </a:cubicBezTo>
                  <a:cubicBezTo>
                    <a:pt x="7" y="52"/>
                    <a:pt x="3" y="51"/>
                    <a:pt x="2" y="52"/>
                  </a:cubicBezTo>
                  <a:cubicBezTo>
                    <a:pt x="1" y="53"/>
                    <a:pt x="0" y="55"/>
                    <a:pt x="1" y="56"/>
                  </a:cubicBezTo>
                  <a:cubicBezTo>
                    <a:pt x="1" y="57"/>
                    <a:pt x="3" y="58"/>
                    <a:pt x="3" y="59"/>
                  </a:cubicBezTo>
                  <a:cubicBezTo>
                    <a:pt x="4" y="59"/>
                    <a:pt x="6" y="59"/>
                    <a:pt x="6" y="59"/>
                  </a:cubicBezTo>
                  <a:cubicBezTo>
                    <a:pt x="8" y="60"/>
                    <a:pt x="8" y="60"/>
                    <a:pt x="8" y="61"/>
                  </a:cubicBezTo>
                  <a:cubicBezTo>
                    <a:pt x="9" y="62"/>
                    <a:pt x="9" y="62"/>
                    <a:pt x="10" y="63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2" y="64"/>
                    <a:pt x="13" y="65"/>
                    <a:pt x="13" y="65"/>
                  </a:cubicBezTo>
                  <a:cubicBezTo>
                    <a:pt x="14" y="66"/>
                    <a:pt x="15" y="67"/>
                    <a:pt x="16" y="67"/>
                  </a:cubicBezTo>
                  <a:cubicBezTo>
                    <a:pt x="17" y="69"/>
                    <a:pt x="16" y="70"/>
                    <a:pt x="17" y="72"/>
                  </a:cubicBezTo>
                  <a:cubicBezTo>
                    <a:pt x="17" y="73"/>
                    <a:pt x="17" y="74"/>
                    <a:pt x="17" y="75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20" y="76"/>
                    <a:pt x="21" y="76"/>
                    <a:pt x="21" y="77"/>
                  </a:cubicBezTo>
                  <a:cubicBezTo>
                    <a:pt x="22" y="78"/>
                    <a:pt x="22" y="79"/>
                    <a:pt x="22" y="81"/>
                  </a:cubicBezTo>
                  <a:cubicBezTo>
                    <a:pt x="23" y="82"/>
                    <a:pt x="23" y="83"/>
                    <a:pt x="24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7" y="84"/>
                    <a:pt x="28" y="84"/>
                    <a:pt x="28" y="84"/>
                  </a:cubicBezTo>
                  <a:cubicBezTo>
                    <a:pt x="29" y="84"/>
                    <a:pt x="30" y="84"/>
                    <a:pt x="31" y="84"/>
                  </a:cubicBezTo>
                  <a:cubicBezTo>
                    <a:pt x="31" y="84"/>
                    <a:pt x="32" y="84"/>
                    <a:pt x="32" y="85"/>
                  </a:cubicBezTo>
                  <a:cubicBezTo>
                    <a:pt x="33" y="85"/>
                    <a:pt x="33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5" y="86"/>
                    <a:pt x="35" y="87"/>
                  </a:cubicBezTo>
                  <a:cubicBezTo>
                    <a:pt x="35" y="87"/>
                    <a:pt x="36" y="87"/>
                    <a:pt x="36" y="87"/>
                  </a:cubicBezTo>
                  <a:cubicBezTo>
                    <a:pt x="36" y="88"/>
                    <a:pt x="36" y="88"/>
                    <a:pt x="37" y="88"/>
                  </a:cubicBezTo>
                  <a:cubicBezTo>
                    <a:pt x="37" y="88"/>
                    <a:pt x="37" y="89"/>
                    <a:pt x="38" y="89"/>
                  </a:cubicBezTo>
                  <a:cubicBezTo>
                    <a:pt x="39" y="90"/>
                    <a:pt x="40" y="91"/>
                    <a:pt x="42" y="91"/>
                  </a:cubicBezTo>
                  <a:cubicBezTo>
                    <a:pt x="43" y="91"/>
                    <a:pt x="45" y="91"/>
                    <a:pt x="46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50" y="92"/>
                    <a:pt x="50" y="93"/>
                    <a:pt x="51" y="93"/>
                  </a:cubicBezTo>
                  <a:cubicBezTo>
                    <a:pt x="53" y="92"/>
                    <a:pt x="52" y="89"/>
                    <a:pt x="54" y="89"/>
                  </a:cubicBezTo>
                  <a:cubicBezTo>
                    <a:pt x="54" y="88"/>
                    <a:pt x="54" y="89"/>
                    <a:pt x="55" y="88"/>
                  </a:cubicBezTo>
                  <a:cubicBezTo>
                    <a:pt x="55" y="88"/>
                    <a:pt x="56" y="88"/>
                    <a:pt x="56" y="88"/>
                  </a:cubicBezTo>
                  <a:cubicBezTo>
                    <a:pt x="57" y="87"/>
                    <a:pt x="57" y="87"/>
                    <a:pt x="58" y="86"/>
                  </a:cubicBezTo>
                  <a:cubicBezTo>
                    <a:pt x="58" y="86"/>
                    <a:pt x="58" y="86"/>
                    <a:pt x="59" y="85"/>
                  </a:cubicBezTo>
                  <a:cubicBezTo>
                    <a:pt x="59" y="85"/>
                    <a:pt x="59" y="85"/>
                    <a:pt x="60" y="85"/>
                  </a:cubicBezTo>
                  <a:cubicBezTo>
                    <a:pt x="60" y="85"/>
                    <a:pt x="60" y="85"/>
                    <a:pt x="61" y="85"/>
                  </a:cubicBezTo>
                  <a:cubicBezTo>
                    <a:pt x="62" y="86"/>
                    <a:pt x="63" y="86"/>
                    <a:pt x="63" y="87"/>
                  </a:cubicBezTo>
                  <a:cubicBezTo>
                    <a:pt x="63" y="87"/>
                    <a:pt x="64" y="87"/>
                    <a:pt x="64" y="88"/>
                  </a:cubicBezTo>
                  <a:cubicBezTo>
                    <a:pt x="65" y="89"/>
                    <a:pt x="64" y="88"/>
                    <a:pt x="65" y="88"/>
                  </a:cubicBezTo>
                  <a:cubicBezTo>
                    <a:pt x="66" y="88"/>
                    <a:pt x="67" y="87"/>
                    <a:pt x="67" y="87"/>
                  </a:cubicBezTo>
                  <a:cubicBezTo>
                    <a:pt x="69" y="87"/>
                    <a:pt x="70" y="87"/>
                    <a:pt x="71" y="87"/>
                  </a:cubicBezTo>
                  <a:cubicBezTo>
                    <a:pt x="71" y="87"/>
                    <a:pt x="71" y="86"/>
                    <a:pt x="71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3" y="86"/>
                    <a:pt x="73" y="85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75" y="85"/>
                    <a:pt x="77" y="86"/>
                    <a:pt x="78" y="85"/>
                  </a:cubicBezTo>
                  <a:cubicBezTo>
                    <a:pt x="78" y="85"/>
                    <a:pt x="78" y="84"/>
                    <a:pt x="79" y="84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79" y="83"/>
                    <a:pt x="80" y="83"/>
                    <a:pt x="80" y="83"/>
                  </a:cubicBezTo>
                  <a:cubicBezTo>
                    <a:pt x="80" y="82"/>
                    <a:pt x="80" y="81"/>
                    <a:pt x="81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81"/>
                    <a:pt x="82" y="81"/>
                    <a:pt x="82" y="81"/>
                  </a:cubicBezTo>
                  <a:cubicBezTo>
                    <a:pt x="82" y="81"/>
                    <a:pt x="83" y="81"/>
                    <a:pt x="83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80"/>
                    <a:pt x="85" y="80"/>
                  </a:cubicBezTo>
                  <a:cubicBezTo>
                    <a:pt x="87" y="80"/>
                    <a:pt x="88" y="80"/>
                    <a:pt x="90" y="80"/>
                  </a:cubicBezTo>
                  <a:cubicBezTo>
                    <a:pt x="91" y="80"/>
                    <a:pt x="92" y="80"/>
                    <a:pt x="93" y="80"/>
                  </a:cubicBezTo>
                  <a:cubicBezTo>
                    <a:pt x="94" y="80"/>
                    <a:pt x="94" y="80"/>
                    <a:pt x="95" y="79"/>
                  </a:cubicBezTo>
                  <a:cubicBezTo>
                    <a:pt x="96" y="78"/>
                    <a:pt x="118" y="56"/>
                    <a:pt x="119" y="56"/>
                  </a:cubicBezTo>
                  <a:cubicBezTo>
                    <a:pt x="117" y="56"/>
                    <a:pt x="111" y="56"/>
                    <a:pt x="109" y="55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5" name="Freeform 271"/>
            <p:cNvSpPr>
              <a:spLocks/>
            </p:cNvSpPr>
            <p:nvPr/>
          </p:nvSpPr>
          <p:spPr bwMode="auto">
            <a:xfrm>
              <a:off x="8434166" y="2761637"/>
              <a:ext cx="58712" cy="46085"/>
            </a:xfrm>
            <a:custGeom>
              <a:avLst/>
              <a:gdLst/>
              <a:ahLst/>
              <a:cxnLst>
                <a:cxn ang="0">
                  <a:pos x="39" y="17"/>
                </a:cxn>
                <a:cxn ang="0">
                  <a:pos x="38" y="16"/>
                </a:cxn>
                <a:cxn ang="0">
                  <a:pos x="33" y="12"/>
                </a:cxn>
                <a:cxn ang="0">
                  <a:pos x="31" y="9"/>
                </a:cxn>
                <a:cxn ang="0">
                  <a:pos x="26" y="5"/>
                </a:cxn>
                <a:cxn ang="0">
                  <a:pos x="23" y="2"/>
                </a:cxn>
                <a:cxn ang="0">
                  <a:pos x="14" y="2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2" y="21"/>
                </a:cxn>
                <a:cxn ang="0">
                  <a:pos x="3" y="22"/>
                </a:cxn>
                <a:cxn ang="0">
                  <a:pos x="5" y="23"/>
                </a:cxn>
                <a:cxn ang="0">
                  <a:pos x="5" y="24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4" y="25"/>
                </a:cxn>
                <a:cxn ang="0">
                  <a:pos x="15" y="25"/>
                </a:cxn>
                <a:cxn ang="0">
                  <a:pos x="18" y="25"/>
                </a:cxn>
                <a:cxn ang="0">
                  <a:pos x="20" y="26"/>
                </a:cxn>
                <a:cxn ang="0">
                  <a:pos x="22" y="27"/>
                </a:cxn>
                <a:cxn ang="0">
                  <a:pos x="26" y="27"/>
                </a:cxn>
                <a:cxn ang="0">
                  <a:pos x="23" y="30"/>
                </a:cxn>
                <a:cxn ang="0">
                  <a:pos x="21" y="28"/>
                </a:cxn>
                <a:cxn ang="0">
                  <a:pos x="19" y="28"/>
                </a:cxn>
                <a:cxn ang="0">
                  <a:pos x="16" y="28"/>
                </a:cxn>
                <a:cxn ang="0">
                  <a:pos x="13" y="28"/>
                </a:cxn>
                <a:cxn ang="0">
                  <a:pos x="11" y="29"/>
                </a:cxn>
                <a:cxn ang="0">
                  <a:pos x="10" y="29"/>
                </a:cxn>
                <a:cxn ang="0">
                  <a:pos x="9" y="30"/>
                </a:cxn>
                <a:cxn ang="0">
                  <a:pos x="7" y="30"/>
                </a:cxn>
                <a:cxn ang="0">
                  <a:pos x="6" y="30"/>
                </a:cxn>
                <a:cxn ang="0">
                  <a:pos x="3" y="31"/>
                </a:cxn>
                <a:cxn ang="0">
                  <a:pos x="2" y="33"/>
                </a:cxn>
                <a:cxn ang="0">
                  <a:pos x="2" y="34"/>
                </a:cxn>
                <a:cxn ang="0">
                  <a:pos x="3" y="36"/>
                </a:cxn>
                <a:cxn ang="0">
                  <a:pos x="5" y="37"/>
                </a:cxn>
                <a:cxn ang="0">
                  <a:pos x="8" y="36"/>
                </a:cxn>
                <a:cxn ang="0">
                  <a:pos x="12" y="36"/>
                </a:cxn>
                <a:cxn ang="0">
                  <a:pos x="15" y="36"/>
                </a:cxn>
                <a:cxn ang="0">
                  <a:pos x="27" y="35"/>
                </a:cxn>
                <a:cxn ang="0">
                  <a:pos x="29" y="36"/>
                </a:cxn>
                <a:cxn ang="0">
                  <a:pos x="32" y="36"/>
                </a:cxn>
                <a:cxn ang="0">
                  <a:pos x="34" y="36"/>
                </a:cxn>
                <a:cxn ang="0">
                  <a:pos x="36" y="37"/>
                </a:cxn>
                <a:cxn ang="0">
                  <a:pos x="39" y="36"/>
                </a:cxn>
                <a:cxn ang="0">
                  <a:pos x="41" y="37"/>
                </a:cxn>
                <a:cxn ang="0">
                  <a:pos x="45" y="36"/>
                </a:cxn>
                <a:cxn ang="0">
                  <a:pos x="46" y="36"/>
                </a:cxn>
                <a:cxn ang="0">
                  <a:pos x="42" y="28"/>
                </a:cxn>
                <a:cxn ang="0">
                  <a:pos x="40" y="21"/>
                </a:cxn>
              </a:cxnLst>
              <a:rect l="0" t="0" r="r" b="b"/>
              <a:pathLst>
                <a:path w="47" h="37">
                  <a:moveTo>
                    <a:pt x="40" y="21"/>
                  </a:moveTo>
                  <a:cubicBezTo>
                    <a:pt x="39" y="20"/>
                    <a:pt x="39" y="18"/>
                    <a:pt x="39" y="17"/>
                  </a:cubicBezTo>
                  <a:cubicBezTo>
                    <a:pt x="39" y="17"/>
                    <a:pt x="39" y="17"/>
                    <a:pt x="39" y="16"/>
                  </a:cubicBezTo>
                  <a:cubicBezTo>
                    <a:pt x="39" y="16"/>
                    <a:pt x="38" y="16"/>
                    <a:pt x="38" y="16"/>
                  </a:cubicBezTo>
                  <a:cubicBezTo>
                    <a:pt x="38" y="16"/>
                    <a:pt x="36" y="15"/>
                    <a:pt x="36" y="14"/>
                  </a:cubicBezTo>
                  <a:cubicBezTo>
                    <a:pt x="35" y="14"/>
                    <a:pt x="34" y="13"/>
                    <a:pt x="33" y="12"/>
                  </a:cubicBezTo>
                  <a:cubicBezTo>
                    <a:pt x="33" y="12"/>
                    <a:pt x="33" y="11"/>
                    <a:pt x="32" y="11"/>
                  </a:cubicBezTo>
                  <a:cubicBezTo>
                    <a:pt x="31" y="10"/>
                    <a:pt x="31" y="10"/>
                    <a:pt x="31" y="9"/>
                  </a:cubicBezTo>
                  <a:cubicBezTo>
                    <a:pt x="30" y="7"/>
                    <a:pt x="29" y="6"/>
                    <a:pt x="27" y="6"/>
                  </a:cubicBezTo>
                  <a:cubicBezTo>
                    <a:pt x="27" y="5"/>
                    <a:pt x="27" y="6"/>
                    <a:pt x="26" y="5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4" y="4"/>
                    <a:pt x="24" y="3"/>
                    <a:pt x="23" y="2"/>
                  </a:cubicBezTo>
                  <a:cubicBezTo>
                    <a:pt x="21" y="1"/>
                    <a:pt x="18" y="0"/>
                    <a:pt x="16" y="1"/>
                  </a:cubicBezTo>
                  <a:cubicBezTo>
                    <a:pt x="15" y="1"/>
                    <a:pt x="15" y="2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2"/>
                    <a:pt x="9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3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5"/>
                  </a:cubicBezTo>
                  <a:cubicBezTo>
                    <a:pt x="13" y="25"/>
                    <a:pt x="13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4"/>
                    <a:pt x="16" y="24"/>
                    <a:pt x="16" y="25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5" y="26"/>
                    <a:pt x="25" y="26"/>
                    <a:pt x="26" y="27"/>
                  </a:cubicBezTo>
                  <a:cubicBezTo>
                    <a:pt x="26" y="28"/>
                    <a:pt x="26" y="29"/>
                    <a:pt x="25" y="29"/>
                  </a:cubicBezTo>
                  <a:cubicBezTo>
                    <a:pt x="24" y="30"/>
                    <a:pt x="24" y="30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1" y="29"/>
                    <a:pt x="21" y="29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7"/>
                    <a:pt x="16" y="28"/>
                  </a:cubicBezTo>
                  <a:cubicBezTo>
                    <a:pt x="16" y="28"/>
                    <a:pt x="15" y="28"/>
                    <a:pt x="15" y="28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2" y="29"/>
                    <a:pt x="12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29"/>
                    <a:pt x="9" y="30"/>
                  </a:cubicBezTo>
                  <a:cubicBezTo>
                    <a:pt x="8" y="30"/>
                    <a:pt x="8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4" y="30"/>
                  </a:cubicBezTo>
                  <a:cubicBezTo>
                    <a:pt x="4" y="31"/>
                    <a:pt x="4" y="31"/>
                    <a:pt x="3" y="31"/>
                  </a:cubicBezTo>
                  <a:cubicBezTo>
                    <a:pt x="3" y="31"/>
                    <a:pt x="2" y="32"/>
                    <a:pt x="2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4"/>
                    <a:pt x="3" y="34"/>
                    <a:pt x="2" y="34"/>
                  </a:cubicBezTo>
                  <a:cubicBezTo>
                    <a:pt x="2" y="35"/>
                    <a:pt x="2" y="34"/>
                    <a:pt x="3" y="35"/>
                  </a:cubicBezTo>
                  <a:cubicBezTo>
                    <a:pt x="3" y="35"/>
                    <a:pt x="2" y="35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5" y="36"/>
                    <a:pt x="5" y="37"/>
                  </a:cubicBezTo>
                  <a:cubicBezTo>
                    <a:pt x="6" y="37"/>
                    <a:pt x="6" y="36"/>
                    <a:pt x="7" y="36"/>
                  </a:cubicBezTo>
                  <a:cubicBezTo>
                    <a:pt x="7" y="36"/>
                    <a:pt x="7" y="36"/>
                    <a:pt x="8" y="36"/>
                  </a:cubicBezTo>
                  <a:cubicBezTo>
                    <a:pt x="8" y="36"/>
                    <a:pt x="9" y="36"/>
                    <a:pt x="10" y="36"/>
                  </a:cubicBezTo>
                  <a:cubicBezTo>
                    <a:pt x="11" y="36"/>
                    <a:pt x="11" y="36"/>
                    <a:pt x="12" y="36"/>
                  </a:cubicBezTo>
                  <a:cubicBezTo>
                    <a:pt x="12" y="36"/>
                    <a:pt x="13" y="36"/>
                    <a:pt x="14" y="36"/>
                  </a:cubicBezTo>
                  <a:cubicBezTo>
                    <a:pt x="14" y="36"/>
                    <a:pt x="15" y="37"/>
                    <a:pt x="15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7" y="36"/>
                    <a:pt x="26" y="35"/>
                    <a:pt x="27" y="35"/>
                  </a:cubicBezTo>
                  <a:cubicBezTo>
                    <a:pt x="27" y="35"/>
                    <a:pt x="28" y="35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6"/>
                    <a:pt x="31" y="37"/>
                    <a:pt x="31" y="37"/>
                  </a:cubicBezTo>
                  <a:cubicBezTo>
                    <a:pt x="31" y="37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3" y="36"/>
                    <a:pt x="34" y="36"/>
                    <a:pt x="34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5" y="36"/>
                    <a:pt x="36" y="37"/>
                    <a:pt x="36" y="37"/>
                  </a:cubicBezTo>
                  <a:cubicBezTo>
                    <a:pt x="37" y="37"/>
                    <a:pt x="38" y="36"/>
                    <a:pt x="38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40" y="37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3" y="37"/>
                    <a:pt x="43" y="37"/>
                  </a:cubicBezTo>
                  <a:cubicBezTo>
                    <a:pt x="44" y="36"/>
                    <a:pt x="44" y="36"/>
                    <a:pt x="45" y="36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29"/>
                    <a:pt x="47" y="32"/>
                    <a:pt x="44" y="29"/>
                  </a:cubicBezTo>
                  <a:cubicBezTo>
                    <a:pt x="44" y="28"/>
                    <a:pt x="43" y="29"/>
                    <a:pt x="42" y="28"/>
                  </a:cubicBezTo>
                  <a:cubicBezTo>
                    <a:pt x="42" y="28"/>
                    <a:pt x="41" y="27"/>
                    <a:pt x="41" y="26"/>
                  </a:cubicBezTo>
                  <a:cubicBezTo>
                    <a:pt x="40" y="26"/>
                    <a:pt x="40" y="22"/>
                    <a:pt x="40" y="2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6" name="Freeform 272"/>
            <p:cNvSpPr>
              <a:spLocks/>
            </p:cNvSpPr>
            <p:nvPr/>
          </p:nvSpPr>
          <p:spPr bwMode="auto">
            <a:xfrm>
              <a:off x="8456893" y="2805197"/>
              <a:ext cx="70706" cy="53661"/>
            </a:xfrm>
            <a:custGeom>
              <a:avLst/>
              <a:gdLst/>
              <a:ahLst/>
              <a:cxnLst>
                <a:cxn ang="0">
                  <a:pos x="56" y="28"/>
                </a:cxn>
                <a:cxn ang="0">
                  <a:pos x="55" y="25"/>
                </a:cxn>
                <a:cxn ang="0">
                  <a:pos x="53" y="22"/>
                </a:cxn>
                <a:cxn ang="0">
                  <a:pos x="55" y="18"/>
                </a:cxn>
                <a:cxn ang="0">
                  <a:pos x="50" y="13"/>
                </a:cxn>
                <a:cxn ang="0">
                  <a:pos x="48" y="8"/>
                </a:cxn>
                <a:cxn ang="0">
                  <a:pos x="46" y="0"/>
                </a:cxn>
                <a:cxn ang="0">
                  <a:pos x="37" y="3"/>
                </a:cxn>
                <a:cxn ang="0">
                  <a:pos x="35" y="4"/>
                </a:cxn>
                <a:cxn ang="0">
                  <a:pos x="30" y="3"/>
                </a:cxn>
                <a:cxn ang="0">
                  <a:pos x="28" y="1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6" y="1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6" y="9"/>
                </a:cxn>
                <a:cxn ang="0">
                  <a:pos x="2" y="11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12" y="27"/>
                </a:cxn>
                <a:cxn ang="0">
                  <a:pos x="15" y="27"/>
                </a:cxn>
                <a:cxn ang="0">
                  <a:pos x="18" y="23"/>
                </a:cxn>
                <a:cxn ang="0">
                  <a:pos x="23" y="20"/>
                </a:cxn>
                <a:cxn ang="0">
                  <a:pos x="30" y="21"/>
                </a:cxn>
                <a:cxn ang="0">
                  <a:pos x="32" y="24"/>
                </a:cxn>
                <a:cxn ang="0">
                  <a:pos x="33" y="26"/>
                </a:cxn>
                <a:cxn ang="0">
                  <a:pos x="35" y="32"/>
                </a:cxn>
                <a:cxn ang="0">
                  <a:pos x="40" y="32"/>
                </a:cxn>
                <a:cxn ang="0">
                  <a:pos x="43" y="35"/>
                </a:cxn>
                <a:cxn ang="0">
                  <a:pos x="43" y="40"/>
                </a:cxn>
                <a:cxn ang="0">
                  <a:pos x="44" y="42"/>
                </a:cxn>
                <a:cxn ang="0">
                  <a:pos x="47" y="41"/>
                </a:cxn>
                <a:cxn ang="0">
                  <a:pos x="50" y="40"/>
                </a:cxn>
                <a:cxn ang="0">
                  <a:pos x="54" y="37"/>
                </a:cxn>
                <a:cxn ang="0">
                  <a:pos x="53" y="35"/>
                </a:cxn>
                <a:cxn ang="0">
                  <a:pos x="56" y="33"/>
                </a:cxn>
                <a:cxn ang="0">
                  <a:pos x="56" y="31"/>
                </a:cxn>
              </a:cxnLst>
              <a:rect l="0" t="0" r="r" b="b"/>
              <a:pathLst>
                <a:path w="57" h="43">
                  <a:moveTo>
                    <a:pt x="55" y="30"/>
                  </a:moveTo>
                  <a:cubicBezTo>
                    <a:pt x="55" y="29"/>
                    <a:pt x="55" y="29"/>
                    <a:pt x="55" y="29"/>
                  </a:cubicBezTo>
                  <a:cubicBezTo>
                    <a:pt x="55" y="29"/>
                    <a:pt x="56" y="28"/>
                    <a:pt x="56" y="28"/>
                  </a:cubicBezTo>
                  <a:cubicBezTo>
                    <a:pt x="56" y="27"/>
                    <a:pt x="56" y="28"/>
                    <a:pt x="56" y="27"/>
                  </a:cubicBezTo>
                  <a:cubicBezTo>
                    <a:pt x="55" y="27"/>
                    <a:pt x="55" y="27"/>
                    <a:pt x="55" y="26"/>
                  </a:cubicBezTo>
                  <a:cubicBezTo>
                    <a:pt x="55" y="26"/>
                    <a:pt x="55" y="26"/>
                    <a:pt x="55" y="25"/>
                  </a:cubicBezTo>
                  <a:cubicBezTo>
                    <a:pt x="55" y="25"/>
                    <a:pt x="54" y="25"/>
                    <a:pt x="53" y="24"/>
                  </a:cubicBezTo>
                  <a:cubicBezTo>
                    <a:pt x="53" y="24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4" y="20"/>
                    <a:pt x="54" y="20"/>
                    <a:pt x="54" y="19"/>
                  </a:cubicBezTo>
                  <a:cubicBezTo>
                    <a:pt x="54" y="19"/>
                    <a:pt x="54" y="19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2" y="17"/>
                    <a:pt x="54" y="16"/>
                    <a:pt x="52" y="15"/>
                  </a:cubicBezTo>
                  <a:cubicBezTo>
                    <a:pt x="51" y="13"/>
                    <a:pt x="52" y="13"/>
                    <a:pt x="50" y="13"/>
                  </a:cubicBezTo>
                  <a:cubicBezTo>
                    <a:pt x="49" y="12"/>
                    <a:pt x="50" y="13"/>
                    <a:pt x="50" y="12"/>
                  </a:cubicBezTo>
                  <a:cubicBezTo>
                    <a:pt x="49" y="11"/>
                    <a:pt x="51" y="10"/>
                    <a:pt x="51" y="10"/>
                  </a:cubicBezTo>
                  <a:cubicBezTo>
                    <a:pt x="51" y="8"/>
                    <a:pt x="50" y="8"/>
                    <a:pt x="48" y="8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7" y="5"/>
                    <a:pt x="48" y="4"/>
                    <a:pt x="47" y="4"/>
                  </a:cubicBezTo>
                  <a:cubicBezTo>
                    <a:pt x="47" y="2"/>
                    <a:pt x="46" y="1"/>
                    <a:pt x="46" y="0"/>
                  </a:cubicBezTo>
                  <a:cubicBezTo>
                    <a:pt x="44" y="1"/>
                    <a:pt x="45" y="2"/>
                    <a:pt x="43" y="2"/>
                  </a:cubicBezTo>
                  <a:cubicBezTo>
                    <a:pt x="43" y="3"/>
                    <a:pt x="41" y="4"/>
                    <a:pt x="41" y="4"/>
                  </a:cubicBezTo>
                  <a:cubicBezTo>
                    <a:pt x="39" y="5"/>
                    <a:pt x="39" y="3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5" y="3"/>
                    <a:pt x="35" y="4"/>
                    <a:pt x="35" y="4"/>
                  </a:cubicBezTo>
                  <a:cubicBezTo>
                    <a:pt x="34" y="5"/>
                    <a:pt x="35" y="5"/>
                    <a:pt x="34" y="5"/>
                  </a:cubicBezTo>
                  <a:cubicBezTo>
                    <a:pt x="33" y="5"/>
                    <a:pt x="32" y="4"/>
                    <a:pt x="32" y="4"/>
                  </a:cubicBezTo>
                  <a:cubicBezTo>
                    <a:pt x="31" y="3"/>
                    <a:pt x="30" y="4"/>
                    <a:pt x="30" y="3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3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8" y="2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2"/>
                    <a:pt x="13" y="2"/>
                  </a:cubicBezTo>
                  <a:cubicBezTo>
                    <a:pt x="13" y="2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4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6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8" y="22"/>
                    <a:pt x="9" y="22"/>
                    <a:pt x="9" y="23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1" y="26"/>
                    <a:pt x="12" y="26"/>
                    <a:pt x="12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7" y="25"/>
                    <a:pt x="17" y="24"/>
                    <a:pt x="17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5" y="20"/>
                    <a:pt x="26" y="20"/>
                    <a:pt x="27" y="20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21"/>
                    <a:pt x="29" y="20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1" y="22"/>
                    <a:pt x="31" y="23"/>
                  </a:cubicBezTo>
                  <a:cubicBezTo>
                    <a:pt x="32" y="23"/>
                    <a:pt x="32" y="24"/>
                    <a:pt x="32" y="24"/>
                  </a:cubicBezTo>
                  <a:cubicBezTo>
                    <a:pt x="32" y="24"/>
                    <a:pt x="32" y="25"/>
                    <a:pt x="32" y="25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4" y="27"/>
                    <a:pt x="34" y="27"/>
                  </a:cubicBezTo>
                  <a:cubicBezTo>
                    <a:pt x="34" y="28"/>
                    <a:pt x="34" y="29"/>
                    <a:pt x="34" y="30"/>
                  </a:cubicBezTo>
                  <a:cubicBezTo>
                    <a:pt x="34" y="30"/>
                    <a:pt x="35" y="31"/>
                    <a:pt x="35" y="32"/>
                  </a:cubicBezTo>
                  <a:cubicBezTo>
                    <a:pt x="35" y="32"/>
                    <a:pt x="34" y="33"/>
                    <a:pt x="34" y="33"/>
                  </a:cubicBezTo>
                  <a:cubicBezTo>
                    <a:pt x="35" y="34"/>
                    <a:pt x="36" y="33"/>
                    <a:pt x="37" y="33"/>
                  </a:cubicBezTo>
                  <a:cubicBezTo>
                    <a:pt x="38" y="32"/>
                    <a:pt x="39" y="32"/>
                    <a:pt x="40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2" y="33"/>
                    <a:pt x="42" y="34"/>
                    <a:pt x="42" y="34"/>
                  </a:cubicBezTo>
                  <a:cubicBezTo>
                    <a:pt x="43" y="34"/>
                    <a:pt x="43" y="34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4" y="36"/>
                    <a:pt x="44" y="37"/>
                    <a:pt x="44" y="39"/>
                  </a:cubicBezTo>
                  <a:cubicBezTo>
                    <a:pt x="44" y="39"/>
                    <a:pt x="43" y="40"/>
                    <a:pt x="43" y="40"/>
                  </a:cubicBezTo>
                  <a:cubicBezTo>
                    <a:pt x="43" y="40"/>
                    <a:pt x="42" y="40"/>
                    <a:pt x="42" y="41"/>
                  </a:cubicBezTo>
                  <a:cubicBezTo>
                    <a:pt x="42" y="41"/>
                    <a:pt x="43" y="41"/>
                    <a:pt x="43" y="41"/>
                  </a:cubicBezTo>
                  <a:cubicBezTo>
                    <a:pt x="44" y="42"/>
                    <a:pt x="43" y="42"/>
                    <a:pt x="44" y="42"/>
                  </a:cubicBezTo>
                  <a:cubicBezTo>
                    <a:pt x="44" y="42"/>
                    <a:pt x="45" y="43"/>
                    <a:pt x="45" y="43"/>
                  </a:cubicBezTo>
                  <a:cubicBezTo>
                    <a:pt x="46" y="43"/>
                    <a:pt x="46" y="42"/>
                    <a:pt x="47" y="42"/>
                  </a:cubicBezTo>
                  <a:cubicBezTo>
                    <a:pt x="47" y="42"/>
                    <a:pt x="47" y="42"/>
                    <a:pt x="47" y="41"/>
                  </a:cubicBezTo>
                  <a:cubicBezTo>
                    <a:pt x="48" y="41"/>
                    <a:pt x="48" y="40"/>
                    <a:pt x="48" y="40"/>
                  </a:cubicBezTo>
                  <a:cubicBezTo>
                    <a:pt x="49" y="40"/>
                    <a:pt x="49" y="39"/>
                    <a:pt x="49" y="39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0"/>
                    <a:pt x="51" y="40"/>
                    <a:pt x="51" y="41"/>
                  </a:cubicBezTo>
                  <a:cubicBezTo>
                    <a:pt x="52" y="42"/>
                    <a:pt x="52" y="40"/>
                    <a:pt x="52" y="39"/>
                  </a:cubicBezTo>
                  <a:cubicBezTo>
                    <a:pt x="53" y="38"/>
                    <a:pt x="54" y="38"/>
                    <a:pt x="54" y="37"/>
                  </a:cubicBezTo>
                  <a:cubicBezTo>
                    <a:pt x="55" y="37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4" y="35"/>
                    <a:pt x="54" y="35"/>
                    <a:pt x="53" y="35"/>
                  </a:cubicBezTo>
                  <a:cubicBezTo>
                    <a:pt x="53" y="35"/>
                    <a:pt x="53" y="34"/>
                    <a:pt x="53" y="34"/>
                  </a:cubicBezTo>
                  <a:cubicBezTo>
                    <a:pt x="53" y="33"/>
                    <a:pt x="54" y="33"/>
                    <a:pt x="55" y="33"/>
                  </a:cubicBezTo>
                  <a:cubicBezTo>
                    <a:pt x="55" y="33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32"/>
                    <a:pt x="56" y="31"/>
                    <a:pt x="56" y="31"/>
                  </a:cubicBezTo>
                  <a:cubicBezTo>
                    <a:pt x="56" y="30"/>
                    <a:pt x="56" y="30"/>
                    <a:pt x="55" y="3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7" name="Freeform 273"/>
            <p:cNvSpPr>
              <a:spLocks/>
            </p:cNvSpPr>
            <p:nvPr/>
          </p:nvSpPr>
          <p:spPr bwMode="auto">
            <a:xfrm>
              <a:off x="8472676" y="2829818"/>
              <a:ext cx="28409" cy="29040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21" y="10"/>
                </a:cxn>
                <a:cxn ang="0">
                  <a:pos x="21" y="7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8" y="3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2" y="10"/>
                </a:cxn>
                <a:cxn ang="0">
                  <a:pos x="3" y="12"/>
                </a:cxn>
                <a:cxn ang="0">
                  <a:pos x="4" y="14"/>
                </a:cxn>
                <a:cxn ang="0">
                  <a:pos x="9" y="18"/>
                </a:cxn>
                <a:cxn ang="0">
                  <a:pos x="12" y="22"/>
                </a:cxn>
                <a:cxn ang="0">
                  <a:pos x="14" y="23"/>
                </a:cxn>
                <a:cxn ang="0">
                  <a:pos x="18" y="21"/>
                </a:cxn>
                <a:cxn ang="0">
                  <a:pos x="20" y="19"/>
                </a:cxn>
                <a:cxn ang="0">
                  <a:pos x="21" y="18"/>
                </a:cxn>
                <a:cxn ang="0">
                  <a:pos x="22" y="17"/>
                </a:cxn>
                <a:cxn ang="0">
                  <a:pos x="23" y="16"/>
                </a:cxn>
                <a:cxn ang="0">
                  <a:pos x="23" y="14"/>
                </a:cxn>
                <a:cxn ang="0">
                  <a:pos x="23" y="13"/>
                </a:cxn>
                <a:cxn ang="0">
                  <a:pos x="21" y="13"/>
                </a:cxn>
                <a:cxn ang="0">
                  <a:pos x="22" y="12"/>
                </a:cxn>
              </a:cxnLst>
              <a:rect l="0" t="0" r="r" b="b"/>
              <a:pathLst>
                <a:path w="23" h="23">
                  <a:moveTo>
                    <a:pt x="22" y="12"/>
                  </a:move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8"/>
                    <a:pt x="21" y="7"/>
                  </a:cubicBezTo>
                  <a:cubicBezTo>
                    <a:pt x="21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2"/>
                    <a:pt x="17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1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5" y="15"/>
                    <a:pt x="7" y="17"/>
                    <a:pt x="9" y="18"/>
                  </a:cubicBezTo>
                  <a:cubicBezTo>
                    <a:pt x="10" y="18"/>
                    <a:pt x="11" y="21"/>
                    <a:pt x="12" y="22"/>
                  </a:cubicBezTo>
                  <a:cubicBezTo>
                    <a:pt x="13" y="22"/>
                    <a:pt x="13" y="23"/>
                    <a:pt x="14" y="23"/>
                  </a:cubicBezTo>
                  <a:cubicBezTo>
                    <a:pt x="15" y="23"/>
                    <a:pt x="18" y="22"/>
                    <a:pt x="18" y="21"/>
                  </a:cubicBezTo>
                  <a:cubicBezTo>
                    <a:pt x="19" y="21"/>
                    <a:pt x="19" y="20"/>
                    <a:pt x="20" y="19"/>
                  </a:cubicBezTo>
                  <a:cubicBezTo>
                    <a:pt x="20" y="19"/>
                    <a:pt x="20" y="18"/>
                    <a:pt x="21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3" y="15"/>
                    <a:pt x="23" y="15"/>
                    <a:pt x="23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8" name="Freeform 274"/>
            <p:cNvSpPr>
              <a:spLocks noEditPoints="1"/>
            </p:cNvSpPr>
            <p:nvPr/>
          </p:nvSpPr>
          <p:spPr bwMode="auto">
            <a:xfrm>
              <a:off x="8490352" y="2838656"/>
              <a:ext cx="41035" cy="4734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32" y="27"/>
                </a:cxn>
                <a:cxn ang="0">
                  <a:pos x="31" y="26"/>
                </a:cxn>
                <a:cxn ang="0">
                  <a:pos x="27" y="24"/>
                </a:cxn>
                <a:cxn ang="0">
                  <a:pos x="26" y="23"/>
                </a:cxn>
                <a:cxn ang="0">
                  <a:pos x="25" y="22"/>
                </a:cxn>
                <a:cxn ang="0">
                  <a:pos x="24" y="19"/>
                </a:cxn>
                <a:cxn ang="0">
                  <a:pos x="25" y="16"/>
                </a:cxn>
                <a:cxn ang="0">
                  <a:pos x="24" y="14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18" y="16"/>
                </a:cxn>
                <a:cxn ang="0">
                  <a:pos x="16" y="14"/>
                </a:cxn>
                <a:cxn ang="0">
                  <a:pos x="16" y="13"/>
                </a:cxn>
                <a:cxn ang="0">
                  <a:pos x="16" y="8"/>
                </a:cxn>
                <a:cxn ang="0">
                  <a:pos x="15" y="7"/>
                </a:cxn>
                <a:cxn ang="0">
                  <a:pos x="13" y="5"/>
                </a:cxn>
                <a:cxn ang="0">
                  <a:pos x="9" y="6"/>
                </a:cxn>
                <a:cxn ang="0">
                  <a:pos x="9" y="7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2" y="21"/>
                </a:cxn>
                <a:cxn ang="0">
                  <a:pos x="4" y="21"/>
                </a:cxn>
                <a:cxn ang="0">
                  <a:pos x="4" y="23"/>
                </a:cxn>
                <a:cxn ang="0">
                  <a:pos x="7" y="24"/>
                </a:cxn>
                <a:cxn ang="0">
                  <a:pos x="9" y="25"/>
                </a:cxn>
                <a:cxn ang="0">
                  <a:pos x="10" y="26"/>
                </a:cxn>
                <a:cxn ang="0">
                  <a:pos x="12" y="28"/>
                </a:cxn>
                <a:cxn ang="0">
                  <a:pos x="13" y="29"/>
                </a:cxn>
                <a:cxn ang="0">
                  <a:pos x="16" y="31"/>
                </a:cxn>
                <a:cxn ang="0">
                  <a:pos x="19" y="33"/>
                </a:cxn>
                <a:cxn ang="0">
                  <a:pos x="23" y="36"/>
                </a:cxn>
                <a:cxn ang="0">
                  <a:pos x="29" y="38"/>
                </a:cxn>
                <a:cxn ang="0">
                  <a:pos x="31" y="33"/>
                </a:cxn>
                <a:cxn ang="0">
                  <a:pos x="33" y="29"/>
                </a:cxn>
                <a:cxn ang="0">
                  <a:pos x="9" y="6"/>
                </a:cxn>
                <a:cxn ang="0">
                  <a:pos x="9" y="6"/>
                </a:cxn>
              </a:cxnLst>
              <a:rect l="0" t="0" r="r" b="b"/>
              <a:pathLst>
                <a:path w="33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8" y="6"/>
                  </a:move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8" y="6"/>
                    <a:pt x="8" y="6"/>
                  </a:cubicBezTo>
                  <a:moveTo>
                    <a:pt x="33" y="28"/>
                  </a:moveTo>
                  <a:cubicBezTo>
                    <a:pt x="33" y="28"/>
                    <a:pt x="33" y="27"/>
                    <a:pt x="32" y="27"/>
                  </a:cubicBezTo>
                  <a:cubicBezTo>
                    <a:pt x="32" y="27"/>
                    <a:pt x="32" y="27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29" y="25"/>
                    <a:pt x="28" y="25"/>
                  </a:cubicBezTo>
                  <a:cubicBezTo>
                    <a:pt x="28" y="25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2"/>
                    <a:pt x="25" y="21"/>
                    <a:pt x="25" y="21"/>
                  </a:cubicBezTo>
                  <a:cubicBezTo>
                    <a:pt x="24" y="20"/>
                    <a:pt x="24" y="20"/>
                    <a:pt x="24" y="19"/>
                  </a:cubicBezTo>
                  <a:cubicBezTo>
                    <a:pt x="24" y="19"/>
                    <a:pt x="25" y="19"/>
                    <a:pt x="25" y="18"/>
                  </a:cubicBezTo>
                  <a:cubicBezTo>
                    <a:pt x="25" y="17"/>
                    <a:pt x="25" y="17"/>
                    <a:pt x="25" y="16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3"/>
                    <a:pt x="23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ubicBezTo>
                    <a:pt x="22" y="12"/>
                    <a:pt x="22" y="13"/>
                    <a:pt x="21" y="13"/>
                  </a:cubicBezTo>
                  <a:cubicBezTo>
                    <a:pt x="21" y="13"/>
                    <a:pt x="21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5"/>
                    <a:pt x="19" y="16"/>
                    <a:pt x="18" y="16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7" y="15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3"/>
                    <a:pt x="17" y="12"/>
                    <a:pt x="17" y="12"/>
                  </a:cubicBezTo>
                  <a:cubicBezTo>
                    <a:pt x="17" y="10"/>
                    <a:pt x="17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10" y="6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7" y="11"/>
                    <a:pt x="7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5"/>
                    <a:pt x="1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1" y="19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2" y="21"/>
                    <a:pt x="2" y="21"/>
                  </a:cubicBezTo>
                  <a:cubicBezTo>
                    <a:pt x="3" y="21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1" y="26"/>
                    <a:pt x="11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2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5" y="31"/>
                    <a:pt x="16" y="31"/>
                    <a:pt x="16" y="31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4"/>
                    <a:pt x="20" y="35"/>
                    <a:pt x="21" y="35"/>
                  </a:cubicBezTo>
                  <a:cubicBezTo>
                    <a:pt x="22" y="35"/>
                    <a:pt x="22" y="36"/>
                    <a:pt x="23" y="36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7" y="37"/>
                    <a:pt x="28" y="38"/>
                    <a:pt x="29" y="38"/>
                  </a:cubicBezTo>
                  <a:cubicBezTo>
                    <a:pt x="29" y="38"/>
                    <a:pt x="31" y="38"/>
                    <a:pt x="31" y="38"/>
                  </a:cubicBezTo>
                  <a:cubicBezTo>
                    <a:pt x="31" y="36"/>
                    <a:pt x="30" y="35"/>
                    <a:pt x="31" y="33"/>
                  </a:cubicBezTo>
                  <a:cubicBezTo>
                    <a:pt x="31" y="32"/>
                    <a:pt x="32" y="32"/>
                    <a:pt x="32" y="31"/>
                  </a:cubicBezTo>
                  <a:cubicBezTo>
                    <a:pt x="33" y="30"/>
                    <a:pt x="33" y="30"/>
                    <a:pt x="33" y="29"/>
                  </a:cubicBezTo>
                  <a:cubicBezTo>
                    <a:pt x="33" y="29"/>
                    <a:pt x="33" y="29"/>
                    <a:pt x="33" y="28"/>
                  </a:cubicBezTo>
                  <a:moveTo>
                    <a:pt x="9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69" name="Freeform 275"/>
            <p:cNvSpPr>
              <a:spLocks noEditPoints="1"/>
            </p:cNvSpPr>
            <p:nvPr/>
          </p:nvSpPr>
          <p:spPr bwMode="auto">
            <a:xfrm>
              <a:off x="8512448" y="2822874"/>
              <a:ext cx="65656" cy="6439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52" y="16"/>
                </a:cxn>
                <a:cxn ang="0">
                  <a:pos x="50" y="11"/>
                </a:cxn>
                <a:cxn ang="0">
                  <a:pos x="49" y="9"/>
                </a:cxn>
                <a:cxn ang="0">
                  <a:pos x="44" y="7"/>
                </a:cxn>
                <a:cxn ang="0">
                  <a:pos x="40" y="8"/>
                </a:cxn>
                <a:cxn ang="0">
                  <a:pos x="35" y="8"/>
                </a:cxn>
                <a:cxn ang="0">
                  <a:pos x="33" y="6"/>
                </a:cxn>
                <a:cxn ang="0">
                  <a:pos x="30" y="4"/>
                </a:cxn>
                <a:cxn ang="0">
                  <a:pos x="28" y="3"/>
                </a:cxn>
                <a:cxn ang="0">
                  <a:pos x="23" y="1"/>
                </a:cxn>
                <a:cxn ang="0">
                  <a:pos x="19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1" y="14"/>
                </a:cxn>
                <a:cxn ang="0">
                  <a:pos x="10" y="16"/>
                </a:cxn>
                <a:cxn ang="0">
                  <a:pos x="11" y="18"/>
                </a:cxn>
                <a:cxn ang="0">
                  <a:pos x="11" y="19"/>
                </a:cxn>
                <a:cxn ang="0">
                  <a:pos x="8" y="20"/>
                </a:cxn>
                <a:cxn ang="0">
                  <a:pos x="10" y="21"/>
                </a:cxn>
                <a:cxn ang="0">
                  <a:pos x="9" y="23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6" y="32"/>
                </a:cxn>
                <a:cxn ang="0">
                  <a:pos x="7" y="35"/>
                </a:cxn>
                <a:cxn ang="0">
                  <a:pos x="8" y="36"/>
                </a:cxn>
                <a:cxn ang="0">
                  <a:pos x="9" y="37"/>
                </a:cxn>
                <a:cxn ang="0">
                  <a:pos x="13" y="39"/>
                </a:cxn>
                <a:cxn ang="0">
                  <a:pos x="14" y="40"/>
                </a:cxn>
                <a:cxn ang="0">
                  <a:pos x="15" y="42"/>
                </a:cxn>
                <a:cxn ang="0">
                  <a:pos x="13" y="46"/>
                </a:cxn>
                <a:cxn ang="0">
                  <a:pos x="13" y="51"/>
                </a:cxn>
                <a:cxn ang="0">
                  <a:pos x="15" y="51"/>
                </a:cxn>
                <a:cxn ang="0">
                  <a:pos x="17" y="50"/>
                </a:cxn>
                <a:cxn ang="0">
                  <a:pos x="20" y="49"/>
                </a:cxn>
                <a:cxn ang="0">
                  <a:pos x="23" y="48"/>
                </a:cxn>
                <a:cxn ang="0">
                  <a:pos x="28" y="46"/>
                </a:cxn>
                <a:cxn ang="0">
                  <a:pos x="32" y="45"/>
                </a:cxn>
                <a:cxn ang="0">
                  <a:pos x="37" y="45"/>
                </a:cxn>
                <a:cxn ang="0">
                  <a:pos x="41" y="45"/>
                </a:cxn>
                <a:cxn ang="0">
                  <a:pos x="50" y="45"/>
                </a:cxn>
                <a:cxn ang="0">
                  <a:pos x="49" y="41"/>
                </a:cxn>
                <a:cxn ang="0">
                  <a:pos x="49" y="39"/>
                </a:cxn>
                <a:cxn ang="0">
                  <a:pos x="48" y="37"/>
                </a:cxn>
                <a:cxn ang="0">
                  <a:pos x="48" y="31"/>
                </a:cxn>
                <a:cxn ang="0">
                  <a:pos x="49" y="29"/>
                </a:cxn>
                <a:cxn ang="0">
                  <a:pos x="51" y="24"/>
                </a:cxn>
                <a:cxn ang="0">
                  <a:pos x="52" y="21"/>
                </a:cxn>
                <a:cxn ang="0">
                  <a:pos x="6" y="27"/>
                </a:cxn>
                <a:cxn ang="0">
                  <a:pos x="6" y="27"/>
                </a:cxn>
                <a:cxn ang="0">
                  <a:pos x="7" y="27"/>
                </a:cxn>
              </a:cxnLst>
              <a:rect l="0" t="0" r="r" b="b"/>
              <a:pathLst>
                <a:path w="53" h="52"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7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52" y="16"/>
                  </a:moveTo>
                  <a:cubicBezTo>
                    <a:pt x="52" y="15"/>
                    <a:pt x="51" y="14"/>
                    <a:pt x="50" y="13"/>
                  </a:cubicBezTo>
                  <a:cubicBezTo>
                    <a:pt x="50" y="12"/>
                    <a:pt x="50" y="12"/>
                    <a:pt x="50" y="11"/>
                  </a:cubicBezTo>
                  <a:cubicBezTo>
                    <a:pt x="50" y="11"/>
                    <a:pt x="50" y="10"/>
                    <a:pt x="50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9"/>
                    <a:pt x="48" y="8"/>
                    <a:pt x="48" y="8"/>
                  </a:cubicBezTo>
                  <a:cubicBezTo>
                    <a:pt x="47" y="8"/>
                    <a:pt x="46" y="8"/>
                    <a:pt x="44" y="7"/>
                  </a:cubicBezTo>
                  <a:cubicBezTo>
                    <a:pt x="44" y="7"/>
                    <a:pt x="43" y="7"/>
                    <a:pt x="42" y="7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0" y="9"/>
                    <a:pt x="39" y="9"/>
                    <a:pt x="38" y="9"/>
                  </a:cubicBezTo>
                  <a:cubicBezTo>
                    <a:pt x="37" y="10"/>
                    <a:pt x="35" y="10"/>
                    <a:pt x="35" y="8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3" y="7"/>
                    <a:pt x="34" y="7"/>
                    <a:pt x="33" y="6"/>
                  </a:cubicBezTo>
                  <a:cubicBezTo>
                    <a:pt x="32" y="6"/>
                    <a:pt x="33" y="5"/>
                    <a:pt x="32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9" y="4"/>
                    <a:pt x="29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4" y="5"/>
                    <a:pt x="24" y="4"/>
                  </a:cubicBezTo>
                  <a:cubicBezTo>
                    <a:pt x="23" y="3"/>
                    <a:pt x="24" y="1"/>
                    <a:pt x="23" y="1"/>
                  </a:cubicBezTo>
                  <a:cubicBezTo>
                    <a:pt x="22" y="0"/>
                    <a:pt x="21" y="1"/>
                    <a:pt x="20" y="1"/>
                  </a:cubicBezTo>
                  <a:cubicBezTo>
                    <a:pt x="20" y="2"/>
                    <a:pt x="20" y="3"/>
                    <a:pt x="19" y="4"/>
                  </a:cubicBezTo>
                  <a:cubicBezTo>
                    <a:pt x="19" y="4"/>
                    <a:pt x="17" y="5"/>
                    <a:pt x="17" y="5"/>
                  </a:cubicBezTo>
                  <a:cubicBezTo>
                    <a:pt x="16" y="5"/>
                    <a:pt x="15" y="4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7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4"/>
                    <a:pt x="11" y="13"/>
                    <a:pt x="11" y="14"/>
                  </a:cubicBezTo>
                  <a:cubicBezTo>
                    <a:pt x="11" y="14"/>
                    <a:pt x="10" y="15"/>
                    <a:pt x="10" y="15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1" y="16"/>
                    <a:pt x="11" y="17"/>
                  </a:cubicBezTo>
                  <a:cubicBezTo>
                    <a:pt x="11" y="17"/>
                    <a:pt x="12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ubicBezTo>
                    <a:pt x="9" y="19"/>
                    <a:pt x="8" y="19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2"/>
                    <a:pt x="10" y="23"/>
                    <a:pt x="9" y="23"/>
                  </a:cubicBezTo>
                  <a:cubicBezTo>
                    <a:pt x="9" y="24"/>
                    <a:pt x="8" y="24"/>
                    <a:pt x="7" y="25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7" y="32"/>
                    <a:pt x="6" y="32"/>
                    <a:pt x="6" y="32"/>
                  </a:cubicBezTo>
                  <a:cubicBezTo>
                    <a:pt x="6" y="33"/>
                    <a:pt x="6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7" y="35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8"/>
                    <a:pt x="10" y="38"/>
                  </a:cubicBezTo>
                  <a:cubicBezTo>
                    <a:pt x="11" y="38"/>
                    <a:pt x="12" y="38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3"/>
                    <a:pt x="14" y="44"/>
                  </a:cubicBezTo>
                  <a:cubicBezTo>
                    <a:pt x="14" y="45"/>
                    <a:pt x="13" y="45"/>
                    <a:pt x="13" y="46"/>
                  </a:cubicBezTo>
                  <a:cubicBezTo>
                    <a:pt x="12" y="48"/>
                    <a:pt x="13" y="49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4" y="51"/>
                    <a:pt x="14" y="52"/>
                  </a:cubicBezTo>
                  <a:cubicBezTo>
                    <a:pt x="15" y="52"/>
                    <a:pt x="14" y="52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9" y="49"/>
                    <a:pt x="19" y="49"/>
                    <a:pt x="20" y="49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2" y="48"/>
                    <a:pt x="22" y="48"/>
                    <a:pt x="23" y="48"/>
                  </a:cubicBezTo>
                  <a:cubicBezTo>
                    <a:pt x="24" y="48"/>
                    <a:pt x="25" y="47"/>
                    <a:pt x="26" y="47"/>
                  </a:cubicBezTo>
                  <a:cubicBezTo>
                    <a:pt x="27" y="46"/>
                    <a:pt x="27" y="46"/>
                    <a:pt x="28" y="46"/>
                  </a:cubicBezTo>
                  <a:cubicBezTo>
                    <a:pt x="29" y="46"/>
                    <a:pt x="29" y="45"/>
                    <a:pt x="30" y="45"/>
                  </a:cubicBezTo>
                  <a:cubicBezTo>
                    <a:pt x="31" y="45"/>
                    <a:pt x="31" y="45"/>
                    <a:pt x="32" y="45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6" y="45"/>
                    <a:pt x="37" y="45"/>
                    <a:pt x="37" y="45"/>
                  </a:cubicBezTo>
                  <a:cubicBezTo>
                    <a:pt x="38" y="45"/>
                    <a:pt x="39" y="45"/>
                    <a:pt x="40" y="45"/>
                  </a:cubicBezTo>
                  <a:cubicBezTo>
                    <a:pt x="40" y="45"/>
                    <a:pt x="41" y="45"/>
                    <a:pt x="41" y="45"/>
                  </a:cubicBezTo>
                  <a:cubicBezTo>
                    <a:pt x="43" y="45"/>
                    <a:pt x="44" y="46"/>
                    <a:pt x="46" y="46"/>
                  </a:cubicBezTo>
                  <a:cubicBezTo>
                    <a:pt x="47" y="45"/>
                    <a:pt x="50" y="45"/>
                    <a:pt x="50" y="45"/>
                  </a:cubicBezTo>
                  <a:cubicBezTo>
                    <a:pt x="51" y="44"/>
                    <a:pt x="51" y="43"/>
                    <a:pt x="51" y="42"/>
                  </a:cubicBezTo>
                  <a:cubicBezTo>
                    <a:pt x="51" y="42"/>
                    <a:pt x="50" y="42"/>
                    <a:pt x="49" y="41"/>
                  </a:cubicBezTo>
                  <a:cubicBezTo>
                    <a:pt x="49" y="41"/>
                    <a:pt x="49" y="40"/>
                    <a:pt x="49" y="40"/>
                  </a:cubicBezTo>
                  <a:cubicBezTo>
                    <a:pt x="49" y="40"/>
                    <a:pt x="49" y="39"/>
                    <a:pt x="49" y="39"/>
                  </a:cubicBezTo>
                  <a:cubicBezTo>
                    <a:pt x="49" y="39"/>
                    <a:pt x="49" y="38"/>
                    <a:pt x="49" y="38"/>
                  </a:cubicBezTo>
                  <a:cubicBezTo>
                    <a:pt x="48" y="38"/>
                    <a:pt x="48" y="38"/>
                    <a:pt x="48" y="37"/>
                  </a:cubicBezTo>
                  <a:cubicBezTo>
                    <a:pt x="48" y="37"/>
                    <a:pt x="47" y="36"/>
                    <a:pt x="47" y="35"/>
                  </a:cubicBezTo>
                  <a:cubicBezTo>
                    <a:pt x="47" y="34"/>
                    <a:pt x="47" y="32"/>
                    <a:pt x="48" y="31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49" y="29"/>
                    <a:pt x="49" y="28"/>
                    <a:pt x="49" y="28"/>
                  </a:cubicBezTo>
                  <a:cubicBezTo>
                    <a:pt x="49" y="27"/>
                    <a:pt x="49" y="25"/>
                    <a:pt x="51" y="24"/>
                  </a:cubicBezTo>
                  <a:cubicBezTo>
                    <a:pt x="50" y="25"/>
                    <a:pt x="51" y="23"/>
                    <a:pt x="51" y="23"/>
                  </a:cubicBezTo>
                  <a:cubicBezTo>
                    <a:pt x="52" y="22"/>
                    <a:pt x="52" y="22"/>
                    <a:pt x="52" y="21"/>
                  </a:cubicBezTo>
                  <a:cubicBezTo>
                    <a:pt x="53" y="19"/>
                    <a:pt x="53" y="17"/>
                    <a:pt x="52" y="16"/>
                  </a:cubicBezTo>
                  <a:moveTo>
                    <a:pt x="6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0" name="Freeform 276"/>
            <p:cNvSpPr>
              <a:spLocks noEditPoints="1"/>
            </p:cNvSpPr>
            <p:nvPr/>
          </p:nvSpPr>
          <p:spPr bwMode="auto">
            <a:xfrm>
              <a:off x="8539594" y="2779313"/>
              <a:ext cx="87120" cy="59343"/>
            </a:xfrm>
            <a:custGeom>
              <a:avLst/>
              <a:gdLst/>
              <a:ahLst/>
              <a:cxnLst>
                <a:cxn ang="0">
                  <a:pos x="3" y="39"/>
                </a:cxn>
                <a:cxn ang="0">
                  <a:pos x="3" y="39"/>
                </a:cxn>
                <a:cxn ang="0">
                  <a:pos x="3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1" y="36"/>
                </a:cxn>
                <a:cxn ang="0">
                  <a:pos x="2" y="39"/>
                </a:cxn>
                <a:cxn ang="0">
                  <a:pos x="2" y="39"/>
                </a:cxn>
                <a:cxn ang="0">
                  <a:pos x="68" y="20"/>
                </a:cxn>
                <a:cxn ang="0">
                  <a:pos x="60" y="17"/>
                </a:cxn>
                <a:cxn ang="0">
                  <a:pos x="60" y="15"/>
                </a:cxn>
                <a:cxn ang="0">
                  <a:pos x="54" y="10"/>
                </a:cxn>
                <a:cxn ang="0">
                  <a:pos x="53" y="6"/>
                </a:cxn>
                <a:cxn ang="0">
                  <a:pos x="52" y="1"/>
                </a:cxn>
                <a:cxn ang="0">
                  <a:pos x="50" y="1"/>
                </a:cxn>
                <a:cxn ang="0">
                  <a:pos x="44" y="0"/>
                </a:cxn>
                <a:cxn ang="0">
                  <a:pos x="40" y="4"/>
                </a:cxn>
                <a:cxn ang="0">
                  <a:pos x="35" y="7"/>
                </a:cxn>
                <a:cxn ang="0">
                  <a:pos x="28" y="8"/>
                </a:cxn>
                <a:cxn ang="0">
                  <a:pos x="25" y="11"/>
                </a:cxn>
                <a:cxn ang="0">
                  <a:pos x="23" y="16"/>
                </a:cxn>
                <a:cxn ang="0">
                  <a:pos x="17" y="14"/>
                </a:cxn>
                <a:cxn ang="0">
                  <a:pos x="16" y="20"/>
                </a:cxn>
                <a:cxn ang="0">
                  <a:pos x="12" y="26"/>
                </a:cxn>
                <a:cxn ang="0">
                  <a:pos x="9" y="28"/>
                </a:cxn>
                <a:cxn ang="0">
                  <a:pos x="7" y="36"/>
                </a:cxn>
                <a:cxn ang="0">
                  <a:pos x="6" y="38"/>
                </a:cxn>
                <a:cxn ang="0">
                  <a:pos x="6" y="38"/>
                </a:cxn>
                <a:cxn ang="0">
                  <a:pos x="10" y="39"/>
                </a:cxn>
                <a:cxn ang="0">
                  <a:pos x="12" y="43"/>
                </a:cxn>
                <a:cxn ang="0">
                  <a:pos x="16" y="44"/>
                </a:cxn>
                <a:cxn ang="0">
                  <a:pos x="20" y="42"/>
                </a:cxn>
                <a:cxn ang="0">
                  <a:pos x="26" y="43"/>
                </a:cxn>
                <a:cxn ang="0">
                  <a:pos x="28" y="45"/>
                </a:cxn>
                <a:cxn ang="0">
                  <a:pos x="28" y="48"/>
                </a:cxn>
                <a:cxn ang="0">
                  <a:pos x="29" y="45"/>
                </a:cxn>
                <a:cxn ang="0">
                  <a:pos x="28" y="37"/>
                </a:cxn>
                <a:cxn ang="0">
                  <a:pos x="46" y="34"/>
                </a:cxn>
                <a:cxn ang="0">
                  <a:pos x="52" y="32"/>
                </a:cxn>
                <a:cxn ang="0">
                  <a:pos x="56" y="34"/>
                </a:cxn>
                <a:cxn ang="0">
                  <a:pos x="60" y="32"/>
                </a:cxn>
                <a:cxn ang="0">
                  <a:pos x="64" y="30"/>
                </a:cxn>
                <a:cxn ang="0">
                  <a:pos x="68" y="28"/>
                </a:cxn>
                <a:cxn ang="0">
                  <a:pos x="70" y="25"/>
                </a:cxn>
                <a:cxn ang="0">
                  <a:pos x="68" y="23"/>
                </a:cxn>
              </a:cxnLst>
              <a:rect l="0" t="0" r="r" b="b"/>
              <a:pathLst>
                <a:path w="70" h="48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3" y="39"/>
                  </a:moveTo>
                  <a:cubicBezTo>
                    <a:pt x="3" y="39"/>
                    <a:pt x="2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moveTo>
                    <a:pt x="5" y="39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5" y="39"/>
                  </a:cubicBezTo>
                  <a:moveTo>
                    <a:pt x="4" y="39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moveTo>
                    <a:pt x="0" y="36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0" y="36"/>
                  </a:cubicBezTo>
                  <a:moveTo>
                    <a:pt x="2" y="39"/>
                  </a:move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moveTo>
                    <a:pt x="68" y="23"/>
                  </a:moveTo>
                  <a:cubicBezTo>
                    <a:pt x="67" y="23"/>
                    <a:pt x="69" y="21"/>
                    <a:pt x="68" y="20"/>
                  </a:cubicBezTo>
                  <a:cubicBezTo>
                    <a:pt x="67" y="19"/>
                    <a:pt x="65" y="20"/>
                    <a:pt x="64" y="20"/>
                  </a:cubicBezTo>
                  <a:cubicBezTo>
                    <a:pt x="62" y="20"/>
                    <a:pt x="61" y="19"/>
                    <a:pt x="60" y="17"/>
                  </a:cubicBezTo>
                  <a:cubicBezTo>
                    <a:pt x="60" y="17"/>
                    <a:pt x="58" y="16"/>
                    <a:pt x="58" y="16"/>
                  </a:cubicBezTo>
                  <a:cubicBezTo>
                    <a:pt x="58" y="15"/>
                    <a:pt x="60" y="15"/>
                    <a:pt x="60" y="15"/>
                  </a:cubicBezTo>
                  <a:cubicBezTo>
                    <a:pt x="61" y="12"/>
                    <a:pt x="55" y="12"/>
                    <a:pt x="54" y="11"/>
                  </a:cubicBezTo>
                  <a:cubicBezTo>
                    <a:pt x="54" y="10"/>
                    <a:pt x="55" y="10"/>
                    <a:pt x="54" y="10"/>
                  </a:cubicBezTo>
                  <a:cubicBezTo>
                    <a:pt x="54" y="9"/>
                    <a:pt x="54" y="9"/>
                    <a:pt x="53" y="8"/>
                  </a:cubicBezTo>
                  <a:cubicBezTo>
                    <a:pt x="53" y="8"/>
                    <a:pt x="53" y="7"/>
                    <a:pt x="53" y="6"/>
                  </a:cubicBezTo>
                  <a:cubicBezTo>
                    <a:pt x="52" y="5"/>
                    <a:pt x="52" y="4"/>
                    <a:pt x="52" y="3"/>
                  </a:cubicBezTo>
                  <a:cubicBezTo>
                    <a:pt x="52" y="2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51" y="1"/>
                    <a:pt x="50" y="1"/>
                  </a:cubicBezTo>
                  <a:cubicBezTo>
                    <a:pt x="49" y="1"/>
                    <a:pt x="48" y="1"/>
                    <a:pt x="48" y="1"/>
                  </a:cubicBezTo>
                  <a:cubicBezTo>
                    <a:pt x="46" y="1"/>
                    <a:pt x="46" y="0"/>
                    <a:pt x="44" y="0"/>
                  </a:cubicBezTo>
                  <a:cubicBezTo>
                    <a:pt x="44" y="0"/>
                    <a:pt x="42" y="1"/>
                    <a:pt x="42" y="1"/>
                  </a:cubicBezTo>
                  <a:cubicBezTo>
                    <a:pt x="41" y="2"/>
                    <a:pt x="41" y="3"/>
                    <a:pt x="40" y="4"/>
                  </a:cubicBezTo>
                  <a:cubicBezTo>
                    <a:pt x="39" y="4"/>
                    <a:pt x="36" y="4"/>
                    <a:pt x="35" y="5"/>
                  </a:cubicBezTo>
                  <a:cubicBezTo>
                    <a:pt x="35" y="6"/>
                    <a:pt x="36" y="7"/>
                    <a:pt x="35" y="7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1" y="8"/>
                    <a:pt x="29" y="8"/>
                    <a:pt x="28" y="8"/>
                  </a:cubicBezTo>
                  <a:cubicBezTo>
                    <a:pt x="28" y="9"/>
                    <a:pt x="29" y="10"/>
                    <a:pt x="28" y="11"/>
                  </a:cubicBezTo>
                  <a:cubicBezTo>
                    <a:pt x="28" y="11"/>
                    <a:pt x="25" y="11"/>
                    <a:pt x="25" y="11"/>
                  </a:cubicBezTo>
                  <a:cubicBezTo>
                    <a:pt x="24" y="12"/>
                    <a:pt x="26" y="14"/>
                    <a:pt x="26" y="14"/>
                  </a:cubicBezTo>
                  <a:cubicBezTo>
                    <a:pt x="25" y="15"/>
                    <a:pt x="24" y="16"/>
                    <a:pt x="23" y="16"/>
                  </a:cubicBezTo>
                  <a:cubicBezTo>
                    <a:pt x="22" y="16"/>
                    <a:pt x="22" y="15"/>
                    <a:pt x="21" y="15"/>
                  </a:cubicBezTo>
                  <a:cubicBezTo>
                    <a:pt x="20" y="15"/>
                    <a:pt x="18" y="14"/>
                    <a:pt x="17" y="14"/>
                  </a:cubicBezTo>
                  <a:cubicBezTo>
                    <a:pt x="17" y="15"/>
                    <a:pt x="17" y="16"/>
                    <a:pt x="17" y="17"/>
                  </a:cubicBezTo>
                  <a:cubicBezTo>
                    <a:pt x="16" y="18"/>
                    <a:pt x="16" y="19"/>
                    <a:pt x="16" y="20"/>
                  </a:cubicBezTo>
                  <a:cubicBezTo>
                    <a:pt x="15" y="22"/>
                    <a:pt x="16" y="23"/>
                    <a:pt x="14" y="24"/>
                  </a:cubicBezTo>
                  <a:cubicBezTo>
                    <a:pt x="14" y="24"/>
                    <a:pt x="13" y="25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cubicBezTo>
                    <a:pt x="9" y="26"/>
                    <a:pt x="9" y="27"/>
                    <a:pt x="9" y="28"/>
                  </a:cubicBezTo>
                  <a:cubicBezTo>
                    <a:pt x="9" y="30"/>
                    <a:pt x="9" y="31"/>
                    <a:pt x="7" y="33"/>
                  </a:cubicBezTo>
                  <a:cubicBezTo>
                    <a:pt x="7" y="34"/>
                    <a:pt x="8" y="35"/>
                    <a:pt x="7" y="36"/>
                  </a:cubicBezTo>
                  <a:cubicBezTo>
                    <a:pt x="7" y="36"/>
                    <a:pt x="7" y="37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9"/>
                    <a:pt x="7" y="39"/>
                    <a:pt x="8" y="39"/>
                  </a:cubicBezTo>
                  <a:cubicBezTo>
                    <a:pt x="8" y="39"/>
                    <a:pt x="9" y="39"/>
                    <a:pt x="10" y="39"/>
                  </a:cubicBezTo>
                  <a:cubicBezTo>
                    <a:pt x="11" y="40"/>
                    <a:pt x="10" y="41"/>
                    <a:pt x="11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3"/>
                    <a:pt x="13" y="43"/>
                    <a:pt x="13" y="43"/>
                  </a:cubicBezTo>
                  <a:cubicBezTo>
                    <a:pt x="13" y="45"/>
                    <a:pt x="15" y="45"/>
                    <a:pt x="16" y="44"/>
                  </a:cubicBezTo>
                  <a:cubicBezTo>
                    <a:pt x="17" y="44"/>
                    <a:pt x="18" y="44"/>
                    <a:pt x="18" y="43"/>
                  </a:cubicBezTo>
                  <a:cubicBezTo>
                    <a:pt x="19" y="43"/>
                    <a:pt x="19" y="42"/>
                    <a:pt x="20" y="42"/>
                  </a:cubicBezTo>
                  <a:cubicBezTo>
                    <a:pt x="21" y="42"/>
                    <a:pt x="22" y="42"/>
                    <a:pt x="22" y="42"/>
                  </a:cubicBezTo>
                  <a:cubicBezTo>
                    <a:pt x="24" y="43"/>
                    <a:pt x="25" y="43"/>
                    <a:pt x="26" y="43"/>
                  </a:cubicBezTo>
                  <a:cubicBezTo>
                    <a:pt x="26" y="43"/>
                    <a:pt x="27" y="44"/>
                    <a:pt x="27" y="44"/>
                  </a:cubicBezTo>
                  <a:cubicBezTo>
                    <a:pt x="27" y="44"/>
                    <a:pt x="27" y="45"/>
                    <a:pt x="28" y="45"/>
                  </a:cubicBezTo>
                  <a:cubicBezTo>
                    <a:pt x="28" y="45"/>
                    <a:pt x="28" y="46"/>
                    <a:pt x="28" y="46"/>
                  </a:cubicBezTo>
                  <a:cubicBezTo>
                    <a:pt x="28" y="47"/>
                    <a:pt x="28" y="47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6"/>
                    <a:pt x="29" y="45"/>
                  </a:cubicBezTo>
                  <a:cubicBezTo>
                    <a:pt x="29" y="44"/>
                    <a:pt x="29" y="38"/>
                    <a:pt x="29" y="38"/>
                  </a:cubicBezTo>
                  <a:cubicBezTo>
                    <a:pt x="29" y="37"/>
                    <a:pt x="28" y="37"/>
                    <a:pt x="28" y="37"/>
                  </a:cubicBezTo>
                  <a:cubicBezTo>
                    <a:pt x="28" y="36"/>
                    <a:pt x="28" y="35"/>
                    <a:pt x="28" y="34"/>
                  </a:cubicBezTo>
                  <a:cubicBezTo>
                    <a:pt x="30" y="34"/>
                    <a:pt x="45" y="33"/>
                    <a:pt x="46" y="34"/>
                  </a:cubicBezTo>
                  <a:cubicBezTo>
                    <a:pt x="47" y="34"/>
                    <a:pt x="47" y="33"/>
                    <a:pt x="49" y="32"/>
                  </a:cubicBezTo>
                  <a:cubicBezTo>
                    <a:pt x="50" y="32"/>
                    <a:pt x="51" y="32"/>
                    <a:pt x="52" y="32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6" y="34"/>
                    <a:pt x="56" y="34"/>
                  </a:cubicBezTo>
                  <a:cubicBezTo>
                    <a:pt x="57" y="34"/>
                    <a:pt x="58" y="34"/>
                    <a:pt x="59" y="34"/>
                  </a:cubicBezTo>
                  <a:cubicBezTo>
                    <a:pt x="60" y="33"/>
                    <a:pt x="59" y="32"/>
                    <a:pt x="60" y="32"/>
                  </a:cubicBezTo>
                  <a:cubicBezTo>
                    <a:pt x="60" y="31"/>
                    <a:pt x="61" y="30"/>
                    <a:pt x="61" y="30"/>
                  </a:cubicBezTo>
                  <a:cubicBezTo>
                    <a:pt x="62" y="30"/>
                    <a:pt x="63" y="30"/>
                    <a:pt x="64" y="30"/>
                  </a:cubicBezTo>
                  <a:cubicBezTo>
                    <a:pt x="65" y="30"/>
                    <a:pt x="66" y="30"/>
                    <a:pt x="66" y="30"/>
                  </a:cubicBezTo>
                  <a:cubicBezTo>
                    <a:pt x="67" y="30"/>
                    <a:pt x="67" y="29"/>
                    <a:pt x="68" y="28"/>
                  </a:cubicBezTo>
                  <a:cubicBezTo>
                    <a:pt x="68" y="28"/>
                    <a:pt x="68" y="27"/>
                    <a:pt x="69" y="27"/>
                  </a:cubicBezTo>
                  <a:cubicBezTo>
                    <a:pt x="70" y="26"/>
                    <a:pt x="69" y="26"/>
                    <a:pt x="70" y="25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9" y="24"/>
                    <a:pt x="68" y="24"/>
                    <a:pt x="68" y="2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1" name="Freeform 277"/>
            <p:cNvSpPr>
              <a:spLocks/>
            </p:cNvSpPr>
            <p:nvPr/>
          </p:nvSpPr>
          <p:spPr bwMode="auto">
            <a:xfrm>
              <a:off x="8571160" y="2819086"/>
              <a:ext cx="42929" cy="63130"/>
            </a:xfrm>
            <a:custGeom>
              <a:avLst/>
              <a:gdLst/>
              <a:ahLst/>
              <a:cxnLst>
                <a:cxn ang="0">
                  <a:pos x="35" y="41"/>
                </a:cxn>
                <a:cxn ang="0">
                  <a:pos x="33" y="39"/>
                </a:cxn>
                <a:cxn ang="0">
                  <a:pos x="33" y="38"/>
                </a:cxn>
                <a:cxn ang="0">
                  <a:pos x="32" y="37"/>
                </a:cxn>
                <a:cxn ang="0">
                  <a:pos x="31" y="36"/>
                </a:cxn>
                <a:cxn ang="0">
                  <a:pos x="30" y="34"/>
                </a:cxn>
                <a:cxn ang="0">
                  <a:pos x="30" y="31"/>
                </a:cxn>
                <a:cxn ang="0">
                  <a:pos x="30" y="30"/>
                </a:cxn>
                <a:cxn ang="0">
                  <a:pos x="30" y="27"/>
                </a:cxn>
                <a:cxn ang="0">
                  <a:pos x="30" y="18"/>
                </a:cxn>
                <a:cxn ang="0">
                  <a:pos x="30" y="14"/>
                </a:cxn>
                <a:cxn ang="0">
                  <a:pos x="28" y="12"/>
                </a:cxn>
                <a:cxn ang="0">
                  <a:pos x="28" y="9"/>
                </a:cxn>
                <a:cxn ang="0">
                  <a:pos x="29" y="8"/>
                </a:cxn>
                <a:cxn ang="0">
                  <a:pos x="27" y="6"/>
                </a:cxn>
                <a:cxn ang="0">
                  <a:pos x="25" y="3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4" y="6"/>
                </a:cxn>
                <a:cxn ang="0">
                  <a:pos x="4" y="13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5" y="19"/>
                </a:cxn>
                <a:cxn ang="0">
                  <a:pos x="5" y="24"/>
                </a:cxn>
                <a:cxn ang="0">
                  <a:pos x="4" y="26"/>
                </a:cxn>
                <a:cxn ang="0">
                  <a:pos x="4" y="27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8"/>
                </a:cxn>
                <a:cxn ang="0">
                  <a:pos x="1" y="40"/>
                </a:cxn>
                <a:cxn ang="0">
                  <a:pos x="2" y="41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2" y="44"/>
                </a:cxn>
                <a:cxn ang="0">
                  <a:pos x="4" y="45"/>
                </a:cxn>
                <a:cxn ang="0">
                  <a:pos x="3" y="48"/>
                </a:cxn>
                <a:cxn ang="0">
                  <a:pos x="3" y="48"/>
                </a:cxn>
                <a:cxn ang="0">
                  <a:pos x="4" y="48"/>
                </a:cxn>
                <a:cxn ang="0">
                  <a:pos x="8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8" y="48"/>
                </a:cxn>
                <a:cxn ang="0">
                  <a:pos x="20" y="47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5"/>
                </a:cxn>
                <a:cxn ang="0">
                  <a:pos x="33" y="43"/>
                </a:cxn>
                <a:cxn ang="0">
                  <a:pos x="35" y="41"/>
                </a:cxn>
              </a:cxnLst>
              <a:rect l="0" t="0" r="r" b="b"/>
              <a:pathLst>
                <a:path w="35" h="51">
                  <a:moveTo>
                    <a:pt x="35" y="41"/>
                  </a:moveTo>
                  <a:cubicBezTo>
                    <a:pt x="35" y="40"/>
                    <a:pt x="34" y="40"/>
                    <a:pt x="33" y="39"/>
                  </a:cubicBezTo>
                  <a:cubicBezTo>
                    <a:pt x="33" y="39"/>
                    <a:pt x="33" y="38"/>
                    <a:pt x="33" y="38"/>
                  </a:cubicBezTo>
                  <a:cubicBezTo>
                    <a:pt x="32" y="38"/>
                    <a:pt x="32" y="38"/>
                    <a:pt x="32" y="37"/>
                  </a:cubicBezTo>
                  <a:cubicBezTo>
                    <a:pt x="32" y="37"/>
                    <a:pt x="31" y="36"/>
                    <a:pt x="31" y="36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0" y="33"/>
                    <a:pt x="30" y="32"/>
                    <a:pt x="30" y="31"/>
                  </a:cubicBezTo>
                  <a:cubicBezTo>
                    <a:pt x="30" y="31"/>
                    <a:pt x="30" y="30"/>
                    <a:pt x="30" y="30"/>
                  </a:cubicBezTo>
                  <a:cubicBezTo>
                    <a:pt x="30" y="29"/>
                    <a:pt x="30" y="28"/>
                    <a:pt x="30" y="27"/>
                  </a:cubicBezTo>
                  <a:cubicBezTo>
                    <a:pt x="31" y="24"/>
                    <a:pt x="30" y="21"/>
                    <a:pt x="30" y="18"/>
                  </a:cubicBezTo>
                  <a:cubicBezTo>
                    <a:pt x="30" y="17"/>
                    <a:pt x="31" y="16"/>
                    <a:pt x="30" y="14"/>
                  </a:cubicBezTo>
                  <a:cubicBezTo>
                    <a:pt x="29" y="13"/>
                    <a:pt x="28" y="13"/>
                    <a:pt x="28" y="12"/>
                  </a:cubicBezTo>
                  <a:cubicBezTo>
                    <a:pt x="28" y="11"/>
                    <a:pt x="28" y="10"/>
                    <a:pt x="28" y="9"/>
                  </a:cubicBezTo>
                  <a:cubicBezTo>
                    <a:pt x="29" y="9"/>
                    <a:pt x="29" y="8"/>
                    <a:pt x="29" y="8"/>
                  </a:cubicBezTo>
                  <a:cubicBezTo>
                    <a:pt x="29" y="7"/>
                    <a:pt x="27" y="6"/>
                    <a:pt x="27" y="6"/>
                  </a:cubicBezTo>
                  <a:cubicBezTo>
                    <a:pt x="26" y="5"/>
                    <a:pt x="25" y="5"/>
                    <a:pt x="25" y="3"/>
                  </a:cubicBezTo>
                  <a:cubicBezTo>
                    <a:pt x="25" y="1"/>
                    <a:pt x="26" y="1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2" y="1"/>
                    <a:pt x="22" y="2"/>
                    <a:pt x="21" y="2"/>
                  </a:cubicBezTo>
                  <a:cubicBezTo>
                    <a:pt x="20" y="1"/>
                    <a:pt x="5" y="2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4" y="12"/>
                    <a:pt x="4" y="13"/>
                  </a:cubicBezTo>
                  <a:cubicBezTo>
                    <a:pt x="4" y="14"/>
                    <a:pt x="4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7"/>
                    <a:pt x="5" y="18"/>
                    <a:pt x="5" y="19"/>
                  </a:cubicBezTo>
                  <a:cubicBezTo>
                    <a:pt x="6" y="20"/>
                    <a:pt x="6" y="22"/>
                    <a:pt x="5" y="24"/>
                  </a:cubicBezTo>
                  <a:cubicBezTo>
                    <a:pt x="5" y="25"/>
                    <a:pt x="5" y="25"/>
                    <a:pt x="4" y="26"/>
                  </a:cubicBezTo>
                  <a:cubicBezTo>
                    <a:pt x="4" y="26"/>
                    <a:pt x="3" y="28"/>
                    <a:pt x="4" y="27"/>
                  </a:cubicBezTo>
                  <a:cubicBezTo>
                    <a:pt x="2" y="28"/>
                    <a:pt x="2" y="30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2"/>
                    <a:pt x="2" y="33"/>
                    <a:pt x="2" y="33"/>
                  </a:cubicBezTo>
                  <a:cubicBezTo>
                    <a:pt x="2" y="33"/>
                    <a:pt x="1" y="34"/>
                    <a:pt x="1" y="34"/>
                  </a:cubicBezTo>
                  <a:cubicBezTo>
                    <a:pt x="0" y="35"/>
                    <a:pt x="0" y="37"/>
                    <a:pt x="0" y="38"/>
                  </a:cubicBezTo>
                  <a:cubicBezTo>
                    <a:pt x="0" y="39"/>
                    <a:pt x="1" y="40"/>
                    <a:pt x="1" y="40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5"/>
                    <a:pt x="4" y="45"/>
                    <a:pt x="4" y="45"/>
                  </a:cubicBezTo>
                  <a:cubicBezTo>
                    <a:pt x="4" y="46"/>
                    <a:pt x="4" y="47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4" y="48"/>
                    <a:pt x="4" y="48"/>
                  </a:cubicBezTo>
                  <a:cubicBezTo>
                    <a:pt x="5" y="49"/>
                    <a:pt x="7" y="50"/>
                    <a:pt x="8" y="50"/>
                  </a:cubicBezTo>
                  <a:cubicBezTo>
                    <a:pt x="9" y="51"/>
                    <a:pt x="10" y="50"/>
                    <a:pt x="10" y="50"/>
                  </a:cubicBezTo>
                  <a:cubicBezTo>
                    <a:pt x="12" y="50"/>
                    <a:pt x="11" y="50"/>
                    <a:pt x="12" y="50"/>
                  </a:cubicBezTo>
                  <a:cubicBezTo>
                    <a:pt x="14" y="48"/>
                    <a:pt x="16" y="49"/>
                    <a:pt x="18" y="48"/>
                  </a:cubicBezTo>
                  <a:cubicBezTo>
                    <a:pt x="19" y="48"/>
                    <a:pt x="19" y="47"/>
                    <a:pt x="20" y="47"/>
                  </a:cubicBezTo>
                  <a:cubicBezTo>
                    <a:pt x="21" y="46"/>
                    <a:pt x="22" y="47"/>
                    <a:pt x="23" y="47"/>
                  </a:cubicBezTo>
                  <a:cubicBezTo>
                    <a:pt x="24" y="46"/>
                    <a:pt x="24" y="46"/>
                    <a:pt x="25" y="45"/>
                  </a:cubicBezTo>
                  <a:cubicBezTo>
                    <a:pt x="26" y="45"/>
                    <a:pt x="27" y="45"/>
                    <a:pt x="28" y="45"/>
                  </a:cubicBezTo>
                  <a:cubicBezTo>
                    <a:pt x="30" y="45"/>
                    <a:pt x="31" y="44"/>
                    <a:pt x="33" y="43"/>
                  </a:cubicBezTo>
                  <a:cubicBezTo>
                    <a:pt x="33" y="42"/>
                    <a:pt x="35" y="42"/>
                    <a:pt x="35" y="4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2" name="Freeform 278"/>
            <p:cNvSpPr>
              <a:spLocks/>
            </p:cNvSpPr>
            <p:nvPr/>
          </p:nvSpPr>
          <p:spPr bwMode="auto">
            <a:xfrm>
              <a:off x="8602093" y="2819086"/>
              <a:ext cx="18308" cy="49242"/>
            </a:xfrm>
            <a:custGeom>
              <a:avLst/>
              <a:gdLst/>
              <a:ahLst/>
              <a:cxnLst>
                <a:cxn ang="0">
                  <a:pos x="15" y="38"/>
                </a:cxn>
                <a:cxn ang="0">
                  <a:pos x="14" y="37"/>
                </a:cxn>
                <a:cxn ang="0">
                  <a:pos x="14" y="34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3" y="25"/>
                </a:cxn>
                <a:cxn ang="0">
                  <a:pos x="13" y="24"/>
                </a:cxn>
                <a:cxn ang="0">
                  <a:pos x="14" y="23"/>
                </a:cxn>
                <a:cxn ang="0">
                  <a:pos x="14" y="22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4" y="20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8"/>
                </a:cxn>
                <a:cxn ang="0">
                  <a:pos x="13" y="17"/>
                </a:cxn>
                <a:cxn ang="0">
                  <a:pos x="13" y="15"/>
                </a:cxn>
                <a:cxn ang="0">
                  <a:pos x="12" y="15"/>
                </a:cxn>
                <a:cxn ang="0">
                  <a:pos x="12" y="14"/>
                </a:cxn>
                <a:cxn ang="0">
                  <a:pos x="11" y="14"/>
                </a:cxn>
                <a:cxn ang="0">
                  <a:pos x="11" y="13"/>
                </a:cxn>
                <a:cxn ang="0">
                  <a:pos x="11" y="11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0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5" y="14"/>
                </a:cxn>
                <a:cxn ang="0">
                  <a:pos x="5" y="18"/>
                </a:cxn>
                <a:cxn ang="0">
                  <a:pos x="5" y="27"/>
                </a:cxn>
                <a:cxn ang="0">
                  <a:pos x="5" y="30"/>
                </a:cxn>
                <a:cxn ang="0">
                  <a:pos x="5" y="31"/>
                </a:cxn>
                <a:cxn ang="0">
                  <a:pos x="5" y="34"/>
                </a:cxn>
                <a:cxn ang="0">
                  <a:pos x="6" y="36"/>
                </a:cxn>
                <a:cxn ang="0">
                  <a:pos x="7" y="37"/>
                </a:cxn>
                <a:cxn ang="0">
                  <a:pos x="8" y="38"/>
                </a:cxn>
                <a:cxn ang="0">
                  <a:pos x="8" y="39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13" y="40"/>
                </a:cxn>
                <a:cxn ang="0">
                  <a:pos x="14" y="40"/>
                </a:cxn>
                <a:cxn ang="0">
                  <a:pos x="15" y="39"/>
                </a:cxn>
                <a:cxn ang="0">
                  <a:pos x="15" y="38"/>
                </a:cxn>
              </a:cxnLst>
              <a:rect l="0" t="0" r="r" b="b"/>
              <a:pathLst>
                <a:path w="15" h="40">
                  <a:moveTo>
                    <a:pt x="15" y="38"/>
                  </a:moveTo>
                  <a:cubicBezTo>
                    <a:pt x="15" y="38"/>
                    <a:pt x="14" y="37"/>
                    <a:pt x="14" y="37"/>
                  </a:cubicBezTo>
                  <a:cubicBezTo>
                    <a:pt x="14" y="36"/>
                    <a:pt x="14" y="34"/>
                    <a:pt x="14" y="34"/>
                  </a:cubicBezTo>
                  <a:cubicBezTo>
                    <a:pt x="13" y="34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4"/>
                    <a:pt x="14" y="23"/>
                  </a:cubicBezTo>
                  <a:cubicBezTo>
                    <a:pt x="14" y="23"/>
                    <a:pt x="14" y="23"/>
                    <a:pt x="14" y="22"/>
                  </a:cubicBezTo>
                  <a:cubicBezTo>
                    <a:pt x="14" y="22"/>
                    <a:pt x="14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4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4" y="2"/>
                    <a:pt x="4" y="2"/>
                  </a:cubicBezTo>
                  <a:cubicBezTo>
                    <a:pt x="3" y="1"/>
                    <a:pt x="2" y="0"/>
                    <a:pt x="3" y="0"/>
                  </a:cubicBezTo>
                  <a:cubicBezTo>
                    <a:pt x="1" y="1"/>
                    <a:pt x="0" y="1"/>
                    <a:pt x="0" y="3"/>
                  </a:cubicBezTo>
                  <a:cubicBezTo>
                    <a:pt x="0" y="5"/>
                    <a:pt x="1" y="5"/>
                    <a:pt x="2" y="6"/>
                  </a:cubicBezTo>
                  <a:cubicBezTo>
                    <a:pt x="2" y="6"/>
                    <a:pt x="4" y="7"/>
                    <a:pt x="4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3"/>
                    <a:pt x="4" y="13"/>
                    <a:pt x="5" y="14"/>
                  </a:cubicBezTo>
                  <a:cubicBezTo>
                    <a:pt x="6" y="16"/>
                    <a:pt x="5" y="17"/>
                    <a:pt x="5" y="18"/>
                  </a:cubicBezTo>
                  <a:cubicBezTo>
                    <a:pt x="5" y="21"/>
                    <a:pt x="6" y="24"/>
                    <a:pt x="5" y="27"/>
                  </a:cubicBezTo>
                  <a:cubicBezTo>
                    <a:pt x="5" y="28"/>
                    <a:pt x="5" y="29"/>
                    <a:pt x="5" y="30"/>
                  </a:cubicBezTo>
                  <a:cubicBezTo>
                    <a:pt x="5" y="30"/>
                    <a:pt x="5" y="31"/>
                    <a:pt x="5" y="31"/>
                  </a:cubicBezTo>
                  <a:cubicBezTo>
                    <a:pt x="5" y="32"/>
                    <a:pt x="5" y="33"/>
                    <a:pt x="5" y="34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6" y="36"/>
                    <a:pt x="7" y="37"/>
                    <a:pt x="7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8" y="38"/>
                    <a:pt x="8" y="39"/>
                    <a:pt x="8" y="39"/>
                  </a:cubicBezTo>
                  <a:cubicBezTo>
                    <a:pt x="8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2" y="40"/>
                    <a:pt x="13" y="40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5" y="40"/>
                    <a:pt x="15" y="40"/>
                    <a:pt x="15" y="39"/>
                  </a:cubicBezTo>
                  <a:cubicBezTo>
                    <a:pt x="15" y="39"/>
                    <a:pt x="15" y="38"/>
                    <a:pt x="15" y="3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3" name="Freeform 279"/>
            <p:cNvSpPr>
              <a:spLocks noEditPoints="1"/>
            </p:cNvSpPr>
            <p:nvPr/>
          </p:nvSpPr>
          <p:spPr bwMode="auto">
            <a:xfrm>
              <a:off x="8607143" y="2806460"/>
              <a:ext cx="33460" cy="6123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7" y="14"/>
                </a:cxn>
                <a:cxn ang="0">
                  <a:pos x="27" y="12"/>
                </a:cxn>
                <a:cxn ang="0">
                  <a:pos x="26" y="10"/>
                </a:cxn>
                <a:cxn ang="0">
                  <a:pos x="25" y="10"/>
                </a:cxn>
                <a:cxn ang="0">
                  <a:pos x="24" y="9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2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7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4"/>
                </a:cxn>
                <a:cxn ang="0">
                  <a:pos x="3" y="15"/>
                </a:cxn>
                <a:cxn ang="0">
                  <a:pos x="3" y="17"/>
                </a:cxn>
                <a:cxn ang="0">
                  <a:pos x="5" y="18"/>
                </a:cxn>
                <a:cxn ang="0">
                  <a:pos x="5" y="19"/>
                </a:cxn>
                <a:cxn ang="0">
                  <a:pos x="7" y="20"/>
                </a:cxn>
                <a:cxn ang="0">
                  <a:pos x="7" y="21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9" y="27"/>
                </a:cxn>
                <a:cxn ang="0">
                  <a:pos x="10" y="29"/>
                </a:cxn>
                <a:cxn ang="0">
                  <a:pos x="10" y="30"/>
                </a:cxn>
                <a:cxn ang="0">
                  <a:pos x="10" y="31"/>
                </a:cxn>
                <a:cxn ang="0">
                  <a:pos x="10" y="33"/>
                </a:cxn>
                <a:cxn ang="0">
                  <a:pos x="9" y="35"/>
                </a:cxn>
                <a:cxn ang="0">
                  <a:pos x="10" y="36"/>
                </a:cxn>
                <a:cxn ang="0">
                  <a:pos x="10" y="37"/>
                </a:cxn>
                <a:cxn ang="0">
                  <a:pos x="10" y="47"/>
                </a:cxn>
                <a:cxn ang="0">
                  <a:pos x="11" y="49"/>
                </a:cxn>
                <a:cxn ang="0">
                  <a:pos x="11" y="49"/>
                </a:cxn>
                <a:cxn ang="0">
                  <a:pos x="15" y="49"/>
                </a:cxn>
                <a:cxn ang="0">
                  <a:pos x="18" y="48"/>
                </a:cxn>
                <a:cxn ang="0">
                  <a:pos x="18" y="47"/>
                </a:cxn>
                <a:cxn ang="0">
                  <a:pos x="18" y="45"/>
                </a:cxn>
                <a:cxn ang="0">
                  <a:pos x="18" y="42"/>
                </a:cxn>
                <a:cxn ang="0">
                  <a:pos x="18" y="39"/>
                </a:cxn>
                <a:cxn ang="0">
                  <a:pos x="18" y="36"/>
                </a:cxn>
                <a:cxn ang="0">
                  <a:pos x="18" y="34"/>
                </a:cxn>
                <a:cxn ang="0">
                  <a:pos x="18" y="31"/>
                </a:cxn>
                <a:cxn ang="0">
                  <a:pos x="18" y="29"/>
                </a:cxn>
                <a:cxn ang="0">
                  <a:pos x="19" y="28"/>
                </a:cxn>
                <a:cxn ang="0">
                  <a:pos x="20" y="27"/>
                </a:cxn>
                <a:cxn ang="0">
                  <a:pos x="21" y="25"/>
                </a:cxn>
                <a:cxn ang="0">
                  <a:pos x="22" y="23"/>
                </a:cxn>
                <a:cxn ang="0">
                  <a:pos x="23" y="22"/>
                </a:cxn>
                <a:cxn ang="0">
                  <a:pos x="24" y="21"/>
                </a:cxn>
                <a:cxn ang="0">
                  <a:pos x="25" y="20"/>
                </a:cxn>
                <a:cxn ang="0">
                  <a:pos x="25" y="18"/>
                </a:cxn>
                <a:cxn ang="0">
                  <a:pos x="26" y="17"/>
                </a:cxn>
                <a:cxn ang="0">
                  <a:pos x="27" y="15"/>
                </a:cxn>
              </a:cxnLst>
              <a:rect l="0" t="0" r="r" b="b"/>
              <a:pathLst>
                <a:path w="27" h="49">
                  <a:moveTo>
                    <a:pt x="1" y="12"/>
                  </a:moveTo>
                  <a:cubicBezTo>
                    <a:pt x="1" y="12"/>
                    <a:pt x="1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27" y="14"/>
                  </a:moveTo>
                  <a:cubicBezTo>
                    <a:pt x="27" y="14"/>
                    <a:pt x="27" y="13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4"/>
                    <a:pt x="23" y="3"/>
                  </a:cubicBezTo>
                  <a:cubicBezTo>
                    <a:pt x="22" y="3"/>
                    <a:pt x="22" y="3"/>
                    <a:pt x="22" y="2"/>
                  </a:cubicBezTo>
                  <a:cubicBezTo>
                    <a:pt x="21" y="2"/>
                    <a:pt x="21" y="2"/>
                    <a:pt x="20" y="1"/>
                  </a:cubicBezTo>
                  <a:cubicBezTo>
                    <a:pt x="19" y="0"/>
                    <a:pt x="19" y="0"/>
                    <a:pt x="17" y="1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5" y="4"/>
                    <a:pt x="16" y="4"/>
                    <a:pt x="15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3" y="7"/>
                    <a:pt x="13" y="8"/>
                    <a:pt x="12" y="8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0"/>
                    <a:pt x="6" y="11"/>
                    <a:pt x="5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4" y="14"/>
                    <a:pt x="3" y="14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3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4"/>
                    <a:pt x="8" y="25"/>
                  </a:cubicBezTo>
                  <a:cubicBezTo>
                    <a:pt x="8" y="25"/>
                    <a:pt x="8" y="25"/>
                    <a:pt x="9" y="25"/>
                  </a:cubicBezTo>
                  <a:cubicBezTo>
                    <a:pt x="9" y="26"/>
                    <a:pt x="9" y="26"/>
                    <a:pt x="9" y="27"/>
                  </a:cubicBezTo>
                  <a:cubicBezTo>
                    <a:pt x="9" y="27"/>
                    <a:pt x="10" y="27"/>
                    <a:pt x="10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4"/>
                    <a:pt x="9" y="33"/>
                    <a:pt x="9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9" y="44"/>
                    <a:pt x="10" y="44"/>
                  </a:cubicBezTo>
                  <a:cubicBezTo>
                    <a:pt x="10" y="44"/>
                    <a:pt x="10" y="46"/>
                    <a:pt x="10" y="47"/>
                  </a:cubicBezTo>
                  <a:cubicBezTo>
                    <a:pt x="10" y="47"/>
                    <a:pt x="11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14" y="49"/>
                    <a:pt x="15" y="49"/>
                  </a:cubicBezTo>
                  <a:cubicBezTo>
                    <a:pt x="16" y="49"/>
                    <a:pt x="16" y="49"/>
                    <a:pt x="17" y="49"/>
                  </a:cubicBezTo>
                  <a:cubicBezTo>
                    <a:pt x="17" y="49"/>
                    <a:pt x="18" y="49"/>
                    <a:pt x="18" y="48"/>
                  </a:cubicBezTo>
                  <a:cubicBezTo>
                    <a:pt x="18" y="48"/>
                    <a:pt x="18" y="48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8" y="44"/>
                    <a:pt x="18" y="43"/>
                  </a:cubicBezTo>
                  <a:cubicBezTo>
                    <a:pt x="18" y="43"/>
                    <a:pt x="18" y="43"/>
                    <a:pt x="18" y="42"/>
                  </a:cubicBezTo>
                  <a:cubicBezTo>
                    <a:pt x="18" y="42"/>
                    <a:pt x="18" y="41"/>
                    <a:pt x="18" y="40"/>
                  </a:cubicBezTo>
                  <a:cubicBezTo>
                    <a:pt x="18" y="40"/>
                    <a:pt x="18" y="40"/>
                    <a:pt x="18" y="39"/>
                  </a:cubicBezTo>
                  <a:cubicBezTo>
                    <a:pt x="18" y="41"/>
                    <a:pt x="18" y="36"/>
                    <a:pt x="18" y="37"/>
                  </a:cubicBezTo>
                  <a:cubicBezTo>
                    <a:pt x="18" y="37"/>
                    <a:pt x="18" y="37"/>
                    <a:pt x="18" y="36"/>
                  </a:cubicBezTo>
                  <a:cubicBezTo>
                    <a:pt x="18" y="36"/>
                    <a:pt x="18" y="35"/>
                    <a:pt x="18" y="35"/>
                  </a:cubicBezTo>
                  <a:cubicBezTo>
                    <a:pt x="18" y="35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8" y="30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8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6"/>
                    <a:pt x="21" y="26"/>
                  </a:cubicBezTo>
                  <a:cubicBezTo>
                    <a:pt x="21" y="26"/>
                    <a:pt x="21" y="26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2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4" y="22"/>
                  </a:cubicBezTo>
                  <a:cubicBezTo>
                    <a:pt x="24" y="22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ubicBezTo>
                    <a:pt x="25" y="19"/>
                    <a:pt x="25" y="18"/>
                    <a:pt x="25" y="18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7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7" y="16"/>
                    <a:pt x="27" y="16"/>
                    <a:pt x="27" y="15"/>
                  </a:cubicBezTo>
                  <a:cubicBezTo>
                    <a:pt x="27" y="15"/>
                    <a:pt x="27" y="15"/>
                    <a:pt x="27" y="1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4" name="Freeform 280"/>
            <p:cNvSpPr>
              <a:spLocks noEditPoints="1"/>
            </p:cNvSpPr>
            <p:nvPr/>
          </p:nvSpPr>
          <p:spPr bwMode="auto">
            <a:xfrm>
              <a:off x="8629239" y="2788152"/>
              <a:ext cx="116791" cy="99115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79" y="8"/>
                </a:cxn>
                <a:cxn ang="0">
                  <a:pos x="63" y="8"/>
                </a:cxn>
                <a:cxn ang="0">
                  <a:pos x="43" y="9"/>
                </a:cxn>
                <a:cxn ang="0">
                  <a:pos x="28" y="5"/>
                </a:cxn>
                <a:cxn ang="0">
                  <a:pos x="11" y="10"/>
                </a:cxn>
                <a:cxn ang="0">
                  <a:pos x="7" y="20"/>
                </a:cxn>
                <a:cxn ang="0">
                  <a:pos x="6" y="22"/>
                </a:cxn>
                <a:cxn ang="0">
                  <a:pos x="7" y="24"/>
                </a:cxn>
                <a:cxn ang="0">
                  <a:pos x="8" y="25"/>
                </a:cxn>
                <a:cxn ang="0">
                  <a:pos x="9" y="27"/>
                </a:cxn>
                <a:cxn ang="0">
                  <a:pos x="8" y="31"/>
                </a:cxn>
                <a:cxn ang="0">
                  <a:pos x="7" y="33"/>
                </a:cxn>
                <a:cxn ang="0">
                  <a:pos x="7" y="36"/>
                </a:cxn>
                <a:cxn ang="0">
                  <a:pos x="5" y="37"/>
                </a:cxn>
                <a:cxn ang="0">
                  <a:pos x="3" y="40"/>
                </a:cxn>
                <a:cxn ang="0">
                  <a:pos x="2" y="42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0" y="50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11" y="63"/>
                </a:cxn>
                <a:cxn ang="0">
                  <a:pos x="16" y="66"/>
                </a:cxn>
                <a:cxn ang="0">
                  <a:pos x="19" y="68"/>
                </a:cxn>
                <a:cxn ang="0">
                  <a:pos x="21" y="73"/>
                </a:cxn>
                <a:cxn ang="0">
                  <a:pos x="24" y="78"/>
                </a:cxn>
                <a:cxn ang="0">
                  <a:pos x="31" y="79"/>
                </a:cxn>
                <a:cxn ang="0">
                  <a:pos x="38" y="79"/>
                </a:cxn>
                <a:cxn ang="0">
                  <a:pos x="47" y="76"/>
                </a:cxn>
                <a:cxn ang="0">
                  <a:pos x="48" y="68"/>
                </a:cxn>
                <a:cxn ang="0">
                  <a:pos x="52" y="64"/>
                </a:cxn>
                <a:cxn ang="0">
                  <a:pos x="57" y="60"/>
                </a:cxn>
                <a:cxn ang="0">
                  <a:pos x="63" y="58"/>
                </a:cxn>
                <a:cxn ang="0">
                  <a:pos x="66" y="61"/>
                </a:cxn>
                <a:cxn ang="0">
                  <a:pos x="69" y="62"/>
                </a:cxn>
                <a:cxn ang="0">
                  <a:pos x="73" y="56"/>
                </a:cxn>
                <a:cxn ang="0">
                  <a:pos x="75" y="54"/>
                </a:cxn>
                <a:cxn ang="0">
                  <a:pos x="76" y="47"/>
                </a:cxn>
                <a:cxn ang="0">
                  <a:pos x="79" y="45"/>
                </a:cxn>
                <a:cxn ang="0">
                  <a:pos x="81" y="39"/>
                </a:cxn>
                <a:cxn ang="0">
                  <a:pos x="83" y="37"/>
                </a:cxn>
                <a:cxn ang="0">
                  <a:pos x="84" y="35"/>
                </a:cxn>
                <a:cxn ang="0">
                  <a:pos x="86" y="31"/>
                </a:cxn>
                <a:cxn ang="0">
                  <a:pos x="89" y="25"/>
                </a:cxn>
                <a:cxn ang="0">
                  <a:pos x="92" y="24"/>
                </a:cxn>
                <a:cxn ang="0">
                  <a:pos x="94" y="19"/>
                </a:cxn>
                <a:cxn ang="0">
                  <a:pos x="93" y="13"/>
                </a:cxn>
                <a:cxn ang="0">
                  <a:pos x="89" y="10"/>
                </a:cxn>
                <a:cxn ang="0">
                  <a:pos x="85" y="5"/>
                </a:cxn>
              </a:cxnLst>
              <a:rect l="0" t="0" r="r" b="b"/>
              <a:pathLst>
                <a:path w="94" h="80">
                  <a:moveTo>
                    <a:pt x="86" y="1"/>
                  </a:moveTo>
                  <a:cubicBezTo>
                    <a:pt x="86" y="1"/>
                    <a:pt x="86" y="0"/>
                    <a:pt x="86" y="0"/>
                  </a:cubicBezTo>
                  <a:cubicBezTo>
                    <a:pt x="86" y="0"/>
                    <a:pt x="86" y="1"/>
                    <a:pt x="86" y="1"/>
                  </a:cubicBezTo>
                  <a:moveTo>
                    <a:pt x="85" y="5"/>
                  </a:moveTo>
                  <a:cubicBezTo>
                    <a:pt x="84" y="5"/>
                    <a:pt x="83" y="5"/>
                    <a:pt x="81" y="6"/>
                  </a:cubicBezTo>
                  <a:cubicBezTo>
                    <a:pt x="80" y="6"/>
                    <a:pt x="80" y="7"/>
                    <a:pt x="79" y="8"/>
                  </a:cubicBezTo>
                  <a:cubicBezTo>
                    <a:pt x="78" y="9"/>
                    <a:pt x="76" y="9"/>
                    <a:pt x="75" y="9"/>
                  </a:cubicBezTo>
                  <a:cubicBezTo>
                    <a:pt x="74" y="9"/>
                    <a:pt x="73" y="8"/>
                    <a:pt x="72" y="8"/>
                  </a:cubicBezTo>
                  <a:cubicBezTo>
                    <a:pt x="69" y="7"/>
                    <a:pt x="66" y="8"/>
                    <a:pt x="63" y="8"/>
                  </a:cubicBezTo>
                  <a:cubicBezTo>
                    <a:pt x="62" y="8"/>
                    <a:pt x="60" y="7"/>
                    <a:pt x="59" y="8"/>
                  </a:cubicBezTo>
                  <a:cubicBezTo>
                    <a:pt x="56" y="9"/>
                    <a:pt x="56" y="12"/>
                    <a:pt x="51" y="11"/>
                  </a:cubicBezTo>
                  <a:cubicBezTo>
                    <a:pt x="48" y="11"/>
                    <a:pt x="45" y="9"/>
                    <a:pt x="43" y="9"/>
                  </a:cubicBezTo>
                  <a:cubicBezTo>
                    <a:pt x="40" y="8"/>
                    <a:pt x="38" y="9"/>
                    <a:pt x="36" y="8"/>
                  </a:cubicBezTo>
                  <a:cubicBezTo>
                    <a:pt x="35" y="8"/>
                    <a:pt x="33" y="9"/>
                    <a:pt x="32" y="8"/>
                  </a:cubicBezTo>
                  <a:cubicBezTo>
                    <a:pt x="30" y="8"/>
                    <a:pt x="29" y="6"/>
                    <a:pt x="28" y="5"/>
                  </a:cubicBezTo>
                  <a:cubicBezTo>
                    <a:pt x="25" y="4"/>
                    <a:pt x="18" y="2"/>
                    <a:pt x="14" y="5"/>
                  </a:cubicBezTo>
                  <a:cubicBezTo>
                    <a:pt x="14" y="6"/>
                    <a:pt x="12" y="6"/>
                    <a:pt x="12" y="7"/>
                  </a:cubicBezTo>
                  <a:cubicBezTo>
                    <a:pt x="11" y="7"/>
                    <a:pt x="11" y="9"/>
                    <a:pt x="11" y="10"/>
                  </a:cubicBezTo>
                  <a:cubicBezTo>
                    <a:pt x="11" y="11"/>
                    <a:pt x="11" y="11"/>
                    <a:pt x="10" y="12"/>
                  </a:cubicBezTo>
                  <a:cubicBezTo>
                    <a:pt x="9" y="13"/>
                    <a:pt x="8" y="14"/>
                    <a:pt x="8" y="15"/>
                  </a:cubicBezTo>
                  <a:cubicBezTo>
                    <a:pt x="7" y="16"/>
                    <a:pt x="9" y="19"/>
                    <a:pt x="7" y="20"/>
                  </a:cubicBezTo>
                  <a:cubicBezTo>
                    <a:pt x="7" y="20"/>
                    <a:pt x="7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1"/>
                    <a:pt x="9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7" y="35"/>
                    <a:pt x="7" y="35"/>
                    <a:pt x="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3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2"/>
                    <a:pt x="1" y="42"/>
                  </a:cubicBezTo>
                  <a:cubicBezTo>
                    <a:pt x="1" y="42"/>
                    <a:pt x="1" y="43"/>
                    <a:pt x="1" y="43"/>
                  </a:cubicBezTo>
                  <a:cubicBezTo>
                    <a:pt x="1" y="43"/>
                    <a:pt x="0" y="43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4"/>
                    <a:pt x="0" y="45"/>
                    <a:pt x="0" y="45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50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0" y="56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60"/>
                  </a:cubicBezTo>
                  <a:cubicBezTo>
                    <a:pt x="0" y="60"/>
                    <a:pt x="0" y="60"/>
                    <a:pt x="0" y="61"/>
                  </a:cubicBezTo>
                  <a:cubicBezTo>
                    <a:pt x="0" y="61"/>
                    <a:pt x="0" y="6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" y="63"/>
                    <a:pt x="1" y="64"/>
                    <a:pt x="2" y="64"/>
                  </a:cubicBezTo>
                  <a:cubicBezTo>
                    <a:pt x="3" y="64"/>
                    <a:pt x="4" y="63"/>
                    <a:pt x="5" y="63"/>
                  </a:cubicBezTo>
                  <a:cubicBezTo>
                    <a:pt x="6" y="63"/>
                    <a:pt x="8" y="63"/>
                    <a:pt x="9" y="62"/>
                  </a:cubicBezTo>
                  <a:cubicBezTo>
                    <a:pt x="9" y="62"/>
                    <a:pt x="10" y="63"/>
                    <a:pt x="11" y="63"/>
                  </a:cubicBezTo>
                  <a:cubicBezTo>
                    <a:pt x="12" y="63"/>
                    <a:pt x="12" y="63"/>
                    <a:pt x="13" y="63"/>
                  </a:cubicBezTo>
                  <a:cubicBezTo>
                    <a:pt x="13" y="64"/>
                    <a:pt x="14" y="64"/>
                    <a:pt x="15" y="65"/>
                  </a:cubicBezTo>
                  <a:cubicBezTo>
                    <a:pt x="15" y="65"/>
                    <a:pt x="16" y="65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8" y="67"/>
                    <a:pt x="18" y="67"/>
                  </a:cubicBezTo>
                  <a:cubicBezTo>
                    <a:pt x="18" y="67"/>
                    <a:pt x="19" y="68"/>
                    <a:pt x="19" y="68"/>
                  </a:cubicBezTo>
                  <a:cubicBezTo>
                    <a:pt x="20" y="69"/>
                    <a:pt x="20" y="70"/>
                    <a:pt x="20" y="71"/>
                  </a:cubicBezTo>
                  <a:cubicBezTo>
                    <a:pt x="20" y="71"/>
                    <a:pt x="20" y="71"/>
                    <a:pt x="20" y="72"/>
                  </a:cubicBezTo>
                  <a:cubicBezTo>
                    <a:pt x="21" y="72"/>
                    <a:pt x="21" y="72"/>
                    <a:pt x="21" y="73"/>
                  </a:cubicBezTo>
                  <a:cubicBezTo>
                    <a:pt x="21" y="73"/>
                    <a:pt x="21" y="74"/>
                    <a:pt x="21" y="75"/>
                  </a:cubicBezTo>
                  <a:cubicBezTo>
                    <a:pt x="22" y="75"/>
                    <a:pt x="22" y="76"/>
                    <a:pt x="22" y="77"/>
                  </a:cubicBezTo>
                  <a:cubicBezTo>
                    <a:pt x="23" y="77"/>
                    <a:pt x="23" y="78"/>
                    <a:pt x="24" y="78"/>
                  </a:cubicBezTo>
                  <a:cubicBezTo>
                    <a:pt x="24" y="79"/>
                    <a:pt x="25" y="79"/>
                    <a:pt x="26" y="79"/>
                  </a:cubicBezTo>
                  <a:cubicBezTo>
                    <a:pt x="27" y="80"/>
                    <a:pt x="27" y="80"/>
                    <a:pt x="28" y="80"/>
                  </a:cubicBezTo>
                  <a:cubicBezTo>
                    <a:pt x="29" y="80"/>
                    <a:pt x="30" y="80"/>
                    <a:pt x="31" y="79"/>
                  </a:cubicBezTo>
                  <a:cubicBezTo>
                    <a:pt x="32" y="79"/>
                    <a:pt x="33" y="79"/>
                    <a:pt x="33" y="79"/>
                  </a:cubicBezTo>
                  <a:cubicBezTo>
                    <a:pt x="34" y="79"/>
                    <a:pt x="35" y="79"/>
                    <a:pt x="35" y="79"/>
                  </a:cubicBezTo>
                  <a:cubicBezTo>
                    <a:pt x="36" y="79"/>
                    <a:pt x="37" y="79"/>
                    <a:pt x="38" y="79"/>
                  </a:cubicBezTo>
                  <a:cubicBezTo>
                    <a:pt x="39" y="79"/>
                    <a:pt x="40" y="79"/>
                    <a:pt x="41" y="79"/>
                  </a:cubicBezTo>
                  <a:cubicBezTo>
                    <a:pt x="42" y="79"/>
                    <a:pt x="43" y="78"/>
                    <a:pt x="45" y="78"/>
                  </a:cubicBezTo>
                  <a:cubicBezTo>
                    <a:pt x="46" y="78"/>
                    <a:pt x="46" y="77"/>
                    <a:pt x="47" y="76"/>
                  </a:cubicBezTo>
                  <a:cubicBezTo>
                    <a:pt x="48" y="76"/>
                    <a:pt x="48" y="75"/>
                    <a:pt x="48" y="74"/>
                  </a:cubicBezTo>
                  <a:cubicBezTo>
                    <a:pt x="48" y="73"/>
                    <a:pt x="48" y="73"/>
                    <a:pt x="48" y="72"/>
                  </a:cubicBezTo>
                  <a:cubicBezTo>
                    <a:pt x="48" y="71"/>
                    <a:pt x="48" y="70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0" y="66"/>
                    <a:pt x="50" y="66"/>
                    <a:pt x="50" y="65"/>
                  </a:cubicBezTo>
                  <a:cubicBezTo>
                    <a:pt x="51" y="65"/>
                    <a:pt x="51" y="65"/>
                    <a:pt x="52" y="64"/>
                  </a:cubicBezTo>
                  <a:cubicBezTo>
                    <a:pt x="52" y="64"/>
                    <a:pt x="53" y="64"/>
                    <a:pt x="53" y="63"/>
                  </a:cubicBezTo>
                  <a:cubicBezTo>
                    <a:pt x="54" y="63"/>
                    <a:pt x="55" y="63"/>
                    <a:pt x="56" y="62"/>
                  </a:cubicBezTo>
                  <a:cubicBezTo>
                    <a:pt x="56" y="61"/>
                    <a:pt x="56" y="60"/>
                    <a:pt x="57" y="60"/>
                  </a:cubicBezTo>
                  <a:cubicBezTo>
                    <a:pt x="58" y="59"/>
                    <a:pt x="59" y="60"/>
                    <a:pt x="60" y="59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2" y="58"/>
                    <a:pt x="62" y="58"/>
                    <a:pt x="63" y="58"/>
                  </a:cubicBezTo>
                  <a:cubicBezTo>
                    <a:pt x="63" y="58"/>
                    <a:pt x="63" y="58"/>
                    <a:pt x="64" y="59"/>
                  </a:cubicBezTo>
                  <a:cubicBezTo>
                    <a:pt x="64" y="59"/>
                    <a:pt x="65" y="59"/>
                    <a:pt x="65" y="60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6" y="61"/>
                    <a:pt x="66" y="62"/>
                    <a:pt x="67" y="62"/>
                  </a:cubicBezTo>
                  <a:cubicBezTo>
                    <a:pt x="67" y="62"/>
                    <a:pt x="67" y="62"/>
                    <a:pt x="68" y="62"/>
                  </a:cubicBezTo>
                  <a:cubicBezTo>
                    <a:pt x="68" y="62"/>
                    <a:pt x="68" y="62"/>
                    <a:pt x="69" y="62"/>
                  </a:cubicBezTo>
                  <a:cubicBezTo>
                    <a:pt x="69" y="61"/>
                    <a:pt x="70" y="61"/>
                    <a:pt x="70" y="60"/>
                  </a:cubicBezTo>
                  <a:cubicBezTo>
                    <a:pt x="71" y="59"/>
                    <a:pt x="71" y="59"/>
                    <a:pt x="71" y="58"/>
                  </a:cubicBezTo>
                  <a:cubicBezTo>
                    <a:pt x="72" y="57"/>
                    <a:pt x="72" y="57"/>
                    <a:pt x="73" y="56"/>
                  </a:cubicBezTo>
                  <a:cubicBezTo>
                    <a:pt x="73" y="56"/>
                    <a:pt x="73" y="56"/>
                    <a:pt x="73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4" y="55"/>
                    <a:pt x="75" y="54"/>
                    <a:pt x="75" y="54"/>
                  </a:cubicBezTo>
                  <a:cubicBezTo>
                    <a:pt x="75" y="53"/>
                    <a:pt x="75" y="51"/>
                    <a:pt x="75" y="50"/>
                  </a:cubicBezTo>
                  <a:cubicBezTo>
                    <a:pt x="75" y="49"/>
                    <a:pt x="75" y="49"/>
                    <a:pt x="75" y="48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6"/>
                    <a:pt x="76" y="46"/>
                    <a:pt x="77" y="46"/>
                  </a:cubicBezTo>
                  <a:cubicBezTo>
                    <a:pt x="77" y="46"/>
                    <a:pt x="78" y="46"/>
                    <a:pt x="78" y="46"/>
                  </a:cubicBezTo>
                  <a:cubicBezTo>
                    <a:pt x="79" y="45"/>
                    <a:pt x="79" y="46"/>
                    <a:pt x="79" y="45"/>
                  </a:cubicBezTo>
                  <a:cubicBezTo>
                    <a:pt x="80" y="44"/>
                    <a:pt x="80" y="42"/>
                    <a:pt x="80" y="41"/>
                  </a:cubicBezTo>
                  <a:cubicBezTo>
                    <a:pt x="80" y="41"/>
                    <a:pt x="79" y="40"/>
                    <a:pt x="80" y="40"/>
                  </a:cubicBezTo>
                  <a:cubicBezTo>
                    <a:pt x="80" y="39"/>
                    <a:pt x="81" y="40"/>
                    <a:pt x="81" y="39"/>
                  </a:cubicBezTo>
                  <a:cubicBezTo>
                    <a:pt x="81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3" y="39"/>
                    <a:pt x="83" y="38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5"/>
                    <a:pt x="84" y="35"/>
                  </a:cubicBezTo>
                  <a:cubicBezTo>
                    <a:pt x="84" y="34"/>
                    <a:pt x="84" y="34"/>
                    <a:pt x="85" y="33"/>
                  </a:cubicBezTo>
                  <a:cubicBezTo>
                    <a:pt x="85" y="33"/>
                    <a:pt x="85" y="33"/>
                    <a:pt x="85" y="32"/>
                  </a:cubicBezTo>
                  <a:cubicBezTo>
                    <a:pt x="85" y="32"/>
                    <a:pt x="86" y="32"/>
                    <a:pt x="86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6" y="29"/>
                    <a:pt x="86" y="29"/>
                    <a:pt x="86" y="28"/>
                  </a:cubicBezTo>
                  <a:cubicBezTo>
                    <a:pt x="87" y="27"/>
                    <a:pt x="88" y="25"/>
                    <a:pt x="89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1" y="24"/>
                    <a:pt x="92" y="24"/>
                  </a:cubicBezTo>
                  <a:cubicBezTo>
                    <a:pt x="92" y="23"/>
                    <a:pt x="92" y="24"/>
                    <a:pt x="92" y="23"/>
                  </a:cubicBezTo>
                  <a:cubicBezTo>
                    <a:pt x="93" y="23"/>
                    <a:pt x="93" y="22"/>
                    <a:pt x="94" y="22"/>
                  </a:cubicBezTo>
                  <a:cubicBezTo>
                    <a:pt x="94" y="21"/>
                    <a:pt x="94" y="20"/>
                    <a:pt x="94" y="19"/>
                  </a:cubicBezTo>
                  <a:cubicBezTo>
                    <a:pt x="94" y="18"/>
                    <a:pt x="94" y="17"/>
                    <a:pt x="94" y="16"/>
                  </a:cubicBezTo>
                  <a:cubicBezTo>
                    <a:pt x="94" y="15"/>
                    <a:pt x="93" y="14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2" y="13"/>
                    <a:pt x="92" y="12"/>
                  </a:cubicBezTo>
                  <a:cubicBezTo>
                    <a:pt x="92" y="12"/>
                    <a:pt x="92" y="11"/>
                    <a:pt x="91" y="11"/>
                  </a:cubicBezTo>
                  <a:cubicBezTo>
                    <a:pt x="91" y="10"/>
                    <a:pt x="90" y="11"/>
                    <a:pt x="89" y="10"/>
                  </a:cubicBezTo>
                  <a:cubicBezTo>
                    <a:pt x="89" y="10"/>
                    <a:pt x="88" y="9"/>
                    <a:pt x="88" y="8"/>
                  </a:cubicBezTo>
                  <a:cubicBezTo>
                    <a:pt x="88" y="8"/>
                    <a:pt x="87" y="7"/>
                    <a:pt x="87" y="7"/>
                  </a:cubicBezTo>
                  <a:cubicBezTo>
                    <a:pt x="87" y="6"/>
                    <a:pt x="86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5"/>
                    <a:pt x="85" y="5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5" name="Freeform 281"/>
            <p:cNvSpPr>
              <a:spLocks noEditPoints="1"/>
            </p:cNvSpPr>
            <p:nvPr/>
          </p:nvSpPr>
          <p:spPr bwMode="auto">
            <a:xfrm>
              <a:off x="8686688" y="2793834"/>
              <a:ext cx="75757" cy="11931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9" y="84"/>
                </a:cxn>
                <a:cxn ang="0">
                  <a:pos x="55" y="81"/>
                </a:cxn>
                <a:cxn ang="0">
                  <a:pos x="52" y="77"/>
                </a:cxn>
                <a:cxn ang="0">
                  <a:pos x="51" y="73"/>
                </a:cxn>
                <a:cxn ang="0">
                  <a:pos x="47" y="65"/>
                </a:cxn>
                <a:cxn ang="0">
                  <a:pos x="49" y="58"/>
                </a:cxn>
                <a:cxn ang="0">
                  <a:pos x="56" y="49"/>
                </a:cxn>
                <a:cxn ang="0">
                  <a:pos x="53" y="43"/>
                </a:cxn>
                <a:cxn ang="0">
                  <a:pos x="50" y="39"/>
                </a:cxn>
                <a:cxn ang="0">
                  <a:pos x="47" y="36"/>
                </a:cxn>
                <a:cxn ang="0">
                  <a:pos x="44" y="31"/>
                </a:cxn>
                <a:cxn ang="0">
                  <a:pos x="55" y="29"/>
                </a:cxn>
                <a:cxn ang="0">
                  <a:pos x="53" y="20"/>
                </a:cxn>
                <a:cxn ang="0">
                  <a:pos x="51" y="9"/>
                </a:cxn>
                <a:cxn ang="0">
                  <a:pos x="41" y="2"/>
                </a:cxn>
                <a:cxn ang="0">
                  <a:pos x="45" y="6"/>
                </a:cxn>
                <a:cxn ang="0">
                  <a:pos x="47" y="8"/>
                </a:cxn>
                <a:cxn ang="0">
                  <a:pos x="48" y="17"/>
                </a:cxn>
                <a:cxn ang="0">
                  <a:pos x="45" y="19"/>
                </a:cxn>
                <a:cxn ang="0">
                  <a:pos x="40" y="23"/>
                </a:cxn>
                <a:cxn ang="0">
                  <a:pos x="39" y="27"/>
                </a:cxn>
                <a:cxn ang="0">
                  <a:pos x="37" y="31"/>
                </a:cxn>
                <a:cxn ang="0">
                  <a:pos x="36" y="34"/>
                </a:cxn>
                <a:cxn ang="0">
                  <a:pos x="34" y="35"/>
                </a:cxn>
                <a:cxn ang="0">
                  <a:pos x="32" y="41"/>
                </a:cxn>
                <a:cxn ang="0">
                  <a:pos x="29" y="43"/>
                </a:cxn>
                <a:cxn ang="0">
                  <a:pos x="28" y="50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55"/>
                </a:cxn>
                <a:cxn ang="0">
                  <a:pos x="15" y="53"/>
                </a:cxn>
                <a:cxn ang="0">
                  <a:pos x="10" y="57"/>
                </a:cxn>
                <a:cxn ang="0">
                  <a:pos x="4" y="60"/>
                </a:cxn>
                <a:cxn ang="0">
                  <a:pos x="2" y="67"/>
                </a:cxn>
                <a:cxn ang="0">
                  <a:pos x="0" y="72"/>
                </a:cxn>
                <a:cxn ang="0">
                  <a:pos x="3" y="76"/>
                </a:cxn>
                <a:cxn ang="0">
                  <a:pos x="7" y="79"/>
                </a:cxn>
                <a:cxn ang="0">
                  <a:pos x="10" y="81"/>
                </a:cxn>
                <a:cxn ang="0">
                  <a:pos x="11" y="83"/>
                </a:cxn>
                <a:cxn ang="0">
                  <a:pos x="11" y="90"/>
                </a:cxn>
                <a:cxn ang="0">
                  <a:pos x="14" y="93"/>
                </a:cxn>
                <a:cxn ang="0">
                  <a:pos x="18" y="92"/>
                </a:cxn>
                <a:cxn ang="0">
                  <a:pos x="30" y="91"/>
                </a:cxn>
                <a:cxn ang="0">
                  <a:pos x="46" y="92"/>
                </a:cxn>
                <a:cxn ang="0">
                  <a:pos x="49" y="93"/>
                </a:cxn>
                <a:cxn ang="0">
                  <a:pos x="53" y="94"/>
                </a:cxn>
                <a:cxn ang="0">
                  <a:pos x="59" y="96"/>
                </a:cxn>
                <a:cxn ang="0">
                  <a:pos x="61" y="91"/>
                </a:cxn>
              </a:cxnLst>
              <a:rect l="0" t="0" r="r" b="b"/>
              <a:pathLst>
                <a:path w="61" h="96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moveTo>
                    <a:pt x="60" y="86"/>
                  </a:moveTo>
                  <a:cubicBezTo>
                    <a:pt x="60" y="85"/>
                    <a:pt x="59" y="85"/>
                    <a:pt x="59" y="84"/>
                  </a:cubicBezTo>
                  <a:cubicBezTo>
                    <a:pt x="58" y="84"/>
                    <a:pt x="58" y="84"/>
                    <a:pt x="58" y="83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2"/>
                    <a:pt x="55" y="81"/>
                    <a:pt x="55" y="81"/>
                  </a:cubicBezTo>
                  <a:cubicBezTo>
                    <a:pt x="55" y="81"/>
                    <a:pt x="54" y="80"/>
                    <a:pt x="54" y="80"/>
                  </a:cubicBezTo>
                  <a:cubicBezTo>
                    <a:pt x="54" y="79"/>
                    <a:pt x="53" y="79"/>
                    <a:pt x="53" y="79"/>
                  </a:cubicBezTo>
                  <a:cubicBezTo>
                    <a:pt x="53" y="78"/>
                    <a:pt x="53" y="78"/>
                    <a:pt x="52" y="77"/>
                  </a:cubicBezTo>
                  <a:cubicBezTo>
                    <a:pt x="52" y="77"/>
                    <a:pt x="52" y="76"/>
                    <a:pt x="52" y="7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4"/>
                    <a:pt x="51" y="74"/>
                    <a:pt x="51" y="73"/>
                  </a:cubicBezTo>
                  <a:cubicBezTo>
                    <a:pt x="51" y="73"/>
                    <a:pt x="50" y="73"/>
                    <a:pt x="49" y="72"/>
                  </a:cubicBezTo>
                  <a:cubicBezTo>
                    <a:pt x="48" y="70"/>
                    <a:pt x="48" y="68"/>
                    <a:pt x="47" y="66"/>
                  </a:cubicBezTo>
                  <a:cubicBezTo>
                    <a:pt x="47" y="66"/>
                    <a:pt x="47" y="65"/>
                    <a:pt x="47" y="65"/>
                  </a:cubicBezTo>
                  <a:cubicBezTo>
                    <a:pt x="47" y="64"/>
                    <a:pt x="47" y="64"/>
                    <a:pt x="47" y="63"/>
                  </a:cubicBezTo>
                  <a:cubicBezTo>
                    <a:pt x="46" y="62"/>
                    <a:pt x="48" y="62"/>
                    <a:pt x="48" y="61"/>
                  </a:cubicBezTo>
                  <a:cubicBezTo>
                    <a:pt x="48" y="60"/>
                    <a:pt x="48" y="59"/>
                    <a:pt x="49" y="58"/>
                  </a:cubicBezTo>
                  <a:cubicBezTo>
                    <a:pt x="50" y="57"/>
                    <a:pt x="51" y="56"/>
                    <a:pt x="52" y="55"/>
                  </a:cubicBezTo>
                  <a:cubicBezTo>
                    <a:pt x="52" y="55"/>
                    <a:pt x="52" y="54"/>
                    <a:pt x="53" y="54"/>
                  </a:cubicBezTo>
                  <a:cubicBezTo>
                    <a:pt x="53" y="53"/>
                    <a:pt x="55" y="50"/>
                    <a:pt x="56" y="49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4" y="45"/>
                    <a:pt x="54" y="44"/>
                  </a:cubicBezTo>
                  <a:cubicBezTo>
                    <a:pt x="54" y="44"/>
                    <a:pt x="54" y="43"/>
                    <a:pt x="53" y="43"/>
                  </a:cubicBezTo>
                  <a:cubicBezTo>
                    <a:pt x="53" y="42"/>
                    <a:pt x="53" y="42"/>
                    <a:pt x="53" y="41"/>
                  </a:cubicBezTo>
                  <a:cubicBezTo>
                    <a:pt x="52" y="41"/>
                    <a:pt x="52" y="40"/>
                    <a:pt x="51" y="40"/>
                  </a:cubicBezTo>
                  <a:cubicBezTo>
                    <a:pt x="51" y="40"/>
                    <a:pt x="50" y="39"/>
                    <a:pt x="50" y="39"/>
                  </a:cubicBezTo>
                  <a:cubicBezTo>
                    <a:pt x="50" y="39"/>
                    <a:pt x="49" y="39"/>
                    <a:pt x="49" y="38"/>
                  </a:cubicBezTo>
                  <a:cubicBezTo>
                    <a:pt x="49" y="38"/>
                    <a:pt x="48" y="38"/>
                    <a:pt x="48" y="37"/>
                  </a:cubicBezTo>
                  <a:cubicBezTo>
                    <a:pt x="48" y="37"/>
                    <a:pt x="48" y="37"/>
                    <a:pt x="47" y="36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5" y="35"/>
                    <a:pt x="45" y="35"/>
                  </a:cubicBezTo>
                  <a:cubicBezTo>
                    <a:pt x="44" y="32"/>
                    <a:pt x="43" y="34"/>
                    <a:pt x="44" y="31"/>
                  </a:cubicBezTo>
                  <a:cubicBezTo>
                    <a:pt x="44" y="29"/>
                    <a:pt x="46" y="29"/>
                    <a:pt x="48" y="30"/>
                  </a:cubicBezTo>
                  <a:cubicBezTo>
                    <a:pt x="49" y="30"/>
                    <a:pt x="50" y="30"/>
                    <a:pt x="53" y="30"/>
                  </a:cubicBezTo>
                  <a:cubicBezTo>
                    <a:pt x="53" y="30"/>
                    <a:pt x="55" y="29"/>
                    <a:pt x="55" y="29"/>
                  </a:cubicBezTo>
                  <a:cubicBezTo>
                    <a:pt x="56" y="27"/>
                    <a:pt x="53" y="25"/>
                    <a:pt x="53" y="25"/>
                  </a:cubicBezTo>
                  <a:cubicBezTo>
                    <a:pt x="53" y="23"/>
                    <a:pt x="53" y="24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2" y="19"/>
                    <a:pt x="52" y="19"/>
                    <a:pt x="52" y="18"/>
                  </a:cubicBezTo>
                  <a:cubicBezTo>
                    <a:pt x="52" y="17"/>
                    <a:pt x="52" y="15"/>
                    <a:pt x="52" y="14"/>
                  </a:cubicBezTo>
                  <a:cubicBezTo>
                    <a:pt x="52" y="12"/>
                    <a:pt x="51" y="11"/>
                    <a:pt x="51" y="9"/>
                  </a:cubicBezTo>
                  <a:cubicBezTo>
                    <a:pt x="50" y="8"/>
                    <a:pt x="49" y="7"/>
                    <a:pt x="48" y="6"/>
                  </a:cubicBezTo>
                  <a:cubicBezTo>
                    <a:pt x="47" y="5"/>
                    <a:pt x="45" y="3"/>
                    <a:pt x="44" y="3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41" y="2"/>
                    <a:pt x="42" y="3"/>
                    <a:pt x="42" y="3"/>
                  </a:cubicBezTo>
                  <a:cubicBezTo>
                    <a:pt x="42" y="4"/>
                    <a:pt x="43" y="5"/>
                    <a:pt x="43" y="5"/>
                  </a:cubicBezTo>
                  <a:cubicBezTo>
                    <a:pt x="44" y="6"/>
                    <a:pt x="45" y="5"/>
                    <a:pt x="45" y="6"/>
                  </a:cubicBezTo>
                  <a:cubicBezTo>
                    <a:pt x="46" y="6"/>
                    <a:pt x="46" y="7"/>
                    <a:pt x="46" y="7"/>
                  </a:cubicBezTo>
                  <a:cubicBezTo>
                    <a:pt x="46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9"/>
                    <a:pt x="48" y="10"/>
                    <a:pt x="48" y="11"/>
                  </a:cubicBezTo>
                  <a:cubicBezTo>
                    <a:pt x="48" y="12"/>
                    <a:pt x="48" y="13"/>
                    <a:pt x="48" y="14"/>
                  </a:cubicBezTo>
                  <a:cubicBezTo>
                    <a:pt x="48" y="15"/>
                    <a:pt x="48" y="16"/>
                    <a:pt x="48" y="17"/>
                  </a:cubicBezTo>
                  <a:cubicBezTo>
                    <a:pt x="47" y="17"/>
                    <a:pt x="47" y="18"/>
                    <a:pt x="46" y="18"/>
                  </a:cubicBezTo>
                  <a:cubicBezTo>
                    <a:pt x="46" y="19"/>
                    <a:pt x="46" y="18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4" y="19"/>
                  </a:cubicBezTo>
                  <a:cubicBezTo>
                    <a:pt x="44" y="19"/>
                    <a:pt x="44" y="19"/>
                    <a:pt x="43" y="20"/>
                  </a:cubicBezTo>
                  <a:cubicBezTo>
                    <a:pt x="42" y="20"/>
                    <a:pt x="41" y="22"/>
                    <a:pt x="40" y="23"/>
                  </a:cubicBezTo>
                  <a:cubicBezTo>
                    <a:pt x="40" y="24"/>
                    <a:pt x="40" y="24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7"/>
                    <a:pt x="39" y="27"/>
                    <a:pt x="39" y="27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30"/>
                  </a:cubicBezTo>
                  <a:cubicBezTo>
                    <a:pt x="37" y="30"/>
                    <a:pt x="37" y="31"/>
                    <a:pt x="37" y="31"/>
                  </a:cubicBezTo>
                  <a:cubicBezTo>
                    <a:pt x="37" y="31"/>
                    <a:pt x="37" y="31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3"/>
                    <a:pt x="37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5" y="34"/>
                    <a:pt x="35" y="34"/>
                  </a:cubicBezTo>
                  <a:cubicBezTo>
                    <a:pt x="35" y="35"/>
                    <a:pt x="34" y="34"/>
                    <a:pt x="34" y="35"/>
                  </a:cubicBezTo>
                  <a:cubicBezTo>
                    <a:pt x="33" y="35"/>
                    <a:pt x="34" y="36"/>
                    <a:pt x="34" y="36"/>
                  </a:cubicBezTo>
                  <a:cubicBezTo>
                    <a:pt x="34" y="37"/>
                    <a:pt x="34" y="39"/>
                    <a:pt x="33" y="40"/>
                  </a:cubicBezTo>
                  <a:cubicBezTo>
                    <a:pt x="33" y="41"/>
                    <a:pt x="33" y="40"/>
                    <a:pt x="32" y="41"/>
                  </a:cubicBezTo>
                  <a:cubicBezTo>
                    <a:pt x="32" y="41"/>
                    <a:pt x="31" y="41"/>
                    <a:pt x="31" y="41"/>
                  </a:cubicBezTo>
                  <a:cubicBezTo>
                    <a:pt x="30" y="41"/>
                    <a:pt x="30" y="41"/>
                    <a:pt x="30" y="42"/>
                  </a:cubicBezTo>
                  <a:cubicBezTo>
                    <a:pt x="29" y="42"/>
                    <a:pt x="29" y="42"/>
                    <a:pt x="29" y="43"/>
                  </a:cubicBezTo>
                  <a:cubicBezTo>
                    <a:pt x="29" y="44"/>
                    <a:pt x="29" y="44"/>
                    <a:pt x="29" y="45"/>
                  </a:cubicBezTo>
                  <a:cubicBezTo>
                    <a:pt x="29" y="46"/>
                    <a:pt x="29" y="48"/>
                    <a:pt x="29" y="49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8" y="50"/>
                    <a:pt x="28" y="50"/>
                    <a:pt x="27" y="50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6" y="52"/>
                    <a:pt x="26" y="52"/>
                    <a:pt x="25" y="53"/>
                  </a:cubicBezTo>
                  <a:cubicBezTo>
                    <a:pt x="25" y="54"/>
                    <a:pt x="25" y="54"/>
                    <a:pt x="24" y="55"/>
                  </a:cubicBezTo>
                  <a:cubicBezTo>
                    <a:pt x="24" y="56"/>
                    <a:pt x="23" y="56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0" y="57"/>
                    <a:pt x="20" y="56"/>
                    <a:pt x="20" y="56"/>
                  </a:cubicBezTo>
                  <a:cubicBezTo>
                    <a:pt x="19" y="56"/>
                    <a:pt x="19" y="55"/>
                    <a:pt x="19" y="55"/>
                  </a:cubicBezTo>
                  <a:cubicBezTo>
                    <a:pt x="19" y="54"/>
                    <a:pt x="18" y="54"/>
                    <a:pt x="18" y="54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4" y="54"/>
                    <a:pt x="14" y="54"/>
                  </a:cubicBezTo>
                  <a:cubicBezTo>
                    <a:pt x="13" y="55"/>
                    <a:pt x="12" y="54"/>
                    <a:pt x="11" y="55"/>
                  </a:cubicBezTo>
                  <a:cubicBezTo>
                    <a:pt x="10" y="55"/>
                    <a:pt x="10" y="56"/>
                    <a:pt x="10" y="57"/>
                  </a:cubicBezTo>
                  <a:cubicBezTo>
                    <a:pt x="9" y="58"/>
                    <a:pt x="8" y="58"/>
                    <a:pt x="7" y="58"/>
                  </a:cubicBezTo>
                  <a:cubicBezTo>
                    <a:pt x="7" y="59"/>
                    <a:pt x="6" y="59"/>
                    <a:pt x="6" y="59"/>
                  </a:cubicBezTo>
                  <a:cubicBezTo>
                    <a:pt x="5" y="60"/>
                    <a:pt x="5" y="60"/>
                    <a:pt x="4" y="60"/>
                  </a:cubicBezTo>
                  <a:cubicBezTo>
                    <a:pt x="4" y="61"/>
                    <a:pt x="4" y="61"/>
                    <a:pt x="3" y="62"/>
                  </a:cubicBezTo>
                  <a:cubicBezTo>
                    <a:pt x="3" y="62"/>
                    <a:pt x="2" y="63"/>
                    <a:pt x="2" y="63"/>
                  </a:cubicBezTo>
                  <a:cubicBezTo>
                    <a:pt x="2" y="65"/>
                    <a:pt x="2" y="66"/>
                    <a:pt x="2" y="67"/>
                  </a:cubicBezTo>
                  <a:cubicBezTo>
                    <a:pt x="2" y="68"/>
                    <a:pt x="2" y="68"/>
                    <a:pt x="2" y="69"/>
                  </a:cubicBezTo>
                  <a:cubicBezTo>
                    <a:pt x="2" y="70"/>
                    <a:pt x="2" y="71"/>
                    <a:pt x="1" y="71"/>
                  </a:cubicBezTo>
                  <a:cubicBezTo>
                    <a:pt x="1" y="72"/>
                    <a:pt x="1" y="72"/>
                    <a:pt x="0" y="72"/>
                  </a:cubicBezTo>
                  <a:cubicBezTo>
                    <a:pt x="0" y="72"/>
                    <a:pt x="1" y="73"/>
                    <a:pt x="1" y="73"/>
                  </a:cubicBezTo>
                  <a:cubicBezTo>
                    <a:pt x="2" y="73"/>
                    <a:pt x="2" y="73"/>
                    <a:pt x="3" y="74"/>
                  </a:cubicBezTo>
                  <a:cubicBezTo>
                    <a:pt x="3" y="74"/>
                    <a:pt x="3" y="75"/>
                    <a:pt x="3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5" y="77"/>
                  </a:cubicBezTo>
                  <a:cubicBezTo>
                    <a:pt x="5" y="77"/>
                    <a:pt x="7" y="79"/>
                    <a:pt x="7" y="79"/>
                  </a:cubicBezTo>
                  <a:cubicBezTo>
                    <a:pt x="7" y="78"/>
                    <a:pt x="8" y="77"/>
                    <a:pt x="8" y="78"/>
                  </a:cubicBezTo>
                  <a:cubicBezTo>
                    <a:pt x="8" y="78"/>
                    <a:pt x="10" y="80"/>
                    <a:pt x="9" y="80"/>
                  </a:cubicBezTo>
                  <a:cubicBezTo>
                    <a:pt x="9" y="80"/>
                    <a:pt x="9" y="81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3"/>
                    <a:pt x="11" y="83"/>
                    <a:pt x="11" y="83"/>
                  </a:cubicBezTo>
                  <a:cubicBezTo>
                    <a:pt x="11" y="83"/>
                    <a:pt x="11" y="84"/>
                    <a:pt x="11" y="85"/>
                  </a:cubicBezTo>
                  <a:cubicBezTo>
                    <a:pt x="11" y="84"/>
                    <a:pt x="11" y="89"/>
                    <a:pt x="11" y="88"/>
                  </a:cubicBezTo>
                  <a:cubicBezTo>
                    <a:pt x="11" y="89"/>
                    <a:pt x="11" y="90"/>
                    <a:pt x="11" y="90"/>
                  </a:cubicBezTo>
                  <a:cubicBezTo>
                    <a:pt x="11" y="92"/>
                    <a:pt x="11" y="92"/>
                    <a:pt x="10" y="93"/>
                  </a:cubicBezTo>
                  <a:cubicBezTo>
                    <a:pt x="10" y="93"/>
                    <a:pt x="11" y="93"/>
                    <a:pt x="12" y="93"/>
                  </a:cubicBezTo>
                  <a:cubicBezTo>
                    <a:pt x="12" y="94"/>
                    <a:pt x="13" y="93"/>
                    <a:pt x="14" y="93"/>
                  </a:cubicBezTo>
                  <a:cubicBezTo>
                    <a:pt x="15" y="93"/>
                    <a:pt x="16" y="93"/>
                    <a:pt x="1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9" y="92"/>
                    <a:pt x="19" y="92"/>
                    <a:pt x="20" y="91"/>
                  </a:cubicBezTo>
                  <a:cubicBezTo>
                    <a:pt x="21" y="91"/>
                    <a:pt x="23" y="91"/>
                    <a:pt x="25" y="91"/>
                  </a:cubicBezTo>
                  <a:cubicBezTo>
                    <a:pt x="27" y="91"/>
                    <a:pt x="29" y="91"/>
                    <a:pt x="30" y="91"/>
                  </a:cubicBezTo>
                  <a:cubicBezTo>
                    <a:pt x="32" y="92"/>
                    <a:pt x="34" y="91"/>
                    <a:pt x="36" y="92"/>
                  </a:cubicBezTo>
                  <a:cubicBezTo>
                    <a:pt x="38" y="92"/>
                    <a:pt x="39" y="92"/>
                    <a:pt x="41" y="92"/>
                  </a:cubicBezTo>
                  <a:cubicBezTo>
                    <a:pt x="42" y="92"/>
                    <a:pt x="44" y="92"/>
                    <a:pt x="46" y="92"/>
                  </a:cubicBezTo>
                  <a:cubicBezTo>
                    <a:pt x="47" y="92"/>
                    <a:pt x="48" y="92"/>
                    <a:pt x="4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0" y="94"/>
                    <a:pt x="49" y="93"/>
                    <a:pt x="50" y="94"/>
                  </a:cubicBezTo>
                  <a:cubicBezTo>
                    <a:pt x="50" y="94"/>
                    <a:pt x="51" y="94"/>
                    <a:pt x="51" y="94"/>
                  </a:cubicBezTo>
                  <a:cubicBezTo>
                    <a:pt x="52" y="94"/>
                    <a:pt x="52" y="94"/>
                    <a:pt x="53" y="94"/>
                  </a:cubicBezTo>
                  <a:cubicBezTo>
                    <a:pt x="54" y="94"/>
                    <a:pt x="55" y="94"/>
                    <a:pt x="56" y="94"/>
                  </a:cubicBezTo>
                  <a:cubicBezTo>
                    <a:pt x="57" y="95"/>
                    <a:pt x="58" y="95"/>
                    <a:pt x="58" y="95"/>
                  </a:cubicBezTo>
                  <a:cubicBezTo>
                    <a:pt x="58" y="95"/>
                    <a:pt x="59" y="95"/>
                    <a:pt x="59" y="96"/>
                  </a:cubicBezTo>
                  <a:cubicBezTo>
                    <a:pt x="60" y="96"/>
                    <a:pt x="61" y="94"/>
                    <a:pt x="60" y="94"/>
                  </a:cubicBezTo>
                  <a:cubicBezTo>
                    <a:pt x="60" y="93"/>
                    <a:pt x="61" y="93"/>
                    <a:pt x="61" y="92"/>
                  </a:cubicBezTo>
                  <a:cubicBezTo>
                    <a:pt x="60" y="92"/>
                    <a:pt x="61" y="91"/>
                    <a:pt x="61" y="91"/>
                  </a:cubicBezTo>
                  <a:cubicBezTo>
                    <a:pt x="61" y="90"/>
                    <a:pt x="61" y="89"/>
                    <a:pt x="61" y="88"/>
                  </a:cubicBezTo>
                  <a:cubicBezTo>
                    <a:pt x="61" y="87"/>
                    <a:pt x="60" y="87"/>
                    <a:pt x="60" y="8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6" name="Freeform 282"/>
            <p:cNvSpPr>
              <a:spLocks/>
            </p:cNvSpPr>
            <p:nvPr/>
          </p:nvSpPr>
          <p:spPr bwMode="auto">
            <a:xfrm>
              <a:off x="8743506" y="2820349"/>
              <a:ext cx="129418" cy="85857"/>
            </a:xfrm>
            <a:custGeom>
              <a:avLst/>
              <a:gdLst/>
              <a:ahLst/>
              <a:cxnLst>
                <a:cxn ang="0">
                  <a:pos x="103" y="44"/>
                </a:cxn>
                <a:cxn ang="0">
                  <a:pos x="96" y="38"/>
                </a:cxn>
                <a:cxn ang="0">
                  <a:pos x="93" y="33"/>
                </a:cxn>
                <a:cxn ang="0">
                  <a:pos x="88" y="29"/>
                </a:cxn>
                <a:cxn ang="0">
                  <a:pos x="85" y="24"/>
                </a:cxn>
                <a:cxn ang="0">
                  <a:pos x="74" y="18"/>
                </a:cxn>
                <a:cxn ang="0">
                  <a:pos x="69" y="2"/>
                </a:cxn>
                <a:cxn ang="0">
                  <a:pos x="62" y="2"/>
                </a:cxn>
                <a:cxn ang="0">
                  <a:pos x="57" y="7"/>
                </a:cxn>
                <a:cxn ang="0">
                  <a:pos x="56" y="9"/>
                </a:cxn>
                <a:cxn ang="0">
                  <a:pos x="50" y="13"/>
                </a:cxn>
                <a:cxn ang="0">
                  <a:pos x="43" y="14"/>
                </a:cxn>
                <a:cxn ang="0">
                  <a:pos x="38" y="18"/>
                </a:cxn>
                <a:cxn ang="0">
                  <a:pos x="31" y="25"/>
                </a:cxn>
                <a:cxn ang="0">
                  <a:pos x="17" y="26"/>
                </a:cxn>
                <a:cxn ang="0">
                  <a:pos x="13" y="28"/>
                </a:cxn>
                <a:cxn ang="0">
                  <a:pos x="7" y="33"/>
                </a:cxn>
                <a:cxn ang="0">
                  <a:pos x="2" y="40"/>
                </a:cxn>
                <a:cxn ang="0">
                  <a:pos x="1" y="45"/>
                </a:cxn>
                <a:cxn ang="0">
                  <a:pos x="6" y="54"/>
                </a:cxn>
                <a:cxn ang="0">
                  <a:pos x="7" y="58"/>
                </a:cxn>
                <a:cxn ang="0">
                  <a:pos x="10" y="61"/>
                </a:cxn>
                <a:cxn ang="0">
                  <a:pos x="14" y="65"/>
                </a:cxn>
                <a:cxn ang="0">
                  <a:pos x="15" y="69"/>
                </a:cxn>
                <a:cxn ang="0">
                  <a:pos x="16" y="62"/>
                </a:cxn>
                <a:cxn ang="0">
                  <a:pos x="23" y="59"/>
                </a:cxn>
                <a:cxn ang="0">
                  <a:pos x="26" y="59"/>
                </a:cxn>
                <a:cxn ang="0">
                  <a:pos x="31" y="60"/>
                </a:cxn>
                <a:cxn ang="0">
                  <a:pos x="34" y="58"/>
                </a:cxn>
                <a:cxn ang="0">
                  <a:pos x="35" y="54"/>
                </a:cxn>
                <a:cxn ang="0">
                  <a:pos x="37" y="51"/>
                </a:cxn>
                <a:cxn ang="0">
                  <a:pos x="47" y="49"/>
                </a:cxn>
                <a:cxn ang="0">
                  <a:pos x="49" y="53"/>
                </a:cxn>
                <a:cxn ang="0">
                  <a:pos x="58" y="54"/>
                </a:cxn>
                <a:cxn ang="0">
                  <a:pos x="64" y="56"/>
                </a:cxn>
                <a:cxn ang="0">
                  <a:pos x="67" y="53"/>
                </a:cxn>
                <a:cxn ang="0">
                  <a:pos x="73" y="52"/>
                </a:cxn>
                <a:cxn ang="0">
                  <a:pos x="75" y="50"/>
                </a:cxn>
                <a:cxn ang="0">
                  <a:pos x="78" y="50"/>
                </a:cxn>
                <a:cxn ang="0">
                  <a:pos x="83" y="49"/>
                </a:cxn>
                <a:cxn ang="0">
                  <a:pos x="88" y="47"/>
                </a:cxn>
                <a:cxn ang="0">
                  <a:pos x="91" y="47"/>
                </a:cxn>
                <a:cxn ang="0">
                  <a:pos x="96" y="48"/>
                </a:cxn>
                <a:cxn ang="0">
                  <a:pos x="104" y="47"/>
                </a:cxn>
              </a:cxnLst>
              <a:rect l="0" t="0" r="r" b="b"/>
              <a:pathLst>
                <a:path w="104" h="69">
                  <a:moveTo>
                    <a:pt x="104" y="47"/>
                  </a:moveTo>
                  <a:cubicBezTo>
                    <a:pt x="104" y="47"/>
                    <a:pt x="104" y="47"/>
                    <a:pt x="104" y="47"/>
                  </a:cubicBezTo>
                  <a:cubicBezTo>
                    <a:pt x="103" y="46"/>
                    <a:pt x="103" y="45"/>
                    <a:pt x="103" y="44"/>
                  </a:cubicBezTo>
                  <a:cubicBezTo>
                    <a:pt x="103" y="43"/>
                    <a:pt x="103" y="42"/>
                    <a:pt x="101" y="41"/>
                  </a:cubicBezTo>
                  <a:cubicBezTo>
                    <a:pt x="101" y="41"/>
                    <a:pt x="99" y="41"/>
                    <a:pt x="98" y="41"/>
                  </a:cubicBezTo>
                  <a:cubicBezTo>
                    <a:pt x="95" y="39"/>
                    <a:pt x="97" y="41"/>
                    <a:pt x="96" y="38"/>
                  </a:cubicBezTo>
                  <a:cubicBezTo>
                    <a:pt x="96" y="38"/>
                    <a:pt x="97" y="37"/>
                    <a:pt x="96" y="37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5" y="34"/>
                    <a:pt x="94" y="34"/>
                    <a:pt x="93" y="33"/>
                  </a:cubicBezTo>
                  <a:cubicBezTo>
                    <a:pt x="92" y="32"/>
                    <a:pt x="91" y="32"/>
                    <a:pt x="90" y="31"/>
                  </a:cubicBezTo>
                  <a:cubicBezTo>
                    <a:pt x="89" y="31"/>
                    <a:pt x="89" y="30"/>
                    <a:pt x="89" y="30"/>
                  </a:cubicBezTo>
                  <a:cubicBezTo>
                    <a:pt x="88" y="30"/>
                    <a:pt x="88" y="29"/>
                    <a:pt x="88" y="29"/>
                  </a:cubicBezTo>
                  <a:cubicBezTo>
                    <a:pt x="88" y="28"/>
                    <a:pt x="87" y="28"/>
                    <a:pt x="87" y="28"/>
                  </a:cubicBezTo>
                  <a:cubicBezTo>
                    <a:pt x="87" y="28"/>
                    <a:pt x="87" y="27"/>
                    <a:pt x="87" y="27"/>
                  </a:cubicBezTo>
                  <a:cubicBezTo>
                    <a:pt x="87" y="26"/>
                    <a:pt x="86" y="25"/>
                    <a:pt x="85" y="24"/>
                  </a:cubicBezTo>
                  <a:cubicBezTo>
                    <a:pt x="83" y="22"/>
                    <a:pt x="81" y="23"/>
                    <a:pt x="79" y="22"/>
                  </a:cubicBezTo>
                  <a:cubicBezTo>
                    <a:pt x="78" y="21"/>
                    <a:pt x="79" y="19"/>
                    <a:pt x="78" y="19"/>
                  </a:cubicBezTo>
                  <a:cubicBezTo>
                    <a:pt x="77" y="19"/>
                    <a:pt x="74" y="19"/>
                    <a:pt x="74" y="18"/>
                  </a:cubicBezTo>
                  <a:cubicBezTo>
                    <a:pt x="73" y="16"/>
                    <a:pt x="74" y="15"/>
                    <a:pt x="74" y="13"/>
                  </a:cubicBezTo>
                  <a:cubicBezTo>
                    <a:pt x="74" y="7"/>
                    <a:pt x="74" y="11"/>
                    <a:pt x="72" y="6"/>
                  </a:cubicBezTo>
                  <a:cubicBezTo>
                    <a:pt x="73" y="7"/>
                    <a:pt x="67" y="0"/>
                    <a:pt x="69" y="2"/>
                  </a:cubicBezTo>
                  <a:cubicBezTo>
                    <a:pt x="69" y="1"/>
                    <a:pt x="68" y="1"/>
                    <a:pt x="68" y="1"/>
                  </a:cubicBezTo>
                  <a:cubicBezTo>
                    <a:pt x="67" y="1"/>
                    <a:pt x="65" y="1"/>
                    <a:pt x="64" y="1"/>
                  </a:cubicBezTo>
                  <a:cubicBezTo>
                    <a:pt x="63" y="1"/>
                    <a:pt x="62" y="1"/>
                    <a:pt x="62" y="2"/>
                  </a:cubicBezTo>
                  <a:cubicBezTo>
                    <a:pt x="61" y="2"/>
                    <a:pt x="60" y="2"/>
                    <a:pt x="59" y="2"/>
                  </a:cubicBezTo>
                  <a:cubicBezTo>
                    <a:pt x="59" y="3"/>
                    <a:pt x="59" y="4"/>
                    <a:pt x="59" y="5"/>
                  </a:cubicBezTo>
                  <a:cubicBezTo>
                    <a:pt x="59" y="6"/>
                    <a:pt x="58" y="7"/>
                    <a:pt x="57" y="7"/>
                  </a:cubicBezTo>
                  <a:cubicBezTo>
                    <a:pt x="57" y="7"/>
                    <a:pt x="57" y="7"/>
                    <a:pt x="57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9"/>
                  </a:cubicBezTo>
                  <a:cubicBezTo>
                    <a:pt x="55" y="9"/>
                    <a:pt x="55" y="10"/>
                    <a:pt x="54" y="11"/>
                  </a:cubicBezTo>
                  <a:cubicBezTo>
                    <a:pt x="54" y="11"/>
                    <a:pt x="53" y="12"/>
                    <a:pt x="52" y="12"/>
                  </a:cubicBezTo>
                  <a:cubicBezTo>
                    <a:pt x="52" y="13"/>
                    <a:pt x="51" y="13"/>
                    <a:pt x="50" y="13"/>
                  </a:cubicBezTo>
                  <a:cubicBezTo>
                    <a:pt x="50" y="14"/>
                    <a:pt x="49" y="14"/>
                    <a:pt x="48" y="14"/>
                  </a:cubicBezTo>
                  <a:cubicBezTo>
                    <a:pt x="47" y="15"/>
                    <a:pt x="46" y="14"/>
                    <a:pt x="45" y="14"/>
                  </a:cubicBezTo>
                  <a:cubicBezTo>
                    <a:pt x="45" y="14"/>
                    <a:pt x="44" y="15"/>
                    <a:pt x="43" y="14"/>
                  </a:cubicBezTo>
                  <a:cubicBezTo>
                    <a:pt x="43" y="14"/>
                    <a:pt x="43" y="14"/>
                    <a:pt x="42" y="14"/>
                  </a:cubicBezTo>
                  <a:cubicBezTo>
                    <a:pt x="42" y="14"/>
                    <a:pt x="41" y="14"/>
                    <a:pt x="41" y="14"/>
                  </a:cubicBezTo>
                  <a:cubicBezTo>
                    <a:pt x="39" y="15"/>
                    <a:pt x="39" y="17"/>
                    <a:pt x="38" y="18"/>
                  </a:cubicBezTo>
                  <a:cubicBezTo>
                    <a:pt x="37" y="19"/>
                    <a:pt x="37" y="19"/>
                    <a:pt x="36" y="20"/>
                  </a:cubicBezTo>
                  <a:cubicBezTo>
                    <a:pt x="36" y="21"/>
                    <a:pt x="36" y="22"/>
                    <a:pt x="36" y="22"/>
                  </a:cubicBezTo>
                  <a:cubicBezTo>
                    <a:pt x="35" y="24"/>
                    <a:pt x="32" y="24"/>
                    <a:pt x="31" y="25"/>
                  </a:cubicBezTo>
                  <a:cubicBezTo>
                    <a:pt x="30" y="25"/>
                    <a:pt x="28" y="25"/>
                    <a:pt x="27" y="24"/>
                  </a:cubicBezTo>
                  <a:cubicBezTo>
                    <a:pt x="26" y="24"/>
                    <a:pt x="20" y="28"/>
                    <a:pt x="19" y="27"/>
                  </a:cubicBezTo>
                  <a:cubicBezTo>
                    <a:pt x="18" y="27"/>
                    <a:pt x="18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7"/>
                    <a:pt x="15" y="27"/>
                  </a:cubicBezTo>
                  <a:cubicBezTo>
                    <a:pt x="15" y="27"/>
                    <a:pt x="14" y="28"/>
                    <a:pt x="13" y="28"/>
                  </a:cubicBezTo>
                  <a:cubicBezTo>
                    <a:pt x="11" y="28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9"/>
                    <a:pt x="7" y="32"/>
                    <a:pt x="7" y="33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5" y="35"/>
                    <a:pt x="4" y="36"/>
                    <a:pt x="3" y="37"/>
                  </a:cubicBezTo>
                  <a:cubicBezTo>
                    <a:pt x="2" y="38"/>
                    <a:pt x="2" y="39"/>
                    <a:pt x="2" y="40"/>
                  </a:cubicBezTo>
                  <a:cubicBezTo>
                    <a:pt x="2" y="41"/>
                    <a:pt x="0" y="41"/>
                    <a:pt x="1" y="42"/>
                  </a:cubicBezTo>
                  <a:cubicBezTo>
                    <a:pt x="1" y="43"/>
                    <a:pt x="1" y="43"/>
                    <a:pt x="1" y="44"/>
                  </a:cubicBezTo>
                  <a:cubicBezTo>
                    <a:pt x="1" y="44"/>
                    <a:pt x="1" y="45"/>
                    <a:pt x="1" y="45"/>
                  </a:cubicBezTo>
                  <a:cubicBezTo>
                    <a:pt x="2" y="47"/>
                    <a:pt x="2" y="49"/>
                    <a:pt x="3" y="51"/>
                  </a:cubicBezTo>
                  <a:cubicBezTo>
                    <a:pt x="4" y="52"/>
                    <a:pt x="5" y="52"/>
                    <a:pt x="5" y="52"/>
                  </a:cubicBezTo>
                  <a:cubicBezTo>
                    <a:pt x="5" y="53"/>
                    <a:pt x="6" y="53"/>
                    <a:pt x="6" y="54"/>
                  </a:cubicBezTo>
                  <a:cubicBezTo>
                    <a:pt x="6" y="54"/>
                    <a:pt x="6" y="54"/>
                    <a:pt x="6" y="55"/>
                  </a:cubicBezTo>
                  <a:cubicBezTo>
                    <a:pt x="6" y="55"/>
                    <a:pt x="6" y="56"/>
                    <a:pt x="6" y="56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7" y="58"/>
                    <a:pt x="8" y="58"/>
                    <a:pt x="8" y="59"/>
                  </a:cubicBezTo>
                  <a:cubicBezTo>
                    <a:pt x="8" y="59"/>
                    <a:pt x="9" y="60"/>
                    <a:pt x="9" y="60"/>
                  </a:cubicBezTo>
                  <a:cubicBezTo>
                    <a:pt x="9" y="60"/>
                    <a:pt x="10" y="61"/>
                    <a:pt x="10" y="61"/>
                  </a:cubicBezTo>
                  <a:cubicBezTo>
                    <a:pt x="11" y="61"/>
                    <a:pt x="11" y="62"/>
                    <a:pt x="12" y="62"/>
                  </a:cubicBezTo>
                  <a:cubicBezTo>
                    <a:pt x="12" y="63"/>
                    <a:pt x="12" y="63"/>
                    <a:pt x="13" y="63"/>
                  </a:cubicBezTo>
                  <a:cubicBezTo>
                    <a:pt x="13" y="64"/>
                    <a:pt x="14" y="64"/>
                    <a:pt x="14" y="65"/>
                  </a:cubicBezTo>
                  <a:cubicBezTo>
                    <a:pt x="14" y="66"/>
                    <a:pt x="15" y="66"/>
                    <a:pt x="15" y="67"/>
                  </a:cubicBezTo>
                  <a:cubicBezTo>
                    <a:pt x="15" y="68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8"/>
                    <a:pt x="16" y="68"/>
                    <a:pt x="16" y="67"/>
                  </a:cubicBezTo>
                  <a:cubicBezTo>
                    <a:pt x="16" y="66"/>
                    <a:pt x="16" y="65"/>
                    <a:pt x="16" y="64"/>
                  </a:cubicBezTo>
                  <a:cubicBezTo>
                    <a:pt x="17" y="64"/>
                    <a:pt x="16" y="62"/>
                    <a:pt x="16" y="62"/>
                  </a:cubicBezTo>
                  <a:cubicBezTo>
                    <a:pt x="17" y="62"/>
                    <a:pt x="17" y="61"/>
                    <a:pt x="18" y="60"/>
                  </a:cubicBezTo>
                  <a:cubicBezTo>
                    <a:pt x="18" y="59"/>
                    <a:pt x="20" y="60"/>
                    <a:pt x="20" y="60"/>
                  </a:cubicBezTo>
                  <a:cubicBezTo>
                    <a:pt x="21" y="60"/>
                    <a:pt x="22" y="60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24" y="59"/>
                    <a:pt x="25" y="59"/>
                    <a:pt x="25" y="59"/>
                  </a:cubicBezTo>
                  <a:cubicBezTo>
                    <a:pt x="25" y="59"/>
                    <a:pt x="25" y="59"/>
                    <a:pt x="26" y="59"/>
                  </a:cubicBezTo>
                  <a:cubicBezTo>
                    <a:pt x="26" y="58"/>
                    <a:pt x="27" y="59"/>
                    <a:pt x="28" y="59"/>
                  </a:cubicBezTo>
                  <a:cubicBezTo>
                    <a:pt x="28" y="59"/>
                    <a:pt x="29" y="60"/>
                    <a:pt x="30" y="60"/>
                  </a:cubicBezTo>
                  <a:cubicBezTo>
                    <a:pt x="30" y="60"/>
                    <a:pt x="30" y="60"/>
                    <a:pt x="31" y="60"/>
                  </a:cubicBezTo>
                  <a:cubicBezTo>
                    <a:pt x="31" y="60"/>
                    <a:pt x="32" y="60"/>
                    <a:pt x="32" y="60"/>
                  </a:cubicBezTo>
                  <a:cubicBezTo>
                    <a:pt x="33" y="60"/>
                    <a:pt x="33" y="60"/>
                    <a:pt x="34" y="60"/>
                  </a:cubicBezTo>
                  <a:cubicBezTo>
                    <a:pt x="34" y="59"/>
                    <a:pt x="34" y="58"/>
                    <a:pt x="34" y="58"/>
                  </a:cubicBezTo>
                  <a:cubicBezTo>
                    <a:pt x="34" y="57"/>
                    <a:pt x="34" y="57"/>
                    <a:pt x="34" y="56"/>
                  </a:cubicBezTo>
                  <a:cubicBezTo>
                    <a:pt x="34" y="56"/>
                    <a:pt x="34" y="56"/>
                    <a:pt x="34" y="55"/>
                  </a:cubicBezTo>
                  <a:cubicBezTo>
                    <a:pt x="34" y="55"/>
                    <a:pt x="34" y="54"/>
                    <a:pt x="35" y="54"/>
                  </a:cubicBezTo>
                  <a:cubicBezTo>
                    <a:pt x="35" y="53"/>
                    <a:pt x="36" y="53"/>
                    <a:pt x="37" y="52"/>
                  </a:cubicBezTo>
                  <a:cubicBezTo>
                    <a:pt x="37" y="52"/>
                    <a:pt x="37" y="51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8" y="50"/>
                    <a:pt x="35" y="50"/>
                    <a:pt x="42" y="47"/>
                  </a:cubicBezTo>
                  <a:cubicBezTo>
                    <a:pt x="43" y="47"/>
                    <a:pt x="44" y="47"/>
                    <a:pt x="45" y="48"/>
                  </a:cubicBezTo>
                  <a:cubicBezTo>
                    <a:pt x="46" y="48"/>
                    <a:pt x="46" y="48"/>
                    <a:pt x="47" y="49"/>
                  </a:cubicBezTo>
                  <a:cubicBezTo>
                    <a:pt x="47" y="49"/>
                    <a:pt x="49" y="50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2"/>
                    <a:pt x="49" y="52"/>
                    <a:pt x="49" y="53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3" y="55"/>
                    <a:pt x="54" y="55"/>
                    <a:pt x="56" y="55"/>
                  </a:cubicBezTo>
                  <a:cubicBezTo>
                    <a:pt x="56" y="55"/>
                    <a:pt x="57" y="54"/>
                    <a:pt x="58" y="54"/>
                  </a:cubicBezTo>
                  <a:cubicBezTo>
                    <a:pt x="58" y="54"/>
                    <a:pt x="59" y="55"/>
                    <a:pt x="59" y="55"/>
                  </a:cubicBezTo>
                  <a:cubicBezTo>
                    <a:pt x="60" y="55"/>
                    <a:pt x="60" y="56"/>
                    <a:pt x="61" y="56"/>
                  </a:cubicBezTo>
                  <a:cubicBezTo>
                    <a:pt x="61" y="56"/>
                    <a:pt x="64" y="56"/>
                    <a:pt x="64" y="56"/>
                  </a:cubicBezTo>
                  <a:cubicBezTo>
                    <a:pt x="65" y="56"/>
                    <a:pt x="65" y="55"/>
                    <a:pt x="65" y="55"/>
                  </a:cubicBezTo>
                  <a:cubicBezTo>
                    <a:pt x="65" y="55"/>
                    <a:pt x="65" y="55"/>
                    <a:pt x="66" y="55"/>
                  </a:cubicBezTo>
                  <a:cubicBezTo>
                    <a:pt x="66" y="54"/>
                    <a:pt x="66" y="53"/>
                    <a:pt x="67" y="53"/>
                  </a:cubicBezTo>
                  <a:cubicBezTo>
                    <a:pt x="67" y="52"/>
                    <a:pt x="67" y="52"/>
                    <a:pt x="67" y="51"/>
                  </a:cubicBezTo>
                  <a:cubicBezTo>
                    <a:pt x="68" y="50"/>
                    <a:pt x="71" y="49"/>
                    <a:pt x="71" y="51"/>
                  </a:cubicBezTo>
                  <a:cubicBezTo>
                    <a:pt x="72" y="51"/>
                    <a:pt x="72" y="52"/>
                    <a:pt x="73" y="52"/>
                  </a:cubicBezTo>
                  <a:cubicBezTo>
                    <a:pt x="72" y="52"/>
                    <a:pt x="74" y="52"/>
                    <a:pt x="73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5" y="51"/>
                    <a:pt x="75" y="50"/>
                    <a:pt x="75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7" y="50"/>
                    <a:pt x="78" y="50"/>
                    <a:pt x="78" y="50"/>
                  </a:cubicBezTo>
                  <a:cubicBezTo>
                    <a:pt x="79" y="50"/>
                    <a:pt x="79" y="49"/>
                    <a:pt x="79" y="49"/>
                  </a:cubicBezTo>
                  <a:cubicBezTo>
                    <a:pt x="81" y="48"/>
                    <a:pt x="79" y="47"/>
                    <a:pt x="82" y="48"/>
                  </a:cubicBezTo>
                  <a:cubicBezTo>
                    <a:pt x="82" y="48"/>
                    <a:pt x="82" y="49"/>
                    <a:pt x="83" y="49"/>
                  </a:cubicBezTo>
                  <a:cubicBezTo>
                    <a:pt x="83" y="49"/>
                    <a:pt x="84" y="49"/>
                    <a:pt x="84" y="49"/>
                  </a:cubicBezTo>
                  <a:cubicBezTo>
                    <a:pt x="85" y="49"/>
                    <a:pt x="86" y="48"/>
                    <a:pt x="87" y="48"/>
                  </a:cubicBezTo>
                  <a:cubicBezTo>
                    <a:pt x="87" y="47"/>
                    <a:pt x="87" y="47"/>
                    <a:pt x="88" y="47"/>
                  </a:cubicBezTo>
                  <a:cubicBezTo>
                    <a:pt x="88" y="47"/>
                    <a:pt x="88" y="46"/>
                    <a:pt x="88" y="46"/>
                  </a:cubicBezTo>
                  <a:cubicBezTo>
                    <a:pt x="88" y="45"/>
                    <a:pt x="89" y="45"/>
                    <a:pt x="90" y="45"/>
                  </a:cubicBezTo>
                  <a:cubicBezTo>
                    <a:pt x="90" y="45"/>
                    <a:pt x="90" y="47"/>
                    <a:pt x="91" y="47"/>
                  </a:cubicBezTo>
                  <a:cubicBezTo>
                    <a:pt x="91" y="47"/>
                    <a:pt x="92" y="47"/>
                    <a:pt x="92" y="47"/>
                  </a:cubicBezTo>
                  <a:cubicBezTo>
                    <a:pt x="93" y="46"/>
                    <a:pt x="93" y="46"/>
                    <a:pt x="94" y="47"/>
                  </a:cubicBezTo>
                  <a:cubicBezTo>
                    <a:pt x="95" y="47"/>
                    <a:pt x="95" y="47"/>
                    <a:pt x="96" y="48"/>
                  </a:cubicBezTo>
                  <a:cubicBezTo>
                    <a:pt x="96" y="48"/>
                    <a:pt x="97" y="48"/>
                    <a:pt x="97" y="49"/>
                  </a:cubicBezTo>
                  <a:cubicBezTo>
                    <a:pt x="97" y="48"/>
                    <a:pt x="102" y="47"/>
                    <a:pt x="102" y="47"/>
                  </a:cubicBezTo>
                  <a:cubicBezTo>
                    <a:pt x="102" y="46"/>
                    <a:pt x="104" y="47"/>
                    <a:pt x="104" y="4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7" name="Freeform 283"/>
            <p:cNvSpPr>
              <a:spLocks/>
            </p:cNvSpPr>
            <p:nvPr/>
          </p:nvSpPr>
          <p:spPr bwMode="auto">
            <a:xfrm>
              <a:off x="8936053" y="2874641"/>
              <a:ext cx="78282" cy="102271"/>
            </a:xfrm>
            <a:custGeom>
              <a:avLst/>
              <a:gdLst/>
              <a:ahLst/>
              <a:cxnLst>
                <a:cxn ang="0">
                  <a:pos x="60" y="12"/>
                </a:cxn>
                <a:cxn ang="0">
                  <a:pos x="57" y="13"/>
                </a:cxn>
                <a:cxn ang="0">
                  <a:pos x="54" y="10"/>
                </a:cxn>
                <a:cxn ang="0">
                  <a:pos x="52" y="11"/>
                </a:cxn>
                <a:cxn ang="0">
                  <a:pos x="49" y="13"/>
                </a:cxn>
                <a:cxn ang="0">
                  <a:pos x="47" y="14"/>
                </a:cxn>
                <a:cxn ang="0">
                  <a:pos x="42" y="16"/>
                </a:cxn>
                <a:cxn ang="0">
                  <a:pos x="35" y="16"/>
                </a:cxn>
                <a:cxn ang="0">
                  <a:pos x="30" y="13"/>
                </a:cxn>
                <a:cxn ang="0">
                  <a:pos x="28" y="12"/>
                </a:cxn>
                <a:cxn ang="0">
                  <a:pos x="27" y="11"/>
                </a:cxn>
                <a:cxn ang="0">
                  <a:pos x="24" y="9"/>
                </a:cxn>
                <a:cxn ang="0">
                  <a:pos x="19" y="9"/>
                </a:cxn>
                <a:cxn ang="0">
                  <a:pos x="15" y="6"/>
                </a:cxn>
                <a:cxn ang="0">
                  <a:pos x="12" y="1"/>
                </a:cxn>
                <a:cxn ang="0">
                  <a:pos x="4" y="7"/>
                </a:cxn>
                <a:cxn ang="0">
                  <a:pos x="4" y="15"/>
                </a:cxn>
                <a:cxn ang="0">
                  <a:pos x="8" y="22"/>
                </a:cxn>
                <a:cxn ang="0">
                  <a:pos x="9" y="28"/>
                </a:cxn>
                <a:cxn ang="0">
                  <a:pos x="8" y="34"/>
                </a:cxn>
                <a:cxn ang="0">
                  <a:pos x="4" y="38"/>
                </a:cxn>
                <a:cxn ang="0">
                  <a:pos x="2" y="41"/>
                </a:cxn>
                <a:cxn ang="0">
                  <a:pos x="0" y="48"/>
                </a:cxn>
                <a:cxn ang="0">
                  <a:pos x="30" y="69"/>
                </a:cxn>
                <a:cxn ang="0">
                  <a:pos x="31" y="74"/>
                </a:cxn>
                <a:cxn ang="0">
                  <a:pos x="35" y="76"/>
                </a:cxn>
                <a:cxn ang="0">
                  <a:pos x="41" y="81"/>
                </a:cxn>
                <a:cxn ang="0">
                  <a:pos x="48" y="72"/>
                </a:cxn>
                <a:cxn ang="0">
                  <a:pos x="51" y="65"/>
                </a:cxn>
                <a:cxn ang="0">
                  <a:pos x="57" y="62"/>
                </a:cxn>
                <a:cxn ang="0">
                  <a:pos x="60" y="57"/>
                </a:cxn>
                <a:cxn ang="0">
                  <a:pos x="58" y="54"/>
                </a:cxn>
                <a:cxn ang="0">
                  <a:pos x="56" y="21"/>
                </a:cxn>
                <a:cxn ang="0">
                  <a:pos x="61" y="17"/>
                </a:cxn>
              </a:cxnLst>
              <a:rect l="0" t="0" r="r" b="b"/>
              <a:pathLst>
                <a:path w="63" h="82">
                  <a:moveTo>
                    <a:pt x="63" y="12"/>
                  </a:moveTo>
                  <a:cubicBezTo>
                    <a:pt x="62" y="12"/>
                    <a:pt x="61" y="12"/>
                    <a:pt x="60" y="12"/>
                  </a:cubicBezTo>
                  <a:cubicBezTo>
                    <a:pt x="60" y="12"/>
                    <a:pt x="59" y="13"/>
                    <a:pt x="58" y="13"/>
                  </a:cubicBezTo>
                  <a:cubicBezTo>
                    <a:pt x="57" y="13"/>
                    <a:pt x="58" y="14"/>
                    <a:pt x="57" y="13"/>
                  </a:cubicBezTo>
                  <a:cubicBezTo>
                    <a:pt x="57" y="12"/>
                    <a:pt x="56" y="12"/>
                    <a:pt x="56" y="12"/>
                  </a:cubicBezTo>
                  <a:cubicBezTo>
                    <a:pt x="56" y="11"/>
                    <a:pt x="55" y="11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0"/>
                    <a:pt x="52" y="10"/>
                    <a:pt x="52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2"/>
                    <a:pt x="50" y="12"/>
                    <a:pt x="49" y="13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7" y="14"/>
                    <a:pt x="47" y="13"/>
                    <a:pt x="47" y="14"/>
                  </a:cubicBezTo>
                  <a:cubicBezTo>
                    <a:pt x="45" y="14"/>
                    <a:pt x="46" y="17"/>
                    <a:pt x="44" y="18"/>
                  </a:cubicBezTo>
                  <a:cubicBezTo>
                    <a:pt x="43" y="18"/>
                    <a:pt x="43" y="17"/>
                    <a:pt x="42" y="16"/>
                  </a:cubicBezTo>
                  <a:cubicBezTo>
                    <a:pt x="41" y="16"/>
                    <a:pt x="40" y="16"/>
                    <a:pt x="39" y="16"/>
                  </a:cubicBezTo>
                  <a:cubicBezTo>
                    <a:pt x="38" y="16"/>
                    <a:pt x="36" y="16"/>
                    <a:pt x="35" y="16"/>
                  </a:cubicBezTo>
                  <a:cubicBezTo>
                    <a:pt x="33" y="16"/>
                    <a:pt x="32" y="15"/>
                    <a:pt x="31" y="14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29" y="12"/>
                    <a:pt x="28" y="12"/>
                    <a:pt x="28" y="12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5" y="10"/>
                  </a:cubicBezTo>
                  <a:cubicBezTo>
                    <a:pt x="25" y="9"/>
                    <a:pt x="24" y="9"/>
                    <a:pt x="24" y="9"/>
                  </a:cubicBezTo>
                  <a:cubicBezTo>
                    <a:pt x="23" y="9"/>
                    <a:pt x="22" y="9"/>
                    <a:pt x="21" y="9"/>
                  </a:cubicBezTo>
                  <a:cubicBezTo>
                    <a:pt x="21" y="9"/>
                    <a:pt x="20" y="9"/>
                    <a:pt x="19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6" y="8"/>
                    <a:pt x="16" y="7"/>
                    <a:pt x="15" y="6"/>
                  </a:cubicBezTo>
                  <a:cubicBezTo>
                    <a:pt x="15" y="4"/>
                    <a:pt x="15" y="3"/>
                    <a:pt x="14" y="2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3" y="8"/>
                    <a:pt x="4" y="7"/>
                  </a:cubicBezTo>
                  <a:cubicBezTo>
                    <a:pt x="4" y="8"/>
                    <a:pt x="2" y="9"/>
                    <a:pt x="1" y="10"/>
                  </a:cubicBezTo>
                  <a:cubicBezTo>
                    <a:pt x="1" y="12"/>
                    <a:pt x="2" y="15"/>
                    <a:pt x="4" y="15"/>
                  </a:cubicBezTo>
                  <a:cubicBezTo>
                    <a:pt x="5" y="16"/>
                    <a:pt x="4" y="18"/>
                    <a:pt x="4" y="19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8" y="23"/>
                    <a:pt x="8" y="24"/>
                    <a:pt x="9" y="24"/>
                  </a:cubicBezTo>
                  <a:cubicBezTo>
                    <a:pt x="9" y="26"/>
                    <a:pt x="9" y="26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8" y="32"/>
                    <a:pt x="8" y="34"/>
                    <a:pt x="8" y="34"/>
                  </a:cubicBezTo>
                  <a:cubicBezTo>
                    <a:pt x="7" y="35"/>
                    <a:pt x="5" y="35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3" y="38"/>
                    <a:pt x="3" y="39"/>
                    <a:pt x="2" y="39"/>
                  </a:cubicBezTo>
                  <a:cubicBezTo>
                    <a:pt x="2" y="39"/>
                    <a:pt x="2" y="41"/>
                    <a:pt x="2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1" y="45"/>
                    <a:pt x="0" y="47"/>
                    <a:pt x="0" y="48"/>
                  </a:cubicBezTo>
                  <a:cubicBezTo>
                    <a:pt x="0" y="49"/>
                    <a:pt x="0" y="51"/>
                    <a:pt x="1" y="52"/>
                  </a:cubicBezTo>
                  <a:cubicBezTo>
                    <a:pt x="2" y="53"/>
                    <a:pt x="29" y="67"/>
                    <a:pt x="30" y="69"/>
                  </a:cubicBezTo>
                  <a:cubicBezTo>
                    <a:pt x="30" y="70"/>
                    <a:pt x="30" y="69"/>
                    <a:pt x="30" y="70"/>
                  </a:cubicBezTo>
                  <a:cubicBezTo>
                    <a:pt x="30" y="71"/>
                    <a:pt x="30" y="73"/>
                    <a:pt x="31" y="74"/>
                  </a:cubicBezTo>
                  <a:cubicBezTo>
                    <a:pt x="31" y="74"/>
                    <a:pt x="32" y="74"/>
                    <a:pt x="33" y="74"/>
                  </a:cubicBezTo>
                  <a:cubicBezTo>
                    <a:pt x="34" y="75"/>
                    <a:pt x="35" y="76"/>
                    <a:pt x="35" y="76"/>
                  </a:cubicBezTo>
                  <a:cubicBezTo>
                    <a:pt x="36" y="77"/>
                    <a:pt x="38" y="78"/>
                    <a:pt x="39" y="79"/>
                  </a:cubicBezTo>
                  <a:cubicBezTo>
                    <a:pt x="39" y="80"/>
                    <a:pt x="40" y="81"/>
                    <a:pt x="41" y="81"/>
                  </a:cubicBezTo>
                  <a:cubicBezTo>
                    <a:pt x="43" y="82"/>
                    <a:pt x="45" y="78"/>
                    <a:pt x="46" y="76"/>
                  </a:cubicBezTo>
                  <a:cubicBezTo>
                    <a:pt x="47" y="74"/>
                    <a:pt x="47" y="73"/>
                    <a:pt x="48" y="72"/>
                  </a:cubicBezTo>
                  <a:cubicBezTo>
                    <a:pt x="48" y="71"/>
                    <a:pt x="50" y="70"/>
                    <a:pt x="50" y="68"/>
                  </a:cubicBezTo>
                  <a:cubicBezTo>
                    <a:pt x="50" y="67"/>
                    <a:pt x="49" y="66"/>
                    <a:pt x="51" y="65"/>
                  </a:cubicBezTo>
                  <a:cubicBezTo>
                    <a:pt x="53" y="65"/>
                    <a:pt x="54" y="65"/>
                    <a:pt x="55" y="64"/>
                  </a:cubicBezTo>
                  <a:cubicBezTo>
                    <a:pt x="56" y="64"/>
                    <a:pt x="56" y="63"/>
                    <a:pt x="57" y="62"/>
                  </a:cubicBezTo>
                  <a:cubicBezTo>
                    <a:pt x="57" y="61"/>
                    <a:pt x="58" y="60"/>
                    <a:pt x="59" y="60"/>
                  </a:cubicBezTo>
                  <a:cubicBezTo>
                    <a:pt x="60" y="59"/>
                    <a:pt x="60" y="58"/>
                    <a:pt x="60" y="57"/>
                  </a:cubicBezTo>
                  <a:cubicBezTo>
                    <a:pt x="60" y="57"/>
                    <a:pt x="59" y="56"/>
                    <a:pt x="59" y="56"/>
                  </a:cubicBezTo>
                  <a:cubicBezTo>
                    <a:pt x="59" y="56"/>
                    <a:pt x="58" y="55"/>
                    <a:pt x="58" y="54"/>
                  </a:cubicBezTo>
                  <a:cubicBezTo>
                    <a:pt x="57" y="54"/>
                    <a:pt x="56" y="52"/>
                    <a:pt x="56" y="51"/>
                  </a:cubicBezTo>
                  <a:cubicBezTo>
                    <a:pt x="56" y="50"/>
                    <a:pt x="56" y="22"/>
                    <a:pt x="56" y="21"/>
                  </a:cubicBezTo>
                  <a:cubicBezTo>
                    <a:pt x="56" y="20"/>
                    <a:pt x="58" y="20"/>
                    <a:pt x="59" y="19"/>
                  </a:cubicBezTo>
                  <a:cubicBezTo>
                    <a:pt x="60" y="18"/>
                    <a:pt x="60" y="18"/>
                    <a:pt x="61" y="17"/>
                  </a:cubicBezTo>
                  <a:cubicBezTo>
                    <a:pt x="62" y="15"/>
                    <a:pt x="62" y="14"/>
                    <a:pt x="63" y="1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8" name="Freeform 284"/>
            <p:cNvSpPr>
              <a:spLocks noEditPoints="1"/>
            </p:cNvSpPr>
            <p:nvPr/>
          </p:nvSpPr>
          <p:spPr bwMode="auto">
            <a:xfrm>
              <a:off x="8717622" y="2875903"/>
              <a:ext cx="191285" cy="187498"/>
            </a:xfrm>
            <a:custGeom>
              <a:avLst/>
              <a:gdLst/>
              <a:ahLst/>
              <a:cxnLst>
                <a:cxn ang="0">
                  <a:pos x="154" y="27"/>
                </a:cxn>
                <a:cxn ang="0">
                  <a:pos x="152" y="20"/>
                </a:cxn>
                <a:cxn ang="0">
                  <a:pos x="152" y="14"/>
                </a:cxn>
                <a:cxn ang="0">
                  <a:pos x="140" y="6"/>
                </a:cxn>
                <a:cxn ang="0">
                  <a:pos x="133" y="8"/>
                </a:cxn>
                <a:cxn ang="0">
                  <a:pos x="123" y="2"/>
                </a:cxn>
                <a:cxn ang="0">
                  <a:pos x="113" y="2"/>
                </a:cxn>
                <a:cxn ang="0">
                  <a:pos x="109" y="2"/>
                </a:cxn>
                <a:cxn ang="0">
                  <a:pos x="103" y="3"/>
                </a:cxn>
                <a:cxn ang="0">
                  <a:pos x="97" y="5"/>
                </a:cxn>
                <a:cxn ang="0">
                  <a:pos x="94" y="7"/>
                </a:cxn>
                <a:cxn ang="0">
                  <a:pos x="87" y="10"/>
                </a:cxn>
                <a:cxn ang="0">
                  <a:pos x="80" y="10"/>
                </a:cxn>
                <a:cxn ang="0">
                  <a:pos x="70" y="8"/>
                </a:cxn>
                <a:cxn ang="0">
                  <a:pos x="66" y="3"/>
                </a:cxn>
                <a:cxn ang="0">
                  <a:pos x="58" y="7"/>
                </a:cxn>
                <a:cxn ang="0">
                  <a:pos x="55" y="13"/>
                </a:cxn>
                <a:cxn ang="0">
                  <a:pos x="52" y="22"/>
                </a:cxn>
                <a:cxn ang="0">
                  <a:pos x="49" y="38"/>
                </a:cxn>
                <a:cxn ang="0">
                  <a:pos x="36" y="59"/>
                </a:cxn>
                <a:cxn ang="0">
                  <a:pos x="30" y="76"/>
                </a:cxn>
                <a:cxn ang="0">
                  <a:pos x="20" y="78"/>
                </a:cxn>
                <a:cxn ang="0">
                  <a:pos x="9" y="79"/>
                </a:cxn>
                <a:cxn ang="0">
                  <a:pos x="8" y="91"/>
                </a:cxn>
                <a:cxn ang="0">
                  <a:pos x="40" y="91"/>
                </a:cxn>
                <a:cxn ang="0">
                  <a:pos x="45" y="104"/>
                </a:cxn>
                <a:cxn ang="0">
                  <a:pos x="52" y="108"/>
                </a:cxn>
                <a:cxn ang="0">
                  <a:pos x="58" y="107"/>
                </a:cxn>
                <a:cxn ang="0">
                  <a:pos x="62" y="99"/>
                </a:cxn>
                <a:cxn ang="0">
                  <a:pos x="71" y="100"/>
                </a:cxn>
                <a:cxn ang="0">
                  <a:pos x="81" y="108"/>
                </a:cxn>
                <a:cxn ang="0">
                  <a:pos x="84" y="126"/>
                </a:cxn>
                <a:cxn ang="0">
                  <a:pos x="86" y="132"/>
                </a:cxn>
                <a:cxn ang="0">
                  <a:pos x="96" y="131"/>
                </a:cxn>
                <a:cxn ang="0">
                  <a:pos x="105" y="133"/>
                </a:cxn>
                <a:cxn ang="0">
                  <a:pos x="116" y="137"/>
                </a:cxn>
                <a:cxn ang="0">
                  <a:pos x="126" y="139"/>
                </a:cxn>
                <a:cxn ang="0">
                  <a:pos x="132" y="143"/>
                </a:cxn>
                <a:cxn ang="0">
                  <a:pos x="139" y="151"/>
                </a:cxn>
                <a:cxn ang="0">
                  <a:pos x="144" y="145"/>
                </a:cxn>
                <a:cxn ang="0">
                  <a:pos x="137" y="140"/>
                </a:cxn>
                <a:cxn ang="0">
                  <a:pos x="134" y="134"/>
                </a:cxn>
                <a:cxn ang="0">
                  <a:pos x="135" y="123"/>
                </a:cxn>
                <a:cxn ang="0">
                  <a:pos x="134" y="116"/>
                </a:cxn>
                <a:cxn ang="0">
                  <a:pos x="143" y="110"/>
                </a:cxn>
                <a:cxn ang="0">
                  <a:pos x="150" y="108"/>
                </a:cxn>
                <a:cxn ang="0">
                  <a:pos x="148" y="102"/>
                </a:cxn>
                <a:cxn ang="0">
                  <a:pos x="142" y="88"/>
                </a:cxn>
                <a:cxn ang="0">
                  <a:pos x="139" y="72"/>
                </a:cxn>
                <a:cxn ang="0">
                  <a:pos x="137" y="66"/>
                </a:cxn>
                <a:cxn ang="0">
                  <a:pos x="137" y="60"/>
                </a:cxn>
                <a:cxn ang="0">
                  <a:pos x="143" y="52"/>
                </a:cxn>
                <a:cxn ang="0">
                  <a:pos x="141" y="43"/>
                </a:cxn>
                <a:cxn ang="0">
                  <a:pos x="146" y="36"/>
                </a:cxn>
                <a:cxn ang="0">
                  <a:pos x="151" y="30"/>
                </a:cxn>
                <a:cxn ang="0">
                  <a:pos x="154" y="27"/>
                </a:cxn>
              </a:cxnLst>
              <a:rect l="0" t="0" r="r" b="b"/>
              <a:pathLst>
                <a:path w="154" h="151">
                  <a:moveTo>
                    <a:pt x="146" y="36"/>
                  </a:moveTo>
                  <a:cubicBezTo>
                    <a:pt x="146" y="36"/>
                    <a:pt x="145" y="36"/>
                    <a:pt x="145" y="36"/>
                  </a:cubicBezTo>
                  <a:cubicBezTo>
                    <a:pt x="145" y="37"/>
                    <a:pt x="146" y="36"/>
                    <a:pt x="146" y="36"/>
                  </a:cubicBezTo>
                  <a:moveTo>
                    <a:pt x="154" y="27"/>
                  </a:moveTo>
                  <a:cubicBezTo>
                    <a:pt x="154" y="26"/>
                    <a:pt x="154" y="26"/>
                    <a:pt x="154" y="25"/>
                  </a:cubicBezTo>
                  <a:cubicBezTo>
                    <a:pt x="154" y="24"/>
                    <a:pt x="154" y="24"/>
                    <a:pt x="154" y="23"/>
                  </a:cubicBezTo>
                  <a:cubicBezTo>
                    <a:pt x="153" y="22"/>
                    <a:pt x="152" y="22"/>
                    <a:pt x="152" y="21"/>
                  </a:cubicBezTo>
                  <a:cubicBezTo>
                    <a:pt x="152" y="21"/>
                    <a:pt x="152" y="20"/>
                    <a:pt x="152" y="20"/>
                  </a:cubicBezTo>
                  <a:cubicBezTo>
                    <a:pt x="151" y="19"/>
                    <a:pt x="151" y="19"/>
                    <a:pt x="151" y="19"/>
                  </a:cubicBezTo>
                  <a:cubicBezTo>
                    <a:pt x="151" y="19"/>
                    <a:pt x="152" y="18"/>
                    <a:pt x="152" y="18"/>
                  </a:cubicBezTo>
                  <a:cubicBezTo>
                    <a:pt x="153" y="17"/>
                    <a:pt x="153" y="16"/>
                    <a:pt x="153" y="15"/>
                  </a:cubicBezTo>
                  <a:cubicBezTo>
                    <a:pt x="153" y="15"/>
                    <a:pt x="152" y="14"/>
                    <a:pt x="152" y="14"/>
                  </a:cubicBezTo>
                  <a:cubicBezTo>
                    <a:pt x="152" y="14"/>
                    <a:pt x="150" y="13"/>
                    <a:pt x="149" y="13"/>
                  </a:cubicBezTo>
                  <a:cubicBezTo>
                    <a:pt x="148" y="12"/>
                    <a:pt x="147" y="12"/>
                    <a:pt x="146" y="11"/>
                  </a:cubicBezTo>
                  <a:cubicBezTo>
                    <a:pt x="145" y="10"/>
                    <a:pt x="145" y="9"/>
                    <a:pt x="144" y="8"/>
                  </a:cubicBezTo>
                  <a:cubicBezTo>
                    <a:pt x="144" y="7"/>
                    <a:pt x="142" y="6"/>
                    <a:pt x="140" y="6"/>
                  </a:cubicBezTo>
                  <a:cubicBezTo>
                    <a:pt x="139" y="7"/>
                    <a:pt x="139" y="8"/>
                    <a:pt x="138" y="8"/>
                  </a:cubicBezTo>
                  <a:cubicBezTo>
                    <a:pt x="137" y="8"/>
                    <a:pt x="136" y="7"/>
                    <a:pt x="135" y="7"/>
                  </a:cubicBezTo>
                  <a:cubicBezTo>
                    <a:pt x="134" y="7"/>
                    <a:pt x="135" y="7"/>
                    <a:pt x="134" y="7"/>
                  </a:cubicBezTo>
                  <a:cubicBezTo>
                    <a:pt x="134" y="7"/>
                    <a:pt x="133" y="8"/>
                    <a:pt x="133" y="8"/>
                  </a:cubicBezTo>
                  <a:cubicBezTo>
                    <a:pt x="130" y="9"/>
                    <a:pt x="131" y="9"/>
                    <a:pt x="130" y="7"/>
                  </a:cubicBezTo>
                  <a:cubicBezTo>
                    <a:pt x="129" y="5"/>
                    <a:pt x="128" y="6"/>
                    <a:pt x="128" y="5"/>
                  </a:cubicBezTo>
                  <a:cubicBezTo>
                    <a:pt x="127" y="4"/>
                    <a:pt x="126" y="3"/>
                    <a:pt x="125" y="2"/>
                  </a:cubicBezTo>
                  <a:cubicBezTo>
                    <a:pt x="125" y="2"/>
                    <a:pt x="123" y="1"/>
                    <a:pt x="123" y="2"/>
                  </a:cubicBezTo>
                  <a:cubicBezTo>
                    <a:pt x="123" y="2"/>
                    <a:pt x="118" y="3"/>
                    <a:pt x="118" y="4"/>
                  </a:cubicBezTo>
                  <a:cubicBezTo>
                    <a:pt x="118" y="3"/>
                    <a:pt x="117" y="3"/>
                    <a:pt x="117" y="3"/>
                  </a:cubicBezTo>
                  <a:cubicBezTo>
                    <a:pt x="116" y="2"/>
                    <a:pt x="116" y="2"/>
                    <a:pt x="115" y="2"/>
                  </a:cubicBezTo>
                  <a:cubicBezTo>
                    <a:pt x="114" y="1"/>
                    <a:pt x="114" y="1"/>
                    <a:pt x="113" y="2"/>
                  </a:cubicBezTo>
                  <a:cubicBezTo>
                    <a:pt x="113" y="2"/>
                    <a:pt x="112" y="2"/>
                    <a:pt x="112" y="2"/>
                  </a:cubicBezTo>
                  <a:cubicBezTo>
                    <a:pt x="111" y="2"/>
                    <a:pt x="111" y="0"/>
                    <a:pt x="111" y="0"/>
                  </a:cubicBezTo>
                  <a:cubicBezTo>
                    <a:pt x="110" y="0"/>
                    <a:pt x="109" y="0"/>
                    <a:pt x="109" y="1"/>
                  </a:cubicBezTo>
                  <a:cubicBezTo>
                    <a:pt x="109" y="1"/>
                    <a:pt x="109" y="2"/>
                    <a:pt x="109" y="2"/>
                  </a:cubicBezTo>
                  <a:cubicBezTo>
                    <a:pt x="108" y="2"/>
                    <a:pt x="108" y="2"/>
                    <a:pt x="108" y="3"/>
                  </a:cubicBezTo>
                  <a:cubicBezTo>
                    <a:pt x="107" y="3"/>
                    <a:pt x="106" y="4"/>
                    <a:pt x="105" y="4"/>
                  </a:cubicBezTo>
                  <a:cubicBezTo>
                    <a:pt x="105" y="4"/>
                    <a:pt x="104" y="4"/>
                    <a:pt x="104" y="4"/>
                  </a:cubicBezTo>
                  <a:cubicBezTo>
                    <a:pt x="103" y="4"/>
                    <a:pt x="103" y="3"/>
                    <a:pt x="103" y="3"/>
                  </a:cubicBezTo>
                  <a:cubicBezTo>
                    <a:pt x="100" y="2"/>
                    <a:pt x="102" y="3"/>
                    <a:pt x="100" y="4"/>
                  </a:cubicBezTo>
                  <a:cubicBezTo>
                    <a:pt x="100" y="4"/>
                    <a:pt x="100" y="5"/>
                    <a:pt x="99" y="5"/>
                  </a:cubicBezTo>
                  <a:cubicBezTo>
                    <a:pt x="99" y="5"/>
                    <a:pt x="98" y="5"/>
                    <a:pt x="98" y="5"/>
                  </a:cubicBezTo>
                  <a:cubicBezTo>
                    <a:pt x="98" y="5"/>
                    <a:pt x="98" y="5"/>
                    <a:pt x="97" y="5"/>
                  </a:cubicBezTo>
                  <a:cubicBezTo>
                    <a:pt x="97" y="5"/>
                    <a:pt x="97" y="5"/>
                    <a:pt x="96" y="5"/>
                  </a:cubicBezTo>
                  <a:cubicBezTo>
                    <a:pt x="96" y="5"/>
                    <a:pt x="96" y="6"/>
                    <a:pt x="95" y="6"/>
                  </a:cubicBezTo>
                  <a:cubicBezTo>
                    <a:pt x="95" y="6"/>
                    <a:pt x="95" y="6"/>
                    <a:pt x="94" y="7"/>
                  </a:cubicBezTo>
                  <a:cubicBezTo>
                    <a:pt x="95" y="7"/>
                    <a:pt x="93" y="7"/>
                    <a:pt x="94" y="7"/>
                  </a:cubicBezTo>
                  <a:cubicBezTo>
                    <a:pt x="93" y="7"/>
                    <a:pt x="93" y="6"/>
                    <a:pt x="92" y="6"/>
                  </a:cubicBezTo>
                  <a:cubicBezTo>
                    <a:pt x="92" y="4"/>
                    <a:pt x="89" y="5"/>
                    <a:pt x="88" y="6"/>
                  </a:cubicBezTo>
                  <a:cubicBezTo>
                    <a:pt x="88" y="7"/>
                    <a:pt x="88" y="7"/>
                    <a:pt x="88" y="8"/>
                  </a:cubicBezTo>
                  <a:cubicBezTo>
                    <a:pt x="87" y="8"/>
                    <a:pt x="87" y="9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1"/>
                    <a:pt x="85" y="11"/>
                  </a:cubicBezTo>
                  <a:cubicBezTo>
                    <a:pt x="85" y="11"/>
                    <a:pt x="82" y="11"/>
                    <a:pt x="82" y="11"/>
                  </a:cubicBezTo>
                  <a:cubicBezTo>
                    <a:pt x="81" y="11"/>
                    <a:pt x="81" y="10"/>
                    <a:pt x="80" y="10"/>
                  </a:cubicBezTo>
                  <a:cubicBezTo>
                    <a:pt x="80" y="10"/>
                    <a:pt x="79" y="9"/>
                    <a:pt x="79" y="9"/>
                  </a:cubicBezTo>
                  <a:cubicBezTo>
                    <a:pt x="78" y="9"/>
                    <a:pt x="77" y="10"/>
                    <a:pt x="77" y="10"/>
                  </a:cubicBezTo>
                  <a:cubicBezTo>
                    <a:pt x="75" y="10"/>
                    <a:pt x="74" y="10"/>
                    <a:pt x="72" y="9"/>
                  </a:cubicBezTo>
                  <a:cubicBezTo>
                    <a:pt x="71" y="9"/>
                    <a:pt x="71" y="9"/>
                    <a:pt x="70" y="8"/>
                  </a:cubicBezTo>
                  <a:cubicBezTo>
                    <a:pt x="70" y="7"/>
                    <a:pt x="70" y="7"/>
                    <a:pt x="70" y="6"/>
                  </a:cubicBezTo>
                  <a:cubicBezTo>
                    <a:pt x="70" y="6"/>
                    <a:pt x="70" y="6"/>
                    <a:pt x="70" y="5"/>
                  </a:cubicBezTo>
                  <a:cubicBezTo>
                    <a:pt x="70" y="5"/>
                    <a:pt x="68" y="4"/>
                    <a:pt x="68" y="4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65" y="2"/>
                    <a:pt x="64" y="2"/>
                    <a:pt x="63" y="2"/>
                  </a:cubicBezTo>
                  <a:cubicBezTo>
                    <a:pt x="56" y="5"/>
                    <a:pt x="59" y="5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7"/>
                    <a:pt x="58" y="7"/>
                  </a:cubicBezTo>
                  <a:cubicBezTo>
                    <a:pt x="57" y="8"/>
                    <a:pt x="56" y="8"/>
                    <a:pt x="56" y="9"/>
                  </a:cubicBezTo>
                  <a:cubicBezTo>
                    <a:pt x="55" y="9"/>
                    <a:pt x="55" y="10"/>
                    <a:pt x="55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3"/>
                  </a:cubicBezTo>
                  <a:cubicBezTo>
                    <a:pt x="55" y="13"/>
                    <a:pt x="55" y="14"/>
                    <a:pt x="55" y="15"/>
                  </a:cubicBezTo>
                  <a:cubicBezTo>
                    <a:pt x="54" y="15"/>
                    <a:pt x="54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7"/>
                    <a:pt x="53" y="20"/>
                    <a:pt x="52" y="22"/>
                  </a:cubicBezTo>
                  <a:cubicBezTo>
                    <a:pt x="52" y="24"/>
                    <a:pt x="51" y="27"/>
                    <a:pt x="51" y="30"/>
                  </a:cubicBezTo>
                  <a:cubicBezTo>
                    <a:pt x="50" y="31"/>
                    <a:pt x="50" y="31"/>
                    <a:pt x="50" y="33"/>
                  </a:cubicBezTo>
                  <a:cubicBezTo>
                    <a:pt x="50" y="34"/>
                    <a:pt x="49" y="34"/>
                    <a:pt x="49" y="36"/>
                  </a:cubicBezTo>
                  <a:cubicBezTo>
                    <a:pt x="50" y="37"/>
                    <a:pt x="50" y="37"/>
                    <a:pt x="49" y="38"/>
                  </a:cubicBezTo>
                  <a:cubicBezTo>
                    <a:pt x="51" y="42"/>
                    <a:pt x="48" y="44"/>
                    <a:pt x="47" y="47"/>
                  </a:cubicBezTo>
                  <a:cubicBezTo>
                    <a:pt x="47" y="50"/>
                    <a:pt x="44" y="51"/>
                    <a:pt x="42" y="53"/>
                  </a:cubicBezTo>
                  <a:cubicBezTo>
                    <a:pt x="41" y="54"/>
                    <a:pt x="40" y="56"/>
                    <a:pt x="39" y="57"/>
                  </a:cubicBezTo>
                  <a:cubicBezTo>
                    <a:pt x="38" y="57"/>
                    <a:pt x="37" y="57"/>
                    <a:pt x="36" y="59"/>
                  </a:cubicBezTo>
                  <a:cubicBezTo>
                    <a:pt x="36" y="60"/>
                    <a:pt x="36" y="64"/>
                    <a:pt x="36" y="65"/>
                  </a:cubicBezTo>
                  <a:cubicBezTo>
                    <a:pt x="36" y="66"/>
                    <a:pt x="35" y="69"/>
                    <a:pt x="35" y="70"/>
                  </a:cubicBezTo>
                  <a:cubicBezTo>
                    <a:pt x="34" y="71"/>
                    <a:pt x="33" y="72"/>
                    <a:pt x="33" y="73"/>
                  </a:cubicBezTo>
                  <a:cubicBezTo>
                    <a:pt x="32" y="74"/>
                    <a:pt x="31" y="75"/>
                    <a:pt x="30" y="76"/>
                  </a:cubicBezTo>
                  <a:cubicBezTo>
                    <a:pt x="29" y="77"/>
                    <a:pt x="28" y="77"/>
                    <a:pt x="28" y="78"/>
                  </a:cubicBezTo>
                  <a:cubicBezTo>
                    <a:pt x="27" y="78"/>
                    <a:pt x="26" y="79"/>
                    <a:pt x="26" y="80"/>
                  </a:cubicBezTo>
                  <a:cubicBezTo>
                    <a:pt x="25" y="81"/>
                    <a:pt x="22" y="83"/>
                    <a:pt x="21" y="81"/>
                  </a:cubicBezTo>
                  <a:cubicBezTo>
                    <a:pt x="21" y="79"/>
                    <a:pt x="22" y="78"/>
                    <a:pt x="20" y="78"/>
                  </a:cubicBezTo>
                  <a:cubicBezTo>
                    <a:pt x="19" y="78"/>
                    <a:pt x="18" y="78"/>
                    <a:pt x="18" y="79"/>
                  </a:cubicBezTo>
                  <a:cubicBezTo>
                    <a:pt x="17" y="79"/>
                    <a:pt x="17" y="80"/>
                    <a:pt x="16" y="81"/>
                  </a:cubicBezTo>
                  <a:cubicBezTo>
                    <a:pt x="15" y="81"/>
                    <a:pt x="14" y="81"/>
                    <a:pt x="13" y="81"/>
                  </a:cubicBezTo>
                  <a:cubicBezTo>
                    <a:pt x="12" y="81"/>
                    <a:pt x="10" y="79"/>
                    <a:pt x="9" y="79"/>
                  </a:cubicBezTo>
                  <a:cubicBezTo>
                    <a:pt x="6" y="79"/>
                    <a:pt x="7" y="79"/>
                    <a:pt x="6" y="80"/>
                  </a:cubicBezTo>
                  <a:cubicBezTo>
                    <a:pt x="5" y="80"/>
                    <a:pt x="0" y="84"/>
                    <a:pt x="3" y="86"/>
                  </a:cubicBezTo>
                  <a:cubicBezTo>
                    <a:pt x="4" y="87"/>
                    <a:pt x="4" y="90"/>
                    <a:pt x="5" y="91"/>
                  </a:cubicBezTo>
                  <a:cubicBezTo>
                    <a:pt x="6" y="92"/>
                    <a:pt x="7" y="91"/>
                    <a:pt x="8" y="91"/>
                  </a:cubicBezTo>
                  <a:cubicBezTo>
                    <a:pt x="10" y="90"/>
                    <a:pt x="12" y="89"/>
                    <a:pt x="14" y="90"/>
                  </a:cubicBezTo>
                  <a:cubicBezTo>
                    <a:pt x="17" y="90"/>
                    <a:pt x="20" y="90"/>
                    <a:pt x="23" y="90"/>
                  </a:cubicBezTo>
                  <a:cubicBezTo>
                    <a:pt x="25" y="90"/>
                    <a:pt x="28" y="90"/>
                    <a:pt x="31" y="90"/>
                  </a:cubicBezTo>
                  <a:cubicBezTo>
                    <a:pt x="33" y="90"/>
                    <a:pt x="37" y="90"/>
                    <a:pt x="40" y="91"/>
                  </a:cubicBezTo>
                  <a:cubicBezTo>
                    <a:pt x="39" y="91"/>
                    <a:pt x="41" y="95"/>
                    <a:pt x="41" y="95"/>
                  </a:cubicBezTo>
                  <a:cubicBezTo>
                    <a:pt x="41" y="97"/>
                    <a:pt x="41" y="98"/>
                    <a:pt x="42" y="99"/>
                  </a:cubicBezTo>
                  <a:cubicBezTo>
                    <a:pt x="43" y="100"/>
                    <a:pt x="43" y="101"/>
                    <a:pt x="44" y="102"/>
                  </a:cubicBezTo>
                  <a:cubicBezTo>
                    <a:pt x="44" y="103"/>
                    <a:pt x="44" y="103"/>
                    <a:pt x="45" y="104"/>
                  </a:cubicBezTo>
                  <a:cubicBezTo>
                    <a:pt x="45" y="104"/>
                    <a:pt x="46" y="105"/>
                    <a:pt x="46" y="105"/>
                  </a:cubicBezTo>
                  <a:cubicBezTo>
                    <a:pt x="46" y="105"/>
                    <a:pt x="47" y="106"/>
                    <a:pt x="47" y="106"/>
                  </a:cubicBezTo>
                  <a:cubicBezTo>
                    <a:pt x="47" y="107"/>
                    <a:pt x="47" y="107"/>
                    <a:pt x="48" y="108"/>
                  </a:cubicBezTo>
                  <a:cubicBezTo>
                    <a:pt x="49" y="108"/>
                    <a:pt x="51" y="108"/>
                    <a:pt x="52" y="108"/>
                  </a:cubicBezTo>
                  <a:cubicBezTo>
                    <a:pt x="52" y="108"/>
                    <a:pt x="52" y="107"/>
                    <a:pt x="53" y="107"/>
                  </a:cubicBezTo>
                  <a:cubicBezTo>
                    <a:pt x="53" y="106"/>
                    <a:pt x="55" y="106"/>
                    <a:pt x="56" y="106"/>
                  </a:cubicBezTo>
                  <a:cubicBezTo>
                    <a:pt x="56" y="106"/>
                    <a:pt x="56" y="106"/>
                    <a:pt x="57" y="106"/>
                  </a:cubicBezTo>
                  <a:cubicBezTo>
                    <a:pt x="57" y="106"/>
                    <a:pt x="58" y="106"/>
                    <a:pt x="58" y="107"/>
                  </a:cubicBezTo>
                  <a:cubicBezTo>
                    <a:pt x="59" y="107"/>
                    <a:pt x="61" y="107"/>
                    <a:pt x="61" y="106"/>
                  </a:cubicBezTo>
                  <a:cubicBezTo>
                    <a:pt x="62" y="105"/>
                    <a:pt x="62" y="104"/>
                    <a:pt x="62" y="103"/>
                  </a:cubicBezTo>
                  <a:cubicBezTo>
                    <a:pt x="62" y="102"/>
                    <a:pt x="61" y="101"/>
                    <a:pt x="62" y="100"/>
                  </a:cubicBezTo>
                  <a:cubicBezTo>
                    <a:pt x="62" y="100"/>
                    <a:pt x="62" y="99"/>
                    <a:pt x="62" y="99"/>
                  </a:cubicBezTo>
                  <a:cubicBezTo>
                    <a:pt x="63" y="98"/>
                    <a:pt x="62" y="99"/>
                    <a:pt x="63" y="99"/>
                  </a:cubicBezTo>
                  <a:cubicBezTo>
                    <a:pt x="65" y="99"/>
                    <a:pt x="66" y="99"/>
                    <a:pt x="68" y="99"/>
                  </a:cubicBezTo>
                  <a:cubicBezTo>
                    <a:pt x="68" y="98"/>
                    <a:pt x="70" y="98"/>
                    <a:pt x="71" y="99"/>
                  </a:cubicBezTo>
                  <a:cubicBezTo>
                    <a:pt x="71" y="99"/>
                    <a:pt x="71" y="100"/>
                    <a:pt x="71" y="100"/>
                  </a:cubicBezTo>
                  <a:cubicBezTo>
                    <a:pt x="71" y="101"/>
                    <a:pt x="72" y="101"/>
                    <a:pt x="73" y="101"/>
                  </a:cubicBezTo>
                  <a:cubicBezTo>
                    <a:pt x="75" y="101"/>
                    <a:pt x="77" y="101"/>
                    <a:pt x="79" y="101"/>
                  </a:cubicBezTo>
                  <a:cubicBezTo>
                    <a:pt x="80" y="103"/>
                    <a:pt x="80" y="104"/>
                    <a:pt x="80" y="105"/>
                  </a:cubicBezTo>
                  <a:cubicBezTo>
                    <a:pt x="80" y="106"/>
                    <a:pt x="80" y="107"/>
                    <a:pt x="81" y="108"/>
                  </a:cubicBezTo>
                  <a:cubicBezTo>
                    <a:pt x="81" y="110"/>
                    <a:pt x="81" y="113"/>
                    <a:pt x="81" y="115"/>
                  </a:cubicBezTo>
                  <a:cubicBezTo>
                    <a:pt x="81" y="116"/>
                    <a:pt x="81" y="119"/>
                    <a:pt x="81" y="120"/>
                  </a:cubicBezTo>
                  <a:cubicBezTo>
                    <a:pt x="81" y="122"/>
                    <a:pt x="83" y="122"/>
                    <a:pt x="83" y="123"/>
                  </a:cubicBezTo>
                  <a:cubicBezTo>
                    <a:pt x="84" y="124"/>
                    <a:pt x="84" y="126"/>
                    <a:pt x="84" y="126"/>
                  </a:cubicBezTo>
                  <a:cubicBezTo>
                    <a:pt x="84" y="127"/>
                    <a:pt x="84" y="127"/>
                    <a:pt x="83" y="128"/>
                  </a:cubicBezTo>
                  <a:cubicBezTo>
                    <a:pt x="83" y="129"/>
                    <a:pt x="84" y="129"/>
                    <a:pt x="83" y="130"/>
                  </a:cubicBezTo>
                  <a:cubicBezTo>
                    <a:pt x="83" y="131"/>
                    <a:pt x="84" y="133"/>
                    <a:pt x="85" y="133"/>
                  </a:cubicBezTo>
                  <a:cubicBezTo>
                    <a:pt x="85" y="133"/>
                    <a:pt x="86" y="132"/>
                    <a:pt x="86" y="132"/>
                  </a:cubicBezTo>
                  <a:cubicBezTo>
                    <a:pt x="87" y="131"/>
                    <a:pt x="87" y="131"/>
                    <a:pt x="88" y="131"/>
                  </a:cubicBezTo>
                  <a:cubicBezTo>
                    <a:pt x="89" y="131"/>
                    <a:pt x="91" y="132"/>
                    <a:pt x="92" y="131"/>
                  </a:cubicBezTo>
                  <a:cubicBezTo>
                    <a:pt x="93" y="131"/>
                    <a:pt x="93" y="131"/>
                    <a:pt x="94" y="131"/>
                  </a:cubicBezTo>
                  <a:cubicBezTo>
                    <a:pt x="95" y="131"/>
                    <a:pt x="95" y="131"/>
                    <a:pt x="96" y="131"/>
                  </a:cubicBezTo>
                  <a:cubicBezTo>
                    <a:pt x="97" y="131"/>
                    <a:pt x="97" y="130"/>
                    <a:pt x="98" y="130"/>
                  </a:cubicBezTo>
                  <a:cubicBezTo>
                    <a:pt x="98" y="130"/>
                    <a:pt x="101" y="131"/>
                    <a:pt x="100" y="131"/>
                  </a:cubicBezTo>
                  <a:cubicBezTo>
                    <a:pt x="101" y="131"/>
                    <a:pt x="100" y="133"/>
                    <a:pt x="101" y="134"/>
                  </a:cubicBezTo>
                  <a:cubicBezTo>
                    <a:pt x="103" y="135"/>
                    <a:pt x="103" y="134"/>
                    <a:pt x="105" y="133"/>
                  </a:cubicBezTo>
                  <a:cubicBezTo>
                    <a:pt x="106" y="133"/>
                    <a:pt x="108" y="132"/>
                    <a:pt x="109" y="133"/>
                  </a:cubicBezTo>
                  <a:cubicBezTo>
                    <a:pt x="110" y="134"/>
                    <a:pt x="109" y="136"/>
                    <a:pt x="109" y="137"/>
                  </a:cubicBezTo>
                  <a:cubicBezTo>
                    <a:pt x="111" y="137"/>
                    <a:pt x="112" y="137"/>
                    <a:pt x="113" y="137"/>
                  </a:cubicBezTo>
                  <a:cubicBezTo>
                    <a:pt x="114" y="136"/>
                    <a:pt x="115" y="137"/>
                    <a:pt x="116" y="137"/>
                  </a:cubicBezTo>
                  <a:cubicBezTo>
                    <a:pt x="117" y="137"/>
                    <a:pt x="119" y="137"/>
                    <a:pt x="120" y="137"/>
                  </a:cubicBezTo>
                  <a:cubicBezTo>
                    <a:pt x="121" y="137"/>
                    <a:pt x="123" y="137"/>
                    <a:pt x="124" y="137"/>
                  </a:cubicBezTo>
                  <a:cubicBezTo>
                    <a:pt x="125" y="137"/>
                    <a:pt x="125" y="138"/>
                    <a:pt x="126" y="138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6" y="140"/>
                    <a:pt x="125" y="140"/>
                    <a:pt x="126" y="140"/>
                  </a:cubicBezTo>
                  <a:cubicBezTo>
                    <a:pt x="126" y="140"/>
                    <a:pt x="128" y="141"/>
                    <a:pt x="128" y="141"/>
                  </a:cubicBezTo>
                  <a:cubicBezTo>
                    <a:pt x="128" y="141"/>
                    <a:pt x="129" y="141"/>
                    <a:pt x="130" y="141"/>
                  </a:cubicBezTo>
                  <a:cubicBezTo>
                    <a:pt x="131" y="141"/>
                    <a:pt x="132" y="142"/>
                    <a:pt x="132" y="143"/>
                  </a:cubicBezTo>
                  <a:cubicBezTo>
                    <a:pt x="133" y="143"/>
                    <a:pt x="133" y="144"/>
                    <a:pt x="134" y="145"/>
                  </a:cubicBezTo>
                  <a:cubicBezTo>
                    <a:pt x="135" y="145"/>
                    <a:pt x="135" y="145"/>
                    <a:pt x="135" y="146"/>
                  </a:cubicBezTo>
                  <a:cubicBezTo>
                    <a:pt x="136" y="147"/>
                    <a:pt x="137" y="148"/>
                    <a:pt x="137" y="149"/>
                  </a:cubicBezTo>
                  <a:cubicBezTo>
                    <a:pt x="138" y="150"/>
                    <a:pt x="138" y="151"/>
                    <a:pt x="139" y="151"/>
                  </a:cubicBezTo>
                  <a:cubicBezTo>
                    <a:pt x="139" y="151"/>
                    <a:pt x="140" y="150"/>
                    <a:pt x="140" y="150"/>
                  </a:cubicBezTo>
                  <a:cubicBezTo>
                    <a:pt x="141" y="150"/>
                    <a:pt x="141" y="150"/>
                    <a:pt x="142" y="150"/>
                  </a:cubicBezTo>
                  <a:cubicBezTo>
                    <a:pt x="142" y="150"/>
                    <a:pt x="143" y="150"/>
                    <a:pt x="144" y="150"/>
                  </a:cubicBezTo>
                  <a:cubicBezTo>
                    <a:pt x="144" y="150"/>
                    <a:pt x="144" y="146"/>
                    <a:pt x="144" y="145"/>
                  </a:cubicBezTo>
                  <a:cubicBezTo>
                    <a:pt x="144" y="144"/>
                    <a:pt x="144" y="143"/>
                    <a:pt x="144" y="142"/>
                  </a:cubicBezTo>
                  <a:cubicBezTo>
                    <a:pt x="144" y="141"/>
                    <a:pt x="144" y="141"/>
                    <a:pt x="143" y="140"/>
                  </a:cubicBezTo>
                  <a:cubicBezTo>
                    <a:pt x="141" y="140"/>
                    <a:pt x="140" y="142"/>
                    <a:pt x="138" y="141"/>
                  </a:cubicBezTo>
                  <a:cubicBezTo>
                    <a:pt x="138" y="141"/>
                    <a:pt x="138" y="141"/>
                    <a:pt x="137" y="140"/>
                  </a:cubicBezTo>
                  <a:cubicBezTo>
                    <a:pt x="137" y="140"/>
                    <a:pt x="136" y="140"/>
                    <a:pt x="136" y="140"/>
                  </a:cubicBezTo>
                  <a:cubicBezTo>
                    <a:pt x="135" y="139"/>
                    <a:pt x="135" y="138"/>
                    <a:pt x="135" y="137"/>
                  </a:cubicBezTo>
                  <a:cubicBezTo>
                    <a:pt x="135" y="137"/>
                    <a:pt x="135" y="136"/>
                    <a:pt x="135" y="135"/>
                  </a:cubicBezTo>
                  <a:cubicBezTo>
                    <a:pt x="135" y="135"/>
                    <a:pt x="134" y="135"/>
                    <a:pt x="134" y="134"/>
                  </a:cubicBezTo>
                  <a:cubicBezTo>
                    <a:pt x="134" y="134"/>
                    <a:pt x="134" y="133"/>
                    <a:pt x="133" y="132"/>
                  </a:cubicBezTo>
                  <a:cubicBezTo>
                    <a:pt x="133" y="131"/>
                    <a:pt x="134" y="130"/>
                    <a:pt x="135" y="129"/>
                  </a:cubicBezTo>
                  <a:cubicBezTo>
                    <a:pt x="136" y="128"/>
                    <a:pt x="136" y="128"/>
                    <a:pt x="135" y="126"/>
                  </a:cubicBezTo>
                  <a:cubicBezTo>
                    <a:pt x="135" y="125"/>
                    <a:pt x="134" y="125"/>
                    <a:pt x="135" y="123"/>
                  </a:cubicBezTo>
                  <a:cubicBezTo>
                    <a:pt x="135" y="123"/>
                    <a:pt x="135" y="122"/>
                    <a:pt x="135" y="121"/>
                  </a:cubicBezTo>
                  <a:cubicBezTo>
                    <a:pt x="135" y="120"/>
                    <a:pt x="135" y="120"/>
                    <a:pt x="134" y="120"/>
                  </a:cubicBezTo>
                  <a:cubicBezTo>
                    <a:pt x="133" y="119"/>
                    <a:pt x="133" y="119"/>
                    <a:pt x="133" y="118"/>
                  </a:cubicBezTo>
                  <a:cubicBezTo>
                    <a:pt x="132" y="117"/>
                    <a:pt x="133" y="117"/>
                    <a:pt x="134" y="116"/>
                  </a:cubicBezTo>
                  <a:cubicBezTo>
                    <a:pt x="134" y="115"/>
                    <a:pt x="135" y="114"/>
                    <a:pt x="135" y="113"/>
                  </a:cubicBezTo>
                  <a:cubicBezTo>
                    <a:pt x="136" y="112"/>
                    <a:pt x="136" y="112"/>
                    <a:pt x="138" y="111"/>
                  </a:cubicBezTo>
                  <a:cubicBezTo>
                    <a:pt x="139" y="111"/>
                    <a:pt x="140" y="110"/>
                    <a:pt x="141" y="110"/>
                  </a:cubicBezTo>
                  <a:cubicBezTo>
                    <a:pt x="141" y="109"/>
                    <a:pt x="142" y="110"/>
                    <a:pt x="143" y="110"/>
                  </a:cubicBezTo>
                  <a:cubicBezTo>
                    <a:pt x="143" y="109"/>
                    <a:pt x="144" y="109"/>
                    <a:pt x="144" y="109"/>
                  </a:cubicBezTo>
                  <a:cubicBezTo>
                    <a:pt x="145" y="109"/>
                    <a:pt x="145" y="109"/>
                    <a:pt x="146" y="109"/>
                  </a:cubicBezTo>
                  <a:cubicBezTo>
                    <a:pt x="146" y="109"/>
                    <a:pt x="147" y="109"/>
                    <a:pt x="148" y="109"/>
                  </a:cubicBezTo>
                  <a:cubicBezTo>
                    <a:pt x="148" y="109"/>
                    <a:pt x="150" y="109"/>
                    <a:pt x="150" y="108"/>
                  </a:cubicBezTo>
                  <a:cubicBezTo>
                    <a:pt x="151" y="108"/>
                    <a:pt x="151" y="108"/>
                    <a:pt x="151" y="107"/>
                  </a:cubicBezTo>
                  <a:cubicBezTo>
                    <a:pt x="151" y="106"/>
                    <a:pt x="151" y="105"/>
                    <a:pt x="150" y="105"/>
                  </a:cubicBezTo>
                  <a:cubicBezTo>
                    <a:pt x="149" y="104"/>
                    <a:pt x="150" y="104"/>
                    <a:pt x="149" y="103"/>
                  </a:cubicBezTo>
                  <a:cubicBezTo>
                    <a:pt x="149" y="103"/>
                    <a:pt x="149" y="102"/>
                    <a:pt x="148" y="102"/>
                  </a:cubicBezTo>
                  <a:cubicBezTo>
                    <a:pt x="148" y="101"/>
                    <a:pt x="148" y="101"/>
                    <a:pt x="147" y="100"/>
                  </a:cubicBezTo>
                  <a:cubicBezTo>
                    <a:pt x="147" y="99"/>
                    <a:pt x="146" y="98"/>
                    <a:pt x="145" y="97"/>
                  </a:cubicBezTo>
                  <a:cubicBezTo>
                    <a:pt x="145" y="97"/>
                    <a:pt x="143" y="96"/>
                    <a:pt x="143" y="95"/>
                  </a:cubicBezTo>
                  <a:cubicBezTo>
                    <a:pt x="142" y="93"/>
                    <a:pt x="141" y="90"/>
                    <a:pt x="142" y="88"/>
                  </a:cubicBezTo>
                  <a:cubicBezTo>
                    <a:pt x="142" y="86"/>
                    <a:pt x="141" y="84"/>
                    <a:pt x="141" y="82"/>
                  </a:cubicBezTo>
                  <a:cubicBezTo>
                    <a:pt x="141" y="80"/>
                    <a:pt x="141" y="79"/>
                    <a:pt x="141" y="77"/>
                  </a:cubicBezTo>
                  <a:cubicBezTo>
                    <a:pt x="141" y="76"/>
                    <a:pt x="140" y="75"/>
                    <a:pt x="140" y="75"/>
                  </a:cubicBezTo>
                  <a:cubicBezTo>
                    <a:pt x="140" y="74"/>
                    <a:pt x="139" y="73"/>
                    <a:pt x="139" y="72"/>
                  </a:cubicBezTo>
                  <a:cubicBezTo>
                    <a:pt x="139" y="71"/>
                    <a:pt x="139" y="71"/>
                    <a:pt x="139" y="70"/>
                  </a:cubicBezTo>
                  <a:cubicBezTo>
                    <a:pt x="139" y="70"/>
                    <a:pt x="139" y="69"/>
                    <a:pt x="139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7" y="67"/>
                    <a:pt x="137" y="67"/>
                    <a:pt x="137" y="66"/>
                  </a:cubicBezTo>
                  <a:cubicBezTo>
                    <a:pt x="137" y="66"/>
                    <a:pt x="137" y="66"/>
                    <a:pt x="136" y="66"/>
                  </a:cubicBezTo>
                  <a:cubicBezTo>
                    <a:pt x="136" y="65"/>
                    <a:pt x="136" y="64"/>
                    <a:pt x="136" y="63"/>
                  </a:cubicBezTo>
                  <a:cubicBezTo>
                    <a:pt x="137" y="63"/>
                    <a:pt x="137" y="62"/>
                    <a:pt x="137" y="62"/>
                  </a:cubicBezTo>
                  <a:cubicBezTo>
                    <a:pt x="137" y="61"/>
                    <a:pt x="137" y="61"/>
                    <a:pt x="137" y="60"/>
                  </a:cubicBezTo>
                  <a:cubicBezTo>
                    <a:pt x="137" y="59"/>
                    <a:pt x="138" y="59"/>
                    <a:pt x="139" y="58"/>
                  </a:cubicBezTo>
                  <a:cubicBezTo>
                    <a:pt x="141" y="57"/>
                    <a:pt x="142" y="55"/>
                    <a:pt x="143" y="53"/>
                  </a:cubicBezTo>
                  <a:cubicBezTo>
                    <a:pt x="143" y="53"/>
                    <a:pt x="143" y="53"/>
                    <a:pt x="143" y="53"/>
                  </a:cubicBezTo>
                  <a:cubicBezTo>
                    <a:pt x="143" y="53"/>
                    <a:pt x="143" y="52"/>
                    <a:pt x="143" y="52"/>
                  </a:cubicBezTo>
                  <a:cubicBezTo>
                    <a:pt x="143" y="52"/>
                    <a:pt x="142" y="52"/>
                    <a:pt x="142" y="52"/>
                  </a:cubicBezTo>
                  <a:cubicBezTo>
                    <a:pt x="142" y="51"/>
                    <a:pt x="143" y="50"/>
                    <a:pt x="142" y="50"/>
                  </a:cubicBezTo>
                  <a:cubicBezTo>
                    <a:pt x="142" y="49"/>
                    <a:pt x="142" y="48"/>
                    <a:pt x="142" y="47"/>
                  </a:cubicBezTo>
                  <a:cubicBezTo>
                    <a:pt x="142" y="46"/>
                    <a:pt x="141" y="44"/>
                    <a:pt x="141" y="43"/>
                  </a:cubicBezTo>
                  <a:cubicBezTo>
                    <a:pt x="141" y="42"/>
                    <a:pt x="142" y="43"/>
                    <a:pt x="142" y="42"/>
                  </a:cubicBezTo>
                  <a:cubicBezTo>
                    <a:pt x="143" y="41"/>
                    <a:pt x="144" y="40"/>
                    <a:pt x="144" y="40"/>
                  </a:cubicBezTo>
                  <a:cubicBezTo>
                    <a:pt x="145" y="39"/>
                    <a:pt x="144" y="37"/>
                    <a:pt x="144" y="37"/>
                  </a:cubicBezTo>
                  <a:cubicBezTo>
                    <a:pt x="145" y="37"/>
                    <a:pt x="145" y="36"/>
                    <a:pt x="146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5"/>
                    <a:pt x="147" y="35"/>
                    <a:pt x="147" y="34"/>
                  </a:cubicBezTo>
                  <a:cubicBezTo>
                    <a:pt x="148" y="33"/>
                    <a:pt x="149" y="33"/>
                    <a:pt x="150" y="31"/>
                  </a:cubicBezTo>
                  <a:cubicBezTo>
                    <a:pt x="150" y="31"/>
                    <a:pt x="150" y="31"/>
                    <a:pt x="151" y="30"/>
                  </a:cubicBezTo>
                  <a:cubicBezTo>
                    <a:pt x="151" y="30"/>
                    <a:pt x="151" y="30"/>
                    <a:pt x="152" y="30"/>
                  </a:cubicBezTo>
                  <a:cubicBezTo>
                    <a:pt x="152" y="29"/>
                    <a:pt x="153" y="30"/>
                    <a:pt x="153" y="29"/>
                  </a:cubicBezTo>
                  <a:cubicBezTo>
                    <a:pt x="153" y="29"/>
                    <a:pt x="153" y="28"/>
                    <a:pt x="154" y="28"/>
                  </a:cubicBezTo>
                  <a:cubicBezTo>
                    <a:pt x="154" y="28"/>
                    <a:pt x="154" y="28"/>
                    <a:pt x="154" y="27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79" name="Freeform 285"/>
            <p:cNvSpPr>
              <a:spLocks/>
            </p:cNvSpPr>
            <p:nvPr/>
          </p:nvSpPr>
          <p:spPr bwMode="auto">
            <a:xfrm>
              <a:off x="8711309" y="2892317"/>
              <a:ext cx="71968" cy="88383"/>
            </a:xfrm>
            <a:custGeom>
              <a:avLst/>
              <a:gdLst/>
              <a:ahLst/>
              <a:cxnLst>
                <a:cxn ang="0">
                  <a:pos x="26" y="13"/>
                </a:cxn>
                <a:cxn ang="0">
                  <a:pos x="20" y="13"/>
                </a:cxn>
                <a:cxn ang="0">
                  <a:pos x="16" y="15"/>
                </a:cxn>
                <a:cxn ang="0">
                  <a:pos x="17" y="20"/>
                </a:cxn>
                <a:cxn ang="0">
                  <a:pos x="25" y="19"/>
                </a:cxn>
                <a:cxn ang="0">
                  <a:pos x="26" y="24"/>
                </a:cxn>
                <a:cxn ang="0">
                  <a:pos x="23" y="28"/>
                </a:cxn>
                <a:cxn ang="0">
                  <a:pos x="26" y="34"/>
                </a:cxn>
                <a:cxn ang="0">
                  <a:pos x="28" y="38"/>
                </a:cxn>
                <a:cxn ang="0">
                  <a:pos x="27" y="41"/>
                </a:cxn>
                <a:cxn ang="0">
                  <a:pos x="26" y="47"/>
                </a:cxn>
                <a:cxn ang="0">
                  <a:pos x="22" y="48"/>
                </a:cxn>
                <a:cxn ang="0">
                  <a:pos x="14" y="45"/>
                </a:cxn>
                <a:cxn ang="0">
                  <a:pos x="11" y="48"/>
                </a:cxn>
                <a:cxn ang="0">
                  <a:pos x="5" y="53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6" y="59"/>
                </a:cxn>
                <a:cxn ang="0">
                  <a:pos x="1" y="60"/>
                </a:cxn>
                <a:cxn ang="0">
                  <a:pos x="2" y="63"/>
                </a:cxn>
                <a:cxn ang="0">
                  <a:pos x="6" y="67"/>
                </a:cxn>
                <a:cxn ang="0">
                  <a:pos x="7" y="71"/>
                </a:cxn>
                <a:cxn ang="0">
                  <a:pos x="14" y="66"/>
                </a:cxn>
                <a:cxn ang="0">
                  <a:pos x="21" y="68"/>
                </a:cxn>
                <a:cxn ang="0">
                  <a:pos x="25" y="65"/>
                </a:cxn>
                <a:cxn ang="0">
                  <a:pos x="31" y="67"/>
                </a:cxn>
                <a:cxn ang="0">
                  <a:pos x="35" y="63"/>
                </a:cxn>
                <a:cxn ang="0">
                  <a:pos x="40" y="57"/>
                </a:cxn>
                <a:cxn ang="0">
                  <a:pos x="41" y="46"/>
                </a:cxn>
                <a:cxn ang="0">
                  <a:pos x="47" y="40"/>
                </a:cxn>
                <a:cxn ang="0">
                  <a:pos x="54" y="25"/>
                </a:cxn>
                <a:cxn ang="0">
                  <a:pos x="55" y="20"/>
                </a:cxn>
                <a:cxn ang="0">
                  <a:pos x="57" y="9"/>
                </a:cxn>
                <a:cxn ang="0">
                  <a:pos x="57" y="2"/>
                </a:cxn>
                <a:cxn ang="0">
                  <a:pos x="54" y="1"/>
                </a:cxn>
                <a:cxn ang="0">
                  <a:pos x="51" y="1"/>
                </a:cxn>
                <a:cxn ang="0">
                  <a:pos x="49" y="1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1" y="11"/>
                </a:cxn>
                <a:cxn ang="0">
                  <a:pos x="41" y="12"/>
                </a:cxn>
                <a:cxn ang="0">
                  <a:pos x="40" y="15"/>
                </a:cxn>
                <a:cxn ang="0">
                  <a:pos x="38" y="16"/>
                </a:cxn>
                <a:cxn ang="0">
                  <a:pos x="33" y="15"/>
                </a:cxn>
                <a:cxn ang="0">
                  <a:pos x="30" y="15"/>
                </a:cxn>
                <a:cxn ang="0">
                  <a:pos x="29" y="13"/>
                </a:cxn>
              </a:cxnLst>
              <a:rect l="0" t="0" r="r" b="b"/>
              <a:pathLst>
                <a:path w="58" h="71">
                  <a:moveTo>
                    <a:pt x="28" y="13"/>
                  </a:moveTo>
                  <a:cubicBezTo>
                    <a:pt x="28" y="13"/>
                    <a:pt x="27" y="13"/>
                    <a:pt x="26" y="13"/>
                  </a:cubicBezTo>
                  <a:cubicBezTo>
                    <a:pt x="24" y="13"/>
                    <a:pt x="22" y="13"/>
                    <a:pt x="21" y="13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8" y="14"/>
                    <a:pt x="17" y="15"/>
                    <a:pt x="16" y="15"/>
                  </a:cubicBezTo>
                  <a:cubicBezTo>
                    <a:pt x="17" y="16"/>
                    <a:pt x="16" y="17"/>
                    <a:pt x="17" y="17"/>
                  </a:cubicBezTo>
                  <a:cubicBezTo>
                    <a:pt x="18" y="18"/>
                    <a:pt x="17" y="19"/>
                    <a:pt x="17" y="20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1" y="18"/>
                    <a:pt x="24" y="19"/>
                    <a:pt x="25" y="19"/>
                  </a:cubicBezTo>
                  <a:cubicBezTo>
                    <a:pt x="26" y="20"/>
                    <a:pt x="28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4" y="26"/>
                    <a:pt x="24" y="27"/>
                    <a:pt x="23" y="28"/>
                  </a:cubicBezTo>
                  <a:cubicBezTo>
                    <a:pt x="23" y="30"/>
                    <a:pt x="22" y="32"/>
                    <a:pt x="24" y="33"/>
                  </a:cubicBezTo>
                  <a:cubicBezTo>
                    <a:pt x="25" y="33"/>
                    <a:pt x="26" y="33"/>
                    <a:pt x="26" y="34"/>
                  </a:cubicBezTo>
                  <a:cubicBezTo>
                    <a:pt x="27" y="35"/>
                    <a:pt x="27" y="35"/>
                    <a:pt x="28" y="36"/>
                  </a:cubicBezTo>
                  <a:cubicBezTo>
                    <a:pt x="28" y="37"/>
                    <a:pt x="29" y="38"/>
                    <a:pt x="28" y="38"/>
                  </a:cubicBezTo>
                  <a:cubicBezTo>
                    <a:pt x="28" y="39"/>
                    <a:pt x="28" y="38"/>
                    <a:pt x="27" y="39"/>
                  </a:cubicBezTo>
                  <a:cubicBezTo>
                    <a:pt x="27" y="39"/>
                    <a:pt x="27" y="40"/>
                    <a:pt x="27" y="41"/>
                  </a:cubicBezTo>
                  <a:cubicBezTo>
                    <a:pt x="27" y="42"/>
                    <a:pt x="26" y="43"/>
                    <a:pt x="26" y="44"/>
                  </a:cubicBezTo>
                  <a:cubicBezTo>
                    <a:pt x="26" y="45"/>
                    <a:pt x="26" y="46"/>
                    <a:pt x="26" y="47"/>
                  </a:cubicBezTo>
                  <a:cubicBezTo>
                    <a:pt x="25" y="48"/>
                    <a:pt x="25" y="49"/>
                    <a:pt x="24" y="49"/>
                  </a:cubicBezTo>
                  <a:cubicBezTo>
                    <a:pt x="22" y="50"/>
                    <a:pt x="22" y="49"/>
                    <a:pt x="22" y="48"/>
                  </a:cubicBezTo>
                  <a:cubicBezTo>
                    <a:pt x="21" y="47"/>
                    <a:pt x="20" y="49"/>
                    <a:pt x="18" y="49"/>
                  </a:cubicBezTo>
                  <a:cubicBezTo>
                    <a:pt x="16" y="48"/>
                    <a:pt x="17" y="45"/>
                    <a:pt x="14" y="45"/>
                  </a:cubicBezTo>
                  <a:cubicBezTo>
                    <a:pt x="13" y="45"/>
                    <a:pt x="13" y="45"/>
                    <a:pt x="12" y="46"/>
                  </a:cubicBezTo>
                  <a:cubicBezTo>
                    <a:pt x="11" y="46"/>
                    <a:pt x="12" y="47"/>
                    <a:pt x="11" y="48"/>
                  </a:cubicBezTo>
                  <a:cubicBezTo>
                    <a:pt x="9" y="49"/>
                    <a:pt x="4" y="47"/>
                    <a:pt x="4" y="50"/>
                  </a:cubicBezTo>
                  <a:cubicBezTo>
                    <a:pt x="4" y="51"/>
                    <a:pt x="4" y="52"/>
                    <a:pt x="5" y="53"/>
                  </a:cubicBezTo>
                  <a:cubicBezTo>
                    <a:pt x="5" y="53"/>
                    <a:pt x="6" y="53"/>
                    <a:pt x="6" y="53"/>
                  </a:cubicBezTo>
                  <a:cubicBezTo>
                    <a:pt x="7" y="54"/>
                    <a:pt x="8" y="53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8"/>
                    <a:pt x="8" y="57"/>
                  </a:cubicBezTo>
                  <a:cubicBezTo>
                    <a:pt x="8" y="58"/>
                    <a:pt x="7" y="59"/>
                    <a:pt x="6" y="59"/>
                  </a:cubicBezTo>
                  <a:cubicBezTo>
                    <a:pt x="5" y="60"/>
                    <a:pt x="4" y="58"/>
                    <a:pt x="3" y="59"/>
                  </a:cubicBezTo>
                  <a:cubicBezTo>
                    <a:pt x="3" y="59"/>
                    <a:pt x="2" y="59"/>
                    <a:pt x="1" y="60"/>
                  </a:cubicBezTo>
                  <a:cubicBezTo>
                    <a:pt x="0" y="60"/>
                    <a:pt x="0" y="61"/>
                    <a:pt x="1" y="62"/>
                  </a:cubicBezTo>
                  <a:cubicBezTo>
                    <a:pt x="1" y="62"/>
                    <a:pt x="2" y="63"/>
                    <a:pt x="2" y="63"/>
                  </a:cubicBezTo>
                  <a:cubicBezTo>
                    <a:pt x="3" y="64"/>
                    <a:pt x="4" y="64"/>
                    <a:pt x="4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8"/>
                    <a:pt x="6" y="69"/>
                    <a:pt x="7" y="69"/>
                  </a:cubicBezTo>
                  <a:cubicBezTo>
                    <a:pt x="7" y="70"/>
                    <a:pt x="7" y="70"/>
                    <a:pt x="7" y="71"/>
                  </a:cubicBezTo>
                  <a:cubicBezTo>
                    <a:pt x="8" y="69"/>
                    <a:pt x="10" y="67"/>
                    <a:pt x="11" y="67"/>
                  </a:cubicBezTo>
                  <a:cubicBezTo>
                    <a:pt x="12" y="66"/>
                    <a:pt x="11" y="66"/>
                    <a:pt x="14" y="66"/>
                  </a:cubicBezTo>
                  <a:cubicBezTo>
                    <a:pt x="15" y="66"/>
                    <a:pt x="17" y="68"/>
                    <a:pt x="18" y="68"/>
                  </a:cubicBezTo>
                  <a:cubicBezTo>
                    <a:pt x="19" y="68"/>
                    <a:pt x="20" y="68"/>
                    <a:pt x="21" y="68"/>
                  </a:cubicBezTo>
                  <a:cubicBezTo>
                    <a:pt x="22" y="67"/>
                    <a:pt x="22" y="66"/>
                    <a:pt x="23" y="66"/>
                  </a:cubicBezTo>
                  <a:cubicBezTo>
                    <a:pt x="23" y="65"/>
                    <a:pt x="24" y="65"/>
                    <a:pt x="25" y="65"/>
                  </a:cubicBezTo>
                  <a:cubicBezTo>
                    <a:pt x="27" y="65"/>
                    <a:pt x="26" y="66"/>
                    <a:pt x="26" y="68"/>
                  </a:cubicBezTo>
                  <a:cubicBezTo>
                    <a:pt x="27" y="70"/>
                    <a:pt x="30" y="68"/>
                    <a:pt x="31" y="67"/>
                  </a:cubicBezTo>
                  <a:cubicBezTo>
                    <a:pt x="31" y="66"/>
                    <a:pt x="32" y="65"/>
                    <a:pt x="33" y="65"/>
                  </a:cubicBezTo>
                  <a:cubicBezTo>
                    <a:pt x="33" y="64"/>
                    <a:pt x="34" y="64"/>
                    <a:pt x="35" y="63"/>
                  </a:cubicBezTo>
                  <a:cubicBezTo>
                    <a:pt x="36" y="62"/>
                    <a:pt x="37" y="61"/>
                    <a:pt x="38" y="60"/>
                  </a:cubicBezTo>
                  <a:cubicBezTo>
                    <a:pt x="38" y="59"/>
                    <a:pt x="39" y="58"/>
                    <a:pt x="40" y="57"/>
                  </a:cubicBezTo>
                  <a:cubicBezTo>
                    <a:pt x="40" y="56"/>
                    <a:pt x="41" y="53"/>
                    <a:pt x="41" y="52"/>
                  </a:cubicBezTo>
                  <a:cubicBezTo>
                    <a:pt x="41" y="51"/>
                    <a:pt x="41" y="47"/>
                    <a:pt x="41" y="46"/>
                  </a:cubicBezTo>
                  <a:cubicBezTo>
                    <a:pt x="42" y="44"/>
                    <a:pt x="43" y="44"/>
                    <a:pt x="44" y="44"/>
                  </a:cubicBezTo>
                  <a:cubicBezTo>
                    <a:pt x="45" y="43"/>
                    <a:pt x="46" y="41"/>
                    <a:pt x="47" y="40"/>
                  </a:cubicBezTo>
                  <a:cubicBezTo>
                    <a:pt x="49" y="38"/>
                    <a:pt x="52" y="37"/>
                    <a:pt x="52" y="34"/>
                  </a:cubicBezTo>
                  <a:cubicBezTo>
                    <a:pt x="53" y="31"/>
                    <a:pt x="56" y="29"/>
                    <a:pt x="54" y="25"/>
                  </a:cubicBezTo>
                  <a:cubicBezTo>
                    <a:pt x="55" y="24"/>
                    <a:pt x="55" y="24"/>
                    <a:pt x="54" y="23"/>
                  </a:cubicBezTo>
                  <a:cubicBezTo>
                    <a:pt x="54" y="21"/>
                    <a:pt x="55" y="21"/>
                    <a:pt x="55" y="20"/>
                  </a:cubicBezTo>
                  <a:cubicBezTo>
                    <a:pt x="55" y="18"/>
                    <a:pt x="55" y="18"/>
                    <a:pt x="56" y="17"/>
                  </a:cubicBezTo>
                  <a:cubicBezTo>
                    <a:pt x="56" y="14"/>
                    <a:pt x="57" y="11"/>
                    <a:pt x="57" y="9"/>
                  </a:cubicBezTo>
                  <a:cubicBezTo>
                    <a:pt x="58" y="7"/>
                    <a:pt x="58" y="4"/>
                    <a:pt x="58" y="2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2"/>
                    <a:pt x="54" y="1"/>
                    <a:pt x="54" y="1"/>
                  </a:cubicBezTo>
                  <a:cubicBezTo>
                    <a:pt x="53" y="1"/>
                    <a:pt x="52" y="0"/>
                    <a:pt x="52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2"/>
                    <a:pt x="47" y="2"/>
                    <a:pt x="46" y="2"/>
                  </a:cubicBezTo>
                  <a:cubicBezTo>
                    <a:pt x="46" y="2"/>
                    <a:pt x="44" y="1"/>
                    <a:pt x="44" y="2"/>
                  </a:cubicBezTo>
                  <a:cubicBezTo>
                    <a:pt x="43" y="3"/>
                    <a:pt x="43" y="4"/>
                    <a:pt x="42" y="4"/>
                  </a:cubicBezTo>
                  <a:cubicBezTo>
                    <a:pt x="42" y="4"/>
                    <a:pt x="43" y="6"/>
                    <a:pt x="42" y="6"/>
                  </a:cubicBezTo>
                  <a:cubicBezTo>
                    <a:pt x="42" y="7"/>
                    <a:pt x="42" y="8"/>
                    <a:pt x="42" y="9"/>
                  </a:cubicBezTo>
                  <a:cubicBezTo>
                    <a:pt x="42" y="10"/>
                    <a:pt x="42" y="10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2"/>
                    <a:pt x="41" y="12"/>
                  </a:cubicBezTo>
                  <a:cubicBezTo>
                    <a:pt x="41" y="12"/>
                    <a:pt x="40" y="13"/>
                    <a:pt x="41" y="13"/>
                  </a:cubicBezTo>
                  <a:cubicBezTo>
                    <a:pt x="41" y="14"/>
                    <a:pt x="40" y="14"/>
                    <a:pt x="40" y="15"/>
                  </a:cubicBezTo>
                  <a:cubicBezTo>
                    <a:pt x="41" y="15"/>
                    <a:pt x="40" y="17"/>
                    <a:pt x="39" y="17"/>
                  </a:cubicBezTo>
                  <a:cubicBezTo>
                    <a:pt x="39" y="16"/>
                    <a:pt x="38" y="16"/>
                    <a:pt x="38" y="16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5" y="15"/>
                    <a:pt x="34" y="15"/>
                    <a:pt x="33" y="15"/>
                  </a:cubicBezTo>
                  <a:cubicBezTo>
                    <a:pt x="32" y="15"/>
                    <a:pt x="32" y="15"/>
                    <a:pt x="31" y="15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29" y="14"/>
                    <a:pt x="30" y="15"/>
                    <a:pt x="29" y="14"/>
                  </a:cubicBezTo>
                  <a:cubicBezTo>
                    <a:pt x="29" y="14"/>
                    <a:pt x="29" y="14"/>
                    <a:pt x="29" y="13"/>
                  </a:cubicBezTo>
                  <a:cubicBezTo>
                    <a:pt x="29" y="13"/>
                    <a:pt x="29" y="13"/>
                    <a:pt x="28" y="1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0" name="Freeform 286"/>
            <p:cNvSpPr>
              <a:spLocks/>
            </p:cNvSpPr>
            <p:nvPr/>
          </p:nvSpPr>
          <p:spPr bwMode="auto">
            <a:xfrm>
              <a:off x="8692370" y="2909362"/>
              <a:ext cx="13889" cy="1010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0" y="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0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11" y="7"/>
                    <a:pt x="11" y="7"/>
                  </a:cubicBezTo>
                  <a:cubicBezTo>
                    <a:pt x="11" y="7"/>
                    <a:pt x="11" y="2"/>
                    <a:pt x="11" y="1"/>
                  </a:cubicBezTo>
                  <a:cubicBezTo>
                    <a:pt x="11" y="1"/>
                    <a:pt x="11" y="1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1" name="Freeform 287"/>
            <p:cNvSpPr>
              <a:spLocks/>
            </p:cNvSpPr>
            <p:nvPr/>
          </p:nvSpPr>
          <p:spPr bwMode="auto">
            <a:xfrm>
              <a:off x="8688582" y="2906837"/>
              <a:ext cx="58712" cy="61237"/>
            </a:xfrm>
            <a:custGeom>
              <a:avLst/>
              <a:gdLst/>
              <a:ahLst/>
              <a:cxnLst>
                <a:cxn ang="0">
                  <a:pos x="43" y="14"/>
                </a:cxn>
                <a:cxn ang="0">
                  <a:pos x="45" y="12"/>
                </a:cxn>
                <a:cxn ang="0">
                  <a:pos x="39" y="8"/>
                </a:cxn>
                <a:cxn ang="0">
                  <a:pos x="35" y="5"/>
                </a:cxn>
                <a:cxn ang="0">
                  <a:pos x="37" y="2"/>
                </a:cxn>
                <a:cxn ang="0">
                  <a:pos x="39" y="1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5" y="2"/>
                </a:cxn>
                <a:cxn ang="0">
                  <a:pos x="14" y="2"/>
                </a:cxn>
                <a:cxn ang="0">
                  <a:pos x="14" y="9"/>
                </a:cxn>
                <a:cxn ang="0">
                  <a:pos x="6" y="9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4" y="20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2" y="24"/>
                </a:cxn>
                <a:cxn ang="0">
                  <a:pos x="1" y="25"/>
                </a:cxn>
                <a:cxn ang="0">
                  <a:pos x="1" y="27"/>
                </a:cxn>
                <a:cxn ang="0">
                  <a:pos x="2" y="28"/>
                </a:cxn>
                <a:cxn ang="0">
                  <a:pos x="2" y="29"/>
                </a:cxn>
                <a:cxn ang="0">
                  <a:pos x="3" y="29"/>
                </a:cxn>
                <a:cxn ang="0">
                  <a:pos x="4" y="31"/>
                </a:cxn>
                <a:cxn ang="0">
                  <a:pos x="5" y="34"/>
                </a:cxn>
                <a:cxn ang="0">
                  <a:pos x="6" y="35"/>
                </a:cxn>
                <a:cxn ang="0">
                  <a:pos x="7" y="37"/>
                </a:cxn>
                <a:cxn ang="0">
                  <a:pos x="8" y="38"/>
                </a:cxn>
                <a:cxn ang="0">
                  <a:pos x="9" y="40"/>
                </a:cxn>
                <a:cxn ang="0">
                  <a:pos x="9" y="40"/>
                </a:cxn>
                <a:cxn ang="0">
                  <a:pos x="10" y="40"/>
                </a:cxn>
                <a:cxn ang="0">
                  <a:pos x="11" y="41"/>
                </a:cxn>
                <a:cxn ang="0">
                  <a:pos x="13" y="43"/>
                </a:cxn>
                <a:cxn ang="0">
                  <a:pos x="14" y="45"/>
                </a:cxn>
                <a:cxn ang="0">
                  <a:pos x="15" y="46"/>
                </a:cxn>
                <a:cxn ang="0">
                  <a:pos x="16" y="4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19" y="48"/>
                </a:cxn>
                <a:cxn ang="0">
                  <a:pos x="24" y="47"/>
                </a:cxn>
                <a:cxn ang="0">
                  <a:pos x="26" y="42"/>
                </a:cxn>
                <a:cxn ang="0">
                  <a:pos x="23" y="41"/>
                </a:cxn>
                <a:cxn ang="0">
                  <a:pos x="29" y="36"/>
                </a:cxn>
                <a:cxn ang="0">
                  <a:pos x="32" y="33"/>
                </a:cxn>
                <a:cxn ang="0">
                  <a:pos x="40" y="36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6" y="26"/>
                </a:cxn>
                <a:cxn ang="0">
                  <a:pos x="44" y="22"/>
                </a:cxn>
                <a:cxn ang="0">
                  <a:pos x="41" y="16"/>
                </a:cxn>
              </a:cxnLst>
              <a:rect l="0" t="0" r="r" b="b"/>
              <a:pathLst>
                <a:path w="47" h="49">
                  <a:moveTo>
                    <a:pt x="41" y="16"/>
                  </a:moveTo>
                  <a:cubicBezTo>
                    <a:pt x="42" y="15"/>
                    <a:pt x="42" y="14"/>
                    <a:pt x="43" y="14"/>
                  </a:cubicBezTo>
                  <a:cubicBezTo>
                    <a:pt x="43" y="13"/>
                    <a:pt x="43" y="13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6" y="11"/>
                    <a:pt x="44" y="8"/>
                    <a:pt x="43" y="7"/>
                  </a:cubicBezTo>
                  <a:cubicBezTo>
                    <a:pt x="42" y="7"/>
                    <a:pt x="39" y="6"/>
                    <a:pt x="39" y="8"/>
                  </a:cubicBezTo>
                  <a:cubicBezTo>
                    <a:pt x="39" y="8"/>
                    <a:pt x="36" y="8"/>
                    <a:pt x="35" y="8"/>
                  </a:cubicBezTo>
                  <a:cubicBezTo>
                    <a:pt x="35" y="7"/>
                    <a:pt x="36" y="6"/>
                    <a:pt x="35" y="5"/>
                  </a:cubicBezTo>
                  <a:cubicBezTo>
                    <a:pt x="34" y="5"/>
                    <a:pt x="35" y="4"/>
                    <a:pt x="34" y="3"/>
                  </a:cubicBezTo>
                  <a:cubicBezTo>
                    <a:pt x="35" y="3"/>
                    <a:pt x="36" y="2"/>
                    <a:pt x="37" y="2"/>
                  </a:cubicBezTo>
                  <a:cubicBezTo>
                    <a:pt x="37" y="2"/>
                    <a:pt x="38" y="2"/>
                    <a:pt x="38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1"/>
                    <a:pt x="36" y="1"/>
                    <a:pt x="34" y="1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9"/>
                    <a:pt x="14" y="9"/>
                  </a:cubicBezTo>
                  <a:cubicBezTo>
                    <a:pt x="14" y="9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4" y="21"/>
                    <a:pt x="4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2" y="28"/>
                    <a:pt x="2" y="28"/>
                  </a:cubicBezTo>
                  <a:cubicBezTo>
                    <a:pt x="2" y="28"/>
                    <a:pt x="2" y="28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3" y="30"/>
                    <a:pt x="3" y="29"/>
                    <a:pt x="3" y="29"/>
                  </a:cubicBezTo>
                  <a:cubicBezTo>
                    <a:pt x="4" y="29"/>
                    <a:pt x="4" y="29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2"/>
                    <a:pt x="5" y="32"/>
                    <a:pt x="5" y="33"/>
                  </a:cubicBezTo>
                  <a:cubicBezTo>
                    <a:pt x="5" y="33"/>
                    <a:pt x="5" y="33"/>
                    <a:pt x="5" y="34"/>
                  </a:cubicBezTo>
                  <a:cubicBezTo>
                    <a:pt x="5" y="34"/>
                    <a:pt x="5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7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10" y="40"/>
                    <a:pt x="10" y="40"/>
                  </a:cubicBezTo>
                  <a:cubicBezTo>
                    <a:pt x="10" y="41"/>
                    <a:pt x="10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4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9"/>
                    <a:pt x="18" y="49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20" y="47"/>
                    <a:pt x="21" y="47"/>
                    <a:pt x="21" y="47"/>
                  </a:cubicBezTo>
                  <a:cubicBezTo>
                    <a:pt x="22" y="46"/>
                    <a:pt x="23" y="48"/>
                    <a:pt x="24" y="47"/>
                  </a:cubicBezTo>
                  <a:cubicBezTo>
                    <a:pt x="25" y="47"/>
                    <a:pt x="26" y="46"/>
                    <a:pt x="26" y="45"/>
                  </a:cubicBezTo>
                  <a:cubicBezTo>
                    <a:pt x="26" y="46"/>
                    <a:pt x="26" y="42"/>
                    <a:pt x="26" y="42"/>
                  </a:cubicBezTo>
                  <a:cubicBezTo>
                    <a:pt x="26" y="41"/>
                    <a:pt x="25" y="42"/>
                    <a:pt x="24" y="41"/>
                  </a:cubicBezTo>
                  <a:cubicBezTo>
                    <a:pt x="24" y="41"/>
                    <a:pt x="23" y="41"/>
                    <a:pt x="23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5"/>
                    <a:pt x="27" y="37"/>
                    <a:pt x="29" y="36"/>
                  </a:cubicBezTo>
                  <a:cubicBezTo>
                    <a:pt x="30" y="35"/>
                    <a:pt x="29" y="34"/>
                    <a:pt x="30" y="34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5" y="33"/>
                    <a:pt x="34" y="36"/>
                    <a:pt x="36" y="37"/>
                  </a:cubicBezTo>
                  <a:cubicBezTo>
                    <a:pt x="38" y="37"/>
                    <a:pt x="39" y="35"/>
                    <a:pt x="40" y="36"/>
                  </a:cubicBezTo>
                  <a:cubicBezTo>
                    <a:pt x="40" y="37"/>
                    <a:pt x="40" y="38"/>
                    <a:pt x="42" y="37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4" y="34"/>
                    <a:pt x="44" y="33"/>
                    <a:pt x="44" y="32"/>
                  </a:cubicBezTo>
                  <a:cubicBezTo>
                    <a:pt x="44" y="31"/>
                    <a:pt x="45" y="30"/>
                    <a:pt x="45" y="29"/>
                  </a:cubicBezTo>
                  <a:cubicBezTo>
                    <a:pt x="45" y="28"/>
                    <a:pt x="45" y="27"/>
                    <a:pt x="45" y="27"/>
                  </a:cubicBezTo>
                  <a:cubicBezTo>
                    <a:pt x="46" y="26"/>
                    <a:pt x="46" y="27"/>
                    <a:pt x="46" y="26"/>
                  </a:cubicBezTo>
                  <a:cubicBezTo>
                    <a:pt x="47" y="26"/>
                    <a:pt x="46" y="25"/>
                    <a:pt x="46" y="24"/>
                  </a:cubicBezTo>
                  <a:cubicBezTo>
                    <a:pt x="45" y="23"/>
                    <a:pt x="45" y="23"/>
                    <a:pt x="44" y="22"/>
                  </a:cubicBezTo>
                  <a:cubicBezTo>
                    <a:pt x="44" y="21"/>
                    <a:pt x="43" y="21"/>
                    <a:pt x="42" y="21"/>
                  </a:cubicBezTo>
                  <a:cubicBezTo>
                    <a:pt x="40" y="20"/>
                    <a:pt x="41" y="18"/>
                    <a:pt x="41" y="1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2" name="Freeform 288"/>
            <p:cNvSpPr>
              <a:spLocks noEditPoints="1"/>
            </p:cNvSpPr>
            <p:nvPr/>
          </p:nvSpPr>
          <p:spPr bwMode="auto">
            <a:xfrm>
              <a:off x="8892493" y="2939665"/>
              <a:ext cx="107953" cy="105428"/>
            </a:xfrm>
            <a:custGeom>
              <a:avLst/>
              <a:gdLst/>
              <a:ahLst/>
              <a:cxnLst>
                <a:cxn ang="0">
                  <a:pos x="87" y="75"/>
                </a:cxn>
                <a:cxn ang="0">
                  <a:pos x="81" y="68"/>
                </a:cxn>
                <a:cxn ang="0">
                  <a:pos x="79" y="61"/>
                </a:cxn>
                <a:cxn ang="0">
                  <a:pos x="78" y="52"/>
                </a:cxn>
                <a:cxn ang="0">
                  <a:pos x="74" y="42"/>
                </a:cxn>
                <a:cxn ang="0">
                  <a:pos x="74" y="36"/>
                </a:cxn>
                <a:cxn ang="0">
                  <a:pos x="76" y="31"/>
                </a:cxn>
                <a:cxn ang="0">
                  <a:pos x="70" y="24"/>
                </a:cxn>
                <a:cxn ang="0">
                  <a:pos x="65" y="17"/>
                </a:cxn>
                <a:cxn ang="0">
                  <a:pos x="36" y="1"/>
                </a:cxn>
                <a:cxn ang="0">
                  <a:pos x="33" y="4"/>
                </a:cxn>
                <a:cxn ang="0">
                  <a:pos x="21" y="7"/>
                </a:cxn>
                <a:cxn ang="0">
                  <a:pos x="14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8" y="1"/>
                </a:cxn>
                <a:cxn ang="0">
                  <a:pos x="11" y="5"/>
                </a:cxn>
                <a:cxn ang="0">
                  <a:pos x="11" y="9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8" y="15"/>
                </a:cxn>
                <a:cxn ang="0">
                  <a:pos x="8" y="17"/>
                </a:cxn>
                <a:cxn ang="0">
                  <a:pos x="9" y="18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1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5" y="26"/>
                </a:cxn>
                <a:cxn ang="0">
                  <a:pos x="3" y="27"/>
                </a:cxn>
                <a:cxn ang="0">
                  <a:pos x="1" y="27"/>
                </a:cxn>
                <a:cxn ang="0">
                  <a:pos x="0" y="31"/>
                </a:cxn>
                <a:cxn ang="0">
                  <a:pos x="6" y="49"/>
                </a:cxn>
                <a:cxn ang="0">
                  <a:pos x="10" y="56"/>
                </a:cxn>
                <a:cxn ang="0">
                  <a:pos x="15" y="60"/>
                </a:cxn>
                <a:cxn ang="0">
                  <a:pos x="30" y="68"/>
                </a:cxn>
                <a:cxn ang="0">
                  <a:pos x="32" y="69"/>
                </a:cxn>
                <a:cxn ang="0">
                  <a:pos x="36" y="74"/>
                </a:cxn>
                <a:cxn ang="0">
                  <a:pos x="38" y="78"/>
                </a:cxn>
                <a:cxn ang="0">
                  <a:pos x="43" y="83"/>
                </a:cxn>
                <a:cxn ang="0">
                  <a:pos x="46" y="84"/>
                </a:cxn>
                <a:cxn ang="0">
                  <a:pos x="51" y="83"/>
                </a:cxn>
                <a:cxn ang="0">
                  <a:pos x="59" y="85"/>
                </a:cxn>
                <a:cxn ang="0">
                  <a:pos x="66" y="84"/>
                </a:cxn>
                <a:cxn ang="0">
                  <a:pos x="72" y="83"/>
                </a:cxn>
                <a:cxn ang="0">
                  <a:pos x="76" y="81"/>
                </a:cxn>
                <a:cxn ang="0">
                  <a:pos x="81" y="80"/>
                </a:cxn>
                <a:cxn ang="0">
                  <a:pos x="87" y="75"/>
                </a:cxn>
              </a:cxnLst>
              <a:rect l="0" t="0" r="r" b="b"/>
              <a:pathLst>
                <a:path w="87" h="85">
                  <a:moveTo>
                    <a:pt x="44" y="84"/>
                  </a:moveTo>
                  <a:cubicBezTo>
                    <a:pt x="44" y="84"/>
                    <a:pt x="44" y="84"/>
                    <a:pt x="44" y="84"/>
                  </a:cubicBezTo>
                  <a:cubicBezTo>
                    <a:pt x="44" y="84"/>
                    <a:pt x="44" y="84"/>
                    <a:pt x="44" y="84"/>
                  </a:cubicBezTo>
                  <a:moveTo>
                    <a:pt x="87" y="75"/>
                  </a:moveTo>
                  <a:cubicBezTo>
                    <a:pt x="86" y="75"/>
                    <a:pt x="85" y="74"/>
                    <a:pt x="85" y="74"/>
                  </a:cubicBezTo>
                  <a:cubicBezTo>
                    <a:pt x="84" y="73"/>
                    <a:pt x="84" y="72"/>
                    <a:pt x="83" y="71"/>
                  </a:cubicBezTo>
                  <a:cubicBezTo>
                    <a:pt x="83" y="71"/>
                    <a:pt x="82" y="71"/>
                    <a:pt x="82" y="70"/>
                  </a:cubicBezTo>
                  <a:cubicBezTo>
                    <a:pt x="81" y="69"/>
                    <a:pt x="81" y="69"/>
                    <a:pt x="81" y="68"/>
                  </a:cubicBezTo>
                  <a:cubicBezTo>
                    <a:pt x="81" y="67"/>
                    <a:pt x="81" y="66"/>
                    <a:pt x="81" y="66"/>
                  </a:cubicBezTo>
                  <a:cubicBezTo>
                    <a:pt x="80" y="65"/>
                    <a:pt x="80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8" y="63"/>
                    <a:pt x="79" y="62"/>
                    <a:pt x="79" y="61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79" y="57"/>
                    <a:pt x="79" y="56"/>
                  </a:cubicBezTo>
                  <a:cubicBezTo>
                    <a:pt x="79" y="55"/>
                    <a:pt x="78" y="53"/>
                    <a:pt x="78" y="52"/>
                  </a:cubicBezTo>
                  <a:cubicBezTo>
                    <a:pt x="79" y="51"/>
                    <a:pt x="79" y="50"/>
                    <a:pt x="79" y="50"/>
                  </a:cubicBezTo>
                  <a:cubicBezTo>
                    <a:pt x="79" y="49"/>
                    <a:pt x="79" y="48"/>
                    <a:pt x="79" y="47"/>
                  </a:cubicBezTo>
                  <a:cubicBezTo>
                    <a:pt x="79" y="47"/>
                    <a:pt x="75" y="43"/>
                    <a:pt x="75" y="43"/>
                  </a:cubicBezTo>
                  <a:cubicBezTo>
                    <a:pt x="75" y="43"/>
                    <a:pt x="75" y="42"/>
                    <a:pt x="74" y="42"/>
                  </a:cubicBezTo>
                  <a:cubicBezTo>
                    <a:pt x="74" y="41"/>
                    <a:pt x="74" y="41"/>
                    <a:pt x="73" y="41"/>
                  </a:cubicBezTo>
                  <a:cubicBezTo>
                    <a:pt x="73" y="40"/>
                    <a:pt x="73" y="39"/>
                    <a:pt x="74" y="39"/>
                  </a:cubicBezTo>
                  <a:cubicBezTo>
                    <a:pt x="74" y="38"/>
                    <a:pt x="74" y="38"/>
                    <a:pt x="74" y="37"/>
                  </a:cubicBezTo>
                  <a:cubicBezTo>
                    <a:pt x="74" y="37"/>
                    <a:pt x="75" y="36"/>
                    <a:pt x="74" y="36"/>
                  </a:cubicBezTo>
                  <a:cubicBezTo>
                    <a:pt x="74" y="36"/>
                    <a:pt x="75" y="36"/>
                    <a:pt x="75" y="36"/>
                  </a:cubicBezTo>
                  <a:cubicBezTo>
                    <a:pt x="75" y="35"/>
                    <a:pt x="75" y="35"/>
                    <a:pt x="75" y="34"/>
                  </a:cubicBezTo>
                  <a:cubicBezTo>
                    <a:pt x="75" y="34"/>
                    <a:pt x="76" y="34"/>
                    <a:pt x="76" y="33"/>
                  </a:cubicBezTo>
                  <a:cubicBezTo>
                    <a:pt x="76" y="33"/>
                    <a:pt x="76" y="32"/>
                    <a:pt x="76" y="31"/>
                  </a:cubicBezTo>
                  <a:cubicBezTo>
                    <a:pt x="76" y="31"/>
                    <a:pt x="76" y="30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5" y="29"/>
                    <a:pt x="74" y="28"/>
                    <a:pt x="74" y="27"/>
                  </a:cubicBezTo>
                  <a:cubicBezTo>
                    <a:pt x="73" y="26"/>
                    <a:pt x="71" y="25"/>
                    <a:pt x="70" y="24"/>
                  </a:cubicBezTo>
                  <a:cubicBezTo>
                    <a:pt x="70" y="24"/>
                    <a:pt x="69" y="23"/>
                    <a:pt x="68" y="22"/>
                  </a:cubicBezTo>
                  <a:cubicBezTo>
                    <a:pt x="67" y="22"/>
                    <a:pt x="66" y="22"/>
                    <a:pt x="66" y="22"/>
                  </a:cubicBezTo>
                  <a:cubicBezTo>
                    <a:pt x="65" y="21"/>
                    <a:pt x="65" y="19"/>
                    <a:pt x="65" y="18"/>
                  </a:cubicBezTo>
                  <a:cubicBezTo>
                    <a:pt x="65" y="17"/>
                    <a:pt x="65" y="18"/>
                    <a:pt x="65" y="17"/>
                  </a:cubicBezTo>
                  <a:cubicBezTo>
                    <a:pt x="64" y="15"/>
                    <a:pt x="39" y="3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5" y="2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5"/>
                    <a:pt x="31" y="6"/>
                    <a:pt x="30" y="7"/>
                  </a:cubicBezTo>
                  <a:cubicBezTo>
                    <a:pt x="29" y="7"/>
                    <a:pt x="28" y="8"/>
                    <a:pt x="28" y="8"/>
                  </a:cubicBezTo>
                  <a:cubicBezTo>
                    <a:pt x="26" y="9"/>
                    <a:pt x="25" y="9"/>
                    <a:pt x="23" y="8"/>
                  </a:cubicBezTo>
                  <a:cubicBezTo>
                    <a:pt x="22" y="8"/>
                    <a:pt x="21" y="8"/>
                    <a:pt x="21" y="7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9" y="5"/>
                    <a:pt x="18" y="4"/>
                    <a:pt x="18" y="4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2"/>
                    <a:pt x="15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9" y="3"/>
                    <a:pt x="10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8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2" y="27"/>
                  </a:cubicBezTo>
                  <a:cubicBezTo>
                    <a:pt x="2" y="27"/>
                    <a:pt x="2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9"/>
                    <a:pt x="0" y="31"/>
                  </a:cubicBezTo>
                  <a:cubicBezTo>
                    <a:pt x="0" y="33"/>
                    <a:pt x="1" y="35"/>
                    <a:pt x="1" y="37"/>
                  </a:cubicBezTo>
                  <a:cubicBezTo>
                    <a:pt x="0" y="39"/>
                    <a:pt x="1" y="42"/>
                    <a:pt x="2" y="44"/>
                  </a:cubicBezTo>
                  <a:cubicBezTo>
                    <a:pt x="2" y="45"/>
                    <a:pt x="4" y="46"/>
                    <a:pt x="4" y="46"/>
                  </a:cubicBezTo>
                  <a:cubicBezTo>
                    <a:pt x="5" y="47"/>
                    <a:pt x="6" y="48"/>
                    <a:pt x="6" y="49"/>
                  </a:cubicBezTo>
                  <a:cubicBezTo>
                    <a:pt x="7" y="50"/>
                    <a:pt x="7" y="50"/>
                    <a:pt x="7" y="51"/>
                  </a:cubicBezTo>
                  <a:cubicBezTo>
                    <a:pt x="8" y="51"/>
                    <a:pt x="8" y="52"/>
                    <a:pt x="8" y="52"/>
                  </a:cubicBezTo>
                  <a:cubicBezTo>
                    <a:pt x="9" y="53"/>
                    <a:pt x="8" y="53"/>
                    <a:pt x="9" y="54"/>
                  </a:cubicBezTo>
                  <a:cubicBezTo>
                    <a:pt x="10" y="54"/>
                    <a:pt x="10" y="55"/>
                    <a:pt x="10" y="56"/>
                  </a:cubicBezTo>
                  <a:cubicBezTo>
                    <a:pt x="10" y="56"/>
                    <a:pt x="10" y="57"/>
                    <a:pt x="10" y="57"/>
                  </a:cubicBezTo>
                  <a:cubicBezTo>
                    <a:pt x="10" y="57"/>
                    <a:pt x="11" y="57"/>
                    <a:pt x="11" y="57"/>
                  </a:cubicBezTo>
                  <a:cubicBezTo>
                    <a:pt x="11" y="57"/>
                    <a:pt x="11" y="59"/>
                    <a:pt x="12" y="59"/>
                  </a:cubicBezTo>
                  <a:cubicBezTo>
                    <a:pt x="13" y="60"/>
                    <a:pt x="14" y="60"/>
                    <a:pt x="15" y="60"/>
                  </a:cubicBezTo>
                  <a:cubicBezTo>
                    <a:pt x="17" y="61"/>
                    <a:pt x="18" y="62"/>
                    <a:pt x="19" y="63"/>
                  </a:cubicBezTo>
                  <a:cubicBezTo>
                    <a:pt x="20" y="64"/>
                    <a:pt x="22" y="64"/>
                    <a:pt x="23" y="64"/>
                  </a:cubicBezTo>
                  <a:cubicBezTo>
                    <a:pt x="24" y="65"/>
                    <a:pt x="26" y="65"/>
                    <a:pt x="27" y="66"/>
                  </a:cubicBezTo>
                  <a:cubicBezTo>
                    <a:pt x="28" y="67"/>
                    <a:pt x="29" y="68"/>
                    <a:pt x="30" y="68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69"/>
                    <a:pt x="33" y="69"/>
                    <a:pt x="33" y="69"/>
                  </a:cubicBezTo>
                  <a:cubicBezTo>
                    <a:pt x="34" y="70"/>
                    <a:pt x="35" y="70"/>
                    <a:pt x="36" y="71"/>
                  </a:cubicBezTo>
                  <a:cubicBezTo>
                    <a:pt x="36" y="72"/>
                    <a:pt x="36" y="73"/>
                    <a:pt x="36" y="73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7" y="74"/>
                    <a:pt x="37" y="75"/>
                    <a:pt x="37" y="75"/>
                  </a:cubicBezTo>
                  <a:cubicBezTo>
                    <a:pt x="37" y="76"/>
                    <a:pt x="37" y="76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9" y="78"/>
                    <a:pt x="39" y="79"/>
                    <a:pt x="39" y="79"/>
                  </a:cubicBezTo>
                  <a:cubicBezTo>
                    <a:pt x="39" y="79"/>
                    <a:pt x="39" y="80"/>
                    <a:pt x="40" y="80"/>
                  </a:cubicBezTo>
                  <a:cubicBezTo>
                    <a:pt x="40" y="82"/>
                    <a:pt x="41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4" y="83"/>
                    <a:pt x="44" y="84"/>
                  </a:cubicBezTo>
                  <a:cubicBezTo>
                    <a:pt x="44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6" y="85"/>
                    <a:pt x="46" y="84"/>
                    <a:pt x="47" y="84"/>
                  </a:cubicBezTo>
                  <a:cubicBezTo>
                    <a:pt x="47" y="84"/>
                    <a:pt x="47" y="84"/>
                    <a:pt x="48" y="84"/>
                  </a:cubicBezTo>
                  <a:cubicBezTo>
                    <a:pt x="49" y="84"/>
                    <a:pt x="49" y="84"/>
                    <a:pt x="50" y="84"/>
                  </a:cubicBezTo>
                  <a:cubicBezTo>
                    <a:pt x="50" y="84"/>
                    <a:pt x="50" y="83"/>
                    <a:pt x="51" y="83"/>
                  </a:cubicBezTo>
                  <a:cubicBezTo>
                    <a:pt x="51" y="84"/>
                    <a:pt x="52" y="84"/>
                    <a:pt x="52" y="84"/>
                  </a:cubicBezTo>
                  <a:cubicBezTo>
                    <a:pt x="53" y="85"/>
                    <a:pt x="54" y="85"/>
                    <a:pt x="54" y="85"/>
                  </a:cubicBezTo>
                  <a:cubicBezTo>
                    <a:pt x="55" y="85"/>
                    <a:pt x="56" y="85"/>
                    <a:pt x="56" y="85"/>
                  </a:cubicBezTo>
                  <a:cubicBezTo>
                    <a:pt x="57" y="85"/>
                    <a:pt x="58" y="85"/>
                    <a:pt x="59" y="85"/>
                  </a:cubicBezTo>
                  <a:cubicBezTo>
                    <a:pt x="60" y="85"/>
                    <a:pt x="60" y="85"/>
                    <a:pt x="61" y="85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6" y="84"/>
                    <a:pt x="66" y="84"/>
                  </a:cubicBezTo>
                  <a:cubicBezTo>
                    <a:pt x="66" y="84"/>
                    <a:pt x="66" y="83"/>
                    <a:pt x="67" y="83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3"/>
                    <a:pt x="70" y="83"/>
                  </a:cubicBezTo>
                  <a:cubicBezTo>
                    <a:pt x="70" y="83"/>
                    <a:pt x="71" y="83"/>
                    <a:pt x="72" y="83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72" y="82"/>
                    <a:pt x="73" y="82"/>
                    <a:pt x="73" y="82"/>
                  </a:cubicBezTo>
                  <a:cubicBezTo>
                    <a:pt x="74" y="82"/>
                    <a:pt x="74" y="82"/>
                    <a:pt x="75" y="82"/>
                  </a:cubicBezTo>
                  <a:cubicBezTo>
                    <a:pt x="75" y="81"/>
                    <a:pt x="76" y="81"/>
                    <a:pt x="76" y="81"/>
                  </a:cubicBezTo>
                  <a:cubicBezTo>
                    <a:pt x="76" y="81"/>
                    <a:pt x="77" y="81"/>
                    <a:pt x="77" y="81"/>
                  </a:cubicBezTo>
                  <a:cubicBezTo>
                    <a:pt x="78" y="80"/>
                    <a:pt x="78" y="80"/>
                    <a:pt x="79" y="80"/>
                  </a:cubicBezTo>
                  <a:cubicBezTo>
                    <a:pt x="79" y="80"/>
                    <a:pt x="79" y="80"/>
                    <a:pt x="80" y="80"/>
                  </a:cubicBezTo>
                  <a:cubicBezTo>
                    <a:pt x="80" y="80"/>
                    <a:pt x="80" y="80"/>
                    <a:pt x="81" y="80"/>
                  </a:cubicBezTo>
                  <a:cubicBezTo>
                    <a:pt x="81" y="79"/>
                    <a:pt x="82" y="79"/>
                    <a:pt x="82" y="79"/>
                  </a:cubicBezTo>
                  <a:cubicBezTo>
                    <a:pt x="83" y="78"/>
                    <a:pt x="83" y="78"/>
                    <a:pt x="84" y="77"/>
                  </a:cubicBezTo>
                  <a:cubicBezTo>
                    <a:pt x="85" y="77"/>
                    <a:pt x="85" y="77"/>
                    <a:pt x="86" y="77"/>
                  </a:cubicBezTo>
                  <a:cubicBezTo>
                    <a:pt x="86" y="76"/>
                    <a:pt x="87" y="76"/>
                    <a:pt x="87" y="7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3" name="Freeform 289"/>
            <p:cNvSpPr>
              <a:spLocks/>
            </p:cNvSpPr>
            <p:nvPr/>
          </p:nvSpPr>
          <p:spPr bwMode="auto">
            <a:xfrm>
              <a:off x="8901331" y="3033729"/>
              <a:ext cx="102903" cy="170452"/>
            </a:xfrm>
            <a:custGeom>
              <a:avLst/>
              <a:gdLst/>
              <a:ahLst/>
              <a:cxnLst>
                <a:cxn ang="0">
                  <a:pos x="81" y="27"/>
                </a:cxn>
                <a:cxn ang="0">
                  <a:pos x="81" y="21"/>
                </a:cxn>
                <a:cxn ang="0">
                  <a:pos x="80" y="14"/>
                </a:cxn>
                <a:cxn ang="0">
                  <a:pos x="80" y="7"/>
                </a:cxn>
                <a:cxn ang="0">
                  <a:pos x="80" y="0"/>
                </a:cxn>
                <a:cxn ang="0">
                  <a:pos x="75" y="3"/>
                </a:cxn>
                <a:cxn ang="0">
                  <a:pos x="70" y="5"/>
                </a:cxn>
                <a:cxn ang="0">
                  <a:pos x="65" y="6"/>
                </a:cxn>
                <a:cxn ang="0">
                  <a:pos x="60" y="7"/>
                </a:cxn>
                <a:cxn ang="0">
                  <a:pos x="54" y="9"/>
                </a:cxn>
                <a:cxn ang="0">
                  <a:pos x="45" y="8"/>
                </a:cxn>
                <a:cxn ang="0">
                  <a:pos x="40" y="8"/>
                </a:cxn>
                <a:cxn ang="0">
                  <a:pos x="33" y="13"/>
                </a:cxn>
                <a:cxn ang="0">
                  <a:pos x="35" y="25"/>
                </a:cxn>
                <a:cxn ang="0">
                  <a:pos x="44" y="40"/>
                </a:cxn>
                <a:cxn ang="0">
                  <a:pos x="39" y="52"/>
                </a:cxn>
                <a:cxn ang="0">
                  <a:pos x="31" y="44"/>
                </a:cxn>
                <a:cxn ang="0">
                  <a:pos x="32" y="32"/>
                </a:cxn>
                <a:cxn ang="0">
                  <a:pos x="27" y="33"/>
                </a:cxn>
                <a:cxn ang="0">
                  <a:pos x="23" y="29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2" y="35"/>
                </a:cxn>
                <a:cxn ang="0">
                  <a:pos x="0" y="42"/>
                </a:cxn>
                <a:cxn ang="0">
                  <a:pos x="7" y="45"/>
                </a:cxn>
                <a:cxn ang="0">
                  <a:pos x="18" y="49"/>
                </a:cxn>
                <a:cxn ang="0">
                  <a:pos x="21" y="53"/>
                </a:cxn>
                <a:cxn ang="0">
                  <a:pos x="21" y="60"/>
                </a:cxn>
                <a:cxn ang="0">
                  <a:pos x="19" y="69"/>
                </a:cxn>
                <a:cxn ang="0">
                  <a:pos x="20" y="79"/>
                </a:cxn>
                <a:cxn ang="0">
                  <a:pos x="17" y="83"/>
                </a:cxn>
                <a:cxn ang="0">
                  <a:pos x="15" y="90"/>
                </a:cxn>
                <a:cxn ang="0">
                  <a:pos x="10" y="95"/>
                </a:cxn>
                <a:cxn ang="0">
                  <a:pos x="10" y="107"/>
                </a:cxn>
                <a:cxn ang="0">
                  <a:pos x="13" y="129"/>
                </a:cxn>
                <a:cxn ang="0">
                  <a:pos x="14" y="134"/>
                </a:cxn>
                <a:cxn ang="0">
                  <a:pos x="20" y="135"/>
                </a:cxn>
                <a:cxn ang="0">
                  <a:pos x="19" y="129"/>
                </a:cxn>
                <a:cxn ang="0">
                  <a:pos x="29" y="121"/>
                </a:cxn>
                <a:cxn ang="0">
                  <a:pos x="38" y="117"/>
                </a:cxn>
                <a:cxn ang="0">
                  <a:pos x="41" y="105"/>
                </a:cxn>
                <a:cxn ang="0">
                  <a:pos x="42" y="99"/>
                </a:cxn>
                <a:cxn ang="0">
                  <a:pos x="38" y="90"/>
                </a:cxn>
                <a:cxn ang="0">
                  <a:pos x="35" y="82"/>
                </a:cxn>
                <a:cxn ang="0">
                  <a:pos x="37" y="75"/>
                </a:cxn>
                <a:cxn ang="0">
                  <a:pos x="41" y="72"/>
                </a:cxn>
                <a:cxn ang="0">
                  <a:pos x="45" y="69"/>
                </a:cxn>
                <a:cxn ang="0">
                  <a:pos x="49" y="65"/>
                </a:cxn>
                <a:cxn ang="0">
                  <a:pos x="53" y="60"/>
                </a:cxn>
                <a:cxn ang="0">
                  <a:pos x="58" y="57"/>
                </a:cxn>
                <a:cxn ang="0">
                  <a:pos x="64" y="54"/>
                </a:cxn>
                <a:cxn ang="0">
                  <a:pos x="73" y="49"/>
                </a:cxn>
                <a:cxn ang="0">
                  <a:pos x="79" y="44"/>
                </a:cxn>
                <a:cxn ang="0">
                  <a:pos x="81" y="39"/>
                </a:cxn>
                <a:cxn ang="0">
                  <a:pos x="83" y="35"/>
                </a:cxn>
              </a:cxnLst>
              <a:rect l="0" t="0" r="r" b="b"/>
              <a:pathLst>
                <a:path w="83" h="137">
                  <a:moveTo>
                    <a:pt x="82" y="30"/>
                  </a:moveTo>
                  <a:cubicBezTo>
                    <a:pt x="81" y="29"/>
                    <a:pt x="81" y="28"/>
                    <a:pt x="81" y="28"/>
                  </a:cubicBezTo>
                  <a:cubicBezTo>
                    <a:pt x="81" y="27"/>
                    <a:pt x="80" y="27"/>
                    <a:pt x="80" y="27"/>
                  </a:cubicBezTo>
                  <a:cubicBezTo>
                    <a:pt x="80" y="27"/>
                    <a:pt x="81" y="27"/>
                    <a:pt x="81" y="27"/>
                  </a:cubicBezTo>
                  <a:cubicBezTo>
                    <a:pt x="80" y="27"/>
                    <a:pt x="81" y="27"/>
                    <a:pt x="81" y="26"/>
                  </a:cubicBezTo>
                  <a:cubicBezTo>
                    <a:pt x="81" y="26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3"/>
                    <a:pt x="81" y="22"/>
                    <a:pt x="81" y="21"/>
                  </a:cubicBezTo>
                  <a:cubicBezTo>
                    <a:pt x="81" y="20"/>
                    <a:pt x="80" y="19"/>
                    <a:pt x="81" y="18"/>
                  </a:cubicBezTo>
                  <a:cubicBezTo>
                    <a:pt x="81" y="18"/>
                    <a:pt x="81" y="17"/>
                    <a:pt x="81" y="16"/>
                  </a:cubicBezTo>
                  <a:cubicBezTo>
                    <a:pt x="81" y="16"/>
                    <a:pt x="80" y="15"/>
                    <a:pt x="80" y="15"/>
                  </a:cubicBezTo>
                  <a:cubicBezTo>
                    <a:pt x="80" y="15"/>
                    <a:pt x="80" y="14"/>
                    <a:pt x="80" y="14"/>
                  </a:cubicBezTo>
                  <a:cubicBezTo>
                    <a:pt x="80" y="13"/>
                    <a:pt x="80" y="12"/>
                    <a:pt x="80" y="12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0" y="10"/>
                    <a:pt x="80" y="9"/>
                    <a:pt x="80" y="9"/>
                  </a:cubicBezTo>
                  <a:cubicBezTo>
                    <a:pt x="80" y="8"/>
                    <a:pt x="80" y="8"/>
                    <a:pt x="80" y="7"/>
                  </a:cubicBezTo>
                  <a:cubicBezTo>
                    <a:pt x="80" y="6"/>
                    <a:pt x="80" y="5"/>
                    <a:pt x="80" y="5"/>
                  </a:cubicBezTo>
                  <a:cubicBezTo>
                    <a:pt x="80" y="5"/>
                    <a:pt x="81" y="4"/>
                    <a:pt x="81" y="4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2"/>
                    <a:pt x="81" y="1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9" y="0"/>
                    <a:pt x="79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6" y="2"/>
                    <a:pt x="76" y="2"/>
                    <a:pt x="75" y="3"/>
                  </a:cubicBezTo>
                  <a:cubicBezTo>
                    <a:pt x="75" y="3"/>
                    <a:pt x="74" y="3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1" y="4"/>
                    <a:pt x="71" y="4"/>
                    <a:pt x="70" y="5"/>
                  </a:cubicBezTo>
                  <a:cubicBezTo>
                    <a:pt x="70" y="5"/>
                    <a:pt x="69" y="5"/>
                    <a:pt x="69" y="5"/>
                  </a:cubicBezTo>
                  <a:cubicBezTo>
                    <a:pt x="69" y="5"/>
                    <a:pt x="68" y="5"/>
                    <a:pt x="68" y="6"/>
                  </a:cubicBezTo>
                  <a:cubicBezTo>
                    <a:pt x="67" y="6"/>
                    <a:pt x="67" y="6"/>
                    <a:pt x="66" y="6"/>
                  </a:cubicBezTo>
                  <a:cubicBezTo>
                    <a:pt x="66" y="6"/>
                    <a:pt x="65" y="6"/>
                    <a:pt x="65" y="6"/>
                  </a:cubicBezTo>
                  <a:cubicBezTo>
                    <a:pt x="65" y="6"/>
                    <a:pt x="65" y="7"/>
                    <a:pt x="65" y="7"/>
                  </a:cubicBezTo>
                  <a:cubicBezTo>
                    <a:pt x="64" y="7"/>
                    <a:pt x="63" y="7"/>
                    <a:pt x="63" y="7"/>
                  </a:cubicBezTo>
                  <a:cubicBezTo>
                    <a:pt x="62" y="7"/>
                    <a:pt x="61" y="7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59" y="7"/>
                    <a:pt x="59" y="8"/>
                    <a:pt x="59" y="8"/>
                  </a:cubicBezTo>
                  <a:cubicBezTo>
                    <a:pt x="59" y="8"/>
                    <a:pt x="58" y="9"/>
                    <a:pt x="57" y="9"/>
                  </a:cubicBezTo>
                  <a:cubicBezTo>
                    <a:pt x="56" y="9"/>
                    <a:pt x="56" y="9"/>
                    <a:pt x="55" y="9"/>
                  </a:cubicBezTo>
                  <a:cubicBezTo>
                    <a:pt x="55" y="9"/>
                    <a:pt x="54" y="9"/>
                    <a:pt x="54" y="9"/>
                  </a:cubicBezTo>
                  <a:cubicBezTo>
                    <a:pt x="53" y="9"/>
                    <a:pt x="53" y="9"/>
                    <a:pt x="52" y="9"/>
                  </a:cubicBezTo>
                  <a:cubicBezTo>
                    <a:pt x="51" y="9"/>
                    <a:pt x="50" y="9"/>
                    <a:pt x="49" y="9"/>
                  </a:cubicBezTo>
                  <a:cubicBezTo>
                    <a:pt x="49" y="9"/>
                    <a:pt x="48" y="9"/>
                    <a:pt x="47" y="9"/>
                  </a:cubicBezTo>
                  <a:cubicBezTo>
                    <a:pt x="47" y="9"/>
                    <a:pt x="46" y="9"/>
                    <a:pt x="45" y="8"/>
                  </a:cubicBezTo>
                  <a:cubicBezTo>
                    <a:pt x="45" y="8"/>
                    <a:pt x="44" y="8"/>
                    <a:pt x="44" y="7"/>
                  </a:cubicBezTo>
                  <a:cubicBezTo>
                    <a:pt x="43" y="7"/>
                    <a:pt x="43" y="8"/>
                    <a:pt x="43" y="8"/>
                  </a:cubicBezTo>
                  <a:cubicBezTo>
                    <a:pt x="42" y="8"/>
                    <a:pt x="42" y="8"/>
                    <a:pt x="4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9"/>
                    <a:pt x="39" y="8"/>
                  </a:cubicBezTo>
                  <a:cubicBezTo>
                    <a:pt x="38" y="8"/>
                    <a:pt x="38" y="8"/>
                    <a:pt x="37" y="8"/>
                  </a:cubicBezTo>
                  <a:cubicBezTo>
                    <a:pt x="36" y="8"/>
                    <a:pt x="34" y="7"/>
                    <a:pt x="33" y="9"/>
                  </a:cubicBezTo>
                  <a:cubicBezTo>
                    <a:pt x="33" y="10"/>
                    <a:pt x="33" y="12"/>
                    <a:pt x="33" y="13"/>
                  </a:cubicBezTo>
                  <a:cubicBezTo>
                    <a:pt x="33" y="14"/>
                    <a:pt x="33" y="15"/>
                    <a:pt x="33" y="16"/>
                  </a:cubicBezTo>
                  <a:cubicBezTo>
                    <a:pt x="33" y="18"/>
                    <a:pt x="33" y="19"/>
                    <a:pt x="33" y="21"/>
                  </a:cubicBezTo>
                  <a:cubicBezTo>
                    <a:pt x="33" y="22"/>
                    <a:pt x="33" y="22"/>
                    <a:pt x="34" y="23"/>
                  </a:cubicBezTo>
                  <a:cubicBezTo>
                    <a:pt x="34" y="24"/>
                    <a:pt x="35" y="24"/>
                    <a:pt x="35" y="25"/>
                  </a:cubicBezTo>
                  <a:cubicBezTo>
                    <a:pt x="36" y="26"/>
                    <a:pt x="39" y="29"/>
                    <a:pt x="42" y="32"/>
                  </a:cubicBezTo>
                  <a:cubicBezTo>
                    <a:pt x="43" y="34"/>
                    <a:pt x="44" y="35"/>
                    <a:pt x="44" y="36"/>
                  </a:cubicBezTo>
                  <a:cubicBezTo>
                    <a:pt x="44" y="36"/>
                    <a:pt x="43" y="37"/>
                    <a:pt x="43" y="38"/>
                  </a:cubicBezTo>
                  <a:cubicBezTo>
                    <a:pt x="43" y="39"/>
                    <a:pt x="44" y="40"/>
                    <a:pt x="44" y="40"/>
                  </a:cubicBezTo>
                  <a:cubicBezTo>
                    <a:pt x="44" y="42"/>
                    <a:pt x="44" y="44"/>
                    <a:pt x="44" y="44"/>
                  </a:cubicBezTo>
                  <a:cubicBezTo>
                    <a:pt x="44" y="45"/>
                    <a:pt x="42" y="43"/>
                    <a:pt x="41" y="46"/>
                  </a:cubicBezTo>
                  <a:cubicBezTo>
                    <a:pt x="41" y="46"/>
                    <a:pt x="40" y="46"/>
                    <a:pt x="40" y="47"/>
                  </a:cubicBezTo>
                  <a:cubicBezTo>
                    <a:pt x="39" y="48"/>
                    <a:pt x="39" y="50"/>
                    <a:pt x="39" y="52"/>
                  </a:cubicBezTo>
                  <a:cubicBezTo>
                    <a:pt x="39" y="53"/>
                    <a:pt x="39" y="54"/>
                    <a:pt x="39" y="54"/>
                  </a:cubicBezTo>
                  <a:cubicBezTo>
                    <a:pt x="39" y="54"/>
                    <a:pt x="37" y="53"/>
                    <a:pt x="35" y="50"/>
                  </a:cubicBezTo>
                  <a:cubicBezTo>
                    <a:pt x="34" y="49"/>
                    <a:pt x="32" y="46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4"/>
                    <a:pt x="31" y="40"/>
                    <a:pt x="32" y="39"/>
                  </a:cubicBezTo>
                  <a:cubicBezTo>
                    <a:pt x="33" y="39"/>
                    <a:pt x="33" y="38"/>
                    <a:pt x="34" y="37"/>
                  </a:cubicBezTo>
                  <a:cubicBezTo>
                    <a:pt x="34" y="34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29" y="31"/>
                    <a:pt x="29" y="31"/>
                  </a:cubicBezTo>
                  <a:cubicBezTo>
                    <a:pt x="29" y="31"/>
                    <a:pt x="28" y="31"/>
                    <a:pt x="28" y="31"/>
                  </a:cubicBezTo>
                  <a:cubicBezTo>
                    <a:pt x="27" y="31"/>
                    <a:pt x="27" y="32"/>
                    <a:pt x="27" y="33"/>
                  </a:cubicBezTo>
                  <a:cubicBezTo>
                    <a:pt x="26" y="33"/>
                    <a:pt x="26" y="32"/>
                    <a:pt x="26" y="32"/>
                  </a:cubicBezTo>
                  <a:cubicBezTo>
                    <a:pt x="26" y="32"/>
                    <a:pt x="25" y="32"/>
                    <a:pt x="25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9"/>
                    <a:pt x="23" y="28"/>
                    <a:pt x="22" y="28"/>
                  </a:cubicBezTo>
                  <a:cubicBezTo>
                    <a:pt x="22" y="28"/>
                    <a:pt x="21" y="29"/>
                    <a:pt x="20" y="29"/>
                  </a:cubicBezTo>
                  <a:cubicBezTo>
                    <a:pt x="19" y="29"/>
                    <a:pt x="18" y="29"/>
                    <a:pt x="17" y="29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30"/>
                    <a:pt x="15" y="30"/>
                    <a:pt x="15" y="30"/>
                  </a:cubicBezTo>
                  <a:cubicBezTo>
                    <a:pt x="14" y="30"/>
                    <a:pt x="14" y="30"/>
                    <a:pt x="14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1" y="32"/>
                  </a:cubicBezTo>
                  <a:cubicBezTo>
                    <a:pt x="10" y="32"/>
                    <a:pt x="9" y="33"/>
                    <a:pt x="8" y="34"/>
                  </a:cubicBezTo>
                  <a:cubicBezTo>
                    <a:pt x="6" y="34"/>
                    <a:pt x="6" y="34"/>
                    <a:pt x="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2" y="35"/>
                  </a:cubicBezTo>
                  <a:cubicBezTo>
                    <a:pt x="2" y="35"/>
                    <a:pt x="1" y="35"/>
                    <a:pt x="1" y="35"/>
                  </a:cubicBezTo>
                  <a:cubicBezTo>
                    <a:pt x="0" y="35"/>
                    <a:pt x="0" y="36"/>
                    <a:pt x="0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1" y="43"/>
                    <a:pt x="1" y="44"/>
                    <a:pt x="1" y="44"/>
                  </a:cubicBezTo>
                  <a:cubicBezTo>
                    <a:pt x="1" y="45"/>
                    <a:pt x="2" y="44"/>
                    <a:pt x="3" y="44"/>
                  </a:cubicBezTo>
                  <a:cubicBezTo>
                    <a:pt x="3" y="44"/>
                    <a:pt x="6" y="44"/>
                    <a:pt x="7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1" y="47"/>
                    <a:pt x="13" y="48"/>
                    <a:pt x="14" y="48"/>
                  </a:cubicBezTo>
                  <a:cubicBezTo>
                    <a:pt x="14" y="48"/>
                    <a:pt x="15" y="49"/>
                    <a:pt x="15" y="49"/>
                  </a:cubicBezTo>
                  <a:cubicBezTo>
                    <a:pt x="16" y="49"/>
                    <a:pt x="17" y="49"/>
                    <a:pt x="18" y="49"/>
                  </a:cubicBezTo>
                  <a:cubicBezTo>
                    <a:pt x="18" y="49"/>
                    <a:pt x="19" y="49"/>
                    <a:pt x="19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22" y="52"/>
                    <a:pt x="21" y="52"/>
                    <a:pt x="21" y="53"/>
                  </a:cubicBezTo>
                  <a:cubicBezTo>
                    <a:pt x="21" y="53"/>
                    <a:pt x="21" y="53"/>
                    <a:pt x="21" y="54"/>
                  </a:cubicBezTo>
                  <a:cubicBezTo>
                    <a:pt x="21" y="54"/>
                    <a:pt x="21" y="55"/>
                    <a:pt x="21" y="56"/>
                  </a:cubicBezTo>
                  <a:cubicBezTo>
                    <a:pt x="21" y="57"/>
                    <a:pt x="20" y="57"/>
                    <a:pt x="20" y="58"/>
                  </a:cubicBezTo>
                  <a:cubicBezTo>
                    <a:pt x="20" y="59"/>
                    <a:pt x="20" y="59"/>
                    <a:pt x="21" y="60"/>
                  </a:cubicBezTo>
                  <a:cubicBezTo>
                    <a:pt x="21" y="61"/>
                    <a:pt x="20" y="62"/>
                    <a:pt x="21" y="64"/>
                  </a:cubicBezTo>
                  <a:cubicBezTo>
                    <a:pt x="21" y="65"/>
                    <a:pt x="21" y="66"/>
                    <a:pt x="20" y="66"/>
                  </a:cubicBezTo>
                  <a:cubicBezTo>
                    <a:pt x="20" y="67"/>
                    <a:pt x="20" y="67"/>
                    <a:pt x="19" y="68"/>
                  </a:cubicBezTo>
                  <a:cubicBezTo>
                    <a:pt x="19" y="68"/>
                    <a:pt x="19" y="69"/>
                    <a:pt x="19" y="69"/>
                  </a:cubicBezTo>
                  <a:cubicBezTo>
                    <a:pt x="19" y="70"/>
                    <a:pt x="19" y="71"/>
                    <a:pt x="19" y="72"/>
                  </a:cubicBezTo>
                  <a:cubicBezTo>
                    <a:pt x="20" y="73"/>
                    <a:pt x="20" y="74"/>
                    <a:pt x="20" y="75"/>
                  </a:cubicBezTo>
                  <a:cubicBezTo>
                    <a:pt x="20" y="75"/>
                    <a:pt x="21" y="76"/>
                    <a:pt x="21" y="77"/>
                  </a:cubicBezTo>
                  <a:cubicBezTo>
                    <a:pt x="21" y="78"/>
                    <a:pt x="21" y="79"/>
                    <a:pt x="20" y="79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80"/>
                    <a:pt x="19" y="80"/>
                    <a:pt x="19" y="81"/>
                  </a:cubicBezTo>
                  <a:cubicBezTo>
                    <a:pt x="18" y="81"/>
                    <a:pt x="18" y="82"/>
                    <a:pt x="18" y="82"/>
                  </a:cubicBezTo>
                  <a:cubicBezTo>
                    <a:pt x="18" y="83"/>
                    <a:pt x="17" y="82"/>
                    <a:pt x="17" y="83"/>
                  </a:cubicBezTo>
                  <a:cubicBezTo>
                    <a:pt x="16" y="84"/>
                    <a:pt x="16" y="86"/>
                    <a:pt x="17" y="87"/>
                  </a:cubicBezTo>
                  <a:cubicBezTo>
                    <a:pt x="17" y="87"/>
                    <a:pt x="18" y="87"/>
                    <a:pt x="18" y="88"/>
                  </a:cubicBezTo>
                  <a:cubicBezTo>
                    <a:pt x="18" y="89"/>
                    <a:pt x="17" y="88"/>
                    <a:pt x="17" y="89"/>
                  </a:cubicBezTo>
                  <a:cubicBezTo>
                    <a:pt x="16" y="89"/>
                    <a:pt x="16" y="90"/>
                    <a:pt x="15" y="90"/>
                  </a:cubicBezTo>
                  <a:cubicBezTo>
                    <a:pt x="15" y="91"/>
                    <a:pt x="15" y="92"/>
                    <a:pt x="14" y="92"/>
                  </a:cubicBezTo>
                  <a:cubicBezTo>
                    <a:pt x="13" y="93"/>
                    <a:pt x="13" y="93"/>
                    <a:pt x="12" y="94"/>
                  </a:cubicBezTo>
                  <a:cubicBezTo>
                    <a:pt x="12" y="94"/>
                    <a:pt x="11" y="94"/>
                    <a:pt x="11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6"/>
                    <a:pt x="9" y="97"/>
                    <a:pt x="8" y="97"/>
                  </a:cubicBezTo>
                  <a:cubicBezTo>
                    <a:pt x="6" y="98"/>
                    <a:pt x="8" y="99"/>
                    <a:pt x="8" y="100"/>
                  </a:cubicBezTo>
                  <a:cubicBezTo>
                    <a:pt x="8" y="101"/>
                    <a:pt x="8" y="103"/>
                    <a:pt x="9" y="103"/>
                  </a:cubicBezTo>
                  <a:cubicBezTo>
                    <a:pt x="9" y="105"/>
                    <a:pt x="9" y="106"/>
                    <a:pt x="10" y="107"/>
                  </a:cubicBezTo>
                  <a:cubicBezTo>
                    <a:pt x="10" y="108"/>
                    <a:pt x="11" y="111"/>
                    <a:pt x="13" y="112"/>
                  </a:cubicBezTo>
                  <a:cubicBezTo>
                    <a:pt x="13" y="114"/>
                    <a:pt x="13" y="116"/>
                    <a:pt x="13" y="117"/>
                  </a:cubicBezTo>
                  <a:cubicBezTo>
                    <a:pt x="13" y="119"/>
                    <a:pt x="13" y="120"/>
                    <a:pt x="13" y="122"/>
                  </a:cubicBezTo>
                  <a:cubicBezTo>
                    <a:pt x="13" y="123"/>
                    <a:pt x="13" y="129"/>
                    <a:pt x="13" y="129"/>
                  </a:cubicBezTo>
                  <a:cubicBezTo>
                    <a:pt x="13" y="129"/>
                    <a:pt x="14" y="130"/>
                    <a:pt x="14" y="130"/>
                  </a:cubicBezTo>
                  <a:cubicBezTo>
                    <a:pt x="14" y="130"/>
                    <a:pt x="14" y="130"/>
                    <a:pt x="14" y="131"/>
                  </a:cubicBezTo>
                  <a:cubicBezTo>
                    <a:pt x="14" y="131"/>
                    <a:pt x="14" y="132"/>
                    <a:pt x="14" y="133"/>
                  </a:cubicBezTo>
                  <a:cubicBezTo>
                    <a:pt x="14" y="133"/>
                    <a:pt x="14" y="133"/>
                    <a:pt x="14" y="134"/>
                  </a:cubicBezTo>
                  <a:cubicBezTo>
                    <a:pt x="14" y="134"/>
                    <a:pt x="14" y="135"/>
                    <a:pt x="14" y="135"/>
                  </a:cubicBezTo>
                  <a:cubicBezTo>
                    <a:pt x="14" y="135"/>
                    <a:pt x="13" y="136"/>
                    <a:pt x="14" y="137"/>
                  </a:cubicBezTo>
                  <a:cubicBezTo>
                    <a:pt x="14" y="137"/>
                    <a:pt x="20" y="137"/>
                    <a:pt x="21" y="137"/>
                  </a:cubicBezTo>
                  <a:cubicBezTo>
                    <a:pt x="21" y="136"/>
                    <a:pt x="21" y="135"/>
                    <a:pt x="20" y="135"/>
                  </a:cubicBezTo>
                  <a:cubicBezTo>
                    <a:pt x="20" y="134"/>
                    <a:pt x="20" y="134"/>
                    <a:pt x="20" y="133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0" y="130"/>
                    <a:pt x="19" y="130"/>
                    <a:pt x="19" y="129"/>
                  </a:cubicBezTo>
                  <a:cubicBezTo>
                    <a:pt x="19" y="128"/>
                    <a:pt x="20" y="126"/>
                    <a:pt x="21" y="126"/>
                  </a:cubicBezTo>
                  <a:cubicBezTo>
                    <a:pt x="22" y="124"/>
                    <a:pt x="23" y="124"/>
                    <a:pt x="25" y="123"/>
                  </a:cubicBezTo>
                  <a:cubicBezTo>
                    <a:pt x="25" y="122"/>
                    <a:pt x="26" y="122"/>
                    <a:pt x="27" y="121"/>
                  </a:cubicBezTo>
                  <a:cubicBezTo>
                    <a:pt x="27" y="121"/>
                    <a:pt x="29" y="121"/>
                    <a:pt x="29" y="121"/>
                  </a:cubicBezTo>
                  <a:cubicBezTo>
                    <a:pt x="30" y="121"/>
                    <a:pt x="31" y="120"/>
                    <a:pt x="31" y="120"/>
                  </a:cubicBezTo>
                  <a:cubicBezTo>
                    <a:pt x="32" y="119"/>
                    <a:pt x="31" y="120"/>
                    <a:pt x="32" y="119"/>
                  </a:cubicBezTo>
                  <a:cubicBezTo>
                    <a:pt x="33" y="119"/>
                    <a:pt x="34" y="119"/>
                    <a:pt x="35" y="119"/>
                  </a:cubicBezTo>
                  <a:cubicBezTo>
                    <a:pt x="36" y="118"/>
                    <a:pt x="37" y="118"/>
                    <a:pt x="38" y="117"/>
                  </a:cubicBezTo>
                  <a:cubicBezTo>
                    <a:pt x="39" y="117"/>
                    <a:pt x="40" y="115"/>
                    <a:pt x="41" y="113"/>
                  </a:cubicBezTo>
                  <a:cubicBezTo>
                    <a:pt x="41" y="112"/>
                    <a:pt x="40" y="112"/>
                    <a:pt x="41" y="110"/>
                  </a:cubicBezTo>
                  <a:cubicBezTo>
                    <a:pt x="41" y="110"/>
                    <a:pt x="41" y="108"/>
                    <a:pt x="41" y="107"/>
                  </a:cubicBezTo>
                  <a:cubicBezTo>
                    <a:pt x="41" y="106"/>
                    <a:pt x="41" y="106"/>
                    <a:pt x="41" y="105"/>
                  </a:cubicBezTo>
                  <a:cubicBezTo>
                    <a:pt x="40" y="104"/>
                    <a:pt x="41" y="104"/>
                    <a:pt x="41" y="103"/>
                  </a:cubicBezTo>
                  <a:cubicBezTo>
                    <a:pt x="41" y="102"/>
                    <a:pt x="41" y="102"/>
                    <a:pt x="42" y="101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7"/>
                    <a:pt x="41" y="97"/>
                  </a:cubicBezTo>
                  <a:cubicBezTo>
                    <a:pt x="40" y="96"/>
                    <a:pt x="41" y="95"/>
                    <a:pt x="40" y="94"/>
                  </a:cubicBezTo>
                  <a:cubicBezTo>
                    <a:pt x="40" y="94"/>
                    <a:pt x="39" y="93"/>
                    <a:pt x="39" y="92"/>
                  </a:cubicBezTo>
                  <a:cubicBezTo>
                    <a:pt x="39" y="91"/>
                    <a:pt x="39" y="91"/>
                    <a:pt x="38" y="90"/>
                  </a:cubicBezTo>
                  <a:cubicBezTo>
                    <a:pt x="38" y="89"/>
                    <a:pt x="38" y="89"/>
                    <a:pt x="38" y="88"/>
                  </a:cubicBezTo>
                  <a:cubicBezTo>
                    <a:pt x="37" y="87"/>
                    <a:pt x="37" y="86"/>
                    <a:pt x="36" y="85"/>
                  </a:cubicBezTo>
                  <a:cubicBezTo>
                    <a:pt x="36" y="84"/>
                    <a:pt x="36" y="84"/>
                    <a:pt x="35" y="84"/>
                  </a:cubicBezTo>
                  <a:cubicBezTo>
                    <a:pt x="35" y="83"/>
                    <a:pt x="34" y="83"/>
                    <a:pt x="35" y="82"/>
                  </a:cubicBezTo>
                  <a:cubicBezTo>
                    <a:pt x="35" y="81"/>
                    <a:pt x="35" y="80"/>
                    <a:pt x="35" y="79"/>
                  </a:cubicBezTo>
                  <a:cubicBezTo>
                    <a:pt x="35" y="79"/>
                    <a:pt x="35" y="78"/>
                    <a:pt x="35" y="78"/>
                  </a:cubicBezTo>
                  <a:cubicBezTo>
                    <a:pt x="35" y="77"/>
                    <a:pt x="36" y="78"/>
                    <a:pt x="36" y="77"/>
                  </a:cubicBezTo>
                  <a:cubicBezTo>
                    <a:pt x="36" y="77"/>
                    <a:pt x="36" y="76"/>
                    <a:pt x="37" y="75"/>
                  </a:cubicBezTo>
                  <a:cubicBezTo>
                    <a:pt x="37" y="75"/>
                    <a:pt x="38" y="75"/>
                    <a:pt x="38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3"/>
                    <a:pt x="40" y="73"/>
                    <a:pt x="40" y="73"/>
                  </a:cubicBezTo>
                  <a:cubicBezTo>
                    <a:pt x="40" y="73"/>
                    <a:pt x="41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42" y="71"/>
                    <a:pt x="43" y="71"/>
                    <a:pt x="43" y="70"/>
                  </a:cubicBezTo>
                  <a:cubicBezTo>
                    <a:pt x="43" y="70"/>
                    <a:pt x="44" y="70"/>
                    <a:pt x="44" y="69"/>
                  </a:cubicBezTo>
                  <a:cubicBezTo>
                    <a:pt x="44" y="69"/>
                    <a:pt x="44" y="69"/>
                    <a:pt x="45" y="69"/>
                  </a:cubicBezTo>
                  <a:cubicBezTo>
                    <a:pt x="45" y="69"/>
                    <a:pt x="45" y="69"/>
                    <a:pt x="46" y="68"/>
                  </a:cubicBezTo>
                  <a:cubicBezTo>
                    <a:pt x="46" y="68"/>
                    <a:pt x="47" y="68"/>
                    <a:pt x="47" y="68"/>
                  </a:cubicBezTo>
                  <a:cubicBezTo>
                    <a:pt x="47" y="68"/>
                    <a:pt x="48" y="67"/>
                    <a:pt x="48" y="67"/>
                  </a:cubicBezTo>
                  <a:cubicBezTo>
                    <a:pt x="49" y="66"/>
                    <a:pt x="49" y="66"/>
                    <a:pt x="49" y="65"/>
                  </a:cubicBezTo>
                  <a:cubicBezTo>
                    <a:pt x="50" y="64"/>
                    <a:pt x="50" y="64"/>
                    <a:pt x="50" y="63"/>
                  </a:cubicBezTo>
                  <a:cubicBezTo>
                    <a:pt x="51" y="63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3" y="61"/>
                    <a:pt x="53" y="60"/>
                    <a:pt x="53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5" y="59"/>
                  </a:cubicBezTo>
                  <a:cubicBezTo>
                    <a:pt x="56" y="59"/>
                    <a:pt x="56" y="59"/>
                    <a:pt x="57" y="58"/>
                  </a:cubicBezTo>
                  <a:cubicBezTo>
                    <a:pt x="57" y="58"/>
                    <a:pt x="57" y="58"/>
                    <a:pt x="58" y="57"/>
                  </a:cubicBezTo>
                  <a:cubicBezTo>
                    <a:pt x="58" y="57"/>
                    <a:pt x="58" y="57"/>
                    <a:pt x="59" y="56"/>
                  </a:cubicBezTo>
                  <a:cubicBezTo>
                    <a:pt x="60" y="56"/>
                    <a:pt x="60" y="56"/>
                    <a:pt x="61" y="56"/>
                  </a:cubicBezTo>
                  <a:cubicBezTo>
                    <a:pt x="62" y="55"/>
                    <a:pt x="63" y="55"/>
                    <a:pt x="63" y="55"/>
                  </a:cubicBezTo>
                  <a:cubicBezTo>
                    <a:pt x="64" y="55"/>
                    <a:pt x="64" y="54"/>
                    <a:pt x="64" y="54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8" y="53"/>
                    <a:pt x="71" y="52"/>
                    <a:pt x="72" y="51"/>
                  </a:cubicBezTo>
                  <a:cubicBezTo>
                    <a:pt x="72" y="50"/>
                    <a:pt x="73" y="49"/>
                    <a:pt x="73" y="49"/>
                  </a:cubicBezTo>
                  <a:cubicBezTo>
                    <a:pt x="73" y="48"/>
                    <a:pt x="74" y="48"/>
                    <a:pt x="75" y="48"/>
                  </a:cubicBezTo>
                  <a:cubicBezTo>
                    <a:pt x="76" y="47"/>
                    <a:pt x="76" y="46"/>
                    <a:pt x="77" y="45"/>
                  </a:cubicBezTo>
                  <a:cubicBezTo>
                    <a:pt x="77" y="45"/>
                    <a:pt x="77" y="45"/>
                    <a:pt x="78" y="44"/>
                  </a:cubicBezTo>
                  <a:cubicBezTo>
                    <a:pt x="78" y="44"/>
                    <a:pt x="78" y="44"/>
                    <a:pt x="79" y="44"/>
                  </a:cubicBezTo>
                  <a:cubicBezTo>
                    <a:pt x="79" y="43"/>
                    <a:pt x="79" y="43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1" y="41"/>
                    <a:pt x="81" y="41"/>
                    <a:pt x="81" y="40"/>
                  </a:cubicBezTo>
                  <a:cubicBezTo>
                    <a:pt x="81" y="40"/>
                    <a:pt x="81" y="40"/>
                    <a:pt x="81" y="39"/>
                  </a:cubicBezTo>
                  <a:cubicBezTo>
                    <a:pt x="82" y="39"/>
                    <a:pt x="81" y="38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6"/>
                    <a:pt x="82" y="36"/>
                    <a:pt x="83" y="36"/>
                  </a:cubicBezTo>
                  <a:cubicBezTo>
                    <a:pt x="83" y="35"/>
                    <a:pt x="83" y="35"/>
                    <a:pt x="83" y="35"/>
                  </a:cubicBezTo>
                  <a:cubicBezTo>
                    <a:pt x="83" y="33"/>
                    <a:pt x="83" y="31"/>
                    <a:pt x="82" y="3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4" name="Freeform 290"/>
            <p:cNvSpPr>
              <a:spLocks/>
            </p:cNvSpPr>
            <p:nvPr/>
          </p:nvSpPr>
          <p:spPr bwMode="auto">
            <a:xfrm>
              <a:off x="8717622" y="2986382"/>
              <a:ext cx="121842" cy="123104"/>
            </a:xfrm>
            <a:custGeom>
              <a:avLst/>
              <a:gdLst/>
              <a:ahLst/>
              <a:cxnLst>
                <a:cxn ang="0">
                  <a:pos x="2" y="82"/>
                </a:cxn>
                <a:cxn ang="0">
                  <a:pos x="1" y="88"/>
                </a:cxn>
                <a:cxn ang="0">
                  <a:pos x="1" y="92"/>
                </a:cxn>
                <a:cxn ang="0">
                  <a:pos x="5" y="92"/>
                </a:cxn>
                <a:cxn ang="0">
                  <a:pos x="9" y="92"/>
                </a:cxn>
                <a:cxn ang="0">
                  <a:pos x="14" y="91"/>
                </a:cxn>
                <a:cxn ang="0">
                  <a:pos x="18" y="94"/>
                </a:cxn>
                <a:cxn ang="0">
                  <a:pos x="58" y="98"/>
                </a:cxn>
                <a:cxn ang="0">
                  <a:pos x="66" y="98"/>
                </a:cxn>
                <a:cxn ang="0">
                  <a:pos x="79" y="98"/>
                </a:cxn>
                <a:cxn ang="0">
                  <a:pos x="82" y="83"/>
                </a:cxn>
                <a:cxn ang="0">
                  <a:pos x="98" y="57"/>
                </a:cxn>
                <a:cxn ang="0">
                  <a:pos x="98" y="48"/>
                </a:cxn>
                <a:cxn ang="0">
                  <a:pos x="96" y="42"/>
                </a:cxn>
                <a:cxn ang="0">
                  <a:pos x="88" y="42"/>
                </a:cxn>
                <a:cxn ang="0">
                  <a:pos x="83" y="41"/>
                </a:cxn>
                <a:cxn ang="0">
                  <a:pos x="83" y="34"/>
                </a:cxn>
                <a:cxn ang="0">
                  <a:pos x="81" y="19"/>
                </a:cxn>
                <a:cxn ang="0">
                  <a:pos x="73" y="12"/>
                </a:cxn>
                <a:cxn ang="0">
                  <a:pos x="68" y="10"/>
                </a:cxn>
                <a:cxn ang="0">
                  <a:pos x="62" y="11"/>
                </a:cxn>
                <a:cxn ang="0">
                  <a:pos x="58" y="18"/>
                </a:cxn>
                <a:cxn ang="0">
                  <a:pos x="53" y="18"/>
                </a:cxn>
                <a:cxn ang="0">
                  <a:pos x="47" y="17"/>
                </a:cxn>
                <a:cxn ang="0">
                  <a:pos x="44" y="13"/>
                </a:cxn>
                <a:cxn ang="0">
                  <a:pos x="40" y="2"/>
                </a:cxn>
                <a:cxn ang="0">
                  <a:pos x="14" y="1"/>
                </a:cxn>
                <a:cxn ang="0">
                  <a:pos x="5" y="4"/>
                </a:cxn>
                <a:cxn ang="0">
                  <a:pos x="8" y="9"/>
                </a:cxn>
                <a:cxn ang="0">
                  <a:pos x="9" y="12"/>
                </a:cxn>
                <a:cxn ang="0">
                  <a:pos x="11" y="15"/>
                </a:cxn>
                <a:cxn ang="0">
                  <a:pos x="13" y="19"/>
                </a:cxn>
                <a:cxn ang="0">
                  <a:pos x="11" y="25"/>
                </a:cxn>
                <a:cxn ang="0">
                  <a:pos x="13" y="31"/>
                </a:cxn>
                <a:cxn ang="0">
                  <a:pos x="15" y="36"/>
                </a:cxn>
                <a:cxn ang="0">
                  <a:pos x="15" y="38"/>
                </a:cxn>
                <a:cxn ang="0">
                  <a:pos x="17" y="43"/>
                </a:cxn>
                <a:cxn ang="0">
                  <a:pos x="16" y="49"/>
                </a:cxn>
                <a:cxn ang="0">
                  <a:pos x="14" y="54"/>
                </a:cxn>
                <a:cxn ang="0">
                  <a:pos x="9" y="59"/>
                </a:cxn>
                <a:cxn ang="0">
                  <a:pos x="5" y="69"/>
                </a:cxn>
                <a:cxn ang="0">
                  <a:pos x="3" y="76"/>
                </a:cxn>
              </a:cxnLst>
              <a:rect l="0" t="0" r="r" b="b"/>
              <a:pathLst>
                <a:path w="98" h="99">
                  <a:moveTo>
                    <a:pt x="3" y="78"/>
                  </a:moveTo>
                  <a:cubicBezTo>
                    <a:pt x="2" y="79"/>
                    <a:pt x="1" y="80"/>
                    <a:pt x="2" y="81"/>
                  </a:cubicBezTo>
                  <a:cubicBezTo>
                    <a:pt x="2" y="81"/>
                    <a:pt x="2" y="81"/>
                    <a:pt x="2" y="82"/>
                  </a:cubicBezTo>
                  <a:cubicBezTo>
                    <a:pt x="2" y="82"/>
                    <a:pt x="2" y="83"/>
                    <a:pt x="2" y="83"/>
                  </a:cubicBezTo>
                  <a:cubicBezTo>
                    <a:pt x="2" y="84"/>
                    <a:pt x="2" y="85"/>
                    <a:pt x="2" y="85"/>
                  </a:cubicBezTo>
                  <a:cubicBezTo>
                    <a:pt x="2" y="86"/>
                    <a:pt x="1" y="87"/>
                    <a:pt x="1" y="88"/>
                  </a:cubicBezTo>
                  <a:cubicBezTo>
                    <a:pt x="1" y="88"/>
                    <a:pt x="1" y="88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0" y="90"/>
                    <a:pt x="0" y="92"/>
                    <a:pt x="1" y="92"/>
                  </a:cubicBezTo>
                  <a:cubicBezTo>
                    <a:pt x="1" y="92"/>
                    <a:pt x="2" y="92"/>
                    <a:pt x="3" y="92"/>
                  </a:cubicBezTo>
                  <a:cubicBezTo>
                    <a:pt x="4" y="92"/>
                    <a:pt x="4" y="92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3"/>
                    <a:pt x="7" y="93"/>
                    <a:pt x="8" y="93"/>
                  </a:cubicBezTo>
                  <a:cubicBezTo>
                    <a:pt x="8" y="92"/>
                    <a:pt x="9" y="92"/>
                    <a:pt x="9" y="92"/>
                  </a:cubicBezTo>
                  <a:cubicBezTo>
                    <a:pt x="9" y="92"/>
                    <a:pt x="9" y="91"/>
                    <a:pt x="9" y="91"/>
                  </a:cubicBezTo>
                  <a:cubicBezTo>
                    <a:pt x="10" y="90"/>
                    <a:pt x="10" y="90"/>
                    <a:pt x="11" y="90"/>
                  </a:cubicBezTo>
                  <a:cubicBezTo>
                    <a:pt x="12" y="90"/>
                    <a:pt x="13" y="90"/>
                    <a:pt x="14" y="91"/>
                  </a:cubicBezTo>
                  <a:cubicBezTo>
                    <a:pt x="14" y="91"/>
                    <a:pt x="15" y="91"/>
                    <a:pt x="15" y="92"/>
                  </a:cubicBezTo>
                  <a:cubicBezTo>
                    <a:pt x="15" y="92"/>
                    <a:pt x="16" y="92"/>
                    <a:pt x="16" y="93"/>
                  </a:cubicBezTo>
                  <a:cubicBezTo>
                    <a:pt x="17" y="93"/>
                    <a:pt x="17" y="94"/>
                    <a:pt x="18" y="94"/>
                  </a:cubicBezTo>
                  <a:cubicBezTo>
                    <a:pt x="19" y="94"/>
                    <a:pt x="54" y="94"/>
                    <a:pt x="54" y="94"/>
                  </a:cubicBezTo>
                  <a:cubicBezTo>
                    <a:pt x="55" y="94"/>
                    <a:pt x="55" y="96"/>
                    <a:pt x="56" y="96"/>
                  </a:cubicBezTo>
                  <a:cubicBezTo>
                    <a:pt x="56" y="97"/>
                    <a:pt x="57" y="98"/>
                    <a:pt x="58" y="98"/>
                  </a:cubicBezTo>
                  <a:cubicBezTo>
                    <a:pt x="60" y="98"/>
                    <a:pt x="62" y="98"/>
                    <a:pt x="63" y="97"/>
                  </a:cubicBezTo>
                  <a:cubicBezTo>
                    <a:pt x="64" y="97"/>
                    <a:pt x="64" y="97"/>
                    <a:pt x="65" y="97"/>
                  </a:cubicBezTo>
                  <a:cubicBezTo>
                    <a:pt x="65" y="97"/>
                    <a:pt x="66" y="97"/>
                    <a:pt x="66" y="98"/>
                  </a:cubicBezTo>
                  <a:cubicBezTo>
                    <a:pt x="68" y="98"/>
                    <a:pt x="70" y="99"/>
                    <a:pt x="72" y="99"/>
                  </a:cubicBezTo>
                  <a:cubicBezTo>
                    <a:pt x="73" y="99"/>
                    <a:pt x="74" y="99"/>
                    <a:pt x="75" y="98"/>
                  </a:cubicBezTo>
                  <a:cubicBezTo>
                    <a:pt x="76" y="98"/>
                    <a:pt x="77" y="98"/>
                    <a:pt x="79" y="98"/>
                  </a:cubicBezTo>
                  <a:cubicBezTo>
                    <a:pt x="80" y="98"/>
                    <a:pt x="93" y="96"/>
                    <a:pt x="93" y="95"/>
                  </a:cubicBezTo>
                  <a:cubicBezTo>
                    <a:pt x="93" y="95"/>
                    <a:pt x="90" y="93"/>
                    <a:pt x="90" y="93"/>
                  </a:cubicBezTo>
                  <a:cubicBezTo>
                    <a:pt x="90" y="92"/>
                    <a:pt x="82" y="86"/>
                    <a:pt x="82" y="83"/>
                  </a:cubicBezTo>
                  <a:cubicBezTo>
                    <a:pt x="82" y="82"/>
                    <a:pt x="82" y="65"/>
                    <a:pt x="82" y="64"/>
                  </a:cubicBezTo>
                  <a:cubicBezTo>
                    <a:pt x="82" y="63"/>
                    <a:pt x="82" y="58"/>
                    <a:pt x="82" y="58"/>
                  </a:cubicBezTo>
                  <a:cubicBezTo>
                    <a:pt x="82" y="57"/>
                    <a:pt x="98" y="58"/>
                    <a:pt x="98" y="57"/>
                  </a:cubicBezTo>
                  <a:cubicBezTo>
                    <a:pt x="98" y="56"/>
                    <a:pt x="97" y="55"/>
                    <a:pt x="98" y="54"/>
                  </a:cubicBezTo>
                  <a:cubicBezTo>
                    <a:pt x="98" y="54"/>
                    <a:pt x="98" y="53"/>
                    <a:pt x="98" y="53"/>
                  </a:cubicBezTo>
                  <a:cubicBezTo>
                    <a:pt x="98" y="51"/>
                    <a:pt x="98" y="49"/>
                    <a:pt x="98" y="48"/>
                  </a:cubicBezTo>
                  <a:cubicBezTo>
                    <a:pt x="98" y="46"/>
                    <a:pt x="97" y="44"/>
                    <a:pt x="97" y="43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6" y="42"/>
                    <a:pt x="96" y="42"/>
                  </a:cubicBezTo>
                  <a:cubicBezTo>
                    <a:pt x="95" y="42"/>
                    <a:pt x="95" y="42"/>
                    <a:pt x="94" y="42"/>
                  </a:cubicBezTo>
                  <a:cubicBezTo>
                    <a:pt x="93" y="42"/>
                    <a:pt x="93" y="42"/>
                    <a:pt x="92" y="42"/>
                  </a:cubicBezTo>
                  <a:cubicBezTo>
                    <a:pt x="91" y="43"/>
                    <a:pt x="89" y="42"/>
                    <a:pt x="88" y="42"/>
                  </a:cubicBezTo>
                  <a:cubicBezTo>
                    <a:pt x="87" y="42"/>
                    <a:pt x="87" y="42"/>
                    <a:pt x="86" y="43"/>
                  </a:cubicBezTo>
                  <a:cubicBezTo>
                    <a:pt x="86" y="43"/>
                    <a:pt x="85" y="44"/>
                    <a:pt x="85" y="44"/>
                  </a:cubicBezTo>
                  <a:cubicBezTo>
                    <a:pt x="84" y="44"/>
                    <a:pt x="83" y="42"/>
                    <a:pt x="83" y="41"/>
                  </a:cubicBezTo>
                  <a:cubicBezTo>
                    <a:pt x="84" y="40"/>
                    <a:pt x="83" y="40"/>
                    <a:pt x="83" y="39"/>
                  </a:cubicBezTo>
                  <a:cubicBezTo>
                    <a:pt x="84" y="38"/>
                    <a:pt x="84" y="38"/>
                    <a:pt x="84" y="37"/>
                  </a:cubicBezTo>
                  <a:cubicBezTo>
                    <a:pt x="84" y="37"/>
                    <a:pt x="84" y="35"/>
                    <a:pt x="83" y="34"/>
                  </a:cubicBezTo>
                  <a:cubicBezTo>
                    <a:pt x="83" y="33"/>
                    <a:pt x="81" y="33"/>
                    <a:pt x="81" y="31"/>
                  </a:cubicBezTo>
                  <a:cubicBezTo>
                    <a:pt x="81" y="30"/>
                    <a:pt x="81" y="27"/>
                    <a:pt x="81" y="26"/>
                  </a:cubicBezTo>
                  <a:cubicBezTo>
                    <a:pt x="81" y="24"/>
                    <a:pt x="81" y="21"/>
                    <a:pt x="81" y="19"/>
                  </a:cubicBezTo>
                  <a:cubicBezTo>
                    <a:pt x="80" y="18"/>
                    <a:pt x="80" y="17"/>
                    <a:pt x="80" y="16"/>
                  </a:cubicBezTo>
                  <a:cubicBezTo>
                    <a:pt x="80" y="15"/>
                    <a:pt x="80" y="14"/>
                    <a:pt x="79" y="12"/>
                  </a:cubicBezTo>
                  <a:cubicBezTo>
                    <a:pt x="77" y="12"/>
                    <a:pt x="75" y="12"/>
                    <a:pt x="73" y="12"/>
                  </a:cubicBezTo>
                  <a:cubicBezTo>
                    <a:pt x="72" y="12"/>
                    <a:pt x="71" y="12"/>
                    <a:pt x="71" y="11"/>
                  </a:cubicBezTo>
                  <a:cubicBezTo>
                    <a:pt x="71" y="11"/>
                    <a:pt x="71" y="10"/>
                    <a:pt x="71" y="10"/>
                  </a:cubicBezTo>
                  <a:cubicBezTo>
                    <a:pt x="70" y="9"/>
                    <a:pt x="68" y="9"/>
                    <a:pt x="68" y="10"/>
                  </a:cubicBezTo>
                  <a:cubicBezTo>
                    <a:pt x="66" y="10"/>
                    <a:pt x="65" y="10"/>
                    <a:pt x="63" y="10"/>
                  </a:cubicBezTo>
                  <a:cubicBezTo>
                    <a:pt x="62" y="10"/>
                    <a:pt x="63" y="9"/>
                    <a:pt x="62" y="10"/>
                  </a:cubicBezTo>
                  <a:cubicBezTo>
                    <a:pt x="62" y="10"/>
                    <a:pt x="62" y="11"/>
                    <a:pt x="62" y="11"/>
                  </a:cubicBezTo>
                  <a:cubicBezTo>
                    <a:pt x="61" y="12"/>
                    <a:pt x="62" y="13"/>
                    <a:pt x="62" y="14"/>
                  </a:cubicBezTo>
                  <a:cubicBezTo>
                    <a:pt x="62" y="15"/>
                    <a:pt x="62" y="16"/>
                    <a:pt x="61" y="17"/>
                  </a:cubicBezTo>
                  <a:cubicBezTo>
                    <a:pt x="61" y="18"/>
                    <a:pt x="59" y="18"/>
                    <a:pt x="58" y="18"/>
                  </a:cubicBezTo>
                  <a:cubicBezTo>
                    <a:pt x="58" y="17"/>
                    <a:pt x="57" y="17"/>
                    <a:pt x="57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7"/>
                    <a:pt x="53" y="17"/>
                    <a:pt x="53" y="18"/>
                  </a:cubicBezTo>
                  <a:cubicBezTo>
                    <a:pt x="52" y="18"/>
                    <a:pt x="52" y="19"/>
                    <a:pt x="52" y="19"/>
                  </a:cubicBezTo>
                  <a:cubicBezTo>
                    <a:pt x="51" y="19"/>
                    <a:pt x="49" y="19"/>
                    <a:pt x="48" y="19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6" y="16"/>
                    <a:pt x="46" y="16"/>
                  </a:cubicBezTo>
                  <a:cubicBezTo>
                    <a:pt x="46" y="16"/>
                    <a:pt x="45" y="15"/>
                    <a:pt x="45" y="15"/>
                  </a:cubicBezTo>
                  <a:cubicBezTo>
                    <a:pt x="44" y="14"/>
                    <a:pt x="44" y="14"/>
                    <a:pt x="44" y="13"/>
                  </a:cubicBezTo>
                  <a:cubicBezTo>
                    <a:pt x="43" y="12"/>
                    <a:pt x="43" y="11"/>
                    <a:pt x="42" y="10"/>
                  </a:cubicBezTo>
                  <a:cubicBezTo>
                    <a:pt x="41" y="9"/>
                    <a:pt x="41" y="8"/>
                    <a:pt x="41" y="6"/>
                  </a:cubicBezTo>
                  <a:cubicBezTo>
                    <a:pt x="41" y="6"/>
                    <a:pt x="39" y="2"/>
                    <a:pt x="40" y="2"/>
                  </a:cubicBezTo>
                  <a:cubicBezTo>
                    <a:pt x="37" y="1"/>
                    <a:pt x="33" y="1"/>
                    <a:pt x="31" y="1"/>
                  </a:cubicBezTo>
                  <a:cubicBezTo>
                    <a:pt x="28" y="1"/>
                    <a:pt x="25" y="1"/>
                    <a:pt x="23" y="1"/>
                  </a:cubicBezTo>
                  <a:cubicBezTo>
                    <a:pt x="20" y="1"/>
                    <a:pt x="17" y="1"/>
                    <a:pt x="14" y="1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6"/>
                    <a:pt x="7" y="8"/>
                    <a:pt x="7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9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1" y="15"/>
                    <a:pt x="10" y="16"/>
                    <a:pt x="11" y="16"/>
                  </a:cubicBezTo>
                  <a:cubicBezTo>
                    <a:pt x="11" y="17"/>
                    <a:pt x="11" y="17"/>
                    <a:pt x="12" y="18"/>
                  </a:cubicBezTo>
                  <a:cubicBezTo>
                    <a:pt x="12" y="18"/>
                    <a:pt x="13" y="19"/>
                    <a:pt x="13" y="19"/>
                  </a:cubicBezTo>
                  <a:cubicBezTo>
                    <a:pt x="13" y="20"/>
                    <a:pt x="13" y="21"/>
                    <a:pt x="13" y="21"/>
                  </a:cubicBezTo>
                  <a:cubicBezTo>
                    <a:pt x="14" y="22"/>
                    <a:pt x="13" y="23"/>
                    <a:pt x="13" y="24"/>
                  </a:cubicBezTo>
                  <a:cubicBezTo>
                    <a:pt x="12" y="24"/>
                    <a:pt x="12" y="25"/>
                    <a:pt x="11" y="25"/>
                  </a:cubicBezTo>
                  <a:cubicBezTo>
                    <a:pt x="10" y="26"/>
                    <a:pt x="10" y="27"/>
                    <a:pt x="11" y="28"/>
                  </a:cubicBezTo>
                  <a:cubicBezTo>
                    <a:pt x="11" y="28"/>
                    <a:pt x="12" y="29"/>
                    <a:pt x="12" y="30"/>
                  </a:cubicBezTo>
                  <a:cubicBezTo>
                    <a:pt x="12" y="30"/>
                    <a:pt x="13" y="31"/>
                    <a:pt x="13" y="31"/>
                  </a:cubicBezTo>
                  <a:cubicBezTo>
                    <a:pt x="13" y="31"/>
                    <a:pt x="13" y="32"/>
                    <a:pt x="13" y="32"/>
                  </a:cubicBezTo>
                  <a:cubicBezTo>
                    <a:pt x="13" y="33"/>
                    <a:pt x="13" y="33"/>
                    <a:pt x="14" y="34"/>
                  </a:cubicBezTo>
                  <a:cubicBezTo>
                    <a:pt x="14" y="34"/>
                    <a:pt x="14" y="35"/>
                    <a:pt x="15" y="36"/>
                  </a:cubicBezTo>
                  <a:cubicBezTo>
                    <a:pt x="15" y="36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1"/>
                  </a:cubicBezTo>
                  <a:cubicBezTo>
                    <a:pt x="17" y="42"/>
                    <a:pt x="17" y="43"/>
                    <a:pt x="17" y="43"/>
                  </a:cubicBezTo>
                  <a:cubicBezTo>
                    <a:pt x="17" y="44"/>
                    <a:pt x="17" y="45"/>
                    <a:pt x="17" y="46"/>
                  </a:cubicBezTo>
                  <a:cubicBezTo>
                    <a:pt x="17" y="46"/>
                    <a:pt x="16" y="46"/>
                    <a:pt x="16" y="47"/>
                  </a:cubicBezTo>
                  <a:cubicBezTo>
                    <a:pt x="16" y="47"/>
                    <a:pt x="16" y="48"/>
                    <a:pt x="16" y="49"/>
                  </a:cubicBezTo>
                  <a:cubicBezTo>
                    <a:pt x="16" y="49"/>
                    <a:pt x="16" y="50"/>
                    <a:pt x="16" y="51"/>
                  </a:cubicBezTo>
                  <a:cubicBezTo>
                    <a:pt x="16" y="52"/>
                    <a:pt x="15" y="52"/>
                    <a:pt x="15" y="53"/>
                  </a:cubicBezTo>
                  <a:cubicBezTo>
                    <a:pt x="15" y="53"/>
                    <a:pt x="14" y="53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3" y="55"/>
                    <a:pt x="12" y="55"/>
                    <a:pt x="11" y="56"/>
                  </a:cubicBezTo>
                  <a:cubicBezTo>
                    <a:pt x="10" y="57"/>
                    <a:pt x="10" y="58"/>
                    <a:pt x="9" y="59"/>
                  </a:cubicBezTo>
                  <a:cubicBezTo>
                    <a:pt x="8" y="60"/>
                    <a:pt x="7" y="60"/>
                    <a:pt x="7" y="61"/>
                  </a:cubicBezTo>
                  <a:cubicBezTo>
                    <a:pt x="7" y="62"/>
                    <a:pt x="7" y="63"/>
                    <a:pt x="7" y="64"/>
                  </a:cubicBezTo>
                  <a:cubicBezTo>
                    <a:pt x="6" y="65"/>
                    <a:pt x="5" y="67"/>
                    <a:pt x="5" y="69"/>
                  </a:cubicBezTo>
                  <a:cubicBezTo>
                    <a:pt x="5" y="69"/>
                    <a:pt x="5" y="70"/>
                    <a:pt x="5" y="71"/>
                  </a:cubicBezTo>
                  <a:cubicBezTo>
                    <a:pt x="5" y="72"/>
                    <a:pt x="5" y="73"/>
                    <a:pt x="4" y="74"/>
                  </a:cubicBezTo>
                  <a:cubicBezTo>
                    <a:pt x="3" y="75"/>
                    <a:pt x="3" y="75"/>
                    <a:pt x="3" y="76"/>
                  </a:cubicBezTo>
                  <a:cubicBezTo>
                    <a:pt x="3" y="76"/>
                    <a:pt x="3" y="77"/>
                    <a:pt x="3" y="77"/>
                  </a:cubicBezTo>
                  <a:cubicBezTo>
                    <a:pt x="3" y="78"/>
                    <a:pt x="3" y="78"/>
                    <a:pt x="3" y="78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5" name="Freeform 291"/>
            <p:cNvSpPr>
              <a:spLocks/>
            </p:cNvSpPr>
            <p:nvPr/>
          </p:nvSpPr>
          <p:spPr bwMode="auto">
            <a:xfrm>
              <a:off x="8851458" y="3084865"/>
              <a:ext cx="77019" cy="7070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6" y="0"/>
                </a:cxn>
                <a:cxn ang="0">
                  <a:pos x="32" y="1"/>
                </a:cxn>
                <a:cxn ang="0">
                  <a:pos x="29" y="2"/>
                </a:cxn>
                <a:cxn ang="0">
                  <a:pos x="27" y="7"/>
                </a:cxn>
                <a:cxn ang="0">
                  <a:pos x="26" y="9"/>
                </a:cxn>
                <a:cxn ang="0">
                  <a:pos x="23" y="10"/>
                </a:cxn>
                <a:cxn ang="0">
                  <a:pos x="21" y="11"/>
                </a:cxn>
                <a:cxn ang="0">
                  <a:pos x="19" y="13"/>
                </a:cxn>
                <a:cxn ang="0">
                  <a:pos x="16" y="18"/>
                </a:cxn>
                <a:cxn ang="0">
                  <a:pos x="13" y="19"/>
                </a:cxn>
                <a:cxn ang="0">
                  <a:pos x="9" y="20"/>
                </a:cxn>
                <a:cxn ang="0">
                  <a:pos x="4" y="19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2" y="22"/>
                </a:cxn>
                <a:cxn ang="0">
                  <a:pos x="3" y="24"/>
                </a:cxn>
                <a:cxn ang="0">
                  <a:pos x="5" y="27"/>
                </a:cxn>
                <a:cxn ang="0">
                  <a:pos x="6" y="30"/>
                </a:cxn>
                <a:cxn ang="0">
                  <a:pos x="7" y="32"/>
                </a:cxn>
                <a:cxn ang="0">
                  <a:pos x="10" y="35"/>
                </a:cxn>
                <a:cxn ang="0">
                  <a:pos x="12" y="36"/>
                </a:cxn>
                <a:cxn ang="0">
                  <a:pos x="16" y="39"/>
                </a:cxn>
                <a:cxn ang="0">
                  <a:pos x="17" y="40"/>
                </a:cxn>
                <a:cxn ang="0">
                  <a:pos x="18" y="44"/>
                </a:cxn>
                <a:cxn ang="0">
                  <a:pos x="20" y="48"/>
                </a:cxn>
                <a:cxn ang="0">
                  <a:pos x="24" y="50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2"/>
                </a:cxn>
                <a:cxn ang="0">
                  <a:pos x="30" y="53"/>
                </a:cxn>
                <a:cxn ang="0">
                  <a:pos x="34" y="55"/>
                </a:cxn>
                <a:cxn ang="0">
                  <a:pos x="36" y="55"/>
                </a:cxn>
                <a:cxn ang="0">
                  <a:pos x="38" y="56"/>
                </a:cxn>
                <a:cxn ang="0">
                  <a:pos x="41" y="57"/>
                </a:cxn>
                <a:cxn ang="0">
                  <a:pos x="44" y="57"/>
                </a:cxn>
                <a:cxn ang="0">
                  <a:pos x="47" y="57"/>
                </a:cxn>
                <a:cxn ang="0">
                  <a:pos x="48" y="56"/>
                </a:cxn>
                <a:cxn ang="0">
                  <a:pos x="51" y="54"/>
                </a:cxn>
                <a:cxn ang="0">
                  <a:pos x="54" y="51"/>
                </a:cxn>
                <a:cxn ang="0">
                  <a:pos x="57" y="48"/>
                </a:cxn>
                <a:cxn ang="0">
                  <a:pos x="57" y="46"/>
                </a:cxn>
                <a:cxn ang="0">
                  <a:pos x="58" y="41"/>
                </a:cxn>
                <a:cxn ang="0">
                  <a:pos x="60" y="39"/>
                </a:cxn>
                <a:cxn ang="0">
                  <a:pos x="61" y="36"/>
                </a:cxn>
                <a:cxn ang="0">
                  <a:pos x="59" y="31"/>
                </a:cxn>
                <a:cxn ang="0">
                  <a:pos x="59" y="27"/>
                </a:cxn>
                <a:cxn ang="0">
                  <a:pos x="61" y="23"/>
                </a:cxn>
                <a:cxn ang="0">
                  <a:pos x="60" y="17"/>
                </a:cxn>
                <a:cxn ang="0">
                  <a:pos x="61" y="13"/>
                </a:cxn>
                <a:cxn ang="0">
                  <a:pos x="61" y="10"/>
                </a:cxn>
                <a:cxn ang="0">
                  <a:pos x="59" y="9"/>
                </a:cxn>
                <a:cxn ang="0">
                  <a:pos x="55" y="8"/>
                </a:cxn>
                <a:cxn ang="0">
                  <a:pos x="50" y="6"/>
                </a:cxn>
                <a:cxn ang="0">
                  <a:pos x="43" y="3"/>
                </a:cxn>
                <a:cxn ang="0">
                  <a:pos x="41" y="2"/>
                </a:cxn>
                <a:cxn ang="0">
                  <a:pos x="40" y="0"/>
                </a:cxn>
              </a:cxnLst>
              <a:rect l="0" t="0" r="r" b="b"/>
              <a:pathLst>
                <a:path w="62" h="57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2" y="1"/>
                  </a:cubicBezTo>
                  <a:cubicBezTo>
                    <a:pt x="32" y="2"/>
                    <a:pt x="31" y="1"/>
                    <a:pt x="31" y="1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9" y="4"/>
                    <a:pt x="28" y="4"/>
                  </a:cubicBezTo>
                  <a:cubicBezTo>
                    <a:pt x="28" y="5"/>
                    <a:pt x="27" y="6"/>
                    <a:pt x="27" y="7"/>
                  </a:cubicBezTo>
                  <a:cubicBezTo>
                    <a:pt x="27" y="7"/>
                    <a:pt x="27" y="7"/>
                    <a:pt x="27" y="8"/>
                  </a:cubicBezTo>
                  <a:cubicBezTo>
                    <a:pt x="27" y="8"/>
                    <a:pt x="26" y="9"/>
                    <a:pt x="26" y="9"/>
                  </a:cubicBezTo>
                  <a:cubicBezTo>
                    <a:pt x="25" y="9"/>
                    <a:pt x="25" y="8"/>
                    <a:pt x="24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1" y="11"/>
                    <a:pt x="21" y="11"/>
                    <a:pt x="20" y="11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4"/>
                    <a:pt x="18" y="14"/>
                    <a:pt x="17" y="15"/>
                  </a:cubicBezTo>
                  <a:cubicBezTo>
                    <a:pt x="17" y="16"/>
                    <a:pt x="17" y="17"/>
                    <a:pt x="16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3" y="19"/>
                    <a:pt x="12" y="20"/>
                    <a:pt x="12" y="20"/>
                  </a:cubicBezTo>
                  <a:cubicBezTo>
                    <a:pt x="12" y="20"/>
                    <a:pt x="10" y="20"/>
                    <a:pt x="9" y="20"/>
                  </a:cubicBezTo>
                  <a:cubicBezTo>
                    <a:pt x="9" y="19"/>
                    <a:pt x="8" y="18"/>
                    <a:pt x="7" y="19"/>
                  </a:cubicBezTo>
                  <a:cubicBezTo>
                    <a:pt x="6" y="19"/>
                    <a:pt x="5" y="21"/>
                    <a:pt x="4" y="19"/>
                  </a:cubicBezTo>
                  <a:cubicBezTo>
                    <a:pt x="4" y="19"/>
                    <a:pt x="3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4" y="25"/>
                    <a:pt x="4" y="26"/>
                    <a:pt x="5" y="27"/>
                  </a:cubicBezTo>
                  <a:cubicBezTo>
                    <a:pt x="5" y="28"/>
                    <a:pt x="5" y="28"/>
                    <a:pt x="6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7" y="32"/>
                    <a:pt x="6" y="32"/>
                    <a:pt x="7" y="32"/>
                  </a:cubicBezTo>
                  <a:cubicBezTo>
                    <a:pt x="7" y="33"/>
                    <a:pt x="8" y="33"/>
                    <a:pt x="8" y="34"/>
                  </a:cubicBezTo>
                  <a:cubicBezTo>
                    <a:pt x="9" y="34"/>
                    <a:pt x="10" y="34"/>
                    <a:pt x="10" y="35"/>
                  </a:cubicBezTo>
                  <a:cubicBezTo>
                    <a:pt x="10" y="35"/>
                    <a:pt x="10" y="36"/>
                    <a:pt x="11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3" y="37"/>
                    <a:pt x="14" y="37"/>
                    <a:pt x="15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39"/>
                    <a:pt x="17" y="39"/>
                    <a:pt x="17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8" y="43"/>
                    <a:pt x="18" y="44"/>
                  </a:cubicBezTo>
                  <a:cubicBezTo>
                    <a:pt x="18" y="45"/>
                    <a:pt x="18" y="45"/>
                    <a:pt x="19" y="46"/>
                  </a:cubicBezTo>
                  <a:cubicBezTo>
                    <a:pt x="19" y="47"/>
                    <a:pt x="20" y="47"/>
                    <a:pt x="20" y="48"/>
                  </a:cubicBezTo>
                  <a:cubicBezTo>
                    <a:pt x="21" y="49"/>
                    <a:pt x="22" y="49"/>
                    <a:pt x="23" y="49"/>
                  </a:cubicBezTo>
                  <a:cubicBezTo>
                    <a:pt x="23" y="49"/>
                    <a:pt x="23" y="50"/>
                    <a:pt x="24" y="50"/>
                  </a:cubicBezTo>
                  <a:cubicBezTo>
                    <a:pt x="24" y="50"/>
                    <a:pt x="25" y="50"/>
                    <a:pt x="25" y="50"/>
                  </a:cubicBezTo>
                  <a:cubicBezTo>
                    <a:pt x="25" y="50"/>
                    <a:pt x="25" y="50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7" y="51"/>
                    <a:pt x="27" y="51"/>
                  </a:cubicBezTo>
                  <a:cubicBezTo>
                    <a:pt x="27" y="52"/>
                    <a:pt x="27" y="52"/>
                    <a:pt x="28" y="52"/>
                  </a:cubicBezTo>
                  <a:cubicBezTo>
                    <a:pt x="28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4"/>
                    <a:pt x="31" y="54"/>
                    <a:pt x="32" y="55"/>
                  </a:cubicBezTo>
                  <a:cubicBezTo>
                    <a:pt x="33" y="55"/>
                    <a:pt x="33" y="55"/>
                    <a:pt x="34" y="55"/>
                  </a:cubicBezTo>
                  <a:cubicBezTo>
                    <a:pt x="34" y="55"/>
                    <a:pt x="35" y="55"/>
                    <a:pt x="35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7" y="55"/>
                    <a:pt x="37" y="55"/>
                    <a:pt x="38" y="56"/>
                  </a:cubicBezTo>
                  <a:cubicBezTo>
                    <a:pt x="38" y="56"/>
                    <a:pt x="38" y="56"/>
                    <a:pt x="39" y="56"/>
                  </a:cubicBezTo>
                  <a:cubicBezTo>
                    <a:pt x="39" y="57"/>
                    <a:pt x="40" y="57"/>
                    <a:pt x="41" y="57"/>
                  </a:cubicBezTo>
                  <a:cubicBezTo>
                    <a:pt x="41" y="57"/>
                    <a:pt x="42" y="57"/>
                    <a:pt x="42" y="57"/>
                  </a:cubicBezTo>
                  <a:cubicBezTo>
                    <a:pt x="43" y="57"/>
                    <a:pt x="43" y="57"/>
                    <a:pt x="44" y="57"/>
                  </a:cubicBezTo>
                  <a:cubicBezTo>
                    <a:pt x="44" y="57"/>
                    <a:pt x="45" y="57"/>
                    <a:pt x="45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6"/>
                  </a:cubicBezTo>
                  <a:cubicBezTo>
                    <a:pt x="49" y="56"/>
                    <a:pt x="50" y="55"/>
                    <a:pt x="50" y="54"/>
                  </a:cubicBezTo>
                  <a:cubicBezTo>
                    <a:pt x="50" y="54"/>
                    <a:pt x="50" y="54"/>
                    <a:pt x="51" y="54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3" y="52"/>
                    <a:pt x="53" y="52"/>
                    <a:pt x="54" y="51"/>
                  </a:cubicBezTo>
                  <a:cubicBezTo>
                    <a:pt x="55" y="51"/>
                    <a:pt x="55" y="50"/>
                    <a:pt x="55" y="49"/>
                  </a:cubicBezTo>
                  <a:cubicBezTo>
                    <a:pt x="56" y="49"/>
                    <a:pt x="56" y="48"/>
                    <a:pt x="57" y="48"/>
                  </a:cubicBezTo>
                  <a:cubicBezTo>
                    <a:pt x="57" y="47"/>
                    <a:pt x="58" y="48"/>
                    <a:pt x="58" y="47"/>
                  </a:cubicBezTo>
                  <a:cubicBezTo>
                    <a:pt x="58" y="46"/>
                    <a:pt x="57" y="46"/>
                    <a:pt x="57" y="46"/>
                  </a:cubicBezTo>
                  <a:cubicBezTo>
                    <a:pt x="56" y="45"/>
                    <a:pt x="56" y="43"/>
                    <a:pt x="57" y="42"/>
                  </a:cubicBezTo>
                  <a:cubicBezTo>
                    <a:pt x="57" y="41"/>
                    <a:pt x="58" y="42"/>
                    <a:pt x="58" y="41"/>
                  </a:cubicBezTo>
                  <a:cubicBezTo>
                    <a:pt x="58" y="41"/>
                    <a:pt x="58" y="40"/>
                    <a:pt x="59" y="40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60" y="39"/>
                    <a:pt x="60" y="39"/>
                    <a:pt x="60" y="38"/>
                  </a:cubicBezTo>
                  <a:cubicBezTo>
                    <a:pt x="61" y="38"/>
                    <a:pt x="61" y="37"/>
                    <a:pt x="61" y="36"/>
                  </a:cubicBezTo>
                  <a:cubicBezTo>
                    <a:pt x="61" y="35"/>
                    <a:pt x="60" y="34"/>
                    <a:pt x="60" y="34"/>
                  </a:cubicBezTo>
                  <a:cubicBezTo>
                    <a:pt x="60" y="33"/>
                    <a:pt x="60" y="32"/>
                    <a:pt x="59" y="31"/>
                  </a:cubicBezTo>
                  <a:cubicBezTo>
                    <a:pt x="59" y="30"/>
                    <a:pt x="59" y="29"/>
                    <a:pt x="59" y="28"/>
                  </a:cubicBezTo>
                  <a:cubicBezTo>
                    <a:pt x="59" y="28"/>
                    <a:pt x="59" y="27"/>
                    <a:pt x="59" y="27"/>
                  </a:cubicBezTo>
                  <a:cubicBezTo>
                    <a:pt x="60" y="26"/>
                    <a:pt x="60" y="26"/>
                    <a:pt x="60" y="25"/>
                  </a:cubicBezTo>
                  <a:cubicBezTo>
                    <a:pt x="61" y="25"/>
                    <a:pt x="61" y="24"/>
                    <a:pt x="61" y="23"/>
                  </a:cubicBezTo>
                  <a:cubicBezTo>
                    <a:pt x="60" y="21"/>
                    <a:pt x="61" y="20"/>
                    <a:pt x="61" y="19"/>
                  </a:cubicBezTo>
                  <a:cubicBezTo>
                    <a:pt x="60" y="18"/>
                    <a:pt x="60" y="18"/>
                    <a:pt x="60" y="17"/>
                  </a:cubicBezTo>
                  <a:cubicBezTo>
                    <a:pt x="60" y="16"/>
                    <a:pt x="61" y="16"/>
                    <a:pt x="61" y="15"/>
                  </a:cubicBezTo>
                  <a:cubicBezTo>
                    <a:pt x="61" y="14"/>
                    <a:pt x="61" y="13"/>
                    <a:pt x="61" y="1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1"/>
                    <a:pt x="62" y="11"/>
                    <a:pt x="61" y="10"/>
                  </a:cubicBezTo>
                  <a:cubicBezTo>
                    <a:pt x="61" y="10"/>
                    <a:pt x="60" y="10"/>
                    <a:pt x="60" y="9"/>
                  </a:cubicBezTo>
                  <a:cubicBezTo>
                    <a:pt x="60" y="9"/>
                    <a:pt x="60" y="9"/>
                    <a:pt x="59" y="9"/>
                  </a:cubicBezTo>
                  <a:cubicBezTo>
                    <a:pt x="59" y="8"/>
                    <a:pt x="58" y="8"/>
                    <a:pt x="58" y="8"/>
                  </a:cubicBezTo>
                  <a:cubicBezTo>
                    <a:pt x="57" y="8"/>
                    <a:pt x="56" y="8"/>
                    <a:pt x="55" y="8"/>
                  </a:cubicBezTo>
                  <a:cubicBezTo>
                    <a:pt x="55" y="8"/>
                    <a:pt x="54" y="7"/>
                    <a:pt x="54" y="7"/>
                  </a:cubicBezTo>
                  <a:cubicBezTo>
                    <a:pt x="53" y="7"/>
                    <a:pt x="51" y="6"/>
                    <a:pt x="50" y="6"/>
                  </a:cubicBezTo>
                  <a:cubicBezTo>
                    <a:pt x="49" y="5"/>
                    <a:pt x="49" y="4"/>
                    <a:pt x="47" y="4"/>
                  </a:cubicBezTo>
                  <a:cubicBezTo>
                    <a:pt x="46" y="3"/>
                    <a:pt x="43" y="3"/>
                    <a:pt x="43" y="3"/>
                  </a:cubicBezTo>
                  <a:cubicBezTo>
                    <a:pt x="42" y="3"/>
                    <a:pt x="41" y="4"/>
                    <a:pt x="41" y="3"/>
                  </a:cubicBezTo>
                  <a:cubicBezTo>
                    <a:pt x="41" y="3"/>
                    <a:pt x="41" y="2"/>
                    <a:pt x="41" y="2"/>
                  </a:cubicBezTo>
                  <a:cubicBezTo>
                    <a:pt x="41" y="2"/>
                    <a:pt x="40" y="1"/>
                    <a:pt x="40" y="1"/>
                  </a:cubicBezTo>
                  <a:cubicBezTo>
                    <a:pt x="40" y="1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6" name="Freeform 292"/>
            <p:cNvSpPr>
              <a:spLocks noEditPoints="1"/>
            </p:cNvSpPr>
            <p:nvPr/>
          </p:nvSpPr>
          <p:spPr bwMode="auto">
            <a:xfrm>
              <a:off x="8799692" y="3100648"/>
              <a:ext cx="91539" cy="104797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41" y="5"/>
                </a:cxn>
                <a:cxn ang="0">
                  <a:pos x="29" y="10"/>
                </a:cxn>
                <a:cxn ang="0">
                  <a:pos x="24" y="8"/>
                </a:cxn>
                <a:cxn ang="0">
                  <a:pos x="18" y="8"/>
                </a:cxn>
                <a:cxn ang="0">
                  <a:pos x="15" y="8"/>
                </a:cxn>
                <a:cxn ang="0">
                  <a:pos x="13" y="9"/>
                </a:cxn>
                <a:cxn ang="0">
                  <a:pos x="8" y="10"/>
                </a:cxn>
                <a:cxn ang="0">
                  <a:pos x="0" y="41"/>
                </a:cxn>
                <a:cxn ang="0">
                  <a:pos x="4" y="67"/>
                </a:cxn>
                <a:cxn ang="0">
                  <a:pos x="7" y="77"/>
                </a:cxn>
                <a:cxn ang="0">
                  <a:pos x="7" y="84"/>
                </a:cxn>
                <a:cxn ang="0">
                  <a:pos x="15" y="81"/>
                </a:cxn>
                <a:cxn ang="0">
                  <a:pos x="20" y="78"/>
                </a:cxn>
                <a:cxn ang="0">
                  <a:pos x="22" y="73"/>
                </a:cxn>
                <a:cxn ang="0">
                  <a:pos x="25" y="69"/>
                </a:cxn>
                <a:cxn ang="0">
                  <a:pos x="30" y="74"/>
                </a:cxn>
                <a:cxn ang="0">
                  <a:pos x="33" y="75"/>
                </a:cxn>
                <a:cxn ang="0">
                  <a:pos x="40" y="75"/>
                </a:cxn>
                <a:cxn ang="0">
                  <a:pos x="45" y="69"/>
                </a:cxn>
                <a:cxn ang="0">
                  <a:pos x="50" y="63"/>
                </a:cxn>
                <a:cxn ang="0">
                  <a:pos x="54" y="60"/>
                </a:cxn>
                <a:cxn ang="0">
                  <a:pos x="55" y="56"/>
                </a:cxn>
                <a:cxn ang="0">
                  <a:pos x="60" y="52"/>
                </a:cxn>
                <a:cxn ang="0">
                  <a:pos x="64" y="48"/>
                </a:cxn>
                <a:cxn ang="0">
                  <a:pos x="66" y="45"/>
                </a:cxn>
                <a:cxn ang="0">
                  <a:pos x="71" y="43"/>
                </a:cxn>
                <a:cxn ang="0">
                  <a:pos x="74" y="42"/>
                </a:cxn>
                <a:cxn ang="0">
                  <a:pos x="72" y="40"/>
                </a:cxn>
                <a:cxn ang="0">
                  <a:pos x="71" y="39"/>
                </a:cxn>
                <a:cxn ang="0">
                  <a:pos x="69" y="38"/>
                </a:cxn>
                <a:cxn ang="0">
                  <a:pos x="68" y="38"/>
                </a:cxn>
                <a:cxn ang="0">
                  <a:pos x="66" y="37"/>
                </a:cxn>
                <a:cxn ang="0">
                  <a:pos x="62" y="35"/>
                </a:cxn>
                <a:cxn ang="0">
                  <a:pos x="60" y="31"/>
                </a:cxn>
                <a:cxn ang="0">
                  <a:pos x="59" y="27"/>
                </a:cxn>
                <a:cxn ang="0">
                  <a:pos x="58" y="26"/>
                </a:cxn>
                <a:cxn ang="0">
                  <a:pos x="54" y="23"/>
                </a:cxn>
                <a:cxn ang="0">
                  <a:pos x="52" y="22"/>
                </a:cxn>
                <a:cxn ang="0">
                  <a:pos x="49" y="19"/>
                </a:cxn>
                <a:cxn ang="0">
                  <a:pos x="48" y="17"/>
                </a:cxn>
                <a:cxn ang="0">
                  <a:pos x="47" y="14"/>
                </a:cxn>
                <a:cxn ang="0">
                  <a:pos x="45" y="11"/>
                </a:cxn>
                <a:cxn ang="0">
                  <a:pos x="44" y="9"/>
                </a:cxn>
                <a:cxn ang="0">
                  <a:pos x="43" y="8"/>
                </a:cxn>
                <a:cxn ang="0">
                  <a:pos x="42" y="5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74" h="84">
                  <a:moveTo>
                    <a:pt x="42" y="5"/>
                  </a:move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6"/>
                    <a:pt x="37" y="6"/>
                    <a:pt x="35" y="7"/>
                  </a:cubicBezTo>
                  <a:cubicBezTo>
                    <a:pt x="33" y="8"/>
                    <a:pt x="32" y="10"/>
                    <a:pt x="29" y="10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7"/>
                    <a:pt x="24" y="8"/>
                  </a:cubicBezTo>
                  <a:cubicBezTo>
                    <a:pt x="23" y="8"/>
                    <a:pt x="22" y="8"/>
                    <a:pt x="21" y="8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6" y="9"/>
                    <a:pt x="16" y="8"/>
                    <a:pt x="15" y="8"/>
                  </a:cubicBezTo>
                  <a:cubicBezTo>
                    <a:pt x="15" y="8"/>
                    <a:pt x="15" y="9"/>
                    <a:pt x="14" y="9"/>
                  </a:cubicBezTo>
                  <a:cubicBezTo>
                    <a:pt x="14" y="9"/>
                    <a:pt x="13" y="9"/>
                    <a:pt x="13" y="9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10"/>
                    <a:pt x="8" y="9"/>
                    <a:pt x="8" y="10"/>
                  </a:cubicBezTo>
                  <a:cubicBezTo>
                    <a:pt x="8" y="11"/>
                    <a:pt x="9" y="37"/>
                    <a:pt x="8" y="40"/>
                  </a:cubicBezTo>
                  <a:cubicBezTo>
                    <a:pt x="7" y="41"/>
                    <a:pt x="0" y="41"/>
                    <a:pt x="0" y="41"/>
                  </a:cubicBezTo>
                  <a:cubicBezTo>
                    <a:pt x="0" y="41"/>
                    <a:pt x="0" y="62"/>
                    <a:pt x="0" y="64"/>
                  </a:cubicBezTo>
                  <a:cubicBezTo>
                    <a:pt x="1" y="67"/>
                    <a:pt x="2" y="66"/>
                    <a:pt x="4" y="67"/>
                  </a:cubicBezTo>
                  <a:cubicBezTo>
                    <a:pt x="5" y="69"/>
                    <a:pt x="5" y="71"/>
                    <a:pt x="6" y="73"/>
                  </a:cubicBezTo>
                  <a:cubicBezTo>
                    <a:pt x="7" y="74"/>
                    <a:pt x="7" y="75"/>
                    <a:pt x="7" y="77"/>
                  </a:cubicBezTo>
                  <a:cubicBezTo>
                    <a:pt x="6" y="78"/>
                    <a:pt x="5" y="79"/>
                    <a:pt x="5" y="81"/>
                  </a:cubicBezTo>
                  <a:cubicBezTo>
                    <a:pt x="6" y="83"/>
                    <a:pt x="5" y="84"/>
                    <a:pt x="7" y="84"/>
                  </a:cubicBezTo>
                  <a:cubicBezTo>
                    <a:pt x="9" y="83"/>
                    <a:pt x="12" y="83"/>
                    <a:pt x="13" y="82"/>
                  </a:cubicBezTo>
                  <a:cubicBezTo>
                    <a:pt x="14" y="82"/>
                    <a:pt x="15" y="81"/>
                    <a:pt x="15" y="81"/>
                  </a:cubicBezTo>
                  <a:cubicBezTo>
                    <a:pt x="16" y="79"/>
                    <a:pt x="16" y="80"/>
                    <a:pt x="17" y="79"/>
                  </a:cubicBezTo>
                  <a:cubicBezTo>
                    <a:pt x="18" y="79"/>
                    <a:pt x="20" y="79"/>
                    <a:pt x="20" y="78"/>
                  </a:cubicBezTo>
                  <a:cubicBezTo>
                    <a:pt x="20" y="77"/>
                    <a:pt x="21" y="76"/>
                    <a:pt x="21" y="76"/>
                  </a:cubicBezTo>
                  <a:cubicBezTo>
                    <a:pt x="21" y="75"/>
                    <a:pt x="22" y="74"/>
                    <a:pt x="22" y="73"/>
                  </a:cubicBezTo>
                  <a:cubicBezTo>
                    <a:pt x="22" y="72"/>
                    <a:pt x="22" y="72"/>
                    <a:pt x="23" y="71"/>
                  </a:cubicBezTo>
                  <a:cubicBezTo>
                    <a:pt x="24" y="70"/>
                    <a:pt x="24" y="70"/>
                    <a:pt x="25" y="69"/>
                  </a:cubicBezTo>
                  <a:cubicBezTo>
                    <a:pt x="26" y="69"/>
                    <a:pt x="28" y="69"/>
                    <a:pt x="29" y="70"/>
                  </a:cubicBezTo>
                  <a:cubicBezTo>
                    <a:pt x="30" y="71"/>
                    <a:pt x="30" y="73"/>
                    <a:pt x="30" y="74"/>
                  </a:cubicBezTo>
                  <a:cubicBezTo>
                    <a:pt x="31" y="75"/>
                    <a:pt x="31" y="76"/>
                    <a:pt x="32" y="76"/>
                  </a:cubicBezTo>
                  <a:cubicBezTo>
                    <a:pt x="32" y="76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5"/>
                    <a:pt x="39" y="75"/>
                    <a:pt x="40" y="75"/>
                  </a:cubicBezTo>
                  <a:cubicBezTo>
                    <a:pt x="41" y="75"/>
                    <a:pt x="42" y="75"/>
                    <a:pt x="43" y="74"/>
                  </a:cubicBezTo>
                  <a:cubicBezTo>
                    <a:pt x="45" y="73"/>
                    <a:pt x="44" y="71"/>
                    <a:pt x="45" y="69"/>
                  </a:cubicBezTo>
                  <a:cubicBezTo>
                    <a:pt x="46" y="68"/>
                    <a:pt x="47" y="66"/>
                    <a:pt x="47" y="65"/>
                  </a:cubicBezTo>
                  <a:cubicBezTo>
                    <a:pt x="49" y="65"/>
                    <a:pt x="49" y="64"/>
                    <a:pt x="50" y="63"/>
                  </a:cubicBezTo>
                  <a:cubicBezTo>
                    <a:pt x="51" y="63"/>
                    <a:pt x="52" y="62"/>
                    <a:pt x="53" y="61"/>
                  </a:cubicBezTo>
                  <a:cubicBezTo>
                    <a:pt x="53" y="61"/>
                    <a:pt x="54" y="60"/>
                    <a:pt x="54" y="60"/>
                  </a:cubicBezTo>
                  <a:cubicBezTo>
                    <a:pt x="54" y="59"/>
                    <a:pt x="54" y="59"/>
                    <a:pt x="55" y="59"/>
                  </a:cubicBezTo>
                  <a:cubicBezTo>
                    <a:pt x="55" y="58"/>
                    <a:pt x="55" y="56"/>
                    <a:pt x="55" y="56"/>
                  </a:cubicBezTo>
                  <a:cubicBezTo>
                    <a:pt x="56" y="55"/>
                    <a:pt x="57" y="54"/>
                    <a:pt x="57" y="53"/>
                  </a:cubicBezTo>
                  <a:cubicBezTo>
                    <a:pt x="58" y="52"/>
                    <a:pt x="58" y="52"/>
                    <a:pt x="60" y="52"/>
                  </a:cubicBezTo>
                  <a:cubicBezTo>
                    <a:pt x="61" y="52"/>
                    <a:pt x="63" y="50"/>
                    <a:pt x="63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6"/>
                    <a:pt x="66" y="45"/>
                  </a:cubicBezTo>
                  <a:cubicBezTo>
                    <a:pt x="67" y="45"/>
                    <a:pt x="70" y="46"/>
                    <a:pt x="70" y="45"/>
                  </a:cubicBezTo>
                  <a:cubicBezTo>
                    <a:pt x="71" y="45"/>
                    <a:pt x="71" y="44"/>
                    <a:pt x="71" y="43"/>
                  </a:cubicBezTo>
                  <a:cubicBezTo>
                    <a:pt x="72" y="43"/>
                    <a:pt x="72" y="43"/>
                    <a:pt x="73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3" y="41"/>
                    <a:pt x="73" y="41"/>
                    <a:pt x="72" y="40"/>
                  </a:cubicBezTo>
                  <a:cubicBezTo>
                    <a:pt x="72" y="40"/>
                    <a:pt x="72" y="40"/>
                    <a:pt x="71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0" y="39"/>
                    <a:pt x="70" y="39"/>
                  </a:cubicBezTo>
                  <a:cubicBezTo>
                    <a:pt x="69" y="39"/>
                    <a:pt x="69" y="39"/>
                    <a:pt x="69" y="38"/>
                  </a:cubicBezTo>
                  <a:cubicBezTo>
                    <a:pt x="69" y="38"/>
                    <a:pt x="68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6" y="37"/>
                    <a:pt x="66" y="37"/>
                  </a:cubicBezTo>
                  <a:cubicBezTo>
                    <a:pt x="65" y="37"/>
                    <a:pt x="65" y="36"/>
                    <a:pt x="65" y="36"/>
                  </a:cubicBezTo>
                  <a:cubicBezTo>
                    <a:pt x="64" y="36"/>
                    <a:pt x="63" y="36"/>
                    <a:pt x="62" y="35"/>
                  </a:cubicBezTo>
                  <a:cubicBezTo>
                    <a:pt x="62" y="34"/>
                    <a:pt x="61" y="34"/>
                    <a:pt x="61" y="33"/>
                  </a:cubicBezTo>
                  <a:cubicBezTo>
                    <a:pt x="60" y="32"/>
                    <a:pt x="60" y="32"/>
                    <a:pt x="60" y="31"/>
                  </a:cubicBezTo>
                  <a:cubicBezTo>
                    <a:pt x="60" y="30"/>
                    <a:pt x="59" y="29"/>
                    <a:pt x="59" y="28"/>
                  </a:cubicBezTo>
                  <a:cubicBezTo>
                    <a:pt x="59" y="28"/>
                    <a:pt x="59" y="28"/>
                    <a:pt x="59" y="27"/>
                  </a:cubicBezTo>
                  <a:cubicBezTo>
                    <a:pt x="59" y="27"/>
                    <a:pt x="59" y="27"/>
                    <a:pt x="59" y="26"/>
                  </a:cubicBezTo>
                  <a:cubicBezTo>
                    <a:pt x="59" y="26"/>
                    <a:pt x="58" y="26"/>
                    <a:pt x="58" y="26"/>
                  </a:cubicBezTo>
                  <a:cubicBezTo>
                    <a:pt x="58" y="25"/>
                    <a:pt x="58" y="25"/>
                    <a:pt x="57" y="25"/>
                  </a:cubicBezTo>
                  <a:cubicBezTo>
                    <a:pt x="56" y="24"/>
                    <a:pt x="55" y="24"/>
                    <a:pt x="54" y="23"/>
                  </a:cubicBezTo>
                  <a:cubicBezTo>
                    <a:pt x="54" y="23"/>
                    <a:pt x="53" y="23"/>
                    <a:pt x="53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2" y="21"/>
                    <a:pt x="51" y="21"/>
                    <a:pt x="50" y="21"/>
                  </a:cubicBezTo>
                  <a:cubicBezTo>
                    <a:pt x="50" y="20"/>
                    <a:pt x="49" y="20"/>
                    <a:pt x="49" y="19"/>
                  </a:cubicBezTo>
                  <a:cubicBezTo>
                    <a:pt x="48" y="19"/>
                    <a:pt x="49" y="19"/>
                    <a:pt x="48" y="18"/>
                  </a:cubicBezTo>
                  <a:cubicBezTo>
                    <a:pt x="48" y="18"/>
                    <a:pt x="48" y="17"/>
                    <a:pt x="48" y="17"/>
                  </a:cubicBezTo>
                  <a:cubicBezTo>
                    <a:pt x="48" y="17"/>
                    <a:pt x="48" y="16"/>
                    <a:pt x="48" y="16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46" y="13"/>
                    <a:pt x="46" y="12"/>
                    <a:pt x="45" y="12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1"/>
                    <a:pt x="44" y="10"/>
                    <a:pt x="44" y="10"/>
                  </a:cubicBezTo>
                  <a:cubicBezTo>
                    <a:pt x="44" y="10"/>
                    <a:pt x="44" y="10"/>
                    <a:pt x="44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2" y="8"/>
                    <a:pt x="42" y="7"/>
                    <a:pt x="42" y="6"/>
                  </a:cubicBezTo>
                  <a:cubicBezTo>
                    <a:pt x="42" y="6"/>
                    <a:pt x="42" y="5"/>
                    <a:pt x="42" y="5"/>
                  </a:cubicBezTo>
                  <a:close/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7" name="Freeform 293"/>
            <p:cNvSpPr>
              <a:spLocks/>
            </p:cNvSpPr>
            <p:nvPr/>
          </p:nvSpPr>
          <p:spPr bwMode="auto">
            <a:xfrm>
              <a:off x="8718885" y="3098123"/>
              <a:ext cx="131311" cy="129418"/>
            </a:xfrm>
            <a:custGeom>
              <a:avLst/>
              <a:gdLst/>
              <a:ahLst/>
              <a:cxnLst>
                <a:cxn ang="0">
                  <a:pos x="106" y="7"/>
                </a:cxn>
                <a:cxn ang="0">
                  <a:pos x="103" y="5"/>
                </a:cxn>
                <a:cxn ang="0">
                  <a:pos x="96" y="5"/>
                </a:cxn>
                <a:cxn ang="0">
                  <a:pos x="93" y="5"/>
                </a:cxn>
                <a:cxn ang="0">
                  <a:pos x="92" y="5"/>
                </a:cxn>
                <a:cxn ang="0">
                  <a:pos x="74" y="8"/>
                </a:cxn>
                <a:cxn ang="0">
                  <a:pos x="65" y="8"/>
                </a:cxn>
                <a:cxn ang="0">
                  <a:pos x="62" y="7"/>
                </a:cxn>
                <a:cxn ang="0">
                  <a:pos x="55" y="6"/>
                </a:cxn>
                <a:cxn ang="0">
                  <a:pos x="17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2" y="13"/>
                </a:cxn>
                <a:cxn ang="0">
                  <a:pos x="6" y="18"/>
                </a:cxn>
                <a:cxn ang="0">
                  <a:pos x="7" y="20"/>
                </a:cxn>
                <a:cxn ang="0">
                  <a:pos x="8" y="23"/>
                </a:cxn>
                <a:cxn ang="0">
                  <a:pos x="16" y="37"/>
                </a:cxn>
                <a:cxn ang="0">
                  <a:pos x="21" y="48"/>
                </a:cxn>
                <a:cxn ang="0">
                  <a:pos x="21" y="58"/>
                </a:cxn>
                <a:cxn ang="0">
                  <a:pos x="23" y="66"/>
                </a:cxn>
                <a:cxn ang="0">
                  <a:pos x="23" y="73"/>
                </a:cxn>
                <a:cxn ang="0">
                  <a:pos x="25" y="78"/>
                </a:cxn>
                <a:cxn ang="0">
                  <a:pos x="26" y="82"/>
                </a:cxn>
                <a:cxn ang="0">
                  <a:pos x="27" y="87"/>
                </a:cxn>
                <a:cxn ang="0">
                  <a:pos x="30" y="92"/>
                </a:cxn>
                <a:cxn ang="0">
                  <a:pos x="32" y="94"/>
                </a:cxn>
                <a:cxn ang="0">
                  <a:pos x="37" y="101"/>
                </a:cxn>
                <a:cxn ang="0">
                  <a:pos x="40" y="97"/>
                </a:cxn>
                <a:cxn ang="0">
                  <a:pos x="43" y="98"/>
                </a:cxn>
                <a:cxn ang="0">
                  <a:pos x="44" y="100"/>
                </a:cxn>
                <a:cxn ang="0">
                  <a:pos x="48" y="102"/>
                </a:cxn>
                <a:cxn ang="0">
                  <a:pos x="51" y="103"/>
                </a:cxn>
                <a:cxn ang="0">
                  <a:pos x="60" y="101"/>
                </a:cxn>
                <a:cxn ang="0">
                  <a:pos x="65" y="66"/>
                </a:cxn>
                <a:cxn ang="0">
                  <a:pos x="73" y="42"/>
                </a:cxn>
                <a:cxn ang="0">
                  <a:pos x="75" y="11"/>
                </a:cxn>
                <a:cxn ang="0">
                  <a:pos x="79" y="11"/>
                </a:cxn>
                <a:cxn ang="0">
                  <a:pos x="82" y="11"/>
                </a:cxn>
                <a:cxn ang="0">
                  <a:pos x="86" y="10"/>
                </a:cxn>
                <a:cxn ang="0">
                  <a:pos x="92" y="10"/>
                </a:cxn>
                <a:cxn ang="0">
                  <a:pos x="100" y="9"/>
                </a:cxn>
              </a:cxnLst>
              <a:rect l="0" t="0" r="r" b="b"/>
              <a:pathLst>
                <a:path w="106" h="104">
                  <a:moveTo>
                    <a:pt x="106" y="7"/>
                  </a:moveTo>
                  <a:cubicBezTo>
                    <a:pt x="106" y="7"/>
                    <a:pt x="106" y="7"/>
                    <a:pt x="106" y="7"/>
                  </a:cubicBezTo>
                  <a:cubicBezTo>
                    <a:pt x="106" y="6"/>
                    <a:pt x="105" y="6"/>
                    <a:pt x="105" y="6"/>
                  </a:cubicBezTo>
                  <a:cubicBezTo>
                    <a:pt x="104" y="5"/>
                    <a:pt x="104" y="5"/>
                    <a:pt x="103" y="5"/>
                  </a:cubicBezTo>
                  <a:cubicBezTo>
                    <a:pt x="103" y="5"/>
                    <a:pt x="99" y="5"/>
                    <a:pt x="100" y="5"/>
                  </a:cubicBezTo>
                  <a:cubicBezTo>
                    <a:pt x="99" y="5"/>
                    <a:pt x="97" y="4"/>
                    <a:pt x="96" y="5"/>
                  </a:cubicBezTo>
                  <a:cubicBezTo>
                    <a:pt x="96" y="5"/>
                    <a:pt x="95" y="5"/>
                    <a:pt x="94" y="5"/>
                  </a:cubicBezTo>
                  <a:cubicBezTo>
                    <a:pt x="94" y="5"/>
                    <a:pt x="93" y="5"/>
                    <a:pt x="93" y="5"/>
                  </a:cubicBezTo>
                  <a:cubicBezTo>
                    <a:pt x="93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6"/>
                    <a:pt x="79" y="8"/>
                    <a:pt x="78" y="8"/>
                  </a:cubicBezTo>
                  <a:cubicBezTo>
                    <a:pt x="76" y="8"/>
                    <a:pt x="75" y="8"/>
                    <a:pt x="74" y="8"/>
                  </a:cubicBezTo>
                  <a:cubicBezTo>
                    <a:pt x="73" y="9"/>
                    <a:pt x="72" y="9"/>
                    <a:pt x="71" y="9"/>
                  </a:cubicBezTo>
                  <a:cubicBezTo>
                    <a:pt x="69" y="9"/>
                    <a:pt x="67" y="8"/>
                    <a:pt x="65" y="8"/>
                  </a:cubicBezTo>
                  <a:cubicBezTo>
                    <a:pt x="65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1" y="8"/>
                    <a:pt x="59" y="8"/>
                    <a:pt x="57" y="8"/>
                  </a:cubicBezTo>
                  <a:cubicBezTo>
                    <a:pt x="56" y="8"/>
                    <a:pt x="55" y="7"/>
                    <a:pt x="55" y="6"/>
                  </a:cubicBezTo>
                  <a:cubicBezTo>
                    <a:pt x="54" y="6"/>
                    <a:pt x="54" y="4"/>
                    <a:pt x="53" y="4"/>
                  </a:cubicBezTo>
                  <a:cubicBezTo>
                    <a:pt x="53" y="4"/>
                    <a:pt x="18" y="4"/>
                    <a:pt x="17" y="4"/>
                  </a:cubicBezTo>
                  <a:cubicBezTo>
                    <a:pt x="16" y="4"/>
                    <a:pt x="16" y="3"/>
                    <a:pt x="15" y="3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3"/>
                  </a:cubicBezTo>
                  <a:cubicBezTo>
                    <a:pt x="2" y="14"/>
                    <a:pt x="3" y="15"/>
                    <a:pt x="4" y="16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9" y="24"/>
                    <a:pt x="10" y="26"/>
                    <a:pt x="10" y="28"/>
                  </a:cubicBezTo>
                  <a:cubicBezTo>
                    <a:pt x="12" y="31"/>
                    <a:pt x="14" y="34"/>
                    <a:pt x="16" y="37"/>
                  </a:cubicBezTo>
                  <a:cubicBezTo>
                    <a:pt x="17" y="39"/>
                    <a:pt x="17" y="41"/>
                    <a:pt x="18" y="42"/>
                  </a:cubicBezTo>
                  <a:cubicBezTo>
                    <a:pt x="19" y="44"/>
                    <a:pt x="21" y="46"/>
                    <a:pt x="21" y="48"/>
                  </a:cubicBezTo>
                  <a:cubicBezTo>
                    <a:pt x="21" y="49"/>
                    <a:pt x="21" y="51"/>
                    <a:pt x="21" y="52"/>
                  </a:cubicBezTo>
                  <a:cubicBezTo>
                    <a:pt x="21" y="54"/>
                    <a:pt x="21" y="56"/>
                    <a:pt x="21" y="58"/>
                  </a:cubicBezTo>
                  <a:cubicBezTo>
                    <a:pt x="21" y="60"/>
                    <a:pt x="21" y="62"/>
                    <a:pt x="21" y="64"/>
                  </a:cubicBezTo>
                  <a:cubicBezTo>
                    <a:pt x="21" y="65"/>
                    <a:pt x="22" y="65"/>
                    <a:pt x="23" y="66"/>
                  </a:cubicBezTo>
                  <a:cubicBezTo>
                    <a:pt x="24" y="68"/>
                    <a:pt x="24" y="69"/>
                    <a:pt x="23" y="70"/>
                  </a:cubicBezTo>
                  <a:cubicBezTo>
                    <a:pt x="23" y="71"/>
                    <a:pt x="23" y="72"/>
                    <a:pt x="23" y="73"/>
                  </a:cubicBezTo>
                  <a:cubicBezTo>
                    <a:pt x="24" y="74"/>
                    <a:pt x="24" y="74"/>
                    <a:pt x="25" y="75"/>
                  </a:cubicBezTo>
                  <a:cubicBezTo>
                    <a:pt x="25" y="76"/>
                    <a:pt x="25" y="77"/>
                    <a:pt x="25" y="78"/>
                  </a:cubicBezTo>
                  <a:cubicBezTo>
                    <a:pt x="25" y="78"/>
                    <a:pt x="24" y="79"/>
                    <a:pt x="25" y="80"/>
                  </a:cubicBezTo>
                  <a:cubicBezTo>
                    <a:pt x="25" y="81"/>
                    <a:pt x="26" y="82"/>
                    <a:pt x="26" y="82"/>
                  </a:cubicBezTo>
                  <a:cubicBezTo>
                    <a:pt x="26" y="83"/>
                    <a:pt x="26" y="84"/>
                    <a:pt x="27" y="85"/>
                  </a:cubicBezTo>
                  <a:cubicBezTo>
                    <a:pt x="27" y="86"/>
                    <a:pt x="27" y="86"/>
                    <a:pt x="27" y="87"/>
                  </a:cubicBezTo>
                  <a:cubicBezTo>
                    <a:pt x="27" y="89"/>
                    <a:pt x="27" y="89"/>
                    <a:pt x="28" y="90"/>
                  </a:cubicBezTo>
                  <a:cubicBezTo>
                    <a:pt x="28" y="91"/>
                    <a:pt x="29" y="92"/>
                    <a:pt x="30" y="92"/>
                  </a:cubicBezTo>
                  <a:cubicBezTo>
                    <a:pt x="30" y="92"/>
                    <a:pt x="31" y="92"/>
                    <a:pt x="31" y="92"/>
                  </a:cubicBezTo>
                  <a:cubicBezTo>
                    <a:pt x="31" y="93"/>
                    <a:pt x="31" y="94"/>
                    <a:pt x="32" y="94"/>
                  </a:cubicBezTo>
                  <a:cubicBezTo>
                    <a:pt x="33" y="95"/>
                    <a:pt x="34" y="97"/>
                    <a:pt x="34" y="98"/>
                  </a:cubicBezTo>
                  <a:cubicBezTo>
                    <a:pt x="35" y="100"/>
                    <a:pt x="35" y="102"/>
                    <a:pt x="37" y="101"/>
                  </a:cubicBezTo>
                  <a:cubicBezTo>
                    <a:pt x="39" y="101"/>
                    <a:pt x="39" y="101"/>
                    <a:pt x="40" y="100"/>
                  </a:cubicBezTo>
                  <a:cubicBezTo>
                    <a:pt x="40" y="98"/>
                    <a:pt x="39" y="98"/>
                    <a:pt x="40" y="97"/>
                  </a:cubicBezTo>
                  <a:cubicBezTo>
                    <a:pt x="40" y="96"/>
                    <a:pt x="41" y="96"/>
                    <a:pt x="42" y="96"/>
                  </a:cubicBezTo>
                  <a:cubicBezTo>
                    <a:pt x="44" y="96"/>
                    <a:pt x="43" y="97"/>
                    <a:pt x="43" y="98"/>
                  </a:cubicBezTo>
                  <a:cubicBezTo>
                    <a:pt x="44" y="98"/>
                    <a:pt x="44" y="98"/>
                    <a:pt x="44" y="99"/>
                  </a:cubicBezTo>
                  <a:cubicBezTo>
                    <a:pt x="44" y="99"/>
                    <a:pt x="44" y="100"/>
                    <a:pt x="44" y="100"/>
                  </a:cubicBezTo>
                  <a:cubicBezTo>
                    <a:pt x="45" y="101"/>
                    <a:pt x="45" y="101"/>
                    <a:pt x="46" y="102"/>
                  </a:cubicBezTo>
                  <a:cubicBezTo>
                    <a:pt x="46" y="102"/>
                    <a:pt x="48" y="101"/>
                    <a:pt x="48" y="102"/>
                  </a:cubicBezTo>
                  <a:cubicBezTo>
                    <a:pt x="49" y="102"/>
                    <a:pt x="48" y="104"/>
                    <a:pt x="49" y="103"/>
                  </a:cubicBezTo>
                  <a:cubicBezTo>
                    <a:pt x="50" y="103"/>
                    <a:pt x="51" y="103"/>
                    <a:pt x="51" y="103"/>
                  </a:cubicBezTo>
                  <a:cubicBezTo>
                    <a:pt x="53" y="103"/>
                    <a:pt x="55" y="103"/>
                    <a:pt x="57" y="103"/>
                  </a:cubicBezTo>
                  <a:cubicBezTo>
                    <a:pt x="60" y="103"/>
                    <a:pt x="59" y="102"/>
                    <a:pt x="60" y="101"/>
                  </a:cubicBezTo>
                  <a:cubicBezTo>
                    <a:pt x="62" y="100"/>
                    <a:pt x="64" y="99"/>
                    <a:pt x="65" y="99"/>
                  </a:cubicBezTo>
                  <a:cubicBezTo>
                    <a:pt x="66" y="98"/>
                    <a:pt x="65" y="67"/>
                    <a:pt x="65" y="66"/>
                  </a:cubicBezTo>
                  <a:cubicBezTo>
                    <a:pt x="65" y="64"/>
                    <a:pt x="65" y="43"/>
                    <a:pt x="65" y="43"/>
                  </a:cubicBezTo>
                  <a:cubicBezTo>
                    <a:pt x="65" y="43"/>
                    <a:pt x="72" y="43"/>
                    <a:pt x="73" y="42"/>
                  </a:cubicBezTo>
                  <a:cubicBezTo>
                    <a:pt x="74" y="39"/>
                    <a:pt x="73" y="13"/>
                    <a:pt x="73" y="12"/>
                  </a:cubicBezTo>
                  <a:cubicBezTo>
                    <a:pt x="73" y="11"/>
                    <a:pt x="74" y="12"/>
                    <a:pt x="75" y="11"/>
                  </a:cubicBezTo>
                  <a:cubicBezTo>
                    <a:pt x="76" y="11"/>
                    <a:pt x="77" y="11"/>
                    <a:pt x="78" y="11"/>
                  </a:cubicBezTo>
                  <a:cubicBezTo>
                    <a:pt x="78" y="11"/>
                    <a:pt x="79" y="11"/>
                    <a:pt x="79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81" y="10"/>
                    <a:pt x="81" y="11"/>
                    <a:pt x="82" y="11"/>
                  </a:cubicBezTo>
                  <a:cubicBezTo>
                    <a:pt x="83" y="11"/>
                    <a:pt x="83" y="11"/>
                    <a:pt x="83" y="10"/>
                  </a:cubicBezTo>
                  <a:cubicBezTo>
                    <a:pt x="84" y="10"/>
                    <a:pt x="85" y="10"/>
                    <a:pt x="86" y="10"/>
                  </a:cubicBezTo>
                  <a:cubicBezTo>
                    <a:pt x="87" y="10"/>
                    <a:pt x="88" y="10"/>
                    <a:pt x="89" y="10"/>
                  </a:cubicBezTo>
                  <a:cubicBezTo>
                    <a:pt x="90" y="9"/>
                    <a:pt x="91" y="9"/>
                    <a:pt x="92" y="10"/>
                  </a:cubicBezTo>
                  <a:cubicBezTo>
                    <a:pt x="93" y="12"/>
                    <a:pt x="92" y="13"/>
                    <a:pt x="94" y="12"/>
                  </a:cubicBezTo>
                  <a:cubicBezTo>
                    <a:pt x="97" y="12"/>
                    <a:pt x="98" y="10"/>
                    <a:pt x="100" y="9"/>
                  </a:cubicBezTo>
                  <a:cubicBezTo>
                    <a:pt x="102" y="8"/>
                    <a:pt x="105" y="8"/>
                    <a:pt x="106" y="7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8" name="Line 294"/>
            <p:cNvSpPr>
              <a:spLocks noChangeShapeType="1"/>
            </p:cNvSpPr>
            <p:nvPr/>
          </p:nvSpPr>
          <p:spPr bwMode="auto">
            <a:xfrm>
              <a:off x="8859034" y="3187768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89" name="Line 295"/>
            <p:cNvSpPr>
              <a:spLocks noChangeShapeType="1"/>
            </p:cNvSpPr>
            <p:nvPr/>
          </p:nvSpPr>
          <p:spPr bwMode="auto">
            <a:xfrm>
              <a:off x="8859034" y="3187768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0" name="Freeform 296"/>
            <p:cNvSpPr>
              <a:spLocks/>
            </p:cNvSpPr>
            <p:nvPr/>
          </p:nvSpPr>
          <p:spPr bwMode="auto">
            <a:xfrm>
              <a:off x="9028224" y="3052669"/>
              <a:ext cx="70706" cy="137625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3" y="5"/>
                </a:cxn>
                <a:cxn ang="0">
                  <a:pos x="54" y="8"/>
                </a:cxn>
                <a:cxn ang="0">
                  <a:pos x="56" y="14"/>
                </a:cxn>
                <a:cxn ang="0">
                  <a:pos x="57" y="27"/>
                </a:cxn>
                <a:cxn ang="0">
                  <a:pos x="53" y="26"/>
                </a:cxn>
                <a:cxn ang="0">
                  <a:pos x="50" y="27"/>
                </a:cxn>
                <a:cxn ang="0">
                  <a:pos x="51" y="32"/>
                </a:cxn>
                <a:cxn ang="0">
                  <a:pos x="49" y="39"/>
                </a:cxn>
                <a:cxn ang="0">
                  <a:pos x="48" y="42"/>
                </a:cxn>
                <a:cxn ang="0">
                  <a:pos x="47" y="51"/>
                </a:cxn>
                <a:cxn ang="0">
                  <a:pos x="45" y="60"/>
                </a:cxn>
                <a:cxn ang="0">
                  <a:pos x="43" y="64"/>
                </a:cxn>
                <a:cxn ang="0">
                  <a:pos x="42" y="66"/>
                </a:cxn>
                <a:cxn ang="0">
                  <a:pos x="40" y="71"/>
                </a:cxn>
                <a:cxn ang="0">
                  <a:pos x="37" y="82"/>
                </a:cxn>
                <a:cxn ang="0">
                  <a:pos x="35" y="94"/>
                </a:cxn>
                <a:cxn ang="0">
                  <a:pos x="32" y="103"/>
                </a:cxn>
                <a:cxn ang="0">
                  <a:pos x="26" y="106"/>
                </a:cxn>
                <a:cxn ang="0">
                  <a:pos x="20" y="108"/>
                </a:cxn>
                <a:cxn ang="0">
                  <a:pos x="15" y="110"/>
                </a:cxn>
                <a:cxn ang="0">
                  <a:pos x="9" y="107"/>
                </a:cxn>
                <a:cxn ang="0">
                  <a:pos x="6" y="104"/>
                </a:cxn>
                <a:cxn ang="0">
                  <a:pos x="3" y="98"/>
                </a:cxn>
                <a:cxn ang="0">
                  <a:pos x="4" y="92"/>
                </a:cxn>
                <a:cxn ang="0">
                  <a:pos x="3" y="88"/>
                </a:cxn>
                <a:cxn ang="0">
                  <a:pos x="1" y="85"/>
                </a:cxn>
                <a:cxn ang="0">
                  <a:pos x="0" y="82"/>
                </a:cxn>
                <a:cxn ang="0">
                  <a:pos x="1" y="75"/>
                </a:cxn>
                <a:cxn ang="0">
                  <a:pos x="7" y="69"/>
                </a:cxn>
                <a:cxn ang="0">
                  <a:pos x="9" y="65"/>
                </a:cxn>
                <a:cxn ang="0">
                  <a:pos x="10" y="58"/>
                </a:cxn>
                <a:cxn ang="0">
                  <a:pos x="8" y="52"/>
                </a:cxn>
                <a:cxn ang="0">
                  <a:pos x="6" y="45"/>
                </a:cxn>
                <a:cxn ang="0">
                  <a:pos x="8" y="34"/>
                </a:cxn>
                <a:cxn ang="0">
                  <a:pos x="10" y="31"/>
                </a:cxn>
                <a:cxn ang="0">
                  <a:pos x="16" y="29"/>
                </a:cxn>
                <a:cxn ang="0">
                  <a:pos x="21" y="27"/>
                </a:cxn>
                <a:cxn ang="0">
                  <a:pos x="23" y="26"/>
                </a:cxn>
                <a:cxn ang="0">
                  <a:pos x="25" y="25"/>
                </a:cxn>
                <a:cxn ang="0">
                  <a:pos x="28" y="22"/>
                </a:cxn>
                <a:cxn ang="0">
                  <a:pos x="30" y="21"/>
                </a:cxn>
                <a:cxn ang="0">
                  <a:pos x="36" y="16"/>
                </a:cxn>
                <a:cxn ang="0">
                  <a:pos x="37" y="10"/>
                </a:cxn>
                <a:cxn ang="0">
                  <a:pos x="43" y="7"/>
                </a:cxn>
                <a:cxn ang="0">
                  <a:pos x="44" y="5"/>
                </a:cxn>
                <a:cxn ang="0">
                  <a:pos x="47" y="0"/>
                </a:cxn>
              </a:cxnLst>
              <a:rect l="0" t="0" r="r" b="b"/>
              <a:pathLst>
                <a:path w="57" h="111">
                  <a:moveTo>
                    <a:pt x="47" y="0"/>
                  </a:moveTo>
                  <a:cubicBezTo>
                    <a:pt x="48" y="0"/>
                    <a:pt x="50" y="1"/>
                    <a:pt x="51" y="2"/>
                  </a:cubicBezTo>
                  <a:cubicBezTo>
                    <a:pt x="51" y="2"/>
                    <a:pt x="52" y="3"/>
                    <a:pt x="52" y="3"/>
                  </a:cubicBezTo>
                  <a:cubicBezTo>
                    <a:pt x="52" y="4"/>
                    <a:pt x="53" y="4"/>
                    <a:pt x="53" y="5"/>
                  </a:cubicBezTo>
                  <a:cubicBezTo>
                    <a:pt x="53" y="5"/>
                    <a:pt x="53" y="6"/>
                    <a:pt x="53" y="7"/>
                  </a:cubicBezTo>
                  <a:cubicBezTo>
                    <a:pt x="53" y="8"/>
                    <a:pt x="53" y="8"/>
                    <a:pt x="54" y="8"/>
                  </a:cubicBezTo>
                  <a:cubicBezTo>
                    <a:pt x="55" y="9"/>
                    <a:pt x="55" y="10"/>
                    <a:pt x="55" y="11"/>
                  </a:cubicBezTo>
                  <a:cubicBezTo>
                    <a:pt x="55" y="12"/>
                    <a:pt x="55" y="13"/>
                    <a:pt x="56" y="14"/>
                  </a:cubicBezTo>
                  <a:cubicBezTo>
                    <a:pt x="56" y="17"/>
                    <a:pt x="57" y="19"/>
                    <a:pt x="57" y="22"/>
                  </a:cubicBezTo>
                  <a:cubicBezTo>
                    <a:pt x="57" y="23"/>
                    <a:pt x="57" y="25"/>
                    <a:pt x="57" y="27"/>
                  </a:cubicBezTo>
                  <a:cubicBezTo>
                    <a:pt x="57" y="28"/>
                    <a:pt x="55" y="30"/>
                    <a:pt x="54" y="28"/>
                  </a:cubicBezTo>
                  <a:cubicBezTo>
                    <a:pt x="53" y="27"/>
                    <a:pt x="54" y="26"/>
                    <a:pt x="53" y="26"/>
                  </a:cubicBezTo>
                  <a:cubicBezTo>
                    <a:pt x="52" y="25"/>
                    <a:pt x="51" y="26"/>
                    <a:pt x="51" y="26"/>
                  </a:cubicBezTo>
                  <a:cubicBezTo>
                    <a:pt x="50" y="27"/>
                    <a:pt x="50" y="26"/>
                    <a:pt x="50" y="27"/>
                  </a:cubicBezTo>
                  <a:cubicBezTo>
                    <a:pt x="50" y="27"/>
                    <a:pt x="50" y="28"/>
                    <a:pt x="50" y="29"/>
                  </a:cubicBezTo>
                  <a:cubicBezTo>
                    <a:pt x="50" y="30"/>
                    <a:pt x="51" y="31"/>
                    <a:pt x="51" y="32"/>
                  </a:cubicBezTo>
                  <a:cubicBezTo>
                    <a:pt x="52" y="34"/>
                    <a:pt x="50" y="34"/>
                    <a:pt x="49" y="36"/>
                  </a:cubicBezTo>
                  <a:cubicBezTo>
                    <a:pt x="49" y="37"/>
                    <a:pt x="49" y="38"/>
                    <a:pt x="49" y="39"/>
                  </a:cubicBezTo>
                  <a:cubicBezTo>
                    <a:pt x="49" y="39"/>
                    <a:pt x="48" y="40"/>
                    <a:pt x="48" y="40"/>
                  </a:cubicBezTo>
                  <a:cubicBezTo>
                    <a:pt x="48" y="41"/>
                    <a:pt x="48" y="42"/>
                    <a:pt x="48" y="42"/>
                  </a:cubicBezTo>
                  <a:cubicBezTo>
                    <a:pt x="48" y="44"/>
                    <a:pt x="48" y="46"/>
                    <a:pt x="48" y="48"/>
                  </a:cubicBezTo>
                  <a:cubicBezTo>
                    <a:pt x="48" y="49"/>
                    <a:pt x="48" y="50"/>
                    <a:pt x="47" y="51"/>
                  </a:cubicBezTo>
                  <a:cubicBezTo>
                    <a:pt x="47" y="52"/>
                    <a:pt x="47" y="53"/>
                    <a:pt x="46" y="54"/>
                  </a:cubicBezTo>
                  <a:cubicBezTo>
                    <a:pt x="45" y="56"/>
                    <a:pt x="46" y="58"/>
                    <a:pt x="45" y="60"/>
                  </a:cubicBezTo>
                  <a:cubicBezTo>
                    <a:pt x="44" y="61"/>
                    <a:pt x="44" y="62"/>
                    <a:pt x="43" y="63"/>
                  </a:cubicBezTo>
                  <a:cubicBezTo>
                    <a:pt x="43" y="63"/>
                    <a:pt x="43" y="63"/>
                    <a:pt x="43" y="64"/>
                  </a:cubicBezTo>
                  <a:cubicBezTo>
                    <a:pt x="43" y="64"/>
                    <a:pt x="43" y="64"/>
                    <a:pt x="43" y="65"/>
                  </a:cubicBezTo>
                  <a:cubicBezTo>
                    <a:pt x="43" y="65"/>
                    <a:pt x="43" y="66"/>
                    <a:pt x="42" y="66"/>
                  </a:cubicBezTo>
                  <a:cubicBezTo>
                    <a:pt x="42" y="67"/>
                    <a:pt x="42" y="68"/>
                    <a:pt x="41" y="69"/>
                  </a:cubicBezTo>
                  <a:cubicBezTo>
                    <a:pt x="41" y="70"/>
                    <a:pt x="41" y="71"/>
                    <a:pt x="40" y="71"/>
                  </a:cubicBezTo>
                  <a:cubicBezTo>
                    <a:pt x="40" y="73"/>
                    <a:pt x="39" y="75"/>
                    <a:pt x="39" y="77"/>
                  </a:cubicBezTo>
                  <a:cubicBezTo>
                    <a:pt x="38" y="79"/>
                    <a:pt x="39" y="81"/>
                    <a:pt x="37" y="82"/>
                  </a:cubicBezTo>
                  <a:cubicBezTo>
                    <a:pt x="36" y="83"/>
                    <a:pt x="37" y="86"/>
                    <a:pt x="36" y="88"/>
                  </a:cubicBezTo>
                  <a:cubicBezTo>
                    <a:pt x="35" y="90"/>
                    <a:pt x="36" y="92"/>
                    <a:pt x="35" y="94"/>
                  </a:cubicBezTo>
                  <a:cubicBezTo>
                    <a:pt x="35" y="95"/>
                    <a:pt x="34" y="97"/>
                    <a:pt x="34" y="98"/>
                  </a:cubicBezTo>
                  <a:cubicBezTo>
                    <a:pt x="33" y="100"/>
                    <a:pt x="32" y="102"/>
                    <a:pt x="32" y="103"/>
                  </a:cubicBezTo>
                  <a:cubicBezTo>
                    <a:pt x="32" y="104"/>
                    <a:pt x="29" y="105"/>
                    <a:pt x="29" y="106"/>
                  </a:cubicBezTo>
                  <a:cubicBezTo>
                    <a:pt x="28" y="107"/>
                    <a:pt x="27" y="106"/>
                    <a:pt x="26" y="106"/>
                  </a:cubicBezTo>
                  <a:cubicBezTo>
                    <a:pt x="25" y="107"/>
                    <a:pt x="24" y="107"/>
                    <a:pt x="23" y="108"/>
                  </a:cubicBezTo>
                  <a:cubicBezTo>
                    <a:pt x="22" y="108"/>
                    <a:pt x="21" y="108"/>
                    <a:pt x="20" y="108"/>
                  </a:cubicBezTo>
                  <a:cubicBezTo>
                    <a:pt x="20" y="108"/>
                    <a:pt x="19" y="109"/>
                    <a:pt x="18" y="109"/>
                  </a:cubicBezTo>
                  <a:cubicBezTo>
                    <a:pt x="17" y="110"/>
                    <a:pt x="17" y="111"/>
                    <a:pt x="15" y="110"/>
                  </a:cubicBezTo>
                  <a:cubicBezTo>
                    <a:pt x="14" y="110"/>
                    <a:pt x="13" y="109"/>
                    <a:pt x="12" y="109"/>
                  </a:cubicBezTo>
                  <a:cubicBezTo>
                    <a:pt x="11" y="109"/>
                    <a:pt x="10" y="108"/>
                    <a:pt x="9" y="107"/>
                  </a:cubicBezTo>
                  <a:cubicBezTo>
                    <a:pt x="8" y="107"/>
                    <a:pt x="7" y="106"/>
                    <a:pt x="6" y="106"/>
                  </a:cubicBezTo>
                  <a:cubicBezTo>
                    <a:pt x="5" y="105"/>
                    <a:pt x="6" y="105"/>
                    <a:pt x="6" y="104"/>
                  </a:cubicBezTo>
                  <a:cubicBezTo>
                    <a:pt x="5" y="103"/>
                    <a:pt x="5" y="102"/>
                    <a:pt x="4" y="101"/>
                  </a:cubicBezTo>
                  <a:cubicBezTo>
                    <a:pt x="4" y="100"/>
                    <a:pt x="3" y="99"/>
                    <a:pt x="3" y="98"/>
                  </a:cubicBezTo>
                  <a:cubicBezTo>
                    <a:pt x="3" y="97"/>
                    <a:pt x="4" y="96"/>
                    <a:pt x="4" y="95"/>
                  </a:cubicBezTo>
                  <a:cubicBezTo>
                    <a:pt x="4" y="94"/>
                    <a:pt x="4" y="93"/>
                    <a:pt x="4" y="92"/>
                  </a:cubicBezTo>
                  <a:cubicBezTo>
                    <a:pt x="4" y="91"/>
                    <a:pt x="4" y="90"/>
                    <a:pt x="4" y="89"/>
                  </a:cubicBezTo>
                  <a:cubicBezTo>
                    <a:pt x="4" y="88"/>
                    <a:pt x="4" y="89"/>
                    <a:pt x="3" y="88"/>
                  </a:cubicBezTo>
                  <a:cubicBezTo>
                    <a:pt x="3" y="87"/>
                    <a:pt x="2" y="87"/>
                    <a:pt x="2" y="86"/>
                  </a:cubicBezTo>
                  <a:cubicBezTo>
                    <a:pt x="1" y="86"/>
                    <a:pt x="1" y="85"/>
                    <a:pt x="1" y="85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3"/>
                    <a:pt x="0" y="83"/>
                    <a:pt x="0" y="82"/>
                  </a:cubicBezTo>
                  <a:cubicBezTo>
                    <a:pt x="0" y="82"/>
                    <a:pt x="0" y="81"/>
                    <a:pt x="0" y="80"/>
                  </a:cubicBezTo>
                  <a:cubicBezTo>
                    <a:pt x="0" y="79"/>
                    <a:pt x="0" y="77"/>
                    <a:pt x="1" y="75"/>
                  </a:cubicBezTo>
                  <a:cubicBezTo>
                    <a:pt x="2" y="73"/>
                    <a:pt x="4" y="71"/>
                    <a:pt x="6" y="70"/>
                  </a:cubicBezTo>
                  <a:cubicBezTo>
                    <a:pt x="6" y="69"/>
                    <a:pt x="7" y="69"/>
                    <a:pt x="7" y="69"/>
                  </a:cubicBezTo>
                  <a:cubicBezTo>
                    <a:pt x="7" y="69"/>
                    <a:pt x="8" y="68"/>
                    <a:pt x="8" y="67"/>
                  </a:cubicBezTo>
                  <a:cubicBezTo>
                    <a:pt x="9" y="66"/>
                    <a:pt x="9" y="66"/>
                    <a:pt x="9" y="65"/>
                  </a:cubicBezTo>
                  <a:cubicBezTo>
                    <a:pt x="10" y="64"/>
                    <a:pt x="10" y="63"/>
                    <a:pt x="11" y="62"/>
                  </a:cubicBezTo>
                  <a:cubicBezTo>
                    <a:pt x="11" y="61"/>
                    <a:pt x="11" y="59"/>
                    <a:pt x="10" y="58"/>
                  </a:cubicBezTo>
                  <a:cubicBezTo>
                    <a:pt x="10" y="57"/>
                    <a:pt x="9" y="55"/>
                    <a:pt x="9" y="54"/>
                  </a:cubicBezTo>
                  <a:cubicBezTo>
                    <a:pt x="9" y="53"/>
                    <a:pt x="8" y="52"/>
                    <a:pt x="8" y="52"/>
                  </a:cubicBezTo>
                  <a:cubicBezTo>
                    <a:pt x="7" y="51"/>
                    <a:pt x="7" y="50"/>
                    <a:pt x="7" y="49"/>
                  </a:cubicBezTo>
                  <a:cubicBezTo>
                    <a:pt x="6" y="48"/>
                    <a:pt x="6" y="47"/>
                    <a:pt x="6" y="45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7" y="38"/>
                    <a:pt x="7" y="36"/>
                    <a:pt x="8" y="34"/>
                  </a:cubicBezTo>
                  <a:cubicBezTo>
                    <a:pt x="9" y="33"/>
                    <a:pt x="9" y="33"/>
                    <a:pt x="9" y="32"/>
                  </a:cubicBezTo>
                  <a:cubicBezTo>
                    <a:pt x="10" y="32"/>
                    <a:pt x="10" y="32"/>
                    <a:pt x="10" y="31"/>
                  </a:cubicBezTo>
                  <a:cubicBezTo>
                    <a:pt x="10" y="31"/>
                    <a:pt x="10" y="30"/>
                    <a:pt x="11" y="30"/>
                  </a:cubicBezTo>
                  <a:cubicBezTo>
                    <a:pt x="12" y="29"/>
                    <a:pt x="15" y="30"/>
                    <a:pt x="16" y="29"/>
                  </a:cubicBezTo>
                  <a:cubicBezTo>
                    <a:pt x="17" y="29"/>
                    <a:pt x="17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4" y="26"/>
                    <a:pt x="24" y="26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4"/>
                    <a:pt x="26" y="24"/>
                    <a:pt x="27" y="23"/>
                  </a:cubicBezTo>
                  <a:cubicBezTo>
                    <a:pt x="27" y="23"/>
                    <a:pt x="28" y="23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1" y="20"/>
                    <a:pt x="32" y="19"/>
                  </a:cubicBezTo>
                  <a:cubicBezTo>
                    <a:pt x="33" y="18"/>
                    <a:pt x="35" y="18"/>
                    <a:pt x="36" y="16"/>
                  </a:cubicBezTo>
                  <a:cubicBezTo>
                    <a:pt x="37" y="15"/>
                    <a:pt x="37" y="14"/>
                    <a:pt x="37" y="13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8"/>
                    <a:pt x="40" y="10"/>
                    <a:pt x="41" y="9"/>
                  </a:cubicBezTo>
                  <a:cubicBezTo>
                    <a:pt x="42" y="9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3"/>
                    <a:pt x="44" y="1"/>
                    <a:pt x="47" y="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1" name="Freeform 297"/>
            <p:cNvSpPr>
              <a:spLocks/>
            </p:cNvSpPr>
            <p:nvPr/>
          </p:nvSpPr>
          <p:spPr bwMode="auto">
            <a:xfrm>
              <a:off x="8816736" y="2706082"/>
              <a:ext cx="165402" cy="190023"/>
            </a:xfrm>
            <a:custGeom>
              <a:avLst/>
              <a:gdLst/>
              <a:ahLst/>
              <a:cxnLst>
                <a:cxn ang="0">
                  <a:pos x="130" y="33"/>
                </a:cxn>
                <a:cxn ang="0">
                  <a:pos x="123" y="25"/>
                </a:cxn>
                <a:cxn ang="0">
                  <a:pos x="121" y="9"/>
                </a:cxn>
                <a:cxn ang="0">
                  <a:pos x="120" y="2"/>
                </a:cxn>
                <a:cxn ang="0">
                  <a:pos x="119" y="0"/>
                </a:cxn>
                <a:cxn ang="0">
                  <a:pos x="27" y="2"/>
                </a:cxn>
                <a:cxn ang="0">
                  <a:pos x="26" y="19"/>
                </a:cxn>
                <a:cxn ang="0">
                  <a:pos x="25" y="19"/>
                </a:cxn>
                <a:cxn ang="0">
                  <a:pos x="25" y="19"/>
                </a:cxn>
                <a:cxn ang="0">
                  <a:pos x="24" y="19"/>
                </a:cxn>
                <a:cxn ang="0">
                  <a:pos x="18" y="19"/>
                </a:cxn>
                <a:cxn ang="0">
                  <a:pos x="18" y="19"/>
                </a:cxn>
                <a:cxn ang="0">
                  <a:pos x="18" y="20"/>
                </a:cxn>
                <a:cxn ang="0">
                  <a:pos x="18" y="54"/>
                </a:cxn>
                <a:cxn ang="0">
                  <a:pos x="10" y="57"/>
                </a:cxn>
                <a:cxn ang="0">
                  <a:pos x="8" y="60"/>
                </a:cxn>
                <a:cxn ang="0">
                  <a:pos x="7" y="64"/>
                </a:cxn>
                <a:cxn ang="0">
                  <a:pos x="6" y="67"/>
                </a:cxn>
                <a:cxn ang="0">
                  <a:pos x="4" y="73"/>
                </a:cxn>
                <a:cxn ang="0">
                  <a:pos x="5" y="80"/>
                </a:cxn>
                <a:cxn ang="0">
                  <a:pos x="6" y="84"/>
                </a:cxn>
                <a:cxn ang="0">
                  <a:pos x="9" y="91"/>
                </a:cxn>
                <a:cxn ang="0">
                  <a:pos x="10" y="94"/>
                </a:cxn>
                <a:cxn ang="0">
                  <a:pos x="15" y="110"/>
                </a:cxn>
                <a:cxn ang="0">
                  <a:pos x="26" y="116"/>
                </a:cxn>
                <a:cxn ang="0">
                  <a:pos x="29" y="121"/>
                </a:cxn>
                <a:cxn ang="0">
                  <a:pos x="34" y="125"/>
                </a:cxn>
                <a:cxn ang="0">
                  <a:pos x="37" y="130"/>
                </a:cxn>
                <a:cxn ang="0">
                  <a:pos x="44" y="136"/>
                </a:cxn>
                <a:cxn ang="0">
                  <a:pos x="50" y="144"/>
                </a:cxn>
                <a:cxn ang="0">
                  <a:pos x="55" y="144"/>
                </a:cxn>
                <a:cxn ang="0">
                  <a:pos x="64" y="145"/>
                </a:cxn>
                <a:cxn ang="0">
                  <a:pos x="72" y="151"/>
                </a:cxn>
                <a:cxn ang="0">
                  <a:pos x="81" y="150"/>
                </a:cxn>
                <a:cxn ang="0">
                  <a:pos x="91" y="150"/>
                </a:cxn>
                <a:cxn ang="0">
                  <a:pos x="100" y="143"/>
                </a:cxn>
                <a:cxn ang="0">
                  <a:pos x="105" y="128"/>
                </a:cxn>
                <a:cxn ang="0">
                  <a:pos x="99" y="124"/>
                </a:cxn>
                <a:cxn ang="0">
                  <a:pos x="92" y="120"/>
                </a:cxn>
                <a:cxn ang="0">
                  <a:pos x="97" y="111"/>
                </a:cxn>
                <a:cxn ang="0">
                  <a:pos x="99" y="100"/>
                </a:cxn>
                <a:cxn ang="0">
                  <a:pos x="105" y="92"/>
                </a:cxn>
                <a:cxn ang="0">
                  <a:pos x="114" y="79"/>
                </a:cxn>
                <a:cxn ang="0">
                  <a:pos x="115" y="75"/>
                </a:cxn>
                <a:cxn ang="0">
                  <a:pos x="117" y="68"/>
                </a:cxn>
                <a:cxn ang="0">
                  <a:pos x="117" y="57"/>
                </a:cxn>
                <a:cxn ang="0">
                  <a:pos x="119" y="53"/>
                </a:cxn>
                <a:cxn ang="0">
                  <a:pos x="120" y="46"/>
                </a:cxn>
                <a:cxn ang="0">
                  <a:pos x="125" y="41"/>
                </a:cxn>
                <a:cxn ang="0">
                  <a:pos x="128" y="39"/>
                </a:cxn>
              </a:cxnLst>
              <a:rect l="0" t="0" r="r" b="b"/>
              <a:pathLst>
                <a:path w="133" h="153">
                  <a:moveTo>
                    <a:pt x="133" y="35"/>
                  </a:moveTo>
                  <a:cubicBezTo>
                    <a:pt x="132" y="35"/>
                    <a:pt x="132" y="34"/>
                    <a:pt x="132" y="34"/>
                  </a:cubicBezTo>
                  <a:cubicBezTo>
                    <a:pt x="131" y="33"/>
                    <a:pt x="131" y="33"/>
                    <a:pt x="130" y="33"/>
                  </a:cubicBezTo>
                  <a:cubicBezTo>
                    <a:pt x="129" y="32"/>
                    <a:pt x="129" y="32"/>
                    <a:pt x="128" y="31"/>
                  </a:cubicBezTo>
                  <a:cubicBezTo>
                    <a:pt x="127" y="30"/>
                    <a:pt x="125" y="29"/>
                    <a:pt x="125" y="28"/>
                  </a:cubicBezTo>
                  <a:cubicBezTo>
                    <a:pt x="124" y="28"/>
                    <a:pt x="124" y="26"/>
                    <a:pt x="123" y="25"/>
                  </a:cubicBezTo>
                  <a:cubicBezTo>
                    <a:pt x="123" y="24"/>
                    <a:pt x="123" y="23"/>
                    <a:pt x="123" y="21"/>
                  </a:cubicBezTo>
                  <a:cubicBezTo>
                    <a:pt x="122" y="20"/>
                    <a:pt x="123" y="17"/>
                    <a:pt x="122" y="15"/>
                  </a:cubicBezTo>
                  <a:cubicBezTo>
                    <a:pt x="122" y="13"/>
                    <a:pt x="121" y="12"/>
                    <a:pt x="121" y="9"/>
                  </a:cubicBezTo>
                  <a:cubicBezTo>
                    <a:pt x="121" y="8"/>
                    <a:pt x="121" y="7"/>
                    <a:pt x="120" y="6"/>
                  </a:cubicBezTo>
                  <a:cubicBezTo>
                    <a:pt x="120" y="5"/>
                    <a:pt x="120" y="6"/>
                    <a:pt x="120" y="4"/>
                  </a:cubicBezTo>
                  <a:cubicBezTo>
                    <a:pt x="120" y="4"/>
                    <a:pt x="120" y="3"/>
                    <a:pt x="120" y="2"/>
                  </a:cubicBezTo>
                  <a:cubicBezTo>
                    <a:pt x="120" y="2"/>
                    <a:pt x="120" y="2"/>
                    <a:pt x="119" y="1"/>
                  </a:cubicBezTo>
                  <a:cubicBezTo>
                    <a:pt x="119" y="1"/>
                    <a:pt x="119" y="2"/>
                    <a:pt x="119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54"/>
                    <a:pt x="18" y="54"/>
                  </a:cubicBezTo>
                  <a:cubicBezTo>
                    <a:pt x="18" y="54"/>
                    <a:pt x="16" y="54"/>
                    <a:pt x="16" y="54"/>
                  </a:cubicBezTo>
                  <a:cubicBezTo>
                    <a:pt x="15" y="54"/>
                    <a:pt x="11" y="53"/>
                    <a:pt x="10" y="56"/>
                  </a:cubicBezTo>
                  <a:cubicBezTo>
                    <a:pt x="9" y="57"/>
                    <a:pt x="10" y="57"/>
                    <a:pt x="10" y="57"/>
                  </a:cubicBezTo>
                  <a:cubicBezTo>
                    <a:pt x="10" y="58"/>
                    <a:pt x="10" y="58"/>
                    <a:pt x="9" y="59"/>
                  </a:cubicBezTo>
                  <a:cubicBezTo>
                    <a:pt x="9" y="59"/>
                    <a:pt x="9" y="60"/>
                    <a:pt x="9" y="60"/>
                  </a:cubicBezTo>
                  <a:cubicBezTo>
                    <a:pt x="9" y="60"/>
                    <a:pt x="8" y="60"/>
                    <a:pt x="8" y="60"/>
                  </a:cubicBezTo>
                  <a:cubicBezTo>
                    <a:pt x="8" y="61"/>
                    <a:pt x="8" y="61"/>
                    <a:pt x="8" y="62"/>
                  </a:cubicBezTo>
                  <a:cubicBezTo>
                    <a:pt x="8" y="63"/>
                    <a:pt x="8" y="62"/>
                    <a:pt x="7" y="63"/>
                  </a:cubicBezTo>
                  <a:cubicBezTo>
                    <a:pt x="7" y="63"/>
                    <a:pt x="7" y="63"/>
                    <a:pt x="7" y="64"/>
                  </a:cubicBezTo>
                  <a:cubicBezTo>
                    <a:pt x="7" y="64"/>
                    <a:pt x="6" y="64"/>
                    <a:pt x="6" y="64"/>
                  </a:cubicBezTo>
                  <a:cubicBezTo>
                    <a:pt x="5" y="65"/>
                    <a:pt x="5" y="65"/>
                    <a:pt x="5" y="66"/>
                  </a:cubicBezTo>
                  <a:cubicBezTo>
                    <a:pt x="5" y="67"/>
                    <a:pt x="5" y="67"/>
                    <a:pt x="6" y="67"/>
                  </a:cubicBezTo>
                  <a:cubicBezTo>
                    <a:pt x="6" y="68"/>
                    <a:pt x="5" y="69"/>
                    <a:pt x="4" y="69"/>
                  </a:cubicBezTo>
                  <a:cubicBezTo>
                    <a:pt x="3" y="69"/>
                    <a:pt x="3" y="70"/>
                    <a:pt x="3" y="71"/>
                  </a:cubicBezTo>
                  <a:cubicBezTo>
                    <a:pt x="2" y="72"/>
                    <a:pt x="4" y="72"/>
                    <a:pt x="4" y="73"/>
                  </a:cubicBezTo>
                  <a:cubicBezTo>
                    <a:pt x="5" y="75"/>
                    <a:pt x="3" y="75"/>
                    <a:pt x="2" y="76"/>
                  </a:cubicBezTo>
                  <a:cubicBezTo>
                    <a:pt x="1" y="78"/>
                    <a:pt x="0" y="78"/>
                    <a:pt x="3" y="79"/>
                  </a:cubicBezTo>
                  <a:cubicBezTo>
                    <a:pt x="4" y="79"/>
                    <a:pt x="5" y="78"/>
                    <a:pt x="5" y="80"/>
                  </a:cubicBezTo>
                  <a:cubicBezTo>
                    <a:pt x="5" y="80"/>
                    <a:pt x="5" y="82"/>
                    <a:pt x="5" y="82"/>
                  </a:cubicBezTo>
                  <a:cubicBezTo>
                    <a:pt x="5" y="83"/>
                    <a:pt x="6" y="83"/>
                    <a:pt x="6" y="83"/>
                  </a:cubicBezTo>
                  <a:cubicBezTo>
                    <a:pt x="6" y="83"/>
                    <a:pt x="6" y="84"/>
                    <a:pt x="6" y="84"/>
                  </a:cubicBezTo>
                  <a:cubicBezTo>
                    <a:pt x="6" y="85"/>
                    <a:pt x="6" y="87"/>
                    <a:pt x="6" y="87"/>
                  </a:cubicBezTo>
                  <a:cubicBezTo>
                    <a:pt x="7" y="88"/>
                    <a:pt x="8" y="88"/>
                    <a:pt x="9" y="89"/>
                  </a:cubicBezTo>
                  <a:cubicBezTo>
                    <a:pt x="10" y="89"/>
                    <a:pt x="9" y="90"/>
                    <a:pt x="9" y="91"/>
                  </a:cubicBezTo>
                  <a:cubicBezTo>
                    <a:pt x="9" y="91"/>
                    <a:pt x="9" y="92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3"/>
                    <a:pt x="10" y="93"/>
                    <a:pt x="10" y="94"/>
                  </a:cubicBezTo>
                  <a:cubicBezTo>
                    <a:pt x="8" y="92"/>
                    <a:pt x="14" y="99"/>
                    <a:pt x="13" y="98"/>
                  </a:cubicBezTo>
                  <a:cubicBezTo>
                    <a:pt x="15" y="103"/>
                    <a:pt x="15" y="99"/>
                    <a:pt x="15" y="105"/>
                  </a:cubicBezTo>
                  <a:cubicBezTo>
                    <a:pt x="15" y="107"/>
                    <a:pt x="14" y="108"/>
                    <a:pt x="15" y="110"/>
                  </a:cubicBezTo>
                  <a:cubicBezTo>
                    <a:pt x="15" y="111"/>
                    <a:pt x="18" y="111"/>
                    <a:pt x="19" y="111"/>
                  </a:cubicBezTo>
                  <a:cubicBezTo>
                    <a:pt x="20" y="111"/>
                    <a:pt x="19" y="113"/>
                    <a:pt x="20" y="114"/>
                  </a:cubicBezTo>
                  <a:cubicBezTo>
                    <a:pt x="22" y="115"/>
                    <a:pt x="24" y="114"/>
                    <a:pt x="26" y="116"/>
                  </a:cubicBezTo>
                  <a:cubicBezTo>
                    <a:pt x="27" y="117"/>
                    <a:pt x="28" y="118"/>
                    <a:pt x="28" y="119"/>
                  </a:cubicBezTo>
                  <a:cubicBezTo>
                    <a:pt x="28" y="119"/>
                    <a:pt x="28" y="120"/>
                    <a:pt x="28" y="120"/>
                  </a:cubicBezTo>
                  <a:cubicBezTo>
                    <a:pt x="28" y="120"/>
                    <a:pt x="29" y="120"/>
                    <a:pt x="29" y="121"/>
                  </a:cubicBezTo>
                  <a:cubicBezTo>
                    <a:pt x="29" y="121"/>
                    <a:pt x="29" y="122"/>
                    <a:pt x="30" y="122"/>
                  </a:cubicBezTo>
                  <a:cubicBezTo>
                    <a:pt x="30" y="122"/>
                    <a:pt x="30" y="123"/>
                    <a:pt x="31" y="123"/>
                  </a:cubicBezTo>
                  <a:cubicBezTo>
                    <a:pt x="32" y="124"/>
                    <a:pt x="33" y="124"/>
                    <a:pt x="34" y="125"/>
                  </a:cubicBezTo>
                  <a:cubicBezTo>
                    <a:pt x="35" y="126"/>
                    <a:pt x="36" y="126"/>
                    <a:pt x="37" y="128"/>
                  </a:cubicBezTo>
                  <a:cubicBezTo>
                    <a:pt x="37" y="128"/>
                    <a:pt x="37" y="128"/>
                    <a:pt x="37" y="129"/>
                  </a:cubicBezTo>
                  <a:cubicBezTo>
                    <a:pt x="38" y="129"/>
                    <a:pt x="37" y="130"/>
                    <a:pt x="37" y="130"/>
                  </a:cubicBezTo>
                  <a:cubicBezTo>
                    <a:pt x="38" y="133"/>
                    <a:pt x="36" y="131"/>
                    <a:pt x="39" y="133"/>
                  </a:cubicBezTo>
                  <a:cubicBezTo>
                    <a:pt x="40" y="133"/>
                    <a:pt x="42" y="133"/>
                    <a:pt x="42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8"/>
                    <a:pt x="45" y="139"/>
                  </a:cubicBezTo>
                  <a:cubicBezTo>
                    <a:pt x="46" y="140"/>
                    <a:pt x="46" y="141"/>
                    <a:pt x="48" y="142"/>
                  </a:cubicBezTo>
                  <a:cubicBezTo>
                    <a:pt x="48" y="143"/>
                    <a:pt x="49" y="142"/>
                    <a:pt x="50" y="144"/>
                  </a:cubicBezTo>
                  <a:cubicBezTo>
                    <a:pt x="51" y="146"/>
                    <a:pt x="50" y="146"/>
                    <a:pt x="53" y="145"/>
                  </a:cubicBezTo>
                  <a:cubicBezTo>
                    <a:pt x="53" y="145"/>
                    <a:pt x="54" y="144"/>
                    <a:pt x="54" y="144"/>
                  </a:cubicBezTo>
                  <a:cubicBezTo>
                    <a:pt x="55" y="144"/>
                    <a:pt x="54" y="144"/>
                    <a:pt x="55" y="144"/>
                  </a:cubicBezTo>
                  <a:cubicBezTo>
                    <a:pt x="56" y="144"/>
                    <a:pt x="57" y="145"/>
                    <a:pt x="58" y="145"/>
                  </a:cubicBezTo>
                  <a:cubicBezTo>
                    <a:pt x="59" y="145"/>
                    <a:pt x="59" y="144"/>
                    <a:pt x="60" y="143"/>
                  </a:cubicBezTo>
                  <a:cubicBezTo>
                    <a:pt x="62" y="143"/>
                    <a:pt x="64" y="144"/>
                    <a:pt x="64" y="145"/>
                  </a:cubicBezTo>
                  <a:cubicBezTo>
                    <a:pt x="65" y="146"/>
                    <a:pt x="65" y="147"/>
                    <a:pt x="66" y="148"/>
                  </a:cubicBezTo>
                  <a:cubicBezTo>
                    <a:pt x="67" y="149"/>
                    <a:pt x="68" y="149"/>
                    <a:pt x="69" y="150"/>
                  </a:cubicBezTo>
                  <a:cubicBezTo>
                    <a:pt x="70" y="150"/>
                    <a:pt x="71" y="151"/>
                    <a:pt x="72" y="151"/>
                  </a:cubicBezTo>
                  <a:cubicBezTo>
                    <a:pt x="73" y="151"/>
                    <a:pt x="74" y="150"/>
                    <a:pt x="75" y="150"/>
                  </a:cubicBezTo>
                  <a:cubicBezTo>
                    <a:pt x="77" y="150"/>
                    <a:pt x="77" y="151"/>
                    <a:pt x="78" y="151"/>
                  </a:cubicBezTo>
                  <a:cubicBezTo>
                    <a:pt x="79" y="150"/>
                    <a:pt x="80" y="150"/>
                    <a:pt x="81" y="150"/>
                  </a:cubicBezTo>
                  <a:cubicBezTo>
                    <a:pt x="82" y="151"/>
                    <a:pt x="82" y="152"/>
                    <a:pt x="83" y="153"/>
                  </a:cubicBezTo>
                  <a:cubicBezTo>
                    <a:pt x="84" y="152"/>
                    <a:pt x="84" y="150"/>
                    <a:pt x="86" y="150"/>
                  </a:cubicBezTo>
                  <a:cubicBezTo>
                    <a:pt x="88" y="149"/>
                    <a:pt x="89" y="150"/>
                    <a:pt x="91" y="150"/>
                  </a:cubicBezTo>
                  <a:cubicBezTo>
                    <a:pt x="92" y="150"/>
                    <a:pt x="93" y="150"/>
                    <a:pt x="94" y="150"/>
                  </a:cubicBezTo>
                  <a:cubicBezTo>
                    <a:pt x="95" y="149"/>
                    <a:pt x="95" y="148"/>
                    <a:pt x="96" y="147"/>
                  </a:cubicBezTo>
                  <a:cubicBezTo>
                    <a:pt x="97" y="145"/>
                    <a:pt x="99" y="145"/>
                    <a:pt x="100" y="143"/>
                  </a:cubicBezTo>
                  <a:cubicBezTo>
                    <a:pt x="99" y="144"/>
                    <a:pt x="105" y="138"/>
                    <a:pt x="106" y="136"/>
                  </a:cubicBezTo>
                  <a:cubicBezTo>
                    <a:pt x="107" y="136"/>
                    <a:pt x="106" y="134"/>
                    <a:pt x="106" y="133"/>
                  </a:cubicBezTo>
                  <a:cubicBezTo>
                    <a:pt x="105" y="131"/>
                    <a:pt x="106" y="130"/>
                    <a:pt x="105" y="128"/>
                  </a:cubicBezTo>
                  <a:cubicBezTo>
                    <a:pt x="104" y="128"/>
                    <a:pt x="103" y="127"/>
                    <a:pt x="102" y="126"/>
                  </a:cubicBezTo>
                  <a:cubicBezTo>
                    <a:pt x="102" y="126"/>
                    <a:pt x="101" y="125"/>
                    <a:pt x="100" y="125"/>
                  </a:cubicBezTo>
                  <a:cubicBezTo>
                    <a:pt x="100" y="124"/>
                    <a:pt x="100" y="124"/>
                    <a:pt x="99" y="124"/>
                  </a:cubicBezTo>
                  <a:cubicBezTo>
                    <a:pt x="98" y="123"/>
                    <a:pt x="98" y="123"/>
                    <a:pt x="97" y="122"/>
                  </a:cubicBezTo>
                  <a:cubicBezTo>
                    <a:pt x="97" y="121"/>
                    <a:pt x="97" y="121"/>
                    <a:pt x="95" y="120"/>
                  </a:cubicBezTo>
                  <a:cubicBezTo>
                    <a:pt x="95" y="120"/>
                    <a:pt x="93" y="120"/>
                    <a:pt x="92" y="120"/>
                  </a:cubicBezTo>
                  <a:cubicBezTo>
                    <a:pt x="92" y="119"/>
                    <a:pt x="90" y="118"/>
                    <a:pt x="90" y="117"/>
                  </a:cubicBezTo>
                  <a:cubicBezTo>
                    <a:pt x="89" y="116"/>
                    <a:pt x="90" y="114"/>
                    <a:pt x="91" y="113"/>
                  </a:cubicBezTo>
                  <a:cubicBezTo>
                    <a:pt x="92" y="112"/>
                    <a:pt x="96" y="113"/>
                    <a:pt x="97" y="111"/>
                  </a:cubicBezTo>
                  <a:cubicBezTo>
                    <a:pt x="98" y="110"/>
                    <a:pt x="98" y="108"/>
                    <a:pt x="98" y="106"/>
                  </a:cubicBezTo>
                  <a:cubicBezTo>
                    <a:pt x="98" y="105"/>
                    <a:pt x="97" y="104"/>
                    <a:pt x="97" y="103"/>
                  </a:cubicBezTo>
                  <a:cubicBezTo>
                    <a:pt x="98" y="102"/>
                    <a:pt x="99" y="101"/>
                    <a:pt x="99" y="100"/>
                  </a:cubicBezTo>
                  <a:cubicBezTo>
                    <a:pt x="100" y="99"/>
                    <a:pt x="99" y="97"/>
                    <a:pt x="101" y="95"/>
                  </a:cubicBezTo>
                  <a:cubicBezTo>
                    <a:pt x="102" y="94"/>
                    <a:pt x="103" y="94"/>
                    <a:pt x="104" y="94"/>
                  </a:cubicBezTo>
                  <a:cubicBezTo>
                    <a:pt x="104" y="93"/>
                    <a:pt x="104" y="92"/>
                    <a:pt x="105" y="92"/>
                  </a:cubicBezTo>
                  <a:cubicBezTo>
                    <a:pt x="105" y="90"/>
                    <a:pt x="106" y="89"/>
                    <a:pt x="106" y="87"/>
                  </a:cubicBezTo>
                  <a:cubicBezTo>
                    <a:pt x="106" y="85"/>
                    <a:pt x="109" y="80"/>
                    <a:pt x="110" y="79"/>
                  </a:cubicBezTo>
                  <a:cubicBezTo>
                    <a:pt x="112" y="78"/>
                    <a:pt x="113" y="79"/>
                    <a:pt x="114" y="79"/>
                  </a:cubicBezTo>
                  <a:cubicBezTo>
                    <a:pt x="114" y="78"/>
                    <a:pt x="114" y="78"/>
                    <a:pt x="114" y="77"/>
                  </a:cubicBezTo>
                  <a:cubicBezTo>
                    <a:pt x="114" y="77"/>
                    <a:pt x="114" y="77"/>
                    <a:pt x="115" y="76"/>
                  </a:cubicBezTo>
                  <a:cubicBezTo>
                    <a:pt x="115" y="76"/>
                    <a:pt x="115" y="75"/>
                    <a:pt x="115" y="75"/>
                  </a:cubicBezTo>
                  <a:cubicBezTo>
                    <a:pt x="115" y="74"/>
                    <a:pt x="116" y="74"/>
                    <a:pt x="116" y="73"/>
                  </a:cubicBezTo>
                  <a:cubicBezTo>
                    <a:pt x="117" y="73"/>
                    <a:pt x="116" y="71"/>
                    <a:pt x="116" y="70"/>
                  </a:cubicBezTo>
                  <a:cubicBezTo>
                    <a:pt x="116" y="69"/>
                    <a:pt x="116" y="69"/>
                    <a:pt x="117" y="68"/>
                  </a:cubicBezTo>
                  <a:cubicBezTo>
                    <a:pt x="117" y="67"/>
                    <a:pt x="116" y="66"/>
                    <a:pt x="116" y="65"/>
                  </a:cubicBezTo>
                  <a:cubicBezTo>
                    <a:pt x="117" y="64"/>
                    <a:pt x="116" y="62"/>
                    <a:pt x="116" y="60"/>
                  </a:cubicBezTo>
                  <a:cubicBezTo>
                    <a:pt x="116" y="59"/>
                    <a:pt x="116" y="58"/>
                    <a:pt x="117" y="57"/>
                  </a:cubicBezTo>
                  <a:cubicBezTo>
                    <a:pt x="117" y="57"/>
                    <a:pt x="118" y="56"/>
                    <a:pt x="118" y="55"/>
                  </a:cubicBezTo>
                  <a:cubicBezTo>
                    <a:pt x="118" y="55"/>
                    <a:pt x="118" y="54"/>
                    <a:pt x="118" y="54"/>
                  </a:cubicBezTo>
                  <a:cubicBezTo>
                    <a:pt x="118" y="54"/>
                    <a:pt x="119" y="54"/>
                    <a:pt x="119" y="53"/>
                  </a:cubicBezTo>
                  <a:cubicBezTo>
                    <a:pt x="119" y="53"/>
                    <a:pt x="120" y="52"/>
                    <a:pt x="120" y="51"/>
                  </a:cubicBezTo>
                  <a:cubicBezTo>
                    <a:pt x="120" y="51"/>
                    <a:pt x="120" y="50"/>
                    <a:pt x="120" y="49"/>
                  </a:cubicBezTo>
                  <a:cubicBezTo>
                    <a:pt x="120" y="48"/>
                    <a:pt x="120" y="47"/>
                    <a:pt x="120" y="46"/>
                  </a:cubicBezTo>
                  <a:cubicBezTo>
                    <a:pt x="121" y="44"/>
                    <a:pt x="120" y="43"/>
                    <a:pt x="121" y="43"/>
                  </a:cubicBezTo>
                  <a:cubicBezTo>
                    <a:pt x="122" y="43"/>
                    <a:pt x="124" y="43"/>
                    <a:pt x="125" y="43"/>
                  </a:cubicBezTo>
                  <a:cubicBezTo>
                    <a:pt x="125" y="43"/>
                    <a:pt x="124" y="42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6" y="40"/>
                    <a:pt x="126" y="40"/>
                    <a:pt x="127" y="40"/>
                  </a:cubicBezTo>
                  <a:cubicBezTo>
                    <a:pt x="127" y="40"/>
                    <a:pt x="128" y="40"/>
                    <a:pt x="128" y="39"/>
                  </a:cubicBezTo>
                  <a:cubicBezTo>
                    <a:pt x="129" y="39"/>
                    <a:pt x="131" y="38"/>
                    <a:pt x="131" y="38"/>
                  </a:cubicBezTo>
                  <a:cubicBezTo>
                    <a:pt x="132" y="37"/>
                    <a:pt x="132" y="36"/>
                    <a:pt x="133" y="35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2" name="Freeform 307"/>
            <p:cNvSpPr>
              <a:spLocks/>
            </p:cNvSpPr>
            <p:nvPr/>
          </p:nvSpPr>
          <p:spPr bwMode="auto">
            <a:xfrm>
              <a:off x="8846408" y="2600023"/>
              <a:ext cx="118054" cy="106059"/>
            </a:xfrm>
            <a:custGeom>
              <a:avLst/>
              <a:gdLst/>
              <a:ahLst/>
              <a:cxnLst>
                <a:cxn ang="0">
                  <a:pos x="93" y="84"/>
                </a:cxn>
                <a:cxn ang="0">
                  <a:pos x="91" y="81"/>
                </a:cxn>
                <a:cxn ang="0">
                  <a:pos x="88" y="80"/>
                </a:cxn>
                <a:cxn ang="0">
                  <a:pos x="86" y="74"/>
                </a:cxn>
                <a:cxn ang="0">
                  <a:pos x="88" y="70"/>
                </a:cxn>
                <a:cxn ang="0">
                  <a:pos x="82" y="62"/>
                </a:cxn>
                <a:cxn ang="0">
                  <a:pos x="79" y="54"/>
                </a:cxn>
                <a:cxn ang="0">
                  <a:pos x="77" y="51"/>
                </a:cxn>
                <a:cxn ang="0">
                  <a:pos x="74" y="47"/>
                </a:cxn>
                <a:cxn ang="0">
                  <a:pos x="71" y="41"/>
                </a:cxn>
                <a:cxn ang="0">
                  <a:pos x="70" y="35"/>
                </a:cxn>
                <a:cxn ang="0">
                  <a:pos x="67" y="31"/>
                </a:cxn>
                <a:cxn ang="0">
                  <a:pos x="65" y="27"/>
                </a:cxn>
                <a:cxn ang="0">
                  <a:pos x="61" y="19"/>
                </a:cxn>
                <a:cxn ang="0">
                  <a:pos x="64" y="22"/>
                </a:cxn>
                <a:cxn ang="0">
                  <a:pos x="76" y="35"/>
                </a:cxn>
                <a:cxn ang="0">
                  <a:pos x="80" y="22"/>
                </a:cxn>
                <a:cxn ang="0">
                  <a:pos x="79" y="19"/>
                </a:cxn>
                <a:cxn ang="0">
                  <a:pos x="79" y="16"/>
                </a:cxn>
                <a:cxn ang="0">
                  <a:pos x="78" y="14"/>
                </a:cxn>
                <a:cxn ang="0">
                  <a:pos x="78" y="13"/>
                </a:cxn>
                <a:cxn ang="0">
                  <a:pos x="77" y="10"/>
                </a:cxn>
                <a:cxn ang="0">
                  <a:pos x="77" y="9"/>
                </a:cxn>
                <a:cxn ang="0">
                  <a:pos x="76" y="7"/>
                </a:cxn>
                <a:cxn ang="0">
                  <a:pos x="76" y="6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5" y="4"/>
                </a:cxn>
                <a:cxn ang="0">
                  <a:pos x="74" y="4"/>
                </a:cxn>
                <a:cxn ang="0">
                  <a:pos x="74" y="3"/>
                </a:cxn>
                <a:cxn ang="0">
                  <a:pos x="74" y="2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3" y="1"/>
                </a:cxn>
                <a:cxn ang="0">
                  <a:pos x="70" y="5"/>
                </a:cxn>
                <a:cxn ang="0">
                  <a:pos x="60" y="6"/>
                </a:cxn>
                <a:cxn ang="0">
                  <a:pos x="51" y="2"/>
                </a:cxn>
                <a:cxn ang="0">
                  <a:pos x="42" y="4"/>
                </a:cxn>
                <a:cxn ang="0">
                  <a:pos x="38" y="5"/>
                </a:cxn>
                <a:cxn ang="0">
                  <a:pos x="32" y="7"/>
                </a:cxn>
                <a:cxn ang="0">
                  <a:pos x="19" y="3"/>
                </a:cxn>
                <a:cxn ang="0">
                  <a:pos x="12" y="1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10"/>
                </a:cxn>
                <a:cxn ang="0">
                  <a:pos x="1" y="19"/>
                </a:cxn>
                <a:cxn ang="0">
                  <a:pos x="1" y="20"/>
                </a:cxn>
                <a:cxn ang="0">
                  <a:pos x="3" y="29"/>
                </a:cxn>
                <a:cxn ang="0">
                  <a:pos x="95" y="85"/>
                </a:cxn>
              </a:cxnLst>
              <a:rect l="0" t="0" r="r" b="b"/>
              <a:pathLst>
                <a:path w="95" h="85">
                  <a:moveTo>
                    <a:pt x="95" y="85"/>
                  </a:moveTo>
                  <a:cubicBezTo>
                    <a:pt x="95" y="85"/>
                    <a:pt x="95" y="85"/>
                    <a:pt x="95" y="85"/>
                  </a:cubicBezTo>
                  <a:cubicBezTo>
                    <a:pt x="95" y="85"/>
                    <a:pt x="94" y="84"/>
                    <a:pt x="93" y="84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2" y="83"/>
                    <a:pt x="92" y="82"/>
                    <a:pt x="92" y="82"/>
                  </a:cubicBezTo>
                  <a:cubicBezTo>
                    <a:pt x="91" y="82"/>
                    <a:pt x="92" y="81"/>
                    <a:pt x="91" y="81"/>
                  </a:cubicBezTo>
                  <a:cubicBezTo>
                    <a:pt x="91" y="81"/>
                    <a:pt x="91" y="81"/>
                    <a:pt x="90" y="81"/>
                  </a:cubicBezTo>
                  <a:cubicBezTo>
                    <a:pt x="90" y="80"/>
                    <a:pt x="90" y="80"/>
                    <a:pt x="89" y="80"/>
                  </a:cubicBezTo>
                  <a:cubicBezTo>
                    <a:pt x="89" y="80"/>
                    <a:pt x="89" y="80"/>
                    <a:pt x="88" y="8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78"/>
                    <a:pt x="87" y="78"/>
                    <a:pt x="87" y="77"/>
                  </a:cubicBezTo>
                  <a:cubicBezTo>
                    <a:pt x="86" y="76"/>
                    <a:pt x="86" y="75"/>
                    <a:pt x="86" y="74"/>
                  </a:cubicBezTo>
                  <a:cubicBezTo>
                    <a:pt x="85" y="73"/>
                    <a:pt x="86" y="72"/>
                    <a:pt x="86" y="71"/>
                  </a:cubicBezTo>
                  <a:cubicBezTo>
                    <a:pt x="86" y="70"/>
                    <a:pt x="85" y="70"/>
                    <a:pt x="86" y="70"/>
                  </a:cubicBezTo>
                  <a:cubicBezTo>
                    <a:pt x="86" y="70"/>
                    <a:pt x="87" y="70"/>
                    <a:pt x="88" y="70"/>
                  </a:cubicBezTo>
                  <a:cubicBezTo>
                    <a:pt x="87" y="69"/>
                    <a:pt x="85" y="66"/>
                    <a:pt x="83" y="66"/>
                  </a:cubicBezTo>
                  <a:cubicBezTo>
                    <a:pt x="82" y="65"/>
                    <a:pt x="82" y="65"/>
                    <a:pt x="82" y="64"/>
                  </a:cubicBezTo>
                  <a:cubicBezTo>
                    <a:pt x="82" y="63"/>
                    <a:pt x="82" y="62"/>
                    <a:pt x="82" y="62"/>
                  </a:cubicBezTo>
                  <a:cubicBezTo>
                    <a:pt x="82" y="60"/>
                    <a:pt x="81" y="59"/>
                    <a:pt x="80" y="57"/>
                  </a:cubicBezTo>
                  <a:cubicBezTo>
                    <a:pt x="80" y="57"/>
                    <a:pt x="80" y="55"/>
                    <a:pt x="79" y="55"/>
                  </a:cubicBezTo>
                  <a:cubicBezTo>
                    <a:pt x="79" y="55"/>
                    <a:pt x="79" y="55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3"/>
                    <a:pt x="78" y="53"/>
                    <a:pt x="77" y="53"/>
                  </a:cubicBezTo>
                  <a:cubicBezTo>
                    <a:pt x="77" y="52"/>
                    <a:pt x="78" y="52"/>
                    <a:pt x="77" y="51"/>
                  </a:cubicBezTo>
                  <a:cubicBezTo>
                    <a:pt x="77" y="51"/>
                    <a:pt x="76" y="50"/>
                    <a:pt x="76" y="50"/>
                  </a:cubicBezTo>
                  <a:cubicBezTo>
                    <a:pt x="76" y="49"/>
                    <a:pt x="75" y="49"/>
                    <a:pt x="75" y="49"/>
                  </a:cubicBezTo>
                  <a:cubicBezTo>
                    <a:pt x="75" y="48"/>
                    <a:pt x="75" y="47"/>
                    <a:pt x="74" y="47"/>
                  </a:cubicBezTo>
                  <a:cubicBezTo>
                    <a:pt x="74" y="47"/>
                    <a:pt x="74" y="46"/>
                    <a:pt x="74" y="46"/>
                  </a:cubicBezTo>
                  <a:cubicBezTo>
                    <a:pt x="73" y="45"/>
                    <a:pt x="73" y="44"/>
                    <a:pt x="72" y="42"/>
                  </a:cubicBezTo>
                  <a:cubicBezTo>
                    <a:pt x="72" y="42"/>
                    <a:pt x="71" y="41"/>
                    <a:pt x="71" y="41"/>
                  </a:cubicBezTo>
                  <a:cubicBezTo>
                    <a:pt x="71" y="40"/>
                    <a:pt x="71" y="40"/>
                    <a:pt x="71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9" y="36"/>
                    <a:pt x="70" y="35"/>
                    <a:pt x="70" y="35"/>
                  </a:cubicBezTo>
                  <a:cubicBezTo>
                    <a:pt x="69" y="34"/>
                    <a:pt x="69" y="34"/>
                    <a:pt x="69" y="33"/>
                  </a:cubicBezTo>
                  <a:cubicBezTo>
                    <a:pt x="69" y="33"/>
                    <a:pt x="68" y="32"/>
                    <a:pt x="68" y="32"/>
                  </a:cubicBezTo>
                  <a:cubicBezTo>
                    <a:pt x="68" y="32"/>
                    <a:pt x="67" y="31"/>
                    <a:pt x="67" y="31"/>
                  </a:cubicBezTo>
                  <a:cubicBezTo>
                    <a:pt x="67" y="31"/>
                    <a:pt x="66" y="30"/>
                    <a:pt x="66" y="29"/>
                  </a:cubicBezTo>
                  <a:cubicBezTo>
                    <a:pt x="66" y="29"/>
                    <a:pt x="65" y="29"/>
                    <a:pt x="65" y="28"/>
                  </a:cubicBezTo>
                  <a:cubicBezTo>
                    <a:pt x="65" y="28"/>
                    <a:pt x="65" y="28"/>
                    <a:pt x="65" y="27"/>
                  </a:cubicBezTo>
                  <a:cubicBezTo>
                    <a:pt x="65" y="27"/>
                    <a:pt x="64" y="26"/>
                    <a:pt x="63" y="26"/>
                  </a:cubicBezTo>
                  <a:cubicBezTo>
                    <a:pt x="63" y="26"/>
                    <a:pt x="63" y="23"/>
                    <a:pt x="63" y="23"/>
                  </a:cubicBezTo>
                  <a:cubicBezTo>
                    <a:pt x="62" y="20"/>
                    <a:pt x="61" y="20"/>
                    <a:pt x="61" y="19"/>
                  </a:cubicBezTo>
                  <a:cubicBezTo>
                    <a:pt x="62" y="18"/>
                    <a:pt x="62" y="18"/>
                    <a:pt x="62" y="17"/>
                  </a:cubicBezTo>
                  <a:cubicBezTo>
                    <a:pt x="62" y="16"/>
                    <a:pt x="63" y="18"/>
                    <a:pt x="63" y="17"/>
                  </a:cubicBezTo>
                  <a:cubicBezTo>
                    <a:pt x="63" y="17"/>
                    <a:pt x="63" y="19"/>
                    <a:pt x="64" y="22"/>
                  </a:cubicBezTo>
                  <a:cubicBezTo>
                    <a:pt x="65" y="24"/>
                    <a:pt x="66" y="26"/>
                    <a:pt x="67" y="27"/>
                  </a:cubicBezTo>
                  <a:cubicBezTo>
                    <a:pt x="68" y="29"/>
                    <a:pt x="70" y="32"/>
                    <a:pt x="72" y="34"/>
                  </a:cubicBezTo>
                  <a:cubicBezTo>
                    <a:pt x="75" y="38"/>
                    <a:pt x="76" y="36"/>
                    <a:pt x="76" y="35"/>
                  </a:cubicBezTo>
                  <a:cubicBezTo>
                    <a:pt x="76" y="35"/>
                    <a:pt x="76" y="33"/>
                    <a:pt x="76" y="31"/>
                  </a:cubicBezTo>
                  <a:cubicBezTo>
                    <a:pt x="77" y="30"/>
                    <a:pt x="77" y="30"/>
                    <a:pt x="78" y="29"/>
                  </a:cubicBezTo>
                  <a:cubicBezTo>
                    <a:pt x="78" y="26"/>
                    <a:pt x="79" y="24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1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8"/>
                    <a:pt x="79" y="18"/>
                  </a:cubicBezTo>
                  <a:cubicBezTo>
                    <a:pt x="79" y="18"/>
                    <a:pt x="79" y="18"/>
                    <a:pt x="79" y="17"/>
                  </a:cubicBezTo>
                  <a:cubicBezTo>
                    <a:pt x="79" y="17"/>
                    <a:pt x="79" y="16"/>
                    <a:pt x="79" y="16"/>
                  </a:cubicBezTo>
                  <a:cubicBezTo>
                    <a:pt x="79" y="16"/>
                    <a:pt x="79" y="15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8" y="12"/>
                    <a:pt x="77" y="12"/>
                    <a:pt x="77" y="11"/>
                  </a:cubicBezTo>
                  <a:cubicBezTo>
                    <a:pt x="77" y="11"/>
                    <a:pt x="77" y="11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9"/>
                    <a:pt x="77" y="9"/>
                  </a:cubicBezTo>
                  <a:cubicBezTo>
                    <a:pt x="77" y="9"/>
                    <a:pt x="77" y="9"/>
                    <a:pt x="76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3" y="4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4" y="3"/>
                    <a:pt x="74" y="3"/>
                  </a:cubicBezTo>
                  <a:cubicBezTo>
                    <a:pt x="74" y="3"/>
                    <a:pt x="74" y="3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3" y="0"/>
                  </a:cubicBezTo>
                  <a:cubicBezTo>
                    <a:pt x="73" y="0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2" y="1"/>
                    <a:pt x="72" y="2"/>
                    <a:pt x="71" y="2"/>
                  </a:cubicBezTo>
                  <a:cubicBezTo>
                    <a:pt x="71" y="3"/>
                    <a:pt x="71" y="3"/>
                    <a:pt x="71" y="4"/>
                  </a:cubicBezTo>
                  <a:cubicBezTo>
                    <a:pt x="70" y="4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5"/>
                    <a:pt x="67" y="4"/>
                    <a:pt x="66" y="4"/>
                  </a:cubicBezTo>
                  <a:cubicBezTo>
                    <a:pt x="64" y="5"/>
                    <a:pt x="60" y="6"/>
                    <a:pt x="60" y="6"/>
                  </a:cubicBezTo>
                  <a:cubicBezTo>
                    <a:pt x="59" y="5"/>
                    <a:pt x="59" y="4"/>
                    <a:pt x="58" y="4"/>
                  </a:cubicBezTo>
                  <a:cubicBezTo>
                    <a:pt x="57" y="3"/>
                    <a:pt x="55" y="3"/>
                    <a:pt x="54" y="3"/>
                  </a:cubicBezTo>
                  <a:cubicBezTo>
                    <a:pt x="53" y="2"/>
                    <a:pt x="52" y="2"/>
                    <a:pt x="51" y="2"/>
                  </a:cubicBezTo>
                  <a:cubicBezTo>
                    <a:pt x="50" y="2"/>
                    <a:pt x="49" y="2"/>
                    <a:pt x="48" y="2"/>
                  </a:cubicBezTo>
                  <a:cubicBezTo>
                    <a:pt x="46" y="2"/>
                    <a:pt x="46" y="2"/>
                    <a:pt x="44" y="3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42" y="4"/>
                    <a:pt x="41" y="4"/>
                    <a:pt x="41" y="4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40" y="5"/>
                    <a:pt x="39" y="5"/>
                    <a:pt x="38" y="5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6" y="6"/>
                    <a:pt x="35" y="7"/>
                    <a:pt x="34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1" y="6"/>
                    <a:pt x="29" y="6"/>
                    <a:pt x="27" y="5"/>
                  </a:cubicBezTo>
                  <a:cubicBezTo>
                    <a:pt x="25" y="5"/>
                    <a:pt x="23" y="4"/>
                    <a:pt x="21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3" y="2"/>
                    <a:pt x="3" y="2"/>
                  </a:cubicBezTo>
                  <a:cubicBezTo>
                    <a:pt x="3" y="2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9"/>
                    <a:pt x="2" y="10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lnTo>
                    <a:pt x="95" y="8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3" name="Freeform 355"/>
            <p:cNvSpPr>
              <a:spLocks/>
            </p:cNvSpPr>
            <p:nvPr/>
          </p:nvSpPr>
          <p:spPr bwMode="auto">
            <a:xfrm>
              <a:off x="8892493" y="2887267"/>
              <a:ext cx="54924" cy="63130"/>
            </a:xfrm>
            <a:custGeom>
              <a:avLst/>
              <a:gdLst/>
              <a:ahLst/>
              <a:cxnLst>
                <a:cxn ang="0">
                  <a:pos x="44" y="14"/>
                </a:cxn>
                <a:cxn ang="0">
                  <a:pos x="39" y="9"/>
                </a:cxn>
                <a:cxn ang="0">
                  <a:pos x="36" y="0"/>
                </a:cxn>
                <a:cxn ang="0">
                  <a:pos x="33" y="4"/>
                </a:cxn>
                <a:cxn ang="0">
                  <a:pos x="25" y="4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13" y="18"/>
                </a:cxn>
                <a:cxn ang="0">
                  <a:pos x="12" y="20"/>
                </a:cxn>
                <a:cxn ang="0">
                  <a:pos x="10" y="21"/>
                </a:cxn>
                <a:cxn ang="0">
                  <a:pos x="6" y="25"/>
                </a:cxn>
                <a:cxn ang="0">
                  <a:pos x="4" y="27"/>
                </a:cxn>
                <a:cxn ang="0">
                  <a:pos x="5" y="27"/>
                </a:cxn>
                <a:cxn ang="0">
                  <a:pos x="3" y="31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2" y="43"/>
                </a:cxn>
                <a:cxn ang="0">
                  <a:pos x="4" y="45"/>
                </a:cxn>
                <a:cxn ang="0">
                  <a:pos x="7" y="43"/>
                </a:cxn>
                <a:cxn ang="0">
                  <a:pos x="9" y="43"/>
                </a:cxn>
                <a:cxn ang="0">
                  <a:pos x="13" y="43"/>
                </a:cxn>
                <a:cxn ang="0">
                  <a:pos x="14" y="43"/>
                </a:cxn>
                <a:cxn ang="0">
                  <a:pos x="16" y="45"/>
                </a:cxn>
                <a:cxn ang="0">
                  <a:pos x="19" y="47"/>
                </a:cxn>
                <a:cxn ang="0">
                  <a:pos x="23" y="50"/>
                </a:cxn>
                <a:cxn ang="0">
                  <a:pos x="30" y="49"/>
                </a:cxn>
                <a:cxn ang="0">
                  <a:pos x="34" y="45"/>
                </a:cxn>
                <a:cxn ang="0">
                  <a:pos x="35" y="44"/>
                </a:cxn>
                <a:cxn ang="0">
                  <a:pos x="36" y="42"/>
                </a:cxn>
                <a:cxn ang="0">
                  <a:pos x="36" y="42"/>
                </a:cxn>
                <a:cxn ang="0">
                  <a:pos x="35" y="38"/>
                </a:cxn>
                <a:cxn ang="0">
                  <a:pos x="37" y="31"/>
                </a:cxn>
                <a:cxn ang="0">
                  <a:pos x="39" y="28"/>
                </a:cxn>
                <a:cxn ang="0">
                  <a:pos x="43" y="24"/>
                </a:cxn>
                <a:cxn ang="0">
                  <a:pos x="44" y="18"/>
                </a:cxn>
              </a:cxnLst>
              <a:rect l="0" t="0" r="r" b="b"/>
              <a:pathLst>
                <a:path w="44" h="51">
                  <a:moveTo>
                    <a:pt x="44" y="18"/>
                  </a:moveTo>
                  <a:cubicBezTo>
                    <a:pt x="44" y="16"/>
                    <a:pt x="44" y="16"/>
                    <a:pt x="44" y="14"/>
                  </a:cubicBezTo>
                  <a:cubicBezTo>
                    <a:pt x="43" y="14"/>
                    <a:pt x="43" y="13"/>
                    <a:pt x="43" y="12"/>
                  </a:cubicBezTo>
                  <a:cubicBezTo>
                    <a:pt x="42" y="11"/>
                    <a:pt x="41" y="9"/>
                    <a:pt x="39" y="9"/>
                  </a:cubicBezTo>
                  <a:cubicBezTo>
                    <a:pt x="39" y="8"/>
                    <a:pt x="40" y="6"/>
                    <a:pt x="39" y="5"/>
                  </a:cubicBezTo>
                  <a:cubicBezTo>
                    <a:pt x="37" y="5"/>
                    <a:pt x="36" y="2"/>
                    <a:pt x="36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4" y="2"/>
                    <a:pt x="34" y="3"/>
                    <a:pt x="33" y="4"/>
                  </a:cubicBezTo>
                  <a:cubicBezTo>
                    <a:pt x="32" y="4"/>
                    <a:pt x="31" y="4"/>
                    <a:pt x="30" y="4"/>
                  </a:cubicBezTo>
                  <a:cubicBezTo>
                    <a:pt x="28" y="4"/>
                    <a:pt x="27" y="3"/>
                    <a:pt x="25" y="4"/>
                  </a:cubicBezTo>
                  <a:cubicBezTo>
                    <a:pt x="23" y="4"/>
                    <a:pt x="23" y="6"/>
                    <a:pt x="22" y="7"/>
                  </a:cubicBezTo>
                  <a:cubicBezTo>
                    <a:pt x="21" y="6"/>
                    <a:pt x="21" y="5"/>
                    <a:pt x="20" y="4"/>
                  </a:cubicBezTo>
                  <a:cubicBezTo>
                    <a:pt x="19" y="4"/>
                    <a:pt x="18" y="4"/>
                    <a:pt x="17" y="5"/>
                  </a:cubicBezTo>
                  <a:cubicBezTo>
                    <a:pt x="16" y="5"/>
                    <a:pt x="16" y="4"/>
                    <a:pt x="14" y="4"/>
                  </a:cubicBezTo>
                  <a:cubicBezTo>
                    <a:pt x="13" y="4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10" y="10"/>
                    <a:pt x="10" y="1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3" y="15"/>
                    <a:pt x="13" y="15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1"/>
                    <a:pt x="11" y="20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4"/>
                    <a:pt x="7" y="24"/>
                    <a:pt x="6" y="25"/>
                  </a:cubicBezTo>
                  <a:cubicBezTo>
                    <a:pt x="6" y="26"/>
                    <a:pt x="5" y="26"/>
                    <a:pt x="5" y="27"/>
                  </a:cubicBezTo>
                  <a:cubicBezTo>
                    <a:pt x="5" y="27"/>
                    <a:pt x="4" y="28"/>
                    <a:pt x="4" y="27"/>
                  </a:cubicBezTo>
                  <a:cubicBezTo>
                    <a:pt x="4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8"/>
                    <a:pt x="3" y="28"/>
                  </a:cubicBezTo>
                  <a:cubicBezTo>
                    <a:pt x="3" y="28"/>
                    <a:pt x="4" y="30"/>
                    <a:pt x="3" y="31"/>
                  </a:cubicBezTo>
                  <a:cubicBezTo>
                    <a:pt x="3" y="31"/>
                    <a:pt x="2" y="32"/>
                    <a:pt x="1" y="33"/>
                  </a:cubicBezTo>
                  <a:cubicBezTo>
                    <a:pt x="1" y="34"/>
                    <a:pt x="0" y="33"/>
                    <a:pt x="0" y="34"/>
                  </a:cubicBezTo>
                  <a:cubicBezTo>
                    <a:pt x="0" y="35"/>
                    <a:pt x="1" y="37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2" y="41"/>
                    <a:pt x="1" y="42"/>
                    <a:pt x="1" y="43"/>
                  </a:cubicBezTo>
                  <a:cubicBezTo>
                    <a:pt x="1" y="43"/>
                    <a:pt x="2" y="43"/>
                    <a:pt x="2" y="43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5"/>
                    <a:pt x="4" y="45"/>
                    <a:pt x="4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6" y="43"/>
                    <a:pt x="7" y="44"/>
                    <a:pt x="7" y="43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9" y="42"/>
                    <a:pt x="10" y="42"/>
                    <a:pt x="11" y="42"/>
                  </a:cubicBezTo>
                  <a:cubicBezTo>
                    <a:pt x="11" y="43"/>
                    <a:pt x="12" y="43"/>
                    <a:pt x="13" y="43"/>
                  </a:cubicBezTo>
                  <a:cubicBezTo>
                    <a:pt x="13" y="43"/>
                    <a:pt x="13" y="42"/>
                    <a:pt x="13" y="43"/>
                  </a:cubicBezTo>
                  <a:cubicBezTo>
                    <a:pt x="13" y="43"/>
                    <a:pt x="13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4"/>
                    <a:pt x="16" y="44"/>
                    <a:pt x="16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8" y="46"/>
                    <a:pt x="19" y="47"/>
                    <a:pt x="19" y="47"/>
                  </a:cubicBezTo>
                  <a:cubicBezTo>
                    <a:pt x="19" y="48"/>
                    <a:pt x="20" y="49"/>
                    <a:pt x="21" y="49"/>
                  </a:cubicBezTo>
                  <a:cubicBezTo>
                    <a:pt x="21" y="50"/>
                    <a:pt x="22" y="50"/>
                    <a:pt x="23" y="50"/>
                  </a:cubicBezTo>
                  <a:cubicBezTo>
                    <a:pt x="25" y="51"/>
                    <a:pt x="26" y="51"/>
                    <a:pt x="28" y="50"/>
                  </a:cubicBezTo>
                  <a:cubicBezTo>
                    <a:pt x="28" y="50"/>
                    <a:pt x="29" y="49"/>
                    <a:pt x="30" y="49"/>
                  </a:cubicBezTo>
                  <a:cubicBezTo>
                    <a:pt x="31" y="48"/>
                    <a:pt x="32" y="47"/>
                    <a:pt x="33" y="46"/>
                  </a:cubicBezTo>
                  <a:cubicBezTo>
                    <a:pt x="33" y="46"/>
                    <a:pt x="33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5" y="44"/>
                    <a:pt x="35" y="44"/>
                  </a:cubicBezTo>
                  <a:cubicBezTo>
                    <a:pt x="35" y="44"/>
                    <a:pt x="36" y="44"/>
                    <a:pt x="36" y="43"/>
                  </a:cubicBezTo>
                  <a:cubicBezTo>
                    <a:pt x="36" y="43"/>
                    <a:pt x="36" y="43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5" y="41"/>
                    <a:pt x="35" y="39"/>
                    <a:pt x="35" y="38"/>
                  </a:cubicBezTo>
                  <a:cubicBezTo>
                    <a:pt x="35" y="37"/>
                    <a:pt x="36" y="35"/>
                    <a:pt x="36" y="34"/>
                  </a:cubicBezTo>
                  <a:cubicBezTo>
                    <a:pt x="36" y="33"/>
                    <a:pt x="36" y="32"/>
                    <a:pt x="37" y="31"/>
                  </a:cubicBezTo>
                  <a:cubicBezTo>
                    <a:pt x="37" y="31"/>
                    <a:pt x="37" y="29"/>
                    <a:pt x="37" y="29"/>
                  </a:cubicBezTo>
                  <a:cubicBezTo>
                    <a:pt x="38" y="29"/>
                    <a:pt x="38" y="28"/>
                    <a:pt x="39" y="28"/>
                  </a:cubicBezTo>
                  <a:cubicBezTo>
                    <a:pt x="39" y="27"/>
                    <a:pt x="39" y="27"/>
                    <a:pt x="39" y="26"/>
                  </a:cubicBezTo>
                  <a:cubicBezTo>
                    <a:pt x="40" y="25"/>
                    <a:pt x="42" y="25"/>
                    <a:pt x="43" y="24"/>
                  </a:cubicBezTo>
                  <a:cubicBezTo>
                    <a:pt x="43" y="24"/>
                    <a:pt x="43" y="22"/>
                    <a:pt x="44" y="21"/>
                  </a:cubicBezTo>
                  <a:cubicBezTo>
                    <a:pt x="44" y="20"/>
                    <a:pt x="44" y="19"/>
                    <a:pt x="44" y="1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4" name="Freeform 357"/>
            <p:cNvSpPr>
              <a:spLocks noEditPoints="1"/>
            </p:cNvSpPr>
            <p:nvPr/>
          </p:nvSpPr>
          <p:spPr bwMode="auto">
            <a:xfrm>
              <a:off x="8924690" y="3024891"/>
              <a:ext cx="30934" cy="75757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19" y="15"/>
                </a:cxn>
                <a:cxn ang="0">
                  <a:pos x="17" y="14"/>
                </a:cxn>
                <a:cxn ang="0">
                  <a:pos x="14" y="11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6" y="4"/>
                </a:cxn>
                <a:cxn ang="0">
                  <a:pos x="6" y="11"/>
                </a:cxn>
                <a:cxn ang="0">
                  <a:pos x="4" y="15"/>
                </a:cxn>
                <a:cxn ang="0">
                  <a:pos x="4" y="21"/>
                </a:cxn>
                <a:cxn ang="0">
                  <a:pos x="6" y="21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0" y="32"/>
                </a:cxn>
                <a:cxn ang="0">
                  <a:pos x="3" y="35"/>
                </a:cxn>
                <a:cxn ang="0">
                  <a:pos x="4" y="36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0"/>
                </a:cxn>
                <a:cxn ang="0">
                  <a:pos x="10" y="38"/>
                </a:cxn>
                <a:cxn ang="0">
                  <a:pos x="13" y="39"/>
                </a:cxn>
                <a:cxn ang="0">
                  <a:pos x="13" y="46"/>
                </a:cxn>
                <a:cxn ang="0">
                  <a:pos x="16" y="57"/>
                </a:cxn>
                <a:cxn ang="0">
                  <a:pos x="20" y="59"/>
                </a:cxn>
                <a:cxn ang="0">
                  <a:pos x="22" y="53"/>
                </a:cxn>
                <a:cxn ang="0">
                  <a:pos x="25" y="47"/>
                </a:cxn>
                <a:cxn ang="0">
                  <a:pos x="25" y="43"/>
                </a:cxn>
                <a:cxn ang="0">
                  <a:pos x="16" y="32"/>
                </a:cxn>
                <a:cxn ang="0">
                  <a:pos x="14" y="28"/>
                </a:cxn>
                <a:cxn ang="0">
                  <a:pos x="14" y="20"/>
                </a:cxn>
                <a:cxn ang="0">
                  <a:pos x="18" y="15"/>
                </a:cxn>
              </a:cxnLst>
              <a:rect l="0" t="0" r="r" b="b"/>
              <a:pathLst>
                <a:path w="25" h="61">
                  <a:moveTo>
                    <a:pt x="12" y="51"/>
                  </a:move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moveTo>
                    <a:pt x="19" y="15"/>
                  </a:moveTo>
                  <a:cubicBezTo>
                    <a:pt x="19" y="15"/>
                    <a:pt x="18" y="15"/>
                    <a:pt x="18" y="15"/>
                  </a:cubicBezTo>
                  <a:cubicBezTo>
                    <a:pt x="18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3"/>
                    <a:pt x="14" y="13"/>
                    <a:pt x="14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1" y="6"/>
                    <a:pt x="11" y="5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8"/>
                    <a:pt x="7" y="10"/>
                    <a:pt x="6" y="11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7"/>
                    <a:pt x="4" y="19"/>
                  </a:cubicBezTo>
                  <a:cubicBezTo>
                    <a:pt x="4" y="19"/>
                    <a:pt x="3" y="20"/>
                    <a:pt x="4" y="21"/>
                  </a:cubicBezTo>
                  <a:cubicBezTo>
                    <a:pt x="4" y="21"/>
                    <a:pt x="5" y="21"/>
                    <a:pt x="5" y="21"/>
                  </a:cubicBezTo>
                  <a:cubicBezTo>
                    <a:pt x="5" y="21"/>
                    <a:pt x="5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3"/>
                    <a:pt x="2" y="33"/>
                    <a:pt x="3" y="34"/>
                  </a:cubicBezTo>
                  <a:cubicBezTo>
                    <a:pt x="3" y="34"/>
                    <a:pt x="3" y="34"/>
                    <a:pt x="3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5" y="37"/>
                    <a:pt x="5" y="37"/>
                  </a:cubicBezTo>
                  <a:cubicBezTo>
                    <a:pt x="5" y="37"/>
                    <a:pt x="5" y="38"/>
                    <a:pt x="6" y="38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39"/>
                    <a:pt x="7" y="40"/>
                    <a:pt x="8" y="40"/>
                  </a:cubicBezTo>
                  <a:cubicBezTo>
                    <a:pt x="8" y="39"/>
                    <a:pt x="8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2" y="39"/>
                    <a:pt x="12" y="39"/>
                    <a:pt x="13" y="39"/>
                  </a:cubicBezTo>
                  <a:cubicBezTo>
                    <a:pt x="13" y="39"/>
                    <a:pt x="15" y="41"/>
                    <a:pt x="15" y="44"/>
                  </a:cubicBezTo>
                  <a:cubicBezTo>
                    <a:pt x="14" y="45"/>
                    <a:pt x="14" y="46"/>
                    <a:pt x="13" y="46"/>
                  </a:cubicBezTo>
                  <a:cubicBezTo>
                    <a:pt x="12" y="47"/>
                    <a:pt x="12" y="51"/>
                    <a:pt x="12" y="51"/>
                  </a:cubicBezTo>
                  <a:cubicBezTo>
                    <a:pt x="13" y="53"/>
                    <a:pt x="15" y="56"/>
                    <a:pt x="16" y="57"/>
                  </a:cubicBezTo>
                  <a:cubicBezTo>
                    <a:pt x="18" y="60"/>
                    <a:pt x="20" y="61"/>
                    <a:pt x="20" y="61"/>
                  </a:cubicBezTo>
                  <a:cubicBezTo>
                    <a:pt x="20" y="61"/>
                    <a:pt x="20" y="60"/>
                    <a:pt x="20" y="59"/>
                  </a:cubicBezTo>
                  <a:cubicBezTo>
                    <a:pt x="20" y="57"/>
                    <a:pt x="20" y="55"/>
                    <a:pt x="21" y="54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3" y="50"/>
                    <a:pt x="25" y="52"/>
                    <a:pt x="25" y="51"/>
                  </a:cubicBezTo>
                  <a:cubicBezTo>
                    <a:pt x="25" y="51"/>
                    <a:pt x="25" y="49"/>
                    <a:pt x="25" y="47"/>
                  </a:cubicBezTo>
                  <a:cubicBezTo>
                    <a:pt x="25" y="47"/>
                    <a:pt x="24" y="46"/>
                    <a:pt x="24" y="45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5" y="42"/>
                    <a:pt x="24" y="41"/>
                    <a:pt x="23" y="39"/>
                  </a:cubicBezTo>
                  <a:cubicBezTo>
                    <a:pt x="20" y="36"/>
                    <a:pt x="17" y="33"/>
                    <a:pt x="16" y="32"/>
                  </a:cubicBezTo>
                  <a:cubicBezTo>
                    <a:pt x="16" y="31"/>
                    <a:pt x="15" y="31"/>
                    <a:pt x="15" y="30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6"/>
                    <a:pt x="14" y="25"/>
                    <a:pt x="14" y="23"/>
                  </a:cubicBezTo>
                  <a:cubicBezTo>
                    <a:pt x="14" y="22"/>
                    <a:pt x="14" y="21"/>
                    <a:pt x="14" y="20"/>
                  </a:cubicBezTo>
                  <a:cubicBezTo>
                    <a:pt x="14" y="19"/>
                    <a:pt x="14" y="17"/>
                    <a:pt x="14" y="16"/>
                  </a:cubicBezTo>
                  <a:cubicBezTo>
                    <a:pt x="15" y="14"/>
                    <a:pt x="17" y="15"/>
                    <a:pt x="18" y="15"/>
                  </a:cubicBezTo>
                  <a:cubicBezTo>
                    <a:pt x="18" y="15"/>
                    <a:pt x="18" y="15"/>
                    <a:pt x="19" y="1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5" name="Freeform 358"/>
            <p:cNvSpPr>
              <a:spLocks/>
            </p:cNvSpPr>
            <p:nvPr/>
          </p:nvSpPr>
          <p:spPr bwMode="auto">
            <a:xfrm>
              <a:off x="8436691" y="2789414"/>
              <a:ext cx="29671" cy="1199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7" y="8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1" y="6"/>
                </a:cxn>
                <a:cxn ang="0">
                  <a:pos x="13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9" y="6"/>
                </a:cxn>
                <a:cxn ang="0">
                  <a:pos x="20" y="7"/>
                </a:cxn>
                <a:cxn ang="0">
                  <a:pos x="21" y="8"/>
                </a:cxn>
                <a:cxn ang="0">
                  <a:pos x="23" y="7"/>
                </a:cxn>
                <a:cxn ang="0">
                  <a:pos x="24" y="5"/>
                </a:cxn>
                <a:cxn ang="0">
                  <a:pos x="22" y="4"/>
                </a:cxn>
                <a:cxn ang="0">
                  <a:pos x="20" y="5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1" y="6"/>
                </a:cxn>
              </a:cxnLst>
              <a:rect l="0" t="0" r="r" b="b"/>
              <a:pathLst>
                <a:path w="24" h="10">
                  <a:moveTo>
                    <a:pt x="1" y="6"/>
                  </a:move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5" y="5"/>
                    <a:pt x="15" y="6"/>
                    <a:pt x="16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2" y="8"/>
                    <a:pt x="22" y="8"/>
                    <a:pt x="23" y="7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5"/>
                  </a:cubicBezTo>
                  <a:cubicBezTo>
                    <a:pt x="20" y="5"/>
                    <a:pt x="19" y="5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4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2"/>
                    <a:pt x="13" y="2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5"/>
                    <a:pt x="1" y="6"/>
                    <a:pt x="1" y="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6" name="Freeform 359"/>
            <p:cNvSpPr>
              <a:spLocks/>
            </p:cNvSpPr>
            <p:nvPr/>
          </p:nvSpPr>
          <p:spPr bwMode="auto">
            <a:xfrm>
              <a:off x="8440479" y="2806460"/>
              <a:ext cx="25884" cy="164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6" y="6"/>
                </a:cxn>
                <a:cxn ang="0">
                  <a:pos x="7" y="7"/>
                </a:cxn>
                <a:cxn ang="0">
                  <a:pos x="8" y="8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10" y="1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12"/>
                </a:cxn>
                <a:cxn ang="0">
                  <a:pos x="13" y="12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13" y="12"/>
                </a:cxn>
                <a:cxn ang="0">
                  <a:pos x="14" y="11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5" y="10"/>
                </a:cxn>
                <a:cxn ang="0">
                  <a:pos x="16" y="9"/>
                </a:cxn>
                <a:cxn ang="0">
                  <a:pos x="17" y="8"/>
                </a:cxn>
                <a:cxn ang="0">
                  <a:pos x="19" y="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19" y="4"/>
                </a:cxn>
                <a:cxn ang="0">
                  <a:pos x="20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7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2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1"/>
                    <a:pt x="14" y="11"/>
                  </a:cubicBezTo>
                  <a:cubicBezTo>
                    <a:pt x="14" y="11"/>
                    <a:pt x="13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7" y="9"/>
                    <a:pt x="17" y="9"/>
                    <a:pt x="17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1" y="4"/>
                    <a:pt x="19" y="4"/>
                    <a:pt x="19" y="4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7" name="Freeform 385"/>
            <p:cNvSpPr>
              <a:spLocks/>
            </p:cNvSpPr>
            <p:nvPr/>
          </p:nvSpPr>
          <p:spPr bwMode="auto">
            <a:xfrm>
              <a:off x="8350834" y="2762900"/>
              <a:ext cx="5051" cy="5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4" y="1"/>
                    <a:pt x="4" y="2"/>
                  </a:cubicBezTo>
                  <a:cubicBezTo>
                    <a:pt x="3" y="3"/>
                    <a:pt x="3" y="4"/>
                    <a:pt x="1" y="3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8" name="Freeform 386"/>
            <p:cNvSpPr>
              <a:spLocks/>
            </p:cNvSpPr>
            <p:nvPr/>
          </p:nvSpPr>
          <p:spPr bwMode="auto">
            <a:xfrm>
              <a:off x="8359672" y="2764162"/>
              <a:ext cx="3788" cy="63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3" y="1"/>
                </a:cxn>
              </a:cxnLst>
              <a:rect l="0" t="0" r="r" b="b"/>
              <a:pathLst>
                <a:path w="3" h="5">
                  <a:moveTo>
                    <a:pt x="3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3" y="5"/>
                    <a:pt x="3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99" name="Freeform 387"/>
            <p:cNvSpPr>
              <a:spLocks/>
            </p:cNvSpPr>
            <p:nvPr/>
          </p:nvSpPr>
          <p:spPr bwMode="auto">
            <a:xfrm>
              <a:off x="8354622" y="2754062"/>
              <a:ext cx="8838" cy="63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2" y="0"/>
                    <a:pt x="0" y="2"/>
                    <a:pt x="2" y="3"/>
                  </a:cubicBezTo>
                  <a:cubicBezTo>
                    <a:pt x="4" y="5"/>
                    <a:pt x="7" y="2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00" name="Freeform 390"/>
            <p:cNvSpPr>
              <a:spLocks/>
            </p:cNvSpPr>
            <p:nvPr/>
          </p:nvSpPr>
          <p:spPr bwMode="auto">
            <a:xfrm>
              <a:off x="9019386" y="3036255"/>
              <a:ext cx="6313" cy="1010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6"/>
                </a:cxn>
                <a:cxn ang="0">
                  <a:pos x="4" y="7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5" h="8">
                  <a:moveTo>
                    <a:pt x="3" y="1"/>
                  </a:moveTo>
                  <a:cubicBezTo>
                    <a:pt x="1" y="0"/>
                    <a:pt x="0" y="5"/>
                    <a:pt x="1" y="6"/>
                  </a:cubicBezTo>
                  <a:cubicBezTo>
                    <a:pt x="1" y="8"/>
                    <a:pt x="3" y="8"/>
                    <a:pt x="4" y="7"/>
                  </a:cubicBezTo>
                  <a:cubicBezTo>
                    <a:pt x="5" y="6"/>
                    <a:pt x="5" y="4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01" name="Freeform 391"/>
            <p:cNvSpPr>
              <a:spLocks/>
            </p:cNvSpPr>
            <p:nvPr/>
          </p:nvSpPr>
          <p:spPr bwMode="auto">
            <a:xfrm>
              <a:off x="9025699" y="3048881"/>
              <a:ext cx="2525" cy="37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1"/>
                    <a:pt x="2" y="2"/>
                    <a:pt x="2" y="3"/>
                  </a:cubicBezTo>
                  <a:cubicBezTo>
                    <a:pt x="2" y="3"/>
                    <a:pt x="1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02" name="Freeform 392"/>
            <p:cNvSpPr>
              <a:spLocks/>
            </p:cNvSpPr>
            <p:nvPr/>
          </p:nvSpPr>
          <p:spPr bwMode="auto">
            <a:xfrm>
              <a:off x="9026961" y="3041305"/>
              <a:ext cx="3157" cy="2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603" name="Freeform 394"/>
            <p:cNvSpPr>
              <a:spLocks/>
            </p:cNvSpPr>
            <p:nvPr/>
          </p:nvSpPr>
          <p:spPr bwMode="auto">
            <a:xfrm>
              <a:off x="8665224" y="2914413"/>
              <a:ext cx="5051" cy="5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3" y="4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1" name="Freeform 311"/>
            <p:cNvSpPr>
              <a:spLocks/>
            </p:cNvSpPr>
            <p:nvPr/>
          </p:nvSpPr>
          <p:spPr bwMode="auto">
            <a:xfrm>
              <a:off x="8809837" y="1933156"/>
              <a:ext cx="18939" cy="113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10" y="5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5" y="5"/>
                </a:cxn>
              </a:cxnLst>
              <a:rect l="0" t="0" r="r" b="b"/>
              <a:pathLst>
                <a:path w="15" h="9">
                  <a:moveTo>
                    <a:pt x="5" y="5"/>
                  </a:moveTo>
                  <a:cubicBezTo>
                    <a:pt x="4" y="5"/>
                    <a:pt x="4" y="5"/>
                    <a:pt x="4" y="6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7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3"/>
                    <a:pt x="15" y="1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1" y="2"/>
                    <a:pt x="10" y="3"/>
                  </a:cubicBezTo>
                  <a:cubicBezTo>
                    <a:pt x="9" y="3"/>
                    <a:pt x="9" y="1"/>
                    <a:pt x="8" y="2"/>
                  </a:cubicBezTo>
                  <a:cubicBezTo>
                    <a:pt x="7" y="2"/>
                    <a:pt x="8" y="3"/>
                    <a:pt x="7" y="3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5"/>
                    <a:pt x="2" y="5"/>
                    <a:pt x="2" y="5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2" name="Freeform 312"/>
            <p:cNvSpPr>
              <a:spLocks/>
            </p:cNvSpPr>
            <p:nvPr/>
          </p:nvSpPr>
          <p:spPr bwMode="auto">
            <a:xfrm>
              <a:off x="8816151" y="1944520"/>
              <a:ext cx="6313" cy="4419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1"/>
                </a:cxn>
                <a:cxn ang="0">
                  <a:pos x="4" y="1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1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5" y="3"/>
                    <a:pt x="3" y="2"/>
                    <a:pt x="3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3" name="Freeform 313"/>
            <p:cNvSpPr>
              <a:spLocks/>
            </p:cNvSpPr>
            <p:nvPr/>
          </p:nvSpPr>
          <p:spPr bwMode="auto">
            <a:xfrm>
              <a:off x="8821201" y="1939469"/>
              <a:ext cx="8838" cy="820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5"/>
                </a:cxn>
                <a:cxn ang="0">
                  <a:pos x="7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1" y="2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7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5" y="5"/>
                    <a:pt x="7" y="6"/>
                    <a:pt x="7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4" name="Freeform 314"/>
            <p:cNvSpPr>
              <a:spLocks/>
            </p:cNvSpPr>
            <p:nvPr/>
          </p:nvSpPr>
          <p:spPr bwMode="auto">
            <a:xfrm>
              <a:off x="8827514" y="1934419"/>
              <a:ext cx="3788" cy="63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5" name="Freeform 315"/>
            <p:cNvSpPr>
              <a:spLocks/>
            </p:cNvSpPr>
            <p:nvPr/>
          </p:nvSpPr>
          <p:spPr bwMode="auto">
            <a:xfrm>
              <a:off x="8797843" y="1948939"/>
              <a:ext cx="5682" cy="75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5" y="2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5"/>
                    <a:pt x="2" y="6"/>
                    <a:pt x="3" y="6"/>
                  </a:cubicBezTo>
                  <a:cubicBezTo>
                    <a:pt x="5" y="6"/>
                    <a:pt x="5" y="4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6" name="Freeform 316"/>
            <p:cNvSpPr>
              <a:spLocks/>
            </p:cNvSpPr>
            <p:nvPr/>
          </p:nvSpPr>
          <p:spPr bwMode="auto">
            <a:xfrm>
              <a:off x="8806049" y="1947677"/>
              <a:ext cx="8838" cy="757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7" h="6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7" name="Freeform 317"/>
            <p:cNvSpPr>
              <a:spLocks/>
            </p:cNvSpPr>
            <p:nvPr/>
          </p:nvSpPr>
          <p:spPr bwMode="auto">
            <a:xfrm>
              <a:off x="8800368" y="1956515"/>
              <a:ext cx="3157" cy="2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8" name="Freeform 318"/>
            <p:cNvSpPr>
              <a:spLocks/>
            </p:cNvSpPr>
            <p:nvPr/>
          </p:nvSpPr>
          <p:spPr bwMode="auto">
            <a:xfrm>
              <a:off x="8789004" y="1948939"/>
              <a:ext cx="6313" cy="75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4" y="3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4" y="3"/>
                    <a:pt x="5" y="1"/>
                    <a:pt x="4" y="1"/>
                  </a:cubicBezTo>
                  <a:cubicBezTo>
                    <a:pt x="4" y="1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2" y="6"/>
                    <a:pt x="3" y="5"/>
                    <a:pt x="3" y="4"/>
                  </a:cubicBezTo>
                  <a:cubicBezTo>
                    <a:pt x="4" y="3"/>
                    <a:pt x="4" y="4"/>
                    <a:pt x="4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9" name="Freeform 322"/>
            <p:cNvSpPr>
              <a:spLocks noEditPoints="1"/>
            </p:cNvSpPr>
            <p:nvPr/>
          </p:nvSpPr>
          <p:spPr bwMode="auto">
            <a:xfrm>
              <a:off x="8775116" y="1950202"/>
              <a:ext cx="17676" cy="20202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5" y="8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3" y="15"/>
                </a:cxn>
                <a:cxn ang="0">
                  <a:pos x="3" y="16"/>
                </a:cxn>
                <a:cxn ang="0">
                  <a:pos x="4" y="15"/>
                </a:cxn>
                <a:cxn ang="0">
                  <a:pos x="4" y="14"/>
                </a:cxn>
                <a:cxn ang="0">
                  <a:pos x="5" y="13"/>
                </a:cxn>
                <a:cxn ang="0">
                  <a:pos x="5" y="9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4" y="6"/>
                </a:cxn>
                <a:cxn ang="0">
                  <a:pos x="13" y="6"/>
                </a:cxn>
              </a:cxnLst>
              <a:rect l="0" t="0" r="r" b="b"/>
              <a:pathLst>
                <a:path w="14" h="16">
                  <a:moveTo>
                    <a:pt x="5" y="9"/>
                  </a:moveTo>
                  <a:cubicBezTo>
                    <a:pt x="5" y="9"/>
                    <a:pt x="5" y="9"/>
                    <a:pt x="5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2" y="10"/>
                    <a:pt x="2" y="10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1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4" y="16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0"/>
                    <a:pt x="5" y="9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7" y="2"/>
                    <a:pt x="8" y="1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4" y="6"/>
                    <a:pt x="5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2" y="8"/>
                    <a:pt x="12" y="8"/>
                    <a:pt x="11" y="7"/>
                  </a:cubicBezTo>
                  <a:cubicBezTo>
                    <a:pt x="12" y="7"/>
                    <a:pt x="13" y="7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6"/>
                    <a:pt x="14" y="6"/>
                    <a:pt x="13" y="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0" name="Freeform 6"/>
            <p:cNvSpPr>
              <a:spLocks noEditPoints="1"/>
            </p:cNvSpPr>
            <p:nvPr/>
          </p:nvSpPr>
          <p:spPr bwMode="auto">
            <a:xfrm>
              <a:off x="8814888" y="2318253"/>
              <a:ext cx="182447" cy="121842"/>
            </a:xfrm>
            <a:custGeom>
              <a:avLst/>
              <a:gdLst/>
              <a:ahLst/>
              <a:cxnLst>
                <a:cxn ang="0">
                  <a:pos x="83" y="85"/>
                </a:cxn>
                <a:cxn ang="0">
                  <a:pos x="90" y="91"/>
                </a:cxn>
                <a:cxn ang="0">
                  <a:pos x="97" y="95"/>
                </a:cxn>
                <a:cxn ang="0">
                  <a:pos x="109" y="88"/>
                </a:cxn>
                <a:cxn ang="0">
                  <a:pos x="113" y="84"/>
                </a:cxn>
                <a:cxn ang="0">
                  <a:pos x="107" y="86"/>
                </a:cxn>
                <a:cxn ang="0">
                  <a:pos x="96" y="78"/>
                </a:cxn>
                <a:cxn ang="0">
                  <a:pos x="136" y="62"/>
                </a:cxn>
                <a:cxn ang="0">
                  <a:pos x="141" y="34"/>
                </a:cxn>
                <a:cxn ang="0">
                  <a:pos x="131" y="30"/>
                </a:cxn>
                <a:cxn ang="0">
                  <a:pos x="119" y="25"/>
                </a:cxn>
                <a:cxn ang="0">
                  <a:pos x="106" y="23"/>
                </a:cxn>
                <a:cxn ang="0">
                  <a:pos x="98" y="15"/>
                </a:cxn>
                <a:cxn ang="0">
                  <a:pos x="96" y="6"/>
                </a:cxn>
                <a:cxn ang="0">
                  <a:pos x="92" y="1"/>
                </a:cxn>
                <a:cxn ang="0">
                  <a:pos x="84" y="2"/>
                </a:cxn>
                <a:cxn ang="0">
                  <a:pos x="78" y="5"/>
                </a:cxn>
                <a:cxn ang="0">
                  <a:pos x="70" y="8"/>
                </a:cxn>
                <a:cxn ang="0">
                  <a:pos x="61" y="13"/>
                </a:cxn>
                <a:cxn ang="0">
                  <a:pos x="53" y="14"/>
                </a:cxn>
                <a:cxn ang="0">
                  <a:pos x="45" y="13"/>
                </a:cxn>
                <a:cxn ang="0">
                  <a:pos x="36" y="9"/>
                </a:cxn>
                <a:cxn ang="0">
                  <a:pos x="24" y="8"/>
                </a:cxn>
                <a:cxn ang="0">
                  <a:pos x="15" y="12"/>
                </a:cxn>
                <a:cxn ang="0">
                  <a:pos x="19" y="20"/>
                </a:cxn>
                <a:cxn ang="0">
                  <a:pos x="19" y="26"/>
                </a:cxn>
                <a:cxn ang="0">
                  <a:pos x="9" y="35"/>
                </a:cxn>
                <a:cxn ang="0">
                  <a:pos x="9" y="41"/>
                </a:cxn>
                <a:cxn ang="0">
                  <a:pos x="3" y="44"/>
                </a:cxn>
                <a:cxn ang="0">
                  <a:pos x="0" y="49"/>
                </a:cxn>
                <a:cxn ang="0">
                  <a:pos x="7" y="55"/>
                </a:cxn>
                <a:cxn ang="0">
                  <a:pos x="17" y="56"/>
                </a:cxn>
                <a:cxn ang="0">
                  <a:pos x="30" y="55"/>
                </a:cxn>
                <a:cxn ang="0">
                  <a:pos x="36" y="50"/>
                </a:cxn>
                <a:cxn ang="0">
                  <a:pos x="41" y="49"/>
                </a:cxn>
                <a:cxn ang="0">
                  <a:pos x="46" y="51"/>
                </a:cxn>
                <a:cxn ang="0">
                  <a:pos x="49" y="53"/>
                </a:cxn>
                <a:cxn ang="0">
                  <a:pos x="52" y="53"/>
                </a:cxn>
                <a:cxn ang="0">
                  <a:pos x="56" y="56"/>
                </a:cxn>
                <a:cxn ang="0">
                  <a:pos x="55" y="59"/>
                </a:cxn>
                <a:cxn ang="0">
                  <a:pos x="58" y="62"/>
                </a:cxn>
                <a:cxn ang="0">
                  <a:pos x="59" y="66"/>
                </a:cxn>
                <a:cxn ang="0">
                  <a:pos x="61" y="72"/>
                </a:cxn>
                <a:cxn ang="0">
                  <a:pos x="58" y="74"/>
                </a:cxn>
                <a:cxn ang="0">
                  <a:pos x="56" y="72"/>
                </a:cxn>
                <a:cxn ang="0">
                  <a:pos x="54" y="76"/>
                </a:cxn>
                <a:cxn ang="0">
                  <a:pos x="50" y="82"/>
                </a:cxn>
                <a:cxn ang="0">
                  <a:pos x="48" y="85"/>
                </a:cxn>
                <a:cxn ang="0">
                  <a:pos x="56" y="86"/>
                </a:cxn>
                <a:cxn ang="0">
                  <a:pos x="65" y="80"/>
                </a:cxn>
                <a:cxn ang="0">
                  <a:pos x="69" y="73"/>
                </a:cxn>
                <a:cxn ang="0">
                  <a:pos x="79" y="72"/>
                </a:cxn>
                <a:cxn ang="0">
                  <a:pos x="81" y="77"/>
                </a:cxn>
                <a:cxn ang="0">
                  <a:pos x="92" y="77"/>
                </a:cxn>
                <a:cxn ang="0">
                  <a:pos x="99" y="78"/>
                </a:cxn>
                <a:cxn ang="0">
                  <a:pos x="105" y="72"/>
                </a:cxn>
                <a:cxn ang="0">
                  <a:pos x="122" y="67"/>
                </a:cxn>
                <a:cxn ang="0">
                  <a:pos x="130" y="62"/>
                </a:cxn>
                <a:cxn ang="0">
                  <a:pos x="141" y="55"/>
                </a:cxn>
                <a:cxn ang="0">
                  <a:pos x="142" y="44"/>
                </a:cxn>
                <a:cxn ang="0">
                  <a:pos x="18" y="25"/>
                </a:cxn>
              </a:cxnLst>
              <a:rect l="0" t="0" r="r" b="b"/>
              <a:pathLst>
                <a:path w="147" h="98">
                  <a:moveTo>
                    <a:pt x="92" y="77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92" y="77"/>
                    <a:pt x="92" y="78"/>
                    <a:pt x="92" y="78"/>
                  </a:cubicBezTo>
                  <a:cubicBezTo>
                    <a:pt x="92" y="78"/>
                    <a:pt x="92" y="79"/>
                    <a:pt x="92" y="79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93" y="80"/>
                    <a:pt x="92" y="80"/>
                    <a:pt x="92" y="8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1" y="81"/>
                    <a:pt x="91" y="81"/>
                    <a:pt x="90" y="81"/>
                  </a:cubicBez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6" y="82"/>
                    <a:pt x="85" y="83"/>
                  </a:cubicBezTo>
                  <a:cubicBezTo>
                    <a:pt x="85" y="83"/>
                    <a:pt x="84" y="84"/>
                    <a:pt x="83" y="84"/>
                  </a:cubicBezTo>
                  <a:cubicBezTo>
                    <a:pt x="83" y="84"/>
                    <a:pt x="83" y="84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6"/>
                    <a:pt x="82" y="86"/>
                  </a:cubicBezTo>
                  <a:cubicBezTo>
                    <a:pt x="82" y="87"/>
                    <a:pt x="83" y="87"/>
                    <a:pt x="84" y="87"/>
                  </a:cubicBezTo>
                  <a:cubicBezTo>
                    <a:pt x="84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6" y="87"/>
                    <a:pt x="86" y="87"/>
                    <a:pt x="86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8"/>
                    <a:pt x="88" y="88"/>
                    <a:pt x="88" y="88"/>
                  </a:cubicBezTo>
                  <a:cubicBezTo>
                    <a:pt x="88" y="89"/>
                    <a:pt x="89" y="88"/>
                    <a:pt x="89" y="88"/>
                  </a:cubicBezTo>
                  <a:cubicBezTo>
                    <a:pt x="90" y="87"/>
                    <a:pt x="90" y="88"/>
                    <a:pt x="90" y="89"/>
                  </a:cubicBezTo>
                  <a:cubicBezTo>
                    <a:pt x="90" y="89"/>
                    <a:pt x="90" y="90"/>
                    <a:pt x="90" y="9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1" y="91"/>
                    <a:pt x="91" y="92"/>
                  </a:cubicBezTo>
                  <a:cubicBezTo>
                    <a:pt x="91" y="93"/>
                    <a:pt x="90" y="93"/>
                    <a:pt x="90" y="94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9" y="94"/>
                    <a:pt x="88" y="94"/>
                    <a:pt x="88" y="95"/>
                  </a:cubicBezTo>
                  <a:cubicBezTo>
                    <a:pt x="89" y="96"/>
                    <a:pt x="91" y="95"/>
                    <a:pt x="92" y="96"/>
                  </a:cubicBezTo>
                  <a:cubicBezTo>
                    <a:pt x="92" y="96"/>
                    <a:pt x="92" y="96"/>
                    <a:pt x="92" y="97"/>
                  </a:cubicBezTo>
                  <a:cubicBezTo>
                    <a:pt x="92" y="97"/>
                    <a:pt x="92" y="97"/>
                    <a:pt x="93" y="98"/>
                  </a:cubicBezTo>
                  <a:cubicBezTo>
                    <a:pt x="94" y="98"/>
                    <a:pt x="96" y="98"/>
                    <a:pt x="97" y="98"/>
                  </a:cubicBezTo>
                  <a:cubicBezTo>
                    <a:pt x="97" y="98"/>
                    <a:pt x="97" y="97"/>
                    <a:pt x="98" y="97"/>
                  </a:cubicBezTo>
                  <a:cubicBezTo>
                    <a:pt x="98" y="97"/>
                    <a:pt x="99" y="97"/>
                    <a:pt x="99" y="97"/>
                  </a:cubicBezTo>
                  <a:cubicBezTo>
                    <a:pt x="99" y="95"/>
                    <a:pt x="97" y="95"/>
                    <a:pt x="96" y="96"/>
                  </a:cubicBezTo>
                  <a:cubicBezTo>
                    <a:pt x="96" y="95"/>
                    <a:pt x="97" y="95"/>
                    <a:pt x="97" y="95"/>
                  </a:cubicBezTo>
                  <a:cubicBezTo>
                    <a:pt x="98" y="95"/>
                    <a:pt x="98" y="95"/>
                    <a:pt x="98" y="94"/>
                  </a:cubicBezTo>
                  <a:cubicBezTo>
                    <a:pt x="99" y="94"/>
                    <a:pt x="99" y="94"/>
                    <a:pt x="99" y="93"/>
                  </a:cubicBezTo>
                  <a:cubicBezTo>
                    <a:pt x="99" y="93"/>
                    <a:pt x="99" y="92"/>
                    <a:pt x="99" y="92"/>
                  </a:cubicBezTo>
                  <a:cubicBezTo>
                    <a:pt x="100" y="92"/>
                    <a:pt x="100" y="92"/>
                    <a:pt x="101" y="92"/>
                  </a:cubicBezTo>
                  <a:cubicBezTo>
                    <a:pt x="101" y="92"/>
                    <a:pt x="102" y="91"/>
                    <a:pt x="102" y="91"/>
                  </a:cubicBezTo>
                  <a:cubicBezTo>
                    <a:pt x="103" y="91"/>
                    <a:pt x="103" y="91"/>
                    <a:pt x="103" y="92"/>
                  </a:cubicBezTo>
                  <a:cubicBezTo>
                    <a:pt x="104" y="92"/>
                    <a:pt x="104" y="91"/>
                    <a:pt x="104" y="91"/>
                  </a:cubicBezTo>
                  <a:cubicBezTo>
                    <a:pt x="104" y="90"/>
                    <a:pt x="105" y="90"/>
                    <a:pt x="105" y="90"/>
                  </a:cubicBezTo>
                  <a:cubicBezTo>
                    <a:pt x="105" y="90"/>
                    <a:pt x="106" y="90"/>
                    <a:pt x="106" y="89"/>
                  </a:cubicBezTo>
                  <a:cubicBezTo>
                    <a:pt x="107" y="89"/>
                    <a:pt x="107" y="87"/>
                    <a:pt x="108" y="88"/>
                  </a:cubicBezTo>
                  <a:cubicBezTo>
                    <a:pt x="108" y="88"/>
                    <a:pt x="108" y="88"/>
                    <a:pt x="109" y="88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0" y="88"/>
                    <a:pt x="110" y="88"/>
                    <a:pt x="111" y="88"/>
                  </a:cubicBezTo>
                  <a:cubicBezTo>
                    <a:pt x="112" y="88"/>
                    <a:pt x="112" y="88"/>
                    <a:pt x="113" y="88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6" y="88"/>
                    <a:pt x="115" y="87"/>
                    <a:pt x="115" y="87"/>
                  </a:cubicBezTo>
                  <a:cubicBezTo>
                    <a:pt x="114" y="86"/>
                    <a:pt x="115" y="86"/>
                    <a:pt x="115" y="85"/>
                  </a:cubicBezTo>
                  <a:cubicBezTo>
                    <a:pt x="116" y="85"/>
                    <a:pt x="117" y="85"/>
                    <a:pt x="116" y="84"/>
                  </a:cubicBezTo>
                  <a:cubicBezTo>
                    <a:pt x="117" y="84"/>
                    <a:pt x="117" y="84"/>
                    <a:pt x="117" y="85"/>
                  </a:cubicBezTo>
                  <a:cubicBezTo>
                    <a:pt x="117" y="84"/>
                    <a:pt x="116" y="84"/>
                    <a:pt x="115" y="84"/>
                  </a:cubicBezTo>
                  <a:cubicBezTo>
                    <a:pt x="115" y="84"/>
                    <a:pt x="115" y="83"/>
                    <a:pt x="115" y="83"/>
                  </a:cubicBezTo>
                  <a:cubicBezTo>
                    <a:pt x="114" y="83"/>
                    <a:pt x="113" y="84"/>
                    <a:pt x="113" y="84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10" y="84"/>
                    <a:pt x="110" y="83"/>
                    <a:pt x="110" y="83"/>
                  </a:cubicBezTo>
                  <a:cubicBezTo>
                    <a:pt x="110" y="83"/>
                    <a:pt x="109" y="84"/>
                    <a:pt x="109" y="84"/>
                  </a:cubicBezTo>
                  <a:cubicBezTo>
                    <a:pt x="109" y="84"/>
                    <a:pt x="109" y="84"/>
                    <a:pt x="109" y="85"/>
                  </a:cubicBezTo>
                  <a:cubicBezTo>
                    <a:pt x="109" y="85"/>
                    <a:pt x="109" y="85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8" y="85"/>
                    <a:pt x="107" y="85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6" y="86"/>
                    <a:pt x="105" y="86"/>
                    <a:pt x="105" y="85"/>
                  </a:cubicBezTo>
                  <a:cubicBezTo>
                    <a:pt x="104" y="85"/>
                    <a:pt x="103" y="84"/>
                    <a:pt x="102" y="84"/>
                  </a:cubicBezTo>
                  <a:cubicBezTo>
                    <a:pt x="102" y="84"/>
                    <a:pt x="103" y="84"/>
                    <a:pt x="103" y="83"/>
                  </a:cubicBezTo>
                  <a:cubicBezTo>
                    <a:pt x="104" y="82"/>
                    <a:pt x="103" y="82"/>
                    <a:pt x="102" y="82"/>
                  </a:cubicBezTo>
                  <a:cubicBezTo>
                    <a:pt x="102" y="82"/>
                    <a:pt x="102" y="81"/>
                    <a:pt x="102" y="81"/>
                  </a:cubicBezTo>
                  <a:cubicBezTo>
                    <a:pt x="102" y="81"/>
                    <a:pt x="101" y="81"/>
                    <a:pt x="100" y="81"/>
                  </a:cubicBezTo>
                  <a:cubicBezTo>
                    <a:pt x="100" y="81"/>
                    <a:pt x="100" y="80"/>
                    <a:pt x="100" y="80"/>
                  </a:cubicBezTo>
                  <a:cubicBezTo>
                    <a:pt x="100" y="79"/>
                    <a:pt x="100" y="79"/>
                    <a:pt x="99" y="79"/>
                  </a:cubicBezTo>
                  <a:cubicBezTo>
                    <a:pt x="99" y="79"/>
                    <a:pt x="99" y="79"/>
                    <a:pt x="99" y="80"/>
                  </a:cubicBezTo>
                  <a:cubicBezTo>
                    <a:pt x="98" y="79"/>
                    <a:pt x="98" y="79"/>
                    <a:pt x="98" y="78"/>
                  </a:cubicBezTo>
                  <a:cubicBezTo>
                    <a:pt x="97" y="78"/>
                    <a:pt x="98" y="78"/>
                    <a:pt x="97" y="78"/>
                  </a:cubicBezTo>
                  <a:cubicBezTo>
                    <a:pt x="97" y="78"/>
                    <a:pt x="97" y="78"/>
                    <a:pt x="96" y="78"/>
                  </a:cubicBezTo>
                  <a:cubicBezTo>
                    <a:pt x="96" y="78"/>
                    <a:pt x="95" y="78"/>
                    <a:pt x="95" y="78"/>
                  </a:cubicBezTo>
                  <a:cubicBezTo>
                    <a:pt x="95" y="78"/>
                    <a:pt x="94" y="77"/>
                    <a:pt x="94" y="77"/>
                  </a:cubicBezTo>
                  <a:cubicBezTo>
                    <a:pt x="94" y="77"/>
                    <a:pt x="94" y="77"/>
                    <a:pt x="93" y="77"/>
                  </a:cubicBezTo>
                  <a:cubicBezTo>
                    <a:pt x="93" y="77"/>
                    <a:pt x="93" y="77"/>
                    <a:pt x="92" y="77"/>
                  </a:cubicBezTo>
                  <a:moveTo>
                    <a:pt x="92" y="77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77"/>
                    <a:pt x="92" y="77"/>
                    <a:pt x="92" y="77"/>
                  </a:cubicBezTo>
                  <a:moveTo>
                    <a:pt x="134" y="63"/>
                  </a:moveTo>
                  <a:cubicBezTo>
                    <a:pt x="133" y="63"/>
                    <a:pt x="133" y="63"/>
                    <a:pt x="133" y="63"/>
                  </a:cubicBezTo>
                  <a:cubicBezTo>
                    <a:pt x="133" y="63"/>
                    <a:pt x="134" y="63"/>
                    <a:pt x="134" y="63"/>
                  </a:cubicBezTo>
                  <a:cubicBezTo>
                    <a:pt x="135" y="63"/>
                    <a:pt x="135" y="63"/>
                    <a:pt x="136" y="62"/>
                  </a:cubicBezTo>
                  <a:cubicBezTo>
                    <a:pt x="136" y="63"/>
                    <a:pt x="135" y="63"/>
                    <a:pt x="135" y="63"/>
                  </a:cubicBezTo>
                  <a:cubicBezTo>
                    <a:pt x="134" y="63"/>
                    <a:pt x="134" y="63"/>
                    <a:pt x="134" y="63"/>
                  </a:cubicBezTo>
                  <a:moveTo>
                    <a:pt x="147" y="37"/>
                  </a:moveTo>
                  <a:cubicBezTo>
                    <a:pt x="146" y="37"/>
                    <a:pt x="145" y="37"/>
                    <a:pt x="145" y="37"/>
                  </a:cubicBezTo>
                  <a:cubicBezTo>
                    <a:pt x="145" y="37"/>
                    <a:pt x="145" y="36"/>
                    <a:pt x="144" y="36"/>
                  </a:cubicBezTo>
                  <a:cubicBezTo>
                    <a:pt x="144" y="36"/>
                    <a:pt x="144" y="36"/>
                    <a:pt x="144" y="35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33"/>
                    <a:pt x="144" y="34"/>
                    <a:pt x="144" y="34"/>
                  </a:cubicBezTo>
                  <a:cubicBezTo>
                    <a:pt x="144" y="34"/>
                    <a:pt x="144" y="34"/>
                    <a:pt x="143" y="34"/>
                  </a:cubicBezTo>
                  <a:cubicBezTo>
                    <a:pt x="143" y="35"/>
                    <a:pt x="142" y="34"/>
                    <a:pt x="141" y="34"/>
                  </a:cubicBezTo>
                  <a:cubicBezTo>
                    <a:pt x="141" y="34"/>
                    <a:pt x="141" y="33"/>
                    <a:pt x="141" y="33"/>
                  </a:cubicBezTo>
                  <a:cubicBezTo>
                    <a:pt x="141" y="33"/>
                    <a:pt x="141" y="33"/>
                    <a:pt x="140" y="32"/>
                  </a:cubicBezTo>
                  <a:cubicBezTo>
                    <a:pt x="140" y="32"/>
                    <a:pt x="139" y="32"/>
                    <a:pt x="139" y="32"/>
                  </a:cubicBezTo>
                  <a:cubicBezTo>
                    <a:pt x="139" y="32"/>
                    <a:pt x="138" y="32"/>
                    <a:pt x="138" y="32"/>
                  </a:cubicBezTo>
                  <a:cubicBezTo>
                    <a:pt x="138" y="32"/>
                    <a:pt x="138" y="32"/>
                    <a:pt x="137" y="32"/>
                  </a:cubicBezTo>
                  <a:cubicBezTo>
                    <a:pt x="137" y="31"/>
                    <a:pt x="136" y="31"/>
                    <a:pt x="136" y="31"/>
                  </a:cubicBezTo>
                  <a:cubicBezTo>
                    <a:pt x="136" y="32"/>
                    <a:pt x="135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29"/>
                    <a:pt x="133" y="29"/>
                    <a:pt x="132" y="29"/>
                  </a:cubicBezTo>
                  <a:cubicBezTo>
                    <a:pt x="132" y="29"/>
                    <a:pt x="132" y="30"/>
                    <a:pt x="132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30" y="29"/>
                    <a:pt x="130" y="29"/>
                    <a:pt x="130" y="28"/>
                  </a:cubicBezTo>
                  <a:cubicBezTo>
                    <a:pt x="128" y="28"/>
                    <a:pt x="129" y="29"/>
                    <a:pt x="129" y="30"/>
                  </a:cubicBezTo>
                  <a:cubicBezTo>
                    <a:pt x="129" y="30"/>
                    <a:pt x="128" y="30"/>
                    <a:pt x="127" y="30"/>
                  </a:cubicBezTo>
                  <a:cubicBezTo>
                    <a:pt x="127" y="30"/>
                    <a:pt x="127" y="30"/>
                    <a:pt x="127" y="29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5" y="29"/>
                    <a:pt x="125" y="28"/>
                    <a:pt x="125" y="28"/>
                  </a:cubicBezTo>
                  <a:cubicBezTo>
                    <a:pt x="124" y="27"/>
                    <a:pt x="124" y="25"/>
                    <a:pt x="123" y="26"/>
                  </a:cubicBezTo>
                  <a:cubicBezTo>
                    <a:pt x="123" y="25"/>
                    <a:pt x="123" y="24"/>
                    <a:pt x="122" y="24"/>
                  </a:cubicBezTo>
                  <a:cubicBezTo>
                    <a:pt x="122" y="24"/>
                    <a:pt x="122" y="25"/>
                    <a:pt x="122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0" y="25"/>
                    <a:pt x="120" y="25"/>
                    <a:pt x="119" y="25"/>
                  </a:cubicBezTo>
                  <a:cubicBezTo>
                    <a:pt x="119" y="26"/>
                    <a:pt x="119" y="26"/>
                    <a:pt x="118" y="26"/>
                  </a:cubicBezTo>
                  <a:cubicBezTo>
                    <a:pt x="118" y="26"/>
                    <a:pt x="117" y="26"/>
                    <a:pt x="117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28"/>
                    <a:pt x="116" y="28"/>
                    <a:pt x="115" y="28"/>
                  </a:cubicBezTo>
                  <a:cubicBezTo>
                    <a:pt x="115" y="27"/>
                    <a:pt x="115" y="26"/>
                    <a:pt x="114" y="26"/>
                  </a:cubicBezTo>
                  <a:cubicBezTo>
                    <a:pt x="114" y="26"/>
                    <a:pt x="114" y="27"/>
                    <a:pt x="113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5"/>
                    <a:pt x="112" y="25"/>
                    <a:pt x="112" y="25"/>
                  </a:cubicBezTo>
                  <a:cubicBezTo>
                    <a:pt x="111" y="25"/>
                    <a:pt x="111" y="25"/>
                    <a:pt x="110" y="25"/>
                  </a:cubicBezTo>
                  <a:cubicBezTo>
                    <a:pt x="109" y="25"/>
                    <a:pt x="109" y="25"/>
                    <a:pt x="109" y="26"/>
                  </a:cubicBezTo>
                  <a:cubicBezTo>
                    <a:pt x="108" y="26"/>
                    <a:pt x="107" y="25"/>
                    <a:pt x="107" y="25"/>
                  </a:cubicBezTo>
                  <a:cubicBezTo>
                    <a:pt x="107" y="24"/>
                    <a:pt x="106" y="24"/>
                    <a:pt x="106" y="23"/>
                  </a:cubicBezTo>
                  <a:cubicBezTo>
                    <a:pt x="106" y="22"/>
                    <a:pt x="107" y="22"/>
                    <a:pt x="107" y="22"/>
                  </a:cubicBezTo>
                  <a:cubicBezTo>
                    <a:pt x="107" y="22"/>
                    <a:pt x="107" y="21"/>
                    <a:pt x="107" y="21"/>
                  </a:cubicBezTo>
                  <a:cubicBezTo>
                    <a:pt x="106" y="20"/>
                    <a:pt x="106" y="20"/>
                    <a:pt x="106" y="19"/>
                  </a:cubicBezTo>
                  <a:cubicBezTo>
                    <a:pt x="106" y="19"/>
                    <a:pt x="106" y="19"/>
                    <a:pt x="106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6" y="17"/>
                    <a:pt x="105" y="17"/>
                    <a:pt x="104" y="17"/>
                  </a:cubicBezTo>
                  <a:cubicBezTo>
                    <a:pt x="104" y="17"/>
                    <a:pt x="104" y="17"/>
                    <a:pt x="104" y="16"/>
                  </a:cubicBezTo>
                  <a:cubicBezTo>
                    <a:pt x="104" y="16"/>
                    <a:pt x="103" y="15"/>
                    <a:pt x="103" y="15"/>
                  </a:cubicBezTo>
                  <a:cubicBezTo>
                    <a:pt x="103" y="15"/>
                    <a:pt x="103" y="16"/>
                    <a:pt x="102" y="16"/>
                  </a:cubicBezTo>
                  <a:cubicBezTo>
                    <a:pt x="101" y="16"/>
                    <a:pt x="101" y="16"/>
                    <a:pt x="100" y="16"/>
                  </a:cubicBezTo>
                  <a:cubicBezTo>
                    <a:pt x="100" y="15"/>
                    <a:pt x="99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7" y="15"/>
                    <a:pt x="97" y="15"/>
                    <a:pt x="96" y="15"/>
                  </a:cubicBezTo>
                  <a:cubicBezTo>
                    <a:pt x="96" y="15"/>
                    <a:pt x="96" y="14"/>
                    <a:pt x="97" y="14"/>
                  </a:cubicBezTo>
                  <a:cubicBezTo>
                    <a:pt x="97" y="14"/>
                    <a:pt x="95" y="14"/>
                    <a:pt x="96" y="13"/>
                  </a:cubicBezTo>
                  <a:cubicBezTo>
                    <a:pt x="96" y="12"/>
                    <a:pt x="96" y="13"/>
                    <a:pt x="97" y="12"/>
                  </a:cubicBezTo>
                  <a:cubicBezTo>
                    <a:pt x="97" y="12"/>
                    <a:pt x="97" y="11"/>
                    <a:pt x="97" y="11"/>
                  </a:cubicBezTo>
                  <a:cubicBezTo>
                    <a:pt x="96" y="11"/>
                    <a:pt x="96" y="10"/>
                    <a:pt x="95" y="10"/>
                  </a:cubicBezTo>
                  <a:cubicBezTo>
                    <a:pt x="95" y="10"/>
                    <a:pt x="95" y="9"/>
                    <a:pt x="96" y="9"/>
                  </a:cubicBezTo>
                  <a:cubicBezTo>
                    <a:pt x="96" y="9"/>
                    <a:pt x="97" y="9"/>
                    <a:pt x="9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6"/>
                    <a:pt x="97" y="6"/>
                  </a:cubicBezTo>
                  <a:cubicBezTo>
                    <a:pt x="97" y="6"/>
                    <a:pt x="97" y="7"/>
                    <a:pt x="97" y="7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6"/>
                    <a:pt x="96" y="5"/>
                    <a:pt x="96" y="5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6"/>
                    <a:pt x="96" y="6"/>
                    <a:pt x="96" y="7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5" y="6"/>
                    <a:pt x="95" y="5"/>
                    <a:pt x="95" y="5"/>
                  </a:cubicBezTo>
                  <a:cubicBezTo>
                    <a:pt x="95" y="5"/>
                    <a:pt x="95" y="5"/>
                    <a:pt x="95" y="4"/>
                  </a:cubicBezTo>
                  <a:cubicBezTo>
                    <a:pt x="95" y="4"/>
                    <a:pt x="95" y="4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3"/>
                    <a:pt x="94" y="3"/>
                    <a:pt x="94" y="2"/>
                  </a:cubicBezTo>
                  <a:cubicBezTo>
                    <a:pt x="94" y="2"/>
                    <a:pt x="94" y="2"/>
                    <a:pt x="93" y="1"/>
                  </a:cubicBezTo>
                  <a:cubicBezTo>
                    <a:pt x="93" y="1"/>
                    <a:pt x="92" y="0"/>
                    <a:pt x="92" y="1"/>
                  </a:cubicBezTo>
                  <a:cubicBezTo>
                    <a:pt x="92" y="2"/>
                    <a:pt x="92" y="2"/>
                    <a:pt x="91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90" y="1"/>
                    <a:pt x="90" y="1"/>
                    <a:pt x="89" y="1"/>
                  </a:cubicBezTo>
                  <a:cubicBezTo>
                    <a:pt x="89" y="1"/>
                    <a:pt x="89" y="2"/>
                    <a:pt x="89" y="2"/>
                  </a:cubicBezTo>
                  <a:cubicBezTo>
                    <a:pt x="89" y="2"/>
                    <a:pt x="89" y="2"/>
                    <a:pt x="88" y="2"/>
                  </a:cubicBezTo>
                  <a:cubicBezTo>
                    <a:pt x="88" y="2"/>
                    <a:pt x="88" y="2"/>
                    <a:pt x="87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2"/>
                    <a:pt x="86" y="3"/>
                    <a:pt x="86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2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2" y="1"/>
                    <a:pt x="83" y="1"/>
                    <a:pt x="82" y="1"/>
                  </a:cubicBezTo>
                  <a:cubicBezTo>
                    <a:pt x="82" y="1"/>
                    <a:pt x="82" y="2"/>
                    <a:pt x="82" y="2"/>
                  </a:cubicBezTo>
                  <a:cubicBezTo>
                    <a:pt x="81" y="2"/>
                    <a:pt x="82" y="3"/>
                    <a:pt x="82" y="4"/>
                  </a:cubicBezTo>
                  <a:cubicBezTo>
                    <a:pt x="82" y="4"/>
                    <a:pt x="81" y="4"/>
                    <a:pt x="81" y="4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79" y="6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"/>
                    <a:pt x="77" y="5"/>
                    <a:pt x="77" y="5"/>
                  </a:cubicBezTo>
                  <a:cubicBezTo>
                    <a:pt x="76" y="5"/>
                    <a:pt x="75" y="4"/>
                    <a:pt x="74" y="4"/>
                  </a:cubicBezTo>
                  <a:cubicBezTo>
                    <a:pt x="74" y="4"/>
                    <a:pt x="74" y="4"/>
                    <a:pt x="7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6"/>
                    <a:pt x="72" y="6"/>
                    <a:pt x="72" y="6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7"/>
                    <a:pt x="71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8"/>
                    <a:pt x="70" y="8"/>
                  </a:cubicBezTo>
                  <a:cubicBezTo>
                    <a:pt x="70" y="8"/>
                    <a:pt x="69" y="8"/>
                    <a:pt x="69" y="8"/>
                  </a:cubicBezTo>
                  <a:cubicBezTo>
                    <a:pt x="69" y="8"/>
                    <a:pt x="69" y="9"/>
                    <a:pt x="69" y="9"/>
                  </a:cubicBezTo>
                  <a:cubicBezTo>
                    <a:pt x="69" y="9"/>
                    <a:pt x="68" y="10"/>
                    <a:pt x="68" y="10"/>
                  </a:cubicBezTo>
                  <a:cubicBezTo>
                    <a:pt x="67" y="11"/>
                    <a:pt x="68" y="13"/>
                    <a:pt x="68" y="14"/>
                  </a:cubicBezTo>
                  <a:cubicBezTo>
                    <a:pt x="68" y="14"/>
                    <a:pt x="68" y="15"/>
                    <a:pt x="68" y="15"/>
                  </a:cubicBezTo>
                  <a:cubicBezTo>
                    <a:pt x="68" y="15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6" y="15"/>
                    <a:pt x="66" y="14"/>
                  </a:cubicBezTo>
                  <a:cubicBezTo>
                    <a:pt x="66" y="14"/>
                    <a:pt x="65" y="14"/>
                    <a:pt x="65" y="14"/>
                  </a:cubicBezTo>
                  <a:cubicBezTo>
                    <a:pt x="65" y="14"/>
                    <a:pt x="65" y="13"/>
                    <a:pt x="64" y="13"/>
                  </a:cubicBezTo>
                  <a:cubicBezTo>
                    <a:pt x="64" y="13"/>
                    <a:pt x="63" y="13"/>
                    <a:pt x="63" y="13"/>
                  </a:cubicBezTo>
                  <a:cubicBezTo>
                    <a:pt x="62" y="13"/>
                    <a:pt x="62" y="13"/>
                    <a:pt x="61" y="13"/>
                  </a:cubicBezTo>
                  <a:cubicBezTo>
                    <a:pt x="61" y="13"/>
                    <a:pt x="61" y="12"/>
                    <a:pt x="61" y="12"/>
                  </a:cubicBezTo>
                  <a:cubicBezTo>
                    <a:pt x="60" y="12"/>
                    <a:pt x="59" y="12"/>
                    <a:pt x="59" y="1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7" y="12"/>
                  </a:cubicBezTo>
                  <a:cubicBezTo>
                    <a:pt x="57" y="12"/>
                    <a:pt x="56" y="11"/>
                    <a:pt x="56" y="11"/>
                  </a:cubicBezTo>
                  <a:cubicBezTo>
                    <a:pt x="55" y="11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3"/>
                  </a:cubicBezTo>
                  <a:cubicBezTo>
                    <a:pt x="54" y="13"/>
                    <a:pt x="53" y="13"/>
                    <a:pt x="53" y="13"/>
                  </a:cubicBezTo>
                  <a:cubicBezTo>
                    <a:pt x="53" y="13"/>
                    <a:pt x="54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3"/>
                    <a:pt x="53" y="12"/>
                    <a:pt x="52" y="12"/>
                  </a:cubicBezTo>
                  <a:cubicBezTo>
                    <a:pt x="52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3"/>
                    <a:pt x="50" y="12"/>
                    <a:pt x="50" y="12"/>
                  </a:cubicBezTo>
                  <a:cubicBezTo>
                    <a:pt x="50" y="12"/>
                    <a:pt x="49" y="10"/>
                    <a:pt x="49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7" y="11"/>
                    <a:pt x="47" y="11"/>
                  </a:cubicBezTo>
                  <a:cubicBezTo>
                    <a:pt x="46" y="12"/>
                    <a:pt x="47" y="12"/>
                    <a:pt x="47" y="12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5" y="13"/>
                    <a:pt x="45" y="13"/>
                  </a:cubicBezTo>
                  <a:cubicBezTo>
                    <a:pt x="45" y="13"/>
                    <a:pt x="45" y="12"/>
                    <a:pt x="45" y="12"/>
                  </a:cubicBezTo>
                  <a:cubicBezTo>
                    <a:pt x="45" y="11"/>
                    <a:pt x="44" y="11"/>
                    <a:pt x="44" y="11"/>
                  </a:cubicBezTo>
                  <a:cubicBezTo>
                    <a:pt x="43" y="11"/>
                    <a:pt x="43" y="12"/>
                    <a:pt x="43" y="12"/>
                  </a:cubicBezTo>
                  <a:cubicBezTo>
                    <a:pt x="42" y="12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1" y="9"/>
                  </a:cubicBezTo>
                  <a:cubicBezTo>
                    <a:pt x="41" y="9"/>
                    <a:pt x="40" y="10"/>
                    <a:pt x="39" y="10"/>
                  </a:cubicBezTo>
                  <a:cubicBezTo>
                    <a:pt x="39" y="10"/>
                    <a:pt x="38" y="9"/>
                    <a:pt x="38" y="9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7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8"/>
                    <a:pt x="34" y="8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7" y="8"/>
                    <a:pt x="27" y="8"/>
                    <a:pt x="26" y="8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5" y="7"/>
                    <a:pt x="25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19" y="8"/>
                    <a:pt x="19" y="9"/>
                  </a:cubicBezTo>
                  <a:cubicBezTo>
                    <a:pt x="19" y="9"/>
                    <a:pt x="19" y="10"/>
                    <a:pt x="19" y="10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7" y="15"/>
                    <a:pt x="17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1"/>
                    <a:pt x="19" y="21"/>
                  </a:cubicBezTo>
                  <a:cubicBezTo>
                    <a:pt x="19" y="21"/>
                    <a:pt x="17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6" y="26"/>
                    <a:pt x="16" y="26"/>
                    <a:pt x="15" y="27"/>
                  </a:cubicBezTo>
                  <a:cubicBezTo>
                    <a:pt x="14" y="27"/>
                    <a:pt x="14" y="28"/>
                    <a:pt x="13" y="28"/>
                  </a:cubicBezTo>
                  <a:cubicBezTo>
                    <a:pt x="13" y="29"/>
                    <a:pt x="13" y="29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2"/>
                    <a:pt x="11" y="32"/>
                  </a:cubicBezTo>
                  <a:cubicBezTo>
                    <a:pt x="11" y="33"/>
                    <a:pt x="10" y="33"/>
                    <a:pt x="10" y="34"/>
                  </a:cubicBezTo>
                  <a:cubicBezTo>
                    <a:pt x="10" y="34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6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8" y="40"/>
                    <a:pt x="8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10" y="42"/>
                    <a:pt x="10" y="43"/>
                  </a:cubicBezTo>
                  <a:cubicBezTo>
                    <a:pt x="9" y="43"/>
                    <a:pt x="9" y="43"/>
                    <a:pt x="9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6" y="43"/>
                    <a:pt x="6" y="43"/>
                    <a:pt x="5" y="43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3"/>
                    <a:pt x="3" y="44"/>
                  </a:cubicBezTo>
                  <a:cubicBezTo>
                    <a:pt x="3" y="44"/>
                    <a:pt x="3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5"/>
                    <a:pt x="2" y="45"/>
                  </a:cubicBezTo>
                  <a:cubicBezTo>
                    <a:pt x="1" y="45"/>
                    <a:pt x="1" y="45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" y="53"/>
                    <a:pt x="3" y="54"/>
                    <a:pt x="3" y="54"/>
                  </a:cubicBezTo>
                  <a:cubicBezTo>
                    <a:pt x="3" y="53"/>
                    <a:pt x="4" y="54"/>
                    <a:pt x="4" y="54"/>
                  </a:cubicBezTo>
                  <a:cubicBezTo>
                    <a:pt x="4" y="54"/>
                    <a:pt x="4" y="54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4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5"/>
                    <a:pt x="6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8" y="54"/>
                    <a:pt x="8" y="54"/>
                  </a:cubicBezTo>
                  <a:cubicBezTo>
                    <a:pt x="8" y="54"/>
                    <a:pt x="9" y="54"/>
                    <a:pt x="9" y="54"/>
                  </a:cubicBezTo>
                  <a:cubicBezTo>
                    <a:pt x="9" y="55"/>
                    <a:pt x="9" y="55"/>
                    <a:pt x="10" y="55"/>
                  </a:cubicBezTo>
                  <a:cubicBezTo>
                    <a:pt x="10" y="55"/>
                    <a:pt x="11" y="55"/>
                    <a:pt x="11" y="55"/>
                  </a:cubicBezTo>
                  <a:cubicBezTo>
                    <a:pt x="11" y="55"/>
                    <a:pt x="12" y="55"/>
                    <a:pt x="12" y="55"/>
                  </a:cubicBezTo>
                  <a:cubicBezTo>
                    <a:pt x="12" y="55"/>
                    <a:pt x="12" y="56"/>
                    <a:pt x="12" y="56"/>
                  </a:cubicBezTo>
                  <a:cubicBezTo>
                    <a:pt x="12" y="56"/>
                    <a:pt x="12" y="55"/>
                    <a:pt x="13" y="55"/>
                  </a:cubicBezTo>
                  <a:cubicBezTo>
                    <a:pt x="13" y="55"/>
                    <a:pt x="13" y="55"/>
                    <a:pt x="14" y="55"/>
                  </a:cubicBezTo>
                  <a:cubicBezTo>
                    <a:pt x="14" y="55"/>
                    <a:pt x="15" y="55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6"/>
                    <a:pt x="17" y="56"/>
                    <a:pt x="17" y="56"/>
                  </a:cubicBezTo>
                  <a:cubicBezTo>
                    <a:pt x="17" y="56"/>
                    <a:pt x="19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20" y="56"/>
                    <a:pt x="20" y="5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6"/>
                  </a:cubicBezTo>
                  <a:cubicBezTo>
                    <a:pt x="23" y="56"/>
                    <a:pt x="24" y="56"/>
                    <a:pt x="24" y="56"/>
                  </a:cubicBezTo>
                  <a:cubicBezTo>
                    <a:pt x="25" y="56"/>
                    <a:pt x="26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5"/>
                    <a:pt x="28" y="55"/>
                    <a:pt x="28" y="55"/>
                  </a:cubicBezTo>
                  <a:cubicBezTo>
                    <a:pt x="29" y="55"/>
                    <a:pt x="29" y="55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2" y="54"/>
                  </a:cubicBezTo>
                  <a:cubicBezTo>
                    <a:pt x="32" y="53"/>
                    <a:pt x="32" y="53"/>
                    <a:pt x="33" y="53"/>
                  </a:cubicBezTo>
                  <a:cubicBezTo>
                    <a:pt x="33" y="53"/>
                    <a:pt x="33" y="52"/>
                    <a:pt x="34" y="52"/>
                  </a:cubicBezTo>
                  <a:cubicBezTo>
                    <a:pt x="34" y="52"/>
                    <a:pt x="35" y="52"/>
                    <a:pt x="35" y="52"/>
                  </a:cubicBezTo>
                  <a:cubicBezTo>
                    <a:pt x="35" y="52"/>
                    <a:pt x="35" y="51"/>
                    <a:pt x="35" y="51"/>
                  </a:cubicBezTo>
                  <a:cubicBezTo>
                    <a:pt x="35" y="51"/>
                    <a:pt x="35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5" y="51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49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3" y="48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0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7" y="51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1"/>
                    <a:pt x="49" y="52"/>
                  </a:cubicBezTo>
                  <a:cubicBezTo>
                    <a:pt x="49" y="52"/>
                    <a:pt x="49" y="52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4"/>
                    <a:pt x="49" y="54"/>
                  </a:cubicBezTo>
                  <a:cubicBezTo>
                    <a:pt x="49" y="54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3"/>
                    <a:pt x="51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3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5"/>
                    <a:pt x="55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5"/>
                    <a:pt x="56" y="55"/>
                    <a:pt x="56" y="55"/>
                  </a:cubicBezTo>
                  <a:cubicBezTo>
                    <a:pt x="56" y="55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7"/>
                    <a:pt x="56" y="57"/>
                  </a:cubicBezTo>
                  <a:cubicBezTo>
                    <a:pt x="56" y="57"/>
                    <a:pt x="55" y="57"/>
                    <a:pt x="55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8"/>
                    <a:pt x="56" y="58"/>
                  </a:cubicBezTo>
                  <a:cubicBezTo>
                    <a:pt x="56" y="58"/>
                    <a:pt x="56" y="58"/>
                    <a:pt x="55" y="58"/>
                  </a:cubicBezTo>
                  <a:cubicBezTo>
                    <a:pt x="55" y="58"/>
                    <a:pt x="55" y="58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1"/>
                    <a:pt x="56" y="61"/>
                    <a:pt x="56" y="61"/>
                  </a:cubicBezTo>
                  <a:cubicBezTo>
                    <a:pt x="56" y="61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7" y="62"/>
                    <a:pt x="57" y="62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8" y="63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4"/>
                    <a:pt x="58" y="64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64"/>
                    <a:pt x="58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7" y="66"/>
                    <a:pt x="58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60" y="68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1" y="68"/>
                    <a:pt x="61" y="68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2" y="70"/>
                    <a:pt x="62" y="71"/>
                    <a:pt x="61" y="71"/>
                  </a:cubicBezTo>
                  <a:cubicBezTo>
                    <a:pt x="61" y="71"/>
                    <a:pt x="61" y="72"/>
                    <a:pt x="61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72"/>
                    <a:pt x="61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4"/>
                    <a:pt x="60" y="74"/>
                  </a:cubicBezTo>
                  <a:cubicBezTo>
                    <a:pt x="60" y="74"/>
                    <a:pt x="60" y="74"/>
                    <a:pt x="60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4"/>
                    <a:pt x="59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8" y="74"/>
                    <a:pt x="58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7" y="73"/>
                    <a:pt x="57" y="73"/>
                    <a:pt x="57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2"/>
                    <a:pt x="57" y="72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6" y="73"/>
                    <a:pt x="56" y="73"/>
                  </a:cubicBezTo>
                  <a:cubicBezTo>
                    <a:pt x="56" y="73"/>
                    <a:pt x="56" y="73"/>
                    <a:pt x="56" y="72"/>
                  </a:cubicBezTo>
                  <a:cubicBezTo>
                    <a:pt x="56" y="72"/>
                    <a:pt x="55" y="72"/>
                    <a:pt x="55" y="72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4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5"/>
                    <a:pt x="53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4" y="76"/>
                    <a:pt x="54" y="77"/>
                    <a:pt x="54" y="77"/>
                  </a:cubicBezTo>
                  <a:cubicBezTo>
                    <a:pt x="54" y="77"/>
                    <a:pt x="54" y="78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4" y="78"/>
                    <a:pt x="54" y="78"/>
                    <a:pt x="54" y="79"/>
                  </a:cubicBezTo>
                  <a:cubicBezTo>
                    <a:pt x="53" y="79"/>
                    <a:pt x="53" y="79"/>
                    <a:pt x="52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1"/>
                    <a:pt x="52" y="81"/>
                  </a:cubicBezTo>
                  <a:cubicBezTo>
                    <a:pt x="52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2"/>
                  </a:cubicBezTo>
                  <a:cubicBezTo>
                    <a:pt x="51" y="82"/>
                    <a:pt x="51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84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5"/>
                    <a:pt x="50" y="85"/>
                    <a:pt x="49" y="85"/>
                  </a:cubicBezTo>
                  <a:cubicBezTo>
                    <a:pt x="49" y="85"/>
                    <a:pt x="49" y="84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5"/>
                    <a:pt x="49" y="87"/>
                    <a:pt x="49" y="87"/>
                  </a:cubicBezTo>
                  <a:cubicBezTo>
                    <a:pt x="49" y="87"/>
                    <a:pt x="50" y="87"/>
                    <a:pt x="50" y="87"/>
                  </a:cubicBezTo>
                  <a:cubicBezTo>
                    <a:pt x="50" y="87"/>
                    <a:pt x="51" y="88"/>
                    <a:pt x="51" y="88"/>
                  </a:cubicBezTo>
                  <a:cubicBezTo>
                    <a:pt x="51" y="88"/>
                    <a:pt x="52" y="88"/>
                    <a:pt x="52" y="88"/>
                  </a:cubicBezTo>
                  <a:cubicBezTo>
                    <a:pt x="52" y="88"/>
                    <a:pt x="52" y="87"/>
                    <a:pt x="52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4" y="87"/>
                    <a:pt x="54" y="87"/>
                  </a:cubicBezTo>
                  <a:cubicBezTo>
                    <a:pt x="55" y="87"/>
                    <a:pt x="55" y="86"/>
                    <a:pt x="56" y="86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7" y="86"/>
                    <a:pt x="58" y="86"/>
                    <a:pt x="59" y="86"/>
                  </a:cubicBezTo>
                  <a:cubicBezTo>
                    <a:pt x="59" y="87"/>
                    <a:pt x="60" y="87"/>
                    <a:pt x="60" y="87"/>
                  </a:cubicBezTo>
                  <a:cubicBezTo>
                    <a:pt x="60" y="86"/>
                    <a:pt x="60" y="86"/>
                    <a:pt x="59" y="86"/>
                  </a:cubicBezTo>
                  <a:cubicBezTo>
                    <a:pt x="59" y="85"/>
                    <a:pt x="59" y="84"/>
                    <a:pt x="59" y="84"/>
                  </a:cubicBezTo>
                  <a:cubicBezTo>
                    <a:pt x="59" y="83"/>
                    <a:pt x="59" y="83"/>
                    <a:pt x="59" y="82"/>
                  </a:cubicBezTo>
                  <a:cubicBezTo>
                    <a:pt x="59" y="83"/>
                    <a:pt x="60" y="83"/>
                    <a:pt x="60" y="84"/>
                  </a:cubicBezTo>
                  <a:cubicBezTo>
                    <a:pt x="60" y="84"/>
                    <a:pt x="61" y="84"/>
                    <a:pt x="61" y="83"/>
                  </a:cubicBezTo>
                  <a:cubicBezTo>
                    <a:pt x="61" y="83"/>
                    <a:pt x="61" y="83"/>
                    <a:pt x="61" y="82"/>
                  </a:cubicBezTo>
                  <a:cubicBezTo>
                    <a:pt x="62" y="82"/>
                    <a:pt x="63" y="82"/>
                    <a:pt x="63" y="81"/>
                  </a:cubicBezTo>
                  <a:cubicBezTo>
                    <a:pt x="63" y="81"/>
                    <a:pt x="63" y="82"/>
                    <a:pt x="64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81"/>
                    <a:pt x="65" y="81"/>
                    <a:pt x="65" y="80"/>
                  </a:cubicBezTo>
                  <a:cubicBezTo>
                    <a:pt x="65" y="80"/>
                    <a:pt x="65" y="79"/>
                    <a:pt x="65" y="79"/>
                  </a:cubicBezTo>
                  <a:cubicBezTo>
                    <a:pt x="65" y="79"/>
                    <a:pt x="65" y="78"/>
                    <a:pt x="65" y="78"/>
                  </a:cubicBezTo>
                  <a:cubicBezTo>
                    <a:pt x="65" y="78"/>
                    <a:pt x="64" y="78"/>
                    <a:pt x="64" y="78"/>
                  </a:cubicBezTo>
                  <a:cubicBezTo>
                    <a:pt x="64" y="78"/>
                    <a:pt x="62" y="77"/>
                    <a:pt x="63" y="76"/>
                  </a:cubicBezTo>
                  <a:cubicBezTo>
                    <a:pt x="63" y="75"/>
                    <a:pt x="64" y="76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6" y="77"/>
                    <a:pt x="66" y="78"/>
                    <a:pt x="66" y="78"/>
                  </a:cubicBezTo>
                  <a:cubicBezTo>
                    <a:pt x="66" y="77"/>
                    <a:pt x="67" y="77"/>
                    <a:pt x="67" y="76"/>
                  </a:cubicBezTo>
                  <a:cubicBezTo>
                    <a:pt x="67" y="76"/>
                    <a:pt x="68" y="76"/>
                    <a:pt x="68" y="76"/>
                  </a:cubicBezTo>
                  <a:cubicBezTo>
                    <a:pt x="68" y="76"/>
                    <a:pt x="68" y="75"/>
                    <a:pt x="68" y="75"/>
                  </a:cubicBezTo>
                  <a:cubicBezTo>
                    <a:pt x="68" y="74"/>
                    <a:pt x="67" y="74"/>
                    <a:pt x="68" y="74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70" y="73"/>
                    <a:pt x="70" y="74"/>
                    <a:pt x="70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2"/>
                    <a:pt x="72" y="72"/>
                    <a:pt x="73" y="72"/>
                  </a:cubicBezTo>
                  <a:cubicBezTo>
                    <a:pt x="73" y="72"/>
                    <a:pt x="73" y="72"/>
                    <a:pt x="74" y="72"/>
                  </a:cubicBezTo>
                  <a:cubicBezTo>
                    <a:pt x="74" y="72"/>
                    <a:pt x="74" y="71"/>
                    <a:pt x="75" y="71"/>
                  </a:cubicBezTo>
                  <a:cubicBezTo>
                    <a:pt x="75" y="71"/>
                    <a:pt x="75" y="71"/>
                    <a:pt x="75" y="72"/>
                  </a:cubicBezTo>
                  <a:cubicBezTo>
                    <a:pt x="75" y="72"/>
                    <a:pt x="76" y="72"/>
                    <a:pt x="76" y="72"/>
                  </a:cubicBezTo>
                  <a:cubicBezTo>
                    <a:pt x="77" y="72"/>
                    <a:pt x="77" y="72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8" y="70"/>
                    <a:pt x="78" y="71"/>
                    <a:pt x="78" y="71"/>
                  </a:cubicBezTo>
                  <a:cubicBezTo>
                    <a:pt x="78" y="72"/>
                    <a:pt x="79" y="71"/>
                    <a:pt x="79" y="72"/>
                  </a:cubicBezTo>
                  <a:cubicBezTo>
                    <a:pt x="79" y="72"/>
                    <a:pt x="80" y="72"/>
                    <a:pt x="80" y="73"/>
                  </a:cubicBezTo>
                  <a:cubicBezTo>
                    <a:pt x="79" y="73"/>
                    <a:pt x="79" y="73"/>
                    <a:pt x="78" y="73"/>
                  </a:cubicBezTo>
                  <a:cubicBezTo>
                    <a:pt x="78" y="73"/>
                    <a:pt x="77" y="72"/>
                    <a:pt x="77" y="72"/>
                  </a:cubicBezTo>
                  <a:cubicBezTo>
                    <a:pt x="76" y="72"/>
                    <a:pt x="75" y="73"/>
                    <a:pt x="75" y="73"/>
                  </a:cubicBezTo>
                  <a:cubicBezTo>
                    <a:pt x="76" y="73"/>
                    <a:pt x="76" y="74"/>
                    <a:pt x="77" y="74"/>
                  </a:cubicBezTo>
                  <a:cubicBezTo>
                    <a:pt x="77" y="74"/>
                    <a:pt x="78" y="75"/>
                    <a:pt x="77" y="75"/>
                  </a:cubicBezTo>
                  <a:cubicBezTo>
                    <a:pt x="77" y="75"/>
                    <a:pt x="77" y="75"/>
                    <a:pt x="76" y="75"/>
                  </a:cubicBezTo>
                  <a:cubicBezTo>
                    <a:pt x="76" y="76"/>
                    <a:pt x="77" y="76"/>
                    <a:pt x="77" y="76"/>
                  </a:cubicBezTo>
                  <a:cubicBezTo>
                    <a:pt x="77" y="76"/>
                    <a:pt x="77" y="76"/>
                    <a:pt x="78" y="77"/>
                  </a:cubicBezTo>
                  <a:cubicBezTo>
                    <a:pt x="78" y="77"/>
                    <a:pt x="78" y="77"/>
                    <a:pt x="79" y="77"/>
                  </a:cubicBezTo>
                  <a:cubicBezTo>
                    <a:pt x="79" y="77"/>
                    <a:pt x="80" y="77"/>
                    <a:pt x="80" y="77"/>
                  </a:cubicBezTo>
                  <a:cubicBezTo>
                    <a:pt x="80" y="77"/>
                    <a:pt x="80" y="77"/>
                    <a:pt x="81" y="77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3" y="77"/>
                    <a:pt x="83" y="78"/>
                    <a:pt x="84" y="78"/>
                  </a:cubicBezTo>
                  <a:cubicBezTo>
                    <a:pt x="84" y="78"/>
                    <a:pt x="84" y="78"/>
                    <a:pt x="85" y="78"/>
                  </a:cubicBezTo>
                  <a:cubicBezTo>
                    <a:pt x="85" y="78"/>
                    <a:pt x="86" y="78"/>
                    <a:pt x="86" y="78"/>
                  </a:cubicBezTo>
                  <a:cubicBezTo>
                    <a:pt x="86" y="78"/>
                    <a:pt x="87" y="78"/>
                    <a:pt x="87" y="78"/>
                  </a:cubicBezTo>
                  <a:cubicBezTo>
                    <a:pt x="87" y="78"/>
                    <a:pt x="87" y="77"/>
                    <a:pt x="88" y="77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89" y="77"/>
                    <a:pt x="89" y="77"/>
                    <a:pt x="90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7"/>
                    <a:pt x="92" y="7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1" y="76"/>
                    <a:pt x="92" y="76"/>
                    <a:pt x="92" y="76"/>
                  </a:cubicBezTo>
                  <a:cubicBezTo>
                    <a:pt x="93" y="76"/>
                    <a:pt x="93" y="75"/>
                    <a:pt x="94" y="76"/>
                  </a:cubicBezTo>
                  <a:cubicBezTo>
                    <a:pt x="94" y="76"/>
                    <a:pt x="94" y="77"/>
                    <a:pt x="95" y="77"/>
                  </a:cubicBezTo>
                  <a:cubicBezTo>
                    <a:pt x="95" y="77"/>
                    <a:pt x="95" y="77"/>
                    <a:pt x="96" y="77"/>
                  </a:cubicBezTo>
                  <a:cubicBezTo>
                    <a:pt x="96" y="77"/>
                    <a:pt x="96" y="77"/>
                    <a:pt x="97" y="77"/>
                  </a:cubicBezTo>
                  <a:cubicBezTo>
                    <a:pt x="97" y="77"/>
                    <a:pt x="98" y="76"/>
                    <a:pt x="97" y="76"/>
                  </a:cubicBezTo>
                  <a:cubicBezTo>
                    <a:pt x="97" y="76"/>
                    <a:pt x="98" y="76"/>
                    <a:pt x="98" y="76"/>
                  </a:cubicBezTo>
                  <a:cubicBezTo>
                    <a:pt x="99" y="76"/>
                    <a:pt x="99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99" y="7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1" y="77"/>
                    <a:pt x="100" y="77"/>
                    <a:pt x="100" y="77"/>
                  </a:cubicBezTo>
                  <a:cubicBezTo>
                    <a:pt x="101" y="77"/>
                    <a:pt x="101" y="76"/>
                    <a:pt x="101" y="76"/>
                  </a:cubicBezTo>
                  <a:cubicBezTo>
                    <a:pt x="101" y="76"/>
                    <a:pt x="102" y="76"/>
                    <a:pt x="102" y="76"/>
                  </a:cubicBezTo>
                  <a:cubicBezTo>
                    <a:pt x="102" y="76"/>
                    <a:pt x="103" y="76"/>
                    <a:pt x="104" y="75"/>
                  </a:cubicBezTo>
                  <a:cubicBezTo>
                    <a:pt x="104" y="75"/>
                    <a:pt x="104" y="74"/>
                    <a:pt x="104" y="74"/>
                  </a:cubicBezTo>
                  <a:cubicBezTo>
                    <a:pt x="104" y="74"/>
                    <a:pt x="104" y="73"/>
                    <a:pt x="104" y="73"/>
                  </a:cubicBezTo>
                  <a:cubicBezTo>
                    <a:pt x="104" y="73"/>
                    <a:pt x="105" y="73"/>
                    <a:pt x="105" y="73"/>
                  </a:cubicBezTo>
                  <a:cubicBezTo>
                    <a:pt x="106" y="73"/>
                    <a:pt x="105" y="74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2"/>
                    <a:pt x="106" y="72"/>
                    <a:pt x="105" y="72"/>
                  </a:cubicBezTo>
                  <a:cubicBezTo>
                    <a:pt x="105" y="72"/>
                    <a:pt x="105" y="71"/>
                    <a:pt x="106" y="70"/>
                  </a:cubicBezTo>
                  <a:cubicBezTo>
                    <a:pt x="106" y="70"/>
                    <a:pt x="106" y="72"/>
                    <a:pt x="107" y="72"/>
                  </a:cubicBezTo>
                  <a:cubicBezTo>
                    <a:pt x="107" y="73"/>
                    <a:pt x="108" y="72"/>
                    <a:pt x="108" y="71"/>
                  </a:cubicBezTo>
                  <a:cubicBezTo>
                    <a:pt x="109" y="70"/>
                    <a:pt x="109" y="69"/>
                    <a:pt x="110" y="69"/>
                  </a:cubicBezTo>
                  <a:cubicBezTo>
                    <a:pt x="111" y="69"/>
                    <a:pt x="111" y="69"/>
                    <a:pt x="112" y="69"/>
                  </a:cubicBezTo>
                  <a:cubicBezTo>
                    <a:pt x="112" y="69"/>
                    <a:pt x="113" y="69"/>
                    <a:pt x="11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6" y="68"/>
                    <a:pt x="116" y="68"/>
                    <a:pt x="117" y="68"/>
                  </a:cubicBezTo>
                  <a:cubicBezTo>
                    <a:pt x="117" y="68"/>
                    <a:pt x="118" y="68"/>
                    <a:pt x="118" y="68"/>
                  </a:cubicBezTo>
                  <a:cubicBezTo>
                    <a:pt x="118" y="68"/>
                    <a:pt x="120" y="67"/>
                    <a:pt x="120" y="67"/>
                  </a:cubicBezTo>
                  <a:cubicBezTo>
                    <a:pt x="121" y="67"/>
                    <a:pt x="122" y="67"/>
                    <a:pt x="122" y="67"/>
                  </a:cubicBezTo>
                  <a:cubicBezTo>
                    <a:pt x="122" y="67"/>
                    <a:pt x="123" y="66"/>
                    <a:pt x="123" y="66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6" y="65"/>
                    <a:pt x="126" y="64"/>
                    <a:pt x="127" y="64"/>
                  </a:cubicBezTo>
                  <a:cubicBezTo>
                    <a:pt x="127" y="64"/>
                    <a:pt x="128" y="64"/>
                    <a:pt x="128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0" y="64"/>
                    <a:pt x="130" y="64"/>
                    <a:pt x="131" y="63"/>
                  </a:cubicBezTo>
                  <a:cubicBezTo>
                    <a:pt x="131" y="63"/>
                    <a:pt x="131" y="63"/>
                    <a:pt x="132" y="63"/>
                  </a:cubicBezTo>
                  <a:cubicBezTo>
                    <a:pt x="132" y="63"/>
                    <a:pt x="132" y="63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2" y="63"/>
                    <a:pt x="132" y="62"/>
                    <a:pt x="131" y="62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30" y="61"/>
                    <a:pt x="130" y="60"/>
                    <a:pt x="130" y="59"/>
                  </a:cubicBezTo>
                  <a:cubicBezTo>
                    <a:pt x="130" y="59"/>
                    <a:pt x="130" y="58"/>
                    <a:pt x="131" y="58"/>
                  </a:cubicBezTo>
                  <a:cubicBezTo>
                    <a:pt x="131" y="58"/>
                    <a:pt x="131" y="58"/>
                    <a:pt x="132" y="58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7"/>
                    <a:pt x="134" y="57"/>
                    <a:pt x="134" y="57"/>
                  </a:cubicBezTo>
                  <a:cubicBezTo>
                    <a:pt x="135" y="57"/>
                    <a:pt x="134" y="56"/>
                    <a:pt x="134" y="56"/>
                  </a:cubicBezTo>
                  <a:cubicBezTo>
                    <a:pt x="135" y="55"/>
                    <a:pt x="135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7" y="56"/>
                    <a:pt x="137" y="56"/>
                  </a:cubicBezTo>
                  <a:cubicBezTo>
                    <a:pt x="137" y="56"/>
                    <a:pt x="137" y="55"/>
                    <a:pt x="137" y="55"/>
                  </a:cubicBezTo>
                  <a:cubicBezTo>
                    <a:pt x="138" y="55"/>
                    <a:pt x="138" y="55"/>
                    <a:pt x="139" y="55"/>
                  </a:cubicBezTo>
                  <a:cubicBezTo>
                    <a:pt x="139" y="55"/>
                    <a:pt x="140" y="55"/>
                    <a:pt x="141" y="55"/>
                  </a:cubicBezTo>
                  <a:cubicBezTo>
                    <a:pt x="141" y="55"/>
                    <a:pt x="142" y="55"/>
                    <a:pt x="142" y="55"/>
                  </a:cubicBezTo>
                  <a:cubicBezTo>
                    <a:pt x="142" y="55"/>
                    <a:pt x="143" y="54"/>
                    <a:pt x="143" y="54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3" y="54"/>
                    <a:pt x="144" y="53"/>
                  </a:cubicBezTo>
                  <a:cubicBezTo>
                    <a:pt x="144" y="53"/>
                    <a:pt x="143" y="52"/>
                    <a:pt x="144" y="51"/>
                  </a:cubicBezTo>
                  <a:cubicBezTo>
                    <a:pt x="144" y="51"/>
                    <a:pt x="144" y="50"/>
                    <a:pt x="144" y="50"/>
                  </a:cubicBezTo>
                  <a:cubicBezTo>
                    <a:pt x="144" y="50"/>
                    <a:pt x="145" y="50"/>
                    <a:pt x="145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3" y="49"/>
                  </a:cubicBezTo>
                  <a:cubicBezTo>
                    <a:pt x="143" y="48"/>
                    <a:pt x="143" y="48"/>
                    <a:pt x="143" y="47"/>
                  </a:cubicBezTo>
                  <a:cubicBezTo>
                    <a:pt x="143" y="47"/>
                    <a:pt x="142" y="47"/>
                    <a:pt x="142" y="47"/>
                  </a:cubicBezTo>
                  <a:cubicBezTo>
                    <a:pt x="142" y="46"/>
                    <a:pt x="142" y="45"/>
                    <a:pt x="142" y="44"/>
                  </a:cubicBezTo>
                  <a:cubicBezTo>
                    <a:pt x="142" y="44"/>
                    <a:pt x="142" y="43"/>
                    <a:pt x="142" y="43"/>
                  </a:cubicBezTo>
                  <a:cubicBezTo>
                    <a:pt x="142" y="43"/>
                    <a:pt x="145" y="43"/>
                    <a:pt x="145" y="42"/>
                  </a:cubicBezTo>
                  <a:cubicBezTo>
                    <a:pt x="145" y="42"/>
                    <a:pt x="144" y="42"/>
                    <a:pt x="143" y="42"/>
                  </a:cubicBezTo>
                  <a:cubicBezTo>
                    <a:pt x="143" y="42"/>
                    <a:pt x="142" y="42"/>
                    <a:pt x="142" y="41"/>
                  </a:cubicBezTo>
                  <a:cubicBezTo>
                    <a:pt x="141" y="41"/>
                    <a:pt x="141" y="40"/>
                    <a:pt x="142" y="40"/>
                  </a:cubicBezTo>
                  <a:cubicBezTo>
                    <a:pt x="143" y="40"/>
                    <a:pt x="143" y="40"/>
                    <a:pt x="144" y="40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45" y="38"/>
                    <a:pt x="146" y="38"/>
                    <a:pt x="147" y="38"/>
                  </a:cubicBezTo>
                  <a:cubicBezTo>
                    <a:pt x="147" y="38"/>
                    <a:pt x="147" y="37"/>
                    <a:pt x="147" y="37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1" name="Freeform 7"/>
            <p:cNvSpPr>
              <a:spLocks/>
            </p:cNvSpPr>
            <p:nvPr/>
          </p:nvSpPr>
          <p:spPr bwMode="auto">
            <a:xfrm>
              <a:off x="8612239" y="2464716"/>
              <a:ext cx="7576" cy="505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6" h="4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2" name="Freeform 8"/>
            <p:cNvSpPr>
              <a:spLocks noEditPoints="1"/>
            </p:cNvSpPr>
            <p:nvPr/>
          </p:nvSpPr>
          <p:spPr bwMode="auto">
            <a:xfrm>
              <a:off x="8497341" y="2282268"/>
              <a:ext cx="44192" cy="65656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3" y="2"/>
                </a:cxn>
                <a:cxn ang="0">
                  <a:pos x="17" y="4"/>
                </a:cxn>
                <a:cxn ang="0">
                  <a:pos x="16" y="8"/>
                </a:cxn>
                <a:cxn ang="0">
                  <a:pos x="13" y="10"/>
                </a:cxn>
                <a:cxn ang="0">
                  <a:pos x="18" y="11"/>
                </a:cxn>
                <a:cxn ang="0">
                  <a:pos x="15" y="14"/>
                </a:cxn>
                <a:cxn ang="0">
                  <a:pos x="14" y="16"/>
                </a:cxn>
                <a:cxn ang="0">
                  <a:pos x="10" y="17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1"/>
                </a:cxn>
                <a:cxn ang="0">
                  <a:pos x="6" y="21"/>
                </a:cxn>
                <a:cxn ang="0">
                  <a:pos x="5" y="23"/>
                </a:cxn>
                <a:cxn ang="0">
                  <a:pos x="3" y="26"/>
                </a:cxn>
                <a:cxn ang="0">
                  <a:pos x="5" y="28"/>
                </a:cxn>
                <a:cxn ang="0">
                  <a:pos x="6" y="29"/>
                </a:cxn>
                <a:cxn ang="0">
                  <a:pos x="11" y="31"/>
                </a:cxn>
                <a:cxn ang="0">
                  <a:pos x="8" y="35"/>
                </a:cxn>
                <a:cxn ang="0">
                  <a:pos x="6" y="38"/>
                </a:cxn>
                <a:cxn ang="0">
                  <a:pos x="10" y="38"/>
                </a:cxn>
                <a:cxn ang="0">
                  <a:pos x="6" y="42"/>
                </a:cxn>
                <a:cxn ang="0">
                  <a:pos x="1" y="43"/>
                </a:cxn>
                <a:cxn ang="0">
                  <a:pos x="4" y="44"/>
                </a:cxn>
                <a:cxn ang="0">
                  <a:pos x="4" y="45"/>
                </a:cxn>
                <a:cxn ang="0">
                  <a:pos x="2" y="48"/>
                </a:cxn>
                <a:cxn ang="0">
                  <a:pos x="8" y="47"/>
                </a:cxn>
                <a:cxn ang="0">
                  <a:pos x="3" y="51"/>
                </a:cxn>
                <a:cxn ang="0">
                  <a:pos x="8" y="50"/>
                </a:cxn>
                <a:cxn ang="0">
                  <a:pos x="9" y="52"/>
                </a:cxn>
                <a:cxn ang="0">
                  <a:pos x="15" y="50"/>
                </a:cxn>
                <a:cxn ang="0">
                  <a:pos x="20" y="47"/>
                </a:cxn>
                <a:cxn ang="0">
                  <a:pos x="25" y="44"/>
                </a:cxn>
                <a:cxn ang="0">
                  <a:pos x="30" y="43"/>
                </a:cxn>
                <a:cxn ang="0">
                  <a:pos x="32" y="40"/>
                </a:cxn>
                <a:cxn ang="0">
                  <a:pos x="34" y="35"/>
                </a:cxn>
                <a:cxn ang="0">
                  <a:pos x="33" y="28"/>
                </a:cxn>
                <a:cxn ang="0">
                  <a:pos x="35" y="27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3" y="18"/>
                </a:cxn>
                <a:cxn ang="0">
                  <a:pos x="31" y="18"/>
                </a:cxn>
                <a:cxn ang="0">
                  <a:pos x="29" y="16"/>
                </a:cxn>
                <a:cxn ang="0">
                  <a:pos x="26" y="14"/>
                </a:cxn>
                <a:cxn ang="0">
                  <a:pos x="25" y="17"/>
                </a:cxn>
                <a:cxn ang="0">
                  <a:pos x="22" y="17"/>
                </a:cxn>
                <a:cxn ang="0">
                  <a:pos x="19" y="15"/>
                </a:cxn>
                <a:cxn ang="0">
                  <a:pos x="18" y="14"/>
                </a:cxn>
                <a:cxn ang="0">
                  <a:pos x="21" y="11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6" y="4"/>
                </a:cxn>
                <a:cxn ang="0">
                  <a:pos x="27" y="3"/>
                </a:cxn>
                <a:cxn ang="0">
                  <a:pos x="34" y="19"/>
                </a:cxn>
                <a:cxn ang="0">
                  <a:pos x="31" y="3"/>
                </a:cxn>
                <a:cxn ang="0">
                  <a:pos x="30" y="3"/>
                </a:cxn>
              </a:cxnLst>
              <a:rect l="0" t="0" r="r" b="b"/>
              <a:pathLst>
                <a:path w="36" h="53">
                  <a:moveTo>
                    <a:pt x="29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1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0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19" y="2"/>
                    <a:pt x="19" y="3"/>
                  </a:cubicBezTo>
                  <a:cubicBezTo>
                    <a:pt x="19" y="3"/>
                    <a:pt x="19" y="2"/>
                    <a:pt x="18" y="2"/>
                  </a:cubicBezTo>
                  <a:cubicBezTo>
                    <a:pt x="18" y="2"/>
                    <a:pt x="19" y="4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5" y="6"/>
                    <a:pt x="14" y="6"/>
                    <a:pt x="15" y="7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6" y="9"/>
                    <a:pt x="15" y="8"/>
                    <a:pt x="15" y="8"/>
                  </a:cubicBezTo>
                  <a:cubicBezTo>
                    <a:pt x="14" y="9"/>
                    <a:pt x="15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3" y="11"/>
                    <a:pt x="12" y="11"/>
                    <a:pt x="13" y="12"/>
                  </a:cubicBezTo>
                  <a:cubicBezTo>
                    <a:pt x="13" y="12"/>
                    <a:pt x="14" y="11"/>
                    <a:pt x="14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5" y="12"/>
                    <a:pt x="16" y="12"/>
                    <a:pt x="16" y="11"/>
                  </a:cubicBezTo>
                  <a:cubicBezTo>
                    <a:pt x="17" y="11"/>
                    <a:pt x="17" y="11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6" y="13"/>
                    <a:pt x="16" y="13"/>
                    <a:pt x="15" y="14"/>
                  </a:cubicBezTo>
                  <a:cubicBezTo>
                    <a:pt x="15" y="14"/>
                    <a:pt x="15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5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1" y="16"/>
                    <a:pt x="11" y="17"/>
                    <a:pt x="10" y="17"/>
                  </a:cubicBezTo>
                  <a:cubicBezTo>
                    <a:pt x="10" y="17"/>
                    <a:pt x="10" y="16"/>
                    <a:pt x="9" y="16"/>
                  </a:cubicBezTo>
                  <a:cubicBezTo>
                    <a:pt x="9" y="15"/>
                    <a:pt x="8" y="15"/>
                    <a:pt x="7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6"/>
                    <a:pt x="5" y="16"/>
                    <a:pt x="4" y="16"/>
                  </a:cubicBezTo>
                  <a:cubicBezTo>
                    <a:pt x="4" y="16"/>
                    <a:pt x="3" y="16"/>
                    <a:pt x="3" y="17"/>
                  </a:cubicBezTo>
                  <a:cubicBezTo>
                    <a:pt x="3" y="17"/>
                    <a:pt x="2" y="18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9"/>
                    <a:pt x="4" y="20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4" y="20"/>
                    <a:pt x="4" y="20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1" y="20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2" y="27"/>
                    <a:pt x="3" y="27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8"/>
                    <a:pt x="6" y="28"/>
                  </a:cubicBezTo>
                  <a:cubicBezTo>
                    <a:pt x="6" y="28"/>
                    <a:pt x="6" y="29"/>
                    <a:pt x="6" y="29"/>
                  </a:cubicBezTo>
                  <a:cubicBezTo>
                    <a:pt x="7" y="29"/>
                    <a:pt x="7" y="30"/>
                    <a:pt x="8" y="30"/>
                  </a:cubicBezTo>
                  <a:cubicBezTo>
                    <a:pt x="9" y="30"/>
                    <a:pt x="10" y="29"/>
                    <a:pt x="11" y="29"/>
                  </a:cubicBezTo>
                  <a:cubicBezTo>
                    <a:pt x="11" y="29"/>
                    <a:pt x="12" y="30"/>
                    <a:pt x="12" y="30"/>
                  </a:cubicBezTo>
                  <a:cubicBezTo>
                    <a:pt x="11" y="30"/>
                    <a:pt x="11" y="30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2"/>
                    <a:pt x="10" y="31"/>
                    <a:pt x="10" y="31"/>
                  </a:cubicBezTo>
                  <a:cubicBezTo>
                    <a:pt x="9" y="31"/>
                    <a:pt x="9" y="32"/>
                    <a:pt x="9" y="32"/>
                  </a:cubicBezTo>
                  <a:cubicBezTo>
                    <a:pt x="9" y="32"/>
                    <a:pt x="7" y="33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5"/>
                    <a:pt x="8" y="35"/>
                    <a:pt x="8" y="35"/>
                  </a:cubicBezTo>
                  <a:cubicBezTo>
                    <a:pt x="8" y="36"/>
                    <a:pt x="8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5" y="38"/>
                    <a:pt x="5" y="38"/>
                    <a:pt x="5" y="39"/>
                  </a:cubicBezTo>
                  <a:cubicBezTo>
                    <a:pt x="5" y="39"/>
                    <a:pt x="6" y="39"/>
                    <a:pt x="7" y="38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9"/>
                    <a:pt x="8" y="39"/>
                    <a:pt x="7" y="39"/>
                  </a:cubicBezTo>
                  <a:cubicBezTo>
                    <a:pt x="7" y="40"/>
                    <a:pt x="6" y="40"/>
                    <a:pt x="5" y="40"/>
                  </a:cubicBezTo>
                  <a:cubicBezTo>
                    <a:pt x="5" y="40"/>
                    <a:pt x="5" y="40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5" y="42"/>
                    <a:pt x="6" y="42"/>
                    <a:pt x="6" y="42"/>
                  </a:cubicBezTo>
                  <a:cubicBezTo>
                    <a:pt x="6" y="43"/>
                    <a:pt x="5" y="43"/>
                    <a:pt x="5" y="43"/>
                  </a:cubicBezTo>
                  <a:cubicBezTo>
                    <a:pt x="4" y="42"/>
                    <a:pt x="4" y="41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2" y="42"/>
                    <a:pt x="2" y="42"/>
                  </a:cubicBezTo>
                  <a:cubicBezTo>
                    <a:pt x="2" y="42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4"/>
                  </a:cubicBezTo>
                  <a:cubicBezTo>
                    <a:pt x="0" y="44"/>
                    <a:pt x="1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4"/>
                    <a:pt x="4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5" y="4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5"/>
                    <a:pt x="3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1" y="47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2" y="48"/>
                    <a:pt x="1" y="48"/>
                    <a:pt x="2" y="48"/>
                  </a:cubicBezTo>
                  <a:cubicBezTo>
                    <a:pt x="2" y="49"/>
                    <a:pt x="3" y="48"/>
                    <a:pt x="3" y="48"/>
                  </a:cubicBezTo>
                  <a:cubicBezTo>
                    <a:pt x="3" y="49"/>
                    <a:pt x="4" y="49"/>
                    <a:pt x="4" y="49"/>
                  </a:cubicBezTo>
                  <a:cubicBezTo>
                    <a:pt x="5" y="49"/>
                    <a:pt x="5" y="49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7" y="48"/>
                    <a:pt x="7" y="47"/>
                    <a:pt x="8" y="47"/>
                  </a:cubicBezTo>
                  <a:cubicBezTo>
                    <a:pt x="8" y="48"/>
                    <a:pt x="7" y="48"/>
                    <a:pt x="7" y="48"/>
                  </a:cubicBezTo>
                  <a:cubicBezTo>
                    <a:pt x="7" y="49"/>
                    <a:pt x="6" y="49"/>
                    <a:pt x="6" y="49"/>
                  </a:cubicBezTo>
                  <a:cubicBezTo>
                    <a:pt x="6" y="49"/>
                    <a:pt x="5" y="50"/>
                    <a:pt x="5" y="50"/>
                  </a:cubicBezTo>
                  <a:cubicBezTo>
                    <a:pt x="5" y="50"/>
                    <a:pt x="5" y="50"/>
                    <a:pt x="4" y="50"/>
                  </a:cubicBezTo>
                  <a:cubicBezTo>
                    <a:pt x="4" y="50"/>
                    <a:pt x="3" y="50"/>
                    <a:pt x="3" y="51"/>
                  </a:cubicBezTo>
                  <a:cubicBezTo>
                    <a:pt x="3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6" y="51"/>
                    <a:pt x="6" y="51"/>
                  </a:cubicBezTo>
                  <a:cubicBezTo>
                    <a:pt x="6" y="50"/>
                    <a:pt x="7" y="50"/>
                    <a:pt x="7" y="50"/>
                  </a:cubicBezTo>
                  <a:cubicBezTo>
                    <a:pt x="7" y="50"/>
                    <a:pt x="8" y="50"/>
                    <a:pt x="8" y="50"/>
                  </a:cubicBezTo>
                  <a:cubicBezTo>
                    <a:pt x="9" y="51"/>
                    <a:pt x="6" y="51"/>
                    <a:pt x="6" y="52"/>
                  </a:cubicBezTo>
                  <a:cubicBezTo>
                    <a:pt x="5" y="53"/>
                    <a:pt x="7" y="53"/>
                    <a:pt x="7" y="53"/>
                  </a:cubicBezTo>
                  <a:cubicBezTo>
                    <a:pt x="7" y="53"/>
                    <a:pt x="8" y="52"/>
                    <a:pt x="8" y="52"/>
                  </a:cubicBezTo>
                  <a:cubicBezTo>
                    <a:pt x="9" y="52"/>
                    <a:pt x="8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11" y="52"/>
                    <a:pt x="12" y="52"/>
                    <a:pt x="12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8" y="48"/>
                    <a:pt x="19" y="48"/>
                    <a:pt x="19" y="47"/>
                  </a:cubicBezTo>
                  <a:cubicBezTo>
                    <a:pt x="19" y="47"/>
                    <a:pt x="19" y="47"/>
                    <a:pt x="20" y="47"/>
                  </a:cubicBezTo>
                  <a:cubicBezTo>
                    <a:pt x="20" y="47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3" y="45"/>
                    <a:pt x="23" y="44"/>
                    <a:pt x="23" y="44"/>
                  </a:cubicBezTo>
                  <a:cubicBezTo>
                    <a:pt x="24" y="44"/>
                    <a:pt x="25" y="44"/>
                    <a:pt x="25" y="44"/>
                  </a:cubicBezTo>
                  <a:cubicBezTo>
                    <a:pt x="26" y="44"/>
                    <a:pt x="25" y="44"/>
                    <a:pt x="26" y="43"/>
                  </a:cubicBezTo>
                  <a:cubicBezTo>
                    <a:pt x="26" y="43"/>
                    <a:pt x="27" y="43"/>
                    <a:pt x="28" y="43"/>
                  </a:cubicBezTo>
                  <a:cubicBezTo>
                    <a:pt x="28" y="43"/>
                    <a:pt x="28" y="43"/>
                    <a:pt x="28" y="44"/>
                  </a:cubicBezTo>
                  <a:cubicBezTo>
                    <a:pt x="28" y="44"/>
                    <a:pt x="29" y="44"/>
                    <a:pt x="29" y="43"/>
                  </a:cubicBezTo>
                  <a:cubicBezTo>
                    <a:pt x="29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2"/>
                    <a:pt x="32" y="42"/>
                  </a:cubicBezTo>
                  <a:cubicBezTo>
                    <a:pt x="32" y="42"/>
                    <a:pt x="33" y="42"/>
                    <a:pt x="33" y="42"/>
                  </a:cubicBezTo>
                  <a:cubicBezTo>
                    <a:pt x="32" y="42"/>
                    <a:pt x="31" y="41"/>
                    <a:pt x="32" y="40"/>
                  </a:cubicBezTo>
                  <a:cubicBezTo>
                    <a:pt x="32" y="40"/>
                    <a:pt x="32" y="39"/>
                    <a:pt x="32" y="39"/>
                  </a:cubicBezTo>
                  <a:cubicBezTo>
                    <a:pt x="33" y="39"/>
                    <a:pt x="33" y="39"/>
                    <a:pt x="33" y="38"/>
                  </a:cubicBezTo>
                  <a:cubicBezTo>
                    <a:pt x="33" y="38"/>
                    <a:pt x="33" y="38"/>
                    <a:pt x="33" y="37"/>
                  </a:cubicBezTo>
                  <a:cubicBezTo>
                    <a:pt x="33" y="37"/>
                    <a:pt x="33" y="36"/>
                    <a:pt x="34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2"/>
                  </a:cubicBezTo>
                  <a:cubicBezTo>
                    <a:pt x="34" y="31"/>
                    <a:pt x="34" y="31"/>
                    <a:pt x="34" y="30"/>
                  </a:cubicBezTo>
                  <a:cubicBezTo>
                    <a:pt x="34" y="30"/>
                    <a:pt x="33" y="30"/>
                    <a:pt x="33" y="29"/>
                  </a:cubicBezTo>
                  <a:cubicBezTo>
                    <a:pt x="33" y="29"/>
                    <a:pt x="33" y="29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28"/>
                    <a:pt x="33" y="28"/>
                    <a:pt x="33" y="27"/>
                  </a:cubicBezTo>
                  <a:cubicBezTo>
                    <a:pt x="34" y="27"/>
                    <a:pt x="34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6" y="26"/>
                    <a:pt x="35" y="25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5"/>
                    <a:pt x="34" y="25"/>
                    <a:pt x="33" y="24"/>
                  </a:cubicBezTo>
                  <a:cubicBezTo>
                    <a:pt x="33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3" y="20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2" y="18"/>
                    <a:pt x="32" y="18"/>
                  </a:cubicBezTo>
                  <a:cubicBezTo>
                    <a:pt x="32" y="18"/>
                    <a:pt x="32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9"/>
                    <a:pt x="29" y="18"/>
                    <a:pt x="29" y="18"/>
                  </a:cubicBezTo>
                  <a:cubicBezTo>
                    <a:pt x="29" y="18"/>
                    <a:pt x="29" y="17"/>
                    <a:pt x="29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8" y="15"/>
                    <a:pt x="28" y="15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6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5" y="17"/>
                    <a:pt x="24" y="18"/>
                  </a:cubicBezTo>
                  <a:cubicBezTo>
                    <a:pt x="24" y="18"/>
                    <a:pt x="24" y="18"/>
                    <a:pt x="23" y="18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7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9" y="13"/>
                    <a:pt x="19" y="13"/>
                  </a:cubicBezTo>
                  <a:cubicBezTo>
                    <a:pt x="19" y="13"/>
                    <a:pt x="19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1" y="10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10"/>
                    <a:pt x="22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23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6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8" y="2"/>
                    <a:pt x="28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moveTo>
                    <a:pt x="34" y="19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moveTo>
                    <a:pt x="29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moveTo>
                    <a:pt x="31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moveTo>
                    <a:pt x="30" y="3"/>
                  </a:moveTo>
                  <a:cubicBezTo>
                    <a:pt x="30" y="3"/>
                    <a:pt x="30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3" name="Freeform 9"/>
            <p:cNvSpPr>
              <a:spLocks/>
            </p:cNvSpPr>
            <p:nvPr/>
          </p:nvSpPr>
          <p:spPr bwMode="auto">
            <a:xfrm>
              <a:off x="8356560" y="2049948"/>
              <a:ext cx="107953" cy="73231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3"/>
                </a:cxn>
                <a:cxn ang="0">
                  <a:pos x="65" y="1"/>
                </a:cxn>
                <a:cxn ang="0">
                  <a:pos x="63" y="5"/>
                </a:cxn>
                <a:cxn ang="0">
                  <a:pos x="57" y="7"/>
                </a:cxn>
                <a:cxn ang="0">
                  <a:pos x="53" y="10"/>
                </a:cxn>
                <a:cxn ang="0">
                  <a:pos x="49" y="12"/>
                </a:cxn>
                <a:cxn ang="0">
                  <a:pos x="48" y="12"/>
                </a:cxn>
                <a:cxn ang="0">
                  <a:pos x="42" y="10"/>
                </a:cxn>
                <a:cxn ang="0">
                  <a:pos x="40" y="15"/>
                </a:cxn>
                <a:cxn ang="0">
                  <a:pos x="36" y="11"/>
                </a:cxn>
                <a:cxn ang="0">
                  <a:pos x="33" y="15"/>
                </a:cxn>
                <a:cxn ang="0">
                  <a:pos x="32" y="20"/>
                </a:cxn>
                <a:cxn ang="0">
                  <a:pos x="28" y="23"/>
                </a:cxn>
                <a:cxn ang="0">
                  <a:pos x="24" y="22"/>
                </a:cxn>
                <a:cxn ang="0">
                  <a:pos x="23" y="17"/>
                </a:cxn>
                <a:cxn ang="0">
                  <a:pos x="25" y="12"/>
                </a:cxn>
                <a:cxn ang="0">
                  <a:pos x="21" y="8"/>
                </a:cxn>
                <a:cxn ang="0">
                  <a:pos x="17" y="4"/>
                </a:cxn>
                <a:cxn ang="0">
                  <a:pos x="11" y="3"/>
                </a:cxn>
                <a:cxn ang="0">
                  <a:pos x="15" y="10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9" y="12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6" y="19"/>
                </a:cxn>
                <a:cxn ang="0">
                  <a:pos x="4" y="20"/>
                </a:cxn>
                <a:cxn ang="0">
                  <a:pos x="6" y="23"/>
                </a:cxn>
                <a:cxn ang="0">
                  <a:pos x="11" y="21"/>
                </a:cxn>
                <a:cxn ang="0">
                  <a:pos x="16" y="21"/>
                </a:cxn>
                <a:cxn ang="0">
                  <a:pos x="20" y="21"/>
                </a:cxn>
                <a:cxn ang="0">
                  <a:pos x="19" y="25"/>
                </a:cxn>
                <a:cxn ang="0">
                  <a:pos x="22" y="27"/>
                </a:cxn>
                <a:cxn ang="0">
                  <a:pos x="16" y="30"/>
                </a:cxn>
                <a:cxn ang="0">
                  <a:pos x="10" y="32"/>
                </a:cxn>
                <a:cxn ang="0">
                  <a:pos x="4" y="33"/>
                </a:cxn>
                <a:cxn ang="0">
                  <a:pos x="11" y="34"/>
                </a:cxn>
                <a:cxn ang="0">
                  <a:pos x="17" y="36"/>
                </a:cxn>
                <a:cxn ang="0">
                  <a:pos x="20" y="42"/>
                </a:cxn>
                <a:cxn ang="0">
                  <a:pos x="24" y="41"/>
                </a:cxn>
                <a:cxn ang="0">
                  <a:pos x="21" y="46"/>
                </a:cxn>
                <a:cxn ang="0">
                  <a:pos x="16" y="47"/>
                </a:cxn>
                <a:cxn ang="0">
                  <a:pos x="15" y="52"/>
                </a:cxn>
                <a:cxn ang="0">
                  <a:pos x="23" y="51"/>
                </a:cxn>
                <a:cxn ang="0">
                  <a:pos x="29" y="52"/>
                </a:cxn>
                <a:cxn ang="0">
                  <a:pos x="36" y="56"/>
                </a:cxn>
                <a:cxn ang="0">
                  <a:pos x="46" y="59"/>
                </a:cxn>
                <a:cxn ang="0">
                  <a:pos x="58" y="52"/>
                </a:cxn>
                <a:cxn ang="0">
                  <a:pos x="66" y="47"/>
                </a:cxn>
                <a:cxn ang="0">
                  <a:pos x="76" y="41"/>
                </a:cxn>
                <a:cxn ang="0">
                  <a:pos x="81" y="36"/>
                </a:cxn>
                <a:cxn ang="0">
                  <a:pos x="84" y="33"/>
                </a:cxn>
                <a:cxn ang="0">
                  <a:pos x="82" y="29"/>
                </a:cxn>
                <a:cxn ang="0">
                  <a:pos x="85" y="26"/>
                </a:cxn>
                <a:cxn ang="0">
                  <a:pos x="83" y="24"/>
                </a:cxn>
                <a:cxn ang="0">
                  <a:pos x="84" y="19"/>
                </a:cxn>
                <a:cxn ang="0">
                  <a:pos x="79" y="18"/>
                </a:cxn>
                <a:cxn ang="0">
                  <a:pos x="76" y="14"/>
                </a:cxn>
                <a:cxn ang="0">
                  <a:pos x="74" y="9"/>
                </a:cxn>
                <a:cxn ang="0">
                  <a:pos x="76" y="4"/>
                </a:cxn>
              </a:cxnLst>
              <a:rect l="0" t="0" r="r" b="b"/>
              <a:pathLst>
                <a:path w="87" h="59">
                  <a:moveTo>
                    <a:pt x="77" y="4"/>
                  </a:moveTo>
                  <a:cubicBezTo>
                    <a:pt x="77" y="4"/>
                    <a:pt x="76" y="4"/>
                    <a:pt x="76" y="4"/>
                  </a:cubicBezTo>
                  <a:cubicBezTo>
                    <a:pt x="76" y="4"/>
                    <a:pt x="76" y="3"/>
                    <a:pt x="76" y="3"/>
                  </a:cubicBezTo>
                  <a:cubicBezTo>
                    <a:pt x="76" y="3"/>
                    <a:pt x="75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4"/>
                    <a:pt x="74" y="4"/>
                    <a:pt x="74" y="4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3" y="6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1" y="7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7"/>
                    <a:pt x="70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7"/>
                    <a:pt x="69" y="6"/>
                    <a:pt x="69" y="6"/>
                  </a:cubicBezTo>
                  <a:cubicBezTo>
                    <a:pt x="68" y="6"/>
                    <a:pt x="68" y="6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3"/>
                    <a:pt x="68" y="3"/>
                    <a:pt x="67" y="3"/>
                  </a:cubicBezTo>
                  <a:cubicBezTo>
                    <a:pt x="67" y="2"/>
                    <a:pt x="68" y="2"/>
                    <a:pt x="67" y="2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0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4" y="1"/>
                    <a:pt x="64" y="1"/>
                  </a:cubicBezTo>
                  <a:cubicBezTo>
                    <a:pt x="64" y="1"/>
                    <a:pt x="64" y="2"/>
                    <a:pt x="64" y="2"/>
                  </a:cubicBezTo>
                  <a:cubicBezTo>
                    <a:pt x="64" y="2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2" y="2"/>
                  </a:cubicBezTo>
                  <a:cubicBezTo>
                    <a:pt x="62" y="2"/>
                    <a:pt x="62" y="2"/>
                    <a:pt x="62" y="3"/>
                  </a:cubicBezTo>
                  <a:cubicBezTo>
                    <a:pt x="62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3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3" y="7"/>
                    <a:pt x="63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8"/>
                    <a:pt x="62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8" y="7"/>
                  </a:cubicBezTo>
                  <a:cubicBezTo>
                    <a:pt x="58" y="7"/>
                    <a:pt x="58" y="7"/>
                    <a:pt x="57" y="7"/>
                  </a:cubicBezTo>
                  <a:cubicBezTo>
                    <a:pt x="57" y="7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8"/>
                    <a:pt x="56" y="9"/>
                    <a:pt x="57" y="9"/>
                  </a:cubicBezTo>
                  <a:cubicBezTo>
                    <a:pt x="56" y="9"/>
                    <a:pt x="56" y="10"/>
                    <a:pt x="56" y="10"/>
                  </a:cubicBezTo>
                  <a:cubicBezTo>
                    <a:pt x="56" y="10"/>
                    <a:pt x="56" y="11"/>
                    <a:pt x="55" y="11"/>
                  </a:cubicBezTo>
                  <a:cubicBezTo>
                    <a:pt x="55" y="11"/>
                    <a:pt x="54" y="11"/>
                    <a:pt x="53" y="11"/>
                  </a:cubicBezTo>
                  <a:cubicBezTo>
                    <a:pt x="53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0"/>
                    <a:pt x="54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9"/>
                    <a:pt x="52" y="9"/>
                    <a:pt x="52" y="9"/>
                  </a:cubicBezTo>
                  <a:cubicBezTo>
                    <a:pt x="52" y="9"/>
                    <a:pt x="52" y="9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10"/>
                    <a:pt x="49" y="10"/>
                  </a:cubicBezTo>
                  <a:cubicBezTo>
                    <a:pt x="49" y="11"/>
                    <a:pt x="49" y="11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1" y="16"/>
                    <a:pt x="50" y="17"/>
                  </a:cubicBezTo>
                  <a:cubicBezTo>
                    <a:pt x="50" y="17"/>
                    <a:pt x="50" y="17"/>
                    <a:pt x="50" y="16"/>
                  </a:cubicBezTo>
                  <a:cubicBezTo>
                    <a:pt x="50" y="16"/>
                    <a:pt x="50" y="16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0"/>
                    <a:pt x="47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6" y="9"/>
                    <a:pt x="47" y="9"/>
                    <a:pt x="46" y="8"/>
                  </a:cubicBezTo>
                  <a:cubicBezTo>
                    <a:pt x="46" y="8"/>
                    <a:pt x="45" y="8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2" y="9"/>
                    <a:pt x="42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1"/>
                    <a:pt x="40" y="10"/>
                    <a:pt x="40" y="11"/>
                  </a:cubicBezTo>
                  <a:cubicBezTo>
                    <a:pt x="40" y="11"/>
                    <a:pt x="40" y="12"/>
                    <a:pt x="40" y="12"/>
                  </a:cubicBezTo>
                  <a:cubicBezTo>
                    <a:pt x="40" y="12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6"/>
                    <a:pt x="40" y="16"/>
                  </a:cubicBezTo>
                  <a:cubicBezTo>
                    <a:pt x="40" y="16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3"/>
                    <a:pt x="37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9"/>
                    <a:pt x="34" y="9"/>
                    <a:pt x="34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0"/>
                    <a:pt x="32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2" y="12"/>
                    <a:pt x="32" y="12"/>
                    <a:pt x="32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3" y="14"/>
                    <a:pt x="33" y="14"/>
                    <a:pt x="33" y="15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2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1" y="19"/>
                    <a:pt x="31" y="19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9"/>
                    <a:pt x="28" y="19"/>
                  </a:cubicBezTo>
                  <a:cubicBezTo>
                    <a:pt x="28" y="20"/>
                    <a:pt x="29" y="20"/>
                    <a:pt x="28" y="21"/>
                  </a:cubicBezTo>
                  <a:cubicBezTo>
                    <a:pt x="28" y="21"/>
                    <a:pt x="28" y="21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4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8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3"/>
                    <a:pt x="27" y="23"/>
                  </a:cubicBezTo>
                  <a:cubicBezTo>
                    <a:pt x="27" y="24"/>
                    <a:pt x="27" y="24"/>
                    <a:pt x="27" y="25"/>
                  </a:cubicBez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5"/>
                  </a:cubicBezTo>
                  <a:cubicBezTo>
                    <a:pt x="27" y="25"/>
                    <a:pt x="27" y="24"/>
                    <a:pt x="27" y="23"/>
                  </a:cubicBezTo>
                  <a:cubicBezTo>
                    <a:pt x="27" y="23"/>
                    <a:pt x="26" y="22"/>
                    <a:pt x="26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4" y="22"/>
                    <a:pt x="24" y="22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5" y="21"/>
                    <a:pt x="26" y="21"/>
                    <a:pt x="26" y="20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19"/>
                  </a:cubicBezTo>
                  <a:cubicBezTo>
                    <a:pt x="25" y="19"/>
                    <a:pt x="25" y="19"/>
                    <a:pt x="24" y="18"/>
                  </a:cubicBezTo>
                  <a:cubicBezTo>
                    <a:pt x="24" y="18"/>
                    <a:pt x="24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7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3" y="17"/>
                    <a:pt x="23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5" y="17"/>
                    <a:pt x="24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4" y="16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6" y="15"/>
                    <a:pt x="26" y="14"/>
                    <a:pt x="26" y="14"/>
                  </a:cubicBezTo>
                  <a:cubicBezTo>
                    <a:pt x="26" y="14"/>
                    <a:pt x="26" y="13"/>
                    <a:pt x="25" y="13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4" y="12"/>
                    <a:pt x="23" y="12"/>
                    <a:pt x="23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7"/>
                  </a:cubicBezTo>
                  <a:cubicBezTo>
                    <a:pt x="19" y="7"/>
                    <a:pt x="19" y="6"/>
                    <a:pt x="18" y="6"/>
                  </a:cubicBezTo>
                  <a:cubicBezTo>
                    <a:pt x="18" y="6"/>
                    <a:pt x="19" y="5"/>
                    <a:pt x="18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5" y="3"/>
                    <a:pt x="17" y="3"/>
                    <a:pt x="16" y="4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4"/>
                    <a:pt x="15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9"/>
                    <a:pt x="13" y="9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0"/>
                    <a:pt x="16" y="11"/>
                  </a:cubicBezTo>
                  <a:cubicBezTo>
                    <a:pt x="16" y="11"/>
                    <a:pt x="17" y="11"/>
                    <a:pt x="16" y="11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5"/>
                    <a:pt x="15" y="15"/>
                  </a:cubicBezTo>
                  <a:cubicBezTo>
                    <a:pt x="15" y="15"/>
                    <a:pt x="15" y="13"/>
                    <a:pt x="15" y="13"/>
                  </a:cubicBezTo>
                  <a:cubicBezTo>
                    <a:pt x="15" y="13"/>
                    <a:pt x="15" y="12"/>
                    <a:pt x="15" y="12"/>
                  </a:cubicBezTo>
                  <a:cubicBezTo>
                    <a:pt x="15" y="11"/>
                    <a:pt x="13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2" y="11"/>
                    <a:pt x="12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9" y="9"/>
                    <a:pt x="8" y="10"/>
                  </a:cubicBezTo>
                  <a:cubicBezTo>
                    <a:pt x="8" y="10"/>
                    <a:pt x="8" y="9"/>
                    <a:pt x="7" y="10"/>
                  </a:cubicBezTo>
                  <a:cubicBezTo>
                    <a:pt x="7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7" y="12"/>
                    <a:pt x="6" y="11"/>
                    <a:pt x="6" y="12"/>
                  </a:cubicBezTo>
                  <a:cubicBezTo>
                    <a:pt x="6" y="13"/>
                    <a:pt x="7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6"/>
                    <a:pt x="10" y="16"/>
                  </a:cubicBezTo>
                  <a:cubicBezTo>
                    <a:pt x="10" y="16"/>
                    <a:pt x="11" y="16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9" y="18"/>
                    <a:pt x="9" y="19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ubicBezTo>
                    <a:pt x="7" y="18"/>
                    <a:pt x="6" y="17"/>
                    <a:pt x="6" y="17"/>
                  </a:cubicBezTo>
                  <a:cubicBezTo>
                    <a:pt x="6" y="16"/>
                    <a:pt x="6" y="16"/>
                    <a:pt x="5" y="16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1" y="20"/>
                    <a:pt x="2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2"/>
                    <a:pt x="8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5" y="21"/>
                    <a:pt x="14" y="20"/>
                    <a:pt x="15" y="20"/>
                  </a:cubicBezTo>
                  <a:cubicBezTo>
                    <a:pt x="15" y="20"/>
                    <a:pt x="15" y="21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8" y="21"/>
                    <a:pt x="18" y="21"/>
                    <a:pt x="17" y="22"/>
                  </a:cubicBezTo>
                  <a:cubicBezTo>
                    <a:pt x="17" y="22"/>
                    <a:pt x="18" y="22"/>
                    <a:pt x="18" y="23"/>
                  </a:cubicBez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1" y="23"/>
                    <a:pt x="20" y="23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0" y="24"/>
                    <a:pt x="20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7" y="25"/>
                  </a:cubicBezTo>
                  <a:cubicBezTo>
                    <a:pt x="17" y="26"/>
                    <a:pt x="17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8" y="28"/>
                    <a:pt x="18" y="28"/>
                    <a:pt x="19" y="29"/>
                  </a:cubicBezTo>
                  <a:cubicBezTo>
                    <a:pt x="19" y="29"/>
                    <a:pt x="20" y="29"/>
                    <a:pt x="21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2" y="28"/>
                    <a:pt x="22" y="27"/>
                  </a:cubicBezTo>
                  <a:cubicBezTo>
                    <a:pt x="22" y="27"/>
                    <a:pt x="22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7"/>
                    <a:pt x="23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2" y="29"/>
                    <a:pt x="22" y="30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29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30"/>
                    <a:pt x="15" y="29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3" y="30"/>
                    <a:pt x="13" y="30"/>
                  </a:cubicBezTo>
                  <a:cubicBezTo>
                    <a:pt x="13" y="31"/>
                    <a:pt x="11" y="31"/>
                    <a:pt x="12" y="31"/>
                  </a:cubicBezTo>
                  <a:cubicBezTo>
                    <a:pt x="12" y="31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1"/>
                    <a:pt x="11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7" y="32"/>
                  </a:cubicBezTo>
                  <a:cubicBezTo>
                    <a:pt x="7" y="33"/>
                    <a:pt x="6" y="32"/>
                    <a:pt x="6" y="32"/>
                  </a:cubicBezTo>
                  <a:cubicBezTo>
                    <a:pt x="6" y="32"/>
                    <a:pt x="5" y="32"/>
                    <a:pt x="5" y="33"/>
                  </a:cubicBezTo>
                  <a:cubicBezTo>
                    <a:pt x="5" y="33"/>
                    <a:pt x="5" y="33"/>
                    <a:pt x="4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5"/>
                    <a:pt x="5" y="35"/>
                    <a:pt x="6" y="35"/>
                  </a:cubicBezTo>
                  <a:cubicBezTo>
                    <a:pt x="6" y="36"/>
                    <a:pt x="6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10" y="35"/>
                    <a:pt x="10" y="34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cubicBezTo>
                    <a:pt x="13" y="34"/>
                    <a:pt x="13" y="34"/>
                    <a:pt x="14" y="34"/>
                  </a:cubicBezTo>
                  <a:cubicBezTo>
                    <a:pt x="14" y="34"/>
                    <a:pt x="14" y="34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8" y="35"/>
                  </a:cubicBezTo>
                  <a:cubicBezTo>
                    <a:pt x="18" y="36"/>
                    <a:pt x="18" y="36"/>
                    <a:pt x="17" y="36"/>
                  </a:cubicBezTo>
                  <a:cubicBezTo>
                    <a:pt x="17" y="37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1" y="39"/>
                    <a:pt x="21" y="39"/>
                    <a:pt x="21" y="40"/>
                  </a:cubicBezTo>
                  <a:cubicBezTo>
                    <a:pt x="21" y="40"/>
                    <a:pt x="20" y="41"/>
                    <a:pt x="20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1" y="42"/>
                    <a:pt x="21" y="42"/>
                  </a:cubicBezTo>
                  <a:cubicBezTo>
                    <a:pt x="21" y="42"/>
                    <a:pt x="20" y="42"/>
                    <a:pt x="20" y="42"/>
                  </a:cubicBezTo>
                  <a:cubicBezTo>
                    <a:pt x="20" y="42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ubicBezTo>
                    <a:pt x="23" y="41"/>
                    <a:pt x="24" y="41"/>
                    <a:pt x="24" y="4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3" y="42"/>
                    <a:pt x="23" y="42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4"/>
                    <a:pt x="22" y="44"/>
                    <a:pt x="23" y="44"/>
                  </a:cubicBezTo>
                  <a:cubicBezTo>
                    <a:pt x="23" y="44"/>
                    <a:pt x="23" y="44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2" y="46"/>
                    <a:pt x="22" y="45"/>
                  </a:cubicBezTo>
                  <a:cubicBezTo>
                    <a:pt x="22" y="46"/>
                    <a:pt x="22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6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7"/>
                  </a:cubicBezTo>
                  <a:cubicBezTo>
                    <a:pt x="19" y="47"/>
                    <a:pt x="19" y="48"/>
                    <a:pt x="19" y="48"/>
                  </a:cubicBezTo>
                  <a:cubicBezTo>
                    <a:pt x="18" y="49"/>
                    <a:pt x="18" y="48"/>
                    <a:pt x="18" y="49"/>
                  </a:cubicBezTo>
                  <a:cubicBezTo>
                    <a:pt x="18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8"/>
                  </a:cubicBezTo>
                  <a:cubicBezTo>
                    <a:pt x="16" y="48"/>
                    <a:pt x="16" y="47"/>
                    <a:pt x="16" y="47"/>
                  </a:cubicBezTo>
                  <a:cubicBezTo>
                    <a:pt x="15" y="47"/>
                    <a:pt x="15" y="47"/>
                    <a:pt x="15" y="48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3" y="49"/>
                  </a:cubicBezTo>
                  <a:cubicBezTo>
                    <a:pt x="13" y="49"/>
                    <a:pt x="13" y="49"/>
                    <a:pt x="12" y="49"/>
                  </a:cubicBezTo>
                  <a:cubicBezTo>
                    <a:pt x="12" y="49"/>
                    <a:pt x="11" y="49"/>
                    <a:pt x="11" y="50"/>
                  </a:cubicBezTo>
                  <a:cubicBezTo>
                    <a:pt x="11" y="50"/>
                    <a:pt x="12" y="50"/>
                    <a:pt x="12" y="51"/>
                  </a:cubicBezTo>
                  <a:cubicBezTo>
                    <a:pt x="13" y="51"/>
                    <a:pt x="13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9" y="52"/>
                    <a:pt x="18" y="52"/>
                    <a:pt x="19" y="51"/>
                  </a:cubicBezTo>
                  <a:cubicBezTo>
                    <a:pt x="19" y="51"/>
                    <a:pt x="19" y="52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2"/>
                    <a:pt x="24" y="51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30" y="52"/>
                  </a:cubicBez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2" y="53"/>
                  </a:cubicBezTo>
                  <a:cubicBezTo>
                    <a:pt x="32" y="53"/>
                    <a:pt x="32" y="53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5"/>
                    <a:pt x="34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5"/>
                    <a:pt x="34" y="55"/>
                    <a:pt x="34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6" y="56"/>
                  </a:cubicBezTo>
                  <a:cubicBezTo>
                    <a:pt x="36" y="56"/>
                    <a:pt x="36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8" y="57"/>
                    <a:pt x="38" y="57"/>
                  </a:cubicBezTo>
                  <a:cubicBezTo>
                    <a:pt x="38" y="57"/>
                    <a:pt x="39" y="57"/>
                    <a:pt x="39" y="57"/>
                  </a:cubicBezTo>
                  <a:cubicBezTo>
                    <a:pt x="39" y="57"/>
                    <a:pt x="40" y="58"/>
                    <a:pt x="40" y="58"/>
                  </a:cubicBezTo>
                  <a:cubicBezTo>
                    <a:pt x="40" y="58"/>
                    <a:pt x="40" y="58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2" y="58"/>
                    <a:pt x="42" y="58"/>
                    <a:pt x="43" y="58"/>
                  </a:cubicBezTo>
                  <a:cubicBezTo>
                    <a:pt x="43" y="58"/>
                    <a:pt x="44" y="58"/>
                    <a:pt x="44" y="58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6" y="59"/>
                    <a:pt x="46" y="59"/>
                  </a:cubicBezTo>
                  <a:cubicBezTo>
                    <a:pt x="46" y="59"/>
                    <a:pt x="46" y="59"/>
                    <a:pt x="47" y="59"/>
                  </a:cubicBezTo>
                  <a:cubicBezTo>
                    <a:pt x="47" y="59"/>
                    <a:pt x="48" y="59"/>
                    <a:pt x="48" y="59"/>
                  </a:cubicBezTo>
                  <a:cubicBezTo>
                    <a:pt x="49" y="58"/>
                    <a:pt x="49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51" y="57"/>
                    <a:pt x="51" y="57"/>
                    <a:pt x="52" y="57"/>
                  </a:cubicBezTo>
                  <a:cubicBezTo>
                    <a:pt x="53" y="56"/>
                    <a:pt x="53" y="56"/>
                    <a:pt x="53" y="55"/>
                  </a:cubicBezTo>
                  <a:cubicBezTo>
                    <a:pt x="53" y="55"/>
                    <a:pt x="53" y="54"/>
                    <a:pt x="54" y="54"/>
                  </a:cubicBezTo>
                  <a:cubicBezTo>
                    <a:pt x="54" y="54"/>
                    <a:pt x="55" y="53"/>
                    <a:pt x="56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7" y="53"/>
                    <a:pt x="57" y="52"/>
                    <a:pt x="57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2"/>
                    <a:pt x="58" y="52"/>
                    <a:pt x="59" y="52"/>
                  </a:cubicBezTo>
                  <a:cubicBezTo>
                    <a:pt x="59" y="52"/>
                    <a:pt x="59" y="52"/>
                    <a:pt x="60" y="52"/>
                  </a:cubicBezTo>
                  <a:cubicBezTo>
                    <a:pt x="60" y="52"/>
                    <a:pt x="60" y="52"/>
                    <a:pt x="61" y="52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50"/>
                    <a:pt x="62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4" y="49"/>
                    <a:pt x="64" y="49"/>
                  </a:cubicBezTo>
                  <a:cubicBezTo>
                    <a:pt x="64" y="49"/>
                    <a:pt x="65" y="49"/>
                    <a:pt x="65" y="48"/>
                  </a:cubicBezTo>
                  <a:cubicBezTo>
                    <a:pt x="66" y="48"/>
                    <a:pt x="66" y="48"/>
                    <a:pt x="66" y="47"/>
                  </a:cubicBezTo>
                  <a:cubicBezTo>
                    <a:pt x="67" y="47"/>
                    <a:pt x="67" y="47"/>
                    <a:pt x="67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5"/>
                    <a:pt x="69" y="45"/>
                    <a:pt x="69" y="44"/>
                  </a:cubicBezTo>
                  <a:cubicBezTo>
                    <a:pt x="69" y="44"/>
                    <a:pt x="70" y="44"/>
                    <a:pt x="70" y="43"/>
                  </a:cubicBezTo>
                  <a:cubicBezTo>
                    <a:pt x="70" y="43"/>
                    <a:pt x="71" y="43"/>
                    <a:pt x="71" y="43"/>
                  </a:cubicBezTo>
                  <a:cubicBezTo>
                    <a:pt x="71" y="43"/>
                    <a:pt x="72" y="43"/>
                    <a:pt x="72" y="43"/>
                  </a:cubicBezTo>
                  <a:cubicBezTo>
                    <a:pt x="72" y="43"/>
                    <a:pt x="73" y="43"/>
                    <a:pt x="73" y="43"/>
                  </a:cubicBezTo>
                  <a:cubicBezTo>
                    <a:pt x="73" y="43"/>
                    <a:pt x="74" y="43"/>
                    <a:pt x="74" y="43"/>
                  </a:cubicBezTo>
                  <a:cubicBezTo>
                    <a:pt x="74" y="43"/>
                    <a:pt x="75" y="43"/>
                    <a:pt x="75" y="43"/>
                  </a:cubicBezTo>
                  <a:cubicBezTo>
                    <a:pt x="76" y="43"/>
                    <a:pt x="75" y="42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7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40"/>
                    <a:pt x="78" y="41"/>
                    <a:pt x="79" y="41"/>
                  </a:cubicBezTo>
                  <a:cubicBezTo>
                    <a:pt x="79" y="41"/>
                    <a:pt x="79" y="41"/>
                    <a:pt x="79" y="40"/>
                  </a:cubicBezTo>
                  <a:cubicBezTo>
                    <a:pt x="79" y="39"/>
                    <a:pt x="80" y="39"/>
                    <a:pt x="79" y="38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9" y="37"/>
                    <a:pt x="78" y="37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6"/>
                    <a:pt x="79" y="36"/>
                    <a:pt x="78" y="36"/>
                  </a:cubicBezTo>
                  <a:cubicBezTo>
                    <a:pt x="79" y="36"/>
                    <a:pt x="80" y="36"/>
                    <a:pt x="81" y="36"/>
                  </a:cubicBezTo>
                  <a:cubicBezTo>
                    <a:pt x="81" y="35"/>
                    <a:pt x="80" y="35"/>
                    <a:pt x="79" y="34"/>
                  </a:cubicBezTo>
                  <a:cubicBezTo>
                    <a:pt x="79" y="34"/>
                    <a:pt x="79" y="34"/>
                    <a:pt x="78" y="33"/>
                  </a:cubicBezTo>
                  <a:cubicBezTo>
                    <a:pt x="79" y="33"/>
                    <a:pt x="79" y="34"/>
                    <a:pt x="80" y="34"/>
                  </a:cubicBezTo>
                  <a:cubicBezTo>
                    <a:pt x="80" y="34"/>
                    <a:pt x="80" y="34"/>
                    <a:pt x="81" y="34"/>
                  </a:cubicBezTo>
                  <a:cubicBezTo>
                    <a:pt x="81" y="34"/>
                    <a:pt x="81" y="35"/>
                    <a:pt x="81" y="35"/>
                  </a:cubicBezTo>
                  <a:cubicBezTo>
                    <a:pt x="81" y="35"/>
                    <a:pt x="81" y="35"/>
                    <a:pt x="82" y="35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82" y="35"/>
                    <a:pt x="82" y="34"/>
                  </a:cubicBezTo>
                  <a:cubicBezTo>
                    <a:pt x="83" y="34"/>
                    <a:pt x="82" y="34"/>
                    <a:pt x="82" y="33"/>
                  </a:cubicBezTo>
                  <a:cubicBezTo>
                    <a:pt x="83" y="33"/>
                    <a:pt x="83" y="34"/>
                    <a:pt x="8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3"/>
                    <a:pt x="84" y="33"/>
                    <a:pt x="84" y="32"/>
                  </a:cubicBezTo>
                  <a:cubicBezTo>
                    <a:pt x="84" y="32"/>
                    <a:pt x="84" y="32"/>
                    <a:pt x="84" y="31"/>
                  </a:cubicBezTo>
                  <a:cubicBezTo>
                    <a:pt x="84" y="31"/>
                    <a:pt x="84" y="31"/>
                    <a:pt x="83" y="31"/>
                  </a:cubicBezTo>
                  <a:cubicBezTo>
                    <a:pt x="84" y="31"/>
                    <a:pt x="84" y="31"/>
                    <a:pt x="85" y="31"/>
                  </a:cubicBezTo>
                  <a:cubicBezTo>
                    <a:pt x="85" y="30"/>
                    <a:pt x="84" y="30"/>
                    <a:pt x="83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2" y="29"/>
                  </a:cubicBezTo>
                  <a:cubicBezTo>
                    <a:pt x="82" y="29"/>
                    <a:pt x="82" y="28"/>
                    <a:pt x="82" y="28"/>
                  </a:cubicBezTo>
                  <a:cubicBezTo>
                    <a:pt x="82" y="29"/>
                    <a:pt x="83" y="29"/>
                    <a:pt x="83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30"/>
                    <a:pt x="85" y="30"/>
                    <a:pt x="85" y="30"/>
                  </a:cubicBezTo>
                  <a:cubicBezTo>
                    <a:pt x="85" y="30"/>
                    <a:pt x="86" y="29"/>
                    <a:pt x="86" y="29"/>
                  </a:cubicBezTo>
                  <a:cubicBezTo>
                    <a:pt x="86" y="29"/>
                    <a:pt x="87" y="28"/>
                    <a:pt x="87" y="28"/>
                  </a:cubicBezTo>
                  <a:cubicBezTo>
                    <a:pt x="87" y="28"/>
                    <a:pt x="86" y="27"/>
                    <a:pt x="86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6" y="26"/>
                    <a:pt x="86" y="27"/>
                  </a:cubicBezTo>
                  <a:cubicBezTo>
                    <a:pt x="86" y="27"/>
                    <a:pt x="86" y="27"/>
                    <a:pt x="86" y="28"/>
                  </a:cubicBezTo>
                  <a:cubicBezTo>
                    <a:pt x="85" y="28"/>
                    <a:pt x="85" y="27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4" y="26"/>
                    <a:pt x="84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5"/>
                    <a:pt x="86" y="25"/>
                    <a:pt x="86" y="24"/>
                  </a:cubicBezTo>
                  <a:cubicBezTo>
                    <a:pt x="86" y="24"/>
                    <a:pt x="85" y="24"/>
                    <a:pt x="85" y="24"/>
                  </a:cubicBezTo>
                  <a:cubicBezTo>
                    <a:pt x="85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4" y="24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2"/>
                    <a:pt x="85" y="23"/>
                    <a:pt x="85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2"/>
                    <a:pt x="85" y="22"/>
                    <a:pt x="85" y="21"/>
                  </a:cubicBezTo>
                  <a:cubicBezTo>
                    <a:pt x="85" y="21"/>
                    <a:pt x="85" y="21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6" y="19"/>
                    <a:pt x="85" y="19"/>
                    <a:pt x="85" y="19"/>
                  </a:cubicBezTo>
                  <a:cubicBezTo>
                    <a:pt x="85" y="19"/>
                    <a:pt x="85" y="19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84" y="19"/>
                    <a:pt x="84" y="19"/>
                    <a:pt x="84" y="18"/>
                  </a:cubicBezTo>
                  <a:cubicBezTo>
                    <a:pt x="84" y="18"/>
                    <a:pt x="84" y="18"/>
                    <a:pt x="83" y="18"/>
                  </a:cubicBezTo>
                  <a:cubicBezTo>
                    <a:pt x="83" y="18"/>
                    <a:pt x="83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1" y="18"/>
                    <a:pt x="81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7"/>
                    <a:pt x="81" y="17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7"/>
                    <a:pt x="79" y="17"/>
                  </a:cubicBezTo>
                  <a:cubicBezTo>
                    <a:pt x="79" y="17"/>
                    <a:pt x="80" y="17"/>
                    <a:pt x="80" y="17"/>
                  </a:cubicBezTo>
                  <a:cubicBezTo>
                    <a:pt x="80" y="16"/>
                    <a:pt x="79" y="16"/>
                    <a:pt x="79" y="16"/>
                  </a:cubicBezTo>
                  <a:cubicBezTo>
                    <a:pt x="79" y="16"/>
                    <a:pt x="80" y="15"/>
                    <a:pt x="80" y="15"/>
                  </a:cubicBezTo>
                  <a:cubicBezTo>
                    <a:pt x="79" y="14"/>
                    <a:pt x="79" y="15"/>
                    <a:pt x="78" y="15"/>
                  </a:cubicBezTo>
                  <a:cubicBezTo>
                    <a:pt x="78" y="15"/>
                    <a:pt x="78" y="15"/>
                    <a:pt x="78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4"/>
                    <a:pt x="76" y="14"/>
                  </a:cubicBezTo>
                  <a:cubicBezTo>
                    <a:pt x="76" y="14"/>
                    <a:pt x="76" y="13"/>
                    <a:pt x="76" y="13"/>
                  </a:cubicBezTo>
                  <a:cubicBezTo>
                    <a:pt x="76" y="13"/>
                    <a:pt x="77" y="13"/>
                    <a:pt x="77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1"/>
                    <a:pt x="77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9"/>
                  </a:cubicBezTo>
                  <a:cubicBezTo>
                    <a:pt x="77" y="9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5" y="10"/>
                    <a:pt x="75" y="9"/>
                    <a:pt x="75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8"/>
                    <a:pt x="73" y="9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5" y="7"/>
                    <a:pt x="75" y="7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5"/>
                    <a:pt x="74" y="6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7" y="4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4" name="Freeform 10"/>
            <p:cNvSpPr>
              <a:spLocks noEditPoints="1"/>
            </p:cNvSpPr>
            <p:nvPr/>
          </p:nvSpPr>
          <p:spPr bwMode="auto">
            <a:xfrm>
              <a:off x="8628652" y="2337823"/>
              <a:ext cx="37247" cy="30303"/>
            </a:xfrm>
            <a:custGeom>
              <a:avLst/>
              <a:gdLst/>
              <a:ahLst/>
              <a:cxnLst>
                <a:cxn ang="0">
                  <a:pos x="29" y="12"/>
                </a:cxn>
                <a:cxn ang="0">
                  <a:pos x="28" y="11"/>
                </a:cxn>
                <a:cxn ang="0">
                  <a:pos x="27" y="9"/>
                </a:cxn>
                <a:cxn ang="0">
                  <a:pos x="27" y="9"/>
                </a:cxn>
                <a:cxn ang="0">
                  <a:pos x="27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20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2" y="2"/>
                </a:cxn>
                <a:cxn ang="0">
                  <a:pos x="11" y="3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5" y="10"/>
                </a:cxn>
                <a:cxn ang="0">
                  <a:pos x="8" y="13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3" y="18"/>
                </a:cxn>
                <a:cxn ang="0">
                  <a:pos x="16" y="17"/>
                </a:cxn>
                <a:cxn ang="0">
                  <a:pos x="18" y="16"/>
                </a:cxn>
                <a:cxn ang="0">
                  <a:pos x="18" y="20"/>
                </a:cxn>
                <a:cxn ang="0">
                  <a:pos x="22" y="22"/>
                </a:cxn>
                <a:cxn ang="0">
                  <a:pos x="25" y="23"/>
                </a:cxn>
                <a:cxn ang="0">
                  <a:pos x="26" y="21"/>
                </a:cxn>
                <a:cxn ang="0">
                  <a:pos x="24" y="20"/>
                </a:cxn>
                <a:cxn ang="0">
                  <a:pos x="24" y="19"/>
                </a:cxn>
                <a:cxn ang="0">
                  <a:pos x="25" y="18"/>
                </a:cxn>
                <a:cxn ang="0">
                  <a:pos x="26" y="16"/>
                </a:cxn>
                <a:cxn ang="0">
                  <a:pos x="28" y="15"/>
                </a:cxn>
                <a:cxn ang="0">
                  <a:pos x="28" y="15"/>
                </a:cxn>
                <a:cxn ang="0">
                  <a:pos x="29" y="14"/>
                </a:cxn>
                <a:cxn ang="0">
                  <a:pos x="29" y="13"/>
                </a:cxn>
              </a:cxnLst>
              <a:rect l="0" t="0" r="r" b="b"/>
              <a:pathLst>
                <a:path w="30" h="24">
                  <a:moveTo>
                    <a:pt x="28" y="1"/>
                  </a:moveTo>
                  <a:cubicBezTo>
                    <a:pt x="28" y="1"/>
                    <a:pt x="28" y="1"/>
                    <a:pt x="28" y="1"/>
                  </a:cubicBezTo>
                  <a:moveTo>
                    <a:pt x="29" y="12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8"/>
                    <a:pt x="2" y="9"/>
                    <a:pt x="2" y="9"/>
                  </a:cubicBezTo>
                  <a:cubicBezTo>
                    <a:pt x="3" y="9"/>
                    <a:pt x="3" y="8"/>
                    <a:pt x="4" y="8"/>
                  </a:cubicBezTo>
                  <a:cubicBezTo>
                    <a:pt x="5" y="8"/>
                    <a:pt x="5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1"/>
                    <a:pt x="6" y="11"/>
                    <a:pt x="7" y="12"/>
                  </a:cubicBezTo>
                  <a:cubicBezTo>
                    <a:pt x="7" y="12"/>
                    <a:pt x="8" y="11"/>
                    <a:pt x="8" y="12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6"/>
                    <a:pt x="18" y="17"/>
                    <a:pt x="17" y="17"/>
                  </a:cubicBezTo>
                  <a:cubicBezTo>
                    <a:pt x="17" y="17"/>
                    <a:pt x="17" y="18"/>
                    <a:pt x="17" y="18"/>
                  </a:cubicBezTo>
                  <a:cubicBezTo>
                    <a:pt x="17" y="19"/>
                    <a:pt x="18" y="19"/>
                    <a:pt x="18" y="20"/>
                  </a:cubicBezTo>
                  <a:cubicBezTo>
                    <a:pt x="19" y="20"/>
                    <a:pt x="20" y="21"/>
                    <a:pt x="21" y="21"/>
                  </a:cubicBezTo>
                  <a:cubicBezTo>
                    <a:pt x="21" y="21"/>
                    <a:pt x="22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3" y="24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2"/>
                    <a:pt x="26" y="22"/>
                  </a:cubicBezTo>
                  <a:cubicBezTo>
                    <a:pt x="26" y="22"/>
                    <a:pt x="26" y="22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5" y="17"/>
                    <a:pt x="26" y="17"/>
                  </a:cubicBezTo>
                  <a:cubicBezTo>
                    <a:pt x="26" y="17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30" y="12"/>
                    <a:pt x="29" y="12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5" name="Freeform 11"/>
            <p:cNvSpPr>
              <a:spLocks/>
            </p:cNvSpPr>
            <p:nvPr/>
          </p:nvSpPr>
          <p:spPr bwMode="auto">
            <a:xfrm>
              <a:off x="8658324" y="2356762"/>
              <a:ext cx="8838" cy="1136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7" h="9"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1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4" y="8"/>
                  </a:cubicBezTo>
                  <a:cubicBezTo>
                    <a:pt x="4" y="8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6" name="Freeform 12"/>
            <p:cNvSpPr>
              <a:spLocks/>
            </p:cNvSpPr>
            <p:nvPr/>
          </p:nvSpPr>
          <p:spPr bwMode="auto">
            <a:xfrm>
              <a:off x="8662112" y="2391484"/>
              <a:ext cx="42298" cy="28409"/>
            </a:xfrm>
            <a:custGeom>
              <a:avLst/>
              <a:gdLst/>
              <a:ahLst/>
              <a:cxnLst>
                <a:cxn ang="0">
                  <a:pos x="33" y="10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7" y="9"/>
                </a:cxn>
                <a:cxn ang="0">
                  <a:pos x="26" y="8"/>
                </a:cxn>
                <a:cxn ang="0">
                  <a:pos x="26" y="7"/>
                </a:cxn>
                <a:cxn ang="0">
                  <a:pos x="26" y="6"/>
                </a:cxn>
                <a:cxn ang="0">
                  <a:pos x="27" y="6"/>
                </a:cxn>
                <a:cxn ang="0">
                  <a:pos x="28" y="5"/>
                </a:cxn>
                <a:cxn ang="0">
                  <a:pos x="28" y="3"/>
                </a:cxn>
                <a:cxn ang="0">
                  <a:pos x="26" y="3"/>
                </a:cxn>
                <a:cxn ang="0">
                  <a:pos x="24" y="2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8" y="1"/>
                </a:cxn>
                <a:cxn ang="0">
                  <a:pos x="17" y="2"/>
                </a:cxn>
                <a:cxn ang="0">
                  <a:pos x="15" y="3"/>
                </a:cxn>
                <a:cxn ang="0">
                  <a:pos x="13" y="3"/>
                </a:cxn>
                <a:cxn ang="0">
                  <a:pos x="12" y="4"/>
                </a:cxn>
                <a:cxn ang="0">
                  <a:pos x="7" y="5"/>
                </a:cxn>
                <a:cxn ang="0">
                  <a:pos x="5" y="9"/>
                </a:cxn>
                <a:cxn ang="0">
                  <a:pos x="1" y="14"/>
                </a:cxn>
                <a:cxn ang="0">
                  <a:pos x="1" y="18"/>
                </a:cxn>
                <a:cxn ang="0">
                  <a:pos x="6" y="18"/>
                </a:cxn>
                <a:cxn ang="0">
                  <a:pos x="6" y="19"/>
                </a:cxn>
                <a:cxn ang="0">
                  <a:pos x="7" y="21"/>
                </a:cxn>
                <a:cxn ang="0">
                  <a:pos x="8" y="23"/>
                </a:cxn>
                <a:cxn ang="0">
                  <a:pos x="10" y="22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16" y="19"/>
                </a:cxn>
                <a:cxn ang="0">
                  <a:pos x="17" y="17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1" y="20"/>
                </a:cxn>
                <a:cxn ang="0">
                  <a:pos x="21" y="21"/>
                </a:cxn>
                <a:cxn ang="0">
                  <a:pos x="23" y="23"/>
                </a:cxn>
                <a:cxn ang="0">
                  <a:pos x="22" y="22"/>
                </a:cxn>
                <a:cxn ang="0">
                  <a:pos x="23" y="20"/>
                </a:cxn>
                <a:cxn ang="0">
                  <a:pos x="25" y="18"/>
                </a:cxn>
                <a:cxn ang="0">
                  <a:pos x="25" y="16"/>
                </a:cxn>
                <a:cxn ang="0">
                  <a:pos x="26" y="16"/>
                </a:cxn>
                <a:cxn ang="0">
                  <a:pos x="28" y="17"/>
                </a:cxn>
                <a:cxn ang="0">
                  <a:pos x="30" y="17"/>
                </a:cxn>
                <a:cxn ang="0">
                  <a:pos x="32" y="18"/>
                </a:cxn>
                <a:cxn ang="0">
                  <a:pos x="32" y="16"/>
                </a:cxn>
                <a:cxn ang="0">
                  <a:pos x="31" y="14"/>
                </a:cxn>
                <a:cxn ang="0">
                  <a:pos x="34" y="14"/>
                </a:cxn>
                <a:cxn ang="0">
                  <a:pos x="34" y="13"/>
                </a:cxn>
                <a:cxn ang="0">
                  <a:pos x="34" y="10"/>
                </a:cxn>
              </a:cxnLst>
              <a:rect l="0" t="0" r="r" b="b"/>
              <a:pathLst>
                <a:path w="34" h="23">
                  <a:moveTo>
                    <a:pt x="34" y="10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9"/>
                    <a:pt x="33" y="9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3" y="10"/>
                    <a:pt x="33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8" y="6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8" y="4"/>
                  </a:cubicBezTo>
                  <a:cubicBezTo>
                    <a:pt x="28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1"/>
                    <a:pt x="19" y="0"/>
                    <a:pt x="18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1" y="4"/>
                    <a:pt x="11" y="4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8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10"/>
                    <a:pt x="4" y="11"/>
                    <a:pt x="3" y="11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1" y="13"/>
                    <a:pt x="1" y="14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2"/>
                    <a:pt x="10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2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4" y="16"/>
                    <a:pt x="25" y="16"/>
                    <a:pt x="25" y="16"/>
                  </a:cubicBezTo>
                  <a:cubicBezTo>
                    <a:pt x="25" y="16"/>
                    <a:pt x="25" y="15"/>
                    <a:pt x="25" y="15"/>
                  </a:cubicBezTo>
                  <a:cubicBezTo>
                    <a:pt x="25" y="15"/>
                    <a:pt x="26" y="15"/>
                    <a:pt x="26" y="15"/>
                  </a:cubicBezTo>
                  <a:cubicBezTo>
                    <a:pt x="26" y="15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7" y="17"/>
                    <a:pt x="27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1" y="17"/>
                  </a:cubicBezTo>
                  <a:cubicBezTo>
                    <a:pt x="31" y="17"/>
                    <a:pt x="31" y="18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4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2"/>
                    <a:pt x="34" y="11"/>
                    <a:pt x="34" y="11"/>
                  </a:cubicBezTo>
                  <a:cubicBezTo>
                    <a:pt x="34" y="11"/>
                    <a:pt x="34" y="11"/>
                    <a:pt x="34" y="1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7" name="Line 13"/>
            <p:cNvSpPr>
              <a:spLocks noChangeShapeType="1"/>
            </p:cNvSpPr>
            <p:nvPr/>
          </p:nvSpPr>
          <p:spPr bwMode="auto">
            <a:xfrm>
              <a:off x="8667162" y="2386434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8" name="Line 14"/>
            <p:cNvSpPr>
              <a:spLocks noChangeShapeType="1"/>
            </p:cNvSpPr>
            <p:nvPr/>
          </p:nvSpPr>
          <p:spPr bwMode="auto">
            <a:xfrm>
              <a:off x="8667162" y="2386434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09" name="Freeform 15"/>
            <p:cNvSpPr>
              <a:spLocks/>
            </p:cNvSpPr>
            <p:nvPr/>
          </p:nvSpPr>
          <p:spPr bwMode="auto">
            <a:xfrm>
              <a:off x="8694308" y="2372545"/>
              <a:ext cx="74494" cy="37247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58" y="6"/>
                </a:cxn>
                <a:cxn ang="0">
                  <a:pos x="58" y="3"/>
                </a:cxn>
                <a:cxn ang="0">
                  <a:pos x="56" y="2"/>
                </a:cxn>
                <a:cxn ang="0">
                  <a:pos x="53" y="3"/>
                </a:cxn>
                <a:cxn ang="0">
                  <a:pos x="49" y="1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0" y="4"/>
                </a:cxn>
                <a:cxn ang="0">
                  <a:pos x="38" y="5"/>
                </a:cxn>
                <a:cxn ang="0">
                  <a:pos x="36" y="4"/>
                </a:cxn>
                <a:cxn ang="0">
                  <a:pos x="35" y="3"/>
                </a:cxn>
                <a:cxn ang="0">
                  <a:pos x="34" y="5"/>
                </a:cxn>
                <a:cxn ang="0">
                  <a:pos x="32" y="6"/>
                </a:cxn>
                <a:cxn ang="0">
                  <a:pos x="31" y="8"/>
                </a:cxn>
                <a:cxn ang="0">
                  <a:pos x="27" y="9"/>
                </a:cxn>
                <a:cxn ang="0">
                  <a:pos x="26" y="12"/>
                </a:cxn>
                <a:cxn ang="0">
                  <a:pos x="28" y="13"/>
                </a:cxn>
                <a:cxn ang="0">
                  <a:pos x="27" y="15"/>
                </a:cxn>
                <a:cxn ang="0">
                  <a:pos x="27" y="18"/>
                </a:cxn>
                <a:cxn ang="0">
                  <a:pos x="25" y="16"/>
                </a:cxn>
                <a:cxn ang="0">
                  <a:pos x="21" y="16"/>
                </a:cxn>
                <a:cxn ang="0">
                  <a:pos x="18" y="17"/>
                </a:cxn>
                <a:cxn ang="0">
                  <a:pos x="15" y="19"/>
                </a:cxn>
                <a:cxn ang="0">
                  <a:pos x="11" y="19"/>
                </a:cxn>
                <a:cxn ang="0">
                  <a:pos x="8" y="20"/>
                </a:cxn>
                <a:cxn ang="0">
                  <a:pos x="5" y="19"/>
                </a:cxn>
                <a:cxn ang="0">
                  <a:pos x="2" y="18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4" y="25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12" y="27"/>
                </a:cxn>
                <a:cxn ang="0">
                  <a:pos x="13" y="24"/>
                </a:cxn>
                <a:cxn ang="0">
                  <a:pos x="18" y="24"/>
                </a:cxn>
                <a:cxn ang="0">
                  <a:pos x="21" y="24"/>
                </a:cxn>
                <a:cxn ang="0">
                  <a:pos x="23" y="27"/>
                </a:cxn>
                <a:cxn ang="0">
                  <a:pos x="28" y="28"/>
                </a:cxn>
                <a:cxn ang="0">
                  <a:pos x="34" y="29"/>
                </a:cxn>
                <a:cxn ang="0">
                  <a:pos x="36" y="30"/>
                </a:cxn>
                <a:cxn ang="0">
                  <a:pos x="40" y="30"/>
                </a:cxn>
                <a:cxn ang="0">
                  <a:pos x="41" y="28"/>
                </a:cxn>
                <a:cxn ang="0">
                  <a:pos x="45" y="27"/>
                </a:cxn>
                <a:cxn ang="0">
                  <a:pos x="47" y="26"/>
                </a:cxn>
                <a:cxn ang="0">
                  <a:pos x="50" y="26"/>
                </a:cxn>
                <a:cxn ang="0">
                  <a:pos x="53" y="23"/>
                </a:cxn>
                <a:cxn ang="0">
                  <a:pos x="54" y="22"/>
                </a:cxn>
                <a:cxn ang="0">
                  <a:pos x="54" y="20"/>
                </a:cxn>
                <a:cxn ang="0">
                  <a:pos x="55" y="17"/>
                </a:cxn>
                <a:cxn ang="0">
                  <a:pos x="55" y="16"/>
                </a:cxn>
                <a:cxn ang="0">
                  <a:pos x="56" y="15"/>
                </a:cxn>
                <a:cxn ang="0">
                  <a:pos x="59" y="13"/>
                </a:cxn>
              </a:cxnLst>
              <a:rect l="0" t="0" r="r" b="b"/>
              <a:pathLst>
                <a:path w="60" h="30">
                  <a:moveTo>
                    <a:pt x="59" y="11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cubicBezTo>
                    <a:pt x="56" y="3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2"/>
                    <a:pt x="55" y="2"/>
                    <a:pt x="54" y="2"/>
                  </a:cubicBezTo>
                  <a:cubicBezTo>
                    <a:pt x="54" y="2"/>
                    <a:pt x="54" y="2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1" y="2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7" y="0"/>
                    <a:pt x="47" y="0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6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3" y="1"/>
                  </a:cubicBezTo>
                  <a:cubicBezTo>
                    <a:pt x="43" y="1"/>
                    <a:pt x="43" y="1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1" y="4"/>
                    <a:pt x="42" y="4"/>
                    <a:pt x="41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39" y="4"/>
                  </a:cubicBezTo>
                  <a:cubicBezTo>
                    <a:pt x="39" y="4"/>
                    <a:pt x="39" y="4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3"/>
                    <a:pt x="36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4" y="2"/>
                  </a:cubicBezTo>
                  <a:cubicBezTo>
                    <a:pt x="34" y="2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5"/>
                    <a:pt x="33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2"/>
                    <a:pt x="26" y="12"/>
                  </a:cubicBezTo>
                  <a:cubicBezTo>
                    <a:pt x="26" y="12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8" y="14"/>
                    <a:pt x="28" y="14"/>
                    <a:pt x="27" y="14"/>
                  </a:cubicBezTo>
                  <a:cubicBezTo>
                    <a:pt x="27" y="14"/>
                    <a:pt x="27" y="14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6"/>
                    <a:pt x="26" y="16"/>
                  </a:cubicBezTo>
                  <a:cubicBezTo>
                    <a:pt x="25" y="16"/>
                    <a:pt x="26" y="16"/>
                    <a:pt x="25" y="16"/>
                  </a:cubicBezTo>
                  <a:cubicBezTo>
                    <a:pt x="25" y="16"/>
                    <a:pt x="25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6"/>
                    <a:pt x="22" y="17"/>
                    <a:pt x="22" y="17"/>
                  </a:cubicBezTo>
                  <a:cubicBezTo>
                    <a:pt x="22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19"/>
                    <a:pt x="13" y="19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2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7" y="19"/>
                    <a:pt x="8" y="19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7" y="21"/>
                  </a:cubicBezTo>
                  <a:cubicBezTo>
                    <a:pt x="7" y="21"/>
                    <a:pt x="7" y="21"/>
                    <a:pt x="6" y="20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1" y="19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5"/>
                  </a:cubicBezTo>
                  <a:cubicBezTo>
                    <a:pt x="4" y="25"/>
                    <a:pt x="3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6"/>
                  </a:cubicBezTo>
                  <a:cubicBezTo>
                    <a:pt x="5" y="26"/>
                    <a:pt x="5" y="26"/>
                    <a:pt x="6" y="26"/>
                  </a:cubicBezTo>
                  <a:cubicBezTo>
                    <a:pt x="6" y="26"/>
                    <a:pt x="6" y="26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8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6" y="28"/>
                    <a:pt x="26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9"/>
                    <a:pt x="29" y="29"/>
                    <a:pt x="30" y="29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6" y="30"/>
                    <a:pt x="36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3" y="28"/>
                    <a:pt x="43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7"/>
                    <a:pt x="46" y="27"/>
                  </a:cubicBezTo>
                  <a:cubicBezTo>
                    <a:pt x="46" y="28"/>
                    <a:pt x="46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6"/>
                    <a:pt x="48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6"/>
                  </a:cubicBezTo>
                  <a:cubicBezTo>
                    <a:pt x="51" y="26"/>
                    <a:pt x="50" y="26"/>
                    <a:pt x="50" y="26"/>
                  </a:cubicBezTo>
                  <a:cubicBezTo>
                    <a:pt x="50" y="25"/>
                    <a:pt x="51" y="25"/>
                    <a:pt x="51" y="25"/>
                  </a:cubicBezTo>
                  <a:cubicBezTo>
                    <a:pt x="51" y="25"/>
                    <a:pt x="51" y="25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5" y="19"/>
                    <a:pt x="54" y="19"/>
                    <a:pt x="54" y="19"/>
                  </a:cubicBezTo>
                  <a:cubicBezTo>
                    <a:pt x="54" y="19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7"/>
                    <a:pt x="55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5" y="16"/>
                    <a:pt x="56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7" y="15"/>
                    <a:pt x="57" y="15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59" y="11"/>
                    <a:pt x="59" y="1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0" name="Freeform 16"/>
            <p:cNvSpPr>
              <a:spLocks/>
            </p:cNvSpPr>
            <p:nvPr/>
          </p:nvSpPr>
          <p:spPr bwMode="auto">
            <a:xfrm>
              <a:off x="8694308" y="2397797"/>
              <a:ext cx="2525" cy="378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1" name="Freeform 17"/>
            <p:cNvSpPr>
              <a:spLocks noEditPoints="1"/>
            </p:cNvSpPr>
            <p:nvPr/>
          </p:nvSpPr>
          <p:spPr bwMode="auto">
            <a:xfrm>
              <a:off x="8551633" y="2342874"/>
              <a:ext cx="131943" cy="128155"/>
            </a:xfrm>
            <a:custGeom>
              <a:avLst/>
              <a:gdLst/>
              <a:ahLst/>
              <a:cxnLst>
                <a:cxn ang="0">
                  <a:pos x="106" y="26"/>
                </a:cxn>
                <a:cxn ang="0">
                  <a:pos x="101" y="24"/>
                </a:cxn>
                <a:cxn ang="0">
                  <a:pos x="91" y="20"/>
                </a:cxn>
                <a:cxn ang="0">
                  <a:pos x="83" y="17"/>
                </a:cxn>
                <a:cxn ang="0">
                  <a:pos x="77" y="14"/>
                </a:cxn>
                <a:cxn ang="0">
                  <a:pos x="73" y="9"/>
                </a:cxn>
                <a:cxn ang="0">
                  <a:pos x="68" y="5"/>
                </a:cxn>
                <a:cxn ang="0">
                  <a:pos x="62" y="0"/>
                </a:cxn>
                <a:cxn ang="0">
                  <a:pos x="54" y="5"/>
                </a:cxn>
                <a:cxn ang="0">
                  <a:pos x="47" y="16"/>
                </a:cxn>
                <a:cxn ang="0">
                  <a:pos x="42" y="21"/>
                </a:cxn>
                <a:cxn ang="0">
                  <a:pos x="30" y="20"/>
                </a:cxn>
                <a:cxn ang="0">
                  <a:pos x="28" y="26"/>
                </a:cxn>
                <a:cxn ang="0">
                  <a:pos x="25" y="31"/>
                </a:cxn>
                <a:cxn ang="0">
                  <a:pos x="19" y="32"/>
                </a:cxn>
                <a:cxn ang="0">
                  <a:pos x="12" y="30"/>
                </a:cxn>
                <a:cxn ang="0">
                  <a:pos x="6" y="31"/>
                </a:cxn>
                <a:cxn ang="0">
                  <a:pos x="2" y="35"/>
                </a:cxn>
                <a:cxn ang="0">
                  <a:pos x="5" y="37"/>
                </a:cxn>
                <a:cxn ang="0">
                  <a:pos x="3" y="39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20" y="46"/>
                </a:cxn>
                <a:cxn ang="0">
                  <a:pos x="23" y="51"/>
                </a:cxn>
                <a:cxn ang="0">
                  <a:pos x="25" y="56"/>
                </a:cxn>
                <a:cxn ang="0">
                  <a:pos x="31" y="58"/>
                </a:cxn>
                <a:cxn ang="0">
                  <a:pos x="31" y="63"/>
                </a:cxn>
                <a:cxn ang="0">
                  <a:pos x="29" y="63"/>
                </a:cxn>
                <a:cxn ang="0">
                  <a:pos x="35" y="73"/>
                </a:cxn>
                <a:cxn ang="0">
                  <a:pos x="30" y="71"/>
                </a:cxn>
                <a:cxn ang="0">
                  <a:pos x="28" y="81"/>
                </a:cxn>
                <a:cxn ang="0">
                  <a:pos x="25" y="92"/>
                </a:cxn>
                <a:cxn ang="0">
                  <a:pos x="30" y="95"/>
                </a:cxn>
                <a:cxn ang="0">
                  <a:pos x="39" y="98"/>
                </a:cxn>
                <a:cxn ang="0">
                  <a:pos x="48" y="98"/>
                </a:cxn>
                <a:cxn ang="0">
                  <a:pos x="51" y="99"/>
                </a:cxn>
                <a:cxn ang="0">
                  <a:pos x="55" y="100"/>
                </a:cxn>
                <a:cxn ang="0">
                  <a:pos x="56" y="101"/>
                </a:cxn>
                <a:cxn ang="0">
                  <a:pos x="63" y="98"/>
                </a:cxn>
                <a:cxn ang="0">
                  <a:pos x="68" y="91"/>
                </a:cxn>
                <a:cxn ang="0">
                  <a:pos x="75" y="89"/>
                </a:cxn>
                <a:cxn ang="0">
                  <a:pos x="78" y="90"/>
                </a:cxn>
                <a:cxn ang="0">
                  <a:pos x="83" y="92"/>
                </a:cxn>
                <a:cxn ang="0">
                  <a:pos x="91" y="94"/>
                </a:cxn>
                <a:cxn ang="0">
                  <a:pos x="95" y="89"/>
                </a:cxn>
                <a:cxn ang="0">
                  <a:pos x="100" y="85"/>
                </a:cxn>
                <a:cxn ang="0">
                  <a:pos x="96" y="80"/>
                </a:cxn>
                <a:cxn ang="0">
                  <a:pos x="95" y="73"/>
                </a:cxn>
                <a:cxn ang="0">
                  <a:pos x="97" y="68"/>
                </a:cxn>
                <a:cxn ang="0">
                  <a:pos x="96" y="62"/>
                </a:cxn>
                <a:cxn ang="0">
                  <a:pos x="95" y="58"/>
                </a:cxn>
                <a:cxn ang="0">
                  <a:pos x="89" y="55"/>
                </a:cxn>
                <a:cxn ang="0">
                  <a:pos x="95" y="46"/>
                </a:cxn>
                <a:cxn ang="0">
                  <a:pos x="102" y="43"/>
                </a:cxn>
                <a:cxn ang="0">
                  <a:pos x="102" y="42"/>
                </a:cxn>
                <a:cxn ang="0">
                  <a:pos x="103" y="31"/>
                </a:cxn>
              </a:cxnLst>
              <a:rect l="0" t="0" r="r" b="b"/>
              <a:pathLst>
                <a:path w="106" h="103">
                  <a:moveTo>
                    <a:pt x="64" y="103"/>
                  </a:moveTo>
                  <a:cubicBezTo>
                    <a:pt x="65" y="103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2"/>
                    <a:pt x="64" y="103"/>
                  </a:cubicBezTo>
                  <a:moveTo>
                    <a:pt x="52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2" y="101"/>
                    <a:pt x="52" y="101"/>
                    <a:pt x="52" y="101"/>
                  </a:cubicBezTo>
                  <a:moveTo>
                    <a:pt x="106" y="26"/>
                  </a:moveTo>
                  <a:cubicBezTo>
                    <a:pt x="106" y="26"/>
                    <a:pt x="106" y="26"/>
                    <a:pt x="106" y="25"/>
                  </a:cubicBezTo>
                  <a:cubicBezTo>
                    <a:pt x="106" y="25"/>
                    <a:pt x="106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4" y="24"/>
                    <a:pt x="104" y="24"/>
                  </a:cubicBezTo>
                  <a:cubicBezTo>
                    <a:pt x="104" y="24"/>
                    <a:pt x="104" y="24"/>
                    <a:pt x="103" y="24"/>
                  </a:cubicBezTo>
                  <a:cubicBezTo>
                    <a:pt x="103" y="24"/>
                    <a:pt x="102" y="24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3"/>
                    <a:pt x="100" y="23"/>
                  </a:cubicBezTo>
                  <a:cubicBezTo>
                    <a:pt x="99" y="22"/>
                    <a:pt x="99" y="22"/>
                    <a:pt x="98" y="22"/>
                  </a:cubicBezTo>
                  <a:cubicBezTo>
                    <a:pt x="97" y="22"/>
                    <a:pt x="97" y="22"/>
                    <a:pt x="96" y="22"/>
                  </a:cubicBezTo>
                  <a:cubicBezTo>
                    <a:pt x="96" y="23"/>
                    <a:pt x="95" y="23"/>
                    <a:pt x="95" y="23"/>
                  </a:cubicBezTo>
                  <a:cubicBezTo>
                    <a:pt x="94" y="23"/>
                    <a:pt x="94" y="23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1"/>
                    <a:pt x="93" y="21"/>
                    <a:pt x="93" y="21"/>
                  </a:cubicBezTo>
                  <a:cubicBezTo>
                    <a:pt x="93" y="20"/>
                    <a:pt x="92" y="20"/>
                    <a:pt x="91" y="20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20"/>
                    <a:pt x="89" y="20"/>
                    <a:pt x="88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9"/>
                    <a:pt x="85" y="19"/>
                    <a:pt x="85" y="19"/>
                  </a:cubicBezTo>
                  <a:cubicBezTo>
                    <a:pt x="85" y="20"/>
                    <a:pt x="84" y="19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3" y="17"/>
                    <a:pt x="83" y="17"/>
                  </a:cubicBezTo>
                  <a:cubicBezTo>
                    <a:pt x="82" y="17"/>
                    <a:pt x="81" y="16"/>
                    <a:pt x="80" y="16"/>
                  </a:cubicBezTo>
                  <a:cubicBezTo>
                    <a:pt x="80" y="15"/>
                    <a:pt x="79" y="15"/>
                    <a:pt x="79" y="14"/>
                  </a:cubicBezTo>
                  <a:cubicBezTo>
                    <a:pt x="79" y="14"/>
                    <a:pt x="79" y="13"/>
                    <a:pt x="79" y="13"/>
                  </a:cubicBezTo>
                  <a:cubicBezTo>
                    <a:pt x="80" y="13"/>
                    <a:pt x="80" y="12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4"/>
                    <a:pt x="77" y="14"/>
                  </a:cubicBezTo>
                  <a:cubicBezTo>
                    <a:pt x="77" y="14"/>
                    <a:pt x="76" y="15"/>
                    <a:pt x="76" y="14"/>
                  </a:cubicBezTo>
                  <a:cubicBezTo>
                    <a:pt x="76" y="14"/>
                    <a:pt x="76" y="14"/>
                    <a:pt x="75" y="14"/>
                  </a:cubicBezTo>
                  <a:cubicBezTo>
                    <a:pt x="75" y="14"/>
                    <a:pt x="75" y="14"/>
                    <a:pt x="75" y="13"/>
                  </a:cubicBezTo>
                  <a:cubicBezTo>
                    <a:pt x="75" y="13"/>
                    <a:pt x="75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4" y="11"/>
                    <a:pt x="74" y="11"/>
                  </a:cubicBezTo>
                  <a:cubicBezTo>
                    <a:pt x="74" y="11"/>
                    <a:pt x="74" y="11"/>
                    <a:pt x="74" y="10"/>
                  </a:cubicBezTo>
                  <a:cubicBezTo>
                    <a:pt x="74" y="10"/>
                    <a:pt x="74" y="10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2" y="9"/>
                    <a:pt x="72" y="9"/>
                    <a:pt x="71" y="9"/>
                  </a:cubicBezTo>
                  <a:cubicBezTo>
                    <a:pt x="71" y="9"/>
                    <a:pt x="71" y="9"/>
                    <a:pt x="70" y="9"/>
                  </a:cubicBezTo>
                  <a:cubicBezTo>
                    <a:pt x="70" y="8"/>
                    <a:pt x="71" y="8"/>
                    <a:pt x="70" y="8"/>
                  </a:cubicBezTo>
                  <a:cubicBezTo>
                    <a:pt x="70" y="7"/>
                    <a:pt x="69" y="8"/>
                    <a:pt x="69" y="8"/>
                  </a:cubicBezTo>
                  <a:cubicBezTo>
                    <a:pt x="68" y="7"/>
                    <a:pt x="67" y="7"/>
                    <a:pt x="67" y="6"/>
                  </a:cubicBezTo>
                  <a:cubicBezTo>
                    <a:pt x="67" y="6"/>
                    <a:pt x="68" y="6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4"/>
                    <a:pt x="67" y="4"/>
                    <a:pt x="66" y="4"/>
                  </a:cubicBezTo>
                  <a:cubicBezTo>
                    <a:pt x="65" y="4"/>
                    <a:pt x="65" y="5"/>
                    <a:pt x="64" y="5"/>
                  </a:cubicBezTo>
                  <a:cubicBezTo>
                    <a:pt x="64" y="5"/>
                    <a:pt x="63" y="4"/>
                    <a:pt x="63" y="4"/>
                  </a:cubicBezTo>
                  <a:cubicBezTo>
                    <a:pt x="62" y="3"/>
                    <a:pt x="62" y="3"/>
                    <a:pt x="62" y="2"/>
                  </a:cubicBezTo>
                  <a:cubicBezTo>
                    <a:pt x="62" y="2"/>
                    <a:pt x="62" y="2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0"/>
                    <a:pt x="62" y="0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2"/>
                    <a:pt x="58" y="2"/>
                  </a:cubicBezTo>
                  <a:cubicBezTo>
                    <a:pt x="58" y="2"/>
                    <a:pt x="58" y="3"/>
                    <a:pt x="57" y="3"/>
                  </a:cubicBezTo>
                  <a:cubicBezTo>
                    <a:pt x="57" y="4"/>
                    <a:pt x="55" y="4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8"/>
                    <a:pt x="53" y="8"/>
                  </a:cubicBezTo>
                  <a:cubicBezTo>
                    <a:pt x="53" y="9"/>
                    <a:pt x="53" y="10"/>
                    <a:pt x="53" y="10"/>
                  </a:cubicBezTo>
                  <a:cubicBezTo>
                    <a:pt x="53" y="11"/>
                    <a:pt x="52" y="12"/>
                    <a:pt x="52" y="13"/>
                  </a:cubicBezTo>
                  <a:cubicBezTo>
                    <a:pt x="51" y="13"/>
                    <a:pt x="51" y="13"/>
                    <a:pt x="50" y="14"/>
                  </a:cubicBezTo>
                  <a:cubicBezTo>
                    <a:pt x="50" y="14"/>
                    <a:pt x="49" y="14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4" y="17"/>
                    <a:pt x="43" y="17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1" y="18"/>
                    <a:pt x="41" y="18"/>
                  </a:cubicBezTo>
                  <a:cubicBezTo>
                    <a:pt x="41" y="18"/>
                    <a:pt x="40" y="18"/>
                    <a:pt x="40" y="19"/>
                  </a:cubicBezTo>
                  <a:cubicBezTo>
                    <a:pt x="40" y="19"/>
                    <a:pt x="40" y="19"/>
                    <a:pt x="40" y="20"/>
                  </a:cubicBezTo>
                  <a:cubicBezTo>
                    <a:pt x="41" y="20"/>
                    <a:pt x="41" y="21"/>
                    <a:pt x="42" y="21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0" y="22"/>
                    <a:pt x="40" y="23"/>
                    <a:pt x="39" y="22"/>
                  </a:cubicBezTo>
                  <a:cubicBezTo>
                    <a:pt x="39" y="22"/>
                    <a:pt x="39" y="22"/>
                    <a:pt x="38" y="22"/>
                  </a:cubicBezTo>
                  <a:cubicBezTo>
                    <a:pt x="38" y="22"/>
                    <a:pt x="38" y="22"/>
                    <a:pt x="37" y="23"/>
                  </a:cubicBezTo>
                  <a:cubicBezTo>
                    <a:pt x="37" y="23"/>
                    <a:pt x="36" y="23"/>
                    <a:pt x="35" y="23"/>
                  </a:cubicBezTo>
                  <a:cubicBezTo>
                    <a:pt x="34" y="22"/>
                    <a:pt x="32" y="22"/>
                    <a:pt x="32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0" y="20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ubicBezTo>
                    <a:pt x="30" y="19"/>
                    <a:pt x="30" y="18"/>
                    <a:pt x="30" y="18"/>
                  </a:cubicBezTo>
                  <a:cubicBezTo>
                    <a:pt x="29" y="18"/>
                    <a:pt x="28" y="18"/>
                    <a:pt x="27" y="18"/>
                  </a:cubicBezTo>
                  <a:cubicBezTo>
                    <a:pt x="27" y="19"/>
                    <a:pt x="26" y="19"/>
                    <a:pt x="26" y="19"/>
                  </a:cubicBezTo>
                  <a:cubicBezTo>
                    <a:pt x="25" y="20"/>
                    <a:pt x="26" y="21"/>
                    <a:pt x="26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6" y="23"/>
                    <a:pt x="27" y="23"/>
                    <a:pt x="27" y="24"/>
                  </a:cubicBezTo>
                  <a:cubicBezTo>
                    <a:pt x="27" y="24"/>
                    <a:pt x="27" y="25"/>
                    <a:pt x="28" y="26"/>
                  </a:cubicBezTo>
                  <a:cubicBezTo>
                    <a:pt x="28" y="27"/>
                    <a:pt x="28" y="28"/>
                    <a:pt x="28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1"/>
                  </a:cubicBezTo>
                  <a:cubicBezTo>
                    <a:pt x="27" y="31"/>
                    <a:pt x="27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3" y="31"/>
                    <a:pt x="23" y="31"/>
                  </a:cubicBezTo>
                  <a:cubicBezTo>
                    <a:pt x="23" y="31"/>
                    <a:pt x="23" y="31"/>
                    <a:pt x="22" y="31"/>
                  </a:cubicBezTo>
                  <a:cubicBezTo>
                    <a:pt x="22" y="31"/>
                    <a:pt x="21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19" y="32"/>
                    <a:pt x="19" y="32"/>
                  </a:cubicBezTo>
                  <a:cubicBezTo>
                    <a:pt x="18" y="32"/>
                    <a:pt x="18" y="32"/>
                    <a:pt x="17" y="31"/>
                  </a:cubicBezTo>
                  <a:cubicBezTo>
                    <a:pt x="17" y="30"/>
                    <a:pt x="17" y="30"/>
                    <a:pt x="16" y="29"/>
                  </a:cubicBezTo>
                  <a:cubicBezTo>
                    <a:pt x="16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30"/>
                  </a:cubicBezTo>
                  <a:cubicBezTo>
                    <a:pt x="14" y="30"/>
                    <a:pt x="14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1"/>
                    <a:pt x="12" y="31"/>
                  </a:cubicBezTo>
                  <a:cubicBezTo>
                    <a:pt x="11" y="31"/>
                    <a:pt x="11" y="31"/>
                    <a:pt x="10" y="31"/>
                  </a:cubicBezTo>
                  <a:cubicBezTo>
                    <a:pt x="10" y="31"/>
                    <a:pt x="9" y="31"/>
                    <a:pt x="9" y="31"/>
                  </a:cubicBezTo>
                  <a:cubicBezTo>
                    <a:pt x="9" y="31"/>
                    <a:pt x="9" y="31"/>
                    <a:pt x="8" y="31"/>
                  </a:cubicBezTo>
                  <a:cubicBezTo>
                    <a:pt x="8" y="31"/>
                    <a:pt x="8" y="31"/>
                    <a:pt x="7" y="30"/>
                  </a:cubicBezTo>
                  <a:cubicBezTo>
                    <a:pt x="7" y="30"/>
                    <a:pt x="7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1"/>
                    <a:pt x="4" y="31"/>
                  </a:cubicBezTo>
                  <a:cubicBezTo>
                    <a:pt x="4" y="31"/>
                    <a:pt x="3" y="32"/>
                    <a:pt x="3" y="32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4"/>
                    <a:pt x="2" y="34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4" y="36"/>
                    <a:pt x="4" y="35"/>
                    <a:pt x="5" y="35"/>
                  </a:cubicBezTo>
                  <a:cubicBezTo>
                    <a:pt x="5" y="35"/>
                    <a:pt x="6" y="35"/>
                    <a:pt x="6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3" y="36"/>
                    <a:pt x="5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2" y="37"/>
                  </a:cubicBezTo>
                  <a:cubicBezTo>
                    <a:pt x="2" y="37"/>
                    <a:pt x="1" y="37"/>
                    <a:pt x="1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2" y="39"/>
                    <a:pt x="2" y="39"/>
                    <a:pt x="3" y="39"/>
                  </a:cubicBezTo>
                  <a:cubicBezTo>
                    <a:pt x="4" y="39"/>
                    <a:pt x="4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5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6" y="42"/>
                    <a:pt x="7" y="41"/>
                  </a:cubicBezTo>
                  <a:cubicBezTo>
                    <a:pt x="7" y="41"/>
                    <a:pt x="7" y="41"/>
                    <a:pt x="7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9" y="41"/>
                    <a:pt x="9" y="41"/>
                  </a:cubicBezTo>
                  <a:cubicBezTo>
                    <a:pt x="9" y="41"/>
                    <a:pt x="9" y="41"/>
                    <a:pt x="9" y="42"/>
                  </a:cubicBezTo>
                  <a:cubicBezTo>
                    <a:pt x="9" y="42"/>
                    <a:pt x="10" y="42"/>
                    <a:pt x="10" y="42"/>
                  </a:cubicBezTo>
                  <a:cubicBezTo>
                    <a:pt x="10" y="42"/>
                    <a:pt x="10" y="42"/>
                    <a:pt x="11" y="42"/>
                  </a:cubicBezTo>
                  <a:cubicBezTo>
                    <a:pt x="11" y="42"/>
                    <a:pt x="11" y="42"/>
                    <a:pt x="12" y="42"/>
                  </a:cubicBezTo>
                  <a:cubicBezTo>
                    <a:pt x="12" y="42"/>
                    <a:pt x="12" y="42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6" y="44"/>
                    <a:pt x="17" y="44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5"/>
                    <a:pt x="17" y="44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19" y="45"/>
                    <a:pt x="20" y="45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19" y="47"/>
                    <a:pt x="19" y="47"/>
                  </a:cubicBezTo>
                  <a:cubicBezTo>
                    <a:pt x="20" y="48"/>
                    <a:pt x="20" y="47"/>
                    <a:pt x="21" y="47"/>
                  </a:cubicBezTo>
                  <a:cubicBezTo>
                    <a:pt x="21" y="48"/>
                    <a:pt x="22" y="48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50"/>
                    <a:pt x="22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0"/>
                    <a:pt x="22" y="50"/>
                    <a:pt x="21" y="50"/>
                  </a:cubicBezTo>
                  <a:cubicBezTo>
                    <a:pt x="21" y="50"/>
                    <a:pt x="21" y="51"/>
                    <a:pt x="21" y="51"/>
                  </a:cubicBezTo>
                  <a:cubicBezTo>
                    <a:pt x="21" y="51"/>
                    <a:pt x="22" y="52"/>
                    <a:pt x="22" y="52"/>
                  </a:cubicBezTo>
                  <a:cubicBezTo>
                    <a:pt x="22" y="52"/>
                    <a:pt x="22" y="52"/>
                    <a:pt x="22" y="53"/>
                  </a:cubicBezTo>
                  <a:cubicBezTo>
                    <a:pt x="23" y="53"/>
                    <a:pt x="24" y="54"/>
                    <a:pt x="24" y="55"/>
                  </a:cubicBezTo>
                  <a:cubicBezTo>
                    <a:pt x="24" y="55"/>
                    <a:pt x="24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6" y="57"/>
                    <a:pt x="27" y="58"/>
                    <a:pt x="27" y="58"/>
                  </a:cubicBezTo>
                  <a:cubicBezTo>
                    <a:pt x="27" y="58"/>
                    <a:pt x="27" y="58"/>
                    <a:pt x="28" y="58"/>
                  </a:cubicBezTo>
                  <a:cubicBezTo>
                    <a:pt x="28" y="58"/>
                    <a:pt x="28" y="58"/>
                    <a:pt x="29" y="58"/>
                  </a:cubicBezTo>
                  <a:cubicBezTo>
                    <a:pt x="29" y="58"/>
                    <a:pt x="29" y="58"/>
                    <a:pt x="30" y="58"/>
                  </a:cubicBezTo>
                  <a:cubicBezTo>
                    <a:pt x="30" y="58"/>
                    <a:pt x="30" y="59"/>
                    <a:pt x="30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3" y="58"/>
                    <a:pt x="33" y="58"/>
                  </a:cubicBezTo>
                  <a:cubicBezTo>
                    <a:pt x="33" y="58"/>
                    <a:pt x="34" y="58"/>
                    <a:pt x="34" y="58"/>
                  </a:cubicBezTo>
                  <a:cubicBezTo>
                    <a:pt x="34" y="59"/>
                    <a:pt x="33" y="59"/>
                    <a:pt x="33" y="59"/>
                  </a:cubicBezTo>
                  <a:cubicBezTo>
                    <a:pt x="33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2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4"/>
                    <a:pt x="30" y="63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1"/>
                    <a:pt x="28" y="61"/>
                  </a:cubicBezTo>
                  <a:cubicBezTo>
                    <a:pt x="28" y="61"/>
                    <a:pt x="28" y="62"/>
                    <a:pt x="28" y="62"/>
                  </a:cubicBezTo>
                  <a:cubicBezTo>
                    <a:pt x="29" y="62"/>
                    <a:pt x="29" y="63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0" y="63"/>
                    <a:pt x="30" y="64"/>
                    <a:pt x="30" y="65"/>
                  </a:cubicBezTo>
                  <a:cubicBezTo>
                    <a:pt x="30" y="65"/>
                    <a:pt x="31" y="66"/>
                    <a:pt x="31" y="66"/>
                  </a:cubicBezTo>
                  <a:cubicBezTo>
                    <a:pt x="31" y="66"/>
                    <a:pt x="32" y="67"/>
                    <a:pt x="32" y="67"/>
                  </a:cubicBezTo>
                  <a:cubicBezTo>
                    <a:pt x="32" y="67"/>
                    <a:pt x="33" y="67"/>
                    <a:pt x="33" y="67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3" y="69"/>
                    <a:pt x="34" y="70"/>
                    <a:pt x="34" y="71"/>
                  </a:cubicBezTo>
                  <a:cubicBezTo>
                    <a:pt x="34" y="71"/>
                    <a:pt x="34" y="72"/>
                    <a:pt x="34" y="72"/>
                  </a:cubicBezTo>
                  <a:cubicBezTo>
                    <a:pt x="34" y="73"/>
                    <a:pt x="35" y="73"/>
                    <a:pt x="35" y="73"/>
                  </a:cubicBezTo>
                  <a:cubicBezTo>
                    <a:pt x="35" y="73"/>
                    <a:pt x="35" y="74"/>
                    <a:pt x="35" y="74"/>
                  </a:cubicBezTo>
                  <a:cubicBezTo>
                    <a:pt x="35" y="73"/>
                    <a:pt x="34" y="73"/>
                    <a:pt x="34" y="72"/>
                  </a:cubicBezTo>
                  <a:cubicBezTo>
                    <a:pt x="34" y="72"/>
                    <a:pt x="33" y="71"/>
                    <a:pt x="33" y="71"/>
                  </a:cubicBezTo>
                  <a:cubicBezTo>
                    <a:pt x="33" y="70"/>
                    <a:pt x="33" y="69"/>
                    <a:pt x="32" y="69"/>
                  </a:cubicBezTo>
                  <a:cubicBezTo>
                    <a:pt x="32" y="69"/>
                    <a:pt x="32" y="68"/>
                    <a:pt x="31" y="68"/>
                  </a:cubicBezTo>
                  <a:cubicBezTo>
                    <a:pt x="31" y="68"/>
                    <a:pt x="31" y="67"/>
                    <a:pt x="31" y="67"/>
                  </a:cubicBezTo>
                  <a:cubicBezTo>
                    <a:pt x="30" y="67"/>
                    <a:pt x="30" y="68"/>
                    <a:pt x="30" y="68"/>
                  </a:cubicBezTo>
                  <a:cubicBezTo>
                    <a:pt x="30" y="69"/>
                    <a:pt x="30" y="70"/>
                    <a:pt x="30" y="71"/>
                  </a:cubicBezTo>
                  <a:cubicBezTo>
                    <a:pt x="30" y="71"/>
                    <a:pt x="30" y="72"/>
                    <a:pt x="30" y="72"/>
                  </a:cubicBezTo>
                  <a:cubicBezTo>
                    <a:pt x="30" y="72"/>
                    <a:pt x="30" y="72"/>
                    <a:pt x="30" y="73"/>
                  </a:cubicBezTo>
                  <a:cubicBezTo>
                    <a:pt x="30" y="73"/>
                    <a:pt x="30" y="74"/>
                    <a:pt x="30" y="74"/>
                  </a:cubicBezTo>
                  <a:cubicBezTo>
                    <a:pt x="30" y="75"/>
                    <a:pt x="29" y="75"/>
                    <a:pt x="29" y="76"/>
                  </a:cubicBezTo>
                  <a:cubicBezTo>
                    <a:pt x="29" y="76"/>
                    <a:pt x="29" y="77"/>
                    <a:pt x="29" y="77"/>
                  </a:cubicBezTo>
                  <a:cubicBezTo>
                    <a:pt x="29" y="77"/>
                    <a:pt x="29" y="78"/>
                    <a:pt x="29" y="78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29" y="80"/>
                    <a:pt x="29" y="81"/>
                    <a:pt x="28" y="81"/>
                  </a:cubicBezTo>
                  <a:cubicBezTo>
                    <a:pt x="28" y="82"/>
                    <a:pt x="28" y="82"/>
                    <a:pt x="2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4"/>
                    <a:pt x="27" y="85"/>
                    <a:pt x="27" y="86"/>
                  </a:cubicBezTo>
                  <a:cubicBezTo>
                    <a:pt x="27" y="86"/>
                    <a:pt x="27" y="87"/>
                    <a:pt x="27" y="88"/>
                  </a:cubicBezTo>
                  <a:cubicBezTo>
                    <a:pt x="27" y="89"/>
                    <a:pt x="27" y="89"/>
                    <a:pt x="26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1"/>
                    <a:pt x="25" y="91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5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7" y="92"/>
                    <a:pt x="27" y="92"/>
                    <a:pt x="27" y="93"/>
                  </a:cubicBezTo>
                  <a:cubicBezTo>
                    <a:pt x="28" y="93"/>
                    <a:pt x="27" y="94"/>
                    <a:pt x="27" y="94"/>
                  </a:cubicBezTo>
                  <a:cubicBezTo>
                    <a:pt x="27" y="95"/>
                    <a:pt x="27" y="95"/>
                    <a:pt x="28" y="95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95"/>
                    <a:pt x="29" y="95"/>
                    <a:pt x="30" y="95"/>
                  </a:cubicBezTo>
                  <a:cubicBezTo>
                    <a:pt x="30" y="95"/>
                    <a:pt x="30" y="96"/>
                    <a:pt x="31" y="96"/>
                  </a:cubicBezTo>
                  <a:cubicBezTo>
                    <a:pt x="32" y="96"/>
                    <a:pt x="33" y="96"/>
                    <a:pt x="33" y="97"/>
                  </a:cubicBezTo>
                  <a:cubicBezTo>
                    <a:pt x="34" y="97"/>
                    <a:pt x="34" y="97"/>
                    <a:pt x="35" y="97"/>
                  </a:cubicBezTo>
                  <a:cubicBezTo>
                    <a:pt x="36" y="97"/>
                    <a:pt x="36" y="97"/>
                    <a:pt x="37" y="97"/>
                  </a:cubicBezTo>
                  <a:cubicBezTo>
                    <a:pt x="37" y="97"/>
                    <a:pt x="37" y="98"/>
                    <a:pt x="37" y="98"/>
                  </a:cubicBezTo>
                  <a:cubicBezTo>
                    <a:pt x="37" y="98"/>
                    <a:pt x="37" y="98"/>
                    <a:pt x="38" y="98"/>
                  </a:cubicBezTo>
                  <a:cubicBezTo>
                    <a:pt x="38" y="98"/>
                    <a:pt x="38" y="99"/>
                    <a:pt x="39" y="99"/>
                  </a:cubicBezTo>
                  <a:cubicBezTo>
                    <a:pt x="39" y="99"/>
                    <a:pt x="39" y="98"/>
                    <a:pt x="39" y="98"/>
                  </a:cubicBezTo>
                  <a:cubicBezTo>
                    <a:pt x="41" y="98"/>
                    <a:pt x="42" y="98"/>
                    <a:pt x="43" y="98"/>
                  </a:cubicBezTo>
                  <a:cubicBezTo>
                    <a:pt x="43" y="98"/>
                    <a:pt x="44" y="98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7" y="98"/>
                  </a:cubicBezTo>
                  <a:cubicBezTo>
                    <a:pt x="47" y="98"/>
                    <a:pt x="48" y="98"/>
                    <a:pt x="48" y="98"/>
                  </a:cubicBezTo>
                  <a:cubicBezTo>
                    <a:pt x="48" y="98"/>
                    <a:pt x="49" y="98"/>
                    <a:pt x="49" y="98"/>
                  </a:cubicBezTo>
                  <a:cubicBezTo>
                    <a:pt x="49" y="98"/>
                    <a:pt x="50" y="99"/>
                    <a:pt x="50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9"/>
                    <a:pt x="50" y="98"/>
                    <a:pt x="51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98"/>
                    <a:pt x="51" y="98"/>
                    <a:pt x="51" y="99"/>
                  </a:cubicBezTo>
                  <a:cubicBezTo>
                    <a:pt x="51" y="99"/>
                    <a:pt x="52" y="99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3" y="99"/>
                  </a:cubicBezTo>
                  <a:cubicBezTo>
                    <a:pt x="53" y="99"/>
                    <a:pt x="53" y="99"/>
                    <a:pt x="54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99"/>
                    <a:pt x="54" y="99"/>
                    <a:pt x="54" y="100"/>
                  </a:cubicBezTo>
                  <a:cubicBezTo>
                    <a:pt x="54" y="100"/>
                    <a:pt x="55" y="100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5" y="101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6" y="101"/>
                    <a:pt x="56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1"/>
                    <a:pt x="59" y="101"/>
                    <a:pt x="59" y="102"/>
                  </a:cubicBezTo>
                  <a:cubicBezTo>
                    <a:pt x="60" y="102"/>
                    <a:pt x="60" y="101"/>
                    <a:pt x="61" y="101"/>
                  </a:cubicBezTo>
                  <a:cubicBezTo>
                    <a:pt x="61" y="101"/>
                    <a:pt x="62" y="101"/>
                    <a:pt x="62" y="101"/>
                  </a:cubicBezTo>
                  <a:cubicBezTo>
                    <a:pt x="63" y="101"/>
                    <a:pt x="64" y="101"/>
                    <a:pt x="64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1"/>
                    <a:pt x="65" y="100"/>
                    <a:pt x="64" y="100"/>
                  </a:cubicBezTo>
                  <a:cubicBezTo>
                    <a:pt x="63" y="100"/>
                    <a:pt x="63" y="99"/>
                    <a:pt x="63" y="98"/>
                  </a:cubicBezTo>
                  <a:cubicBezTo>
                    <a:pt x="63" y="98"/>
                    <a:pt x="63" y="97"/>
                    <a:pt x="63" y="97"/>
                  </a:cubicBezTo>
                  <a:cubicBezTo>
                    <a:pt x="64" y="97"/>
                    <a:pt x="64" y="97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5"/>
                    <a:pt x="64" y="95"/>
                    <a:pt x="65" y="94"/>
                  </a:cubicBezTo>
                  <a:cubicBezTo>
                    <a:pt x="65" y="94"/>
                    <a:pt x="65" y="94"/>
                    <a:pt x="66" y="93"/>
                  </a:cubicBezTo>
                  <a:cubicBezTo>
                    <a:pt x="66" y="93"/>
                    <a:pt x="66" y="93"/>
                    <a:pt x="66" y="92"/>
                  </a:cubicBezTo>
                  <a:cubicBezTo>
                    <a:pt x="67" y="92"/>
                    <a:pt x="67" y="92"/>
                    <a:pt x="67" y="91"/>
                  </a:cubicBezTo>
                  <a:cubicBezTo>
                    <a:pt x="67" y="91"/>
                    <a:pt x="68" y="91"/>
                    <a:pt x="68" y="91"/>
                  </a:cubicBezTo>
                  <a:cubicBezTo>
                    <a:pt x="69" y="91"/>
                    <a:pt x="69" y="90"/>
                    <a:pt x="69" y="90"/>
                  </a:cubicBezTo>
                  <a:cubicBezTo>
                    <a:pt x="70" y="89"/>
                    <a:pt x="70" y="89"/>
                    <a:pt x="71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9"/>
                    <a:pt x="73" y="89"/>
                    <a:pt x="73" y="89"/>
                  </a:cubicBezTo>
                  <a:cubicBezTo>
                    <a:pt x="73" y="89"/>
                    <a:pt x="74" y="89"/>
                    <a:pt x="74" y="89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4" y="89"/>
                    <a:pt x="75" y="89"/>
                    <a:pt x="75" y="89"/>
                  </a:cubicBezTo>
                  <a:cubicBezTo>
                    <a:pt x="75" y="89"/>
                    <a:pt x="75" y="89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7" y="89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ubicBezTo>
                    <a:pt x="77" y="91"/>
                    <a:pt x="77" y="91"/>
                    <a:pt x="78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9" y="90"/>
                  </a:cubicBezTo>
                  <a:cubicBezTo>
                    <a:pt x="79" y="90"/>
                    <a:pt x="79" y="90"/>
                    <a:pt x="79" y="89"/>
                  </a:cubicBezTo>
                  <a:cubicBezTo>
                    <a:pt x="80" y="90"/>
                    <a:pt x="79" y="90"/>
                    <a:pt x="79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2" y="91"/>
                    <a:pt x="83" y="91"/>
                    <a:pt x="83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3" y="93"/>
                    <a:pt x="84" y="93"/>
                    <a:pt x="84" y="93"/>
                  </a:cubicBezTo>
                  <a:cubicBezTo>
                    <a:pt x="84" y="93"/>
                    <a:pt x="84" y="93"/>
                    <a:pt x="85" y="93"/>
                  </a:cubicBezTo>
                  <a:cubicBezTo>
                    <a:pt x="85" y="93"/>
                    <a:pt x="85" y="93"/>
                    <a:pt x="86" y="93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7" y="93"/>
                    <a:pt x="87" y="94"/>
                    <a:pt x="87" y="94"/>
                  </a:cubicBezTo>
                  <a:cubicBezTo>
                    <a:pt x="88" y="94"/>
                    <a:pt x="88" y="94"/>
                    <a:pt x="89" y="94"/>
                  </a:cubicBezTo>
                  <a:cubicBezTo>
                    <a:pt x="89" y="94"/>
                    <a:pt x="90" y="94"/>
                    <a:pt x="91" y="94"/>
                  </a:cubicBezTo>
                  <a:cubicBezTo>
                    <a:pt x="92" y="94"/>
                    <a:pt x="93" y="93"/>
                    <a:pt x="93" y="93"/>
                  </a:cubicBezTo>
                  <a:cubicBezTo>
                    <a:pt x="93" y="93"/>
                    <a:pt x="93" y="93"/>
                    <a:pt x="94" y="92"/>
                  </a:cubicBezTo>
                  <a:cubicBezTo>
                    <a:pt x="94" y="92"/>
                    <a:pt x="94" y="92"/>
                    <a:pt x="93" y="92"/>
                  </a:cubicBezTo>
                  <a:cubicBezTo>
                    <a:pt x="93" y="92"/>
                    <a:pt x="93" y="91"/>
                    <a:pt x="93" y="91"/>
                  </a:cubicBezTo>
                  <a:cubicBezTo>
                    <a:pt x="93" y="91"/>
                    <a:pt x="94" y="91"/>
                    <a:pt x="9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0"/>
                    <a:pt x="95" y="90"/>
                  </a:cubicBezTo>
                  <a:cubicBezTo>
                    <a:pt x="95" y="90"/>
                    <a:pt x="95" y="90"/>
                    <a:pt x="95" y="89"/>
                  </a:cubicBezTo>
                  <a:cubicBezTo>
                    <a:pt x="95" y="89"/>
                    <a:pt x="95" y="89"/>
                    <a:pt x="96" y="8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7"/>
                    <a:pt x="96" y="87"/>
                    <a:pt x="97" y="87"/>
                  </a:cubicBezTo>
                  <a:cubicBezTo>
                    <a:pt x="97" y="87"/>
                    <a:pt x="98" y="87"/>
                    <a:pt x="98" y="87"/>
                  </a:cubicBezTo>
                  <a:cubicBezTo>
                    <a:pt x="98" y="87"/>
                    <a:pt x="99" y="87"/>
                    <a:pt x="99" y="86"/>
                  </a:cubicBezTo>
                  <a:cubicBezTo>
                    <a:pt x="99" y="86"/>
                    <a:pt x="100" y="86"/>
                    <a:pt x="100" y="86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1" y="83"/>
                    <a:pt x="101" y="83"/>
                  </a:cubicBezTo>
                  <a:cubicBezTo>
                    <a:pt x="101" y="83"/>
                    <a:pt x="101" y="82"/>
                    <a:pt x="102" y="82"/>
                  </a:cubicBezTo>
                  <a:cubicBezTo>
                    <a:pt x="102" y="82"/>
                    <a:pt x="102" y="81"/>
                    <a:pt x="101" y="80"/>
                  </a:cubicBezTo>
                  <a:cubicBezTo>
                    <a:pt x="101" y="80"/>
                    <a:pt x="100" y="81"/>
                    <a:pt x="100" y="81"/>
                  </a:cubicBezTo>
                  <a:cubicBezTo>
                    <a:pt x="100" y="81"/>
                    <a:pt x="99" y="81"/>
                    <a:pt x="98" y="81"/>
                  </a:cubicBezTo>
                  <a:cubicBezTo>
                    <a:pt x="98" y="81"/>
                    <a:pt x="98" y="81"/>
                    <a:pt x="98" y="80"/>
                  </a:cubicBezTo>
                  <a:cubicBezTo>
                    <a:pt x="97" y="80"/>
                    <a:pt x="96" y="80"/>
                    <a:pt x="96" y="80"/>
                  </a:cubicBezTo>
                  <a:cubicBezTo>
                    <a:pt x="96" y="80"/>
                    <a:pt x="95" y="79"/>
                    <a:pt x="95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6" y="78"/>
                    <a:pt x="95" y="77"/>
                    <a:pt x="95" y="77"/>
                  </a:cubicBezTo>
                  <a:cubicBezTo>
                    <a:pt x="94" y="76"/>
                    <a:pt x="95" y="76"/>
                    <a:pt x="96" y="76"/>
                  </a:cubicBezTo>
                  <a:cubicBezTo>
                    <a:pt x="96" y="75"/>
                    <a:pt x="96" y="75"/>
                    <a:pt x="96" y="74"/>
                  </a:cubicBezTo>
                  <a:cubicBezTo>
                    <a:pt x="96" y="74"/>
                    <a:pt x="96" y="74"/>
                    <a:pt x="96" y="73"/>
                  </a:cubicBezTo>
                  <a:cubicBezTo>
                    <a:pt x="96" y="73"/>
                    <a:pt x="95" y="73"/>
                    <a:pt x="95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94" y="73"/>
                    <a:pt x="94" y="72"/>
                    <a:pt x="93" y="71"/>
                  </a:cubicBezTo>
                  <a:cubicBezTo>
                    <a:pt x="93" y="71"/>
                    <a:pt x="93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5" y="71"/>
                    <a:pt x="94" y="71"/>
                    <a:pt x="95" y="71"/>
                  </a:cubicBezTo>
                  <a:cubicBezTo>
                    <a:pt x="95" y="70"/>
                    <a:pt x="95" y="70"/>
                    <a:pt x="96" y="70"/>
                  </a:cubicBezTo>
                  <a:cubicBezTo>
                    <a:pt x="96" y="70"/>
                    <a:pt x="96" y="69"/>
                    <a:pt x="96" y="69"/>
                  </a:cubicBezTo>
                  <a:cubicBezTo>
                    <a:pt x="96" y="69"/>
                    <a:pt x="97" y="69"/>
                    <a:pt x="97" y="69"/>
                  </a:cubicBezTo>
                  <a:cubicBezTo>
                    <a:pt x="97" y="69"/>
                    <a:pt x="97" y="68"/>
                    <a:pt x="97" y="68"/>
                  </a:cubicBezTo>
                  <a:cubicBezTo>
                    <a:pt x="97" y="68"/>
                    <a:pt x="97" y="67"/>
                    <a:pt x="97" y="67"/>
                  </a:cubicBezTo>
                  <a:cubicBezTo>
                    <a:pt x="97" y="67"/>
                    <a:pt x="97" y="67"/>
                    <a:pt x="96" y="67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3"/>
                  </a:cubicBezTo>
                  <a:cubicBezTo>
                    <a:pt x="95" y="63"/>
                    <a:pt x="95" y="63"/>
                    <a:pt x="96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96" y="61"/>
                    <a:pt x="96" y="61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61"/>
                    <a:pt x="96" y="61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0"/>
                    <a:pt x="96" y="59"/>
                    <a:pt x="96" y="59"/>
                  </a:cubicBezTo>
                  <a:cubicBezTo>
                    <a:pt x="95" y="59"/>
                    <a:pt x="95" y="59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4" y="57"/>
                    <a:pt x="94" y="57"/>
                    <a:pt x="94" y="56"/>
                  </a:cubicBezTo>
                  <a:cubicBezTo>
                    <a:pt x="94" y="56"/>
                    <a:pt x="93" y="56"/>
                    <a:pt x="93" y="56"/>
                  </a:cubicBezTo>
                  <a:cubicBezTo>
                    <a:pt x="92" y="56"/>
                    <a:pt x="91" y="56"/>
                    <a:pt x="91" y="5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7"/>
                    <a:pt x="89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0" y="55"/>
                    <a:pt x="90" y="54"/>
                    <a:pt x="90" y="54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2"/>
                    <a:pt x="91" y="52"/>
                    <a:pt x="91" y="52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2" y="51"/>
                    <a:pt x="92" y="50"/>
                  </a:cubicBezTo>
                  <a:cubicBezTo>
                    <a:pt x="93" y="50"/>
                    <a:pt x="94" y="49"/>
                    <a:pt x="94" y="48"/>
                  </a:cubicBezTo>
                  <a:cubicBezTo>
                    <a:pt x="95" y="47"/>
                    <a:pt x="95" y="47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5"/>
                    <a:pt x="94" y="44"/>
                    <a:pt x="96" y="44"/>
                  </a:cubicBezTo>
                  <a:cubicBezTo>
                    <a:pt x="96" y="44"/>
                    <a:pt x="96" y="44"/>
                    <a:pt x="97" y="44"/>
                  </a:cubicBezTo>
                  <a:cubicBezTo>
                    <a:pt x="98" y="44"/>
                    <a:pt x="98" y="44"/>
                    <a:pt x="99" y="4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3"/>
                    <a:pt x="101" y="43"/>
                    <a:pt x="101" y="43"/>
                  </a:cubicBezTo>
                  <a:cubicBezTo>
                    <a:pt x="101" y="43"/>
                    <a:pt x="101" y="43"/>
                    <a:pt x="102" y="43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1" y="41"/>
                    <a:pt x="101" y="41"/>
                  </a:cubicBezTo>
                  <a:cubicBezTo>
                    <a:pt x="101" y="40"/>
                    <a:pt x="101" y="39"/>
                    <a:pt x="101" y="38"/>
                  </a:cubicBezTo>
                  <a:cubicBezTo>
                    <a:pt x="101" y="37"/>
                    <a:pt x="101" y="36"/>
                    <a:pt x="102" y="35"/>
                  </a:cubicBezTo>
                  <a:cubicBezTo>
                    <a:pt x="102" y="35"/>
                    <a:pt x="102" y="34"/>
                    <a:pt x="102" y="33"/>
                  </a:cubicBezTo>
                  <a:cubicBezTo>
                    <a:pt x="103" y="32"/>
                    <a:pt x="102" y="32"/>
                    <a:pt x="103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4" y="29"/>
                    <a:pt x="104" y="29"/>
                    <a:pt x="105" y="28"/>
                  </a:cubicBezTo>
                  <a:cubicBezTo>
                    <a:pt x="106" y="28"/>
                    <a:pt x="106" y="27"/>
                    <a:pt x="106" y="26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2" name="Freeform 18"/>
            <p:cNvSpPr>
              <a:spLocks/>
            </p:cNvSpPr>
            <p:nvPr/>
          </p:nvSpPr>
          <p:spPr bwMode="auto">
            <a:xfrm>
              <a:off x="8682313" y="2457140"/>
              <a:ext cx="11995" cy="2398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3" y="14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3" y="16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5" y="18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8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3"/>
                </a:cxn>
              </a:cxnLst>
              <a:rect l="0" t="0" r="r" b="b"/>
              <a:pathLst>
                <a:path w="10" h="19">
                  <a:moveTo>
                    <a:pt x="9" y="3"/>
                  </a:move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8"/>
                    <a:pt x="5" y="18"/>
                    <a:pt x="6" y="18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7" y="18"/>
                    <a:pt x="6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7" y="16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0"/>
                    <a:pt x="9" y="10"/>
                  </a:cubicBezTo>
                  <a:cubicBezTo>
                    <a:pt x="9" y="9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3" name="Freeform 19"/>
            <p:cNvSpPr>
              <a:spLocks noEditPoints="1"/>
            </p:cNvSpPr>
            <p:nvPr/>
          </p:nvSpPr>
          <p:spPr bwMode="auto">
            <a:xfrm>
              <a:off x="8667162" y="2401585"/>
              <a:ext cx="110479" cy="127524"/>
            </a:xfrm>
            <a:custGeom>
              <a:avLst/>
              <a:gdLst/>
              <a:ahLst/>
              <a:cxnLst>
                <a:cxn ang="0">
                  <a:pos x="87" y="76"/>
                </a:cxn>
                <a:cxn ang="0">
                  <a:pos x="83" y="72"/>
                </a:cxn>
                <a:cxn ang="0">
                  <a:pos x="77" y="67"/>
                </a:cxn>
                <a:cxn ang="0">
                  <a:pos x="70" y="62"/>
                </a:cxn>
                <a:cxn ang="0">
                  <a:pos x="71" y="58"/>
                </a:cxn>
                <a:cxn ang="0">
                  <a:pos x="63" y="58"/>
                </a:cxn>
                <a:cxn ang="0">
                  <a:pos x="58" y="53"/>
                </a:cxn>
                <a:cxn ang="0">
                  <a:pos x="54" y="47"/>
                </a:cxn>
                <a:cxn ang="0">
                  <a:pos x="52" y="40"/>
                </a:cxn>
                <a:cxn ang="0">
                  <a:pos x="46" y="34"/>
                </a:cxn>
                <a:cxn ang="0">
                  <a:pos x="43" y="28"/>
                </a:cxn>
                <a:cxn ang="0">
                  <a:pos x="46" y="24"/>
                </a:cxn>
                <a:cxn ang="0">
                  <a:pos x="44" y="20"/>
                </a:cxn>
                <a:cxn ang="0">
                  <a:pos x="47" y="18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3" y="13"/>
                </a:cxn>
                <a:cxn ang="0">
                  <a:pos x="52" y="9"/>
                </a:cxn>
                <a:cxn ang="0">
                  <a:pos x="49" y="5"/>
                </a:cxn>
                <a:cxn ang="0">
                  <a:pos x="44" y="0"/>
                </a:cxn>
                <a:cxn ang="0">
                  <a:pos x="35" y="2"/>
                </a:cxn>
                <a:cxn ang="0">
                  <a:pos x="31" y="3"/>
                </a:cxn>
                <a:cxn ang="0">
                  <a:pos x="28" y="6"/>
                </a:cxn>
                <a:cxn ang="0">
                  <a:pos x="26" y="9"/>
                </a:cxn>
                <a:cxn ang="0">
                  <a:pos x="21" y="7"/>
                </a:cxn>
                <a:cxn ang="0">
                  <a:pos x="18" y="13"/>
                </a:cxn>
                <a:cxn ang="0">
                  <a:pos x="17" y="12"/>
                </a:cxn>
                <a:cxn ang="0">
                  <a:pos x="13" y="8"/>
                </a:cxn>
                <a:cxn ang="0">
                  <a:pos x="10" y="14"/>
                </a:cxn>
                <a:cxn ang="0">
                  <a:pos x="3" y="15"/>
                </a:cxn>
                <a:cxn ang="0">
                  <a:pos x="1" y="24"/>
                </a:cxn>
                <a:cxn ang="0">
                  <a:pos x="5" y="33"/>
                </a:cxn>
                <a:cxn ang="0">
                  <a:pos x="8" y="38"/>
                </a:cxn>
                <a:cxn ang="0">
                  <a:pos x="13" y="34"/>
                </a:cxn>
                <a:cxn ang="0">
                  <a:pos x="21" y="32"/>
                </a:cxn>
                <a:cxn ang="0">
                  <a:pos x="24" y="34"/>
                </a:cxn>
                <a:cxn ang="0">
                  <a:pos x="28" y="37"/>
                </a:cxn>
                <a:cxn ang="0">
                  <a:pos x="29" y="44"/>
                </a:cxn>
                <a:cxn ang="0">
                  <a:pos x="32" y="49"/>
                </a:cxn>
                <a:cxn ang="0">
                  <a:pos x="35" y="53"/>
                </a:cxn>
                <a:cxn ang="0">
                  <a:pos x="39" y="57"/>
                </a:cxn>
                <a:cxn ang="0">
                  <a:pos x="43" y="62"/>
                </a:cxn>
                <a:cxn ang="0">
                  <a:pos x="48" y="65"/>
                </a:cxn>
                <a:cxn ang="0">
                  <a:pos x="53" y="69"/>
                </a:cxn>
                <a:cxn ang="0">
                  <a:pos x="57" y="72"/>
                </a:cxn>
                <a:cxn ang="0">
                  <a:pos x="60" y="73"/>
                </a:cxn>
                <a:cxn ang="0">
                  <a:pos x="63" y="78"/>
                </a:cxn>
                <a:cxn ang="0">
                  <a:pos x="68" y="83"/>
                </a:cxn>
                <a:cxn ang="0">
                  <a:pos x="69" y="91"/>
                </a:cxn>
                <a:cxn ang="0">
                  <a:pos x="67" y="99"/>
                </a:cxn>
                <a:cxn ang="0">
                  <a:pos x="66" y="103"/>
                </a:cxn>
                <a:cxn ang="0">
                  <a:pos x="70" y="100"/>
                </a:cxn>
                <a:cxn ang="0">
                  <a:pos x="76" y="92"/>
                </a:cxn>
                <a:cxn ang="0">
                  <a:pos x="78" y="89"/>
                </a:cxn>
                <a:cxn ang="0">
                  <a:pos x="74" y="84"/>
                </a:cxn>
                <a:cxn ang="0">
                  <a:pos x="76" y="77"/>
                </a:cxn>
                <a:cxn ang="0">
                  <a:pos x="80" y="76"/>
                </a:cxn>
                <a:cxn ang="0">
                  <a:pos x="85" y="79"/>
                </a:cxn>
                <a:cxn ang="0">
                  <a:pos x="89" y="79"/>
                </a:cxn>
              </a:cxnLst>
              <a:rect l="0" t="0" r="r" b="b"/>
              <a:pathLst>
                <a:path w="89" h="103">
                  <a:moveTo>
                    <a:pt x="77" y="68"/>
                  </a:move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moveTo>
                    <a:pt x="89" y="78"/>
                  </a:move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6"/>
                  </a:cubicBezTo>
                  <a:cubicBezTo>
                    <a:pt x="88" y="76"/>
                    <a:pt x="88" y="76"/>
                    <a:pt x="87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76"/>
                    <a:pt x="87" y="76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5"/>
                    <a:pt x="87" y="75"/>
                    <a:pt x="86" y="75"/>
                  </a:cubicBezTo>
                  <a:cubicBezTo>
                    <a:pt x="86" y="75"/>
                    <a:pt x="86" y="74"/>
                    <a:pt x="86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5" y="74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4" y="73"/>
                    <a:pt x="84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2"/>
                    <a:pt x="83" y="72"/>
                    <a:pt x="82" y="72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1" y="71"/>
                    <a:pt x="81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0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79" y="7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8" y="68"/>
                    <a:pt x="78" y="68"/>
                  </a:cubicBezTo>
                  <a:cubicBezTo>
                    <a:pt x="78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7"/>
                  </a:cubicBezTo>
                  <a:cubicBezTo>
                    <a:pt x="77" y="67"/>
                    <a:pt x="76" y="67"/>
                    <a:pt x="76" y="67"/>
                  </a:cubicBezTo>
                  <a:cubicBezTo>
                    <a:pt x="76" y="67"/>
                    <a:pt x="75" y="67"/>
                    <a:pt x="75" y="67"/>
                  </a:cubicBezTo>
                  <a:cubicBezTo>
                    <a:pt x="74" y="67"/>
                    <a:pt x="74" y="66"/>
                    <a:pt x="73" y="66"/>
                  </a:cubicBezTo>
                  <a:cubicBezTo>
                    <a:pt x="73" y="66"/>
                    <a:pt x="73" y="66"/>
                    <a:pt x="73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4"/>
                  </a:cubicBezTo>
                  <a:cubicBezTo>
                    <a:pt x="71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2"/>
                    <a:pt x="69" y="62"/>
                    <a:pt x="70" y="62"/>
                  </a:cubicBezTo>
                  <a:cubicBezTo>
                    <a:pt x="70" y="62"/>
                    <a:pt x="70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1"/>
                    <a:pt x="70" y="61"/>
                    <a:pt x="71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61"/>
                    <a:pt x="71" y="61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1" y="59"/>
                  </a:cubicBezTo>
                  <a:cubicBezTo>
                    <a:pt x="71" y="59"/>
                    <a:pt x="71" y="59"/>
                    <a:pt x="71" y="58"/>
                  </a:cubicBezTo>
                  <a:cubicBezTo>
                    <a:pt x="71" y="58"/>
                    <a:pt x="70" y="58"/>
                    <a:pt x="70" y="58"/>
                  </a:cubicBezTo>
                  <a:cubicBezTo>
                    <a:pt x="70" y="58"/>
                    <a:pt x="70" y="58"/>
                    <a:pt x="69" y="58"/>
                  </a:cubicBezTo>
                  <a:cubicBezTo>
                    <a:pt x="69" y="58"/>
                    <a:pt x="69" y="58"/>
                    <a:pt x="69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8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6" y="58"/>
                  </a:cubicBezTo>
                  <a:cubicBezTo>
                    <a:pt x="66" y="58"/>
                    <a:pt x="66" y="59"/>
                    <a:pt x="66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59"/>
                    <a:pt x="64" y="59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1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1" y="56"/>
                    <a:pt x="60" y="57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6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59" y="55"/>
                  </a:cubicBezTo>
                  <a:cubicBezTo>
                    <a:pt x="59" y="55"/>
                    <a:pt x="59" y="55"/>
                    <a:pt x="59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3"/>
                    <a:pt x="58" y="53"/>
                  </a:cubicBezTo>
                  <a:cubicBezTo>
                    <a:pt x="58" y="53"/>
                    <a:pt x="58" y="53"/>
                    <a:pt x="57" y="53"/>
                  </a:cubicBezTo>
                  <a:cubicBezTo>
                    <a:pt x="57" y="53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5" y="51"/>
                  </a:cubicBezTo>
                  <a:cubicBezTo>
                    <a:pt x="55" y="51"/>
                    <a:pt x="55" y="50"/>
                    <a:pt x="55" y="50"/>
                  </a:cubicBezTo>
                  <a:cubicBezTo>
                    <a:pt x="55" y="50"/>
                    <a:pt x="55" y="49"/>
                    <a:pt x="55" y="49"/>
                  </a:cubicBezTo>
                  <a:cubicBezTo>
                    <a:pt x="55" y="48"/>
                    <a:pt x="55" y="48"/>
                    <a:pt x="54" y="47"/>
                  </a:cubicBezTo>
                  <a:cubicBezTo>
                    <a:pt x="54" y="47"/>
                    <a:pt x="54" y="47"/>
                    <a:pt x="54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3"/>
                  </a:cubicBezTo>
                  <a:cubicBezTo>
                    <a:pt x="53" y="43"/>
                    <a:pt x="53" y="43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50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7" y="36"/>
                    <a:pt x="47" y="36"/>
                  </a:cubicBezTo>
                  <a:cubicBezTo>
                    <a:pt x="47" y="36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4"/>
                    <a:pt x="44" y="33"/>
                  </a:cubicBezTo>
                  <a:cubicBezTo>
                    <a:pt x="44" y="33"/>
                    <a:pt x="44" y="33"/>
                    <a:pt x="44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1"/>
                    <a:pt x="43" y="31"/>
                  </a:cubicBezTo>
                  <a:cubicBezTo>
                    <a:pt x="43" y="31"/>
                    <a:pt x="43" y="30"/>
                    <a:pt x="43" y="30"/>
                  </a:cubicBezTo>
                  <a:cubicBezTo>
                    <a:pt x="43" y="29"/>
                    <a:pt x="43" y="29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5"/>
                    <a:pt x="44" y="25"/>
                  </a:cubicBezTo>
                  <a:cubicBezTo>
                    <a:pt x="44" y="25"/>
                    <a:pt x="44" y="25"/>
                    <a:pt x="44" y="24"/>
                  </a:cubicBezTo>
                  <a:cubicBezTo>
                    <a:pt x="45" y="24"/>
                    <a:pt x="45" y="25"/>
                    <a:pt x="45" y="24"/>
                  </a:cubicBezTo>
                  <a:cubicBezTo>
                    <a:pt x="45" y="24"/>
                    <a:pt x="46" y="24"/>
                    <a:pt x="46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6" y="24"/>
                    <a:pt x="46" y="23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5" y="23"/>
                    <a:pt x="45" y="22"/>
                  </a:cubicBezTo>
                  <a:cubicBezTo>
                    <a:pt x="45" y="22"/>
                    <a:pt x="45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1"/>
                    <a:pt x="46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0"/>
                  </a:cubicBezTo>
                  <a:cubicBezTo>
                    <a:pt x="47" y="20"/>
                    <a:pt x="46" y="21"/>
                    <a:pt x="46" y="20"/>
                  </a:cubicBezTo>
                  <a:cubicBezTo>
                    <a:pt x="46" y="20"/>
                    <a:pt x="45" y="20"/>
                    <a:pt x="44" y="20"/>
                  </a:cubicBezTo>
                  <a:cubicBezTo>
                    <a:pt x="44" y="20"/>
                    <a:pt x="44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8"/>
                    <a:pt x="45" y="18"/>
                    <a:pt x="45" y="19"/>
                  </a:cubicBezTo>
                  <a:cubicBezTo>
                    <a:pt x="46" y="19"/>
                    <a:pt x="45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7" y="19"/>
                    <a:pt x="47" y="18"/>
                    <a:pt x="4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5"/>
                    <a:pt x="53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2" y="12"/>
                    <a:pt x="53" y="12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4" y="11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0"/>
                    <a:pt x="53" y="10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8"/>
                  </a:cubicBezTo>
                  <a:cubicBezTo>
                    <a:pt x="52" y="8"/>
                    <a:pt x="52" y="8"/>
                    <a:pt x="53" y="8"/>
                  </a:cubicBezTo>
                  <a:cubicBezTo>
                    <a:pt x="53" y="8"/>
                    <a:pt x="53" y="8"/>
                    <a:pt x="53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6"/>
                    <a:pt x="54" y="6"/>
                    <a:pt x="53" y="6"/>
                  </a:cubicBezTo>
                  <a:cubicBezTo>
                    <a:pt x="53" y="6"/>
                    <a:pt x="52" y="6"/>
                    <a:pt x="52" y="6"/>
                  </a:cubicBezTo>
                  <a:cubicBezTo>
                    <a:pt x="51" y="6"/>
                    <a:pt x="51" y="6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8" y="5"/>
                    <a:pt x="48" y="5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45" y="4"/>
                    <a:pt x="45" y="4"/>
                  </a:cubicBezTo>
                  <a:cubicBezTo>
                    <a:pt x="45" y="4"/>
                    <a:pt x="44" y="3"/>
                    <a:pt x="44" y="3"/>
                  </a:cubicBezTo>
                  <a:cubicBezTo>
                    <a:pt x="44" y="3"/>
                    <a:pt x="44" y="3"/>
                    <a:pt x="44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4" y="1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3" y="0"/>
                    <a:pt x="42" y="0"/>
                    <a:pt x="42" y="0"/>
                  </a:cubicBezTo>
                  <a:cubicBezTo>
                    <a:pt x="42" y="0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5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4"/>
                    <a:pt x="29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5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7" y="8"/>
                    <a:pt x="27" y="8"/>
                    <a:pt x="28" y="8"/>
                  </a:cubicBezTo>
                  <a:cubicBezTo>
                    <a:pt x="28" y="8"/>
                    <a:pt x="28" y="8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10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3"/>
                    <a:pt x="18" y="14"/>
                    <a:pt x="18" y="14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1"/>
                    <a:pt x="15" y="11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9"/>
                    <a:pt x="13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1" y="24"/>
                    <a:pt x="2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9"/>
                  </a:cubicBezTo>
                  <a:cubicBezTo>
                    <a:pt x="2" y="29"/>
                    <a:pt x="1" y="29"/>
                    <a:pt x="2" y="30"/>
                  </a:cubicBezTo>
                  <a:cubicBezTo>
                    <a:pt x="2" y="30"/>
                    <a:pt x="3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2"/>
                    <a:pt x="3" y="33"/>
                    <a:pt x="3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4"/>
                    <a:pt x="7" y="34"/>
                  </a:cubicBezTo>
                  <a:cubicBezTo>
                    <a:pt x="7" y="34"/>
                    <a:pt x="8" y="33"/>
                    <a:pt x="8" y="33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8" y="36"/>
                    <a:pt x="7" y="37"/>
                    <a:pt x="7" y="37"/>
                  </a:cubicBezTo>
                  <a:cubicBezTo>
                    <a:pt x="7" y="37"/>
                    <a:pt x="7" y="37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8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6"/>
                    <a:pt x="12" y="36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8" y="30"/>
                    <a:pt x="18" y="31"/>
                  </a:cubicBezTo>
                  <a:cubicBezTo>
                    <a:pt x="19" y="31"/>
                    <a:pt x="20" y="31"/>
                    <a:pt x="20" y="32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3"/>
                    <a:pt x="22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6"/>
                    <a:pt x="27" y="36"/>
                  </a:cubicBezTo>
                  <a:cubicBezTo>
                    <a:pt x="27" y="36"/>
                    <a:pt x="27" y="36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0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5"/>
                    <a:pt x="29" y="45"/>
                  </a:cubicBezTo>
                  <a:cubicBezTo>
                    <a:pt x="29" y="45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6"/>
                    <a:pt x="30" y="46"/>
                    <a:pt x="30" y="47"/>
                  </a:cubicBezTo>
                  <a:cubicBezTo>
                    <a:pt x="30" y="47"/>
                    <a:pt x="30" y="46"/>
                    <a:pt x="30" y="47"/>
                  </a:cubicBezTo>
                  <a:cubicBezTo>
                    <a:pt x="31" y="47"/>
                    <a:pt x="30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2" y="48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50"/>
                  </a:cubicBezTo>
                  <a:cubicBezTo>
                    <a:pt x="32" y="50"/>
                    <a:pt x="32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1"/>
                    <a:pt x="33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5" y="52"/>
                  </a:cubicBezTo>
                  <a:cubicBezTo>
                    <a:pt x="35" y="52"/>
                    <a:pt x="35" y="53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6" y="53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5"/>
                    <a:pt x="37" y="55"/>
                  </a:cubicBezTo>
                  <a:cubicBezTo>
                    <a:pt x="37" y="55"/>
                    <a:pt x="37" y="55"/>
                    <a:pt x="37" y="56"/>
                  </a:cubicBezTo>
                  <a:cubicBezTo>
                    <a:pt x="38" y="56"/>
                    <a:pt x="38" y="56"/>
                    <a:pt x="38" y="57"/>
                  </a:cubicBezTo>
                  <a:cubicBezTo>
                    <a:pt x="38" y="57"/>
                    <a:pt x="38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8"/>
                    <a:pt x="40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58"/>
                    <a:pt x="40" y="58"/>
                    <a:pt x="40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2" y="60"/>
                  </a:cubicBezTo>
                  <a:cubicBezTo>
                    <a:pt x="42" y="60"/>
                    <a:pt x="42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3" y="61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4"/>
                    <a:pt x="45" y="64"/>
                    <a:pt x="46" y="64"/>
                  </a:cubicBezTo>
                  <a:cubicBezTo>
                    <a:pt x="46" y="64"/>
                    <a:pt x="46" y="65"/>
                    <a:pt x="46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7" y="65"/>
                    <a:pt x="46" y="66"/>
                    <a:pt x="47" y="66"/>
                  </a:cubicBezTo>
                  <a:cubicBezTo>
                    <a:pt x="47" y="66"/>
                    <a:pt x="48" y="66"/>
                    <a:pt x="48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0" y="65"/>
                    <a:pt x="50" y="66"/>
                    <a:pt x="50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4" y="69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0"/>
                  </a:cubicBezTo>
                  <a:cubicBezTo>
                    <a:pt x="55" y="70"/>
                    <a:pt x="56" y="70"/>
                    <a:pt x="56" y="70"/>
                  </a:cubicBezTo>
                  <a:cubicBezTo>
                    <a:pt x="56" y="71"/>
                    <a:pt x="56" y="70"/>
                    <a:pt x="56" y="70"/>
                  </a:cubicBezTo>
                  <a:cubicBezTo>
                    <a:pt x="57" y="70"/>
                    <a:pt x="57" y="71"/>
                    <a:pt x="58" y="71"/>
                  </a:cubicBezTo>
                  <a:cubicBezTo>
                    <a:pt x="58" y="72"/>
                    <a:pt x="58" y="72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7" y="73"/>
                  </a:cubicBezTo>
                  <a:cubicBezTo>
                    <a:pt x="57" y="73"/>
                    <a:pt x="56" y="73"/>
                    <a:pt x="56" y="73"/>
                  </a:cubicBezTo>
                  <a:cubicBezTo>
                    <a:pt x="56" y="73"/>
                    <a:pt x="57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7" y="73"/>
                    <a:pt x="57" y="74"/>
                  </a:cubicBezTo>
                  <a:cubicBezTo>
                    <a:pt x="57" y="74"/>
                    <a:pt x="58" y="74"/>
                    <a:pt x="58" y="74"/>
                  </a:cubicBezTo>
                  <a:cubicBezTo>
                    <a:pt x="58" y="74"/>
                    <a:pt x="58" y="73"/>
                    <a:pt x="58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5"/>
                    <a:pt x="61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1" y="75"/>
                    <a:pt x="62" y="75"/>
                  </a:cubicBezTo>
                  <a:cubicBezTo>
                    <a:pt x="62" y="75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8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79"/>
                    <a:pt x="64" y="80"/>
                    <a:pt x="64" y="80"/>
                  </a:cubicBezTo>
                  <a:cubicBezTo>
                    <a:pt x="64" y="80"/>
                    <a:pt x="65" y="80"/>
                    <a:pt x="65" y="8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8"/>
                    <a:pt x="66" y="78"/>
                  </a:cubicBezTo>
                  <a:cubicBezTo>
                    <a:pt x="66" y="79"/>
                    <a:pt x="67" y="80"/>
                    <a:pt x="67" y="81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2"/>
                    <a:pt x="68" y="82"/>
                    <a:pt x="68" y="83"/>
                  </a:cubicBezTo>
                  <a:cubicBezTo>
                    <a:pt x="68" y="83"/>
                    <a:pt x="68" y="84"/>
                    <a:pt x="68" y="84"/>
                  </a:cubicBezTo>
                  <a:cubicBezTo>
                    <a:pt x="68" y="84"/>
                    <a:pt x="68" y="84"/>
                    <a:pt x="68" y="85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5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7"/>
                    <a:pt x="69" y="88"/>
                    <a:pt x="69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69" y="89"/>
                    <a:pt x="69" y="89"/>
                    <a:pt x="69" y="90"/>
                  </a:cubicBezTo>
                  <a:cubicBezTo>
                    <a:pt x="69" y="90"/>
                    <a:pt x="69" y="91"/>
                    <a:pt x="69" y="91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1" y="93"/>
                    <a:pt x="70" y="93"/>
                    <a:pt x="70" y="93"/>
                  </a:cubicBezTo>
                  <a:cubicBezTo>
                    <a:pt x="70" y="93"/>
                    <a:pt x="70" y="94"/>
                    <a:pt x="7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8" y="94"/>
                    <a:pt x="68" y="95"/>
                    <a:pt x="68" y="95"/>
                  </a:cubicBezTo>
                  <a:cubicBezTo>
                    <a:pt x="68" y="95"/>
                    <a:pt x="68" y="95"/>
                    <a:pt x="67" y="95"/>
                  </a:cubicBezTo>
                  <a:cubicBezTo>
                    <a:pt x="67" y="95"/>
                    <a:pt x="68" y="96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8" y="98"/>
                    <a:pt x="68" y="98"/>
                    <a:pt x="67" y="98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9"/>
                    <a:pt x="66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100"/>
                    <a:pt x="65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1"/>
                    <a:pt x="65" y="101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3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103"/>
                    <a:pt x="66" y="103"/>
                    <a:pt x="66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103"/>
                    <a:pt x="67" y="103"/>
                    <a:pt x="67" y="103"/>
                  </a:cubicBezTo>
                  <a:cubicBezTo>
                    <a:pt x="67" y="103"/>
                    <a:pt x="68" y="103"/>
                    <a:pt x="68" y="103"/>
                  </a:cubicBezTo>
                  <a:cubicBezTo>
                    <a:pt x="68" y="103"/>
                    <a:pt x="68" y="103"/>
                    <a:pt x="6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0" y="103"/>
                    <a:pt x="70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70" y="101"/>
                    <a:pt x="70" y="101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99"/>
                    <a:pt x="72" y="99"/>
                    <a:pt x="72" y="99"/>
                  </a:cubicBezTo>
                  <a:cubicBezTo>
                    <a:pt x="72" y="99"/>
                    <a:pt x="73" y="98"/>
                    <a:pt x="73" y="98"/>
                  </a:cubicBezTo>
                  <a:cubicBezTo>
                    <a:pt x="73" y="98"/>
                    <a:pt x="73" y="97"/>
                    <a:pt x="73" y="96"/>
                  </a:cubicBezTo>
                  <a:cubicBezTo>
                    <a:pt x="73" y="96"/>
                    <a:pt x="73" y="95"/>
                    <a:pt x="73" y="95"/>
                  </a:cubicBezTo>
                  <a:cubicBezTo>
                    <a:pt x="73" y="95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4" y="93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5" y="93"/>
                    <a:pt x="75" y="93"/>
                    <a:pt x="76" y="92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2"/>
                    <a:pt x="77" y="92"/>
                    <a:pt x="77" y="92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2"/>
                    <a:pt x="77" y="92"/>
                    <a:pt x="78" y="92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8" y="90"/>
                    <a:pt x="78" y="89"/>
                    <a:pt x="78" y="89"/>
                  </a:cubicBezTo>
                  <a:cubicBezTo>
                    <a:pt x="78" y="89"/>
                    <a:pt x="78" y="88"/>
                    <a:pt x="78" y="88"/>
                  </a:cubicBezTo>
                  <a:cubicBezTo>
                    <a:pt x="78" y="88"/>
                    <a:pt x="78" y="88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5" y="85"/>
                    <a:pt x="75" y="85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3" y="83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81"/>
                    <a:pt x="73" y="81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4" y="80"/>
                    <a:pt x="74" y="79"/>
                    <a:pt x="74" y="79"/>
                  </a:cubicBezTo>
                  <a:cubicBezTo>
                    <a:pt x="75" y="79"/>
                    <a:pt x="75" y="79"/>
                    <a:pt x="75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5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5"/>
                    <a:pt x="77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7" y="75"/>
                    <a:pt x="78" y="74"/>
                    <a:pt x="78" y="74"/>
                  </a:cubicBezTo>
                  <a:cubicBezTo>
                    <a:pt x="78" y="74"/>
                    <a:pt x="78" y="75"/>
                    <a:pt x="78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6"/>
                    <a:pt x="80" y="76"/>
                    <a:pt x="80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80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4" y="77"/>
                    <a:pt x="84" y="77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5" y="78"/>
                    <a:pt x="85" y="79"/>
                    <a:pt x="85" y="79"/>
                  </a:cubicBezTo>
                  <a:cubicBezTo>
                    <a:pt x="85" y="80"/>
                    <a:pt x="85" y="80"/>
                    <a:pt x="85" y="81"/>
                  </a:cubicBezTo>
                  <a:cubicBezTo>
                    <a:pt x="85" y="81"/>
                    <a:pt x="85" y="81"/>
                    <a:pt x="85" y="82"/>
                  </a:cubicBezTo>
                  <a:cubicBezTo>
                    <a:pt x="85" y="82"/>
                    <a:pt x="85" y="82"/>
                    <a:pt x="86" y="82"/>
                  </a:cubicBezTo>
                  <a:cubicBezTo>
                    <a:pt x="86" y="82"/>
                    <a:pt x="86" y="82"/>
                    <a:pt x="87" y="82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3"/>
                    <a:pt x="88" y="83"/>
                    <a:pt x="88" y="83"/>
                  </a:cubicBezTo>
                  <a:cubicBezTo>
                    <a:pt x="88" y="83"/>
                    <a:pt x="88" y="82"/>
                    <a:pt x="88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1"/>
                    <a:pt x="88" y="81"/>
                    <a:pt x="88" y="81"/>
                  </a:cubicBezTo>
                  <a:cubicBezTo>
                    <a:pt x="88" y="80"/>
                    <a:pt x="88" y="80"/>
                    <a:pt x="89" y="80"/>
                  </a:cubicBezTo>
                  <a:cubicBezTo>
                    <a:pt x="89" y="80"/>
                    <a:pt x="89" y="79"/>
                    <a:pt x="89" y="79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9"/>
                    <a:pt x="89" y="78"/>
                    <a:pt x="89" y="78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4" name="Freeform 20"/>
            <p:cNvSpPr>
              <a:spLocks/>
            </p:cNvSpPr>
            <p:nvPr/>
          </p:nvSpPr>
          <p:spPr bwMode="auto">
            <a:xfrm>
              <a:off x="8718298" y="2524058"/>
              <a:ext cx="29671" cy="22727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1" y="2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5" y="8"/>
                </a:cxn>
                <a:cxn ang="0">
                  <a:pos x="7" y="10"/>
                </a:cxn>
                <a:cxn ang="0">
                  <a:pos x="10" y="12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5" y="15"/>
                </a:cxn>
                <a:cxn ang="0">
                  <a:pos x="16" y="18"/>
                </a:cxn>
                <a:cxn ang="0">
                  <a:pos x="18" y="18"/>
                </a:cxn>
                <a:cxn ang="0">
                  <a:pos x="21" y="17"/>
                </a:cxn>
                <a:cxn ang="0">
                  <a:pos x="20" y="15"/>
                </a:cxn>
                <a:cxn ang="0">
                  <a:pos x="22" y="14"/>
                </a:cxn>
                <a:cxn ang="0">
                  <a:pos x="21" y="12"/>
                </a:cxn>
                <a:cxn ang="0">
                  <a:pos x="21" y="11"/>
                </a:cxn>
                <a:cxn ang="0">
                  <a:pos x="20" y="8"/>
                </a:cxn>
                <a:cxn ang="0">
                  <a:pos x="22" y="7"/>
                </a:cxn>
                <a:cxn ang="0">
                  <a:pos x="23" y="6"/>
                </a:cxn>
                <a:cxn ang="0">
                  <a:pos x="22" y="6"/>
                </a:cxn>
                <a:cxn ang="0">
                  <a:pos x="23" y="4"/>
                </a:cxn>
                <a:cxn ang="0">
                  <a:pos x="23" y="2"/>
                </a:cxn>
                <a:cxn ang="0">
                  <a:pos x="24" y="1"/>
                </a:cxn>
                <a:cxn ang="0">
                  <a:pos x="24" y="0"/>
                </a:cxn>
                <a:cxn ang="0">
                  <a:pos x="20" y="1"/>
                </a:cxn>
              </a:cxnLst>
              <a:rect l="0" t="0" r="r" b="b"/>
              <a:pathLst>
                <a:path w="24" h="18">
                  <a:moveTo>
                    <a:pt x="20" y="1"/>
                  </a:moveTo>
                  <a:cubicBezTo>
                    <a:pt x="20" y="1"/>
                    <a:pt x="20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7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8"/>
                    <a:pt x="15" y="18"/>
                    <a:pt x="16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4"/>
                    <a:pt x="21" y="14"/>
                  </a:cubicBezTo>
                  <a:cubicBezTo>
                    <a:pt x="21" y="14"/>
                    <a:pt x="21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2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0"/>
                    <a:pt x="20" y="10"/>
                  </a:cubicBezTo>
                  <a:cubicBezTo>
                    <a:pt x="20" y="9"/>
                    <a:pt x="20" y="9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4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5" name="Freeform 21"/>
            <p:cNvSpPr>
              <a:spLocks/>
            </p:cNvSpPr>
            <p:nvPr/>
          </p:nvSpPr>
          <p:spPr bwMode="auto">
            <a:xfrm>
              <a:off x="8679788" y="2482392"/>
              <a:ext cx="14520" cy="32197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10" y="2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8"/>
                </a:cxn>
                <a:cxn ang="0">
                  <a:pos x="12" y="9"/>
                </a:cxn>
                <a:cxn ang="0">
                  <a:pos x="12" y="10"/>
                </a:cxn>
                <a:cxn ang="0">
                  <a:pos x="11" y="11"/>
                </a:cxn>
                <a:cxn ang="0">
                  <a:pos x="11" y="12"/>
                </a:cxn>
                <a:cxn ang="0">
                  <a:pos x="11" y="13"/>
                </a:cxn>
                <a:cxn ang="0">
                  <a:pos x="11" y="17"/>
                </a:cxn>
                <a:cxn ang="0">
                  <a:pos x="11" y="18"/>
                </a:cxn>
                <a:cxn ang="0">
                  <a:pos x="10" y="19"/>
                </a:cxn>
                <a:cxn ang="0">
                  <a:pos x="10" y="20"/>
                </a:cxn>
                <a:cxn ang="0">
                  <a:pos x="10" y="21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0" y="23"/>
                </a:cxn>
                <a:cxn ang="0">
                  <a:pos x="9" y="23"/>
                </a:cxn>
                <a:cxn ang="0">
                  <a:pos x="8" y="23"/>
                </a:cxn>
                <a:cxn ang="0">
                  <a:pos x="7" y="22"/>
                </a:cxn>
                <a:cxn ang="0">
                  <a:pos x="6" y="22"/>
                </a:cxn>
                <a:cxn ang="0">
                  <a:pos x="6" y="23"/>
                </a:cxn>
                <a:cxn ang="0">
                  <a:pos x="5" y="25"/>
                </a:cxn>
                <a:cxn ang="0">
                  <a:pos x="3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1" y="20"/>
                </a:cxn>
                <a:cxn ang="0">
                  <a:pos x="2" y="19"/>
                </a:cxn>
                <a:cxn ang="0">
                  <a:pos x="2" y="18"/>
                </a:cxn>
                <a:cxn ang="0">
                  <a:pos x="2" y="17"/>
                </a:cxn>
                <a:cxn ang="0">
                  <a:pos x="3" y="16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3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8" y="0"/>
                </a:cxn>
              </a:cxnLst>
              <a:rect l="0" t="0" r="r" b="b"/>
              <a:pathLst>
                <a:path w="12" h="26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1"/>
                    <a:pt x="11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5"/>
                    <a:pt x="11" y="16"/>
                    <a:pt x="11" y="17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0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6" y="24"/>
                    <a:pt x="6" y="24"/>
                  </a:cubicBezTo>
                  <a:cubicBezTo>
                    <a:pt x="6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2" y="26"/>
                  </a:cubicBezTo>
                  <a:cubicBezTo>
                    <a:pt x="2" y="26"/>
                    <a:pt x="2" y="25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" y="22"/>
                    <a:pt x="1" y="21"/>
                    <a:pt x="1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19"/>
                    <a:pt x="2" y="19"/>
                  </a:cubicBezTo>
                  <a:cubicBezTo>
                    <a:pt x="2" y="19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2"/>
                    <a:pt x="2" y="13"/>
                    <a:pt x="2" y="13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8" y="0"/>
                  </a:cubicBezTo>
                  <a:cubicBezTo>
                    <a:pt x="8" y="0"/>
                    <a:pt x="9" y="0"/>
                    <a:pt x="9" y="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6" name="Freeform 22"/>
            <p:cNvSpPr>
              <a:spLocks noEditPoints="1"/>
            </p:cNvSpPr>
            <p:nvPr/>
          </p:nvSpPr>
          <p:spPr bwMode="auto">
            <a:xfrm>
              <a:off x="8739131" y="2282268"/>
              <a:ext cx="99746" cy="89014"/>
            </a:xfrm>
            <a:custGeom>
              <a:avLst/>
              <a:gdLst/>
              <a:ahLst/>
              <a:cxnLst>
                <a:cxn ang="0">
                  <a:pos x="80" y="49"/>
                </a:cxn>
                <a:cxn ang="0">
                  <a:pos x="78" y="46"/>
                </a:cxn>
                <a:cxn ang="0">
                  <a:pos x="76" y="40"/>
                </a:cxn>
                <a:cxn ang="0">
                  <a:pos x="77" y="35"/>
                </a:cxn>
                <a:cxn ang="0">
                  <a:pos x="74" y="32"/>
                </a:cxn>
                <a:cxn ang="0">
                  <a:pos x="76" y="28"/>
                </a:cxn>
                <a:cxn ang="0">
                  <a:pos x="80" y="25"/>
                </a:cxn>
                <a:cxn ang="0">
                  <a:pos x="78" y="21"/>
                </a:cxn>
                <a:cxn ang="0">
                  <a:pos x="75" y="12"/>
                </a:cxn>
                <a:cxn ang="0">
                  <a:pos x="74" y="7"/>
                </a:cxn>
                <a:cxn ang="0">
                  <a:pos x="65" y="5"/>
                </a:cxn>
                <a:cxn ang="0">
                  <a:pos x="44" y="6"/>
                </a:cxn>
                <a:cxn ang="0">
                  <a:pos x="41" y="6"/>
                </a:cxn>
                <a:cxn ang="0">
                  <a:pos x="32" y="0"/>
                </a:cxn>
                <a:cxn ang="0">
                  <a:pos x="25" y="1"/>
                </a:cxn>
                <a:cxn ang="0">
                  <a:pos x="22" y="2"/>
                </a:cxn>
                <a:cxn ang="0">
                  <a:pos x="16" y="7"/>
                </a:cxn>
                <a:cxn ang="0">
                  <a:pos x="9" y="9"/>
                </a:cxn>
                <a:cxn ang="0">
                  <a:pos x="4" y="11"/>
                </a:cxn>
                <a:cxn ang="0">
                  <a:pos x="1" y="12"/>
                </a:cxn>
                <a:cxn ang="0">
                  <a:pos x="3" y="13"/>
                </a:cxn>
                <a:cxn ang="0">
                  <a:pos x="4" y="21"/>
                </a:cxn>
                <a:cxn ang="0">
                  <a:pos x="2" y="25"/>
                </a:cxn>
                <a:cxn ang="0">
                  <a:pos x="5" y="28"/>
                </a:cxn>
                <a:cxn ang="0">
                  <a:pos x="5" y="31"/>
                </a:cxn>
                <a:cxn ang="0">
                  <a:pos x="6" y="34"/>
                </a:cxn>
                <a:cxn ang="0">
                  <a:pos x="6" y="38"/>
                </a:cxn>
                <a:cxn ang="0">
                  <a:pos x="7" y="41"/>
                </a:cxn>
                <a:cxn ang="0">
                  <a:pos x="7" y="42"/>
                </a:cxn>
                <a:cxn ang="0">
                  <a:pos x="9" y="45"/>
                </a:cxn>
                <a:cxn ang="0">
                  <a:pos x="11" y="49"/>
                </a:cxn>
                <a:cxn ang="0">
                  <a:pos x="13" y="51"/>
                </a:cxn>
                <a:cxn ang="0">
                  <a:pos x="18" y="53"/>
                </a:cxn>
                <a:cxn ang="0">
                  <a:pos x="20" y="54"/>
                </a:cxn>
                <a:cxn ang="0">
                  <a:pos x="21" y="57"/>
                </a:cxn>
                <a:cxn ang="0">
                  <a:pos x="23" y="59"/>
                </a:cxn>
                <a:cxn ang="0">
                  <a:pos x="24" y="56"/>
                </a:cxn>
                <a:cxn ang="0">
                  <a:pos x="28" y="57"/>
                </a:cxn>
                <a:cxn ang="0">
                  <a:pos x="31" y="60"/>
                </a:cxn>
                <a:cxn ang="0">
                  <a:pos x="35" y="61"/>
                </a:cxn>
                <a:cxn ang="0">
                  <a:pos x="39" y="66"/>
                </a:cxn>
                <a:cxn ang="0">
                  <a:pos x="42" y="67"/>
                </a:cxn>
                <a:cxn ang="0">
                  <a:pos x="45" y="67"/>
                </a:cxn>
                <a:cxn ang="0">
                  <a:pos x="47" y="70"/>
                </a:cxn>
                <a:cxn ang="0">
                  <a:pos x="51" y="68"/>
                </a:cxn>
                <a:cxn ang="0">
                  <a:pos x="55" y="68"/>
                </a:cxn>
                <a:cxn ang="0">
                  <a:pos x="58" y="67"/>
                </a:cxn>
                <a:cxn ang="0">
                  <a:pos x="62" y="68"/>
                </a:cxn>
                <a:cxn ang="0">
                  <a:pos x="65" y="70"/>
                </a:cxn>
                <a:cxn ang="0">
                  <a:pos x="70" y="71"/>
                </a:cxn>
                <a:cxn ang="0">
                  <a:pos x="69" y="68"/>
                </a:cxn>
                <a:cxn ang="0">
                  <a:pos x="69" y="65"/>
                </a:cxn>
                <a:cxn ang="0">
                  <a:pos x="72" y="60"/>
                </a:cxn>
                <a:cxn ang="0">
                  <a:pos x="80" y="54"/>
                </a:cxn>
                <a:cxn ang="0">
                  <a:pos x="80" y="50"/>
                </a:cxn>
              </a:cxnLst>
              <a:rect l="0" t="0" r="r" b="b"/>
              <a:pathLst>
                <a:path w="80" h="72">
                  <a:moveTo>
                    <a:pt x="80" y="54"/>
                  </a:move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moveTo>
                    <a:pt x="79" y="54"/>
                  </a:move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lose/>
                  <a:moveTo>
                    <a:pt x="80" y="49"/>
                  </a:move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8"/>
                  </a:cubicBezTo>
                  <a:cubicBezTo>
                    <a:pt x="80" y="48"/>
                    <a:pt x="79" y="48"/>
                    <a:pt x="79" y="47"/>
                  </a:cubicBezTo>
                  <a:cubicBezTo>
                    <a:pt x="79" y="47"/>
                    <a:pt x="79" y="47"/>
                    <a:pt x="79" y="46"/>
                  </a:cubicBezTo>
                  <a:cubicBezTo>
                    <a:pt x="79" y="46"/>
                    <a:pt x="79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4"/>
                    <a:pt x="77" y="44"/>
                    <a:pt x="77" y="43"/>
                  </a:cubicBezTo>
                  <a:cubicBezTo>
                    <a:pt x="77" y="43"/>
                    <a:pt x="77" y="43"/>
                    <a:pt x="77" y="42"/>
                  </a:cubicBezTo>
                  <a:cubicBezTo>
                    <a:pt x="77" y="42"/>
                    <a:pt x="77" y="42"/>
                    <a:pt x="77" y="41"/>
                  </a:cubicBezTo>
                  <a:cubicBezTo>
                    <a:pt x="77" y="41"/>
                    <a:pt x="77" y="41"/>
                    <a:pt x="76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0"/>
                    <a:pt x="76" y="40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6"/>
                    <a:pt x="77" y="36"/>
                  </a:cubicBezTo>
                  <a:cubicBezTo>
                    <a:pt x="77" y="36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6" y="34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2"/>
                    <a:pt x="75" y="32"/>
                    <a:pt x="74" y="32"/>
                  </a:cubicBezTo>
                  <a:cubicBezTo>
                    <a:pt x="74" y="32"/>
                    <a:pt x="74" y="32"/>
                    <a:pt x="74" y="31"/>
                  </a:cubicBezTo>
                  <a:cubicBezTo>
                    <a:pt x="74" y="31"/>
                    <a:pt x="74" y="31"/>
                    <a:pt x="74" y="30"/>
                  </a:cubicBezTo>
                  <a:cubicBezTo>
                    <a:pt x="74" y="30"/>
                    <a:pt x="74" y="30"/>
                    <a:pt x="75" y="30"/>
                  </a:cubicBezTo>
                  <a:cubicBezTo>
                    <a:pt x="75" y="30"/>
                    <a:pt x="76" y="30"/>
                    <a:pt x="76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8" y="27"/>
                    <a:pt x="78" y="27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5"/>
                    <a:pt x="79" y="25"/>
                  </a:cubicBezTo>
                  <a:cubicBezTo>
                    <a:pt x="79" y="25"/>
                    <a:pt x="79" y="25"/>
                    <a:pt x="80" y="25"/>
                  </a:cubicBezTo>
                  <a:cubicBezTo>
                    <a:pt x="80" y="25"/>
                    <a:pt x="80" y="24"/>
                    <a:pt x="80" y="24"/>
                  </a:cubicBezTo>
                  <a:cubicBezTo>
                    <a:pt x="80" y="24"/>
                    <a:pt x="80" y="24"/>
                    <a:pt x="80" y="23"/>
                  </a:cubicBezTo>
                  <a:cubicBezTo>
                    <a:pt x="80" y="23"/>
                    <a:pt x="80" y="22"/>
                    <a:pt x="79" y="22"/>
                  </a:cubicBezTo>
                  <a:cubicBezTo>
                    <a:pt x="79" y="22"/>
                    <a:pt x="79" y="23"/>
                    <a:pt x="79" y="23"/>
                  </a:cubicBezTo>
                  <a:cubicBezTo>
                    <a:pt x="79" y="23"/>
                    <a:pt x="79" y="23"/>
                    <a:pt x="79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20"/>
                    <a:pt x="77" y="19"/>
                  </a:cubicBezTo>
                  <a:cubicBezTo>
                    <a:pt x="77" y="18"/>
                    <a:pt x="77" y="18"/>
                    <a:pt x="77" y="17"/>
                  </a:cubicBezTo>
                  <a:cubicBezTo>
                    <a:pt x="76" y="16"/>
                    <a:pt x="76" y="15"/>
                    <a:pt x="75" y="15"/>
                  </a:cubicBezTo>
                  <a:cubicBezTo>
                    <a:pt x="75" y="14"/>
                    <a:pt x="75" y="14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2"/>
                    <a:pt x="75" y="12"/>
                  </a:cubicBezTo>
                  <a:cubicBezTo>
                    <a:pt x="75" y="11"/>
                    <a:pt x="75" y="11"/>
                    <a:pt x="74" y="11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5" y="10"/>
                    <a:pt x="75" y="10"/>
                    <a:pt x="75" y="9"/>
                  </a:cubicBezTo>
                  <a:cubicBezTo>
                    <a:pt x="75" y="9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4" y="7"/>
                    <a:pt x="73" y="6"/>
                    <a:pt x="73" y="6"/>
                  </a:cubicBezTo>
                  <a:cubicBezTo>
                    <a:pt x="73" y="6"/>
                    <a:pt x="72" y="6"/>
                    <a:pt x="71" y="6"/>
                  </a:cubicBezTo>
                  <a:cubicBezTo>
                    <a:pt x="71" y="6"/>
                    <a:pt x="70" y="5"/>
                    <a:pt x="69" y="5"/>
                  </a:cubicBezTo>
                  <a:cubicBezTo>
                    <a:pt x="69" y="5"/>
                    <a:pt x="69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6" y="5"/>
                    <a:pt x="65" y="5"/>
                  </a:cubicBezTo>
                  <a:cubicBezTo>
                    <a:pt x="63" y="5"/>
                    <a:pt x="62" y="5"/>
                    <a:pt x="61" y="5"/>
                  </a:cubicBezTo>
                  <a:cubicBezTo>
                    <a:pt x="59" y="5"/>
                    <a:pt x="58" y="5"/>
                    <a:pt x="56" y="5"/>
                  </a:cubicBezTo>
                  <a:cubicBezTo>
                    <a:pt x="54" y="5"/>
                    <a:pt x="51" y="5"/>
                    <a:pt x="49" y="5"/>
                  </a:cubicBezTo>
                  <a:cubicBezTo>
                    <a:pt x="48" y="5"/>
                    <a:pt x="47" y="5"/>
                    <a:pt x="46" y="4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5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7"/>
                    <a:pt x="42" y="7"/>
                  </a:cubicBezTo>
                  <a:cubicBezTo>
                    <a:pt x="42" y="7"/>
                    <a:pt x="41" y="6"/>
                    <a:pt x="42" y="6"/>
                  </a:cubicBezTo>
                  <a:cubicBezTo>
                    <a:pt x="42" y="6"/>
                    <a:pt x="42" y="6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0" y="6"/>
                    <a:pt x="40" y="6"/>
                  </a:cubicBezTo>
                  <a:cubicBezTo>
                    <a:pt x="40" y="6"/>
                    <a:pt x="38" y="6"/>
                    <a:pt x="36" y="5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5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4" y="0"/>
                    <a:pt x="33" y="0"/>
                    <a:pt x="32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1"/>
                    <a:pt x="27" y="1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3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5" y="7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3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4" y="17"/>
                    <a:pt x="4" y="18"/>
                  </a:cubicBezTo>
                  <a:cubicBezTo>
                    <a:pt x="4" y="18"/>
                    <a:pt x="4" y="18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4" y="22"/>
                    <a:pt x="4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7" y="34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6" y="37"/>
                    <a:pt x="6" y="37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6" y="38"/>
                    <a:pt x="5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7" y="40"/>
                    <a:pt x="7" y="41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9" y="44"/>
                  </a:cubicBezTo>
                  <a:cubicBezTo>
                    <a:pt x="9" y="44"/>
                    <a:pt x="9" y="44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9" y="46"/>
                  </a:cubicBezTo>
                  <a:cubicBezTo>
                    <a:pt x="8" y="46"/>
                    <a:pt x="8" y="46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9"/>
                    <a:pt x="8" y="49"/>
                  </a:cubicBezTo>
                  <a:cubicBezTo>
                    <a:pt x="8" y="49"/>
                    <a:pt x="9" y="49"/>
                    <a:pt x="9" y="49"/>
                  </a:cubicBezTo>
                  <a:cubicBezTo>
                    <a:pt x="10" y="49"/>
                    <a:pt x="10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7" y="52"/>
                  </a:cubicBezTo>
                  <a:cubicBezTo>
                    <a:pt x="17" y="52"/>
                    <a:pt x="17" y="52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3"/>
                    <a:pt x="18" y="53"/>
                    <a:pt x="19" y="53"/>
                  </a:cubicBezTo>
                  <a:cubicBezTo>
                    <a:pt x="19" y="53"/>
                    <a:pt x="19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6"/>
                    <a:pt x="19" y="56"/>
                  </a:cubicBezTo>
                  <a:cubicBezTo>
                    <a:pt x="19" y="56"/>
                    <a:pt x="19" y="56"/>
                    <a:pt x="20" y="56"/>
                  </a:cubicBezTo>
                  <a:cubicBezTo>
                    <a:pt x="20" y="56"/>
                    <a:pt x="20" y="57"/>
                    <a:pt x="20" y="57"/>
                  </a:cubicBezTo>
                  <a:cubicBezTo>
                    <a:pt x="20" y="57"/>
                    <a:pt x="20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9"/>
                    <a:pt x="21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6"/>
                    <a:pt x="25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6"/>
                    <a:pt x="25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7" y="56"/>
                    <a:pt x="27" y="56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8"/>
                  </a:cubicBezTo>
                  <a:cubicBezTo>
                    <a:pt x="29" y="58"/>
                    <a:pt x="29" y="58"/>
                    <a:pt x="29" y="57"/>
                  </a:cubicBezTo>
                  <a:cubicBezTo>
                    <a:pt x="30" y="57"/>
                    <a:pt x="30" y="57"/>
                    <a:pt x="31" y="5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3" y="60"/>
                  </a:cubicBezTo>
                  <a:cubicBezTo>
                    <a:pt x="33" y="61"/>
                    <a:pt x="33" y="60"/>
                    <a:pt x="33" y="60"/>
                  </a:cubicBezTo>
                  <a:cubicBezTo>
                    <a:pt x="33" y="61"/>
                    <a:pt x="33" y="61"/>
                    <a:pt x="34" y="61"/>
                  </a:cubicBezTo>
                  <a:cubicBezTo>
                    <a:pt x="34" y="61"/>
                    <a:pt x="34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6" y="61"/>
                    <a:pt x="36" y="61"/>
                    <a:pt x="36" y="62"/>
                  </a:cubicBezTo>
                  <a:cubicBezTo>
                    <a:pt x="37" y="62"/>
                    <a:pt x="37" y="62"/>
                    <a:pt x="38" y="62"/>
                  </a:cubicBezTo>
                  <a:cubicBezTo>
                    <a:pt x="38" y="63"/>
                    <a:pt x="38" y="64"/>
                    <a:pt x="39" y="64"/>
                  </a:cubicBezTo>
                  <a:cubicBezTo>
                    <a:pt x="39" y="64"/>
                    <a:pt x="39" y="64"/>
                    <a:pt x="39" y="65"/>
                  </a:cubicBezTo>
                  <a:cubicBezTo>
                    <a:pt x="39" y="65"/>
                    <a:pt x="39" y="65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41" y="68"/>
                    <a:pt x="41" y="68"/>
                    <a:pt x="42" y="68"/>
                  </a:cubicBezTo>
                  <a:cubicBezTo>
                    <a:pt x="42" y="68"/>
                    <a:pt x="42" y="67"/>
                    <a:pt x="42" y="67"/>
                  </a:cubicBezTo>
                  <a:cubicBezTo>
                    <a:pt x="42" y="66"/>
                    <a:pt x="42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5"/>
                    <a:pt x="45" y="65"/>
                    <a:pt x="45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7"/>
                    <a:pt x="45" y="66"/>
                    <a:pt x="45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7" y="68"/>
                    <a:pt x="47" y="69"/>
                    <a:pt x="47" y="69"/>
                  </a:cubicBezTo>
                  <a:cubicBezTo>
                    <a:pt x="47" y="69"/>
                    <a:pt x="46" y="69"/>
                    <a:pt x="47" y="69"/>
                  </a:cubicBezTo>
                  <a:cubicBezTo>
                    <a:pt x="47" y="69"/>
                    <a:pt x="47" y="70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8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70"/>
                    <a:pt x="48" y="70"/>
                    <a:pt x="49" y="70"/>
                  </a:cubicBezTo>
                  <a:cubicBezTo>
                    <a:pt x="49" y="70"/>
                    <a:pt x="49" y="70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8"/>
                    <a:pt x="50" y="69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2" y="68"/>
                  </a:cubicBezTo>
                  <a:cubicBezTo>
                    <a:pt x="52" y="68"/>
                    <a:pt x="53" y="67"/>
                    <a:pt x="53" y="67"/>
                  </a:cubicBezTo>
                  <a:cubicBezTo>
                    <a:pt x="53" y="67"/>
                    <a:pt x="53" y="67"/>
                    <a:pt x="53" y="68"/>
                  </a:cubicBezTo>
                  <a:cubicBezTo>
                    <a:pt x="54" y="68"/>
                    <a:pt x="54" y="67"/>
                    <a:pt x="54" y="68"/>
                  </a:cubicBezTo>
                  <a:cubicBezTo>
                    <a:pt x="54" y="68"/>
                    <a:pt x="54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8"/>
                    <a:pt x="57" y="68"/>
                  </a:cubicBezTo>
                  <a:cubicBezTo>
                    <a:pt x="57" y="68"/>
                    <a:pt x="56" y="68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8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7"/>
                    <a:pt x="59" y="67"/>
                    <a:pt x="60" y="67"/>
                  </a:cubicBezTo>
                  <a:cubicBezTo>
                    <a:pt x="60" y="67"/>
                    <a:pt x="61" y="67"/>
                    <a:pt x="61" y="67"/>
                  </a:cubicBezTo>
                  <a:cubicBezTo>
                    <a:pt x="61" y="67"/>
                    <a:pt x="61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4" y="69"/>
                    <a:pt x="65" y="69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6" y="70"/>
                    <a:pt x="66" y="70"/>
                    <a:pt x="67" y="70"/>
                  </a:cubicBezTo>
                  <a:cubicBezTo>
                    <a:pt x="67" y="70"/>
                    <a:pt x="67" y="70"/>
                    <a:pt x="67" y="71"/>
                  </a:cubicBezTo>
                  <a:cubicBezTo>
                    <a:pt x="67" y="71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8" y="71"/>
                    <a:pt x="68" y="71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9" y="71"/>
                    <a:pt x="69" y="71"/>
                    <a:pt x="70" y="71"/>
                  </a:cubicBezTo>
                  <a:cubicBezTo>
                    <a:pt x="70" y="72"/>
                    <a:pt x="70" y="72"/>
                    <a:pt x="71" y="72"/>
                  </a:cubicBezTo>
                  <a:cubicBezTo>
                    <a:pt x="71" y="71"/>
                    <a:pt x="70" y="71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69" y="70"/>
                    <a:pt x="69" y="69"/>
                    <a:pt x="69" y="69"/>
                  </a:cubicBezTo>
                  <a:cubicBezTo>
                    <a:pt x="69" y="69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7"/>
                    <a:pt x="69" y="67"/>
                  </a:cubicBezTo>
                  <a:cubicBezTo>
                    <a:pt x="69" y="67"/>
                    <a:pt x="69" y="67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5"/>
                    <a:pt x="69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0" y="65"/>
                    <a:pt x="70" y="65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1" y="63"/>
                    <a:pt x="71" y="63"/>
                  </a:cubicBezTo>
                  <a:cubicBezTo>
                    <a:pt x="71" y="62"/>
                    <a:pt x="72" y="62"/>
                    <a:pt x="72" y="61"/>
                  </a:cubicBezTo>
                  <a:cubicBezTo>
                    <a:pt x="72" y="61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4" y="58"/>
                    <a:pt x="74" y="58"/>
                    <a:pt x="74" y="57"/>
                  </a:cubicBezTo>
                  <a:cubicBezTo>
                    <a:pt x="75" y="57"/>
                    <a:pt x="75" y="56"/>
                    <a:pt x="76" y="56"/>
                  </a:cubicBezTo>
                  <a:cubicBezTo>
                    <a:pt x="77" y="55"/>
                    <a:pt x="77" y="55"/>
                    <a:pt x="78" y="55"/>
                  </a:cubicBezTo>
                  <a:cubicBezTo>
                    <a:pt x="79" y="55"/>
                    <a:pt x="79" y="55"/>
                    <a:pt x="80" y="55"/>
                  </a:cubicBezTo>
                  <a:cubicBezTo>
                    <a:pt x="80" y="55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3"/>
                    <a:pt x="80" y="52"/>
                    <a:pt x="80" y="52"/>
                  </a:cubicBezTo>
                  <a:cubicBezTo>
                    <a:pt x="80" y="51"/>
                    <a:pt x="80" y="51"/>
                    <a:pt x="79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1"/>
                    <a:pt x="79" y="50"/>
                    <a:pt x="79" y="50"/>
                  </a:cubicBezTo>
                  <a:cubicBezTo>
                    <a:pt x="78" y="50"/>
                    <a:pt x="80" y="50"/>
                    <a:pt x="80" y="50"/>
                  </a:cubicBezTo>
                  <a:cubicBezTo>
                    <a:pt x="80" y="50"/>
                    <a:pt x="80" y="49"/>
                    <a:pt x="80" y="4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7" name="Freeform 23"/>
            <p:cNvSpPr>
              <a:spLocks noEditPoints="1"/>
            </p:cNvSpPr>
            <p:nvPr/>
          </p:nvSpPr>
          <p:spPr bwMode="auto">
            <a:xfrm>
              <a:off x="8720823" y="2340348"/>
              <a:ext cx="66919" cy="3851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40" y="28"/>
                </a:cxn>
                <a:cxn ang="0">
                  <a:pos x="42" y="28"/>
                </a:cxn>
                <a:cxn ang="0">
                  <a:pos x="45" y="27"/>
                </a:cxn>
                <a:cxn ang="0">
                  <a:pos x="47" y="26"/>
                </a:cxn>
                <a:cxn ang="0">
                  <a:pos x="49" y="23"/>
                </a:cxn>
                <a:cxn ang="0">
                  <a:pos x="50" y="22"/>
                </a:cxn>
                <a:cxn ang="0">
                  <a:pos x="51" y="20"/>
                </a:cxn>
                <a:cxn ang="0">
                  <a:pos x="53" y="20"/>
                </a:cxn>
                <a:cxn ang="0">
                  <a:pos x="54" y="19"/>
                </a:cxn>
                <a:cxn ang="0">
                  <a:pos x="51" y="15"/>
                </a:cxn>
                <a:cxn ang="0">
                  <a:pos x="48" y="13"/>
                </a:cxn>
                <a:cxn ang="0">
                  <a:pos x="46" y="13"/>
                </a:cxn>
                <a:cxn ang="0">
                  <a:pos x="44" y="10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9" y="11"/>
                </a:cxn>
                <a:cxn ang="0">
                  <a:pos x="37" y="12"/>
                </a:cxn>
                <a:cxn ang="0">
                  <a:pos x="35" y="10"/>
                </a:cxn>
                <a:cxn ang="0">
                  <a:pos x="35" y="7"/>
                </a:cxn>
                <a:cxn ang="0">
                  <a:pos x="34" y="6"/>
                </a:cxn>
                <a:cxn ang="0">
                  <a:pos x="32" y="5"/>
                </a:cxn>
                <a:cxn ang="0">
                  <a:pos x="28" y="4"/>
                </a:cxn>
                <a:cxn ang="0">
                  <a:pos x="26" y="2"/>
                </a:cxn>
                <a:cxn ang="0">
                  <a:pos x="23" y="2"/>
                </a:cxn>
                <a:cxn ang="0">
                  <a:pos x="21" y="3"/>
                </a:cxn>
                <a:cxn ang="0">
                  <a:pos x="20" y="1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5" y="4"/>
                </a:cxn>
                <a:cxn ang="0">
                  <a:pos x="13" y="5"/>
                </a:cxn>
                <a:cxn ang="0">
                  <a:pos x="11" y="7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4" y="9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1" y="11"/>
                </a:cxn>
                <a:cxn ang="0">
                  <a:pos x="2" y="13"/>
                </a:cxn>
                <a:cxn ang="0">
                  <a:pos x="4" y="15"/>
                </a:cxn>
                <a:cxn ang="0">
                  <a:pos x="3" y="18"/>
                </a:cxn>
                <a:cxn ang="0">
                  <a:pos x="5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10" y="25"/>
                </a:cxn>
                <a:cxn ang="0">
                  <a:pos x="13" y="27"/>
                </a:cxn>
                <a:cxn ang="0">
                  <a:pos x="14" y="29"/>
                </a:cxn>
                <a:cxn ang="0">
                  <a:pos x="15" y="30"/>
                </a:cxn>
                <a:cxn ang="0">
                  <a:pos x="17" y="31"/>
                </a:cxn>
                <a:cxn ang="0">
                  <a:pos x="19" y="30"/>
                </a:cxn>
                <a:cxn ang="0">
                  <a:pos x="20" y="30"/>
                </a:cxn>
                <a:cxn ang="0">
                  <a:pos x="22" y="28"/>
                </a:cxn>
                <a:cxn ang="0">
                  <a:pos x="23" y="26"/>
                </a:cxn>
                <a:cxn ang="0">
                  <a:pos x="25" y="26"/>
                </a:cxn>
                <a:cxn ang="0">
                  <a:pos x="29" y="27"/>
                </a:cxn>
                <a:cxn ang="0">
                  <a:pos x="32" y="29"/>
                </a:cxn>
                <a:cxn ang="0">
                  <a:pos x="35" y="28"/>
                </a:cxn>
                <a:cxn ang="0">
                  <a:pos x="37" y="29"/>
                </a:cxn>
                <a:cxn ang="0">
                  <a:pos x="38" y="29"/>
                </a:cxn>
              </a:cxnLst>
              <a:rect l="0" t="0" r="r" b="b"/>
              <a:pathLst>
                <a:path w="54" h="31"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38" y="29"/>
                  </a:moveTo>
                  <a:cubicBezTo>
                    <a:pt x="38" y="29"/>
                    <a:pt x="38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0" y="29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1" y="28"/>
                  </a:cubicBezTo>
                  <a:cubicBezTo>
                    <a:pt x="41" y="28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8"/>
                    <a:pt x="41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8"/>
                    <a:pt x="43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8" y="26"/>
                    <a:pt x="48" y="25"/>
                    <a:pt x="48" y="25"/>
                  </a:cubicBezTo>
                  <a:cubicBezTo>
                    <a:pt x="48" y="25"/>
                    <a:pt x="48" y="25"/>
                    <a:pt x="48" y="24"/>
                  </a:cubicBezTo>
                  <a:cubicBezTo>
                    <a:pt x="48" y="24"/>
                    <a:pt x="48" y="24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49" y="23"/>
                    <a:pt x="49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2"/>
                    <a:pt x="49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1"/>
                    <a:pt x="51" y="21"/>
                  </a:cubicBezTo>
                  <a:cubicBezTo>
                    <a:pt x="51" y="21"/>
                    <a:pt x="51" y="21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4" y="20"/>
                    <a:pt x="54" y="20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6"/>
                    <a:pt x="53" y="15"/>
                  </a:cubicBezTo>
                  <a:cubicBezTo>
                    <a:pt x="52" y="15"/>
                    <a:pt x="52" y="15"/>
                    <a:pt x="51" y="15"/>
                  </a:cubicBezTo>
                  <a:cubicBezTo>
                    <a:pt x="51" y="14"/>
                    <a:pt x="51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4"/>
                    <a:pt x="48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0"/>
                  </a:cubicBezTo>
                  <a:cubicBezTo>
                    <a:pt x="45" y="10"/>
                    <a:pt x="45" y="10"/>
                    <a:pt x="44" y="10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2" y="10"/>
                  </a:cubicBezTo>
                  <a:cubicBezTo>
                    <a:pt x="42" y="10"/>
                    <a:pt x="42" y="10"/>
                    <a:pt x="42" y="9"/>
                  </a:cubicBezTo>
                  <a:cubicBezTo>
                    <a:pt x="42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0" y="8"/>
                    <a:pt x="40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7" y="13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4" y="8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0" y="5"/>
                  </a:cubicBezTo>
                  <a:cubicBezTo>
                    <a:pt x="30" y="5"/>
                    <a:pt x="30" y="5"/>
                    <a:pt x="29" y="4"/>
                  </a:cubicBezTo>
                  <a:cubicBezTo>
                    <a:pt x="29" y="4"/>
                    <a:pt x="29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7" y="3"/>
                  </a:cubicBezTo>
                  <a:cubicBezTo>
                    <a:pt x="27" y="3"/>
                    <a:pt x="27" y="3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9" y="2"/>
                    <a:pt x="19" y="2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3"/>
                  </a:cubicBezTo>
                  <a:cubicBezTo>
                    <a:pt x="17" y="3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1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10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1" y="27"/>
                    <a:pt x="12" y="26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30"/>
                  </a:cubicBezTo>
                  <a:cubicBezTo>
                    <a:pt x="15" y="29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1" y="30"/>
                    <a:pt x="20" y="30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7" y="27"/>
                    <a:pt x="27" y="27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29" y="28"/>
                    <a:pt x="30" y="28"/>
                  </a:cubicBezTo>
                  <a:cubicBezTo>
                    <a:pt x="30" y="28"/>
                    <a:pt x="30" y="28"/>
                    <a:pt x="31" y="28"/>
                  </a:cubicBezTo>
                  <a:cubicBezTo>
                    <a:pt x="31" y="29"/>
                    <a:pt x="31" y="29"/>
                    <a:pt x="32" y="29"/>
                  </a:cubicBezTo>
                  <a:cubicBezTo>
                    <a:pt x="32" y="29"/>
                    <a:pt x="32" y="29"/>
                    <a:pt x="33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4" y="28"/>
                    <a:pt x="33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8" name="Freeform 24"/>
            <p:cNvSpPr>
              <a:spLocks/>
            </p:cNvSpPr>
            <p:nvPr/>
          </p:nvSpPr>
          <p:spPr bwMode="auto">
            <a:xfrm>
              <a:off x="8766277" y="2363075"/>
              <a:ext cx="57449" cy="28409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5" y="22"/>
                </a:cxn>
                <a:cxn ang="0">
                  <a:pos x="11" y="22"/>
                </a:cxn>
                <a:cxn ang="0">
                  <a:pos x="13" y="22"/>
                </a:cxn>
                <a:cxn ang="0">
                  <a:pos x="13" y="19"/>
                </a:cxn>
                <a:cxn ang="0">
                  <a:pos x="17" y="18"/>
                </a:cxn>
                <a:cxn ang="0">
                  <a:pos x="19" y="17"/>
                </a:cxn>
                <a:cxn ang="0">
                  <a:pos x="20" y="17"/>
                </a:cxn>
                <a:cxn ang="0">
                  <a:pos x="23" y="17"/>
                </a:cxn>
                <a:cxn ang="0">
                  <a:pos x="24" y="16"/>
                </a:cxn>
                <a:cxn ang="0">
                  <a:pos x="26" y="14"/>
                </a:cxn>
                <a:cxn ang="0">
                  <a:pos x="29" y="13"/>
                </a:cxn>
                <a:cxn ang="0">
                  <a:pos x="31" y="13"/>
                </a:cxn>
                <a:cxn ang="0">
                  <a:pos x="33" y="13"/>
                </a:cxn>
                <a:cxn ang="0">
                  <a:pos x="35" y="15"/>
                </a:cxn>
                <a:cxn ang="0">
                  <a:pos x="37" y="15"/>
                </a:cxn>
                <a:cxn ang="0">
                  <a:pos x="39" y="13"/>
                </a:cxn>
                <a:cxn ang="0">
                  <a:pos x="40" y="11"/>
                </a:cxn>
                <a:cxn ang="0">
                  <a:pos x="41" y="8"/>
                </a:cxn>
                <a:cxn ang="0">
                  <a:pos x="43" y="7"/>
                </a:cxn>
                <a:cxn ang="0">
                  <a:pos x="46" y="6"/>
                </a:cxn>
                <a:cxn ang="0">
                  <a:pos x="45" y="6"/>
                </a:cxn>
                <a:cxn ang="0">
                  <a:pos x="42" y="4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3"/>
                </a:cxn>
                <a:cxn ang="0">
                  <a:pos x="27" y="4"/>
                </a:cxn>
                <a:cxn ang="0">
                  <a:pos x="25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2" y="1"/>
                </a:cxn>
                <a:cxn ang="0">
                  <a:pos x="20" y="3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1" y="7"/>
                </a:cxn>
                <a:cxn ang="0">
                  <a:pos x="9" y="8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4" y="9"/>
                </a:cxn>
                <a:cxn ang="0">
                  <a:pos x="3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1" y="19"/>
                </a:cxn>
                <a:cxn ang="0">
                  <a:pos x="1" y="20"/>
                </a:cxn>
              </a:cxnLst>
              <a:rect l="0" t="0" r="r" b="b"/>
              <a:pathLst>
                <a:path w="46" h="23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9" y="22"/>
                    <a:pt x="10" y="23"/>
                    <a:pt x="10" y="22"/>
                  </a:cubicBezTo>
                  <a:cubicBezTo>
                    <a:pt x="10" y="22"/>
                    <a:pt x="11" y="22"/>
                    <a:pt x="10" y="22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2" y="22"/>
                    <a:pt x="13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3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9"/>
                    <a:pt x="16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8"/>
                    <a:pt x="22" y="18"/>
                  </a:cubicBezTo>
                  <a:cubicBezTo>
                    <a:pt x="22" y="18"/>
                    <a:pt x="22" y="17"/>
                    <a:pt x="22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5"/>
                    <a:pt x="25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4"/>
                    <a:pt x="35" y="14"/>
                  </a:cubicBezTo>
                  <a:cubicBezTo>
                    <a:pt x="35" y="14"/>
                    <a:pt x="35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1" y="9"/>
                  </a:cubicBezTo>
                  <a:cubicBezTo>
                    <a:pt x="41" y="9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7"/>
                    <a:pt x="42" y="7"/>
                    <a:pt x="43" y="7"/>
                  </a:cubicBezTo>
                  <a:cubicBezTo>
                    <a:pt x="43" y="7"/>
                    <a:pt x="43" y="7"/>
                    <a:pt x="44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5" y="7"/>
                    <a:pt x="45" y="7"/>
                    <a:pt x="46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5" y="6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5"/>
                    <a:pt x="44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42" y="4"/>
                    <a:pt x="42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2"/>
                    <a:pt x="39" y="2"/>
                  </a:cubicBezTo>
                  <a:cubicBezTo>
                    <a:pt x="39" y="2"/>
                    <a:pt x="38" y="2"/>
                    <a:pt x="38" y="2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3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3" y="4"/>
                  </a:cubicBezTo>
                  <a:cubicBezTo>
                    <a:pt x="33" y="4"/>
                    <a:pt x="33" y="4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8" y="3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1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2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19" name="Freeform 25"/>
            <p:cNvSpPr>
              <a:spLocks noEditPoints="1"/>
            </p:cNvSpPr>
            <p:nvPr/>
          </p:nvSpPr>
          <p:spPr bwMode="auto">
            <a:xfrm>
              <a:off x="8759333" y="2378858"/>
              <a:ext cx="61868" cy="4103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6" y="28"/>
                </a:cxn>
                <a:cxn ang="0">
                  <a:pos x="6" y="28"/>
                </a:cxn>
                <a:cxn ang="0">
                  <a:pos x="8" y="31"/>
                </a:cxn>
                <a:cxn ang="0">
                  <a:pos x="10" y="32"/>
                </a:cxn>
                <a:cxn ang="0">
                  <a:pos x="13" y="32"/>
                </a:cxn>
                <a:cxn ang="0">
                  <a:pos x="15" y="32"/>
                </a:cxn>
                <a:cxn ang="0">
                  <a:pos x="18" y="31"/>
                </a:cxn>
                <a:cxn ang="0">
                  <a:pos x="19" y="30"/>
                </a:cxn>
                <a:cxn ang="0">
                  <a:pos x="22" y="30"/>
                </a:cxn>
                <a:cxn ang="0">
                  <a:pos x="24" y="28"/>
                </a:cxn>
                <a:cxn ang="0">
                  <a:pos x="25" y="28"/>
                </a:cxn>
                <a:cxn ang="0">
                  <a:pos x="28" y="28"/>
                </a:cxn>
                <a:cxn ang="0">
                  <a:pos x="34" y="27"/>
                </a:cxn>
                <a:cxn ang="0">
                  <a:pos x="36" y="27"/>
                </a:cxn>
                <a:cxn ang="0">
                  <a:pos x="37" y="26"/>
                </a:cxn>
                <a:cxn ang="0">
                  <a:pos x="37" y="25"/>
                </a:cxn>
                <a:cxn ang="0">
                  <a:pos x="38" y="24"/>
                </a:cxn>
                <a:cxn ang="0">
                  <a:pos x="38" y="23"/>
                </a:cxn>
                <a:cxn ang="0">
                  <a:pos x="39" y="21"/>
                </a:cxn>
                <a:cxn ang="0">
                  <a:pos x="40" y="21"/>
                </a:cxn>
                <a:cxn ang="0">
                  <a:pos x="41" y="19"/>
                </a:cxn>
                <a:cxn ang="0">
                  <a:pos x="42" y="17"/>
                </a:cxn>
                <a:cxn ang="0">
                  <a:pos x="43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5" y="10"/>
                </a:cxn>
                <a:cxn ang="0">
                  <a:pos x="47" y="9"/>
                </a:cxn>
                <a:cxn ang="0">
                  <a:pos x="49" y="8"/>
                </a:cxn>
                <a:cxn ang="0">
                  <a:pos x="50" y="7"/>
                </a:cxn>
                <a:cxn ang="0">
                  <a:pos x="50" y="5"/>
                </a:cxn>
                <a:cxn ang="0">
                  <a:pos x="48" y="4"/>
                </a:cxn>
                <a:cxn ang="0">
                  <a:pos x="44" y="1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31" y="2"/>
                </a:cxn>
                <a:cxn ang="0">
                  <a:pos x="29" y="4"/>
                </a:cxn>
                <a:cxn ang="0">
                  <a:pos x="28" y="5"/>
                </a:cxn>
                <a:cxn ang="0">
                  <a:pos x="26" y="4"/>
                </a:cxn>
                <a:cxn ang="0">
                  <a:pos x="24" y="5"/>
                </a:cxn>
                <a:cxn ang="0">
                  <a:pos x="20" y="6"/>
                </a:cxn>
                <a:cxn ang="0">
                  <a:pos x="18" y="7"/>
                </a:cxn>
                <a:cxn ang="0">
                  <a:pos x="17" y="9"/>
                </a:cxn>
                <a:cxn ang="0">
                  <a:pos x="16" y="9"/>
                </a:cxn>
                <a:cxn ang="0">
                  <a:pos x="10" y="9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2"/>
                </a:cxn>
                <a:cxn ang="0">
                  <a:pos x="2" y="13"/>
                </a:cxn>
                <a:cxn ang="0">
                  <a:pos x="2" y="15"/>
                </a:cxn>
                <a:cxn ang="0">
                  <a:pos x="2" y="16"/>
                </a:cxn>
                <a:cxn ang="0">
                  <a:pos x="2" y="18"/>
                </a:cxn>
                <a:cxn ang="0">
                  <a:pos x="0" y="19"/>
                </a:cxn>
                <a:cxn ang="0">
                  <a:pos x="7" y="7"/>
                </a:cxn>
              </a:cxnLst>
              <a:rect l="0" t="0" r="r" b="b"/>
              <a:pathLst>
                <a:path w="50" h="33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0" y="21"/>
                    <a:pt x="0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30"/>
                    <a:pt x="7" y="30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9" y="31"/>
                    <a:pt x="10" y="31"/>
                  </a:cubicBezTo>
                  <a:cubicBezTo>
                    <a:pt x="10" y="31"/>
                    <a:pt x="10" y="31"/>
                    <a:pt x="10" y="32"/>
                  </a:cubicBezTo>
                  <a:cubicBezTo>
                    <a:pt x="10" y="32"/>
                    <a:pt x="10" y="32"/>
                    <a:pt x="11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5" y="32"/>
                    <a:pt x="16" y="33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0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30"/>
                    <a:pt x="21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2" y="29"/>
                    <a:pt x="23" y="29"/>
                    <a:pt x="23" y="29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6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1" y="28"/>
                  </a:cubicBezTo>
                  <a:cubicBezTo>
                    <a:pt x="32" y="28"/>
                    <a:pt x="33" y="29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9" y="23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1" y="19"/>
                  </a:cubicBezTo>
                  <a:cubicBezTo>
                    <a:pt x="41" y="19"/>
                    <a:pt x="40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5"/>
                    <a:pt x="42" y="15"/>
                    <a:pt x="43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4" y="14"/>
                    <a:pt x="44" y="14"/>
                  </a:cubicBezTo>
                  <a:cubicBezTo>
                    <a:pt x="44" y="14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9"/>
                    <a:pt x="49" y="9"/>
                    <a:pt x="49" y="8"/>
                  </a:cubicBezTo>
                  <a:cubicBezTo>
                    <a:pt x="49" y="8"/>
                    <a:pt x="49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8" y="4"/>
                    <a:pt x="48" y="5"/>
                  </a:cubicBezTo>
                  <a:cubicBezTo>
                    <a:pt x="48" y="5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2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1" y="2"/>
                    <a:pt x="41" y="1"/>
                    <a:pt x="41" y="1"/>
                  </a:cubicBezTo>
                  <a:cubicBezTo>
                    <a:pt x="40" y="1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7" y="4"/>
                    <a:pt x="27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11" y="9"/>
                    <a:pt x="10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8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3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20"/>
                  </a:cubicBezTo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0" name="Freeform 26"/>
            <p:cNvSpPr>
              <a:spLocks/>
            </p:cNvSpPr>
            <p:nvPr/>
          </p:nvSpPr>
          <p:spPr bwMode="auto">
            <a:xfrm>
              <a:off x="8731556" y="2402848"/>
              <a:ext cx="30303" cy="2209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2" y="0"/>
                </a:cxn>
                <a:cxn ang="0">
                  <a:pos x="20" y="2"/>
                </a:cxn>
                <a:cxn ang="0">
                  <a:pos x="17" y="2"/>
                </a:cxn>
                <a:cxn ang="0">
                  <a:pos x="17" y="4"/>
                </a:cxn>
                <a:cxn ang="0">
                  <a:pos x="15" y="3"/>
                </a:cxn>
                <a:cxn ang="0">
                  <a:pos x="12" y="4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4" y="5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3" y="15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5" y="17"/>
                </a:cxn>
                <a:cxn ang="0">
                  <a:pos x="6" y="17"/>
                </a:cxn>
                <a:cxn ang="0">
                  <a:pos x="7" y="18"/>
                </a:cxn>
                <a:cxn ang="0">
                  <a:pos x="9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9" y="16"/>
                </a:cxn>
                <a:cxn ang="0">
                  <a:pos x="10" y="17"/>
                </a:cxn>
                <a:cxn ang="0">
                  <a:pos x="11" y="17"/>
                </a:cxn>
                <a:cxn ang="0">
                  <a:pos x="13" y="17"/>
                </a:cxn>
                <a:cxn ang="0">
                  <a:pos x="13" y="17"/>
                </a:cxn>
                <a:cxn ang="0">
                  <a:pos x="14" y="16"/>
                </a:cxn>
                <a:cxn ang="0">
                  <a:pos x="14" y="15"/>
                </a:cxn>
                <a:cxn ang="0">
                  <a:pos x="15" y="13"/>
                </a:cxn>
                <a:cxn ang="0">
                  <a:pos x="16" y="13"/>
                </a:cxn>
                <a:cxn ang="0">
                  <a:pos x="17" y="13"/>
                </a:cxn>
                <a:cxn ang="0">
                  <a:pos x="19" y="13"/>
                </a:cxn>
                <a:cxn ang="0">
                  <a:pos x="19" y="12"/>
                </a:cxn>
                <a:cxn ang="0">
                  <a:pos x="18" y="11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7" y="9"/>
                </a:cxn>
                <a:cxn ang="0">
                  <a:pos x="18" y="8"/>
                </a:cxn>
                <a:cxn ang="0">
                  <a:pos x="19" y="7"/>
                </a:cxn>
                <a:cxn ang="0">
                  <a:pos x="20" y="6"/>
                </a:cxn>
                <a:cxn ang="0">
                  <a:pos x="21" y="6"/>
                </a:cxn>
                <a:cxn ang="0">
                  <a:pos x="21" y="5"/>
                </a:cxn>
                <a:cxn ang="0">
                  <a:pos x="23" y="5"/>
                </a:cxn>
                <a:cxn ang="0">
                  <a:pos x="23" y="3"/>
                </a:cxn>
              </a:cxnLst>
              <a:rect l="0" t="0" r="r" b="b"/>
              <a:pathLst>
                <a:path w="24" h="18"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3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9" y="3"/>
                    <a:pt x="19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6" y="4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19" y="13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7"/>
                    <a:pt x="19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1" name="Freeform 27"/>
            <p:cNvSpPr>
              <a:spLocks noEditPoints="1"/>
            </p:cNvSpPr>
            <p:nvPr/>
          </p:nvSpPr>
          <p:spPr bwMode="auto">
            <a:xfrm>
              <a:off x="8731556" y="2408529"/>
              <a:ext cx="56187" cy="51136"/>
            </a:xfrm>
            <a:custGeom>
              <a:avLst/>
              <a:gdLst/>
              <a:ahLst/>
              <a:cxnLst>
                <a:cxn ang="0">
                  <a:pos x="38" y="17"/>
                </a:cxn>
                <a:cxn ang="0">
                  <a:pos x="40" y="18"/>
                </a:cxn>
                <a:cxn ang="0">
                  <a:pos x="43" y="17"/>
                </a:cxn>
                <a:cxn ang="0">
                  <a:pos x="44" y="14"/>
                </a:cxn>
                <a:cxn ang="0">
                  <a:pos x="42" y="12"/>
                </a:cxn>
                <a:cxn ang="0">
                  <a:pos x="42" y="10"/>
                </a:cxn>
                <a:cxn ang="0">
                  <a:pos x="41" y="7"/>
                </a:cxn>
                <a:cxn ang="0">
                  <a:pos x="40" y="7"/>
                </a:cxn>
                <a:cxn ang="0">
                  <a:pos x="35" y="8"/>
                </a:cxn>
                <a:cxn ang="0">
                  <a:pos x="32" y="8"/>
                </a:cxn>
                <a:cxn ang="0">
                  <a:pos x="29" y="5"/>
                </a:cxn>
                <a:cxn ang="0">
                  <a:pos x="28" y="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8" y="3"/>
                </a:cxn>
                <a:cxn ang="0">
                  <a:pos x="16" y="4"/>
                </a:cxn>
                <a:cxn ang="0">
                  <a:pos x="17" y="5"/>
                </a:cxn>
                <a:cxn ang="0">
                  <a:pos x="18" y="7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4" y="10"/>
                </a:cxn>
                <a:cxn ang="0">
                  <a:pos x="13" y="12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9" y="11"/>
                </a:cxn>
                <a:cxn ang="0">
                  <a:pos x="8" y="11"/>
                </a:cxn>
                <a:cxn ang="0">
                  <a:pos x="7" y="13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3" y="18"/>
                </a:cxn>
                <a:cxn ang="0">
                  <a:pos x="4" y="19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1" y="21"/>
                </a:cxn>
                <a:cxn ang="0">
                  <a:pos x="14" y="25"/>
                </a:cxn>
                <a:cxn ang="0">
                  <a:pos x="14" y="29"/>
                </a:cxn>
                <a:cxn ang="0">
                  <a:pos x="16" y="31"/>
                </a:cxn>
                <a:cxn ang="0">
                  <a:pos x="18" y="33"/>
                </a:cxn>
                <a:cxn ang="0">
                  <a:pos x="20" y="34"/>
                </a:cxn>
                <a:cxn ang="0">
                  <a:pos x="23" y="35"/>
                </a:cxn>
                <a:cxn ang="0">
                  <a:pos x="29" y="41"/>
                </a:cxn>
                <a:cxn ang="0">
                  <a:pos x="30" y="39"/>
                </a:cxn>
                <a:cxn ang="0">
                  <a:pos x="29" y="37"/>
                </a:cxn>
                <a:cxn ang="0">
                  <a:pos x="28" y="35"/>
                </a:cxn>
                <a:cxn ang="0">
                  <a:pos x="25" y="32"/>
                </a:cxn>
                <a:cxn ang="0">
                  <a:pos x="21" y="28"/>
                </a:cxn>
                <a:cxn ang="0">
                  <a:pos x="20" y="25"/>
                </a:cxn>
                <a:cxn ang="0">
                  <a:pos x="19" y="21"/>
                </a:cxn>
                <a:cxn ang="0">
                  <a:pos x="17" y="19"/>
                </a:cxn>
                <a:cxn ang="0">
                  <a:pos x="19" y="15"/>
                </a:cxn>
                <a:cxn ang="0">
                  <a:pos x="22" y="16"/>
                </a:cxn>
                <a:cxn ang="0">
                  <a:pos x="25" y="15"/>
                </a:cxn>
                <a:cxn ang="0">
                  <a:pos x="28" y="16"/>
                </a:cxn>
                <a:cxn ang="0">
                  <a:pos x="32" y="16"/>
                </a:cxn>
                <a:cxn ang="0">
                  <a:pos x="34" y="16"/>
                </a:cxn>
              </a:cxnLst>
              <a:rect l="0" t="0" r="r" b="b"/>
              <a:pathLst>
                <a:path w="45" h="41"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37" y="16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38" y="17"/>
                    <a:pt x="39" y="17"/>
                    <a:pt x="39" y="17"/>
                  </a:cubicBezTo>
                  <a:cubicBezTo>
                    <a:pt x="39" y="16"/>
                    <a:pt x="39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0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2" y="19"/>
                    <a:pt x="42" y="19"/>
                  </a:cubicBezTo>
                  <a:cubicBezTo>
                    <a:pt x="42" y="19"/>
                    <a:pt x="43" y="18"/>
                    <a:pt x="43" y="18"/>
                  </a:cubicBezTo>
                  <a:cubicBezTo>
                    <a:pt x="43" y="18"/>
                    <a:pt x="42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4" y="16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4" y="15"/>
                    <a:pt x="44" y="14"/>
                    <a:pt x="44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3" y="14"/>
                    <a:pt x="43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41" y="11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2" y="10"/>
                    <a:pt x="42" y="10"/>
                  </a:cubicBezTo>
                  <a:cubicBezTo>
                    <a:pt x="42" y="9"/>
                    <a:pt x="41" y="9"/>
                    <a:pt x="41" y="9"/>
                  </a:cubicBezTo>
                  <a:cubicBezTo>
                    <a:pt x="41" y="9"/>
                    <a:pt x="41" y="9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7"/>
                    <a:pt x="41" y="7"/>
                  </a:cubicBezTo>
                  <a:cubicBezTo>
                    <a:pt x="41" y="7"/>
                    <a:pt x="41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6"/>
                    <a:pt x="40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9"/>
                    <a:pt x="37" y="8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6" y="8"/>
                    <a:pt x="36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2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0" y="7"/>
                  </a:cubicBezTo>
                  <a:cubicBezTo>
                    <a:pt x="30" y="6"/>
                    <a:pt x="30" y="6"/>
                    <a:pt x="29" y="6"/>
                  </a:cubicBezTo>
                  <a:cubicBezTo>
                    <a:pt x="29" y="6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2"/>
                    <a:pt x="19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20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8" y="13"/>
                    <a:pt x="8" y="12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0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6" y="15"/>
                    <a:pt x="6" y="15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8"/>
                    <a:pt x="14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1"/>
                    <a:pt x="16" y="31"/>
                    <a:pt x="16" y="31"/>
                  </a:cubicBezTo>
                  <a:cubicBezTo>
                    <a:pt x="16" y="31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1" y="34"/>
                  </a:cubicBezTo>
                  <a:cubicBezTo>
                    <a:pt x="21" y="34"/>
                    <a:pt x="21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5"/>
                    <a:pt x="24" y="36"/>
                  </a:cubicBezTo>
                  <a:cubicBezTo>
                    <a:pt x="24" y="36"/>
                    <a:pt x="25" y="36"/>
                    <a:pt x="25" y="36"/>
                  </a:cubicBezTo>
                  <a:cubicBezTo>
                    <a:pt x="26" y="36"/>
                    <a:pt x="26" y="36"/>
                    <a:pt x="26" y="37"/>
                  </a:cubicBezTo>
                  <a:cubicBezTo>
                    <a:pt x="26" y="37"/>
                    <a:pt x="27" y="38"/>
                    <a:pt x="27" y="38"/>
                  </a:cubicBezTo>
                  <a:cubicBezTo>
                    <a:pt x="28" y="38"/>
                    <a:pt x="28" y="39"/>
                    <a:pt x="28" y="39"/>
                  </a:cubicBezTo>
                  <a:cubicBezTo>
                    <a:pt x="29" y="39"/>
                    <a:pt x="29" y="40"/>
                    <a:pt x="29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0"/>
                  </a:cubicBezTo>
                  <a:cubicBezTo>
                    <a:pt x="30" y="40"/>
                    <a:pt x="30" y="40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4"/>
                    <a:pt x="27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2" y="29"/>
                    <a:pt x="22" y="29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5"/>
                    <a:pt x="29" y="15"/>
                  </a:cubicBezTo>
                  <a:cubicBezTo>
                    <a:pt x="29" y="15"/>
                    <a:pt x="29" y="15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2" y="16"/>
                  </a:cubicBezTo>
                  <a:cubicBezTo>
                    <a:pt x="32" y="16"/>
                    <a:pt x="33" y="16"/>
                    <a:pt x="33" y="17"/>
                  </a:cubicBezTo>
                  <a:cubicBezTo>
                    <a:pt x="33" y="17"/>
                    <a:pt x="33" y="16"/>
                    <a:pt x="33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7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7" y="16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2" name="Freeform 28"/>
            <p:cNvSpPr>
              <a:spLocks/>
            </p:cNvSpPr>
            <p:nvPr/>
          </p:nvSpPr>
          <p:spPr bwMode="auto">
            <a:xfrm>
              <a:off x="8753020" y="2426206"/>
              <a:ext cx="37247" cy="39772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7" y="13"/>
                </a:cxn>
                <a:cxn ang="0">
                  <a:pos x="28" y="11"/>
                </a:cxn>
                <a:cxn ang="0">
                  <a:pos x="26" y="11"/>
                </a:cxn>
                <a:cxn ang="0">
                  <a:pos x="26" y="10"/>
                </a:cxn>
                <a:cxn ang="0">
                  <a:pos x="28" y="6"/>
                </a:cxn>
                <a:cxn ang="0">
                  <a:pos x="24" y="5"/>
                </a:cxn>
                <a:cxn ang="0">
                  <a:pos x="23" y="3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12" y="2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4" y="14"/>
                </a:cxn>
                <a:cxn ang="0">
                  <a:pos x="7" y="17"/>
                </a:cxn>
                <a:cxn ang="0">
                  <a:pos x="9" y="19"/>
                </a:cxn>
                <a:cxn ang="0">
                  <a:pos x="11" y="21"/>
                </a:cxn>
                <a:cxn ang="0">
                  <a:pos x="12" y="23"/>
                </a:cxn>
                <a:cxn ang="0">
                  <a:pos x="12" y="24"/>
                </a:cxn>
                <a:cxn ang="0">
                  <a:pos x="13" y="25"/>
                </a:cxn>
                <a:cxn ang="0">
                  <a:pos x="14" y="27"/>
                </a:cxn>
                <a:cxn ang="0">
                  <a:pos x="15" y="28"/>
                </a:cxn>
                <a:cxn ang="0">
                  <a:pos x="15" y="28"/>
                </a:cxn>
                <a:cxn ang="0">
                  <a:pos x="16" y="29"/>
                </a:cxn>
                <a:cxn ang="0">
                  <a:pos x="19" y="31"/>
                </a:cxn>
                <a:cxn ang="0">
                  <a:pos x="21" y="32"/>
                </a:cxn>
                <a:cxn ang="0">
                  <a:pos x="21" y="30"/>
                </a:cxn>
                <a:cxn ang="0">
                  <a:pos x="21" y="29"/>
                </a:cxn>
                <a:cxn ang="0">
                  <a:pos x="21" y="27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4" y="23"/>
                </a:cxn>
                <a:cxn ang="0">
                  <a:pos x="25" y="24"/>
                </a:cxn>
                <a:cxn ang="0">
                  <a:pos x="24" y="22"/>
                </a:cxn>
                <a:cxn ang="0">
                  <a:pos x="24" y="20"/>
                </a:cxn>
                <a:cxn ang="0">
                  <a:pos x="26" y="21"/>
                </a:cxn>
                <a:cxn ang="0">
                  <a:pos x="27" y="20"/>
                </a:cxn>
                <a:cxn ang="0">
                  <a:pos x="28" y="21"/>
                </a:cxn>
                <a:cxn ang="0">
                  <a:pos x="29" y="19"/>
                </a:cxn>
                <a:cxn ang="0">
                  <a:pos x="27" y="17"/>
                </a:cxn>
                <a:cxn ang="0">
                  <a:pos x="27" y="15"/>
                </a:cxn>
                <a:cxn ang="0">
                  <a:pos x="29" y="15"/>
                </a:cxn>
              </a:cxnLst>
              <a:rect l="0" t="0" r="r" b="b"/>
              <a:pathLst>
                <a:path w="30" h="32">
                  <a:moveTo>
                    <a:pt x="30" y="14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7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7" y="8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7" y="5"/>
                    <a:pt x="26" y="4"/>
                  </a:cubicBezTo>
                  <a:cubicBezTo>
                    <a:pt x="26" y="4"/>
                    <a:pt x="25" y="5"/>
                    <a:pt x="25" y="5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2"/>
                    <a:pt x="22" y="3"/>
                  </a:cubicBezTo>
                  <a:cubicBezTo>
                    <a:pt x="22" y="3"/>
                    <a:pt x="21" y="3"/>
                    <a:pt x="21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7" y="16"/>
                    <a:pt x="7" y="16"/>
                  </a:cubicBezTo>
                  <a:cubicBezTo>
                    <a:pt x="7" y="16"/>
                    <a:pt x="7" y="17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8" y="18"/>
                    <a:pt x="8" y="18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10" y="20"/>
                    <a:pt x="10" y="20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3" y="27"/>
                    <a:pt x="13" y="28"/>
                    <a:pt x="13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9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29"/>
                    <a:pt x="20" y="28"/>
                  </a:cubicBezTo>
                  <a:cubicBezTo>
                    <a:pt x="20" y="28"/>
                    <a:pt x="21" y="28"/>
                    <a:pt x="21" y="28"/>
                  </a:cubicBezTo>
                  <a:cubicBezTo>
                    <a:pt x="21" y="28"/>
                    <a:pt x="21" y="28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2"/>
                    <a:pt x="25" y="22"/>
                  </a:cubicBezTo>
                  <a:cubicBezTo>
                    <a:pt x="25" y="22"/>
                    <a:pt x="25" y="22"/>
                    <a:pt x="24" y="22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1"/>
                    <a:pt x="25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9" y="19"/>
                    <a:pt x="29" y="19"/>
                  </a:cubicBezTo>
                  <a:cubicBezTo>
                    <a:pt x="29" y="19"/>
                    <a:pt x="28" y="19"/>
                    <a:pt x="28" y="19"/>
                  </a:cubicBezTo>
                  <a:cubicBezTo>
                    <a:pt x="28" y="19"/>
                    <a:pt x="28" y="19"/>
                    <a:pt x="29" y="19"/>
                  </a:cubicBezTo>
                  <a:cubicBezTo>
                    <a:pt x="29" y="18"/>
                    <a:pt x="28" y="18"/>
                    <a:pt x="28" y="18"/>
                  </a:cubicBezTo>
                  <a:cubicBezTo>
                    <a:pt x="28" y="18"/>
                    <a:pt x="28" y="17"/>
                    <a:pt x="27" y="17"/>
                  </a:cubicBezTo>
                  <a:cubicBezTo>
                    <a:pt x="27" y="17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0" y="1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3" name="Freeform 29"/>
            <p:cNvSpPr>
              <a:spLocks/>
            </p:cNvSpPr>
            <p:nvPr/>
          </p:nvSpPr>
          <p:spPr bwMode="auto">
            <a:xfrm>
              <a:off x="8770065" y="2450827"/>
              <a:ext cx="26515" cy="25252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5" y="4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1" y="3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8" y="5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6" y="11"/>
                </a:cxn>
                <a:cxn ang="0">
                  <a:pos x="4" y="10"/>
                </a:cxn>
                <a:cxn ang="0">
                  <a:pos x="2" y="9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0" y="15"/>
                </a:cxn>
                <a:cxn ang="0">
                  <a:pos x="11" y="17"/>
                </a:cxn>
                <a:cxn ang="0">
                  <a:pos x="12" y="19"/>
                </a:cxn>
                <a:cxn ang="0">
                  <a:pos x="13" y="19"/>
                </a:cxn>
                <a:cxn ang="0">
                  <a:pos x="13" y="16"/>
                </a:cxn>
                <a:cxn ang="0">
                  <a:pos x="13" y="14"/>
                </a:cxn>
                <a:cxn ang="0">
                  <a:pos x="14" y="13"/>
                </a:cxn>
                <a:cxn ang="0">
                  <a:pos x="15" y="11"/>
                </a:cxn>
                <a:cxn ang="0">
                  <a:pos x="16" y="12"/>
                </a:cxn>
                <a:cxn ang="0">
                  <a:pos x="18" y="13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9" y="9"/>
                </a:cxn>
                <a:cxn ang="0">
                  <a:pos x="20" y="9"/>
                </a:cxn>
                <a:cxn ang="0">
                  <a:pos x="21" y="8"/>
                </a:cxn>
              </a:cxnLst>
              <a:rect l="0" t="0" r="r" b="b"/>
              <a:pathLst>
                <a:path w="21" h="20"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5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4" y="11"/>
                    <a:pt x="5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20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2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3"/>
                    <a:pt x="17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8" y="12"/>
                    <a:pt x="18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4" name="Freeform 30"/>
            <p:cNvSpPr>
              <a:spLocks noEditPoints="1"/>
            </p:cNvSpPr>
            <p:nvPr/>
          </p:nvSpPr>
          <p:spPr bwMode="auto">
            <a:xfrm>
              <a:off x="8782691" y="2413580"/>
              <a:ext cx="39772" cy="57449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8" y="40"/>
                </a:cxn>
                <a:cxn ang="0">
                  <a:pos x="8" y="39"/>
                </a:cxn>
                <a:cxn ang="0">
                  <a:pos x="9" y="40"/>
                </a:cxn>
                <a:cxn ang="0">
                  <a:pos x="8" y="40"/>
                </a:cxn>
                <a:cxn ang="0">
                  <a:pos x="31" y="34"/>
                </a:cxn>
                <a:cxn ang="0">
                  <a:pos x="28" y="32"/>
                </a:cxn>
                <a:cxn ang="0">
                  <a:pos x="28" y="30"/>
                </a:cxn>
                <a:cxn ang="0">
                  <a:pos x="27" y="27"/>
                </a:cxn>
                <a:cxn ang="0">
                  <a:pos x="29" y="25"/>
                </a:cxn>
                <a:cxn ang="0">
                  <a:pos x="28" y="21"/>
                </a:cxn>
                <a:cxn ang="0">
                  <a:pos x="28" y="19"/>
                </a:cxn>
                <a:cxn ang="0">
                  <a:pos x="27" y="17"/>
                </a:cxn>
                <a:cxn ang="0">
                  <a:pos x="25" y="19"/>
                </a:cxn>
                <a:cxn ang="0">
                  <a:pos x="21" y="17"/>
                </a:cxn>
                <a:cxn ang="0">
                  <a:pos x="21" y="16"/>
                </a:cxn>
                <a:cxn ang="0">
                  <a:pos x="20" y="15"/>
                </a:cxn>
                <a:cxn ang="0">
                  <a:pos x="20" y="13"/>
                </a:cxn>
                <a:cxn ang="0">
                  <a:pos x="20" y="10"/>
                </a:cxn>
                <a:cxn ang="0">
                  <a:pos x="16" y="9"/>
                </a:cxn>
                <a:cxn ang="0">
                  <a:pos x="15" y="6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2" y="14"/>
                </a:cxn>
                <a:cxn ang="0">
                  <a:pos x="2" y="20"/>
                </a:cxn>
                <a:cxn ang="0">
                  <a:pos x="4" y="21"/>
                </a:cxn>
                <a:cxn ang="0">
                  <a:pos x="3" y="23"/>
                </a:cxn>
                <a:cxn ang="0">
                  <a:pos x="6" y="24"/>
                </a:cxn>
                <a:cxn ang="0">
                  <a:pos x="3" y="25"/>
                </a:cxn>
                <a:cxn ang="0">
                  <a:pos x="4" y="28"/>
                </a:cxn>
                <a:cxn ang="0">
                  <a:pos x="4" y="30"/>
                </a:cxn>
                <a:cxn ang="0">
                  <a:pos x="3" y="30"/>
                </a:cxn>
                <a:cxn ang="0">
                  <a:pos x="3" y="32"/>
                </a:cxn>
                <a:cxn ang="0">
                  <a:pos x="5" y="34"/>
                </a:cxn>
                <a:cxn ang="0">
                  <a:pos x="7" y="35"/>
                </a:cxn>
                <a:cxn ang="0">
                  <a:pos x="9" y="36"/>
                </a:cxn>
                <a:cxn ang="0">
                  <a:pos x="11" y="38"/>
                </a:cxn>
                <a:cxn ang="0">
                  <a:pos x="12" y="37"/>
                </a:cxn>
                <a:cxn ang="0">
                  <a:pos x="14" y="35"/>
                </a:cxn>
                <a:cxn ang="0">
                  <a:pos x="16" y="35"/>
                </a:cxn>
                <a:cxn ang="0">
                  <a:pos x="17" y="36"/>
                </a:cxn>
                <a:cxn ang="0">
                  <a:pos x="19" y="39"/>
                </a:cxn>
                <a:cxn ang="0">
                  <a:pos x="22" y="41"/>
                </a:cxn>
                <a:cxn ang="0">
                  <a:pos x="21" y="43"/>
                </a:cxn>
                <a:cxn ang="0">
                  <a:pos x="21" y="46"/>
                </a:cxn>
                <a:cxn ang="0">
                  <a:pos x="24" y="45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28" y="39"/>
                </a:cxn>
                <a:cxn ang="0">
                  <a:pos x="30" y="38"/>
                </a:cxn>
              </a:cxnLst>
              <a:rect l="0" t="0" r="r" b="b"/>
              <a:pathLst>
                <a:path w="32" h="46">
                  <a:moveTo>
                    <a:pt x="8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moveTo>
                    <a:pt x="8" y="40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40"/>
                  </a:cubicBezTo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moveTo>
                    <a:pt x="8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39"/>
                    <a:pt x="9" y="39"/>
                  </a:cubicBezTo>
                  <a:cubicBezTo>
                    <a:pt x="9" y="39"/>
                    <a:pt x="8" y="39"/>
                    <a:pt x="8" y="39"/>
                  </a:cubicBezTo>
                  <a:moveTo>
                    <a:pt x="9" y="40"/>
                  </a:moveTo>
                  <a:cubicBezTo>
                    <a:pt x="9" y="40"/>
                    <a:pt x="9" y="40"/>
                    <a:pt x="9" y="40"/>
                  </a:cubicBezTo>
                  <a:moveTo>
                    <a:pt x="9" y="40"/>
                  </a:moveTo>
                  <a:cubicBezTo>
                    <a:pt x="9" y="40"/>
                    <a:pt x="9" y="40"/>
                    <a:pt x="9" y="41"/>
                  </a:cubicBezTo>
                  <a:cubicBezTo>
                    <a:pt x="9" y="40"/>
                    <a:pt x="9" y="40"/>
                    <a:pt x="9" y="40"/>
                  </a:cubicBezTo>
                  <a:moveTo>
                    <a:pt x="9" y="39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8" y="40"/>
                  </a:moveTo>
                  <a:cubicBezTo>
                    <a:pt x="8" y="40"/>
                    <a:pt x="8" y="40"/>
                    <a:pt x="8" y="40"/>
                  </a:cubicBezTo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3"/>
                    <a:pt x="31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8" y="17"/>
                  </a:cubicBezTo>
                  <a:cubicBezTo>
                    <a:pt x="28" y="17"/>
                    <a:pt x="28" y="17"/>
                    <a:pt x="27" y="17"/>
                  </a:cubicBezTo>
                  <a:cubicBezTo>
                    <a:pt x="27" y="17"/>
                    <a:pt x="27" y="18"/>
                    <a:pt x="27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7"/>
                    <a:pt x="22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7" y="10"/>
                    <a:pt x="16" y="10"/>
                  </a:cubicBezTo>
                  <a:cubicBezTo>
                    <a:pt x="16" y="10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4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8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4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6"/>
                    <a:pt x="3" y="26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8"/>
                    <a:pt x="4" y="28"/>
                  </a:cubicBezTo>
                  <a:cubicBezTo>
                    <a:pt x="4" y="28"/>
                    <a:pt x="5" y="28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1"/>
                    <a:pt x="4" y="31"/>
                  </a:cubicBezTo>
                  <a:cubicBezTo>
                    <a:pt x="4" y="31"/>
                    <a:pt x="4" y="31"/>
                    <a:pt x="4" y="30"/>
                  </a:cubicBezTo>
                  <a:cubicBezTo>
                    <a:pt x="4" y="30"/>
                    <a:pt x="4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1"/>
                    <a:pt x="2" y="31"/>
                    <a:pt x="3" y="31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2"/>
                    <a:pt x="3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9"/>
                    <a:pt x="11" y="38"/>
                  </a:cubicBezTo>
                  <a:cubicBezTo>
                    <a:pt x="11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4" y="33"/>
                    <a:pt x="14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5"/>
                    <a:pt x="15" y="35"/>
                  </a:cubicBezTo>
                  <a:cubicBezTo>
                    <a:pt x="15" y="35"/>
                    <a:pt x="15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7" y="34"/>
                  </a:cubicBezTo>
                  <a:cubicBezTo>
                    <a:pt x="17" y="34"/>
                    <a:pt x="17" y="34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8"/>
                    <a:pt x="18" y="38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0" y="38"/>
                  </a:cubicBezTo>
                  <a:cubicBezTo>
                    <a:pt x="20" y="38"/>
                    <a:pt x="19" y="38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21" y="39"/>
                    <a:pt x="21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3" y="41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3"/>
                    <a:pt x="21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1" y="45"/>
                    <a:pt x="21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2" y="4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3" y="45"/>
                    <a:pt x="23" y="45"/>
                  </a:cubicBezTo>
                  <a:cubicBezTo>
                    <a:pt x="23" y="44"/>
                    <a:pt x="23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6" y="44"/>
                    <a:pt x="27" y="44"/>
                    <a:pt x="27" y="45"/>
                  </a:cubicBezTo>
                  <a:cubicBezTo>
                    <a:pt x="27" y="45"/>
                    <a:pt x="28" y="45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2"/>
                    <a:pt x="27" y="41"/>
                    <a:pt x="27" y="41"/>
                  </a:cubicBezTo>
                  <a:cubicBezTo>
                    <a:pt x="27" y="41"/>
                    <a:pt x="27" y="41"/>
                    <a:pt x="28" y="40"/>
                  </a:cubicBezTo>
                  <a:cubicBezTo>
                    <a:pt x="28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9"/>
                    <a:pt x="27" y="39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7"/>
                    <a:pt x="30" y="37"/>
                  </a:cubicBezTo>
                  <a:cubicBezTo>
                    <a:pt x="30" y="37"/>
                    <a:pt x="30" y="37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6"/>
                    <a:pt x="32" y="35"/>
                    <a:pt x="32" y="35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5" name="Freeform 31"/>
            <p:cNvSpPr>
              <a:spLocks noEditPoints="1"/>
            </p:cNvSpPr>
            <p:nvPr/>
          </p:nvSpPr>
          <p:spPr bwMode="auto">
            <a:xfrm>
              <a:off x="8792792" y="2454615"/>
              <a:ext cx="18308" cy="2146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1" y="6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5" y="16"/>
                </a:cxn>
                <a:cxn ang="0">
                  <a:pos x="5" y="17"/>
                </a:cxn>
                <a:cxn ang="0">
                  <a:pos x="6" y="16"/>
                </a:cxn>
                <a:cxn ang="0">
                  <a:pos x="6" y="15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1" y="12"/>
                </a:cxn>
                <a:cxn ang="0">
                  <a:pos x="13" y="13"/>
                </a:cxn>
                <a:cxn ang="0">
                  <a:pos x="12" y="12"/>
                </a:cxn>
                <a:cxn ang="0">
                  <a:pos x="13" y="11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15" h="1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12" y="7"/>
                  </a:moveTo>
                  <a:cubicBezTo>
                    <a:pt x="12" y="7"/>
                    <a:pt x="12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3" y="12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3" y="8"/>
                    <a:pt x="13" y="6"/>
                    <a:pt x="12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6" name="Freeform 32"/>
            <p:cNvSpPr>
              <a:spLocks noEditPoints="1"/>
            </p:cNvSpPr>
            <p:nvPr/>
          </p:nvSpPr>
          <p:spPr bwMode="auto">
            <a:xfrm>
              <a:off x="8785216" y="2462190"/>
              <a:ext cx="18308" cy="4482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2" y="26"/>
                </a:cxn>
                <a:cxn ang="0">
                  <a:pos x="1" y="29"/>
                </a:cxn>
                <a:cxn ang="0">
                  <a:pos x="2" y="30"/>
                </a:cxn>
                <a:cxn ang="0">
                  <a:pos x="3" y="31"/>
                </a:cxn>
                <a:cxn ang="0">
                  <a:pos x="4" y="32"/>
                </a:cxn>
                <a:cxn ang="0">
                  <a:pos x="5" y="33"/>
                </a:cxn>
                <a:cxn ang="0">
                  <a:pos x="6" y="34"/>
                </a:cxn>
                <a:cxn ang="0">
                  <a:pos x="8" y="35"/>
                </a:cxn>
                <a:cxn ang="0">
                  <a:pos x="8" y="34"/>
                </a:cxn>
                <a:cxn ang="0">
                  <a:pos x="9" y="33"/>
                </a:cxn>
                <a:cxn ang="0">
                  <a:pos x="9" y="32"/>
                </a:cxn>
                <a:cxn ang="0">
                  <a:pos x="11" y="31"/>
                </a:cxn>
                <a:cxn ang="0">
                  <a:pos x="11" y="30"/>
                </a:cxn>
                <a:cxn ang="0">
                  <a:pos x="12" y="27"/>
                </a:cxn>
                <a:cxn ang="0">
                  <a:pos x="13" y="27"/>
                </a:cxn>
                <a:cxn ang="0">
                  <a:pos x="14" y="25"/>
                </a:cxn>
                <a:cxn ang="0">
                  <a:pos x="14" y="23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10" y="15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4" y="4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1" y="16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1" y="24"/>
                </a:cxn>
              </a:cxnLst>
              <a:rect l="0" t="0" r="r" b="b"/>
              <a:pathLst>
                <a:path w="15" h="36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6" y="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moveTo>
                    <a:pt x="1" y="25"/>
                  </a:moveTo>
                  <a:cubicBezTo>
                    <a:pt x="1" y="26"/>
                    <a:pt x="1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2" y="28"/>
                    <a:pt x="1" y="28"/>
                    <a:pt x="1" y="28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2" y="29"/>
                    <a:pt x="1" y="29"/>
                    <a:pt x="2" y="29"/>
                  </a:cubicBezTo>
                  <a:cubicBezTo>
                    <a:pt x="2" y="29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ubicBezTo>
                    <a:pt x="6" y="35"/>
                    <a:pt x="6" y="35"/>
                    <a:pt x="7" y="35"/>
                  </a:cubicBezTo>
                  <a:cubicBezTo>
                    <a:pt x="7" y="35"/>
                    <a:pt x="7" y="36"/>
                    <a:pt x="7" y="36"/>
                  </a:cubicBezTo>
                  <a:cubicBezTo>
                    <a:pt x="7" y="36"/>
                    <a:pt x="7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8" y="33"/>
                    <a:pt x="8" y="33"/>
                  </a:cubicBezTo>
                  <a:cubicBezTo>
                    <a:pt x="8" y="33"/>
                    <a:pt x="8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11" y="29"/>
                    <a:pt x="11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4" y="24"/>
                    <a:pt x="14" y="24"/>
                  </a:cubicBezTo>
                  <a:cubicBezTo>
                    <a:pt x="14" y="24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3" y="21"/>
                    <a:pt x="13" y="21"/>
                  </a:cubicBezTo>
                  <a:cubicBezTo>
                    <a:pt x="13" y="21"/>
                    <a:pt x="13" y="22"/>
                    <a:pt x="12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6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0" y="8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8"/>
                    <a:pt x="1" y="8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0" y="25"/>
                    <a:pt x="1" y="25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7" name="Freeform 33"/>
            <p:cNvSpPr>
              <a:spLocks/>
            </p:cNvSpPr>
            <p:nvPr/>
          </p:nvSpPr>
          <p:spPr bwMode="auto">
            <a:xfrm>
              <a:off x="8797842" y="2468503"/>
              <a:ext cx="24621" cy="2209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2" y="1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6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3" y="18"/>
                </a:cxn>
                <a:cxn ang="0">
                  <a:pos x="5" y="17"/>
                </a:cxn>
                <a:cxn ang="0">
                  <a:pos x="7" y="17"/>
                </a:cxn>
                <a:cxn ang="0">
                  <a:pos x="8" y="17"/>
                </a:cxn>
                <a:cxn ang="0">
                  <a:pos x="9" y="17"/>
                </a:cxn>
                <a:cxn ang="0">
                  <a:pos x="10" y="16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5" y="14"/>
                </a:cxn>
                <a:cxn ang="0">
                  <a:pos x="16" y="14"/>
                </a:cxn>
                <a:cxn ang="0">
                  <a:pos x="18" y="14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9" y="11"/>
                </a:cxn>
                <a:cxn ang="0">
                  <a:pos x="20" y="9"/>
                </a:cxn>
                <a:cxn ang="0">
                  <a:pos x="20" y="8"/>
                </a:cxn>
              </a:cxnLst>
              <a:rect l="0" t="0" r="r" b="b"/>
              <a:pathLst>
                <a:path w="20" h="18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0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19" y="11"/>
                    <a:pt x="19" y="11"/>
                  </a:cubicBezTo>
                  <a:cubicBezTo>
                    <a:pt x="19" y="11"/>
                    <a:pt x="20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8" name="Freeform 34"/>
            <p:cNvSpPr>
              <a:spLocks noEditPoints="1"/>
            </p:cNvSpPr>
            <p:nvPr/>
          </p:nvSpPr>
          <p:spPr bwMode="auto">
            <a:xfrm>
              <a:off x="8816151" y="2442620"/>
              <a:ext cx="64393" cy="41666"/>
            </a:xfrm>
            <a:custGeom>
              <a:avLst/>
              <a:gdLst/>
              <a:ahLst/>
              <a:cxnLst>
                <a:cxn ang="0">
                  <a:pos x="51" y="9"/>
                </a:cxn>
                <a:cxn ang="0">
                  <a:pos x="51" y="6"/>
                </a:cxn>
                <a:cxn ang="0">
                  <a:pos x="46" y="5"/>
                </a:cxn>
                <a:cxn ang="0">
                  <a:pos x="45" y="3"/>
                </a:cxn>
                <a:cxn ang="0">
                  <a:pos x="43" y="3"/>
                </a:cxn>
                <a:cxn ang="0">
                  <a:pos x="42" y="2"/>
                </a:cxn>
                <a:cxn ang="0">
                  <a:pos x="39" y="2"/>
                </a:cxn>
                <a:cxn ang="0">
                  <a:pos x="36" y="1"/>
                </a:cxn>
                <a:cxn ang="0">
                  <a:pos x="31" y="3"/>
                </a:cxn>
                <a:cxn ang="0">
                  <a:pos x="28" y="5"/>
                </a:cxn>
                <a:cxn ang="0">
                  <a:pos x="26" y="7"/>
                </a:cxn>
                <a:cxn ang="0">
                  <a:pos x="22" y="6"/>
                </a:cxn>
                <a:cxn ang="0">
                  <a:pos x="17" y="5"/>
                </a:cxn>
                <a:cxn ang="0">
                  <a:pos x="13" y="5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9"/>
                </a:cxn>
                <a:cxn ang="0">
                  <a:pos x="3" y="10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" y="23"/>
                </a:cxn>
                <a:cxn ang="0">
                  <a:pos x="1" y="24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4" y="27"/>
                </a:cxn>
                <a:cxn ang="0">
                  <a:pos x="5" y="29"/>
                </a:cxn>
                <a:cxn ang="0">
                  <a:pos x="4" y="32"/>
                </a:cxn>
                <a:cxn ang="0">
                  <a:pos x="7" y="33"/>
                </a:cxn>
                <a:cxn ang="0">
                  <a:pos x="11" y="33"/>
                </a:cxn>
                <a:cxn ang="0">
                  <a:pos x="13" y="31"/>
                </a:cxn>
                <a:cxn ang="0">
                  <a:pos x="16" y="31"/>
                </a:cxn>
                <a:cxn ang="0">
                  <a:pos x="17" y="32"/>
                </a:cxn>
                <a:cxn ang="0">
                  <a:pos x="19" y="33"/>
                </a:cxn>
                <a:cxn ang="0">
                  <a:pos x="21" y="34"/>
                </a:cxn>
                <a:cxn ang="0">
                  <a:pos x="23" y="34"/>
                </a:cxn>
                <a:cxn ang="0">
                  <a:pos x="27" y="34"/>
                </a:cxn>
                <a:cxn ang="0">
                  <a:pos x="30" y="33"/>
                </a:cxn>
                <a:cxn ang="0">
                  <a:pos x="30" y="30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32" y="24"/>
                </a:cxn>
                <a:cxn ang="0">
                  <a:pos x="34" y="23"/>
                </a:cxn>
                <a:cxn ang="0">
                  <a:pos x="38" y="22"/>
                </a:cxn>
                <a:cxn ang="0">
                  <a:pos x="41" y="23"/>
                </a:cxn>
                <a:cxn ang="0">
                  <a:pos x="44" y="25"/>
                </a:cxn>
                <a:cxn ang="0">
                  <a:pos x="46" y="26"/>
                </a:cxn>
                <a:cxn ang="0">
                  <a:pos x="44" y="23"/>
                </a:cxn>
                <a:cxn ang="0">
                  <a:pos x="44" y="21"/>
                </a:cxn>
                <a:cxn ang="0">
                  <a:pos x="41" y="20"/>
                </a:cxn>
                <a:cxn ang="0">
                  <a:pos x="42" y="19"/>
                </a:cxn>
                <a:cxn ang="0">
                  <a:pos x="44" y="18"/>
                </a:cxn>
                <a:cxn ang="0">
                  <a:pos x="45" y="16"/>
                </a:cxn>
                <a:cxn ang="0">
                  <a:pos x="45" y="14"/>
                </a:cxn>
                <a:cxn ang="0">
                  <a:pos x="46" y="11"/>
                </a:cxn>
                <a:cxn ang="0">
                  <a:pos x="47" y="10"/>
                </a:cxn>
                <a:cxn ang="0">
                  <a:pos x="50" y="10"/>
                </a:cxn>
              </a:cxnLst>
              <a:rect l="0" t="0" r="r" b="b"/>
              <a:pathLst>
                <a:path w="52" h="34">
                  <a:moveTo>
                    <a:pt x="50" y="5"/>
                  </a:moveTo>
                  <a:cubicBezTo>
                    <a:pt x="50" y="5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lnTo>
                    <a:pt x="50" y="5"/>
                  </a:lnTo>
                  <a:close/>
                  <a:moveTo>
                    <a:pt x="51" y="9"/>
                  </a:moveTo>
                  <a:cubicBezTo>
                    <a:pt x="52" y="9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9" y="6"/>
                    <a:pt x="48" y="6"/>
                  </a:cubicBezTo>
                  <a:cubicBezTo>
                    <a:pt x="48" y="5"/>
                    <a:pt x="48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4"/>
                    <a:pt x="45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4" y="3"/>
                    <a:pt x="44" y="3"/>
                  </a:cubicBezTo>
                  <a:cubicBezTo>
                    <a:pt x="44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2"/>
                    <a:pt x="43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7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6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8" y="5"/>
                    <a:pt x="17" y="5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5"/>
                    <a:pt x="13" y="6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4" y="29"/>
                    <a:pt x="4" y="29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5" y="32"/>
                    <a:pt x="5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6" y="33"/>
                    <a:pt x="6" y="33"/>
                    <a:pt x="7" y="33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9" y="32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3"/>
                  </a:cubicBezTo>
                  <a:cubicBezTo>
                    <a:pt x="11" y="33"/>
                    <a:pt x="11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3" y="32"/>
                  </a:cubicBezTo>
                  <a:cubicBezTo>
                    <a:pt x="13" y="32"/>
                    <a:pt x="13" y="32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21" y="34"/>
                    <a:pt x="21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4" y="34"/>
                    <a:pt x="24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6" y="33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3"/>
                    <a:pt x="28" y="34"/>
                    <a:pt x="28" y="34"/>
                  </a:cubicBezTo>
                  <a:cubicBezTo>
                    <a:pt x="28" y="34"/>
                    <a:pt x="28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2"/>
                    <a:pt x="30" y="32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1" y="29"/>
                    <a:pt x="31" y="29"/>
                    <a:pt x="32" y="29"/>
                  </a:cubicBezTo>
                  <a:cubicBezTo>
                    <a:pt x="32" y="29"/>
                    <a:pt x="32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2"/>
                    <a:pt x="36" y="22"/>
                    <a:pt x="36" y="22"/>
                  </a:cubicBezTo>
                  <a:cubicBezTo>
                    <a:pt x="36" y="22"/>
                    <a:pt x="37" y="21"/>
                    <a:pt x="37" y="22"/>
                  </a:cubicBezTo>
                  <a:cubicBezTo>
                    <a:pt x="37" y="22"/>
                    <a:pt x="37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3"/>
                  </a:cubicBezTo>
                  <a:cubicBezTo>
                    <a:pt x="39" y="23"/>
                    <a:pt x="40" y="23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43" y="24"/>
                    <a:pt x="44" y="25"/>
                    <a:pt x="44" y="25"/>
                  </a:cubicBezTo>
                  <a:cubicBezTo>
                    <a:pt x="44" y="25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6" y="26"/>
                    <a:pt x="46" y="26"/>
                  </a:cubicBezTo>
                  <a:cubicBezTo>
                    <a:pt x="46" y="26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4" y="24"/>
                    <a:pt x="44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4" y="22"/>
                    <a:pt x="44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2" y="21"/>
                  </a:cubicBezTo>
                  <a:cubicBezTo>
                    <a:pt x="42" y="21"/>
                    <a:pt x="42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1"/>
                    <a:pt x="41" y="21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2" y="18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2"/>
                    <a:pt x="45" y="12"/>
                  </a:cubicBezTo>
                  <a:cubicBezTo>
                    <a:pt x="45" y="12"/>
                    <a:pt x="45" y="12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9"/>
                  </a:cubicBezTo>
                  <a:cubicBezTo>
                    <a:pt x="50" y="9"/>
                    <a:pt x="51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9"/>
                    <a:pt x="51" y="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29" name="Freeform 35"/>
            <p:cNvSpPr>
              <a:spLocks/>
            </p:cNvSpPr>
            <p:nvPr/>
          </p:nvSpPr>
          <p:spPr bwMode="auto">
            <a:xfrm>
              <a:off x="8796580" y="2381383"/>
              <a:ext cx="94065" cy="69444"/>
            </a:xfrm>
            <a:custGeom>
              <a:avLst/>
              <a:gdLst/>
              <a:ahLst/>
              <a:cxnLst>
                <a:cxn ang="0">
                  <a:pos x="68" y="36"/>
                </a:cxn>
                <a:cxn ang="0">
                  <a:pos x="63" y="34"/>
                </a:cxn>
                <a:cxn ang="0">
                  <a:pos x="63" y="20"/>
                </a:cxn>
                <a:cxn ang="0">
                  <a:pos x="59" y="13"/>
                </a:cxn>
                <a:cxn ang="0">
                  <a:pos x="56" y="10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2" y="5"/>
                </a:cxn>
                <a:cxn ang="0">
                  <a:pos x="34" y="5"/>
                </a:cxn>
                <a:cxn ang="0">
                  <a:pos x="29" y="4"/>
                </a:cxn>
                <a:cxn ang="0">
                  <a:pos x="24" y="3"/>
                </a:cxn>
                <a:cxn ang="0">
                  <a:pos x="20" y="5"/>
                </a:cxn>
                <a:cxn ang="0">
                  <a:pos x="17" y="7"/>
                </a:cxn>
                <a:cxn ang="0">
                  <a:pos x="15" y="9"/>
                </a:cxn>
                <a:cxn ang="0">
                  <a:pos x="14" y="10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10" y="19"/>
                </a:cxn>
                <a:cxn ang="0">
                  <a:pos x="9" y="20"/>
                </a:cxn>
                <a:cxn ang="0">
                  <a:pos x="8" y="23"/>
                </a:cxn>
                <a:cxn ang="0">
                  <a:pos x="7" y="24"/>
                </a:cxn>
                <a:cxn ang="0">
                  <a:pos x="4" y="25"/>
                </a:cxn>
                <a:cxn ang="0">
                  <a:pos x="1" y="28"/>
                </a:cxn>
                <a:cxn ang="0">
                  <a:pos x="3" y="30"/>
                </a:cxn>
                <a:cxn ang="0">
                  <a:pos x="4" y="32"/>
                </a:cxn>
                <a:cxn ang="0">
                  <a:pos x="5" y="35"/>
                </a:cxn>
                <a:cxn ang="0">
                  <a:pos x="9" y="36"/>
                </a:cxn>
                <a:cxn ang="0">
                  <a:pos x="9" y="39"/>
                </a:cxn>
                <a:cxn ang="0">
                  <a:pos x="9" y="41"/>
                </a:cxn>
                <a:cxn ang="0">
                  <a:pos x="10" y="42"/>
                </a:cxn>
                <a:cxn ang="0">
                  <a:pos x="10" y="43"/>
                </a:cxn>
                <a:cxn ang="0">
                  <a:pos x="14" y="45"/>
                </a:cxn>
                <a:cxn ang="0">
                  <a:pos x="16" y="43"/>
                </a:cxn>
                <a:cxn ang="0">
                  <a:pos x="17" y="45"/>
                </a:cxn>
                <a:cxn ang="0">
                  <a:pos x="17" y="47"/>
                </a:cxn>
                <a:cxn ang="0">
                  <a:pos x="20" y="49"/>
                </a:cxn>
                <a:cxn ang="0">
                  <a:pos x="21" y="53"/>
                </a:cxn>
                <a:cxn ang="0">
                  <a:pos x="28" y="54"/>
                </a:cxn>
                <a:cxn ang="0">
                  <a:pos x="33" y="54"/>
                </a:cxn>
                <a:cxn ang="0">
                  <a:pos x="39" y="55"/>
                </a:cxn>
                <a:cxn ang="0">
                  <a:pos x="43" y="55"/>
                </a:cxn>
                <a:cxn ang="0">
                  <a:pos x="45" y="52"/>
                </a:cxn>
                <a:cxn ang="0">
                  <a:pos x="51" y="51"/>
                </a:cxn>
                <a:cxn ang="0">
                  <a:pos x="55" y="51"/>
                </a:cxn>
                <a:cxn ang="0">
                  <a:pos x="58" y="51"/>
                </a:cxn>
                <a:cxn ang="0">
                  <a:pos x="61" y="52"/>
                </a:cxn>
                <a:cxn ang="0">
                  <a:pos x="62" y="53"/>
                </a:cxn>
                <a:cxn ang="0">
                  <a:pos x="66" y="55"/>
                </a:cxn>
                <a:cxn ang="0">
                  <a:pos x="66" y="51"/>
                </a:cxn>
                <a:cxn ang="0">
                  <a:pos x="68" y="44"/>
                </a:cxn>
                <a:cxn ang="0">
                  <a:pos x="68" y="41"/>
                </a:cxn>
                <a:cxn ang="0">
                  <a:pos x="71" y="42"/>
                </a:cxn>
                <a:cxn ang="0">
                  <a:pos x="75" y="39"/>
                </a:cxn>
              </a:cxnLst>
              <a:rect l="0" t="0" r="r" b="b"/>
              <a:pathLst>
                <a:path w="76" h="56">
                  <a:moveTo>
                    <a:pt x="76" y="36"/>
                  </a:moveTo>
                  <a:cubicBezTo>
                    <a:pt x="76" y="36"/>
                    <a:pt x="74" y="36"/>
                    <a:pt x="74" y="35"/>
                  </a:cubicBezTo>
                  <a:cubicBezTo>
                    <a:pt x="73" y="35"/>
                    <a:pt x="72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0" y="35"/>
                    <a:pt x="70" y="36"/>
                    <a:pt x="69" y="36"/>
                  </a:cubicBezTo>
                  <a:cubicBezTo>
                    <a:pt x="69" y="36"/>
                    <a:pt x="68" y="36"/>
                    <a:pt x="68" y="36"/>
                  </a:cubicBezTo>
                  <a:cubicBezTo>
                    <a:pt x="68" y="36"/>
                    <a:pt x="68" y="36"/>
                    <a:pt x="67" y="36"/>
                  </a:cubicBezTo>
                  <a:cubicBezTo>
                    <a:pt x="67" y="36"/>
                    <a:pt x="67" y="37"/>
                    <a:pt x="67" y="37"/>
                  </a:cubicBezTo>
                  <a:cubicBezTo>
                    <a:pt x="67" y="37"/>
                    <a:pt x="66" y="37"/>
                    <a:pt x="66" y="37"/>
                  </a:cubicBezTo>
                  <a:cubicBezTo>
                    <a:pt x="66" y="37"/>
                    <a:pt x="65" y="36"/>
                    <a:pt x="65" y="36"/>
                  </a:cubicBezTo>
                  <a:cubicBezTo>
                    <a:pt x="65" y="36"/>
                    <a:pt x="64" y="36"/>
                    <a:pt x="64" y="36"/>
                  </a:cubicBezTo>
                  <a:cubicBezTo>
                    <a:pt x="64" y="36"/>
                    <a:pt x="63" y="34"/>
                    <a:pt x="63" y="34"/>
                  </a:cubicBezTo>
                  <a:cubicBezTo>
                    <a:pt x="62" y="34"/>
                    <a:pt x="62" y="33"/>
                    <a:pt x="62" y="32"/>
                  </a:cubicBezTo>
                  <a:cubicBezTo>
                    <a:pt x="62" y="32"/>
                    <a:pt x="62" y="30"/>
                    <a:pt x="62" y="30"/>
                  </a:cubicBezTo>
                  <a:cubicBezTo>
                    <a:pt x="62" y="29"/>
                    <a:pt x="62" y="28"/>
                    <a:pt x="62" y="27"/>
                  </a:cubicBezTo>
                  <a:cubicBezTo>
                    <a:pt x="62" y="25"/>
                    <a:pt x="62" y="25"/>
                    <a:pt x="63" y="23"/>
                  </a:cubicBezTo>
                  <a:cubicBezTo>
                    <a:pt x="63" y="23"/>
                    <a:pt x="63" y="22"/>
                    <a:pt x="63" y="21"/>
                  </a:cubicBezTo>
                  <a:cubicBezTo>
                    <a:pt x="62" y="21"/>
                    <a:pt x="63" y="20"/>
                    <a:pt x="63" y="20"/>
                  </a:cubicBezTo>
                  <a:cubicBezTo>
                    <a:pt x="63" y="20"/>
                    <a:pt x="62" y="19"/>
                    <a:pt x="62" y="18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1" y="17"/>
                    <a:pt x="61" y="17"/>
                    <a:pt x="60" y="17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0" y="15"/>
                    <a:pt x="60" y="14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8" y="11"/>
                    <a:pt x="57" y="10"/>
                  </a:cubicBezTo>
                  <a:cubicBezTo>
                    <a:pt x="57" y="10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9"/>
                    <a:pt x="56" y="9"/>
                    <a:pt x="56" y="8"/>
                  </a:cubicBezTo>
                  <a:cubicBezTo>
                    <a:pt x="56" y="8"/>
                    <a:pt x="56" y="7"/>
                    <a:pt x="55" y="7"/>
                  </a:cubicBezTo>
                  <a:cubicBezTo>
                    <a:pt x="55" y="6"/>
                    <a:pt x="55" y="6"/>
                    <a:pt x="54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4"/>
                    <a:pt x="53" y="4"/>
                    <a:pt x="53" y="3"/>
                  </a:cubicBezTo>
                  <a:cubicBezTo>
                    <a:pt x="53" y="3"/>
                    <a:pt x="52" y="3"/>
                    <a:pt x="52" y="2"/>
                  </a:cubicBezTo>
                  <a:cubicBezTo>
                    <a:pt x="52" y="2"/>
                    <a:pt x="51" y="1"/>
                    <a:pt x="51" y="1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8" y="2"/>
                  </a:cubicBezTo>
                  <a:cubicBezTo>
                    <a:pt x="47" y="2"/>
                    <a:pt x="47" y="2"/>
                    <a:pt x="47" y="3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4" y="4"/>
                    <a:pt x="44" y="4"/>
                    <a:pt x="43" y="4"/>
                  </a:cubicBezTo>
                  <a:cubicBezTo>
                    <a:pt x="43" y="4"/>
                    <a:pt x="42" y="4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0" y="5"/>
                    <a:pt x="39" y="5"/>
                  </a:cubicBezTo>
                  <a:cubicBezTo>
                    <a:pt x="39" y="5"/>
                    <a:pt x="38" y="5"/>
                    <a:pt x="38" y="5"/>
                  </a:cubicBezTo>
                  <a:cubicBezTo>
                    <a:pt x="38" y="6"/>
                    <a:pt x="38" y="6"/>
                    <a:pt x="37" y="7"/>
                  </a:cubicBezTo>
                  <a:cubicBezTo>
                    <a:pt x="37" y="7"/>
                    <a:pt x="36" y="7"/>
                    <a:pt x="35" y="6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2" y="5"/>
                    <a:pt x="32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5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4" y="4"/>
                    <a:pt x="24" y="4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7"/>
                    <a:pt x="2" y="26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2" y="28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4" y="33"/>
                    <a:pt x="4" y="33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7" y="36"/>
                    <a:pt x="8" y="36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8" y="39"/>
                    <a:pt x="8" y="39"/>
                  </a:cubicBezTo>
                  <a:cubicBezTo>
                    <a:pt x="8" y="39"/>
                    <a:pt x="8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8" y="41"/>
                  </a:cubicBezTo>
                  <a:cubicBezTo>
                    <a:pt x="8" y="41"/>
                    <a:pt x="8" y="41"/>
                    <a:pt x="8" y="42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2" y="43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6" y="44"/>
                  </a:cubicBezTo>
                  <a:cubicBezTo>
                    <a:pt x="16" y="44"/>
                    <a:pt x="16" y="43"/>
                    <a:pt x="16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4"/>
                    <a:pt x="18" y="44"/>
                    <a:pt x="19" y="44"/>
                  </a:cubicBezTo>
                  <a:cubicBezTo>
                    <a:pt x="19" y="44"/>
                    <a:pt x="19" y="44"/>
                    <a:pt x="19" y="45"/>
                  </a:cubicBezTo>
                  <a:cubicBezTo>
                    <a:pt x="19" y="45"/>
                    <a:pt x="19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5"/>
                    <a:pt x="18" y="45"/>
                    <a:pt x="17" y="45"/>
                  </a:cubicBezTo>
                  <a:cubicBezTo>
                    <a:pt x="17" y="45"/>
                    <a:pt x="17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7"/>
                    <a:pt x="18" y="48"/>
                    <a:pt x="18" y="48"/>
                  </a:cubicBezTo>
                  <a:cubicBezTo>
                    <a:pt x="18" y="48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20" y="49"/>
                    <a:pt x="20" y="49"/>
                  </a:cubicBezTo>
                  <a:cubicBezTo>
                    <a:pt x="20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3"/>
                    <a:pt x="20" y="53"/>
                  </a:cubicBezTo>
                  <a:cubicBezTo>
                    <a:pt x="20" y="53"/>
                    <a:pt x="21" y="53"/>
                    <a:pt x="21" y="53"/>
                  </a:cubicBezTo>
                  <a:cubicBezTo>
                    <a:pt x="21" y="53"/>
                    <a:pt x="21" y="54"/>
                    <a:pt x="22" y="54"/>
                  </a:cubicBezTo>
                  <a:cubicBezTo>
                    <a:pt x="22" y="54"/>
                    <a:pt x="22" y="53"/>
                    <a:pt x="23" y="53"/>
                  </a:cubicBezTo>
                  <a:cubicBezTo>
                    <a:pt x="24" y="53"/>
                    <a:pt x="24" y="53"/>
                    <a:pt x="25" y="53"/>
                  </a:cubicBezTo>
                  <a:cubicBezTo>
                    <a:pt x="25" y="53"/>
                    <a:pt x="26" y="53"/>
                    <a:pt x="26" y="53"/>
                  </a:cubicBezTo>
                  <a:cubicBezTo>
                    <a:pt x="26" y="54"/>
                    <a:pt x="27" y="54"/>
                    <a:pt x="27" y="54"/>
                  </a:cubicBezTo>
                  <a:cubicBezTo>
                    <a:pt x="27" y="54"/>
                    <a:pt x="27" y="54"/>
                    <a:pt x="28" y="54"/>
                  </a:cubicBezTo>
                  <a:cubicBezTo>
                    <a:pt x="28" y="54"/>
                    <a:pt x="28" y="54"/>
                    <a:pt x="29" y="54"/>
                  </a:cubicBezTo>
                  <a:cubicBezTo>
                    <a:pt x="29" y="54"/>
                    <a:pt x="29" y="55"/>
                    <a:pt x="29" y="55"/>
                  </a:cubicBezTo>
                  <a:cubicBezTo>
                    <a:pt x="29" y="55"/>
                    <a:pt x="29" y="54"/>
                    <a:pt x="30" y="54"/>
                  </a:cubicBezTo>
                  <a:cubicBezTo>
                    <a:pt x="30" y="54"/>
                    <a:pt x="30" y="55"/>
                    <a:pt x="31" y="55"/>
                  </a:cubicBezTo>
                  <a:cubicBezTo>
                    <a:pt x="31" y="55"/>
                    <a:pt x="32" y="55"/>
                    <a:pt x="32" y="55"/>
                  </a:cubicBezTo>
                  <a:cubicBezTo>
                    <a:pt x="32" y="55"/>
                    <a:pt x="33" y="55"/>
                    <a:pt x="33" y="54"/>
                  </a:cubicBezTo>
                  <a:cubicBezTo>
                    <a:pt x="34" y="54"/>
                    <a:pt x="34" y="55"/>
                    <a:pt x="35" y="55"/>
                  </a:cubicBezTo>
                  <a:cubicBezTo>
                    <a:pt x="35" y="55"/>
                    <a:pt x="35" y="55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4"/>
                    <a:pt x="37" y="55"/>
                    <a:pt x="37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1" y="56"/>
                    <a:pt x="41" y="56"/>
                  </a:cubicBezTo>
                  <a:cubicBezTo>
                    <a:pt x="41" y="56"/>
                    <a:pt x="41" y="56"/>
                    <a:pt x="42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3" y="55"/>
                  </a:cubicBezTo>
                  <a:cubicBezTo>
                    <a:pt x="43" y="55"/>
                    <a:pt x="43" y="55"/>
                    <a:pt x="44" y="55"/>
                  </a:cubicBezTo>
                  <a:cubicBezTo>
                    <a:pt x="44" y="55"/>
                    <a:pt x="43" y="54"/>
                    <a:pt x="44" y="54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4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2"/>
                    <a:pt x="45" y="52"/>
                  </a:cubicBezTo>
                  <a:cubicBezTo>
                    <a:pt x="45" y="52"/>
                    <a:pt x="46" y="52"/>
                    <a:pt x="46" y="52"/>
                  </a:cubicBezTo>
                  <a:cubicBezTo>
                    <a:pt x="46" y="52"/>
                    <a:pt x="46" y="52"/>
                    <a:pt x="47" y="52"/>
                  </a:cubicBezTo>
                  <a:cubicBezTo>
                    <a:pt x="47" y="51"/>
                    <a:pt x="47" y="51"/>
                    <a:pt x="48" y="51"/>
                  </a:cubicBezTo>
                  <a:cubicBezTo>
                    <a:pt x="48" y="51"/>
                    <a:pt x="48" y="51"/>
                    <a:pt x="49" y="51"/>
                  </a:cubicBezTo>
                  <a:cubicBezTo>
                    <a:pt x="49" y="51"/>
                    <a:pt x="49" y="51"/>
                    <a:pt x="50" y="51"/>
                  </a:cubicBezTo>
                  <a:cubicBezTo>
                    <a:pt x="50" y="51"/>
                    <a:pt x="50" y="51"/>
                    <a:pt x="51" y="51"/>
                  </a:cubicBezTo>
                  <a:cubicBezTo>
                    <a:pt x="51" y="51"/>
                    <a:pt x="51" y="51"/>
                    <a:pt x="52" y="50"/>
                  </a:cubicBezTo>
                  <a:cubicBezTo>
                    <a:pt x="52" y="50"/>
                    <a:pt x="53" y="50"/>
                    <a:pt x="53" y="50"/>
                  </a:cubicBezTo>
                  <a:cubicBezTo>
                    <a:pt x="53" y="50"/>
                    <a:pt x="54" y="49"/>
                    <a:pt x="54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5" y="50"/>
                    <a:pt x="55" y="50"/>
                    <a:pt x="55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60" y="52"/>
                    <a:pt x="60" y="52"/>
                  </a:cubicBezTo>
                  <a:cubicBezTo>
                    <a:pt x="60" y="52"/>
                    <a:pt x="61" y="51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2" y="53"/>
                    <a:pt x="62" y="53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4" y="54"/>
                    <a:pt x="64" y="54"/>
                    <a:pt x="64" y="55"/>
                  </a:cubicBezTo>
                  <a:cubicBezTo>
                    <a:pt x="65" y="55"/>
                    <a:pt x="65" y="55"/>
                    <a:pt x="66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6" y="55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66" y="52"/>
                    <a:pt x="66" y="52"/>
                    <a:pt x="66" y="51"/>
                  </a:cubicBezTo>
                  <a:cubicBezTo>
                    <a:pt x="66" y="50"/>
                    <a:pt x="66" y="49"/>
                    <a:pt x="67" y="48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46"/>
                    <a:pt x="67" y="46"/>
                    <a:pt x="67" y="45"/>
                  </a:cubicBezTo>
                  <a:cubicBezTo>
                    <a:pt x="68" y="45"/>
                    <a:pt x="68" y="45"/>
                    <a:pt x="68" y="44"/>
                  </a:cubicBezTo>
                  <a:cubicBezTo>
                    <a:pt x="68" y="44"/>
                    <a:pt x="67" y="44"/>
                    <a:pt x="67" y="44"/>
                  </a:cubicBezTo>
                  <a:cubicBezTo>
                    <a:pt x="67" y="44"/>
                    <a:pt x="67" y="44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2"/>
                  </a:cubicBezTo>
                  <a:cubicBezTo>
                    <a:pt x="69" y="42"/>
                    <a:pt x="68" y="42"/>
                    <a:pt x="68" y="41"/>
                  </a:cubicBezTo>
                  <a:cubicBezTo>
                    <a:pt x="68" y="41"/>
                    <a:pt x="68" y="40"/>
                    <a:pt x="68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39"/>
                    <a:pt x="70" y="39"/>
                  </a:cubicBezTo>
                  <a:cubicBezTo>
                    <a:pt x="70" y="40"/>
                    <a:pt x="69" y="40"/>
                    <a:pt x="69" y="41"/>
                  </a:cubicBezTo>
                  <a:cubicBezTo>
                    <a:pt x="69" y="42"/>
                    <a:pt x="70" y="41"/>
                    <a:pt x="71" y="41"/>
                  </a:cubicBezTo>
                  <a:cubicBezTo>
                    <a:pt x="71" y="41"/>
                    <a:pt x="71" y="41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2" y="42"/>
                    <a:pt x="72" y="42"/>
                  </a:cubicBezTo>
                  <a:cubicBezTo>
                    <a:pt x="73" y="42"/>
                    <a:pt x="74" y="42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74" y="41"/>
                    <a:pt x="74" y="40"/>
                    <a:pt x="75" y="40"/>
                  </a:cubicBezTo>
                  <a:cubicBezTo>
                    <a:pt x="75" y="40"/>
                    <a:pt x="75" y="40"/>
                    <a:pt x="75" y="39"/>
                  </a:cubicBezTo>
                  <a:cubicBezTo>
                    <a:pt x="75" y="39"/>
                    <a:pt x="75" y="38"/>
                    <a:pt x="75" y="38"/>
                  </a:cubicBezTo>
                  <a:cubicBezTo>
                    <a:pt x="75" y="38"/>
                    <a:pt x="75" y="37"/>
                    <a:pt x="75" y="37"/>
                  </a:cubicBezTo>
                  <a:cubicBezTo>
                    <a:pt x="75" y="37"/>
                    <a:pt x="76" y="36"/>
                    <a:pt x="76" y="3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0" name="Freeform 36"/>
            <p:cNvSpPr>
              <a:spLocks/>
            </p:cNvSpPr>
            <p:nvPr/>
          </p:nvSpPr>
          <p:spPr bwMode="auto">
            <a:xfrm>
              <a:off x="8858448" y="2377596"/>
              <a:ext cx="33460" cy="4608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24" y="19"/>
                </a:cxn>
                <a:cxn ang="0">
                  <a:pos x="23" y="18"/>
                </a:cxn>
                <a:cxn ang="0">
                  <a:pos x="23" y="17"/>
                </a:cxn>
                <a:cxn ang="0">
                  <a:pos x="24" y="15"/>
                </a:cxn>
                <a:cxn ang="0">
                  <a:pos x="22" y="15"/>
                </a:cxn>
                <a:cxn ang="0">
                  <a:pos x="21" y="14"/>
                </a:cxn>
                <a:cxn ang="0">
                  <a:pos x="20" y="12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8" y="7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5"/>
                </a:cxn>
                <a:cxn ang="0">
                  <a:pos x="5" y="10"/>
                </a:cxn>
                <a:cxn ang="0">
                  <a:pos x="6" y="13"/>
                </a:cxn>
                <a:cxn ang="0">
                  <a:pos x="8" y="15"/>
                </a:cxn>
                <a:cxn ang="0">
                  <a:pos x="10" y="18"/>
                </a:cxn>
                <a:cxn ang="0">
                  <a:pos x="13" y="23"/>
                </a:cxn>
                <a:cxn ang="0">
                  <a:pos x="12" y="33"/>
                </a:cxn>
                <a:cxn ang="0">
                  <a:pos x="13" y="37"/>
                </a:cxn>
                <a:cxn ang="0">
                  <a:pos x="15" y="37"/>
                </a:cxn>
                <a:cxn ang="0">
                  <a:pos x="15" y="35"/>
                </a:cxn>
                <a:cxn ang="0">
                  <a:pos x="15" y="34"/>
                </a:cxn>
                <a:cxn ang="0">
                  <a:pos x="16" y="33"/>
                </a:cxn>
                <a:cxn ang="0">
                  <a:pos x="19" y="31"/>
                </a:cxn>
                <a:cxn ang="0">
                  <a:pos x="19" y="28"/>
                </a:cxn>
                <a:cxn ang="0">
                  <a:pos x="19" y="26"/>
                </a:cxn>
                <a:cxn ang="0">
                  <a:pos x="19" y="25"/>
                </a:cxn>
                <a:cxn ang="0">
                  <a:pos x="21" y="24"/>
                </a:cxn>
                <a:cxn ang="0">
                  <a:pos x="21" y="26"/>
                </a:cxn>
                <a:cxn ang="0">
                  <a:pos x="22" y="25"/>
                </a:cxn>
                <a:cxn ang="0">
                  <a:pos x="23" y="26"/>
                </a:cxn>
                <a:cxn ang="0">
                  <a:pos x="24" y="27"/>
                </a:cxn>
                <a:cxn ang="0">
                  <a:pos x="25" y="25"/>
                </a:cxn>
                <a:cxn ang="0">
                  <a:pos x="26" y="24"/>
                </a:cxn>
              </a:cxnLst>
              <a:rect l="0" t="0" r="r" b="b"/>
              <a:pathLst>
                <a:path w="27" h="37"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8"/>
                    <a:pt x="22" y="18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7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4" y="6"/>
                    <a:pt x="14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4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2" y="22"/>
                    <a:pt x="13" y="23"/>
                    <a:pt x="13" y="23"/>
                  </a:cubicBezTo>
                  <a:cubicBezTo>
                    <a:pt x="13" y="23"/>
                    <a:pt x="12" y="24"/>
                    <a:pt x="13" y="24"/>
                  </a:cubicBezTo>
                  <a:cubicBezTo>
                    <a:pt x="13" y="25"/>
                    <a:pt x="13" y="26"/>
                    <a:pt x="13" y="26"/>
                  </a:cubicBezTo>
                  <a:cubicBezTo>
                    <a:pt x="12" y="28"/>
                    <a:pt x="12" y="28"/>
                    <a:pt x="12" y="30"/>
                  </a:cubicBezTo>
                  <a:cubicBezTo>
                    <a:pt x="12" y="31"/>
                    <a:pt x="12" y="32"/>
                    <a:pt x="12" y="33"/>
                  </a:cubicBezTo>
                  <a:cubicBezTo>
                    <a:pt x="12" y="33"/>
                    <a:pt x="12" y="35"/>
                    <a:pt x="12" y="35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1"/>
                  </a:cubicBezTo>
                  <a:cubicBezTo>
                    <a:pt x="18" y="31"/>
                    <a:pt x="18" y="31"/>
                    <a:pt x="19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19" y="27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4"/>
                  </a:cubicBezTo>
                  <a:cubicBezTo>
                    <a:pt x="20" y="24"/>
                    <a:pt x="21" y="24"/>
                    <a:pt x="21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5"/>
                    <a:pt x="21" y="25"/>
                    <a:pt x="22" y="24"/>
                  </a:cubicBezTo>
                  <a:cubicBezTo>
                    <a:pt x="22" y="24"/>
                    <a:pt x="22" y="25"/>
                    <a:pt x="22" y="25"/>
                  </a:cubicBezTo>
                  <a:cubicBezTo>
                    <a:pt x="22" y="25"/>
                    <a:pt x="22" y="25"/>
                    <a:pt x="22" y="26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7"/>
                    <a:pt x="24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7" y="23"/>
                    <a:pt x="27" y="22"/>
                    <a:pt x="26" y="2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1" name="Freeform 37"/>
            <p:cNvSpPr>
              <a:spLocks/>
            </p:cNvSpPr>
            <p:nvPr/>
          </p:nvSpPr>
          <p:spPr bwMode="auto">
            <a:xfrm>
              <a:off x="8795317" y="2272168"/>
              <a:ext cx="33460" cy="17676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6" y="13"/>
                </a:cxn>
                <a:cxn ang="0">
                  <a:pos x="25" y="13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23" y="11"/>
                </a:cxn>
                <a:cxn ang="0">
                  <a:pos x="23" y="9"/>
                </a:cxn>
                <a:cxn ang="0">
                  <a:pos x="24" y="7"/>
                </a:cxn>
                <a:cxn ang="0">
                  <a:pos x="24" y="6"/>
                </a:cxn>
                <a:cxn ang="0">
                  <a:pos x="23" y="5"/>
                </a:cxn>
                <a:cxn ang="0">
                  <a:pos x="23" y="4"/>
                </a:cxn>
                <a:cxn ang="0">
                  <a:pos x="22" y="3"/>
                </a:cxn>
                <a:cxn ang="0">
                  <a:pos x="20" y="3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9" y="5"/>
                </a:cxn>
                <a:cxn ang="0">
                  <a:pos x="7" y="6"/>
                </a:cxn>
                <a:cxn ang="0">
                  <a:pos x="5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3" y="10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1" y="12"/>
                </a:cxn>
                <a:cxn ang="0">
                  <a:pos x="11" y="13"/>
                </a:cxn>
                <a:cxn ang="0">
                  <a:pos x="20" y="13"/>
                </a:cxn>
                <a:cxn ang="0">
                  <a:pos x="23" y="13"/>
                </a:cxn>
                <a:cxn ang="0">
                  <a:pos x="26" y="14"/>
                </a:cxn>
              </a:cxnLst>
              <a:rect l="0" t="0" r="r" b="b"/>
              <a:pathLst>
                <a:path w="27" h="14">
                  <a:moveTo>
                    <a:pt x="27" y="14"/>
                  </a:moveTo>
                  <a:cubicBezTo>
                    <a:pt x="27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3"/>
                  </a:cubicBezTo>
                  <a:cubicBezTo>
                    <a:pt x="25" y="13"/>
                    <a:pt x="25" y="13"/>
                    <a:pt x="24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3" y="9"/>
                    <a:pt x="23" y="8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5"/>
                    <a:pt x="9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4" y="9"/>
                    <a:pt x="4" y="9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6" y="13"/>
                    <a:pt x="9" y="13"/>
                    <a:pt x="11" y="13"/>
                  </a:cubicBezTo>
                  <a:cubicBezTo>
                    <a:pt x="13" y="13"/>
                    <a:pt x="14" y="13"/>
                    <a:pt x="16" y="13"/>
                  </a:cubicBezTo>
                  <a:cubicBezTo>
                    <a:pt x="17" y="13"/>
                    <a:pt x="18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2" name="Freeform 38"/>
            <p:cNvSpPr>
              <a:spLocks/>
            </p:cNvSpPr>
            <p:nvPr/>
          </p:nvSpPr>
          <p:spPr bwMode="auto">
            <a:xfrm>
              <a:off x="8806049" y="2252597"/>
              <a:ext cx="57449" cy="42929"/>
            </a:xfrm>
            <a:custGeom>
              <a:avLst/>
              <a:gdLst/>
              <a:ahLst/>
              <a:cxnLst>
                <a:cxn ang="0">
                  <a:pos x="44" y="16"/>
                </a:cxn>
                <a:cxn ang="0">
                  <a:pos x="44" y="14"/>
                </a:cxn>
                <a:cxn ang="0">
                  <a:pos x="45" y="11"/>
                </a:cxn>
                <a:cxn ang="0">
                  <a:pos x="42" y="10"/>
                </a:cxn>
                <a:cxn ang="0">
                  <a:pos x="40" y="7"/>
                </a:cxn>
                <a:cxn ang="0">
                  <a:pos x="37" y="5"/>
                </a:cxn>
                <a:cxn ang="0">
                  <a:pos x="33" y="4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29" y="2"/>
                </a:cxn>
                <a:cxn ang="0">
                  <a:pos x="27" y="3"/>
                </a:cxn>
                <a:cxn ang="0">
                  <a:pos x="24" y="3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5" y="3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4" y="17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3" y="19"/>
                </a:cxn>
                <a:cxn ang="0">
                  <a:pos x="14" y="21"/>
                </a:cxn>
                <a:cxn ang="0">
                  <a:pos x="15" y="23"/>
                </a:cxn>
                <a:cxn ang="0">
                  <a:pos x="14" y="27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19" y="30"/>
                </a:cxn>
                <a:cxn ang="0">
                  <a:pos x="21" y="32"/>
                </a:cxn>
                <a:cxn ang="0">
                  <a:pos x="20" y="35"/>
                </a:cxn>
                <a:cxn ang="0">
                  <a:pos x="22" y="34"/>
                </a:cxn>
                <a:cxn ang="0">
                  <a:pos x="24" y="34"/>
                </a:cxn>
                <a:cxn ang="0">
                  <a:pos x="27" y="35"/>
                </a:cxn>
                <a:cxn ang="0">
                  <a:pos x="29" y="34"/>
                </a:cxn>
                <a:cxn ang="0">
                  <a:pos x="30" y="34"/>
                </a:cxn>
                <a:cxn ang="0">
                  <a:pos x="31" y="32"/>
                </a:cxn>
                <a:cxn ang="0">
                  <a:pos x="33" y="32"/>
                </a:cxn>
                <a:cxn ang="0">
                  <a:pos x="35" y="30"/>
                </a:cxn>
                <a:cxn ang="0">
                  <a:pos x="36" y="31"/>
                </a:cxn>
                <a:cxn ang="0">
                  <a:pos x="38" y="31"/>
                </a:cxn>
                <a:cxn ang="0">
                  <a:pos x="37" y="29"/>
                </a:cxn>
                <a:cxn ang="0">
                  <a:pos x="37" y="28"/>
                </a:cxn>
                <a:cxn ang="0">
                  <a:pos x="38" y="24"/>
                </a:cxn>
                <a:cxn ang="0">
                  <a:pos x="38" y="22"/>
                </a:cxn>
                <a:cxn ang="0">
                  <a:pos x="40" y="21"/>
                </a:cxn>
                <a:cxn ang="0">
                  <a:pos x="41" y="19"/>
                </a:cxn>
                <a:cxn ang="0">
                  <a:pos x="42" y="19"/>
                </a:cxn>
                <a:cxn ang="0">
                  <a:pos x="44" y="18"/>
                </a:cxn>
                <a:cxn ang="0">
                  <a:pos x="45" y="17"/>
                </a:cxn>
              </a:cxnLst>
              <a:rect l="0" t="0" r="r" b="b"/>
              <a:pathLst>
                <a:path w="46" h="35">
                  <a:moveTo>
                    <a:pt x="46" y="16"/>
                  </a:moveTo>
                  <a:cubicBezTo>
                    <a:pt x="46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5" y="12"/>
                    <a:pt x="45" y="11"/>
                    <a:pt x="45" y="11"/>
                  </a:cubicBezTo>
                  <a:cubicBezTo>
                    <a:pt x="45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1"/>
                    <a:pt x="43" y="11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9"/>
                    <a:pt x="42" y="9"/>
                  </a:cubicBezTo>
                  <a:cubicBezTo>
                    <a:pt x="42" y="9"/>
                    <a:pt x="41" y="9"/>
                    <a:pt x="41" y="9"/>
                  </a:cubicBezTo>
                  <a:cubicBezTo>
                    <a:pt x="41" y="9"/>
                    <a:pt x="41" y="9"/>
                    <a:pt x="41" y="8"/>
                  </a:cubicBezTo>
                  <a:cubicBezTo>
                    <a:pt x="41" y="8"/>
                    <a:pt x="41" y="8"/>
                    <a:pt x="40" y="7"/>
                  </a:cubicBezTo>
                  <a:cubicBezTo>
                    <a:pt x="40" y="7"/>
                    <a:pt x="40" y="7"/>
                    <a:pt x="39" y="6"/>
                  </a:cubicBezTo>
                  <a:cubicBezTo>
                    <a:pt x="39" y="6"/>
                    <a:pt x="38" y="6"/>
                    <a:pt x="38" y="6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4"/>
                    <a:pt x="35" y="5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31" y="2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9" y="1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3"/>
                    <a:pt x="28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5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2"/>
                    <a:pt x="19" y="1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7" y="3"/>
                    <a:pt x="17" y="2"/>
                  </a:cubicBezTo>
                  <a:cubicBezTo>
                    <a:pt x="16" y="2"/>
                    <a:pt x="17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5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1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6"/>
                    <a:pt x="4" y="17"/>
                  </a:cubicBezTo>
                  <a:cubicBezTo>
                    <a:pt x="4" y="17"/>
                    <a:pt x="4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2"/>
                  </a:cubicBezTo>
                  <a:cubicBezTo>
                    <a:pt x="15" y="22"/>
                    <a:pt x="16" y="22"/>
                    <a:pt x="16" y="23"/>
                  </a:cubicBezTo>
                  <a:cubicBezTo>
                    <a:pt x="16" y="23"/>
                    <a:pt x="16" y="23"/>
                    <a:pt x="15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5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8" y="30"/>
                    <a:pt x="19" y="30"/>
                    <a:pt x="19" y="30"/>
                  </a:cubicBezTo>
                  <a:cubicBezTo>
                    <a:pt x="19" y="30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2"/>
                    <a:pt x="20" y="32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1" y="32"/>
                    <a:pt x="21" y="33"/>
                    <a:pt x="21" y="33"/>
                  </a:cubicBezTo>
                  <a:cubicBezTo>
                    <a:pt x="21" y="34"/>
                    <a:pt x="21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5"/>
                  </a:cubicBezTo>
                  <a:cubicBezTo>
                    <a:pt x="20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4"/>
                  </a:cubicBezTo>
                  <a:cubicBezTo>
                    <a:pt x="21" y="34"/>
                    <a:pt x="21" y="34"/>
                    <a:pt x="22" y="34"/>
                  </a:cubicBezTo>
                  <a:cubicBezTo>
                    <a:pt x="22" y="34"/>
                    <a:pt x="22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4" y="34"/>
                    <a:pt x="24" y="34"/>
                  </a:cubicBezTo>
                  <a:cubicBezTo>
                    <a:pt x="24" y="34"/>
                    <a:pt x="25" y="35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5"/>
                    <a:pt x="26" y="34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4"/>
                    <a:pt x="29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3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2" y="31"/>
                    <a:pt x="32" y="32"/>
                    <a:pt x="32" y="32"/>
                  </a:cubicBezTo>
                  <a:cubicBezTo>
                    <a:pt x="32" y="32"/>
                    <a:pt x="33" y="32"/>
                    <a:pt x="33" y="32"/>
                  </a:cubicBezTo>
                  <a:cubicBezTo>
                    <a:pt x="34" y="32"/>
                    <a:pt x="33" y="31"/>
                    <a:pt x="33" y="31"/>
                  </a:cubicBezTo>
                  <a:cubicBezTo>
                    <a:pt x="33" y="30"/>
                    <a:pt x="34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2"/>
                    <a:pt x="36" y="32"/>
                  </a:cubicBezTo>
                  <a:cubicBezTo>
                    <a:pt x="37" y="32"/>
                    <a:pt x="37" y="32"/>
                    <a:pt x="38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0"/>
                    <a:pt x="38" y="30"/>
                  </a:cubicBezTo>
                  <a:cubicBezTo>
                    <a:pt x="38" y="30"/>
                    <a:pt x="38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6"/>
                    <a:pt x="38" y="26"/>
                  </a:cubicBezTo>
                  <a:cubicBezTo>
                    <a:pt x="38" y="26"/>
                    <a:pt x="38" y="26"/>
                    <a:pt x="38" y="25"/>
                  </a:cubicBezTo>
                  <a:cubicBezTo>
                    <a:pt x="38" y="25"/>
                    <a:pt x="38" y="24"/>
                    <a:pt x="38" y="24"/>
                  </a:cubicBezTo>
                  <a:cubicBezTo>
                    <a:pt x="38" y="23"/>
                    <a:pt x="38" y="23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1"/>
                    <a:pt x="38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1" y="20"/>
                    <a:pt x="41" y="21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2" y="19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9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3" name="Freeform 39"/>
            <p:cNvSpPr>
              <a:spLocks noEditPoints="1"/>
            </p:cNvSpPr>
            <p:nvPr/>
          </p:nvSpPr>
          <p:spPr bwMode="auto">
            <a:xfrm>
              <a:off x="8831302" y="2257016"/>
              <a:ext cx="89014" cy="80807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68" y="32"/>
                </a:cxn>
                <a:cxn ang="0">
                  <a:pos x="65" y="31"/>
                </a:cxn>
                <a:cxn ang="0">
                  <a:pos x="60" y="24"/>
                </a:cxn>
                <a:cxn ang="0">
                  <a:pos x="59" y="20"/>
                </a:cxn>
                <a:cxn ang="0">
                  <a:pos x="57" y="16"/>
                </a:cxn>
                <a:cxn ang="0">
                  <a:pos x="58" y="12"/>
                </a:cxn>
                <a:cxn ang="0">
                  <a:pos x="58" y="9"/>
                </a:cxn>
                <a:cxn ang="0">
                  <a:pos x="54" y="5"/>
                </a:cxn>
                <a:cxn ang="0">
                  <a:pos x="50" y="4"/>
                </a:cxn>
                <a:cxn ang="0">
                  <a:pos x="46" y="6"/>
                </a:cxn>
                <a:cxn ang="0">
                  <a:pos x="41" y="2"/>
                </a:cxn>
                <a:cxn ang="0">
                  <a:pos x="35" y="1"/>
                </a:cxn>
                <a:cxn ang="0">
                  <a:pos x="29" y="5"/>
                </a:cxn>
                <a:cxn ang="0">
                  <a:pos x="25" y="7"/>
                </a:cxn>
                <a:cxn ang="0">
                  <a:pos x="24" y="10"/>
                </a:cxn>
                <a:cxn ang="0">
                  <a:pos x="25" y="12"/>
                </a:cxn>
                <a:cxn ang="0">
                  <a:pos x="25" y="13"/>
                </a:cxn>
                <a:cxn ang="0">
                  <a:pos x="22" y="15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2"/>
                </a:cxn>
                <a:cxn ang="0">
                  <a:pos x="17" y="25"/>
                </a:cxn>
                <a:cxn ang="0">
                  <a:pos x="16" y="28"/>
                </a:cxn>
                <a:cxn ang="0">
                  <a:pos x="15" y="26"/>
                </a:cxn>
                <a:cxn ang="0">
                  <a:pos x="12" y="27"/>
                </a:cxn>
                <a:cxn ang="0">
                  <a:pos x="10" y="30"/>
                </a:cxn>
                <a:cxn ang="0">
                  <a:pos x="8" y="30"/>
                </a:cxn>
                <a:cxn ang="0">
                  <a:pos x="4" y="30"/>
                </a:cxn>
                <a:cxn ang="0">
                  <a:pos x="1" y="31"/>
                </a:cxn>
                <a:cxn ang="0">
                  <a:pos x="3" y="37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2" y="48"/>
                </a:cxn>
                <a:cxn ang="0">
                  <a:pos x="0" y="52"/>
                </a:cxn>
                <a:cxn ang="0">
                  <a:pos x="3" y="55"/>
                </a:cxn>
                <a:cxn ang="0">
                  <a:pos x="2" y="59"/>
                </a:cxn>
                <a:cxn ang="0">
                  <a:pos x="6" y="59"/>
                </a:cxn>
                <a:cxn ang="0">
                  <a:pos x="10" y="57"/>
                </a:cxn>
                <a:cxn ang="0">
                  <a:pos x="17" y="57"/>
                </a:cxn>
                <a:cxn ang="0">
                  <a:pos x="21" y="57"/>
                </a:cxn>
                <a:cxn ang="0">
                  <a:pos x="28" y="58"/>
                </a:cxn>
                <a:cxn ang="0">
                  <a:pos x="31" y="60"/>
                </a:cxn>
                <a:cxn ang="0">
                  <a:pos x="35" y="61"/>
                </a:cxn>
                <a:cxn ang="0">
                  <a:pos x="39" y="61"/>
                </a:cxn>
                <a:cxn ang="0">
                  <a:pos x="42" y="61"/>
                </a:cxn>
                <a:cxn ang="0">
                  <a:pos x="46" y="62"/>
                </a:cxn>
                <a:cxn ang="0">
                  <a:pos x="53" y="63"/>
                </a:cxn>
                <a:cxn ang="0">
                  <a:pos x="56" y="58"/>
                </a:cxn>
                <a:cxn ang="0">
                  <a:pos x="58" y="55"/>
                </a:cxn>
                <a:cxn ang="0">
                  <a:pos x="61" y="53"/>
                </a:cxn>
                <a:cxn ang="0">
                  <a:pos x="63" y="52"/>
                </a:cxn>
                <a:cxn ang="0">
                  <a:pos x="62" y="45"/>
                </a:cxn>
                <a:cxn ang="0">
                  <a:pos x="63" y="40"/>
                </a:cxn>
                <a:cxn ang="0">
                  <a:pos x="69" y="40"/>
                </a:cxn>
                <a:cxn ang="0">
                  <a:pos x="71" y="38"/>
                </a:cxn>
              </a:cxnLst>
              <a:rect l="0" t="0" r="r" b="b"/>
              <a:pathLst>
                <a:path w="72" h="65">
                  <a:moveTo>
                    <a:pt x="0" y="31"/>
                  </a:moveTo>
                  <a:cubicBezTo>
                    <a:pt x="0" y="31"/>
                    <a:pt x="0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72" y="36"/>
                  </a:moveTo>
                  <a:cubicBezTo>
                    <a:pt x="72" y="36"/>
                    <a:pt x="71" y="36"/>
                    <a:pt x="71" y="36"/>
                  </a:cubicBezTo>
                  <a:cubicBezTo>
                    <a:pt x="71" y="36"/>
                    <a:pt x="70" y="36"/>
                    <a:pt x="70" y="36"/>
                  </a:cubicBezTo>
                  <a:cubicBezTo>
                    <a:pt x="70" y="35"/>
                    <a:pt x="70" y="35"/>
                    <a:pt x="70" y="34"/>
                  </a:cubicBezTo>
                  <a:cubicBezTo>
                    <a:pt x="70" y="34"/>
                    <a:pt x="70" y="34"/>
                    <a:pt x="70" y="33"/>
                  </a:cubicBezTo>
                  <a:cubicBezTo>
                    <a:pt x="70" y="33"/>
                    <a:pt x="70" y="33"/>
                    <a:pt x="70" y="32"/>
                  </a:cubicBezTo>
                  <a:cubicBezTo>
                    <a:pt x="70" y="32"/>
                    <a:pt x="69" y="33"/>
                    <a:pt x="69" y="33"/>
                  </a:cubicBezTo>
                  <a:cubicBezTo>
                    <a:pt x="69" y="33"/>
                    <a:pt x="69" y="32"/>
                    <a:pt x="6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2"/>
                    <a:pt x="68" y="32"/>
                    <a:pt x="67" y="32"/>
                  </a:cubicBezTo>
                  <a:cubicBezTo>
                    <a:pt x="67" y="32"/>
                    <a:pt x="67" y="32"/>
                    <a:pt x="66" y="32"/>
                  </a:cubicBezTo>
                  <a:cubicBezTo>
                    <a:pt x="66" y="32"/>
                    <a:pt x="65" y="32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8"/>
                    <a:pt x="65" y="28"/>
                  </a:cubicBezTo>
                  <a:cubicBezTo>
                    <a:pt x="65" y="28"/>
                    <a:pt x="65" y="28"/>
                    <a:pt x="64" y="28"/>
                  </a:cubicBezTo>
                  <a:cubicBezTo>
                    <a:pt x="63" y="27"/>
                    <a:pt x="62" y="28"/>
                    <a:pt x="62" y="27"/>
                  </a:cubicBezTo>
                  <a:cubicBezTo>
                    <a:pt x="62" y="26"/>
                    <a:pt x="62" y="26"/>
                    <a:pt x="61" y="26"/>
                  </a:cubicBezTo>
                  <a:cubicBezTo>
                    <a:pt x="61" y="25"/>
                    <a:pt x="61" y="25"/>
                    <a:pt x="60" y="24"/>
                  </a:cubicBezTo>
                  <a:cubicBezTo>
                    <a:pt x="60" y="24"/>
                    <a:pt x="60" y="23"/>
                    <a:pt x="60" y="23"/>
                  </a:cubicBezTo>
                  <a:cubicBezTo>
                    <a:pt x="60" y="23"/>
                    <a:pt x="59" y="23"/>
                    <a:pt x="59" y="23"/>
                  </a:cubicBezTo>
                  <a:cubicBezTo>
                    <a:pt x="59" y="23"/>
                    <a:pt x="59" y="22"/>
                    <a:pt x="59" y="22"/>
                  </a:cubicBezTo>
                  <a:cubicBezTo>
                    <a:pt x="59" y="22"/>
                    <a:pt x="60" y="22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20"/>
                    <a:pt x="59" y="20"/>
                    <a:pt x="59" y="20"/>
                  </a:cubicBezTo>
                  <a:cubicBezTo>
                    <a:pt x="59" y="20"/>
                    <a:pt x="59" y="20"/>
                    <a:pt x="58" y="20"/>
                  </a:cubicBezTo>
                  <a:cubicBezTo>
                    <a:pt x="58" y="20"/>
                    <a:pt x="58" y="19"/>
                    <a:pt x="58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8"/>
                    <a:pt x="57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8" y="16"/>
                  </a:cubicBezTo>
                  <a:cubicBezTo>
                    <a:pt x="58" y="1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3"/>
                    <a:pt x="58" y="13"/>
                    <a:pt x="58" y="12"/>
                  </a:cubicBezTo>
                  <a:cubicBezTo>
                    <a:pt x="58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8" y="11"/>
                    <a:pt x="58" y="11"/>
                  </a:cubicBezTo>
                  <a:cubicBezTo>
                    <a:pt x="58" y="11"/>
                    <a:pt x="58" y="10"/>
                    <a:pt x="58" y="10"/>
                  </a:cubicBezTo>
                  <a:cubicBezTo>
                    <a:pt x="57" y="10"/>
                    <a:pt x="58" y="10"/>
                    <a:pt x="58" y="9"/>
                  </a:cubicBezTo>
                  <a:cubicBezTo>
                    <a:pt x="57" y="9"/>
                    <a:pt x="58" y="8"/>
                    <a:pt x="58" y="8"/>
                  </a:cubicBezTo>
                  <a:cubicBezTo>
                    <a:pt x="58" y="8"/>
                    <a:pt x="58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6" y="6"/>
                    <a:pt x="56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5" y="5"/>
                    <a:pt x="54" y="5"/>
                    <a:pt x="54" y="5"/>
                  </a:cubicBezTo>
                  <a:cubicBezTo>
                    <a:pt x="53" y="5"/>
                    <a:pt x="53" y="5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3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5"/>
                    <a:pt x="49" y="5"/>
                    <a:pt x="49" y="6"/>
                  </a:cubicBezTo>
                  <a:cubicBezTo>
                    <a:pt x="49" y="6"/>
                    <a:pt x="49" y="5"/>
                    <a:pt x="48" y="5"/>
                  </a:cubicBezTo>
                  <a:cubicBezTo>
                    <a:pt x="48" y="5"/>
                    <a:pt x="48" y="5"/>
                    <a:pt x="48" y="6"/>
                  </a:cubicBezTo>
                  <a:cubicBezTo>
                    <a:pt x="47" y="6"/>
                    <a:pt x="48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6" y="6"/>
                    <a:pt x="46" y="5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3"/>
                  </a:cubicBezTo>
                  <a:cubicBezTo>
                    <a:pt x="46" y="2"/>
                    <a:pt x="45" y="2"/>
                    <a:pt x="44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2" y="2"/>
                    <a:pt x="41" y="3"/>
                    <a:pt x="41" y="2"/>
                  </a:cubicBezTo>
                  <a:cubicBezTo>
                    <a:pt x="41" y="2"/>
                    <a:pt x="40" y="2"/>
                    <a:pt x="40" y="1"/>
                  </a:cubicBezTo>
                  <a:cubicBezTo>
                    <a:pt x="40" y="1"/>
                    <a:pt x="40" y="0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7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5" y="2"/>
                    <a:pt x="34" y="2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33" y="4"/>
                    <a:pt x="33" y="5"/>
                    <a:pt x="32" y="5"/>
                  </a:cubicBezTo>
                  <a:cubicBezTo>
                    <a:pt x="32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4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6"/>
                  </a:cubicBezTo>
                  <a:cubicBezTo>
                    <a:pt x="26" y="6"/>
                    <a:pt x="26" y="6"/>
                    <a:pt x="26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8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3"/>
                  </a:cubicBezTo>
                  <a:cubicBezTo>
                    <a:pt x="26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20"/>
                    <a:pt x="18" y="21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3"/>
                    <a:pt x="17" y="23"/>
                  </a:cubicBezTo>
                  <a:cubicBezTo>
                    <a:pt x="17" y="23"/>
                    <a:pt x="17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7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7" y="28"/>
                    <a:pt x="17" y="28"/>
                    <a:pt x="16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7"/>
                  </a:cubicBezTo>
                  <a:cubicBezTo>
                    <a:pt x="13" y="27"/>
                    <a:pt x="14" y="28"/>
                    <a:pt x="13" y="28"/>
                  </a:cubicBezTo>
                  <a:cubicBezTo>
                    <a:pt x="13" y="28"/>
                    <a:pt x="12" y="28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8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10" y="30"/>
                    <a:pt x="10" y="29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8" y="31"/>
                    <a:pt x="7" y="31"/>
                  </a:cubicBezTo>
                  <a:cubicBezTo>
                    <a:pt x="7" y="31"/>
                    <a:pt x="7" y="31"/>
                    <a:pt x="6" y="31"/>
                  </a:cubicBezTo>
                  <a:cubicBezTo>
                    <a:pt x="6" y="30"/>
                    <a:pt x="5" y="31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2" y="35"/>
                    <a:pt x="2" y="36"/>
                    <a:pt x="3" y="37"/>
                  </a:cubicBezTo>
                  <a:cubicBezTo>
                    <a:pt x="3" y="38"/>
                    <a:pt x="3" y="38"/>
                    <a:pt x="3" y="39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2"/>
                    <a:pt x="4" y="42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2"/>
                    <a:pt x="5" y="42"/>
                  </a:cubicBezTo>
                  <a:cubicBezTo>
                    <a:pt x="6" y="42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6"/>
                    <a:pt x="5" y="46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7"/>
                    <a:pt x="4" y="47"/>
                    <a:pt x="3" y="47"/>
                  </a:cubicBezTo>
                  <a:cubicBezTo>
                    <a:pt x="3" y="47"/>
                    <a:pt x="3" y="47"/>
                    <a:pt x="3" y="48"/>
                  </a:cubicBezTo>
                  <a:cubicBezTo>
                    <a:pt x="3" y="48"/>
                    <a:pt x="3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" y="52"/>
                    <a:pt x="1" y="52"/>
                    <a:pt x="1" y="53"/>
                  </a:cubicBezTo>
                  <a:cubicBezTo>
                    <a:pt x="1" y="53"/>
                    <a:pt x="1" y="53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4"/>
                    <a:pt x="3" y="54"/>
                    <a:pt x="3" y="54"/>
                  </a:cubicBezTo>
                  <a:cubicBezTo>
                    <a:pt x="3" y="54"/>
                    <a:pt x="3" y="54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6"/>
                    <a:pt x="3" y="56"/>
                  </a:cubicBezTo>
                  <a:cubicBezTo>
                    <a:pt x="3" y="56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8"/>
                    <a:pt x="2" y="58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1"/>
                  </a:cubicBezTo>
                  <a:cubicBezTo>
                    <a:pt x="3" y="60"/>
                    <a:pt x="3" y="60"/>
                    <a:pt x="4" y="60"/>
                  </a:cubicBezTo>
                  <a:cubicBezTo>
                    <a:pt x="4" y="60"/>
                    <a:pt x="4" y="60"/>
                    <a:pt x="5" y="60"/>
                  </a:cubicBezTo>
                  <a:cubicBezTo>
                    <a:pt x="5" y="60"/>
                    <a:pt x="6" y="60"/>
                    <a:pt x="6" y="59"/>
                  </a:cubicBezTo>
                  <a:cubicBezTo>
                    <a:pt x="6" y="59"/>
                    <a:pt x="6" y="58"/>
                    <a:pt x="6" y="58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8" y="57"/>
                    <a:pt x="8" y="57"/>
                  </a:cubicBezTo>
                  <a:cubicBezTo>
                    <a:pt x="8" y="57"/>
                    <a:pt x="8" y="57"/>
                    <a:pt x="9" y="57"/>
                  </a:cubicBezTo>
                  <a:cubicBezTo>
                    <a:pt x="9" y="57"/>
                    <a:pt x="9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6"/>
                    <a:pt x="12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7"/>
                    <a:pt x="14" y="57"/>
                    <a:pt x="15" y="57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17" y="57"/>
                    <a:pt x="17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1" y="57"/>
                    <a:pt x="21" y="57"/>
                  </a:cubicBezTo>
                  <a:cubicBezTo>
                    <a:pt x="21" y="57"/>
                    <a:pt x="21" y="58"/>
                    <a:pt x="22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3" y="58"/>
                    <a:pt x="24" y="58"/>
                    <a:pt x="24" y="58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7" y="59"/>
                    <a:pt x="28" y="58"/>
                    <a:pt x="28" y="58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1"/>
                    <a:pt x="30" y="61"/>
                  </a:cubicBezTo>
                  <a:cubicBezTo>
                    <a:pt x="30" y="61"/>
                    <a:pt x="30" y="60"/>
                    <a:pt x="31" y="60"/>
                  </a:cubicBezTo>
                  <a:cubicBezTo>
                    <a:pt x="31" y="60"/>
                    <a:pt x="32" y="60"/>
                    <a:pt x="32" y="61"/>
                  </a:cubicBezTo>
                  <a:cubicBezTo>
                    <a:pt x="32" y="61"/>
                    <a:pt x="32" y="62"/>
                    <a:pt x="32" y="62"/>
                  </a:cubicBezTo>
                  <a:cubicBezTo>
                    <a:pt x="32" y="62"/>
                    <a:pt x="33" y="62"/>
                    <a:pt x="33" y="62"/>
                  </a:cubicBezTo>
                  <a:cubicBezTo>
                    <a:pt x="33" y="62"/>
                    <a:pt x="33" y="62"/>
                    <a:pt x="34" y="61"/>
                  </a:cubicBezTo>
                  <a:cubicBezTo>
                    <a:pt x="34" y="61"/>
                    <a:pt x="33" y="61"/>
                    <a:pt x="34" y="60"/>
                  </a:cubicBezTo>
                  <a:cubicBezTo>
                    <a:pt x="34" y="60"/>
                    <a:pt x="34" y="61"/>
                    <a:pt x="35" y="61"/>
                  </a:cubicBezTo>
                  <a:cubicBezTo>
                    <a:pt x="35" y="61"/>
                    <a:pt x="35" y="61"/>
                    <a:pt x="35" y="60"/>
                  </a:cubicBezTo>
                  <a:cubicBezTo>
                    <a:pt x="35" y="60"/>
                    <a:pt x="35" y="59"/>
                    <a:pt x="36" y="59"/>
                  </a:cubicBezTo>
                  <a:cubicBezTo>
                    <a:pt x="36" y="59"/>
                    <a:pt x="37" y="61"/>
                    <a:pt x="37" y="61"/>
                  </a:cubicBezTo>
                  <a:cubicBezTo>
                    <a:pt x="37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1"/>
                    <a:pt x="39" y="62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1" y="63"/>
                    <a:pt x="40" y="62"/>
                    <a:pt x="40" y="62"/>
                  </a:cubicBezTo>
                  <a:cubicBezTo>
                    <a:pt x="40" y="62"/>
                    <a:pt x="41" y="62"/>
                    <a:pt x="41" y="62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0"/>
                    <a:pt x="43" y="60"/>
                  </a:cubicBezTo>
                  <a:cubicBezTo>
                    <a:pt x="43" y="60"/>
                    <a:pt x="44" y="61"/>
                    <a:pt x="44" y="61"/>
                  </a:cubicBezTo>
                  <a:cubicBezTo>
                    <a:pt x="44" y="62"/>
                    <a:pt x="44" y="63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2"/>
                  </a:cubicBezTo>
                  <a:cubicBezTo>
                    <a:pt x="46" y="61"/>
                    <a:pt x="47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50" y="62"/>
                    <a:pt x="51" y="62"/>
                    <a:pt x="51" y="62"/>
                  </a:cubicBezTo>
                  <a:cubicBezTo>
                    <a:pt x="52" y="62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ubicBezTo>
                    <a:pt x="53" y="64"/>
                    <a:pt x="54" y="64"/>
                    <a:pt x="54" y="64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5" y="64"/>
                    <a:pt x="55" y="64"/>
                  </a:cubicBezTo>
                  <a:cubicBezTo>
                    <a:pt x="55" y="64"/>
                    <a:pt x="55" y="63"/>
                    <a:pt x="55" y="63"/>
                  </a:cubicBezTo>
                  <a:cubicBezTo>
                    <a:pt x="55" y="62"/>
                    <a:pt x="54" y="60"/>
                    <a:pt x="55" y="59"/>
                  </a:cubicBezTo>
                  <a:cubicBezTo>
                    <a:pt x="55" y="59"/>
                    <a:pt x="56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6" y="57"/>
                    <a:pt x="57" y="57"/>
                    <a:pt x="57" y="57"/>
                  </a:cubicBezTo>
                  <a:cubicBezTo>
                    <a:pt x="57" y="57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4"/>
                    <a:pt x="58" y="54"/>
                  </a:cubicBezTo>
                  <a:cubicBezTo>
                    <a:pt x="58" y="54"/>
                    <a:pt x="58" y="54"/>
                    <a:pt x="59" y="54"/>
                  </a:cubicBezTo>
                  <a:cubicBezTo>
                    <a:pt x="59" y="54"/>
                    <a:pt x="59" y="54"/>
                    <a:pt x="59" y="55"/>
                  </a:cubicBezTo>
                  <a:cubicBezTo>
                    <a:pt x="59" y="55"/>
                    <a:pt x="60" y="55"/>
                    <a:pt x="60" y="54"/>
                  </a:cubicBezTo>
                  <a:cubicBezTo>
                    <a:pt x="60" y="54"/>
                    <a:pt x="60" y="54"/>
                    <a:pt x="61" y="54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2" y="53"/>
                    <a:pt x="63" y="54"/>
                    <a:pt x="64" y="54"/>
                  </a:cubicBezTo>
                  <a:cubicBezTo>
                    <a:pt x="64" y="54"/>
                    <a:pt x="65" y="54"/>
                    <a:pt x="65" y="54"/>
                  </a:cubicBezTo>
                  <a:cubicBezTo>
                    <a:pt x="65" y="54"/>
                    <a:pt x="65" y="53"/>
                    <a:pt x="65" y="53"/>
                  </a:cubicBezTo>
                  <a:cubicBezTo>
                    <a:pt x="64" y="53"/>
                    <a:pt x="64" y="53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3" y="52"/>
                    <a:pt x="63" y="52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0"/>
                    <a:pt x="63" y="50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8"/>
                  </a:cubicBezTo>
                  <a:cubicBezTo>
                    <a:pt x="64" y="48"/>
                    <a:pt x="63" y="47"/>
                    <a:pt x="62" y="47"/>
                  </a:cubicBezTo>
                  <a:cubicBezTo>
                    <a:pt x="62" y="47"/>
                    <a:pt x="62" y="46"/>
                    <a:pt x="62" y="45"/>
                  </a:cubicBezTo>
                  <a:cubicBezTo>
                    <a:pt x="62" y="44"/>
                    <a:pt x="62" y="44"/>
                    <a:pt x="61" y="43"/>
                  </a:cubicBezTo>
                  <a:cubicBezTo>
                    <a:pt x="61" y="43"/>
                    <a:pt x="60" y="42"/>
                    <a:pt x="61" y="42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41"/>
                    <a:pt x="61" y="40"/>
                    <a:pt x="61" y="40"/>
                  </a:cubicBezTo>
                  <a:cubicBezTo>
                    <a:pt x="62" y="39"/>
                    <a:pt x="62" y="40"/>
                    <a:pt x="62" y="40"/>
                  </a:cubicBezTo>
                  <a:cubicBezTo>
                    <a:pt x="63" y="40"/>
                    <a:pt x="63" y="39"/>
                    <a:pt x="63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4" y="40"/>
                    <a:pt x="65" y="40"/>
                  </a:cubicBezTo>
                  <a:cubicBezTo>
                    <a:pt x="65" y="40"/>
                    <a:pt x="65" y="41"/>
                    <a:pt x="65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1"/>
                    <a:pt x="67" y="41"/>
                    <a:pt x="68" y="41"/>
                  </a:cubicBezTo>
                  <a:cubicBezTo>
                    <a:pt x="68" y="41"/>
                    <a:pt x="69" y="40"/>
                    <a:pt x="69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39"/>
                    <a:pt x="69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1" y="39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2" y="38"/>
                    <a:pt x="71" y="38"/>
                    <a:pt x="72" y="38"/>
                  </a:cubicBezTo>
                  <a:cubicBezTo>
                    <a:pt x="72" y="38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6"/>
                    <a:pt x="72" y="36"/>
                    <a:pt x="72" y="3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4" name="Freeform 40"/>
            <p:cNvSpPr>
              <a:spLocks/>
            </p:cNvSpPr>
            <p:nvPr/>
          </p:nvSpPr>
          <p:spPr bwMode="auto">
            <a:xfrm>
              <a:off x="8804787" y="2223557"/>
              <a:ext cx="72601" cy="42298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55" y="19"/>
                </a:cxn>
                <a:cxn ang="0">
                  <a:pos x="54" y="18"/>
                </a:cxn>
                <a:cxn ang="0">
                  <a:pos x="54" y="13"/>
                </a:cxn>
                <a:cxn ang="0">
                  <a:pos x="54" y="11"/>
                </a:cxn>
                <a:cxn ang="0">
                  <a:pos x="51" y="8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7"/>
                </a:cxn>
                <a:cxn ang="0">
                  <a:pos x="42" y="7"/>
                </a:cxn>
                <a:cxn ang="0">
                  <a:pos x="40" y="5"/>
                </a:cxn>
                <a:cxn ang="0">
                  <a:pos x="36" y="2"/>
                </a:cxn>
                <a:cxn ang="0">
                  <a:pos x="34" y="1"/>
                </a:cxn>
                <a:cxn ang="0">
                  <a:pos x="31" y="1"/>
                </a:cxn>
                <a:cxn ang="0">
                  <a:pos x="27" y="3"/>
                </a:cxn>
                <a:cxn ang="0">
                  <a:pos x="27" y="9"/>
                </a:cxn>
                <a:cxn ang="0">
                  <a:pos x="25" y="14"/>
                </a:cxn>
                <a:cxn ang="0">
                  <a:pos x="21" y="16"/>
                </a:cxn>
                <a:cxn ang="0">
                  <a:pos x="18" y="14"/>
                </a:cxn>
                <a:cxn ang="0">
                  <a:pos x="18" y="11"/>
                </a:cxn>
                <a:cxn ang="0">
                  <a:pos x="16" y="10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4" y="11"/>
                </a:cxn>
                <a:cxn ang="0">
                  <a:pos x="2" y="17"/>
                </a:cxn>
                <a:cxn ang="0">
                  <a:pos x="1" y="19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3" y="28"/>
                </a:cxn>
                <a:cxn ang="0">
                  <a:pos x="3" y="27"/>
                </a:cxn>
                <a:cxn ang="0">
                  <a:pos x="4" y="26"/>
                </a:cxn>
                <a:cxn ang="0">
                  <a:pos x="7" y="25"/>
                </a:cxn>
                <a:cxn ang="0">
                  <a:pos x="10" y="24"/>
                </a:cxn>
                <a:cxn ang="0">
                  <a:pos x="14" y="24"/>
                </a:cxn>
                <a:cxn ang="0">
                  <a:pos x="16" y="24"/>
                </a:cxn>
                <a:cxn ang="0">
                  <a:pos x="17" y="25"/>
                </a:cxn>
                <a:cxn ang="0">
                  <a:pos x="19" y="25"/>
                </a:cxn>
                <a:cxn ang="0">
                  <a:pos x="22" y="25"/>
                </a:cxn>
                <a:cxn ang="0">
                  <a:pos x="24" y="25"/>
                </a:cxn>
                <a:cxn ang="0">
                  <a:pos x="26" y="26"/>
                </a:cxn>
                <a:cxn ang="0">
                  <a:pos x="29" y="26"/>
                </a:cxn>
                <a:cxn ang="0">
                  <a:pos x="30" y="24"/>
                </a:cxn>
                <a:cxn ang="0">
                  <a:pos x="32" y="24"/>
                </a:cxn>
                <a:cxn ang="0">
                  <a:pos x="32" y="25"/>
                </a:cxn>
                <a:cxn ang="0">
                  <a:pos x="35" y="27"/>
                </a:cxn>
                <a:cxn ang="0">
                  <a:pos x="38" y="28"/>
                </a:cxn>
                <a:cxn ang="0">
                  <a:pos x="42" y="31"/>
                </a:cxn>
                <a:cxn ang="0">
                  <a:pos x="43" y="33"/>
                </a:cxn>
                <a:cxn ang="0">
                  <a:pos x="46" y="34"/>
                </a:cxn>
                <a:cxn ang="0">
                  <a:pos x="48" y="32"/>
                </a:cxn>
                <a:cxn ang="0">
                  <a:pos x="51" y="32"/>
                </a:cxn>
                <a:cxn ang="0">
                  <a:pos x="55" y="29"/>
                </a:cxn>
                <a:cxn ang="0">
                  <a:pos x="57" y="24"/>
                </a:cxn>
              </a:cxnLst>
              <a:rect l="0" t="0" r="r" b="b"/>
              <a:pathLst>
                <a:path w="58" h="34"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7" y="22"/>
                    <a:pt x="57" y="22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6" y="20"/>
                    <a:pt x="55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18"/>
                    <a:pt x="56" y="18"/>
                    <a:pt x="56" y="18"/>
                  </a:cubicBezTo>
                  <a:cubicBezTo>
                    <a:pt x="55" y="18"/>
                    <a:pt x="55" y="18"/>
                    <a:pt x="55" y="17"/>
                  </a:cubicBezTo>
                  <a:cubicBezTo>
                    <a:pt x="55" y="17"/>
                    <a:pt x="54" y="17"/>
                    <a:pt x="54" y="18"/>
                  </a:cubicBezTo>
                  <a:cubicBezTo>
                    <a:pt x="54" y="18"/>
                    <a:pt x="53" y="17"/>
                    <a:pt x="53" y="18"/>
                  </a:cubicBezTo>
                  <a:cubicBezTo>
                    <a:pt x="53" y="17"/>
                    <a:pt x="54" y="17"/>
                    <a:pt x="54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3" y="14"/>
                    <a:pt x="54" y="14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5" y="13"/>
                    <a:pt x="55" y="13"/>
                  </a:cubicBezTo>
                  <a:cubicBezTo>
                    <a:pt x="55" y="13"/>
                    <a:pt x="55" y="12"/>
                    <a:pt x="55" y="12"/>
                  </a:cubicBezTo>
                  <a:cubicBezTo>
                    <a:pt x="55" y="12"/>
                    <a:pt x="55" y="11"/>
                    <a:pt x="54" y="11"/>
                  </a:cubicBezTo>
                  <a:cubicBezTo>
                    <a:pt x="54" y="10"/>
                    <a:pt x="53" y="11"/>
                    <a:pt x="53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9"/>
                    <a:pt x="52" y="9"/>
                    <a:pt x="51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8"/>
                    <a:pt x="51" y="8"/>
                    <a:pt x="51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8"/>
                    <a:pt x="44" y="7"/>
                    <a:pt x="44" y="7"/>
                  </a:cubicBezTo>
                  <a:cubicBezTo>
                    <a:pt x="44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1" y="6"/>
                    <a:pt x="41" y="6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9" y="3"/>
                    <a:pt x="38" y="3"/>
                    <a:pt x="38" y="3"/>
                  </a:cubicBezTo>
                  <a:cubicBezTo>
                    <a:pt x="37" y="3"/>
                    <a:pt x="37" y="2"/>
                    <a:pt x="36" y="2"/>
                  </a:cubicBezTo>
                  <a:cubicBezTo>
                    <a:pt x="36" y="1"/>
                    <a:pt x="36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2" y="1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7" y="4"/>
                    <a:pt x="27" y="3"/>
                    <a:pt x="27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7" y="10"/>
                    <a:pt x="27" y="11"/>
                    <a:pt x="27" y="12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4"/>
                    <a:pt x="2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4" y="13"/>
                    <a:pt x="23" y="15"/>
                    <a:pt x="23" y="15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3" y="13"/>
                    <a:pt x="4" y="14"/>
                    <a:pt x="4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1"/>
                    <a:pt x="1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6"/>
                    <a:pt x="6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7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4" y="25"/>
                    <a:pt x="14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7" y="25"/>
                    <a:pt x="18" y="25"/>
                  </a:cubicBezTo>
                  <a:cubicBezTo>
                    <a:pt x="18" y="26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20" y="25"/>
                    <a:pt x="20" y="25"/>
                  </a:cubicBezTo>
                  <a:cubicBezTo>
                    <a:pt x="20" y="24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3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5" y="25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5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3"/>
                  </a:cubicBezTo>
                  <a:cubicBezTo>
                    <a:pt x="31" y="23"/>
                    <a:pt x="32" y="23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6"/>
                    <a:pt x="33" y="26"/>
                  </a:cubicBezTo>
                  <a:cubicBezTo>
                    <a:pt x="33" y="26"/>
                    <a:pt x="33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9" y="28"/>
                    <a:pt x="39" y="29"/>
                  </a:cubicBezTo>
                  <a:cubicBezTo>
                    <a:pt x="39" y="29"/>
                    <a:pt x="40" y="29"/>
                    <a:pt x="40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3" y="32"/>
                    <a:pt x="43" y="32"/>
                  </a:cubicBezTo>
                  <a:cubicBezTo>
                    <a:pt x="43" y="32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7" y="33"/>
                    <a:pt x="48" y="33"/>
                  </a:cubicBezTo>
                  <a:cubicBezTo>
                    <a:pt x="48" y="33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49" y="32"/>
                    <a:pt x="49" y="31"/>
                    <a:pt x="50" y="32"/>
                  </a:cubicBezTo>
                  <a:cubicBezTo>
                    <a:pt x="50" y="32"/>
                    <a:pt x="50" y="32"/>
                    <a:pt x="51" y="32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2"/>
                    <a:pt x="53" y="32"/>
                    <a:pt x="53" y="32"/>
                  </a:cubicBezTo>
                  <a:cubicBezTo>
                    <a:pt x="54" y="32"/>
                    <a:pt x="54" y="31"/>
                    <a:pt x="54" y="30"/>
                  </a:cubicBezTo>
                  <a:cubicBezTo>
                    <a:pt x="54" y="30"/>
                    <a:pt x="54" y="29"/>
                    <a:pt x="55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7" y="28"/>
                    <a:pt x="57" y="28"/>
                    <a:pt x="57" y="27"/>
                  </a:cubicBezTo>
                  <a:cubicBezTo>
                    <a:pt x="57" y="27"/>
                    <a:pt x="57" y="27"/>
                    <a:pt x="57" y="26"/>
                  </a:cubicBezTo>
                  <a:cubicBezTo>
                    <a:pt x="57" y="26"/>
                    <a:pt x="57" y="25"/>
                    <a:pt x="57" y="24"/>
                  </a:cubicBezTo>
                  <a:cubicBezTo>
                    <a:pt x="58" y="24"/>
                    <a:pt x="57" y="24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5" name="Freeform 41"/>
            <p:cNvSpPr>
              <a:spLocks/>
            </p:cNvSpPr>
            <p:nvPr/>
          </p:nvSpPr>
          <p:spPr bwMode="auto">
            <a:xfrm>
              <a:off x="8826251" y="2193886"/>
              <a:ext cx="48611" cy="39772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5"/>
                </a:cxn>
                <a:cxn ang="0">
                  <a:pos x="37" y="7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31" y="14"/>
                </a:cxn>
                <a:cxn ang="0">
                  <a:pos x="32" y="17"/>
                </a:cxn>
                <a:cxn ang="0">
                  <a:pos x="35" y="20"/>
                </a:cxn>
                <a:cxn ang="0">
                  <a:pos x="34" y="23"/>
                </a:cxn>
                <a:cxn ang="0">
                  <a:pos x="35" y="25"/>
                </a:cxn>
                <a:cxn ang="0">
                  <a:pos x="36" y="27"/>
                </a:cxn>
                <a:cxn ang="0">
                  <a:pos x="34" y="27"/>
                </a:cxn>
                <a:cxn ang="0">
                  <a:pos x="34" y="28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30" y="31"/>
                </a:cxn>
                <a:cxn ang="0">
                  <a:pos x="28" y="31"/>
                </a:cxn>
                <a:cxn ang="0">
                  <a:pos x="26" y="31"/>
                </a:cxn>
                <a:cxn ang="0">
                  <a:pos x="24" y="30"/>
                </a:cxn>
                <a:cxn ang="0">
                  <a:pos x="22" y="28"/>
                </a:cxn>
                <a:cxn ang="0">
                  <a:pos x="19" y="26"/>
                </a:cxn>
                <a:cxn ang="0">
                  <a:pos x="17" y="24"/>
                </a:cxn>
                <a:cxn ang="0">
                  <a:pos x="15" y="25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3"/>
                </a:cxn>
                <a:cxn ang="0">
                  <a:pos x="12" y="20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3" y="13"/>
                </a:cxn>
                <a:cxn ang="0">
                  <a:pos x="3" y="11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7" y="5"/>
                </a:cxn>
                <a:cxn ang="0">
                  <a:pos x="8" y="4"/>
                </a:cxn>
                <a:cxn ang="0">
                  <a:pos x="12" y="3"/>
                </a:cxn>
                <a:cxn ang="0">
                  <a:pos x="14" y="2"/>
                </a:cxn>
                <a:cxn ang="0">
                  <a:pos x="16" y="3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3" y="3"/>
                </a:cxn>
                <a:cxn ang="0">
                  <a:pos x="35" y="3"/>
                </a:cxn>
              </a:cxnLst>
              <a:rect l="0" t="0" r="r" b="b"/>
              <a:pathLst>
                <a:path w="39" h="32"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38" y="3"/>
                    <a:pt x="38" y="3"/>
                    <a:pt x="39" y="3"/>
                  </a:cubicBezTo>
                  <a:cubicBezTo>
                    <a:pt x="39" y="3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5"/>
                    <a:pt x="3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6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8"/>
                    <a:pt x="37" y="8"/>
                  </a:cubicBezTo>
                  <a:cubicBezTo>
                    <a:pt x="37" y="8"/>
                    <a:pt x="37" y="8"/>
                    <a:pt x="36" y="9"/>
                  </a:cubicBezTo>
                  <a:cubicBezTo>
                    <a:pt x="36" y="9"/>
                    <a:pt x="36" y="9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0" y="11"/>
                    <a:pt x="30" y="11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30" y="13"/>
                    <a:pt x="31" y="14"/>
                    <a:pt x="31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17"/>
                    <a:pt x="32" y="17"/>
                    <a:pt x="32" y="17"/>
                  </a:cubicBezTo>
                  <a:cubicBezTo>
                    <a:pt x="32" y="18"/>
                    <a:pt x="32" y="18"/>
                    <a:pt x="32" y="19"/>
                  </a:cubicBezTo>
                  <a:cubicBezTo>
                    <a:pt x="32" y="19"/>
                    <a:pt x="33" y="19"/>
                    <a:pt x="33" y="20"/>
                  </a:cubicBezTo>
                  <a:cubicBezTo>
                    <a:pt x="34" y="20"/>
                    <a:pt x="34" y="19"/>
                    <a:pt x="35" y="20"/>
                  </a:cubicBezTo>
                  <a:cubicBezTo>
                    <a:pt x="35" y="20"/>
                    <a:pt x="34" y="20"/>
                    <a:pt x="34" y="20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2"/>
                    <a:pt x="34" y="23"/>
                  </a:cubicBezTo>
                  <a:cubicBezTo>
                    <a:pt x="35" y="23"/>
                    <a:pt x="35" y="23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6"/>
                    <a:pt x="36" y="26"/>
                  </a:cubicBezTo>
                  <a:cubicBezTo>
                    <a:pt x="36" y="26"/>
                    <a:pt x="36" y="26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4" y="27"/>
                  </a:cubicBezTo>
                  <a:cubicBezTo>
                    <a:pt x="34" y="27"/>
                    <a:pt x="34" y="27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8"/>
                    <a:pt x="34" y="29"/>
                  </a:cubicBezTo>
                  <a:cubicBezTo>
                    <a:pt x="34" y="29"/>
                    <a:pt x="34" y="29"/>
                    <a:pt x="34" y="30"/>
                  </a:cubicBezTo>
                  <a:cubicBezTo>
                    <a:pt x="34" y="30"/>
                    <a:pt x="34" y="30"/>
                    <a:pt x="33" y="30"/>
                  </a:cubicBezTo>
                  <a:cubicBezTo>
                    <a:pt x="33" y="30"/>
                    <a:pt x="33" y="31"/>
                    <a:pt x="33" y="31"/>
                  </a:cubicBezTo>
                  <a:cubicBezTo>
                    <a:pt x="33" y="31"/>
                    <a:pt x="33" y="32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2"/>
                    <a:pt x="27" y="31"/>
                    <a:pt x="27" y="31"/>
                  </a:cubicBezTo>
                  <a:cubicBezTo>
                    <a:pt x="27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30"/>
                    <a:pt x="24" y="30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7"/>
                    <a:pt x="22" y="27"/>
                  </a:cubicBezTo>
                  <a:cubicBezTo>
                    <a:pt x="22" y="27"/>
                    <a:pt x="21" y="27"/>
                    <a:pt x="21" y="27"/>
                  </a:cubicBezTo>
                  <a:cubicBezTo>
                    <a:pt x="20" y="27"/>
                    <a:pt x="20" y="26"/>
                    <a:pt x="19" y="26"/>
                  </a:cubicBezTo>
                  <a:cubicBezTo>
                    <a:pt x="19" y="25"/>
                    <a:pt x="19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6" y="24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6"/>
                    <a:pt x="13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0" y="27"/>
                    <a:pt x="10" y="27"/>
                  </a:cubicBezTo>
                  <a:cubicBezTo>
                    <a:pt x="10" y="28"/>
                    <a:pt x="10" y="27"/>
                    <a:pt x="10" y="27"/>
                  </a:cubicBezTo>
                  <a:cubicBezTo>
                    <a:pt x="9" y="26"/>
                    <a:pt x="10" y="26"/>
                    <a:pt x="10" y="25"/>
                  </a:cubicBezTo>
                  <a:cubicBezTo>
                    <a:pt x="10" y="24"/>
                    <a:pt x="11" y="24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1"/>
                    <a:pt x="11" y="21"/>
                  </a:cubicBezTo>
                  <a:cubicBezTo>
                    <a:pt x="11" y="21"/>
                    <a:pt x="11" y="21"/>
                    <a:pt x="12" y="20"/>
                  </a:cubicBezTo>
                  <a:cubicBezTo>
                    <a:pt x="11" y="20"/>
                    <a:pt x="10" y="20"/>
                    <a:pt x="9" y="20"/>
                  </a:cubicBezTo>
                  <a:cubicBezTo>
                    <a:pt x="9" y="21"/>
                    <a:pt x="9" y="21"/>
                    <a:pt x="8" y="22"/>
                  </a:cubicBezTo>
                  <a:cubicBezTo>
                    <a:pt x="8" y="22"/>
                    <a:pt x="7" y="22"/>
                    <a:pt x="7" y="21"/>
                  </a:cubicBezTo>
                  <a:cubicBezTo>
                    <a:pt x="6" y="21"/>
                    <a:pt x="6" y="19"/>
                    <a:pt x="5" y="20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4" y="17"/>
                    <a:pt x="3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3" y="14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8" y="6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0" y="4"/>
                    <a:pt x="11" y="3"/>
                    <a:pt x="11" y="3"/>
                  </a:cubicBez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2"/>
                    <a:pt x="18" y="2"/>
                    <a:pt x="18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19" y="1"/>
                    <a:pt x="19" y="2"/>
                  </a:cubicBezTo>
                  <a:cubicBezTo>
                    <a:pt x="20" y="2"/>
                    <a:pt x="19" y="1"/>
                    <a:pt x="19" y="1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1" y="2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6" y="2"/>
                    <a:pt x="26" y="1"/>
                  </a:cubicBezTo>
                  <a:cubicBezTo>
                    <a:pt x="27" y="1"/>
                    <a:pt x="27" y="2"/>
                    <a:pt x="27" y="2"/>
                  </a:cubicBezTo>
                  <a:cubicBezTo>
                    <a:pt x="27" y="2"/>
                    <a:pt x="28" y="2"/>
                    <a:pt x="28" y="2"/>
                  </a:cubicBezTo>
                  <a:cubicBezTo>
                    <a:pt x="28" y="2"/>
                    <a:pt x="29" y="2"/>
                    <a:pt x="29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2" y="3"/>
                    <a:pt x="33" y="3"/>
                  </a:cubicBezTo>
                  <a:cubicBezTo>
                    <a:pt x="33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7" y="3"/>
                    <a:pt x="38" y="3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6" name="Freeform 42"/>
            <p:cNvSpPr>
              <a:spLocks/>
            </p:cNvSpPr>
            <p:nvPr/>
          </p:nvSpPr>
          <p:spPr bwMode="auto">
            <a:xfrm>
              <a:off x="8813625" y="2214087"/>
              <a:ext cx="16414" cy="1325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8" y="6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10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13" h="11">
                  <a:moveTo>
                    <a:pt x="12" y="0"/>
                  </a:move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3"/>
                    <a:pt x="2" y="3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2" y="6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1" y="9"/>
                    <a:pt x="1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4" y="7"/>
                    <a:pt x="5" y="7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6" y="7"/>
                    <a:pt x="6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1" y="3"/>
                    <a:pt x="12" y="3"/>
                    <a:pt x="11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2"/>
                    <a:pt x="12" y="2"/>
                    <a:pt x="12" y="1"/>
                  </a:cubicBezTo>
                  <a:cubicBezTo>
                    <a:pt x="13" y="1"/>
                    <a:pt x="12" y="0"/>
                    <a:pt x="11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7" name="Freeform 43"/>
            <p:cNvSpPr>
              <a:spLocks/>
            </p:cNvSpPr>
            <p:nvPr/>
          </p:nvSpPr>
          <p:spPr bwMode="auto">
            <a:xfrm>
              <a:off x="8816151" y="2205249"/>
              <a:ext cx="10101" cy="757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8" h="6">
                  <a:moveTo>
                    <a:pt x="7" y="3"/>
                  </a:moveTo>
                  <a:cubicBezTo>
                    <a:pt x="7" y="4"/>
                    <a:pt x="8" y="4"/>
                    <a:pt x="7" y="4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6" y="4"/>
                    <a:pt x="5" y="3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7" y="2"/>
                    <a:pt x="7" y="3"/>
                  </a:cubicBezTo>
                  <a:cubicBezTo>
                    <a:pt x="7" y="3"/>
                    <a:pt x="8" y="3"/>
                    <a:pt x="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8" name="Freeform 44"/>
            <p:cNvSpPr>
              <a:spLocks noEditPoints="1"/>
            </p:cNvSpPr>
            <p:nvPr/>
          </p:nvSpPr>
          <p:spPr bwMode="auto">
            <a:xfrm>
              <a:off x="8794054" y="2478604"/>
              <a:ext cx="63130" cy="74494"/>
            </a:xfrm>
            <a:custGeom>
              <a:avLst/>
              <a:gdLst/>
              <a:ahLst/>
              <a:cxnLst>
                <a:cxn ang="0">
                  <a:pos x="17" y="40"/>
                </a:cxn>
                <a:cxn ang="0">
                  <a:pos x="12" y="39"/>
                </a:cxn>
                <a:cxn ang="0">
                  <a:pos x="8" y="43"/>
                </a:cxn>
                <a:cxn ang="0">
                  <a:pos x="12" y="50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1" y="56"/>
                </a:cxn>
                <a:cxn ang="0">
                  <a:pos x="23" y="59"/>
                </a:cxn>
                <a:cxn ang="0">
                  <a:pos x="23" y="55"/>
                </a:cxn>
                <a:cxn ang="0">
                  <a:pos x="21" y="48"/>
                </a:cxn>
                <a:cxn ang="0">
                  <a:pos x="24" y="48"/>
                </a:cxn>
                <a:cxn ang="0">
                  <a:pos x="25" y="50"/>
                </a:cxn>
                <a:cxn ang="0">
                  <a:pos x="27" y="48"/>
                </a:cxn>
                <a:cxn ang="0">
                  <a:pos x="23" y="46"/>
                </a:cxn>
                <a:cxn ang="0">
                  <a:pos x="23" y="43"/>
                </a:cxn>
                <a:cxn ang="0">
                  <a:pos x="48" y="4"/>
                </a:cxn>
                <a:cxn ang="0">
                  <a:pos x="44" y="5"/>
                </a:cxn>
                <a:cxn ang="0">
                  <a:pos x="39" y="4"/>
                </a:cxn>
                <a:cxn ang="0">
                  <a:pos x="35" y="3"/>
                </a:cxn>
                <a:cxn ang="0">
                  <a:pos x="33" y="2"/>
                </a:cxn>
                <a:cxn ang="0">
                  <a:pos x="29" y="4"/>
                </a:cxn>
                <a:cxn ang="0">
                  <a:pos x="23" y="4"/>
                </a:cxn>
                <a:cxn ang="0">
                  <a:pos x="21" y="5"/>
                </a:cxn>
                <a:cxn ang="0">
                  <a:pos x="19" y="6"/>
                </a:cxn>
                <a:cxn ang="0">
                  <a:pos x="15" y="6"/>
                </a:cxn>
                <a:cxn ang="0">
                  <a:pos x="11" y="9"/>
                </a:cxn>
                <a:cxn ang="0">
                  <a:pos x="7" y="10"/>
                </a:cxn>
                <a:cxn ang="0">
                  <a:pos x="6" y="14"/>
                </a:cxn>
                <a:cxn ang="0">
                  <a:pos x="4" y="17"/>
                </a:cxn>
                <a:cxn ang="0">
                  <a:pos x="2" y="19"/>
                </a:cxn>
                <a:cxn ang="0">
                  <a:pos x="1" y="21"/>
                </a:cxn>
                <a:cxn ang="0">
                  <a:pos x="0" y="24"/>
                </a:cxn>
                <a:cxn ang="0">
                  <a:pos x="6" y="29"/>
                </a:cxn>
                <a:cxn ang="0">
                  <a:pos x="4" y="32"/>
                </a:cxn>
                <a:cxn ang="0">
                  <a:pos x="5" y="33"/>
                </a:cxn>
                <a:cxn ang="0">
                  <a:pos x="7" y="37"/>
                </a:cxn>
                <a:cxn ang="0">
                  <a:pos x="13" y="37"/>
                </a:cxn>
                <a:cxn ang="0">
                  <a:pos x="20" y="38"/>
                </a:cxn>
                <a:cxn ang="0">
                  <a:pos x="25" y="41"/>
                </a:cxn>
                <a:cxn ang="0">
                  <a:pos x="24" y="42"/>
                </a:cxn>
                <a:cxn ang="0">
                  <a:pos x="28" y="42"/>
                </a:cxn>
                <a:cxn ang="0">
                  <a:pos x="32" y="45"/>
                </a:cxn>
                <a:cxn ang="0">
                  <a:pos x="33" y="41"/>
                </a:cxn>
                <a:cxn ang="0">
                  <a:pos x="33" y="39"/>
                </a:cxn>
                <a:cxn ang="0">
                  <a:pos x="29" y="34"/>
                </a:cxn>
                <a:cxn ang="0">
                  <a:pos x="21" y="33"/>
                </a:cxn>
                <a:cxn ang="0">
                  <a:pos x="26" y="35"/>
                </a:cxn>
                <a:cxn ang="0">
                  <a:pos x="22" y="34"/>
                </a:cxn>
                <a:cxn ang="0">
                  <a:pos x="22" y="29"/>
                </a:cxn>
                <a:cxn ang="0">
                  <a:pos x="24" y="27"/>
                </a:cxn>
                <a:cxn ang="0">
                  <a:pos x="21" y="22"/>
                </a:cxn>
                <a:cxn ang="0">
                  <a:pos x="21" y="12"/>
                </a:cxn>
                <a:cxn ang="0">
                  <a:pos x="25" y="17"/>
                </a:cxn>
                <a:cxn ang="0">
                  <a:pos x="26" y="17"/>
                </a:cxn>
                <a:cxn ang="0">
                  <a:pos x="31" y="19"/>
                </a:cxn>
                <a:cxn ang="0">
                  <a:pos x="33" y="18"/>
                </a:cxn>
                <a:cxn ang="0">
                  <a:pos x="30" y="15"/>
                </a:cxn>
                <a:cxn ang="0">
                  <a:pos x="30" y="10"/>
                </a:cxn>
                <a:cxn ang="0">
                  <a:pos x="36" y="9"/>
                </a:cxn>
                <a:cxn ang="0">
                  <a:pos x="43" y="10"/>
                </a:cxn>
                <a:cxn ang="0">
                  <a:pos x="46" y="8"/>
                </a:cxn>
                <a:cxn ang="0">
                  <a:pos x="49" y="3"/>
                </a:cxn>
              </a:cxnLst>
              <a:rect l="0" t="0" r="r" b="b"/>
              <a:pathLst>
                <a:path w="51" h="60"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7" y="40"/>
                  </a:cubicBezTo>
                  <a:cubicBezTo>
                    <a:pt x="17" y="40"/>
                    <a:pt x="17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5" y="39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40"/>
                    <a:pt x="10" y="40"/>
                  </a:cubicBezTo>
                  <a:cubicBezTo>
                    <a:pt x="10" y="40"/>
                    <a:pt x="9" y="40"/>
                    <a:pt x="9" y="41"/>
                  </a:cubicBezTo>
                  <a:cubicBezTo>
                    <a:pt x="9" y="41"/>
                    <a:pt x="8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7" y="43"/>
                    <a:pt x="7" y="43"/>
                  </a:cubicBezTo>
                  <a:cubicBezTo>
                    <a:pt x="7" y="43"/>
                    <a:pt x="7" y="43"/>
                    <a:pt x="7" y="44"/>
                  </a:cubicBezTo>
                  <a:cubicBezTo>
                    <a:pt x="8" y="44"/>
                    <a:pt x="8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7"/>
                  </a:cubicBezTo>
                  <a:cubicBezTo>
                    <a:pt x="11" y="48"/>
                    <a:pt x="11" y="48"/>
                    <a:pt x="11" y="49"/>
                  </a:cubicBezTo>
                  <a:cubicBezTo>
                    <a:pt x="11" y="49"/>
                    <a:pt x="12" y="49"/>
                    <a:pt x="12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1" y="51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5"/>
                    <a:pt x="12" y="55"/>
                    <a:pt x="12" y="56"/>
                  </a:cubicBezTo>
                  <a:cubicBezTo>
                    <a:pt x="12" y="56"/>
                    <a:pt x="12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4" y="57"/>
                    <a:pt x="14" y="57"/>
                  </a:cubicBezTo>
                  <a:cubicBezTo>
                    <a:pt x="14" y="56"/>
                    <a:pt x="14" y="55"/>
                    <a:pt x="14" y="54"/>
                  </a:cubicBezTo>
                  <a:cubicBezTo>
                    <a:pt x="14" y="53"/>
                    <a:pt x="15" y="53"/>
                    <a:pt x="15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16" y="54"/>
                    <a:pt x="16" y="55"/>
                    <a:pt x="16" y="55"/>
                  </a:cubicBezTo>
                  <a:cubicBezTo>
                    <a:pt x="17" y="55"/>
                    <a:pt x="17" y="56"/>
                    <a:pt x="17" y="56"/>
                  </a:cubicBezTo>
                  <a:cubicBezTo>
                    <a:pt x="17" y="56"/>
                    <a:pt x="17" y="57"/>
                    <a:pt x="18" y="57"/>
                  </a:cubicBezTo>
                  <a:cubicBezTo>
                    <a:pt x="18" y="58"/>
                    <a:pt x="17" y="60"/>
                    <a:pt x="18" y="60"/>
                  </a:cubicBezTo>
                  <a:cubicBezTo>
                    <a:pt x="19" y="60"/>
                    <a:pt x="19" y="59"/>
                    <a:pt x="19" y="59"/>
                  </a:cubicBezTo>
                  <a:cubicBezTo>
                    <a:pt x="19" y="58"/>
                    <a:pt x="18" y="58"/>
                    <a:pt x="19" y="57"/>
                  </a:cubicBezTo>
                  <a:cubicBezTo>
                    <a:pt x="19" y="57"/>
                    <a:pt x="19" y="57"/>
                    <a:pt x="19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4" y="60"/>
                    <a:pt x="24" y="60"/>
                  </a:cubicBezTo>
                  <a:cubicBezTo>
                    <a:pt x="24" y="60"/>
                    <a:pt x="24" y="59"/>
                    <a:pt x="24" y="59"/>
                  </a:cubicBezTo>
                  <a:cubicBezTo>
                    <a:pt x="24" y="59"/>
                    <a:pt x="24" y="59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5"/>
                    <a:pt x="23" y="55"/>
                  </a:cubicBezTo>
                  <a:cubicBezTo>
                    <a:pt x="23" y="55"/>
                    <a:pt x="23" y="54"/>
                    <a:pt x="23" y="54"/>
                  </a:cubicBezTo>
                  <a:cubicBezTo>
                    <a:pt x="23" y="54"/>
                    <a:pt x="23" y="53"/>
                    <a:pt x="23" y="53"/>
                  </a:cubicBezTo>
                  <a:cubicBezTo>
                    <a:pt x="23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1"/>
                    <a:pt x="22" y="5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1" y="50"/>
                    <a:pt x="21" y="49"/>
                  </a:cubicBezTo>
                  <a:cubicBezTo>
                    <a:pt x="21" y="49"/>
                    <a:pt x="21" y="49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7"/>
                    <a:pt x="20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2" y="47"/>
                    <a:pt x="22" y="47"/>
                  </a:cubicBezTo>
                  <a:cubicBezTo>
                    <a:pt x="22" y="47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48"/>
                    <a:pt x="23" y="48"/>
                    <a:pt x="24" y="48"/>
                  </a:cubicBezTo>
                  <a:cubicBezTo>
                    <a:pt x="24" y="48"/>
                    <a:pt x="23" y="49"/>
                    <a:pt x="23" y="49"/>
                  </a:cubicBezTo>
                  <a:cubicBezTo>
                    <a:pt x="23" y="49"/>
                    <a:pt x="24" y="50"/>
                    <a:pt x="23" y="50"/>
                  </a:cubicBezTo>
                  <a:cubicBezTo>
                    <a:pt x="23" y="50"/>
                    <a:pt x="23" y="50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5" y="50"/>
                  </a:cubicBezTo>
                  <a:cubicBezTo>
                    <a:pt x="25" y="50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7" y="49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6" y="47"/>
                    <a:pt x="26" y="47"/>
                  </a:cubicBezTo>
                  <a:cubicBezTo>
                    <a:pt x="26" y="47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6"/>
                    <a:pt x="24" y="46"/>
                  </a:cubicBezTo>
                  <a:cubicBezTo>
                    <a:pt x="24" y="46"/>
                    <a:pt x="24" y="46"/>
                    <a:pt x="23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4"/>
                    <a:pt x="24" y="44"/>
                    <a:pt x="23" y="44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3" y="43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50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1"/>
                  </a:cubicBezTo>
                  <a:cubicBezTo>
                    <a:pt x="48" y="1"/>
                    <a:pt x="48" y="1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4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4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4" y="4"/>
                    <a:pt x="44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2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4" y="7"/>
                    <a:pt x="14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8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6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5" y="31"/>
                    <a:pt x="5" y="30"/>
                    <a:pt x="5" y="29"/>
                  </a:cubicBezTo>
                  <a:cubicBezTo>
                    <a:pt x="5" y="29"/>
                    <a:pt x="6" y="29"/>
                    <a:pt x="6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7" y="30"/>
                    <a:pt x="7" y="30"/>
                    <a:pt x="8" y="30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9" y="31"/>
                    <a:pt x="8" y="32"/>
                    <a:pt x="7" y="32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6" y="31"/>
                    <a:pt x="6" y="31"/>
                  </a:cubicBezTo>
                  <a:cubicBezTo>
                    <a:pt x="5" y="31"/>
                    <a:pt x="5" y="32"/>
                    <a:pt x="5" y="32"/>
                  </a:cubicBezTo>
                  <a:cubicBezTo>
                    <a:pt x="5" y="32"/>
                    <a:pt x="5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4"/>
                    <a:pt x="2" y="34"/>
                  </a:cubicBezTo>
                  <a:cubicBezTo>
                    <a:pt x="3" y="34"/>
                    <a:pt x="3" y="35"/>
                    <a:pt x="4" y="35"/>
                  </a:cubicBezTo>
                  <a:cubicBezTo>
                    <a:pt x="4" y="35"/>
                    <a:pt x="4" y="35"/>
                    <a:pt x="5" y="35"/>
                  </a:cubicBezTo>
                  <a:cubicBezTo>
                    <a:pt x="5" y="34"/>
                    <a:pt x="4" y="34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6" y="33"/>
                  </a:cubicBezTo>
                  <a:cubicBezTo>
                    <a:pt x="6" y="34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7"/>
                    <a:pt x="9" y="37"/>
                    <a:pt x="10" y="37"/>
                  </a:cubicBezTo>
                  <a:cubicBezTo>
                    <a:pt x="10" y="37"/>
                    <a:pt x="10" y="37"/>
                    <a:pt x="10" y="38"/>
                  </a:cubicBezTo>
                  <a:cubicBezTo>
                    <a:pt x="10" y="38"/>
                    <a:pt x="10" y="38"/>
                    <a:pt x="11" y="38"/>
                  </a:cubicBezTo>
                  <a:cubicBezTo>
                    <a:pt x="11" y="37"/>
                    <a:pt x="11" y="38"/>
                    <a:pt x="12" y="38"/>
                  </a:cubicBezTo>
                  <a:cubicBezTo>
                    <a:pt x="12" y="38"/>
                    <a:pt x="12" y="38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4" y="37"/>
                    <a:pt x="15" y="37"/>
                    <a:pt x="15" y="38"/>
                  </a:cubicBezTo>
                  <a:cubicBezTo>
                    <a:pt x="16" y="38"/>
                    <a:pt x="16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8"/>
                    <a:pt x="17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0" y="38"/>
                    <a:pt x="19" y="38"/>
                    <a:pt x="20" y="38"/>
                  </a:cubicBezTo>
                  <a:cubicBezTo>
                    <a:pt x="20" y="38"/>
                    <a:pt x="20" y="39"/>
                    <a:pt x="20" y="39"/>
                  </a:cubicBezTo>
                  <a:cubicBezTo>
                    <a:pt x="20" y="39"/>
                    <a:pt x="20" y="39"/>
                    <a:pt x="21" y="39"/>
                  </a:cubicBezTo>
                  <a:cubicBezTo>
                    <a:pt x="21" y="38"/>
                    <a:pt x="21" y="39"/>
                    <a:pt x="22" y="39"/>
                  </a:cubicBezTo>
                  <a:cubicBezTo>
                    <a:pt x="22" y="39"/>
                    <a:pt x="22" y="39"/>
                    <a:pt x="23" y="39"/>
                  </a:cubicBezTo>
                  <a:cubicBezTo>
                    <a:pt x="23" y="39"/>
                    <a:pt x="23" y="40"/>
                    <a:pt x="24" y="40"/>
                  </a:cubicBezTo>
                  <a:cubicBezTo>
                    <a:pt x="24" y="40"/>
                    <a:pt x="24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5" y="41"/>
                    <a:pt x="24" y="41"/>
                    <a:pt x="24" y="41"/>
                  </a:cubicBezTo>
                  <a:cubicBezTo>
                    <a:pt x="24" y="41"/>
                    <a:pt x="24" y="41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1"/>
                    <a:pt x="27" y="42"/>
                    <a:pt x="26" y="43"/>
                  </a:cubicBezTo>
                  <a:cubicBezTo>
                    <a:pt x="26" y="43"/>
                    <a:pt x="26" y="43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2"/>
                    <a:pt x="27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3"/>
                    <a:pt x="29" y="44"/>
                  </a:cubicBezTo>
                  <a:cubicBezTo>
                    <a:pt x="29" y="44"/>
                    <a:pt x="29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7"/>
                    <a:pt x="31" y="47"/>
                    <a:pt x="32" y="46"/>
                  </a:cubicBezTo>
                  <a:cubicBezTo>
                    <a:pt x="32" y="46"/>
                    <a:pt x="32" y="46"/>
                    <a:pt x="32" y="45"/>
                  </a:cubicBezTo>
                  <a:cubicBezTo>
                    <a:pt x="32" y="45"/>
                    <a:pt x="32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2"/>
                    <a:pt x="31" y="42"/>
                  </a:cubicBezTo>
                  <a:cubicBezTo>
                    <a:pt x="32" y="42"/>
                    <a:pt x="32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0"/>
                    <a:pt x="31" y="40"/>
                  </a:cubicBezTo>
                  <a:cubicBezTo>
                    <a:pt x="32" y="40"/>
                    <a:pt x="32" y="39"/>
                    <a:pt x="32" y="39"/>
                  </a:cubicBezTo>
                  <a:cubicBezTo>
                    <a:pt x="32" y="39"/>
                    <a:pt x="33" y="40"/>
                    <a:pt x="33" y="41"/>
                  </a:cubicBezTo>
                  <a:cubicBezTo>
                    <a:pt x="33" y="41"/>
                    <a:pt x="33" y="41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3"/>
                    <a:pt x="36" y="43"/>
                    <a:pt x="36" y="42"/>
                  </a:cubicBezTo>
                  <a:cubicBezTo>
                    <a:pt x="36" y="42"/>
                    <a:pt x="36" y="41"/>
                    <a:pt x="36" y="41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2" y="39"/>
                    <a:pt x="32" y="38"/>
                  </a:cubicBezTo>
                  <a:cubicBezTo>
                    <a:pt x="32" y="38"/>
                    <a:pt x="31" y="37"/>
                    <a:pt x="32" y="37"/>
                  </a:cubicBezTo>
                  <a:cubicBezTo>
                    <a:pt x="32" y="36"/>
                    <a:pt x="33" y="36"/>
                    <a:pt x="33" y="36"/>
                  </a:cubicBezTo>
                  <a:cubicBezTo>
                    <a:pt x="33" y="36"/>
                    <a:pt x="33" y="36"/>
                    <a:pt x="32" y="35"/>
                  </a:cubicBezTo>
                  <a:cubicBezTo>
                    <a:pt x="32" y="35"/>
                    <a:pt x="30" y="35"/>
                    <a:pt x="30" y="34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4"/>
                    <a:pt x="28" y="33"/>
                  </a:cubicBezTo>
                  <a:cubicBezTo>
                    <a:pt x="28" y="33"/>
                    <a:pt x="27" y="33"/>
                    <a:pt x="26" y="32"/>
                  </a:cubicBezTo>
                  <a:cubicBezTo>
                    <a:pt x="26" y="32"/>
                    <a:pt x="26" y="31"/>
                    <a:pt x="26" y="30"/>
                  </a:cubicBezTo>
                  <a:cubicBezTo>
                    <a:pt x="26" y="30"/>
                    <a:pt x="25" y="30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1" y="32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5"/>
                  </a:cubicBezTo>
                  <a:cubicBezTo>
                    <a:pt x="25" y="35"/>
                    <a:pt x="26" y="35"/>
                    <a:pt x="26" y="35"/>
                  </a:cubicBezTo>
                  <a:cubicBezTo>
                    <a:pt x="27" y="35"/>
                    <a:pt x="28" y="36"/>
                    <a:pt x="28" y="36"/>
                  </a:cubicBezTo>
                  <a:cubicBezTo>
                    <a:pt x="28" y="36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5" y="36"/>
                  </a:cubicBezTo>
                  <a:cubicBezTo>
                    <a:pt x="25" y="35"/>
                    <a:pt x="24" y="35"/>
                    <a:pt x="24" y="35"/>
                  </a:cubicBezTo>
                  <a:cubicBezTo>
                    <a:pt x="24" y="35"/>
                    <a:pt x="24" y="34"/>
                    <a:pt x="23" y="34"/>
                  </a:cubicBezTo>
                  <a:cubicBezTo>
                    <a:pt x="23" y="34"/>
                    <a:pt x="23" y="34"/>
                    <a:pt x="22" y="34"/>
                  </a:cubicBezTo>
                  <a:cubicBezTo>
                    <a:pt x="22" y="34"/>
                    <a:pt x="22" y="33"/>
                    <a:pt x="21" y="33"/>
                  </a:cubicBezTo>
                  <a:cubicBezTo>
                    <a:pt x="21" y="33"/>
                    <a:pt x="19" y="33"/>
                    <a:pt x="19" y="32"/>
                  </a:cubicBezTo>
                  <a:cubicBezTo>
                    <a:pt x="19" y="32"/>
                    <a:pt x="20" y="32"/>
                    <a:pt x="21" y="32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3" y="31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9"/>
                    <a:pt x="23" y="29"/>
                    <a:pt x="22" y="29"/>
                  </a:cubicBezTo>
                  <a:cubicBezTo>
                    <a:pt x="22" y="29"/>
                    <a:pt x="22" y="28"/>
                    <a:pt x="22" y="28"/>
                  </a:cubicBezTo>
                  <a:cubicBezTo>
                    <a:pt x="22" y="28"/>
                    <a:pt x="22" y="28"/>
                    <a:pt x="22" y="27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6" y="29"/>
                    <a:pt x="26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5" y="27"/>
                    <a:pt x="25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19" y="16"/>
                    <a:pt x="19" y="15"/>
                  </a:cubicBezTo>
                  <a:cubicBezTo>
                    <a:pt x="19" y="15"/>
                    <a:pt x="20" y="14"/>
                    <a:pt x="19" y="14"/>
                  </a:cubicBezTo>
                  <a:cubicBezTo>
                    <a:pt x="19" y="13"/>
                    <a:pt x="20" y="13"/>
                    <a:pt x="21" y="12"/>
                  </a:cubicBezTo>
                  <a:cubicBezTo>
                    <a:pt x="21" y="12"/>
                    <a:pt x="22" y="12"/>
                    <a:pt x="22" y="12"/>
                  </a:cubicBezTo>
                  <a:cubicBezTo>
                    <a:pt x="23" y="13"/>
                    <a:pt x="22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7"/>
                    <a:pt x="25" y="17"/>
                  </a:cubicBezTo>
                  <a:cubicBezTo>
                    <a:pt x="25" y="17"/>
                    <a:pt x="26" y="17"/>
                    <a:pt x="26" y="17"/>
                  </a:cubicBezTo>
                  <a:cubicBezTo>
                    <a:pt x="26" y="18"/>
                    <a:pt x="25" y="19"/>
                    <a:pt x="25" y="19"/>
                  </a:cubicBezTo>
                  <a:cubicBezTo>
                    <a:pt x="25" y="19"/>
                    <a:pt x="25" y="20"/>
                    <a:pt x="25" y="20"/>
                  </a:cubicBezTo>
                  <a:cubicBezTo>
                    <a:pt x="25" y="20"/>
                    <a:pt x="26" y="20"/>
                    <a:pt x="26" y="20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8" y="20"/>
                    <a:pt x="28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8"/>
                    <a:pt x="26" y="18"/>
                    <a:pt x="26" y="17"/>
                  </a:cubicBezTo>
                  <a:cubicBezTo>
                    <a:pt x="26" y="17"/>
                    <a:pt x="26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9"/>
                    <a:pt x="29" y="20"/>
                    <a:pt x="29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1" y="20"/>
                    <a:pt x="31" y="20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8"/>
                    <a:pt x="30" y="18"/>
                  </a:cubicBezTo>
                  <a:cubicBezTo>
                    <a:pt x="29" y="18"/>
                    <a:pt x="28" y="17"/>
                    <a:pt x="28" y="16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1" y="16"/>
                    <a:pt x="32" y="16"/>
                    <a:pt x="32" y="16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3" y="17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3" y="17"/>
                    <a:pt x="33" y="16"/>
                  </a:cubicBezTo>
                  <a:cubicBezTo>
                    <a:pt x="33" y="16"/>
                    <a:pt x="32" y="16"/>
                    <a:pt x="31" y="15"/>
                  </a:cubicBezTo>
                  <a:cubicBezTo>
                    <a:pt x="31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4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2" y="11"/>
                    <a:pt x="32" y="11"/>
                  </a:cubicBezTo>
                  <a:cubicBezTo>
                    <a:pt x="32" y="11"/>
                    <a:pt x="32" y="11"/>
                    <a:pt x="33" y="10"/>
                  </a:cubicBezTo>
                  <a:cubicBezTo>
                    <a:pt x="33" y="10"/>
                    <a:pt x="33" y="10"/>
                    <a:pt x="34" y="10"/>
                  </a:cubicBezTo>
                  <a:cubicBezTo>
                    <a:pt x="34" y="10"/>
                    <a:pt x="34" y="10"/>
                    <a:pt x="34" y="9"/>
                  </a:cubicBezTo>
                  <a:cubicBezTo>
                    <a:pt x="34" y="9"/>
                    <a:pt x="35" y="9"/>
                    <a:pt x="35" y="9"/>
                  </a:cubicBezTo>
                  <a:cubicBezTo>
                    <a:pt x="35" y="9"/>
                    <a:pt x="35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9"/>
                    <a:pt x="38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0"/>
                    <a:pt x="42" y="10"/>
                    <a:pt x="43" y="10"/>
                  </a:cubicBezTo>
                  <a:cubicBezTo>
                    <a:pt x="43" y="10"/>
                    <a:pt x="44" y="10"/>
                    <a:pt x="45" y="10"/>
                  </a:cubicBezTo>
                  <a:cubicBezTo>
                    <a:pt x="45" y="10"/>
                    <a:pt x="46" y="10"/>
                    <a:pt x="46" y="10"/>
                  </a:cubicBezTo>
                  <a:cubicBezTo>
                    <a:pt x="46" y="10"/>
                    <a:pt x="47" y="10"/>
                    <a:pt x="47" y="11"/>
                  </a:cubicBezTo>
                  <a:cubicBezTo>
                    <a:pt x="47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9" y="10"/>
                    <a:pt x="49" y="10"/>
                  </a:cubicBezTo>
                  <a:cubicBezTo>
                    <a:pt x="48" y="10"/>
                    <a:pt x="48" y="10"/>
                    <a:pt x="47" y="10"/>
                  </a:cubicBezTo>
                  <a:cubicBezTo>
                    <a:pt x="46" y="10"/>
                    <a:pt x="46" y="9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7"/>
                  </a:cubicBezTo>
                  <a:cubicBezTo>
                    <a:pt x="47" y="7"/>
                    <a:pt x="47" y="6"/>
                    <a:pt x="47" y="6"/>
                  </a:cubicBezTo>
                  <a:cubicBezTo>
                    <a:pt x="48" y="6"/>
                    <a:pt x="48" y="5"/>
                    <a:pt x="48" y="5"/>
                  </a:cubicBezTo>
                  <a:cubicBezTo>
                    <a:pt x="49" y="5"/>
                    <a:pt x="48" y="5"/>
                    <a:pt x="48" y="5"/>
                  </a:cubicBezTo>
                  <a:cubicBezTo>
                    <a:pt x="49" y="4"/>
                    <a:pt x="49" y="4"/>
                    <a:pt x="49" y="3"/>
                  </a:cubicBezTo>
                  <a:cubicBezTo>
                    <a:pt x="49" y="3"/>
                    <a:pt x="49" y="2"/>
                    <a:pt x="49" y="1"/>
                  </a:cubicBezTo>
                  <a:cubicBezTo>
                    <a:pt x="49" y="1"/>
                    <a:pt x="50" y="1"/>
                    <a:pt x="50" y="1"/>
                  </a:cubicBezTo>
                  <a:cubicBezTo>
                    <a:pt x="51" y="1"/>
                    <a:pt x="51" y="1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1"/>
                  </a:cubicBezTo>
                  <a:cubicBezTo>
                    <a:pt x="50" y="1"/>
                    <a:pt x="50" y="0"/>
                    <a:pt x="5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39" name="Freeform 45"/>
            <p:cNvSpPr>
              <a:spLocks/>
            </p:cNvSpPr>
            <p:nvPr/>
          </p:nvSpPr>
          <p:spPr bwMode="auto">
            <a:xfrm>
              <a:off x="8795317" y="2522796"/>
              <a:ext cx="5051" cy="631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0" name="Freeform 46"/>
            <p:cNvSpPr>
              <a:spLocks/>
            </p:cNvSpPr>
            <p:nvPr/>
          </p:nvSpPr>
          <p:spPr bwMode="auto">
            <a:xfrm>
              <a:off x="8797842" y="2530371"/>
              <a:ext cx="3788" cy="37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1" name="Freeform 47"/>
            <p:cNvSpPr>
              <a:spLocks/>
            </p:cNvSpPr>
            <p:nvPr/>
          </p:nvSpPr>
          <p:spPr bwMode="auto">
            <a:xfrm>
              <a:off x="8839508" y="2531634"/>
              <a:ext cx="2525" cy="378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2" name="Freeform 48"/>
            <p:cNvSpPr>
              <a:spLocks/>
            </p:cNvSpPr>
            <p:nvPr/>
          </p:nvSpPr>
          <p:spPr bwMode="auto">
            <a:xfrm>
              <a:off x="8843296" y="2536684"/>
              <a:ext cx="2525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3" name="Freeform 49"/>
            <p:cNvSpPr>
              <a:spLocks/>
            </p:cNvSpPr>
            <p:nvPr/>
          </p:nvSpPr>
          <p:spPr bwMode="auto">
            <a:xfrm>
              <a:off x="8845821" y="2542997"/>
              <a:ext cx="2525" cy="3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2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4" name="Freeform 50"/>
            <p:cNvSpPr>
              <a:spLocks/>
            </p:cNvSpPr>
            <p:nvPr/>
          </p:nvSpPr>
          <p:spPr bwMode="auto">
            <a:xfrm>
              <a:off x="8842034" y="2542997"/>
              <a:ext cx="1262" cy="3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5" name="Freeform 51"/>
            <p:cNvSpPr>
              <a:spLocks/>
            </p:cNvSpPr>
            <p:nvPr/>
          </p:nvSpPr>
          <p:spPr bwMode="auto">
            <a:xfrm>
              <a:off x="8823726" y="2558149"/>
              <a:ext cx="25884" cy="4419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4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3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8" y="4"/>
                </a:cxn>
                <a:cxn ang="0">
                  <a:pos x="20" y="3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8" y="1"/>
                </a:cxn>
                <a:cxn ang="0">
                  <a:pos x="17" y="1"/>
                </a:cxn>
              </a:cxnLst>
              <a:rect l="0" t="0" r="r" b="b"/>
              <a:pathLst>
                <a:path w="21" h="4">
                  <a:moveTo>
                    <a:pt x="17" y="1"/>
                  </a:moveTo>
                  <a:cubicBezTo>
                    <a:pt x="16" y="0"/>
                    <a:pt x="15" y="0"/>
                    <a:pt x="14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2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5" y="4"/>
                    <a:pt x="17" y="4"/>
                    <a:pt x="18" y="4"/>
                  </a:cubicBezTo>
                  <a:cubicBezTo>
                    <a:pt x="19" y="4"/>
                    <a:pt x="20" y="4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1"/>
                    <a:pt x="19" y="1"/>
                    <a:pt x="18" y="1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6" name="Freeform 52"/>
            <p:cNvSpPr>
              <a:spLocks/>
            </p:cNvSpPr>
            <p:nvPr/>
          </p:nvSpPr>
          <p:spPr bwMode="auto">
            <a:xfrm>
              <a:off x="8847084" y="2520902"/>
              <a:ext cx="5051" cy="694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4" y="1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7" name="Freeform 53"/>
            <p:cNvSpPr>
              <a:spLocks/>
            </p:cNvSpPr>
            <p:nvPr/>
          </p:nvSpPr>
          <p:spPr bwMode="auto">
            <a:xfrm>
              <a:off x="8848347" y="2510801"/>
              <a:ext cx="8838" cy="6313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1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4" y="2"/>
                    <a:pt x="4" y="3"/>
                  </a:cubicBezTo>
                  <a:cubicBezTo>
                    <a:pt x="4" y="4"/>
                    <a:pt x="3" y="3"/>
                    <a:pt x="3" y="4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8" name="Freeform 54"/>
            <p:cNvSpPr>
              <a:spLocks/>
            </p:cNvSpPr>
            <p:nvPr/>
          </p:nvSpPr>
          <p:spPr bwMode="auto">
            <a:xfrm>
              <a:off x="8869811" y="2555624"/>
              <a:ext cx="7576" cy="568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3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49" name="Freeform 55"/>
            <p:cNvSpPr>
              <a:spLocks/>
            </p:cNvSpPr>
            <p:nvPr/>
          </p:nvSpPr>
          <p:spPr bwMode="auto">
            <a:xfrm>
              <a:off x="8862235" y="2548048"/>
              <a:ext cx="3788" cy="25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0" name="Freeform 56"/>
            <p:cNvSpPr>
              <a:spLocks/>
            </p:cNvSpPr>
            <p:nvPr/>
          </p:nvSpPr>
          <p:spPr bwMode="auto">
            <a:xfrm>
              <a:off x="8852134" y="2536684"/>
              <a:ext cx="5051" cy="25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1" name="Freeform 57"/>
            <p:cNvSpPr>
              <a:spLocks/>
            </p:cNvSpPr>
            <p:nvPr/>
          </p:nvSpPr>
          <p:spPr bwMode="auto">
            <a:xfrm>
              <a:off x="8842034" y="2503225"/>
              <a:ext cx="3788" cy="37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2"/>
                    <a:pt x="2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2" name="Freeform 58"/>
            <p:cNvSpPr>
              <a:spLocks/>
            </p:cNvSpPr>
            <p:nvPr/>
          </p:nvSpPr>
          <p:spPr bwMode="auto">
            <a:xfrm>
              <a:off x="8837615" y="2490599"/>
              <a:ext cx="3157" cy="37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3" name="Freeform 59"/>
            <p:cNvSpPr>
              <a:spLocks/>
            </p:cNvSpPr>
            <p:nvPr/>
          </p:nvSpPr>
          <p:spPr bwMode="auto">
            <a:xfrm>
              <a:off x="8843296" y="2494387"/>
              <a:ext cx="2525" cy="252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4" name="Freeform 60"/>
            <p:cNvSpPr>
              <a:spLocks/>
            </p:cNvSpPr>
            <p:nvPr/>
          </p:nvSpPr>
          <p:spPr bwMode="auto">
            <a:xfrm>
              <a:off x="8713247" y="1983029"/>
              <a:ext cx="121842" cy="291663"/>
            </a:xfrm>
            <a:custGeom>
              <a:avLst/>
              <a:gdLst/>
              <a:ahLst/>
              <a:cxnLst>
                <a:cxn ang="0">
                  <a:pos x="3" y="195"/>
                </a:cxn>
                <a:cxn ang="0">
                  <a:pos x="6" y="203"/>
                </a:cxn>
                <a:cxn ang="0">
                  <a:pos x="10" y="211"/>
                </a:cxn>
                <a:cxn ang="0">
                  <a:pos x="14" y="218"/>
                </a:cxn>
                <a:cxn ang="0">
                  <a:pos x="12" y="223"/>
                </a:cxn>
                <a:cxn ang="0">
                  <a:pos x="15" y="227"/>
                </a:cxn>
                <a:cxn ang="0">
                  <a:pos x="15" y="234"/>
                </a:cxn>
                <a:cxn ang="0">
                  <a:pos x="26" y="230"/>
                </a:cxn>
                <a:cxn ang="0">
                  <a:pos x="29" y="223"/>
                </a:cxn>
                <a:cxn ang="0">
                  <a:pos x="38" y="224"/>
                </a:cxn>
                <a:cxn ang="0">
                  <a:pos x="43" y="220"/>
                </a:cxn>
                <a:cxn ang="0">
                  <a:pos x="47" y="207"/>
                </a:cxn>
                <a:cxn ang="0">
                  <a:pos x="43" y="211"/>
                </a:cxn>
                <a:cxn ang="0">
                  <a:pos x="45" y="199"/>
                </a:cxn>
                <a:cxn ang="0">
                  <a:pos x="45" y="188"/>
                </a:cxn>
                <a:cxn ang="0">
                  <a:pos x="53" y="183"/>
                </a:cxn>
                <a:cxn ang="0">
                  <a:pos x="59" y="176"/>
                </a:cxn>
                <a:cxn ang="0">
                  <a:pos x="61" y="169"/>
                </a:cxn>
                <a:cxn ang="0">
                  <a:pos x="59" y="163"/>
                </a:cxn>
                <a:cxn ang="0">
                  <a:pos x="54" y="159"/>
                </a:cxn>
                <a:cxn ang="0">
                  <a:pos x="48" y="153"/>
                </a:cxn>
                <a:cxn ang="0">
                  <a:pos x="47" y="143"/>
                </a:cxn>
                <a:cxn ang="0">
                  <a:pos x="49" y="128"/>
                </a:cxn>
                <a:cxn ang="0">
                  <a:pos x="55" y="120"/>
                </a:cxn>
                <a:cxn ang="0">
                  <a:pos x="55" y="115"/>
                </a:cxn>
                <a:cxn ang="0">
                  <a:pos x="66" y="107"/>
                </a:cxn>
                <a:cxn ang="0">
                  <a:pos x="75" y="97"/>
                </a:cxn>
                <a:cxn ang="0">
                  <a:pos x="76" y="84"/>
                </a:cxn>
                <a:cxn ang="0">
                  <a:pos x="80" y="74"/>
                </a:cxn>
                <a:cxn ang="0">
                  <a:pos x="85" y="69"/>
                </a:cxn>
                <a:cxn ang="0">
                  <a:pos x="94" y="66"/>
                </a:cxn>
                <a:cxn ang="0">
                  <a:pos x="97" y="58"/>
                </a:cxn>
                <a:cxn ang="0">
                  <a:pos x="94" y="39"/>
                </a:cxn>
                <a:cxn ang="0">
                  <a:pos x="93" y="31"/>
                </a:cxn>
                <a:cxn ang="0">
                  <a:pos x="90" y="20"/>
                </a:cxn>
                <a:cxn ang="0">
                  <a:pos x="82" y="12"/>
                </a:cxn>
                <a:cxn ang="0">
                  <a:pos x="73" y="4"/>
                </a:cxn>
                <a:cxn ang="0">
                  <a:pos x="67" y="2"/>
                </a:cxn>
                <a:cxn ang="0">
                  <a:pos x="66" y="13"/>
                </a:cxn>
                <a:cxn ang="0">
                  <a:pos x="52" y="11"/>
                </a:cxn>
                <a:cxn ang="0">
                  <a:pos x="48" y="22"/>
                </a:cxn>
                <a:cxn ang="0">
                  <a:pos x="39" y="27"/>
                </a:cxn>
                <a:cxn ang="0">
                  <a:pos x="36" y="36"/>
                </a:cxn>
                <a:cxn ang="0">
                  <a:pos x="34" y="47"/>
                </a:cxn>
                <a:cxn ang="0">
                  <a:pos x="24" y="60"/>
                </a:cxn>
                <a:cxn ang="0">
                  <a:pos x="23" y="71"/>
                </a:cxn>
                <a:cxn ang="0">
                  <a:pos x="20" y="84"/>
                </a:cxn>
                <a:cxn ang="0">
                  <a:pos x="21" y="96"/>
                </a:cxn>
                <a:cxn ang="0">
                  <a:pos x="10" y="101"/>
                </a:cxn>
                <a:cxn ang="0">
                  <a:pos x="6" y="112"/>
                </a:cxn>
                <a:cxn ang="0">
                  <a:pos x="6" y="119"/>
                </a:cxn>
                <a:cxn ang="0">
                  <a:pos x="7" y="137"/>
                </a:cxn>
                <a:cxn ang="0">
                  <a:pos x="13" y="146"/>
                </a:cxn>
                <a:cxn ang="0">
                  <a:pos x="9" y="150"/>
                </a:cxn>
                <a:cxn ang="0">
                  <a:pos x="10" y="163"/>
                </a:cxn>
                <a:cxn ang="0">
                  <a:pos x="5" y="172"/>
                </a:cxn>
                <a:cxn ang="0">
                  <a:pos x="3" y="184"/>
                </a:cxn>
              </a:cxnLst>
              <a:rect l="0" t="0" r="r" b="b"/>
              <a:pathLst>
                <a:path w="98" h="235">
                  <a:moveTo>
                    <a:pt x="1" y="181"/>
                  </a:moveTo>
                  <a:cubicBezTo>
                    <a:pt x="1" y="183"/>
                    <a:pt x="0" y="184"/>
                    <a:pt x="1" y="186"/>
                  </a:cubicBezTo>
                  <a:cubicBezTo>
                    <a:pt x="1" y="187"/>
                    <a:pt x="1" y="188"/>
                    <a:pt x="1" y="189"/>
                  </a:cubicBezTo>
                  <a:cubicBezTo>
                    <a:pt x="1" y="189"/>
                    <a:pt x="1" y="189"/>
                    <a:pt x="1" y="190"/>
                  </a:cubicBezTo>
                  <a:cubicBezTo>
                    <a:pt x="1" y="190"/>
                    <a:pt x="2" y="190"/>
                    <a:pt x="2" y="190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2" y="192"/>
                    <a:pt x="2" y="192"/>
                    <a:pt x="2" y="193"/>
                  </a:cubicBezTo>
                  <a:cubicBezTo>
                    <a:pt x="2" y="194"/>
                    <a:pt x="3" y="194"/>
                    <a:pt x="3" y="195"/>
                  </a:cubicBezTo>
                  <a:cubicBezTo>
                    <a:pt x="3" y="195"/>
                    <a:pt x="3" y="196"/>
                    <a:pt x="4" y="196"/>
                  </a:cubicBezTo>
                  <a:cubicBezTo>
                    <a:pt x="4" y="196"/>
                    <a:pt x="3" y="196"/>
                    <a:pt x="4" y="196"/>
                  </a:cubicBezTo>
                  <a:cubicBezTo>
                    <a:pt x="4" y="196"/>
                    <a:pt x="5" y="196"/>
                    <a:pt x="5" y="196"/>
                  </a:cubicBezTo>
                  <a:cubicBezTo>
                    <a:pt x="6" y="196"/>
                    <a:pt x="5" y="197"/>
                    <a:pt x="5" y="197"/>
                  </a:cubicBezTo>
                  <a:cubicBezTo>
                    <a:pt x="5" y="197"/>
                    <a:pt x="5" y="197"/>
                    <a:pt x="4" y="197"/>
                  </a:cubicBezTo>
                  <a:cubicBezTo>
                    <a:pt x="4" y="198"/>
                    <a:pt x="5" y="199"/>
                    <a:pt x="5" y="200"/>
                  </a:cubicBezTo>
                  <a:cubicBezTo>
                    <a:pt x="6" y="201"/>
                    <a:pt x="6" y="201"/>
                    <a:pt x="6" y="202"/>
                  </a:cubicBezTo>
                  <a:cubicBezTo>
                    <a:pt x="6" y="202"/>
                    <a:pt x="6" y="203"/>
                    <a:pt x="6" y="203"/>
                  </a:cubicBezTo>
                  <a:cubicBezTo>
                    <a:pt x="6" y="203"/>
                    <a:pt x="7" y="203"/>
                    <a:pt x="7" y="203"/>
                  </a:cubicBezTo>
                  <a:cubicBezTo>
                    <a:pt x="7" y="203"/>
                    <a:pt x="7" y="204"/>
                    <a:pt x="7" y="204"/>
                  </a:cubicBezTo>
                  <a:cubicBezTo>
                    <a:pt x="8" y="204"/>
                    <a:pt x="8" y="205"/>
                    <a:pt x="8" y="206"/>
                  </a:cubicBezTo>
                  <a:cubicBezTo>
                    <a:pt x="8" y="206"/>
                    <a:pt x="9" y="206"/>
                    <a:pt x="9" y="206"/>
                  </a:cubicBezTo>
                  <a:cubicBezTo>
                    <a:pt x="9" y="206"/>
                    <a:pt x="9" y="207"/>
                    <a:pt x="9" y="207"/>
                  </a:cubicBezTo>
                  <a:cubicBezTo>
                    <a:pt x="9" y="208"/>
                    <a:pt x="9" y="208"/>
                    <a:pt x="9" y="209"/>
                  </a:cubicBezTo>
                  <a:cubicBezTo>
                    <a:pt x="10" y="209"/>
                    <a:pt x="10" y="210"/>
                    <a:pt x="10" y="210"/>
                  </a:cubicBezTo>
                  <a:cubicBezTo>
                    <a:pt x="10" y="210"/>
                    <a:pt x="10" y="211"/>
                    <a:pt x="10" y="211"/>
                  </a:cubicBezTo>
                  <a:cubicBezTo>
                    <a:pt x="10" y="211"/>
                    <a:pt x="11" y="211"/>
                    <a:pt x="11" y="212"/>
                  </a:cubicBezTo>
                  <a:cubicBezTo>
                    <a:pt x="11" y="212"/>
                    <a:pt x="11" y="213"/>
                    <a:pt x="12" y="213"/>
                  </a:cubicBezTo>
                  <a:cubicBezTo>
                    <a:pt x="12" y="213"/>
                    <a:pt x="12" y="213"/>
                    <a:pt x="13" y="213"/>
                  </a:cubicBezTo>
                  <a:cubicBezTo>
                    <a:pt x="13" y="214"/>
                    <a:pt x="13" y="214"/>
                    <a:pt x="13" y="214"/>
                  </a:cubicBezTo>
                  <a:cubicBezTo>
                    <a:pt x="13" y="215"/>
                    <a:pt x="13" y="215"/>
                    <a:pt x="13" y="215"/>
                  </a:cubicBezTo>
                  <a:cubicBezTo>
                    <a:pt x="13" y="216"/>
                    <a:pt x="14" y="216"/>
                    <a:pt x="14" y="216"/>
                  </a:cubicBezTo>
                  <a:cubicBezTo>
                    <a:pt x="14" y="217"/>
                    <a:pt x="14" y="216"/>
                    <a:pt x="14" y="217"/>
                  </a:cubicBezTo>
                  <a:cubicBezTo>
                    <a:pt x="14" y="217"/>
                    <a:pt x="14" y="217"/>
                    <a:pt x="14" y="218"/>
                  </a:cubicBezTo>
                  <a:cubicBezTo>
                    <a:pt x="14" y="218"/>
                    <a:pt x="15" y="218"/>
                    <a:pt x="15" y="219"/>
                  </a:cubicBezTo>
                  <a:cubicBezTo>
                    <a:pt x="14" y="218"/>
                    <a:pt x="14" y="219"/>
                    <a:pt x="13" y="219"/>
                  </a:cubicBezTo>
                  <a:cubicBezTo>
                    <a:pt x="13" y="220"/>
                    <a:pt x="13" y="220"/>
                    <a:pt x="13" y="220"/>
                  </a:cubicBezTo>
                  <a:cubicBezTo>
                    <a:pt x="13" y="221"/>
                    <a:pt x="15" y="221"/>
                    <a:pt x="14" y="222"/>
                  </a:cubicBezTo>
                  <a:cubicBezTo>
                    <a:pt x="14" y="222"/>
                    <a:pt x="14" y="222"/>
                    <a:pt x="13" y="222"/>
                  </a:cubicBezTo>
                  <a:cubicBezTo>
                    <a:pt x="13" y="222"/>
                    <a:pt x="13" y="222"/>
                    <a:pt x="13" y="221"/>
                  </a:cubicBezTo>
                  <a:cubicBezTo>
                    <a:pt x="13" y="221"/>
                    <a:pt x="12" y="221"/>
                    <a:pt x="12" y="222"/>
                  </a:cubicBezTo>
                  <a:cubicBezTo>
                    <a:pt x="12" y="222"/>
                    <a:pt x="12" y="222"/>
                    <a:pt x="12" y="223"/>
                  </a:cubicBezTo>
                  <a:cubicBezTo>
                    <a:pt x="12" y="223"/>
                    <a:pt x="12" y="223"/>
                    <a:pt x="13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13" y="224"/>
                    <a:pt x="13" y="224"/>
                    <a:pt x="13" y="224"/>
                  </a:cubicBezTo>
                  <a:cubicBezTo>
                    <a:pt x="14" y="224"/>
                    <a:pt x="14" y="224"/>
                    <a:pt x="14" y="225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14" y="227"/>
                    <a:pt x="14" y="226"/>
                    <a:pt x="14" y="227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6" y="228"/>
                    <a:pt x="15" y="228"/>
                    <a:pt x="15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16" y="232"/>
                    <a:pt x="15" y="232"/>
                    <a:pt x="15" y="232"/>
                  </a:cubicBezTo>
                  <a:cubicBezTo>
                    <a:pt x="14" y="232"/>
                    <a:pt x="14" y="232"/>
                    <a:pt x="14" y="232"/>
                  </a:cubicBezTo>
                  <a:cubicBezTo>
                    <a:pt x="14" y="232"/>
                    <a:pt x="14" y="233"/>
                    <a:pt x="14" y="233"/>
                  </a:cubicBezTo>
                  <a:cubicBezTo>
                    <a:pt x="14" y="233"/>
                    <a:pt x="14" y="233"/>
                    <a:pt x="14" y="233"/>
                  </a:cubicBezTo>
                  <a:cubicBezTo>
                    <a:pt x="15" y="233"/>
                    <a:pt x="15" y="233"/>
                    <a:pt x="15" y="234"/>
                  </a:cubicBezTo>
                  <a:cubicBezTo>
                    <a:pt x="15" y="234"/>
                    <a:pt x="15" y="234"/>
                    <a:pt x="16" y="234"/>
                  </a:cubicBezTo>
                  <a:cubicBezTo>
                    <a:pt x="17" y="234"/>
                    <a:pt x="18" y="234"/>
                    <a:pt x="19" y="235"/>
                  </a:cubicBezTo>
                  <a:cubicBezTo>
                    <a:pt x="19" y="235"/>
                    <a:pt x="19" y="235"/>
                    <a:pt x="20" y="235"/>
                  </a:cubicBezTo>
                  <a:cubicBezTo>
                    <a:pt x="20" y="235"/>
                    <a:pt x="20" y="234"/>
                    <a:pt x="21" y="234"/>
                  </a:cubicBezTo>
                  <a:cubicBezTo>
                    <a:pt x="22" y="234"/>
                    <a:pt x="23" y="234"/>
                    <a:pt x="23" y="234"/>
                  </a:cubicBezTo>
                  <a:cubicBezTo>
                    <a:pt x="24" y="234"/>
                    <a:pt x="24" y="234"/>
                    <a:pt x="25" y="233"/>
                  </a:cubicBezTo>
                  <a:cubicBezTo>
                    <a:pt x="25" y="233"/>
                    <a:pt x="26" y="232"/>
                    <a:pt x="26" y="232"/>
                  </a:cubicBezTo>
                  <a:cubicBezTo>
                    <a:pt x="26" y="231"/>
                    <a:pt x="26" y="231"/>
                    <a:pt x="26" y="23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5" y="228"/>
                    <a:pt x="25" y="227"/>
                    <a:pt x="26" y="227"/>
                  </a:cubicBezTo>
                  <a:cubicBezTo>
                    <a:pt x="26" y="227"/>
                    <a:pt x="27" y="227"/>
                    <a:pt x="27" y="226"/>
                  </a:cubicBezTo>
                  <a:cubicBezTo>
                    <a:pt x="27" y="226"/>
                    <a:pt x="27" y="225"/>
                    <a:pt x="27" y="225"/>
                  </a:cubicBezTo>
                  <a:cubicBezTo>
                    <a:pt x="27" y="225"/>
                    <a:pt x="27" y="224"/>
                    <a:pt x="28" y="224"/>
                  </a:cubicBezTo>
                  <a:cubicBezTo>
                    <a:pt x="28" y="224"/>
                    <a:pt x="29" y="225"/>
                    <a:pt x="30" y="225"/>
                  </a:cubicBezTo>
                  <a:cubicBezTo>
                    <a:pt x="30" y="224"/>
                    <a:pt x="29" y="224"/>
                    <a:pt x="29" y="223"/>
                  </a:cubicBezTo>
                  <a:cubicBezTo>
                    <a:pt x="30" y="223"/>
                    <a:pt x="30" y="223"/>
                    <a:pt x="31" y="223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1" y="223"/>
                    <a:pt x="31" y="223"/>
                    <a:pt x="31" y="223"/>
                  </a:cubicBezTo>
                  <a:cubicBezTo>
                    <a:pt x="32" y="223"/>
                    <a:pt x="32" y="223"/>
                    <a:pt x="32" y="222"/>
                  </a:cubicBezTo>
                  <a:cubicBezTo>
                    <a:pt x="33" y="222"/>
                    <a:pt x="33" y="222"/>
                    <a:pt x="34" y="222"/>
                  </a:cubicBezTo>
                  <a:cubicBezTo>
                    <a:pt x="35" y="222"/>
                    <a:pt x="35" y="222"/>
                    <a:pt x="36" y="222"/>
                  </a:cubicBezTo>
                  <a:cubicBezTo>
                    <a:pt x="36" y="223"/>
                    <a:pt x="36" y="224"/>
                    <a:pt x="37" y="224"/>
                  </a:cubicBezTo>
                  <a:cubicBezTo>
                    <a:pt x="37" y="224"/>
                    <a:pt x="38" y="224"/>
                    <a:pt x="38" y="224"/>
                  </a:cubicBezTo>
                  <a:cubicBezTo>
                    <a:pt x="38" y="224"/>
                    <a:pt x="38" y="224"/>
                    <a:pt x="39" y="224"/>
                  </a:cubicBezTo>
                  <a:cubicBezTo>
                    <a:pt x="39" y="223"/>
                    <a:pt x="39" y="223"/>
                    <a:pt x="39" y="223"/>
                  </a:cubicBezTo>
                  <a:cubicBezTo>
                    <a:pt x="39" y="222"/>
                    <a:pt x="39" y="222"/>
                    <a:pt x="40" y="222"/>
                  </a:cubicBezTo>
                  <a:cubicBezTo>
                    <a:pt x="40" y="221"/>
                    <a:pt x="40" y="221"/>
                    <a:pt x="40" y="220"/>
                  </a:cubicBezTo>
                  <a:cubicBezTo>
                    <a:pt x="41" y="219"/>
                    <a:pt x="41" y="219"/>
                    <a:pt x="41" y="218"/>
                  </a:cubicBezTo>
                  <a:cubicBezTo>
                    <a:pt x="41" y="218"/>
                    <a:pt x="42" y="216"/>
                    <a:pt x="42" y="216"/>
                  </a:cubicBezTo>
                  <a:cubicBezTo>
                    <a:pt x="42" y="216"/>
                    <a:pt x="43" y="218"/>
                    <a:pt x="43" y="218"/>
                  </a:cubicBezTo>
                  <a:cubicBezTo>
                    <a:pt x="43" y="219"/>
                    <a:pt x="43" y="219"/>
                    <a:pt x="43" y="220"/>
                  </a:cubicBezTo>
                  <a:cubicBezTo>
                    <a:pt x="43" y="221"/>
                    <a:pt x="43" y="222"/>
                    <a:pt x="43" y="222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4" y="221"/>
                    <a:pt x="44" y="221"/>
                    <a:pt x="44" y="220"/>
                  </a:cubicBezTo>
                  <a:cubicBezTo>
                    <a:pt x="44" y="219"/>
                    <a:pt x="44" y="219"/>
                    <a:pt x="44" y="218"/>
                  </a:cubicBezTo>
                  <a:cubicBezTo>
                    <a:pt x="45" y="217"/>
                    <a:pt x="45" y="216"/>
                    <a:pt x="45" y="215"/>
                  </a:cubicBezTo>
                  <a:cubicBezTo>
                    <a:pt x="46" y="214"/>
                    <a:pt x="46" y="212"/>
                    <a:pt x="47" y="211"/>
                  </a:cubicBezTo>
                  <a:cubicBezTo>
                    <a:pt x="47" y="210"/>
                    <a:pt x="47" y="210"/>
                    <a:pt x="47" y="209"/>
                  </a:cubicBezTo>
                  <a:cubicBezTo>
                    <a:pt x="47" y="208"/>
                    <a:pt x="47" y="208"/>
                    <a:pt x="47" y="207"/>
                  </a:cubicBezTo>
                  <a:cubicBezTo>
                    <a:pt x="47" y="207"/>
                    <a:pt x="47" y="206"/>
                    <a:pt x="47" y="206"/>
                  </a:cubicBezTo>
                  <a:cubicBezTo>
                    <a:pt x="47" y="206"/>
                    <a:pt x="46" y="207"/>
                    <a:pt x="46" y="207"/>
                  </a:cubicBezTo>
                  <a:cubicBezTo>
                    <a:pt x="46" y="208"/>
                    <a:pt x="46" y="208"/>
                    <a:pt x="46" y="209"/>
                  </a:cubicBezTo>
                  <a:cubicBezTo>
                    <a:pt x="45" y="209"/>
                    <a:pt x="45" y="210"/>
                    <a:pt x="45" y="210"/>
                  </a:cubicBezTo>
                  <a:cubicBezTo>
                    <a:pt x="45" y="211"/>
                    <a:pt x="45" y="211"/>
                    <a:pt x="44" y="212"/>
                  </a:cubicBezTo>
                  <a:cubicBezTo>
                    <a:pt x="44" y="212"/>
                    <a:pt x="44" y="213"/>
                    <a:pt x="44" y="213"/>
                  </a:cubicBezTo>
                  <a:cubicBezTo>
                    <a:pt x="44" y="214"/>
                    <a:pt x="43" y="214"/>
                    <a:pt x="43" y="214"/>
                  </a:cubicBezTo>
                  <a:cubicBezTo>
                    <a:pt x="42" y="214"/>
                    <a:pt x="43" y="212"/>
                    <a:pt x="43" y="211"/>
                  </a:cubicBezTo>
                  <a:cubicBezTo>
                    <a:pt x="43" y="210"/>
                    <a:pt x="43" y="210"/>
                    <a:pt x="43" y="209"/>
                  </a:cubicBezTo>
                  <a:cubicBezTo>
                    <a:pt x="43" y="209"/>
                    <a:pt x="43" y="209"/>
                    <a:pt x="43" y="208"/>
                  </a:cubicBezTo>
                  <a:cubicBezTo>
                    <a:pt x="43" y="208"/>
                    <a:pt x="43" y="207"/>
                    <a:pt x="43" y="207"/>
                  </a:cubicBezTo>
                  <a:cubicBezTo>
                    <a:pt x="44" y="207"/>
                    <a:pt x="44" y="207"/>
                    <a:pt x="44" y="206"/>
                  </a:cubicBezTo>
                  <a:cubicBezTo>
                    <a:pt x="44" y="206"/>
                    <a:pt x="44" y="205"/>
                    <a:pt x="44" y="205"/>
                  </a:cubicBezTo>
                  <a:cubicBezTo>
                    <a:pt x="44" y="204"/>
                    <a:pt x="44" y="202"/>
                    <a:pt x="44" y="201"/>
                  </a:cubicBezTo>
                  <a:cubicBezTo>
                    <a:pt x="44" y="201"/>
                    <a:pt x="44" y="200"/>
                    <a:pt x="44" y="200"/>
                  </a:cubicBezTo>
                  <a:cubicBezTo>
                    <a:pt x="44" y="200"/>
                    <a:pt x="45" y="199"/>
                    <a:pt x="45" y="199"/>
                  </a:cubicBezTo>
                  <a:cubicBezTo>
                    <a:pt x="45" y="199"/>
                    <a:pt x="45" y="198"/>
                    <a:pt x="45" y="198"/>
                  </a:cubicBezTo>
                  <a:cubicBezTo>
                    <a:pt x="45" y="197"/>
                    <a:pt x="45" y="196"/>
                    <a:pt x="45" y="195"/>
                  </a:cubicBezTo>
                  <a:cubicBezTo>
                    <a:pt x="45" y="195"/>
                    <a:pt x="45" y="194"/>
                    <a:pt x="45" y="194"/>
                  </a:cubicBezTo>
                  <a:cubicBezTo>
                    <a:pt x="45" y="193"/>
                    <a:pt x="46" y="192"/>
                    <a:pt x="45" y="192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91"/>
                    <a:pt x="45" y="190"/>
                    <a:pt x="45" y="190"/>
                  </a:cubicBezTo>
                  <a:cubicBezTo>
                    <a:pt x="46" y="190"/>
                    <a:pt x="46" y="190"/>
                    <a:pt x="46" y="189"/>
                  </a:cubicBezTo>
                  <a:cubicBezTo>
                    <a:pt x="46" y="189"/>
                    <a:pt x="46" y="189"/>
                    <a:pt x="45" y="188"/>
                  </a:cubicBezTo>
                  <a:cubicBezTo>
                    <a:pt x="45" y="188"/>
                    <a:pt x="46" y="188"/>
                    <a:pt x="46" y="188"/>
                  </a:cubicBezTo>
                  <a:cubicBezTo>
                    <a:pt x="46" y="187"/>
                    <a:pt x="46" y="187"/>
                    <a:pt x="46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48" y="186"/>
                    <a:pt x="48" y="186"/>
                    <a:pt x="48" y="185"/>
                  </a:cubicBezTo>
                  <a:cubicBezTo>
                    <a:pt x="49" y="185"/>
                    <a:pt x="50" y="185"/>
                    <a:pt x="50" y="185"/>
                  </a:cubicBezTo>
                  <a:cubicBezTo>
                    <a:pt x="51" y="184"/>
                    <a:pt x="51" y="183"/>
                    <a:pt x="52" y="182"/>
                  </a:cubicBezTo>
                  <a:cubicBezTo>
                    <a:pt x="52" y="183"/>
                    <a:pt x="52" y="184"/>
                    <a:pt x="52" y="184"/>
                  </a:cubicBezTo>
                  <a:cubicBezTo>
                    <a:pt x="53" y="184"/>
                    <a:pt x="53" y="183"/>
                    <a:pt x="53" y="183"/>
                  </a:cubicBezTo>
                  <a:cubicBezTo>
                    <a:pt x="53" y="183"/>
                    <a:pt x="53" y="182"/>
                    <a:pt x="53" y="182"/>
                  </a:cubicBezTo>
                  <a:cubicBezTo>
                    <a:pt x="54" y="182"/>
                    <a:pt x="56" y="182"/>
                    <a:pt x="57" y="182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57" y="181"/>
                    <a:pt x="58" y="181"/>
                    <a:pt x="58" y="181"/>
                  </a:cubicBezTo>
                  <a:cubicBezTo>
                    <a:pt x="58" y="181"/>
                    <a:pt x="59" y="180"/>
                    <a:pt x="59" y="180"/>
                  </a:cubicBezTo>
                  <a:cubicBezTo>
                    <a:pt x="58" y="180"/>
                    <a:pt x="58" y="180"/>
                    <a:pt x="57" y="180"/>
                  </a:cubicBezTo>
                  <a:cubicBezTo>
                    <a:pt x="57" y="178"/>
                    <a:pt x="56" y="178"/>
                    <a:pt x="56" y="176"/>
                  </a:cubicBezTo>
                  <a:cubicBezTo>
                    <a:pt x="57" y="176"/>
                    <a:pt x="59" y="177"/>
                    <a:pt x="59" y="176"/>
                  </a:cubicBezTo>
                  <a:cubicBezTo>
                    <a:pt x="57" y="175"/>
                    <a:pt x="56" y="175"/>
                    <a:pt x="57" y="174"/>
                  </a:cubicBezTo>
                  <a:cubicBezTo>
                    <a:pt x="57" y="173"/>
                    <a:pt x="58" y="173"/>
                    <a:pt x="58" y="173"/>
                  </a:cubicBezTo>
                  <a:cubicBezTo>
                    <a:pt x="59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60" y="172"/>
                  </a:cubicBezTo>
                  <a:cubicBezTo>
                    <a:pt x="60" y="172"/>
                    <a:pt x="61" y="172"/>
                    <a:pt x="61" y="171"/>
                  </a:cubicBezTo>
                  <a:cubicBezTo>
                    <a:pt x="61" y="171"/>
                    <a:pt x="61" y="171"/>
                    <a:pt x="61" y="171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61" y="169"/>
                    <a:pt x="61" y="169"/>
                  </a:cubicBezTo>
                  <a:cubicBezTo>
                    <a:pt x="61" y="169"/>
                    <a:pt x="62" y="169"/>
                    <a:pt x="62" y="169"/>
                  </a:cubicBezTo>
                  <a:cubicBezTo>
                    <a:pt x="62" y="169"/>
                    <a:pt x="62" y="168"/>
                    <a:pt x="62" y="168"/>
                  </a:cubicBezTo>
                  <a:cubicBezTo>
                    <a:pt x="62" y="167"/>
                    <a:pt x="62" y="167"/>
                    <a:pt x="62" y="167"/>
                  </a:cubicBezTo>
                  <a:cubicBezTo>
                    <a:pt x="62" y="167"/>
                    <a:pt x="61" y="166"/>
                    <a:pt x="61" y="166"/>
                  </a:cubicBezTo>
                  <a:cubicBezTo>
                    <a:pt x="61" y="166"/>
                    <a:pt x="60" y="166"/>
                    <a:pt x="60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60" y="164"/>
                    <a:pt x="60" y="164"/>
                    <a:pt x="59" y="164"/>
                  </a:cubicBezTo>
                  <a:cubicBezTo>
                    <a:pt x="59" y="164"/>
                    <a:pt x="59" y="163"/>
                    <a:pt x="59" y="163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59" y="163"/>
                    <a:pt x="59" y="162"/>
                    <a:pt x="59" y="162"/>
                  </a:cubicBezTo>
                  <a:cubicBezTo>
                    <a:pt x="59" y="161"/>
                    <a:pt x="58" y="161"/>
                    <a:pt x="58" y="161"/>
                  </a:cubicBezTo>
                  <a:cubicBezTo>
                    <a:pt x="58" y="161"/>
                    <a:pt x="58" y="161"/>
                    <a:pt x="57" y="161"/>
                  </a:cubicBezTo>
                  <a:cubicBezTo>
                    <a:pt x="57" y="161"/>
                    <a:pt x="57" y="160"/>
                    <a:pt x="57" y="160"/>
                  </a:cubicBezTo>
                  <a:cubicBezTo>
                    <a:pt x="57" y="159"/>
                    <a:pt x="57" y="158"/>
                    <a:pt x="56" y="158"/>
                  </a:cubicBezTo>
                  <a:cubicBezTo>
                    <a:pt x="56" y="158"/>
                    <a:pt x="56" y="160"/>
                    <a:pt x="55" y="160"/>
                  </a:cubicBezTo>
                  <a:cubicBezTo>
                    <a:pt x="55" y="160"/>
                    <a:pt x="54" y="159"/>
                    <a:pt x="54" y="159"/>
                  </a:cubicBezTo>
                  <a:cubicBezTo>
                    <a:pt x="53" y="158"/>
                    <a:pt x="53" y="158"/>
                    <a:pt x="53" y="157"/>
                  </a:cubicBezTo>
                  <a:cubicBezTo>
                    <a:pt x="52" y="157"/>
                    <a:pt x="52" y="156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1" y="158"/>
                    <a:pt x="51" y="157"/>
                    <a:pt x="51" y="157"/>
                  </a:cubicBezTo>
                  <a:cubicBezTo>
                    <a:pt x="50" y="156"/>
                    <a:pt x="51" y="156"/>
                    <a:pt x="50" y="156"/>
                  </a:cubicBezTo>
                  <a:cubicBezTo>
                    <a:pt x="49" y="156"/>
                    <a:pt x="48" y="156"/>
                    <a:pt x="48" y="155"/>
                  </a:cubicBezTo>
                  <a:cubicBezTo>
                    <a:pt x="48" y="154"/>
                    <a:pt x="49" y="154"/>
                    <a:pt x="49" y="154"/>
                  </a:cubicBezTo>
                  <a:cubicBezTo>
                    <a:pt x="49" y="153"/>
                    <a:pt x="48" y="153"/>
                    <a:pt x="48" y="153"/>
                  </a:cubicBezTo>
                  <a:cubicBezTo>
                    <a:pt x="48" y="152"/>
                    <a:pt x="48" y="152"/>
                    <a:pt x="48" y="151"/>
                  </a:cubicBezTo>
                  <a:cubicBezTo>
                    <a:pt x="48" y="151"/>
                    <a:pt x="48" y="150"/>
                    <a:pt x="48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7" y="149"/>
                    <a:pt x="47" y="149"/>
                    <a:pt x="47" y="148"/>
                  </a:cubicBezTo>
                  <a:cubicBezTo>
                    <a:pt x="47" y="147"/>
                    <a:pt x="47" y="147"/>
                    <a:pt x="47" y="146"/>
                  </a:cubicBezTo>
                  <a:cubicBezTo>
                    <a:pt x="47" y="145"/>
                    <a:pt x="47" y="145"/>
                    <a:pt x="47" y="144"/>
                  </a:cubicBezTo>
                  <a:cubicBezTo>
                    <a:pt x="47" y="144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1"/>
                  </a:cubicBezTo>
                  <a:cubicBezTo>
                    <a:pt x="47" y="141"/>
                    <a:pt x="47" y="140"/>
                    <a:pt x="47" y="140"/>
                  </a:cubicBezTo>
                  <a:cubicBezTo>
                    <a:pt x="47" y="140"/>
                    <a:pt x="48" y="140"/>
                    <a:pt x="48" y="139"/>
                  </a:cubicBezTo>
                  <a:cubicBezTo>
                    <a:pt x="49" y="138"/>
                    <a:pt x="49" y="136"/>
                    <a:pt x="49" y="135"/>
                  </a:cubicBezTo>
                  <a:cubicBezTo>
                    <a:pt x="49" y="134"/>
                    <a:pt x="48" y="132"/>
                    <a:pt x="49" y="131"/>
                  </a:cubicBezTo>
                  <a:cubicBezTo>
                    <a:pt x="49" y="131"/>
                    <a:pt x="49" y="131"/>
                    <a:pt x="49" y="130"/>
                  </a:cubicBezTo>
                  <a:cubicBezTo>
                    <a:pt x="49" y="130"/>
                    <a:pt x="49" y="129"/>
                    <a:pt x="49" y="129"/>
                  </a:cubicBezTo>
                  <a:cubicBezTo>
                    <a:pt x="49" y="129"/>
                    <a:pt x="49" y="128"/>
                    <a:pt x="49" y="128"/>
                  </a:cubicBezTo>
                  <a:cubicBezTo>
                    <a:pt x="49" y="128"/>
                    <a:pt x="50" y="128"/>
                    <a:pt x="50" y="128"/>
                  </a:cubicBezTo>
                  <a:cubicBezTo>
                    <a:pt x="51" y="128"/>
                    <a:pt x="51" y="128"/>
                    <a:pt x="51" y="127"/>
                  </a:cubicBezTo>
                  <a:cubicBezTo>
                    <a:pt x="51" y="126"/>
                    <a:pt x="51" y="125"/>
                    <a:pt x="52" y="125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3" y="124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2"/>
                    <a:pt x="53" y="122"/>
                    <a:pt x="54" y="121"/>
                  </a:cubicBezTo>
                  <a:cubicBezTo>
                    <a:pt x="54" y="121"/>
                    <a:pt x="54" y="120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ubicBezTo>
                    <a:pt x="55" y="120"/>
                    <a:pt x="55" y="119"/>
                    <a:pt x="55" y="119"/>
                  </a:cubicBezTo>
                  <a:cubicBezTo>
                    <a:pt x="56" y="119"/>
                    <a:pt x="56" y="118"/>
                    <a:pt x="56" y="118"/>
                  </a:cubicBezTo>
                  <a:cubicBezTo>
                    <a:pt x="56" y="118"/>
                    <a:pt x="56" y="117"/>
                    <a:pt x="56" y="117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6"/>
                    <a:pt x="56" y="116"/>
                    <a:pt x="55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6" y="115"/>
                    <a:pt x="57" y="115"/>
                    <a:pt x="57" y="115"/>
                  </a:cubicBezTo>
                  <a:cubicBezTo>
                    <a:pt x="58" y="115"/>
                    <a:pt x="58" y="114"/>
                    <a:pt x="58" y="114"/>
                  </a:cubicBezTo>
                  <a:cubicBezTo>
                    <a:pt x="59" y="113"/>
                    <a:pt x="60" y="111"/>
                    <a:pt x="61" y="110"/>
                  </a:cubicBezTo>
                  <a:cubicBezTo>
                    <a:pt x="62" y="110"/>
                    <a:pt x="62" y="110"/>
                    <a:pt x="62" y="109"/>
                  </a:cubicBezTo>
                  <a:cubicBezTo>
                    <a:pt x="63" y="109"/>
                    <a:pt x="63" y="109"/>
                    <a:pt x="63" y="108"/>
                  </a:cubicBezTo>
                  <a:cubicBezTo>
                    <a:pt x="64" y="108"/>
                    <a:pt x="64" y="108"/>
                    <a:pt x="65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6" y="108"/>
                    <a:pt x="66" y="107"/>
                    <a:pt x="66" y="107"/>
                  </a:cubicBezTo>
                  <a:cubicBezTo>
                    <a:pt x="67" y="106"/>
                    <a:pt x="68" y="106"/>
                    <a:pt x="68" y="106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70" y="105"/>
                    <a:pt x="70" y="105"/>
                    <a:pt x="71" y="105"/>
                  </a:cubicBezTo>
                  <a:cubicBezTo>
                    <a:pt x="71" y="105"/>
                    <a:pt x="72" y="105"/>
                    <a:pt x="72" y="105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4"/>
                    <a:pt x="73" y="103"/>
                    <a:pt x="73" y="102"/>
                  </a:cubicBezTo>
                  <a:cubicBezTo>
                    <a:pt x="74" y="101"/>
                    <a:pt x="74" y="100"/>
                    <a:pt x="74" y="99"/>
                  </a:cubicBezTo>
                  <a:cubicBezTo>
                    <a:pt x="74" y="98"/>
                    <a:pt x="75" y="98"/>
                    <a:pt x="75" y="97"/>
                  </a:cubicBezTo>
                  <a:cubicBezTo>
                    <a:pt x="75" y="97"/>
                    <a:pt x="75" y="96"/>
                    <a:pt x="75" y="96"/>
                  </a:cubicBezTo>
                  <a:cubicBezTo>
                    <a:pt x="76" y="96"/>
                    <a:pt x="76" y="96"/>
                    <a:pt x="76" y="95"/>
                  </a:cubicBezTo>
                  <a:cubicBezTo>
                    <a:pt x="76" y="95"/>
                    <a:pt x="76" y="95"/>
                    <a:pt x="77" y="94"/>
                  </a:cubicBezTo>
                  <a:cubicBezTo>
                    <a:pt x="77" y="94"/>
                    <a:pt x="78" y="93"/>
                    <a:pt x="78" y="93"/>
                  </a:cubicBezTo>
                  <a:cubicBezTo>
                    <a:pt x="79" y="92"/>
                    <a:pt x="79" y="91"/>
                    <a:pt x="78" y="90"/>
                  </a:cubicBezTo>
                  <a:cubicBezTo>
                    <a:pt x="78" y="89"/>
                    <a:pt x="78" y="89"/>
                    <a:pt x="77" y="89"/>
                  </a:cubicBezTo>
                  <a:cubicBezTo>
                    <a:pt x="77" y="88"/>
                    <a:pt x="76" y="87"/>
                    <a:pt x="76" y="86"/>
                  </a:cubicBezTo>
                  <a:cubicBezTo>
                    <a:pt x="76" y="85"/>
                    <a:pt x="76" y="85"/>
                    <a:pt x="76" y="84"/>
                  </a:cubicBezTo>
                  <a:cubicBezTo>
                    <a:pt x="76" y="83"/>
                    <a:pt x="76" y="82"/>
                    <a:pt x="77" y="82"/>
                  </a:cubicBezTo>
                  <a:cubicBezTo>
                    <a:pt x="77" y="81"/>
                    <a:pt x="78" y="81"/>
                    <a:pt x="78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7"/>
                    <a:pt x="79" y="77"/>
                    <a:pt x="79" y="76"/>
                  </a:cubicBezTo>
                  <a:cubicBezTo>
                    <a:pt x="79" y="76"/>
                    <a:pt x="79" y="76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4"/>
                    <a:pt x="82" y="74"/>
                    <a:pt x="82" y="74"/>
                  </a:cubicBezTo>
                  <a:cubicBezTo>
                    <a:pt x="83" y="74"/>
                    <a:pt x="82" y="73"/>
                    <a:pt x="83" y="73"/>
                  </a:cubicBezTo>
                  <a:cubicBezTo>
                    <a:pt x="83" y="72"/>
                    <a:pt x="83" y="73"/>
                    <a:pt x="83" y="72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4" y="72"/>
                    <a:pt x="84" y="72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5" y="69"/>
                    <a:pt x="85" y="69"/>
                  </a:cubicBezTo>
                  <a:cubicBezTo>
                    <a:pt x="85" y="68"/>
                    <a:pt x="85" y="67"/>
                    <a:pt x="85" y="66"/>
                  </a:cubicBezTo>
                  <a:cubicBezTo>
                    <a:pt x="85" y="66"/>
                    <a:pt x="86" y="66"/>
                    <a:pt x="86" y="66"/>
                  </a:cubicBezTo>
                  <a:cubicBezTo>
                    <a:pt x="87" y="66"/>
                    <a:pt x="86" y="66"/>
                    <a:pt x="87" y="66"/>
                  </a:cubicBezTo>
                  <a:cubicBezTo>
                    <a:pt x="88" y="67"/>
                    <a:pt x="89" y="67"/>
                    <a:pt x="91" y="67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3" y="66"/>
                    <a:pt x="93" y="66"/>
                    <a:pt x="94" y="66"/>
                  </a:cubicBezTo>
                  <a:cubicBezTo>
                    <a:pt x="94" y="66"/>
                    <a:pt x="95" y="67"/>
                    <a:pt x="95" y="67"/>
                  </a:cubicBezTo>
                  <a:cubicBezTo>
                    <a:pt x="96" y="67"/>
                    <a:pt x="95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7" y="66"/>
                    <a:pt x="97" y="65"/>
                  </a:cubicBezTo>
                  <a:cubicBezTo>
                    <a:pt x="97" y="65"/>
                    <a:pt x="98" y="65"/>
                    <a:pt x="98" y="65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64"/>
                    <a:pt x="98" y="63"/>
                    <a:pt x="98" y="62"/>
                  </a:cubicBezTo>
                  <a:cubicBezTo>
                    <a:pt x="98" y="61"/>
                    <a:pt x="97" y="60"/>
                    <a:pt x="97" y="58"/>
                  </a:cubicBezTo>
                  <a:cubicBezTo>
                    <a:pt x="96" y="58"/>
                    <a:pt x="96" y="58"/>
                    <a:pt x="96" y="57"/>
                  </a:cubicBezTo>
                  <a:cubicBezTo>
                    <a:pt x="95" y="57"/>
                    <a:pt x="95" y="56"/>
                    <a:pt x="95" y="56"/>
                  </a:cubicBezTo>
                  <a:cubicBezTo>
                    <a:pt x="95" y="55"/>
                    <a:pt x="95" y="54"/>
                    <a:pt x="95" y="54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6" y="52"/>
                    <a:pt x="96" y="51"/>
                    <a:pt x="96" y="50"/>
                  </a:cubicBezTo>
                  <a:cubicBezTo>
                    <a:pt x="97" y="49"/>
                    <a:pt x="97" y="48"/>
                    <a:pt x="97" y="47"/>
                  </a:cubicBezTo>
                  <a:cubicBezTo>
                    <a:pt x="97" y="45"/>
                    <a:pt x="96" y="44"/>
                    <a:pt x="95" y="43"/>
                  </a:cubicBezTo>
                  <a:cubicBezTo>
                    <a:pt x="95" y="42"/>
                    <a:pt x="94" y="41"/>
                    <a:pt x="94" y="39"/>
                  </a:cubicBezTo>
                  <a:cubicBezTo>
                    <a:pt x="94" y="39"/>
                    <a:pt x="94" y="38"/>
                    <a:pt x="94" y="37"/>
                  </a:cubicBezTo>
                  <a:cubicBezTo>
                    <a:pt x="94" y="37"/>
                    <a:pt x="95" y="37"/>
                    <a:pt x="95" y="37"/>
                  </a:cubicBezTo>
                  <a:cubicBezTo>
                    <a:pt x="95" y="37"/>
                    <a:pt x="95" y="36"/>
                    <a:pt x="95" y="36"/>
                  </a:cubicBezTo>
                  <a:cubicBezTo>
                    <a:pt x="94" y="35"/>
                    <a:pt x="94" y="35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4"/>
                    <a:pt x="93" y="34"/>
                    <a:pt x="93" y="33"/>
                  </a:cubicBezTo>
                  <a:cubicBezTo>
                    <a:pt x="93" y="33"/>
                    <a:pt x="92" y="33"/>
                    <a:pt x="92" y="33"/>
                  </a:cubicBezTo>
                  <a:cubicBezTo>
                    <a:pt x="92" y="32"/>
                    <a:pt x="93" y="32"/>
                    <a:pt x="93" y="31"/>
                  </a:cubicBezTo>
                  <a:cubicBezTo>
                    <a:pt x="94" y="31"/>
                    <a:pt x="94" y="30"/>
                    <a:pt x="93" y="30"/>
                  </a:cubicBezTo>
                  <a:cubicBezTo>
                    <a:pt x="93" y="29"/>
                    <a:pt x="93" y="28"/>
                    <a:pt x="93" y="27"/>
                  </a:cubicBezTo>
                  <a:cubicBezTo>
                    <a:pt x="93" y="26"/>
                    <a:pt x="93" y="26"/>
                    <a:pt x="93" y="25"/>
                  </a:cubicBezTo>
                  <a:cubicBezTo>
                    <a:pt x="93" y="25"/>
                    <a:pt x="93" y="25"/>
                    <a:pt x="93" y="24"/>
                  </a:cubicBezTo>
                  <a:cubicBezTo>
                    <a:pt x="93" y="24"/>
                    <a:pt x="94" y="23"/>
                    <a:pt x="93" y="23"/>
                  </a:cubicBezTo>
                  <a:cubicBezTo>
                    <a:pt x="92" y="23"/>
                    <a:pt x="92" y="21"/>
                    <a:pt x="92" y="21"/>
                  </a:cubicBezTo>
                  <a:cubicBezTo>
                    <a:pt x="92" y="20"/>
                    <a:pt x="91" y="20"/>
                    <a:pt x="91" y="20"/>
                  </a:cubicBezTo>
                  <a:cubicBezTo>
                    <a:pt x="91" y="20"/>
                    <a:pt x="90" y="20"/>
                    <a:pt x="90" y="20"/>
                  </a:cubicBezTo>
                  <a:cubicBezTo>
                    <a:pt x="90" y="19"/>
                    <a:pt x="90" y="19"/>
                    <a:pt x="90" y="18"/>
                  </a:cubicBezTo>
                  <a:cubicBezTo>
                    <a:pt x="90" y="18"/>
                    <a:pt x="90" y="17"/>
                    <a:pt x="90" y="17"/>
                  </a:cubicBezTo>
                  <a:cubicBezTo>
                    <a:pt x="89" y="17"/>
                    <a:pt x="89" y="17"/>
                    <a:pt x="88" y="17"/>
                  </a:cubicBezTo>
                  <a:cubicBezTo>
                    <a:pt x="88" y="17"/>
                    <a:pt x="88" y="17"/>
                    <a:pt x="88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5"/>
                    <a:pt x="86" y="14"/>
                    <a:pt x="86" y="13"/>
                  </a:cubicBezTo>
                  <a:cubicBezTo>
                    <a:pt x="85" y="13"/>
                    <a:pt x="85" y="12"/>
                    <a:pt x="84" y="12"/>
                  </a:cubicBezTo>
                  <a:cubicBezTo>
                    <a:pt x="83" y="12"/>
                    <a:pt x="83" y="12"/>
                    <a:pt x="82" y="12"/>
                  </a:cubicBezTo>
                  <a:cubicBezTo>
                    <a:pt x="82" y="12"/>
                    <a:pt x="82" y="12"/>
                    <a:pt x="8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0" y="10"/>
                    <a:pt x="80" y="10"/>
                  </a:cubicBezTo>
                  <a:cubicBezTo>
                    <a:pt x="79" y="10"/>
                    <a:pt x="79" y="10"/>
                    <a:pt x="78" y="9"/>
                  </a:cubicBezTo>
                  <a:cubicBezTo>
                    <a:pt x="78" y="9"/>
                    <a:pt x="77" y="9"/>
                    <a:pt x="77" y="8"/>
                  </a:cubicBezTo>
                  <a:cubicBezTo>
                    <a:pt x="76" y="7"/>
                    <a:pt x="76" y="7"/>
                    <a:pt x="75" y="6"/>
                  </a:cubicBezTo>
                  <a:cubicBezTo>
                    <a:pt x="75" y="6"/>
                    <a:pt x="74" y="5"/>
                    <a:pt x="74" y="5"/>
                  </a:cubicBezTo>
                  <a:cubicBezTo>
                    <a:pt x="74" y="4"/>
                    <a:pt x="73" y="4"/>
                    <a:pt x="73" y="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1" y="3"/>
                    <a:pt x="71" y="2"/>
                    <a:pt x="71" y="2"/>
                  </a:cubicBezTo>
                  <a:cubicBezTo>
                    <a:pt x="70" y="1"/>
                    <a:pt x="70" y="1"/>
                    <a:pt x="70" y="0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6" y="0"/>
                    <a:pt x="66" y="0"/>
                  </a:cubicBezTo>
                  <a:cubicBezTo>
                    <a:pt x="67" y="1"/>
                    <a:pt x="67" y="1"/>
                    <a:pt x="67" y="2"/>
                  </a:cubicBezTo>
                  <a:cubicBezTo>
                    <a:pt x="67" y="2"/>
                    <a:pt x="68" y="3"/>
                    <a:pt x="68" y="4"/>
                  </a:cubicBezTo>
                  <a:cubicBezTo>
                    <a:pt x="69" y="5"/>
                    <a:pt x="69" y="5"/>
                    <a:pt x="69" y="7"/>
                  </a:cubicBezTo>
                  <a:cubicBezTo>
                    <a:pt x="69" y="8"/>
                    <a:pt x="69" y="8"/>
                    <a:pt x="68" y="8"/>
                  </a:cubicBezTo>
                  <a:cubicBezTo>
                    <a:pt x="67" y="9"/>
                    <a:pt x="67" y="9"/>
                    <a:pt x="66" y="10"/>
                  </a:cubicBezTo>
                  <a:cubicBezTo>
                    <a:pt x="66" y="10"/>
                    <a:pt x="65" y="10"/>
                    <a:pt x="65" y="11"/>
                  </a:cubicBezTo>
                  <a:cubicBezTo>
                    <a:pt x="65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5"/>
                    <a:pt x="65" y="14"/>
                    <a:pt x="65" y="14"/>
                  </a:cubicBezTo>
                  <a:cubicBezTo>
                    <a:pt x="64" y="14"/>
                    <a:pt x="63" y="14"/>
                    <a:pt x="62" y="14"/>
                  </a:cubicBezTo>
                  <a:cubicBezTo>
                    <a:pt x="61" y="13"/>
                    <a:pt x="60" y="13"/>
                    <a:pt x="60" y="13"/>
                  </a:cubicBezTo>
                  <a:cubicBezTo>
                    <a:pt x="58" y="13"/>
                    <a:pt x="57" y="13"/>
                    <a:pt x="56" y="12"/>
                  </a:cubicBezTo>
                  <a:cubicBezTo>
                    <a:pt x="55" y="12"/>
                    <a:pt x="55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2" y="12"/>
                    <a:pt x="52" y="11"/>
                  </a:cubicBezTo>
                  <a:cubicBezTo>
                    <a:pt x="52" y="12"/>
                    <a:pt x="52" y="13"/>
                    <a:pt x="52" y="1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8"/>
                    <a:pt x="52" y="18"/>
                  </a:cubicBezTo>
                  <a:cubicBezTo>
                    <a:pt x="52" y="18"/>
                    <a:pt x="52" y="18"/>
                    <a:pt x="52" y="19"/>
                  </a:cubicBezTo>
                  <a:cubicBezTo>
                    <a:pt x="52" y="19"/>
                    <a:pt x="51" y="19"/>
                    <a:pt x="51" y="20"/>
                  </a:cubicBezTo>
                  <a:cubicBezTo>
                    <a:pt x="51" y="21"/>
                    <a:pt x="50" y="21"/>
                    <a:pt x="50" y="22"/>
                  </a:cubicBezTo>
                  <a:cubicBezTo>
                    <a:pt x="50" y="22"/>
                    <a:pt x="50" y="22"/>
                    <a:pt x="50" y="23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7" y="22"/>
                    <a:pt x="47" y="21"/>
                    <a:pt x="46" y="21"/>
                  </a:cubicBezTo>
                  <a:cubicBezTo>
                    <a:pt x="46" y="21"/>
                    <a:pt x="45" y="21"/>
                    <a:pt x="44" y="21"/>
                  </a:cubicBezTo>
                  <a:cubicBezTo>
                    <a:pt x="44" y="21"/>
                    <a:pt x="43" y="22"/>
                    <a:pt x="43" y="22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2" y="24"/>
                    <a:pt x="41" y="24"/>
                    <a:pt x="41" y="25"/>
                  </a:cubicBezTo>
                  <a:cubicBezTo>
                    <a:pt x="40" y="25"/>
                    <a:pt x="40" y="25"/>
                    <a:pt x="40" y="26"/>
                  </a:cubicBezTo>
                  <a:cubicBezTo>
                    <a:pt x="40" y="26"/>
                    <a:pt x="40" y="26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8"/>
                    <a:pt x="39" y="28"/>
                  </a:cubicBezTo>
                  <a:cubicBezTo>
                    <a:pt x="39" y="28"/>
                    <a:pt x="39" y="29"/>
                    <a:pt x="38" y="29"/>
                  </a:cubicBezTo>
                  <a:cubicBezTo>
                    <a:pt x="38" y="30"/>
                    <a:pt x="38" y="31"/>
                    <a:pt x="38" y="31"/>
                  </a:cubicBezTo>
                  <a:cubicBezTo>
                    <a:pt x="38" y="32"/>
                    <a:pt x="38" y="32"/>
                    <a:pt x="37" y="33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6" y="34"/>
                    <a:pt x="36" y="35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7"/>
                    <a:pt x="36" y="37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40"/>
                    <a:pt x="37" y="40"/>
                  </a:cubicBezTo>
                  <a:cubicBezTo>
                    <a:pt x="38" y="41"/>
                    <a:pt x="38" y="43"/>
                    <a:pt x="37" y="43"/>
                  </a:cubicBezTo>
                  <a:cubicBezTo>
                    <a:pt x="37" y="43"/>
                    <a:pt x="36" y="44"/>
                    <a:pt x="36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5" y="46"/>
                    <a:pt x="34" y="47"/>
                    <a:pt x="34" y="47"/>
                  </a:cubicBezTo>
                  <a:cubicBezTo>
                    <a:pt x="34" y="49"/>
                    <a:pt x="33" y="50"/>
                    <a:pt x="33" y="51"/>
                  </a:cubicBezTo>
                  <a:cubicBezTo>
                    <a:pt x="32" y="52"/>
                    <a:pt x="32" y="52"/>
                    <a:pt x="31" y="53"/>
                  </a:cubicBezTo>
                  <a:cubicBezTo>
                    <a:pt x="31" y="53"/>
                    <a:pt x="30" y="53"/>
                    <a:pt x="30" y="54"/>
                  </a:cubicBezTo>
                  <a:cubicBezTo>
                    <a:pt x="31" y="55"/>
                    <a:pt x="32" y="56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ubicBezTo>
                    <a:pt x="29" y="58"/>
                    <a:pt x="29" y="59"/>
                    <a:pt x="28" y="60"/>
                  </a:cubicBezTo>
                  <a:cubicBezTo>
                    <a:pt x="28" y="60"/>
                    <a:pt x="27" y="60"/>
                    <a:pt x="27" y="60"/>
                  </a:cubicBezTo>
                  <a:cubicBezTo>
                    <a:pt x="26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2"/>
                    <a:pt x="24" y="63"/>
                    <a:pt x="24" y="64"/>
                  </a:cubicBezTo>
                  <a:cubicBezTo>
                    <a:pt x="25" y="65"/>
                    <a:pt x="25" y="66"/>
                    <a:pt x="25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4" y="68"/>
                    <a:pt x="24" y="6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3" y="70"/>
                    <a:pt x="23" y="71"/>
                  </a:cubicBezTo>
                  <a:cubicBezTo>
                    <a:pt x="23" y="72"/>
                    <a:pt x="24" y="73"/>
                    <a:pt x="24" y="74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4" y="77"/>
                    <a:pt x="24" y="77"/>
                    <a:pt x="23" y="77"/>
                  </a:cubicBezTo>
                  <a:cubicBezTo>
                    <a:pt x="23" y="78"/>
                    <a:pt x="22" y="78"/>
                    <a:pt x="22" y="79"/>
                  </a:cubicBezTo>
                  <a:cubicBezTo>
                    <a:pt x="22" y="79"/>
                    <a:pt x="22" y="80"/>
                    <a:pt x="22" y="81"/>
                  </a:cubicBezTo>
                  <a:cubicBezTo>
                    <a:pt x="21" y="81"/>
                    <a:pt x="21" y="82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8" y="88"/>
                    <a:pt x="18" y="89"/>
                    <a:pt x="18" y="89"/>
                  </a:cubicBezTo>
                  <a:cubicBezTo>
                    <a:pt x="18" y="89"/>
                    <a:pt x="19" y="90"/>
                    <a:pt x="19" y="90"/>
                  </a:cubicBezTo>
                  <a:cubicBezTo>
                    <a:pt x="19" y="90"/>
                    <a:pt x="20" y="90"/>
                    <a:pt x="20" y="90"/>
                  </a:cubicBezTo>
                  <a:cubicBezTo>
                    <a:pt x="21" y="91"/>
                    <a:pt x="21" y="92"/>
                    <a:pt x="21" y="93"/>
                  </a:cubicBezTo>
                  <a:cubicBezTo>
                    <a:pt x="21" y="94"/>
                    <a:pt x="21" y="94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1" y="97"/>
                    <a:pt x="21" y="97"/>
                    <a:pt x="21" y="98"/>
                  </a:cubicBezTo>
                  <a:cubicBezTo>
                    <a:pt x="21" y="98"/>
                    <a:pt x="21" y="99"/>
                    <a:pt x="20" y="99"/>
                  </a:cubicBezTo>
                  <a:cubicBezTo>
                    <a:pt x="20" y="99"/>
                    <a:pt x="19" y="99"/>
                    <a:pt x="18" y="99"/>
                  </a:cubicBezTo>
                  <a:cubicBezTo>
                    <a:pt x="17" y="99"/>
                    <a:pt x="17" y="99"/>
                    <a:pt x="16" y="99"/>
                  </a:cubicBezTo>
                  <a:cubicBezTo>
                    <a:pt x="15" y="99"/>
                    <a:pt x="14" y="99"/>
                    <a:pt x="14" y="99"/>
                  </a:cubicBezTo>
                  <a:cubicBezTo>
                    <a:pt x="13" y="99"/>
                    <a:pt x="12" y="99"/>
                    <a:pt x="12" y="99"/>
                  </a:cubicBezTo>
                  <a:cubicBezTo>
                    <a:pt x="11" y="100"/>
                    <a:pt x="11" y="100"/>
                    <a:pt x="11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0" y="101"/>
                    <a:pt x="9" y="101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9" y="103"/>
                    <a:pt x="9" y="103"/>
                  </a:cubicBezTo>
                  <a:cubicBezTo>
                    <a:pt x="8" y="103"/>
                    <a:pt x="8" y="104"/>
                    <a:pt x="8" y="104"/>
                  </a:cubicBezTo>
                  <a:cubicBezTo>
                    <a:pt x="8" y="105"/>
                    <a:pt x="8" y="105"/>
                    <a:pt x="7" y="106"/>
                  </a:cubicBezTo>
                  <a:cubicBezTo>
                    <a:pt x="7" y="107"/>
                    <a:pt x="6" y="107"/>
                    <a:pt x="6" y="108"/>
                  </a:cubicBezTo>
                  <a:cubicBezTo>
                    <a:pt x="6" y="109"/>
                    <a:pt x="6" y="109"/>
                    <a:pt x="6" y="110"/>
                  </a:cubicBezTo>
                  <a:cubicBezTo>
                    <a:pt x="6" y="111"/>
                    <a:pt x="6" y="112"/>
                    <a:pt x="6" y="112"/>
                  </a:cubicBezTo>
                  <a:cubicBezTo>
                    <a:pt x="6" y="113"/>
                    <a:pt x="5" y="113"/>
                    <a:pt x="6" y="113"/>
                  </a:cubicBezTo>
                  <a:cubicBezTo>
                    <a:pt x="6" y="113"/>
                    <a:pt x="6" y="114"/>
                    <a:pt x="6" y="114"/>
                  </a:cubicBezTo>
                  <a:cubicBezTo>
                    <a:pt x="6" y="114"/>
                    <a:pt x="6" y="115"/>
                    <a:pt x="6" y="115"/>
                  </a:cubicBezTo>
                  <a:cubicBezTo>
                    <a:pt x="6" y="116"/>
                    <a:pt x="6" y="116"/>
                    <a:pt x="7" y="117"/>
                  </a:cubicBezTo>
                  <a:cubicBezTo>
                    <a:pt x="7" y="117"/>
                    <a:pt x="7" y="117"/>
                    <a:pt x="7" y="118"/>
                  </a:cubicBezTo>
                  <a:cubicBezTo>
                    <a:pt x="7" y="118"/>
                    <a:pt x="6" y="118"/>
                    <a:pt x="6" y="118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19"/>
                    <a:pt x="6" y="120"/>
                    <a:pt x="6" y="120"/>
                  </a:cubicBezTo>
                  <a:cubicBezTo>
                    <a:pt x="6" y="121"/>
                    <a:pt x="6" y="122"/>
                    <a:pt x="6" y="123"/>
                  </a:cubicBezTo>
                  <a:cubicBezTo>
                    <a:pt x="6" y="123"/>
                    <a:pt x="6" y="124"/>
                    <a:pt x="6" y="125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6"/>
                    <a:pt x="7" y="127"/>
                    <a:pt x="7" y="128"/>
                  </a:cubicBezTo>
                  <a:cubicBezTo>
                    <a:pt x="7" y="129"/>
                    <a:pt x="8" y="129"/>
                    <a:pt x="8" y="129"/>
                  </a:cubicBezTo>
                  <a:cubicBezTo>
                    <a:pt x="8" y="130"/>
                    <a:pt x="8" y="130"/>
                    <a:pt x="8" y="131"/>
                  </a:cubicBezTo>
                  <a:cubicBezTo>
                    <a:pt x="8" y="133"/>
                    <a:pt x="8" y="135"/>
                    <a:pt x="7" y="137"/>
                  </a:cubicBezTo>
                  <a:cubicBezTo>
                    <a:pt x="7" y="137"/>
                    <a:pt x="7" y="139"/>
                    <a:pt x="7" y="140"/>
                  </a:cubicBezTo>
                  <a:cubicBezTo>
                    <a:pt x="7" y="140"/>
                    <a:pt x="8" y="140"/>
                    <a:pt x="8" y="141"/>
                  </a:cubicBezTo>
                  <a:cubicBezTo>
                    <a:pt x="9" y="141"/>
                    <a:pt x="9" y="141"/>
                    <a:pt x="9" y="142"/>
                  </a:cubicBezTo>
                  <a:cubicBezTo>
                    <a:pt x="10" y="142"/>
                    <a:pt x="11" y="142"/>
                    <a:pt x="12" y="142"/>
                  </a:cubicBezTo>
                  <a:cubicBezTo>
                    <a:pt x="12" y="142"/>
                    <a:pt x="12" y="143"/>
                    <a:pt x="12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3" y="144"/>
                    <a:pt x="13" y="144"/>
                    <a:pt x="14" y="144"/>
                  </a:cubicBezTo>
                  <a:cubicBezTo>
                    <a:pt x="14" y="145"/>
                    <a:pt x="13" y="146"/>
                    <a:pt x="13" y="146"/>
                  </a:cubicBezTo>
                  <a:cubicBezTo>
                    <a:pt x="12" y="147"/>
                    <a:pt x="12" y="148"/>
                    <a:pt x="12" y="148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11" y="149"/>
                    <a:pt x="12" y="149"/>
                    <a:pt x="11" y="149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0"/>
                    <a:pt x="10" y="150"/>
                    <a:pt x="10" y="150"/>
                  </a:cubicBezTo>
                  <a:cubicBezTo>
                    <a:pt x="10" y="150"/>
                    <a:pt x="10" y="150"/>
                    <a:pt x="9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8" y="151"/>
                    <a:pt x="9" y="152"/>
                    <a:pt x="9" y="152"/>
                  </a:cubicBezTo>
                  <a:cubicBezTo>
                    <a:pt x="9" y="153"/>
                    <a:pt x="9" y="153"/>
                    <a:pt x="9" y="154"/>
                  </a:cubicBezTo>
                  <a:cubicBezTo>
                    <a:pt x="10" y="155"/>
                    <a:pt x="11" y="157"/>
                    <a:pt x="11" y="158"/>
                  </a:cubicBezTo>
                  <a:cubicBezTo>
                    <a:pt x="11" y="159"/>
                    <a:pt x="11" y="159"/>
                    <a:pt x="11" y="160"/>
                  </a:cubicBezTo>
                  <a:cubicBezTo>
                    <a:pt x="11" y="160"/>
                    <a:pt x="11" y="160"/>
                    <a:pt x="11" y="161"/>
                  </a:cubicBezTo>
                  <a:cubicBezTo>
                    <a:pt x="10" y="161"/>
                    <a:pt x="10" y="162"/>
                    <a:pt x="9" y="163"/>
                  </a:cubicBezTo>
                  <a:cubicBezTo>
                    <a:pt x="9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4"/>
                    <a:pt x="9" y="164"/>
                    <a:pt x="9" y="165"/>
                  </a:cubicBezTo>
                  <a:cubicBezTo>
                    <a:pt x="9" y="165"/>
                    <a:pt x="9" y="166"/>
                    <a:pt x="9" y="167"/>
                  </a:cubicBezTo>
                  <a:cubicBezTo>
                    <a:pt x="8" y="167"/>
                    <a:pt x="8" y="168"/>
                    <a:pt x="7" y="168"/>
                  </a:cubicBezTo>
                  <a:cubicBezTo>
                    <a:pt x="6" y="168"/>
                    <a:pt x="6" y="169"/>
                    <a:pt x="5" y="169"/>
                  </a:cubicBezTo>
                  <a:cubicBezTo>
                    <a:pt x="5" y="170"/>
                    <a:pt x="6" y="170"/>
                    <a:pt x="6" y="171"/>
                  </a:cubicBezTo>
                  <a:cubicBezTo>
                    <a:pt x="6" y="171"/>
                    <a:pt x="6" y="171"/>
                    <a:pt x="5" y="172"/>
                  </a:cubicBezTo>
                  <a:cubicBezTo>
                    <a:pt x="5" y="172"/>
                    <a:pt x="5" y="172"/>
                    <a:pt x="5" y="173"/>
                  </a:cubicBezTo>
                  <a:cubicBezTo>
                    <a:pt x="4" y="173"/>
                    <a:pt x="5" y="174"/>
                    <a:pt x="5" y="174"/>
                  </a:cubicBezTo>
                  <a:cubicBezTo>
                    <a:pt x="5" y="175"/>
                    <a:pt x="5" y="176"/>
                    <a:pt x="5" y="177"/>
                  </a:cubicBezTo>
                  <a:cubicBezTo>
                    <a:pt x="5" y="179"/>
                    <a:pt x="5" y="180"/>
                    <a:pt x="5" y="181"/>
                  </a:cubicBezTo>
                  <a:cubicBezTo>
                    <a:pt x="5" y="182"/>
                    <a:pt x="5" y="182"/>
                    <a:pt x="5" y="183"/>
                  </a:cubicBezTo>
                  <a:cubicBezTo>
                    <a:pt x="4" y="184"/>
                    <a:pt x="4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3"/>
                    <a:pt x="2" y="183"/>
                    <a:pt x="2" y="182"/>
                  </a:cubicBezTo>
                  <a:cubicBezTo>
                    <a:pt x="2" y="182"/>
                    <a:pt x="2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  <a:cubicBezTo>
                    <a:pt x="1" y="181"/>
                    <a:pt x="1" y="181"/>
                    <a:pt x="1" y="18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5" name="Freeform 61"/>
            <p:cNvSpPr>
              <a:spLocks/>
            </p:cNvSpPr>
            <p:nvPr/>
          </p:nvSpPr>
          <p:spPr bwMode="auto">
            <a:xfrm>
              <a:off x="8777640" y="2226082"/>
              <a:ext cx="10101" cy="2020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8" y="3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7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4" y="13"/>
                </a:cxn>
                <a:cxn ang="0">
                  <a:pos x="3" y="13"/>
                </a:cxn>
                <a:cxn ang="0">
                  <a:pos x="2" y="14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8" y="2"/>
                </a:cxn>
              </a:cxnLst>
              <a:rect l="0" t="0" r="r" b="b"/>
              <a:pathLst>
                <a:path w="8" h="16">
                  <a:moveTo>
                    <a:pt x="8" y="2"/>
                  </a:moveTo>
                  <a:cubicBezTo>
                    <a:pt x="8" y="2"/>
                    <a:pt x="8" y="3"/>
                    <a:pt x="8" y="3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1" y="1"/>
                    <a:pt x="5" y="3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8" y="0"/>
                    <a:pt x="8" y="1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6" name="Freeform 62"/>
            <p:cNvSpPr>
              <a:spLocks noEditPoints="1"/>
            </p:cNvSpPr>
            <p:nvPr/>
          </p:nvSpPr>
          <p:spPr bwMode="auto">
            <a:xfrm>
              <a:off x="8799105" y="1952727"/>
              <a:ext cx="110479" cy="239896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86" y="138"/>
                </a:cxn>
                <a:cxn ang="0">
                  <a:pos x="77" y="126"/>
                </a:cxn>
                <a:cxn ang="0">
                  <a:pos x="77" y="117"/>
                </a:cxn>
                <a:cxn ang="0">
                  <a:pos x="76" y="109"/>
                </a:cxn>
                <a:cxn ang="0">
                  <a:pos x="73" y="102"/>
                </a:cxn>
                <a:cxn ang="0">
                  <a:pos x="73" y="94"/>
                </a:cxn>
                <a:cxn ang="0">
                  <a:pos x="74" y="54"/>
                </a:cxn>
                <a:cxn ang="0">
                  <a:pos x="71" y="46"/>
                </a:cxn>
                <a:cxn ang="0">
                  <a:pos x="63" y="38"/>
                </a:cxn>
                <a:cxn ang="0">
                  <a:pos x="63" y="27"/>
                </a:cxn>
                <a:cxn ang="0">
                  <a:pos x="65" y="23"/>
                </a:cxn>
                <a:cxn ang="0">
                  <a:pos x="65" y="19"/>
                </a:cxn>
                <a:cxn ang="0">
                  <a:pos x="67" y="12"/>
                </a:cxn>
                <a:cxn ang="0">
                  <a:pos x="62" y="7"/>
                </a:cxn>
                <a:cxn ang="0">
                  <a:pos x="59" y="3"/>
                </a:cxn>
                <a:cxn ang="0">
                  <a:pos x="56" y="1"/>
                </a:cxn>
                <a:cxn ang="0">
                  <a:pos x="53" y="2"/>
                </a:cxn>
                <a:cxn ang="0">
                  <a:pos x="48" y="4"/>
                </a:cxn>
                <a:cxn ang="0">
                  <a:pos x="43" y="10"/>
                </a:cxn>
                <a:cxn ang="0">
                  <a:pos x="41" y="13"/>
                </a:cxn>
                <a:cxn ang="0">
                  <a:pos x="41" y="25"/>
                </a:cxn>
                <a:cxn ang="0">
                  <a:pos x="39" y="27"/>
                </a:cxn>
                <a:cxn ang="0">
                  <a:pos x="37" y="30"/>
                </a:cxn>
                <a:cxn ang="0">
                  <a:pos x="35" y="31"/>
                </a:cxn>
                <a:cxn ang="0">
                  <a:pos x="33" y="32"/>
                </a:cxn>
                <a:cxn ang="0">
                  <a:pos x="28" y="30"/>
                </a:cxn>
                <a:cxn ang="0">
                  <a:pos x="24" y="32"/>
                </a:cxn>
                <a:cxn ang="0">
                  <a:pos x="20" y="32"/>
                </a:cxn>
                <a:cxn ang="0">
                  <a:pos x="15" y="31"/>
                </a:cxn>
                <a:cxn ang="0">
                  <a:pos x="13" y="26"/>
                </a:cxn>
                <a:cxn ang="0">
                  <a:pos x="9" y="21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3" y="27"/>
                </a:cxn>
                <a:cxn ang="0">
                  <a:pos x="9" y="33"/>
                </a:cxn>
                <a:cxn ang="0">
                  <a:pos x="15" y="36"/>
                </a:cxn>
                <a:cxn ang="0">
                  <a:pos x="21" y="41"/>
                </a:cxn>
                <a:cxn ang="0">
                  <a:pos x="24" y="47"/>
                </a:cxn>
                <a:cxn ang="0">
                  <a:pos x="24" y="55"/>
                </a:cxn>
                <a:cxn ang="0">
                  <a:pos x="26" y="60"/>
                </a:cxn>
                <a:cxn ang="0">
                  <a:pos x="28" y="71"/>
                </a:cxn>
                <a:cxn ang="0">
                  <a:pos x="27" y="81"/>
                </a:cxn>
                <a:cxn ang="0">
                  <a:pos x="29" y="89"/>
                </a:cxn>
                <a:cxn ang="0">
                  <a:pos x="39" y="96"/>
                </a:cxn>
                <a:cxn ang="0">
                  <a:pos x="39" y="105"/>
                </a:cxn>
                <a:cxn ang="0">
                  <a:pos x="33" y="110"/>
                </a:cxn>
                <a:cxn ang="0">
                  <a:pos x="25" y="122"/>
                </a:cxn>
                <a:cxn ang="0">
                  <a:pos x="19" y="126"/>
                </a:cxn>
                <a:cxn ang="0">
                  <a:pos x="15" y="135"/>
                </a:cxn>
                <a:cxn ang="0">
                  <a:pos x="9" y="140"/>
                </a:cxn>
                <a:cxn ang="0">
                  <a:pos x="8" y="147"/>
                </a:cxn>
                <a:cxn ang="0">
                  <a:pos x="11" y="159"/>
                </a:cxn>
                <a:cxn ang="0">
                  <a:pos x="11" y="170"/>
                </a:cxn>
                <a:cxn ang="0">
                  <a:pos x="10" y="181"/>
                </a:cxn>
                <a:cxn ang="0">
                  <a:pos x="15" y="187"/>
                </a:cxn>
                <a:cxn ang="0">
                  <a:pos x="21" y="189"/>
                </a:cxn>
                <a:cxn ang="0">
                  <a:pos x="27" y="192"/>
                </a:cxn>
                <a:cxn ang="0">
                  <a:pos x="33" y="188"/>
                </a:cxn>
                <a:cxn ang="0">
                  <a:pos x="43" y="186"/>
                </a:cxn>
                <a:cxn ang="0">
                  <a:pos x="52" y="182"/>
                </a:cxn>
                <a:cxn ang="0">
                  <a:pos x="60" y="179"/>
                </a:cxn>
                <a:cxn ang="0">
                  <a:pos x="73" y="167"/>
                </a:cxn>
              </a:cxnLst>
              <a:rect l="0" t="0" r="r" b="b"/>
              <a:pathLst>
                <a:path w="89" h="193">
                  <a:moveTo>
                    <a:pt x="68" y="19"/>
                  </a:moveTo>
                  <a:cubicBezTo>
                    <a:pt x="69" y="19"/>
                    <a:pt x="69" y="18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9"/>
                    <a:pt x="68" y="19"/>
                    <a:pt x="68" y="19"/>
                  </a:cubicBezTo>
                  <a:moveTo>
                    <a:pt x="88" y="142"/>
                  </a:moveTo>
                  <a:cubicBezTo>
                    <a:pt x="88" y="142"/>
                    <a:pt x="88" y="141"/>
                    <a:pt x="88" y="141"/>
                  </a:cubicBezTo>
                  <a:cubicBezTo>
                    <a:pt x="88" y="140"/>
                    <a:pt x="87" y="140"/>
                    <a:pt x="87" y="140"/>
                  </a:cubicBezTo>
                  <a:cubicBezTo>
                    <a:pt x="87" y="139"/>
                    <a:pt x="87" y="139"/>
                    <a:pt x="86" y="138"/>
                  </a:cubicBezTo>
                  <a:cubicBezTo>
                    <a:pt x="86" y="138"/>
                    <a:pt x="86" y="137"/>
                    <a:pt x="85" y="136"/>
                  </a:cubicBezTo>
                  <a:cubicBezTo>
                    <a:pt x="85" y="135"/>
                    <a:pt x="84" y="134"/>
                    <a:pt x="84" y="133"/>
                  </a:cubicBezTo>
                  <a:cubicBezTo>
                    <a:pt x="83" y="132"/>
                    <a:pt x="81" y="130"/>
                    <a:pt x="80" y="129"/>
                  </a:cubicBezTo>
                  <a:cubicBezTo>
                    <a:pt x="79" y="128"/>
                    <a:pt x="79" y="128"/>
                    <a:pt x="78" y="127"/>
                  </a:cubicBezTo>
                  <a:cubicBezTo>
                    <a:pt x="78" y="127"/>
                    <a:pt x="77" y="127"/>
                    <a:pt x="77" y="126"/>
                  </a:cubicBezTo>
                  <a:cubicBezTo>
                    <a:pt x="77" y="126"/>
                    <a:pt x="77" y="126"/>
                    <a:pt x="77" y="125"/>
                  </a:cubicBezTo>
                  <a:cubicBezTo>
                    <a:pt x="78" y="125"/>
                    <a:pt x="78" y="124"/>
                    <a:pt x="78" y="124"/>
                  </a:cubicBezTo>
                  <a:cubicBezTo>
                    <a:pt x="78" y="122"/>
                    <a:pt x="78" y="121"/>
                    <a:pt x="78" y="119"/>
                  </a:cubicBezTo>
                  <a:cubicBezTo>
                    <a:pt x="79" y="118"/>
                    <a:pt x="78" y="120"/>
                    <a:pt x="78" y="118"/>
                  </a:cubicBezTo>
                  <a:cubicBezTo>
                    <a:pt x="78" y="118"/>
                    <a:pt x="78" y="117"/>
                    <a:pt x="77" y="117"/>
                  </a:cubicBezTo>
                  <a:cubicBezTo>
                    <a:pt x="77" y="116"/>
                    <a:pt x="76" y="115"/>
                    <a:pt x="75" y="114"/>
                  </a:cubicBezTo>
                  <a:cubicBezTo>
                    <a:pt x="75" y="114"/>
                    <a:pt x="75" y="113"/>
                    <a:pt x="75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4" y="113"/>
                    <a:pt x="75" y="112"/>
                    <a:pt x="75" y="112"/>
                  </a:cubicBezTo>
                  <a:cubicBezTo>
                    <a:pt x="76" y="111"/>
                    <a:pt x="76" y="110"/>
                    <a:pt x="76" y="109"/>
                  </a:cubicBezTo>
                  <a:cubicBezTo>
                    <a:pt x="76" y="109"/>
                    <a:pt x="77" y="109"/>
                    <a:pt x="76" y="108"/>
                  </a:cubicBezTo>
                  <a:cubicBezTo>
                    <a:pt x="76" y="108"/>
                    <a:pt x="74" y="108"/>
                    <a:pt x="74" y="107"/>
                  </a:cubicBezTo>
                  <a:cubicBezTo>
                    <a:pt x="73" y="107"/>
                    <a:pt x="73" y="106"/>
                    <a:pt x="72" y="105"/>
                  </a:cubicBezTo>
                  <a:cubicBezTo>
                    <a:pt x="72" y="105"/>
                    <a:pt x="72" y="103"/>
                    <a:pt x="72" y="103"/>
                  </a:cubicBezTo>
                  <a:cubicBezTo>
                    <a:pt x="72" y="102"/>
                    <a:pt x="73" y="102"/>
                    <a:pt x="73" y="102"/>
                  </a:cubicBezTo>
                  <a:cubicBezTo>
                    <a:pt x="74" y="102"/>
                    <a:pt x="73" y="102"/>
                    <a:pt x="74" y="102"/>
                  </a:cubicBezTo>
                  <a:cubicBezTo>
                    <a:pt x="74" y="101"/>
                    <a:pt x="74" y="100"/>
                    <a:pt x="74" y="100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2" y="99"/>
                    <a:pt x="73" y="98"/>
                    <a:pt x="73" y="97"/>
                  </a:cubicBezTo>
                  <a:cubicBezTo>
                    <a:pt x="73" y="96"/>
                    <a:pt x="73" y="95"/>
                    <a:pt x="73" y="94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4" y="93"/>
                    <a:pt x="73" y="92"/>
                    <a:pt x="74" y="92"/>
                  </a:cubicBezTo>
                  <a:cubicBezTo>
                    <a:pt x="74" y="91"/>
                    <a:pt x="77" y="93"/>
                    <a:pt x="75" y="87"/>
                  </a:cubicBezTo>
                  <a:cubicBezTo>
                    <a:pt x="75" y="86"/>
                    <a:pt x="67" y="68"/>
                    <a:pt x="67" y="66"/>
                  </a:cubicBezTo>
                  <a:cubicBezTo>
                    <a:pt x="67" y="65"/>
                    <a:pt x="73" y="56"/>
                    <a:pt x="74" y="54"/>
                  </a:cubicBezTo>
                  <a:cubicBezTo>
                    <a:pt x="74" y="53"/>
                    <a:pt x="75" y="53"/>
                    <a:pt x="74" y="52"/>
                  </a:cubicBezTo>
                  <a:cubicBezTo>
                    <a:pt x="74" y="51"/>
                    <a:pt x="74" y="51"/>
                    <a:pt x="73" y="51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2" y="49"/>
                    <a:pt x="72" y="49"/>
                    <a:pt x="72" y="48"/>
                  </a:cubicBezTo>
                  <a:cubicBezTo>
                    <a:pt x="71" y="48"/>
                    <a:pt x="71" y="47"/>
                    <a:pt x="71" y="46"/>
                  </a:cubicBezTo>
                  <a:cubicBezTo>
                    <a:pt x="70" y="46"/>
                    <a:pt x="70" y="45"/>
                    <a:pt x="69" y="44"/>
                  </a:cubicBezTo>
                  <a:cubicBezTo>
                    <a:pt x="68" y="44"/>
                    <a:pt x="69" y="44"/>
                    <a:pt x="68" y="43"/>
                  </a:cubicBezTo>
                  <a:cubicBezTo>
                    <a:pt x="68" y="43"/>
                    <a:pt x="67" y="43"/>
                    <a:pt x="67" y="43"/>
                  </a:cubicBezTo>
                  <a:cubicBezTo>
                    <a:pt x="66" y="42"/>
                    <a:pt x="65" y="42"/>
                    <a:pt x="64" y="41"/>
                  </a:cubicBezTo>
                  <a:cubicBezTo>
                    <a:pt x="63" y="40"/>
                    <a:pt x="63" y="39"/>
                    <a:pt x="63" y="38"/>
                  </a:cubicBezTo>
                  <a:cubicBezTo>
                    <a:pt x="63" y="36"/>
                    <a:pt x="63" y="35"/>
                    <a:pt x="63" y="34"/>
                  </a:cubicBezTo>
                  <a:cubicBezTo>
                    <a:pt x="63" y="33"/>
                    <a:pt x="63" y="32"/>
                    <a:pt x="64" y="30"/>
                  </a:cubicBezTo>
                  <a:cubicBezTo>
                    <a:pt x="64" y="29"/>
                    <a:pt x="64" y="28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3" y="27"/>
                    <a:pt x="62" y="27"/>
                    <a:pt x="63" y="27"/>
                  </a:cubicBezTo>
                  <a:cubicBezTo>
                    <a:pt x="62" y="27"/>
                    <a:pt x="63" y="26"/>
                    <a:pt x="63" y="26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5"/>
                    <a:pt x="65" y="25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2"/>
                    <a:pt x="65" y="22"/>
                  </a:cubicBezTo>
                  <a:cubicBezTo>
                    <a:pt x="64" y="22"/>
                    <a:pt x="64" y="21"/>
                    <a:pt x="64" y="21"/>
                  </a:cubicBezTo>
                  <a:cubicBezTo>
                    <a:pt x="64" y="21"/>
                    <a:pt x="64" y="20"/>
                    <a:pt x="64" y="20"/>
                  </a:cubicBezTo>
                  <a:cubicBezTo>
                    <a:pt x="64" y="19"/>
                    <a:pt x="64" y="19"/>
                    <a:pt x="65" y="19"/>
                  </a:cubicBezTo>
                  <a:cubicBezTo>
                    <a:pt x="65" y="19"/>
                    <a:pt x="65" y="18"/>
                    <a:pt x="65" y="18"/>
                  </a:cubicBezTo>
                  <a:cubicBezTo>
                    <a:pt x="66" y="17"/>
                    <a:pt x="66" y="16"/>
                    <a:pt x="67" y="15"/>
                  </a:cubicBezTo>
                  <a:cubicBezTo>
                    <a:pt x="67" y="15"/>
                    <a:pt x="67" y="15"/>
                    <a:pt x="67" y="14"/>
                  </a:cubicBezTo>
                  <a:cubicBezTo>
                    <a:pt x="67" y="14"/>
                    <a:pt x="68" y="14"/>
                    <a:pt x="68" y="14"/>
                  </a:cubicBezTo>
                  <a:cubicBezTo>
                    <a:pt x="68" y="13"/>
                    <a:pt x="67" y="13"/>
                    <a:pt x="67" y="12"/>
                  </a:cubicBezTo>
                  <a:cubicBezTo>
                    <a:pt x="67" y="12"/>
                    <a:pt x="67" y="11"/>
                    <a:pt x="67" y="11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6" y="10"/>
                    <a:pt x="66" y="9"/>
                  </a:cubicBezTo>
                  <a:cubicBezTo>
                    <a:pt x="65" y="9"/>
                    <a:pt x="65" y="9"/>
                    <a:pt x="64" y="8"/>
                  </a:cubicBezTo>
                  <a:cubicBezTo>
                    <a:pt x="64" y="8"/>
                    <a:pt x="63" y="7"/>
                    <a:pt x="62" y="7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1" y="6"/>
                    <a:pt x="61" y="5"/>
                  </a:cubicBezTo>
                  <a:cubicBezTo>
                    <a:pt x="61" y="5"/>
                    <a:pt x="60" y="5"/>
                    <a:pt x="60" y="4"/>
                  </a:cubicBezTo>
                  <a:cubicBezTo>
                    <a:pt x="60" y="4"/>
                    <a:pt x="60" y="4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2"/>
                    <a:pt x="58" y="3"/>
                    <a:pt x="58" y="2"/>
                  </a:cubicBezTo>
                  <a:cubicBezTo>
                    <a:pt x="58" y="2"/>
                    <a:pt x="58" y="2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7" y="1"/>
                  </a:cubicBezTo>
                  <a:cubicBezTo>
                    <a:pt x="57" y="1"/>
                    <a:pt x="56" y="1"/>
                    <a:pt x="56" y="1"/>
                  </a:cubicBezTo>
                  <a:cubicBezTo>
                    <a:pt x="56" y="1"/>
                    <a:pt x="56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1"/>
                    <a:pt x="55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2"/>
                    <a:pt x="53" y="2"/>
                    <a:pt x="53" y="2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2" y="4"/>
                    <a:pt x="52" y="4"/>
                    <a:pt x="51" y="4"/>
                  </a:cubicBezTo>
                  <a:cubicBezTo>
                    <a:pt x="51" y="4"/>
                    <a:pt x="50" y="5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7" y="4"/>
                    <a:pt x="46" y="4"/>
                  </a:cubicBezTo>
                  <a:cubicBezTo>
                    <a:pt x="45" y="5"/>
                    <a:pt x="45" y="6"/>
                    <a:pt x="44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3" y="8"/>
                  </a:cubicBezTo>
                  <a:cubicBezTo>
                    <a:pt x="43" y="8"/>
                    <a:pt x="44" y="9"/>
                    <a:pt x="43" y="10"/>
                  </a:cubicBezTo>
                  <a:cubicBezTo>
                    <a:pt x="43" y="10"/>
                    <a:pt x="42" y="10"/>
                    <a:pt x="42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41" y="11"/>
                    <a:pt x="42" y="12"/>
                    <a:pt x="42" y="12"/>
                  </a:cubicBezTo>
                  <a:cubicBezTo>
                    <a:pt x="42" y="12"/>
                    <a:pt x="41" y="12"/>
                    <a:pt x="41" y="13"/>
                  </a:cubicBezTo>
                  <a:cubicBezTo>
                    <a:pt x="41" y="14"/>
                    <a:pt x="41" y="14"/>
                    <a:pt x="41" y="15"/>
                  </a:cubicBezTo>
                  <a:cubicBezTo>
                    <a:pt x="41" y="16"/>
                    <a:pt x="41" y="16"/>
                    <a:pt x="41" y="17"/>
                  </a:cubicBezTo>
                  <a:cubicBezTo>
                    <a:pt x="41" y="18"/>
                    <a:pt x="41" y="19"/>
                    <a:pt x="41" y="20"/>
                  </a:cubicBezTo>
                  <a:cubicBezTo>
                    <a:pt x="41" y="21"/>
                    <a:pt x="41" y="22"/>
                    <a:pt x="41" y="24"/>
                  </a:cubicBezTo>
                  <a:cubicBezTo>
                    <a:pt x="41" y="24"/>
                    <a:pt x="41" y="24"/>
                    <a:pt x="41" y="25"/>
                  </a:cubicBezTo>
                  <a:cubicBezTo>
                    <a:pt x="41" y="25"/>
                    <a:pt x="41" y="25"/>
                    <a:pt x="40" y="25"/>
                  </a:cubicBezTo>
                  <a:cubicBezTo>
                    <a:pt x="40" y="25"/>
                    <a:pt x="40" y="26"/>
                    <a:pt x="40" y="26"/>
                  </a:cubicBezTo>
                  <a:cubicBezTo>
                    <a:pt x="40" y="26"/>
                    <a:pt x="40" y="26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8" y="28"/>
                    <a:pt x="38" y="28"/>
                    <a:pt x="38" y="29"/>
                  </a:cubicBezTo>
                  <a:cubicBezTo>
                    <a:pt x="38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4" y="29"/>
                  </a:cubicBezTo>
                  <a:cubicBezTo>
                    <a:pt x="35" y="29"/>
                    <a:pt x="36" y="29"/>
                    <a:pt x="36" y="30"/>
                  </a:cubicBezTo>
                  <a:cubicBezTo>
                    <a:pt x="36" y="30"/>
                    <a:pt x="36" y="30"/>
                    <a:pt x="35" y="31"/>
                  </a:cubicBezTo>
                  <a:cubicBezTo>
                    <a:pt x="35" y="31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4" y="34"/>
                  </a:cubicBezTo>
                  <a:cubicBezTo>
                    <a:pt x="34" y="34"/>
                    <a:pt x="34" y="33"/>
                    <a:pt x="34" y="33"/>
                  </a:cubicBezTo>
                  <a:cubicBezTo>
                    <a:pt x="33" y="33"/>
                    <a:pt x="33" y="32"/>
                    <a:pt x="33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31"/>
                    <a:pt x="30" y="31"/>
                    <a:pt x="30" y="31"/>
                  </a:cubicBezTo>
                  <a:cubicBezTo>
                    <a:pt x="30" y="31"/>
                    <a:pt x="29" y="30"/>
                    <a:pt x="28" y="30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0"/>
                    <a:pt x="26" y="30"/>
                    <a:pt x="25" y="30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5" y="32"/>
                    <a:pt x="25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5" y="32"/>
                    <a:pt x="24" y="32"/>
                  </a:cubicBezTo>
                  <a:cubicBezTo>
                    <a:pt x="24" y="33"/>
                    <a:pt x="24" y="32"/>
                    <a:pt x="23" y="32"/>
                  </a:cubicBezTo>
                  <a:cubicBezTo>
                    <a:pt x="23" y="33"/>
                    <a:pt x="22" y="33"/>
                    <a:pt x="21" y="33"/>
                  </a:cubicBezTo>
                  <a:cubicBezTo>
                    <a:pt x="21" y="33"/>
                    <a:pt x="21" y="32"/>
                    <a:pt x="20" y="32"/>
                  </a:cubicBezTo>
                  <a:cubicBezTo>
                    <a:pt x="20" y="32"/>
                    <a:pt x="20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7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29"/>
                    <a:pt x="15" y="28"/>
                  </a:cubicBezTo>
                  <a:cubicBezTo>
                    <a:pt x="15" y="28"/>
                    <a:pt x="14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9" y="21"/>
                    <a:pt x="9" y="21"/>
                  </a:cubicBezTo>
                  <a:cubicBezTo>
                    <a:pt x="9" y="20"/>
                    <a:pt x="9" y="20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9"/>
                    <a:pt x="6" y="20"/>
                    <a:pt x="5" y="20"/>
                  </a:cubicBezTo>
                  <a:cubicBezTo>
                    <a:pt x="4" y="20"/>
                    <a:pt x="3" y="20"/>
                    <a:pt x="4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4" y="24"/>
                    <a:pt x="4" y="24"/>
                    <a:pt x="3" y="24"/>
                  </a:cubicBezTo>
                  <a:cubicBezTo>
                    <a:pt x="3" y="24"/>
                    <a:pt x="2" y="23"/>
                    <a:pt x="2" y="23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1" y="25"/>
                    <a:pt x="2" y="26"/>
                  </a:cubicBezTo>
                  <a:cubicBezTo>
                    <a:pt x="2" y="26"/>
                    <a:pt x="2" y="27"/>
                    <a:pt x="3" y="27"/>
                  </a:cubicBezTo>
                  <a:cubicBezTo>
                    <a:pt x="3" y="27"/>
                    <a:pt x="3" y="27"/>
                    <a:pt x="4" y="28"/>
                  </a:cubicBezTo>
                  <a:cubicBezTo>
                    <a:pt x="4" y="28"/>
                    <a:pt x="5" y="28"/>
                    <a:pt x="5" y="29"/>
                  </a:cubicBezTo>
                  <a:cubicBezTo>
                    <a:pt x="5" y="29"/>
                    <a:pt x="6" y="30"/>
                    <a:pt x="6" y="30"/>
                  </a:cubicBezTo>
                  <a:cubicBezTo>
                    <a:pt x="7" y="31"/>
                    <a:pt x="7" y="31"/>
                    <a:pt x="8" y="32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1" y="34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6" y="36"/>
                    <a:pt x="16" y="37"/>
                    <a:pt x="17" y="37"/>
                  </a:cubicBezTo>
                  <a:cubicBezTo>
                    <a:pt x="17" y="38"/>
                    <a:pt x="18" y="39"/>
                    <a:pt x="18" y="40"/>
                  </a:cubicBezTo>
                  <a:cubicBezTo>
                    <a:pt x="18" y="40"/>
                    <a:pt x="18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0" y="41"/>
                    <a:pt x="20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ubicBezTo>
                    <a:pt x="21" y="43"/>
                    <a:pt x="21" y="43"/>
                    <a:pt x="21" y="44"/>
                  </a:cubicBezTo>
                  <a:cubicBezTo>
                    <a:pt x="21" y="44"/>
                    <a:pt x="22" y="44"/>
                    <a:pt x="22" y="44"/>
                  </a:cubicBezTo>
                  <a:cubicBezTo>
                    <a:pt x="22" y="44"/>
                    <a:pt x="23" y="44"/>
                    <a:pt x="23" y="45"/>
                  </a:cubicBezTo>
                  <a:cubicBezTo>
                    <a:pt x="23" y="45"/>
                    <a:pt x="23" y="47"/>
                    <a:pt x="24" y="47"/>
                  </a:cubicBezTo>
                  <a:cubicBezTo>
                    <a:pt x="25" y="47"/>
                    <a:pt x="24" y="48"/>
                    <a:pt x="24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50"/>
                    <a:pt x="24" y="50"/>
                    <a:pt x="24" y="51"/>
                  </a:cubicBezTo>
                  <a:cubicBezTo>
                    <a:pt x="24" y="52"/>
                    <a:pt x="24" y="53"/>
                    <a:pt x="24" y="54"/>
                  </a:cubicBezTo>
                  <a:cubicBezTo>
                    <a:pt x="25" y="54"/>
                    <a:pt x="25" y="55"/>
                    <a:pt x="24" y="55"/>
                  </a:cubicBezTo>
                  <a:cubicBezTo>
                    <a:pt x="24" y="56"/>
                    <a:pt x="23" y="56"/>
                    <a:pt x="23" y="57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9"/>
                    <a:pt x="25" y="59"/>
                    <a:pt x="26" y="60"/>
                  </a:cubicBezTo>
                  <a:cubicBezTo>
                    <a:pt x="26" y="60"/>
                    <a:pt x="26" y="61"/>
                    <a:pt x="26" y="61"/>
                  </a:cubicBezTo>
                  <a:cubicBezTo>
                    <a:pt x="26" y="61"/>
                    <a:pt x="25" y="61"/>
                    <a:pt x="25" y="61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5" y="65"/>
                    <a:pt x="26" y="66"/>
                    <a:pt x="26" y="67"/>
                  </a:cubicBezTo>
                  <a:cubicBezTo>
                    <a:pt x="27" y="68"/>
                    <a:pt x="28" y="69"/>
                    <a:pt x="28" y="71"/>
                  </a:cubicBezTo>
                  <a:cubicBezTo>
                    <a:pt x="28" y="72"/>
                    <a:pt x="28" y="73"/>
                    <a:pt x="27" y="74"/>
                  </a:cubicBezTo>
                  <a:cubicBezTo>
                    <a:pt x="27" y="75"/>
                    <a:pt x="27" y="76"/>
                    <a:pt x="27" y="77"/>
                  </a:cubicBezTo>
                  <a:cubicBezTo>
                    <a:pt x="27" y="77"/>
                    <a:pt x="26" y="77"/>
                    <a:pt x="26" y="78"/>
                  </a:cubicBezTo>
                  <a:cubicBezTo>
                    <a:pt x="26" y="78"/>
                    <a:pt x="26" y="79"/>
                    <a:pt x="26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27" y="82"/>
                    <a:pt x="27" y="82"/>
                    <a:pt x="28" y="82"/>
                  </a:cubicBezTo>
                  <a:cubicBezTo>
                    <a:pt x="28" y="84"/>
                    <a:pt x="29" y="85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90"/>
                    <a:pt x="30" y="90"/>
                    <a:pt x="30" y="90"/>
                  </a:cubicBezTo>
                  <a:cubicBezTo>
                    <a:pt x="30" y="91"/>
                    <a:pt x="33" y="91"/>
                    <a:pt x="34" y="92"/>
                  </a:cubicBezTo>
                  <a:cubicBezTo>
                    <a:pt x="35" y="92"/>
                    <a:pt x="36" y="93"/>
                    <a:pt x="36" y="93"/>
                  </a:cubicBezTo>
                  <a:cubicBezTo>
                    <a:pt x="37" y="94"/>
                    <a:pt x="38" y="95"/>
                    <a:pt x="38" y="95"/>
                  </a:cubicBezTo>
                  <a:cubicBezTo>
                    <a:pt x="38" y="96"/>
                    <a:pt x="38" y="96"/>
                    <a:pt x="39" y="96"/>
                  </a:cubicBezTo>
                  <a:cubicBezTo>
                    <a:pt x="39" y="96"/>
                    <a:pt x="39" y="96"/>
                    <a:pt x="39" y="97"/>
                  </a:cubicBezTo>
                  <a:cubicBezTo>
                    <a:pt x="40" y="97"/>
                    <a:pt x="39" y="99"/>
                    <a:pt x="39" y="100"/>
                  </a:cubicBezTo>
                  <a:cubicBezTo>
                    <a:pt x="39" y="101"/>
                    <a:pt x="39" y="101"/>
                    <a:pt x="39" y="102"/>
                  </a:cubicBezTo>
                  <a:cubicBezTo>
                    <a:pt x="40" y="103"/>
                    <a:pt x="41" y="104"/>
                    <a:pt x="40" y="104"/>
                  </a:cubicBezTo>
                  <a:cubicBezTo>
                    <a:pt x="40" y="104"/>
                    <a:pt x="39" y="105"/>
                    <a:pt x="39" y="105"/>
                  </a:cubicBezTo>
                  <a:cubicBezTo>
                    <a:pt x="39" y="105"/>
                    <a:pt x="40" y="106"/>
                    <a:pt x="39" y="107"/>
                  </a:cubicBezTo>
                  <a:cubicBezTo>
                    <a:pt x="39" y="106"/>
                    <a:pt x="39" y="106"/>
                    <a:pt x="38" y="106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6" y="108"/>
                    <a:pt x="34" y="107"/>
                    <a:pt x="33" y="108"/>
                  </a:cubicBezTo>
                  <a:cubicBezTo>
                    <a:pt x="33" y="109"/>
                    <a:pt x="33" y="109"/>
                    <a:pt x="33" y="110"/>
                  </a:cubicBezTo>
                  <a:cubicBezTo>
                    <a:pt x="33" y="110"/>
                    <a:pt x="32" y="110"/>
                    <a:pt x="32" y="111"/>
                  </a:cubicBezTo>
                  <a:cubicBezTo>
                    <a:pt x="31" y="112"/>
                    <a:pt x="30" y="113"/>
                    <a:pt x="29" y="114"/>
                  </a:cubicBezTo>
                  <a:cubicBezTo>
                    <a:pt x="28" y="116"/>
                    <a:pt x="27" y="118"/>
                    <a:pt x="26" y="119"/>
                  </a:cubicBezTo>
                  <a:cubicBezTo>
                    <a:pt x="26" y="120"/>
                    <a:pt x="25" y="120"/>
                    <a:pt x="25" y="121"/>
                  </a:cubicBezTo>
                  <a:cubicBezTo>
                    <a:pt x="25" y="121"/>
                    <a:pt x="26" y="122"/>
                    <a:pt x="25" y="122"/>
                  </a:cubicBezTo>
                  <a:cubicBezTo>
                    <a:pt x="24" y="122"/>
                    <a:pt x="24" y="121"/>
                    <a:pt x="24" y="122"/>
                  </a:cubicBezTo>
                  <a:cubicBezTo>
                    <a:pt x="23" y="122"/>
                    <a:pt x="22" y="124"/>
                    <a:pt x="22" y="124"/>
                  </a:cubicBezTo>
                  <a:cubicBezTo>
                    <a:pt x="22" y="125"/>
                    <a:pt x="23" y="126"/>
                    <a:pt x="22" y="126"/>
                  </a:cubicBezTo>
                  <a:cubicBezTo>
                    <a:pt x="21" y="126"/>
                    <a:pt x="21" y="125"/>
                    <a:pt x="20" y="125"/>
                  </a:cubicBezTo>
                  <a:cubicBezTo>
                    <a:pt x="20" y="125"/>
                    <a:pt x="19" y="126"/>
                    <a:pt x="19" y="126"/>
                  </a:cubicBezTo>
                  <a:cubicBezTo>
                    <a:pt x="19" y="127"/>
                    <a:pt x="19" y="127"/>
                    <a:pt x="19" y="128"/>
                  </a:cubicBezTo>
                  <a:cubicBezTo>
                    <a:pt x="19" y="128"/>
                    <a:pt x="19" y="128"/>
                    <a:pt x="19" y="129"/>
                  </a:cubicBezTo>
                  <a:cubicBezTo>
                    <a:pt x="19" y="129"/>
                    <a:pt x="18" y="129"/>
                    <a:pt x="17" y="129"/>
                  </a:cubicBezTo>
                  <a:cubicBezTo>
                    <a:pt x="17" y="130"/>
                    <a:pt x="17" y="131"/>
                    <a:pt x="18" y="132"/>
                  </a:cubicBezTo>
                  <a:cubicBezTo>
                    <a:pt x="18" y="133"/>
                    <a:pt x="17" y="135"/>
                    <a:pt x="15" y="135"/>
                  </a:cubicBezTo>
                  <a:cubicBezTo>
                    <a:pt x="15" y="135"/>
                    <a:pt x="14" y="135"/>
                    <a:pt x="14" y="135"/>
                  </a:cubicBezTo>
                  <a:cubicBezTo>
                    <a:pt x="13" y="135"/>
                    <a:pt x="13" y="135"/>
                    <a:pt x="12" y="135"/>
                  </a:cubicBezTo>
                  <a:cubicBezTo>
                    <a:pt x="11" y="135"/>
                    <a:pt x="11" y="136"/>
                    <a:pt x="11" y="137"/>
                  </a:cubicBezTo>
                  <a:cubicBezTo>
                    <a:pt x="11" y="137"/>
                    <a:pt x="11" y="140"/>
                    <a:pt x="11" y="140"/>
                  </a:cubicBezTo>
                  <a:cubicBezTo>
                    <a:pt x="10" y="141"/>
                    <a:pt x="9" y="140"/>
                    <a:pt x="9" y="140"/>
                  </a:cubicBezTo>
                  <a:cubicBezTo>
                    <a:pt x="8" y="141"/>
                    <a:pt x="8" y="143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7" y="144"/>
                    <a:pt x="8" y="146"/>
                    <a:pt x="8" y="147"/>
                  </a:cubicBezTo>
                  <a:cubicBezTo>
                    <a:pt x="8" y="148"/>
                    <a:pt x="10" y="150"/>
                    <a:pt x="10" y="152"/>
                  </a:cubicBezTo>
                  <a:cubicBezTo>
                    <a:pt x="10" y="153"/>
                    <a:pt x="9" y="153"/>
                    <a:pt x="9" y="154"/>
                  </a:cubicBezTo>
                  <a:cubicBezTo>
                    <a:pt x="10" y="154"/>
                    <a:pt x="10" y="155"/>
                    <a:pt x="10" y="156"/>
                  </a:cubicBezTo>
                  <a:cubicBezTo>
                    <a:pt x="10" y="157"/>
                    <a:pt x="9" y="158"/>
                    <a:pt x="10" y="159"/>
                  </a:cubicBezTo>
                  <a:cubicBezTo>
                    <a:pt x="10" y="159"/>
                    <a:pt x="11" y="159"/>
                    <a:pt x="11" y="159"/>
                  </a:cubicBezTo>
                  <a:cubicBezTo>
                    <a:pt x="10" y="160"/>
                    <a:pt x="10" y="161"/>
                    <a:pt x="10" y="162"/>
                  </a:cubicBezTo>
                  <a:cubicBezTo>
                    <a:pt x="10" y="163"/>
                    <a:pt x="11" y="164"/>
                    <a:pt x="11" y="164"/>
                  </a:cubicBezTo>
                  <a:cubicBezTo>
                    <a:pt x="12" y="165"/>
                    <a:pt x="12" y="166"/>
                    <a:pt x="12" y="167"/>
                  </a:cubicBezTo>
                  <a:cubicBezTo>
                    <a:pt x="12" y="167"/>
                    <a:pt x="11" y="168"/>
                    <a:pt x="11" y="168"/>
                  </a:cubicBezTo>
                  <a:cubicBezTo>
                    <a:pt x="11" y="169"/>
                    <a:pt x="11" y="170"/>
                    <a:pt x="11" y="170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11" y="172"/>
                    <a:pt x="10" y="173"/>
                    <a:pt x="10" y="174"/>
                  </a:cubicBezTo>
                  <a:cubicBezTo>
                    <a:pt x="10" y="175"/>
                    <a:pt x="11" y="176"/>
                    <a:pt x="10" y="177"/>
                  </a:cubicBezTo>
                  <a:cubicBezTo>
                    <a:pt x="10" y="178"/>
                    <a:pt x="9" y="178"/>
                    <a:pt x="9" y="179"/>
                  </a:cubicBezTo>
                  <a:cubicBezTo>
                    <a:pt x="9" y="180"/>
                    <a:pt x="9" y="180"/>
                    <a:pt x="10" y="181"/>
                  </a:cubicBezTo>
                  <a:cubicBezTo>
                    <a:pt x="10" y="182"/>
                    <a:pt x="10" y="181"/>
                    <a:pt x="11" y="181"/>
                  </a:cubicBezTo>
                  <a:cubicBezTo>
                    <a:pt x="12" y="181"/>
                    <a:pt x="12" y="180"/>
                    <a:pt x="13" y="181"/>
                  </a:cubicBezTo>
                  <a:cubicBezTo>
                    <a:pt x="13" y="182"/>
                    <a:pt x="12" y="183"/>
                    <a:pt x="12" y="184"/>
                  </a:cubicBezTo>
                  <a:cubicBezTo>
                    <a:pt x="13" y="184"/>
                    <a:pt x="13" y="185"/>
                    <a:pt x="14" y="185"/>
                  </a:cubicBezTo>
                  <a:cubicBezTo>
                    <a:pt x="15" y="186"/>
                    <a:pt x="15" y="187"/>
                    <a:pt x="15" y="187"/>
                  </a:cubicBezTo>
                  <a:cubicBezTo>
                    <a:pt x="16" y="186"/>
                    <a:pt x="16" y="185"/>
                    <a:pt x="18" y="185"/>
                  </a:cubicBezTo>
                  <a:cubicBezTo>
                    <a:pt x="19" y="185"/>
                    <a:pt x="19" y="185"/>
                    <a:pt x="19" y="186"/>
                  </a:cubicBezTo>
                  <a:cubicBezTo>
                    <a:pt x="19" y="187"/>
                    <a:pt x="19" y="189"/>
                    <a:pt x="20" y="189"/>
                  </a:cubicBezTo>
                  <a:cubicBezTo>
                    <a:pt x="20" y="189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9"/>
                    <a:pt x="23" y="188"/>
                    <a:pt x="24" y="188"/>
                  </a:cubicBezTo>
                  <a:cubicBezTo>
                    <a:pt x="23" y="189"/>
                    <a:pt x="22" y="189"/>
                    <a:pt x="22" y="190"/>
                  </a:cubicBezTo>
                  <a:cubicBezTo>
                    <a:pt x="22" y="190"/>
                    <a:pt x="22" y="191"/>
                    <a:pt x="23" y="191"/>
                  </a:cubicBezTo>
                  <a:cubicBezTo>
                    <a:pt x="23" y="193"/>
                    <a:pt x="24" y="191"/>
                    <a:pt x="25" y="190"/>
                  </a:cubicBezTo>
                  <a:cubicBezTo>
                    <a:pt x="26" y="191"/>
                    <a:pt x="26" y="192"/>
                    <a:pt x="27" y="192"/>
                  </a:cubicBezTo>
                  <a:cubicBezTo>
                    <a:pt x="27" y="192"/>
                    <a:pt x="28" y="191"/>
                    <a:pt x="28" y="190"/>
                  </a:cubicBezTo>
                  <a:cubicBezTo>
                    <a:pt x="29" y="190"/>
                    <a:pt x="30" y="189"/>
                    <a:pt x="31" y="189"/>
                  </a:cubicBezTo>
                  <a:cubicBezTo>
                    <a:pt x="32" y="189"/>
                    <a:pt x="33" y="188"/>
                    <a:pt x="33" y="188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33" y="188"/>
                    <a:pt x="33" y="188"/>
                    <a:pt x="33" y="188"/>
                  </a:cubicBezTo>
                  <a:cubicBezTo>
                    <a:pt x="33" y="188"/>
                    <a:pt x="36" y="188"/>
                    <a:pt x="37" y="187"/>
                  </a:cubicBezTo>
                  <a:cubicBezTo>
                    <a:pt x="38" y="187"/>
                    <a:pt x="38" y="187"/>
                    <a:pt x="39" y="187"/>
                  </a:cubicBezTo>
                  <a:cubicBezTo>
                    <a:pt x="39" y="187"/>
                    <a:pt x="40" y="186"/>
                    <a:pt x="40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42" y="186"/>
                    <a:pt x="42" y="186"/>
                    <a:pt x="43" y="186"/>
                  </a:cubicBezTo>
                  <a:cubicBezTo>
                    <a:pt x="43" y="186"/>
                    <a:pt x="44" y="186"/>
                    <a:pt x="45" y="186"/>
                  </a:cubicBezTo>
                  <a:cubicBezTo>
                    <a:pt x="45" y="186"/>
                    <a:pt x="45" y="184"/>
                    <a:pt x="45" y="183"/>
                  </a:cubicBezTo>
                  <a:cubicBezTo>
                    <a:pt x="45" y="183"/>
                    <a:pt x="44" y="182"/>
                    <a:pt x="45" y="182"/>
                  </a:cubicBezTo>
                  <a:cubicBezTo>
                    <a:pt x="46" y="182"/>
                    <a:pt x="47" y="182"/>
                    <a:pt x="48" y="183"/>
                  </a:cubicBezTo>
                  <a:cubicBezTo>
                    <a:pt x="49" y="183"/>
                    <a:pt x="51" y="183"/>
                    <a:pt x="52" y="182"/>
                  </a:cubicBezTo>
                  <a:cubicBezTo>
                    <a:pt x="53" y="182"/>
                    <a:pt x="53" y="181"/>
                    <a:pt x="54" y="181"/>
                  </a:cubicBezTo>
                  <a:cubicBezTo>
                    <a:pt x="55" y="181"/>
                    <a:pt x="56" y="181"/>
                    <a:pt x="56" y="181"/>
                  </a:cubicBezTo>
                  <a:cubicBezTo>
                    <a:pt x="57" y="181"/>
                    <a:pt x="58" y="181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80"/>
                    <a:pt x="60" y="179"/>
                    <a:pt x="60" y="179"/>
                  </a:cubicBezTo>
                  <a:cubicBezTo>
                    <a:pt x="60" y="179"/>
                    <a:pt x="61" y="178"/>
                    <a:pt x="62" y="178"/>
                  </a:cubicBezTo>
                  <a:cubicBezTo>
                    <a:pt x="63" y="177"/>
                    <a:pt x="64" y="176"/>
                    <a:pt x="65" y="175"/>
                  </a:cubicBezTo>
                  <a:cubicBezTo>
                    <a:pt x="66" y="174"/>
                    <a:pt x="67" y="174"/>
                    <a:pt x="68" y="173"/>
                  </a:cubicBezTo>
                  <a:cubicBezTo>
                    <a:pt x="69" y="172"/>
                    <a:pt x="69" y="171"/>
                    <a:pt x="70" y="170"/>
                  </a:cubicBezTo>
                  <a:cubicBezTo>
                    <a:pt x="71" y="169"/>
                    <a:pt x="72" y="168"/>
                    <a:pt x="73" y="167"/>
                  </a:cubicBezTo>
                  <a:cubicBezTo>
                    <a:pt x="74" y="166"/>
                    <a:pt x="74" y="165"/>
                    <a:pt x="75" y="164"/>
                  </a:cubicBezTo>
                  <a:cubicBezTo>
                    <a:pt x="77" y="161"/>
                    <a:pt x="79" y="158"/>
                    <a:pt x="80" y="154"/>
                  </a:cubicBezTo>
                  <a:cubicBezTo>
                    <a:pt x="82" y="151"/>
                    <a:pt x="84" y="148"/>
                    <a:pt x="86" y="146"/>
                  </a:cubicBezTo>
                  <a:cubicBezTo>
                    <a:pt x="87" y="145"/>
                    <a:pt x="89" y="144"/>
                    <a:pt x="88" y="14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7" name="Freeform 63"/>
            <p:cNvSpPr>
              <a:spLocks noEditPoints="1"/>
            </p:cNvSpPr>
            <p:nvPr/>
          </p:nvSpPr>
          <p:spPr bwMode="auto">
            <a:xfrm>
              <a:off x="8532063" y="2222294"/>
              <a:ext cx="81439" cy="147094"/>
            </a:xfrm>
            <a:custGeom>
              <a:avLst/>
              <a:gdLst/>
              <a:ahLst/>
              <a:cxnLst>
                <a:cxn ang="0">
                  <a:pos x="61" y="80"/>
                </a:cxn>
                <a:cxn ang="0">
                  <a:pos x="53" y="72"/>
                </a:cxn>
                <a:cxn ang="0">
                  <a:pos x="44" y="57"/>
                </a:cxn>
                <a:cxn ang="0">
                  <a:pos x="38" y="43"/>
                </a:cxn>
                <a:cxn ang="0">
                  <a:pos x="25" y="39"/>
                </a:cxn>
                <a:cxn ang="0">
                  <a:pos x="33" y="34"/>
                </a:cxn>
                <a:cxn ang="0">
                  <a:pos x="35" y="22"/>
                </a:cxn>
                <a:cxn ang="0">
                  <a:pos x="26" y="14"/>
                </a:cxn>
                <a:cxn ang="0">
                  <a:pos x="20" y="17"/>
                </a:cxn>
                <a:cxn ang="0">
                  <a:pos x="22" y="13"/>
                </a:cxn>
                <a:cxn ang="0">
                  <a:pos x="22" y="10"/>
                </a:cxn>
                <a:cxn ang="0">
                  <a:pos x="28" y="4"/>
                </a:cxn>
                <a:cxn ang="0">
                  <a:pos x="26" y="1"/>
                </a:cxn>
                <a:cxn ang="0">
                  <a:pos x="19" y="3"/>
                </a:cxn>
                <a:cxn ang="0">
                  <a:pos x="15" y="4"/>
                </a:cxn>
                <a:cxn ang="0">
                  <a:pos x="12" y="4"/>
                </a:cxn>
                <a:cxn ang="0">
                  <a:pos x="11" y="10"/>
                </a:cxn>
                <a:cxn ang="0">
                  <a:pos x="10" y="13"/>
                </a:cxn>
                <a:cxn ang="0">
                  <a:pos x="7" y="14"/>
                </a:cxn>
                <a:cxn ang="0">
                  <a:pos x="8" y="18"/>
                </a:cxn>
                <a:cxn ang="0">
                  <a:pos x="9" y="20"/>
                </a:cxn>
                <a:cxn ang="0">
                  <a:pos x="6" y="22"/>
                </a:cxn>
                <a:cxn ang="0">
                  <a:pos x="5" y="19"/>
                </a:cxn>
                <a:cxn ang="0">
                  <a:pos x="1" y="17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9" y="24"/>
                </a:cxn>
                <a:cxn ang="0">
                  <a:pos x="7" y="27"/>
                </a:cxn>
                <a:cxn ang="0">
                  <a:pos x="5" y="30"/>
                </a:cxn>
                <a:cxn ang="0">
                  <a:pos x="7" y="32"/>
                </a:cxn>
                <a:cxn ang="0">
                  <a:pos x="4" y="33"/>
                </a:cxn>
                <a:cxn ang="0">
                  <a:pos x="3" y="35"/>
                </a:cxn>
                <a:cxn ang="0">
                  <a:pos x="10" y="32"/>
                </a:cxn>
                <a:cxn ang="0">
                  <a:pos x="11" y="30"/>
                </a:cxn>
                <a:cxn ang="0">
                  <a:pos x="9" y="38"/>
                </a:cxn>
                <a:cxn ang="0">
                  <a:pos x="11" y="40"/>
                </a:cxn>
                <a:cxn ang="0">
                  <a:pos x="14" y="42"/>
                </a:cxn>
                <a:cxn ang="0">
                  <a:pos x="13" y="55"/>
                </a:cxn>
                <a:cxn ang="0">
                  <a:pos x="23" y="56"/>
                </a:cxn>
                <a:cxn ang="0">
                  <a:pos x="26" y="55"/>
                </a:cxn>
                <a:cxn ang="0">
                  <a:pos x="29" y="65"/>
                </a:cxn>
                <a:cxn ang="0">
                  <a:pos x="29" y="73"/>
                </a:cxn>
                <a:cxn ang="0">
                  <a:pos x="20" y="76"/>
                </a:cxn>
                <a:cxn ang="0">
                  <a:pos x="16" y="83"/>
                </a:cxn>
                <a:cxn ang="0">
                  <a:pos x="21" y="89"/>
                </a:cxn>
                <a:cxn ang="0">
                  <a:pos x="13" y="95"/>
                </a:cxn>
                <a:cxn ang="0">
                  <a:pos x="21" y="99"/>
                </a:cxn>
                <a:cxn ang="0">
                  <a:pos x="31" y="98"/>
                </a:cxn>
                <a:cxn ang="0">
                  <a:pos x="25" y="102"/>
                </a:cxn>
                <a:cxn ang="0">
                  <a:pos x="15" y="111"/>
                </a:cxn>
                <a:cxn ang="0">
                  <a:pos x="11" y="115"/>
                </a:cxn>
                <a:cxn ang="0">
                  <a:pos x="10" y="117"/>
                </a:cxn>
                <a:cxn ang="0">
                  <a:pos x="14" y="118"/>
                </a:cxn>
                <a:cxn ang="0">
                  <a:pos x="17" y="113"/>
                </a:cxn>
                <a:cxn ang="0">
                  <a:pos x="22" y="114"/>
                </a:cxn>
                <a:cxn ang="0">
                  <a:pos x="26" y="114"/>
                </a:cxn>
                <a:cxn ang="0">
                  <a:pos x="28" y="109"/>
                </a:cxn>
                <a:cxn ang="0">
                  <a:pos x="39" y="108"/>
                </a:cxn>
                <a:cxn ang="0">
                  <a:pos x="50" y="107"/>
                </a:cxn>
                <a:cxn ang="0">
                  <a:pos x="61" y="105"/>
                </a:cxn>
                <a:cxn ang="0">
                  <a:pos x="54" y="98"/>
                </a:cxn>
                <a:cxn ang="0">
                  <a:pos x="65" y="91"/>
                </a:cxn>
              </a:cxnLst>
              <a:rect l="0" t="0" r="r" b="b"/>
              <a:pathLst>
                <a:path w="66" h="118">
                  <a:moveTo>
                    <a:pt x="18" y="20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7" y="23"/>
                    <a:pt x="17" y="23"/>
                  </a:cubicBezTo>
                  <a:cubicBezTo>
                    <a:pt x="16" y="23"/>
                    <a:pt x="16" y="24"/>
                    <a:pt x="16" y="24"/>
                  </a:cubicBezTo>
                  <a:cubicBezTo>
                    <a:pt x="15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7" y="22"/>
                    <a:pt x="17" y="22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moveTo>
                    <a:pt x="66" y="81"/>
                  </a:moveTo>
                  <a:cubicBezTo>
                    <a:pt x="66" y="81"/>
                    <a:pt x="65" y="81"/>
                    <a:pt x="65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80"/>
                    <a:pt x="64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2" y="80"/>
                    <a:pt x="62" y="79"/>
                    <a:pt x="62" y="79"/>
                  </a:cubicBezTo>
                  <a:cubicBezTo>
                    <a:pt x="61" y="79"/>
                    <a:pt x="61" y="79"/>
                    <a:pt x="61" y="80"/>
                  </a:cubicBezTo>
                  <a:cubicBezTo>
                    <a:pt x="60" y="80"/>
                    <a:pt x="60" y="80"/>
                    <a:pt x="59" y="80"/>
                  </a:cubicBezTo>
                  <a:cubicBezTo>
                    <a:pt x="59" y="80"/>
                    <a:pt x="58" y="79"/>
                    <a:pt x="57" y="79"/>
                  </a:cubicBezTo>
                  <a:cubicBezTo>
                    <a:pt x="57" y="79"/>
                    <a:pt x="56" y="80"/>
                    <a:pt x="56" y="80"/>
                  </a:cubicBezTo>
                  <a:cubicBezTo>
                    <a:pt x="56" y="80"/>
                    <a:pt x="56" y="81"/>
                    <a:pt x="56" y="81"/>
                  </a:cubicBezTo>
                  <a:cubicBezTo>
                    <a:pt x="56" y="81"/>
                    <a:pt x="56" y="81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0"/>
                    <a:pt x="53" y="81"/>
                    <a:pt x="53" y="80"/>
                  </a:cubicBezTo>
                  <a:cubicBezTo>
                    <a:pt x="53" y="80"/>
                    <a:pt x="53" y="80"/>
                    <a:pt x="53" y="79"/>
                  </a:cubicBezTo>
                  <a:cubicBezTo>
                    <a:pt x="54" y="79"/>
                    <a:pt x="54" y="79"/>
                    <a:pt x="55" y="79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7"/>
                    <a:pt x="55" y="77"/>
                    <a:pt x="56" y="77"/>
                  </a:cubicBezTo>
                  <a:cubicBezTo>
                    <a:pt x="56" y="76"/>
                    <a:pt x="56" y="76"/>
                    <a:pt x="55" y="75"/>
                  </a:cubicBezTo>
                  <a:cubicBezTo>
                    <a:pt x="55" y="75"/>
                    <a:pt x="55" y="74"/>
                    <a:pt x="55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2" y="72"/>
                    <a:pt x="52" y="72"/>
                  </a:cubicBezTo>
                  <a:cubicBezTo>
                    <a:pt x="52" y="71"/>
                    <a:pt x="53" y="71"/>
                    <a:pt x="54" y="71"/>
                  </a:cubicBezTo>
                  <a:cubicBezTo>
                    <a:pt x="54" y="72"/>
                    <a:pt x="54" y="72"/>
                    <a:pt x="55" y="72"/>
                  </a:cubicBezTo>
                  <a:cubicBezTo>
                    <a:pt x="55" y="71"/>
                    <a:pt x="55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69"/>
                  </a:cubicBezTo>
                  <a:cubicBezTo>
                    <a:pt x="52" y="68"/>
                    <a:pt x="52" y="67"/>
                    <a:pt x="52" y="67"/>
                  </a:cubicBezTo>
                  <a:cubicBezTo>
                    <a:pt x="51" y="67"/>
                    <a:pt x="51" y="66"/>
                    <a:pt x="51" y="65"/>
                  </a:cubicBezTo>
                  <a:cubicBezTo>
                    <a:pt x="51" y="65"/>
                    <a:pt x="52" y="65"/>
                    <a:pt x="52" y="64"/>
                  </a:cubicBezTo>
                  <a:cubicBezTo>
                    <a:pt x="51" y="64"/>
                    <a:pt x="51" y="64"/>
                    <a:pt x="50" y="63"/>
                  </a:cubicBezTo>
                  <a:cubicBezTo>
                    <a:pt x="50" y="63"/>
                    <a:pt x="50" y="62"/>
                    <a:pt x="50" y="62"/>
                  </a:cubicBezTo>
                  <a:cubicBezTo>
                    <a:pt x="49" y="62"/>
                    <a:pt x="49" y="62"/>
                    <a:pt x="49" y="61"/>
                  </a:cubicBezTo>
                  <a:cubicBezTo>
                    <a:pt x="49" y="61"/>
                    <a:pt x="48" y="60"/>
                    <a:pt x="48" y="60"/>
                  </a:cubicBezTo>
                  <a:cubicBezTo>
                    <a:pt x="48" y="59"/>
                    <a:pt x="47" y="59"/>
                    <a:pt x="46" y="59"/>
                  </a:cubicBezTo>
                  <a:cubicBezTo>
                    <a:pt x="46" y="59"/>
                    <a:pt x="46" y="59"/>
                    <a:pt x="46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7"/>
                    <a:pt x="43" y="57"/>
                    <a:pt x="42" y="56"/>
                  </a:cubicBez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4"/>
                    <a:pt x="42" y="54"/>
                    <a:pt x="42" y="53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1" y="51"/>
                    <a:pt x="41" y="51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1"/>
                  </a:cubicBezTo>
                  <a:cubicBezTo>
                    <a:pt x="41" y="51"/>
                    <a:pt x="40" y="49"/>
                    <a:pt x="40" y="49"/>
                  </a:cubicBezTo>
                  <a:cubicBezTo>
                    <a:pt x="40" y="49"/>
                    <a:pt x="40" y="48"/>
                    <a:pt x="40" y="48"/>
                  </a:cubicBezTo>
                  <a:cubicBezTo>
                    <a:pt x="40" y="47"/>
                    <a:pt x="40" y="47"/>
                    <a:pt x="41" y="47"/>
                  </a:cubicBezTo>
                  <a:cubicBezTo>
                    <a:pt x="40" y="47"/>
                    <a:pt x="40" y="46"/>
                    <a:pt x="40" y="45"/>
                  </a:cubicBezTo>
                  <a:cubicBezTo>
                    <a:pt x="39" y="45"/>
                    <a:pt x="39" y="45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7" y="43"/>
                    <a:pt x="36" y="42"/>
                    <a:pt x="36" y="42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6" y="39"/>
                    <a:pt x="35" y="39"/>
                    <a:pt x="35" y="39"/>
                  </a:cubicBezTo>
                  <a:cubicBezTo>
                    <a:pt x="34" y="39"/>
                    <a:pt x="35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2" y="39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2" y="38"/>
                    <a:pt x="31" y="38"/>
                  </a:cubicBezTo>
                  <a:cubicBezTo>
                    <a:pt x="31" y="38"/>
                    <a:pt x="30" y="38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29" y="39"/>
                    <a:pt x="29" y="39"/>
                  </a:cubicBezTo>
                  <a:cubicBezTo>
                    <a:pt x="29" y="39"/>
                    <a:pt x="28" y="40"/>
                    <a:pt x="28" y="40"/>
                  </a:cubicBezTo>
                  <a:cubicBezTo>
                    <a:pt x="28" y="40"/>
                    <a:pt x="27" y="40"/>
                    <a:pt x="27" y="40"/>
                  </a:cubicBezTo>
                  <a:cubicBezTo>
                    <a:pt x="27" y="40"/>
                    <a:pt x="27" y="40"/>
                    <a:pt x="26" y="40"/>
                  </a:cubicBezTo>
                  <a:cubicBezTo>
                    <a:pt x="26" y="40"/>
                    <a:pt x="26" y="39"/>
                    <a:pt x="26" y="39"/>
                  </a:cubicBezTo>
                  <a:cubicBezTo>
                    <a:pt x="26" y="39"/>
                    <a:pt x="25" y="39"/>
                    <a:pt x="25" y="39"/>
                  </a:cubicBezTo>
                  <a:cubicBezTo>
                    <a:pt x="24" y="39"/>
                    <a:pt x="24" y="39"/>
                    <a:pt x="23" y="39"/>
                  </a:cubicBezTo>
                  <a:cubicBezTo>
                    <a:pt x="23" y="39"/>
                    <a:pt x="23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4" y="39"/>
                    <a:pt x="25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6" y="39"/>
                    <a:pt x="27" y="39"/>
                    <a:pt x="27" y="39"/>
                  </a:cubicBezTo>
                  <a:cubicBezTo>
                    <a:pt x="27" y="38"/>
                    <a:pt x="28" y="38"/>
                    <a:pt x="28" y="38"/>
                  </a:cubicBezTo>
                  <a:cubicBezTo>
                    <a:pt x="28" y="38"/>
                    <a:pt x="28" y="38"/>
                    <a:pt x="28" y="37"/>
                  </a:cubicBezTo>
                  <a:cubicBezTo>
                    <a:pt x="28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4"/>
                    <a:pt x="34" y="34"/>
                    <a:pt x="33" y="34"/>
                  </a:cubicBezTo>
                  <a:cubicBezTo>
                    <a:pt x="33" y="34"/>
                    <a:pt x="33" y="34"/>
                    <a:pt x="32" y="34"/>
                  </a:cubicBezTo>
                  <a:cubicBezTo>
                    <a:pt x="32" y="34"/>
                    <a:pt x="32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30" y="33"/>
                    <a:pt x="31" y="33"/>
                    <a:pt x="30" y="32"/>
                  </a:cubicBezTo>
                  <a:cubicBezTo>
                    <a:pt x="31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1"/>
                    <a:pt x="32" y="31"/>
                  </a:cubicBezTo>
                  <a:cubicBezTo>
                    <a:pt x="32" y="31"/>
                    <a:pt x="33" y="31"/>
                    <a:pt x="33" y="31"/>
                  </a:cubicBezTo>
                  <a:cubicBezTo>
                    <a:pt x="33" y="31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9"/>
                    <a:pt x="33" y="28"/>
                    <a:pt x="33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5"/>
                    <a:pt x="35" y="25"/>
                  </a:cubicBezTo>
                  <a:cubicBezTo>
                    <a:pt x="35" y="24"/>
                    <a:pt x="36" y="24"/>
                    <a:pt x="36" y="24"/>
                  </a:cubicBezTo>
                  <a:cubicBezTo>
                    <a:pt x="36" y="24"/>
                    <a:pt x="36" y="22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7" y="21"/>
                    <a:pt x="37" y="21"/>
                  </a:cubicBezTo>
                  <a:cubicBezTo>
                    <a:pt x="37" y="20"/>
                    <a:pt x="38" y="20"/>
                    <a:pt x="38" y="19"/>
                  </a:cubicBezTo>
                  <a:cubicBezTo>
                    <a:pt x="38" y="19"/>
                    <a:pt x="38" y="18"/>
                    <a:pt x="38" y="18"/>
                  </a:cubicBezTo>
                  <a:cubicBezTo>
                    <a:pt x="38" y="17"/>
                    <a:pt x="38" y="17"/>
                    <a:pt x="38" y="16"/>
                  </a:cubicBezTo>
                  <a:cubicBezTo>
                    <a:pt x="38" y="16"/>
                    <a:pt x="37" y="16"/>
                    <a:pt x="37" y="15"/>
                  </a:cubicBezTo>
                  <a:cubicBezTo>
                    <a:pt x="37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5" y="14"/>
                    <a:pt x="35" y="15"/>
                    <a:pt x="35" y="15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3" y="15"/>
                    <a:pt x="33" y="16"/>
                    <a:pt x="33" y="16"/>
                  </a:cubicBezTo>
                  <a:cubicBezTo>
                    <a:pt x="33" y="16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1" y="15"/>
                  </a:cubicBezTo>
                  <a:cubicBezTo>
                    <a:pt x="31" y="15"/>
                    <a:pt x="31" y="15"/>
                    <a:pt x="30" y="15"/>
                  </a:cubicBezTo>
                  <a:cubicBezTo>
                    <a:pt x="30" y="15"/>
                    <a:pt x="29" y="15"/>
                    <a:pt x="29" y="15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7" y="14"/>
                    <a:pt x="26" y="14"/>
                  </a:cubicBezTo>
                  <a:cubicBezTo>
                    <a:pt x="26" y="14"/>
                    <a:pt x="25" y="15"/>
                    <a:pt x="25" y="15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20" y="18"/>
                    <a:pt x="20" y="18"/>
                    <a:pt x="19" y="18"/>
                  </a:cubicBezTo>
                  <a:cubicBezTo>
                    <a:pt x="19" y="18"/>
                    <a:pt x="19" y="19"/>
                    <a:pt x="19" y="19"/>
                  </a:cubicBezTo>
                  <a:cubicBezTo>
                    <a:pt x="19" y="19"/>
                    <a:pt x="18" y="19"/>
                    <a:pt x="19" y="19"/>
                  </a:cubicBezTo>
                  <a:cubicBezTo>
                    <a:pt x="19" y="19"/>
                    <a:pt x="19" y="18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0" y="16"/>
                    <a:pt x="20" y="16"/>
                  </a:cubicBezTo>
                  <a:cubicBezTo>
                    <a:pt x="20" y="15"/>
                    <a:pt x="19" y="16"/>
                    <a:pt x="19" y="16"/>
                  </a:cubicBezTo>
                  <a:cubicBezTo>
                    <a:pt x="19" y="16"/>
                    <a:pt x="19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20" y="13"/>
                    <a:pt x="20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9"/>
                    <a:pt x="23" y="9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6" y="7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9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1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20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3" y="5"/>
                    <a:pt x="12" y="5"/>
                  </a:cubicBezTo>
                  <a:cubicBezTo>
                    <a:pt x="12" y="5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7"/>
                    <a:pt x="13" y="7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10" y="11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6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8" y="18"/>
                    <a:pt x="9" y="17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7" y="21"/>
                    <a:pt x="8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9" y="22"/>
                    <a:pt x="9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7" y="22"/>
                    <a:pt x="7" y="22"/>
                  </a:cubicBezTo>
                  <a:cubicBezTo>
                    <a:pt x="7" y="22"/>
                    <a:pt x="7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5" y="21"/>
                    <a:pt x="5" y="21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5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4" y="16"/>
                    <a:pt x="4" y="16"/>
                    <a:pt x="3" y="16"/>
                  </a:cubicBezTo>
                  <a:cubicBezTo>
                    <a:pt x="3" y="16"/>
                    <a:pt x="3" y="15"/>
                    <a:pt x="3" y="16"/>
                  </a:cubicBezTo>
                  <a:cubicBezTo>
                    <a:pt x="3" y="16"/>
                    <a:pt x="2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0"/>
                    <a:pt x="1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0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2"/>
                    <a:pt x="2" y="22"/>
                    <a:pt x="2" y="23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4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6" y="23"/>
                    <a:pt x="6" y="23"/>
                  </a:cubicBezTo>
                  <a:cubicBezTo>
                    <a:pt x="6" y="24"/>
                    <a:pt x="5" y="24"/>
                    <a:pt x="5" y="25"/>
                  </a:cubicBezTo>
                  <a:cubicBezTo>
                    <a:pt x="5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6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9"/>
                    <a:pt x="7" y="29"/>
                  </a:cubicBezTo>
                  <a:cubicBezTo>
                    <a:pt x="7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6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1"/>
                    <a:pt x="7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8" y="32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9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7" y="33"/>
                    <a:pt x="7" y="32"/>
                  </a:cubicBezTo>
                  <a:cubicBezTo>
                    <a:pt x="7" y="32"/>
                    <a:pt x="7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5" y="33"/>
                  </a:cubicBezTo>
                  <a:cubicBezTo>
                    <a:pt x="5" y="33"/>
                    <a:pt x="5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3" y="33"/>
                    <a:pt x="3" y="33"/>
                  </a:cubicBezTo>
                  <a:cubicBezTo>
                    <a:pt x="3" y="33"/>
                    <a:pt x="4" y="33"/>
                    <a:pt x="4" y="33"/>
                  </a:cubicBezTo>
                  <a:cubicBezTo>
                    <a:pt x="4" y="33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4" y="35"/>
                    <a:pt x="4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5"/>
                    <a:pt x="5" y="35"/>
                  </a:cubicBezTo>
                  <a:cubicBezTo>
                    <a:pt x="4" y="35"/>
                    <a:pt x="4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4" y="36"/>
                    <a:pt x="4" y="36"/>
                  </a:cubicBezTo>
                  <a:cubicBezTo>
                    <a:pt x="4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5"/>
                    <a:pt x="8" y="35"/>
                    <a:pt x="8" y="35"/>
                  </a:cubicBezTo>
                  <a:cubicBezTo>
                    <a:pt x="8" y="35"/>
                    <a:pt x="8" y="35"/>
                    <a:pt x="9" y="35"/>
                  </a:cubicBezTo>
                  <a:cubicBezTo>
                    <a:pt x="9" y="34"/>
                    <a:pt x="8" y="34"/>
                    <a:pt x="8" y="34"/>
                  </a:cubicBezTo>
                  <a:cubicBezTo>
                    <a:pt x="8" y="34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5" y="25"/>
                    <a:pt x="15" y="26"/>
                  </a:cubicBezTo>
                  <a:cubicBezTo>
                    <a:pt x="14" y="26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9"/>
                    <a:pt x="12" y="29"/>
                    <a:pt x="12" y="30"/>
                  </a:cubicBezTo>
                  <a:cubicBezTo>
                    <a:pt x="12" y="30"/>
                    <a:pt x="12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4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10" y="34"/>
                    <a:pt x="10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7"/>
                    <a:pt x="9" y="36"/>
                    <a:pt x="10" y="37"/>
                  </a:cubicBezTo>
                  <a:cubicBezTo>
                    <a:pt x="9" y="37"/>
                    <a:pt x="9" y="37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9"/>
                  </a:cubicBezTo>
                  <a:cubicBezTo>
                    <a:pt x="9" y="38"/>
                    <a:pt x="9" y="39"/>
                    <a:pt x="9" y="40"/>
                  </a:cubicBezTo>
                  <a:cubicBezTo>
                    <a:pt x="9" y="40"/>
                    <a:pt x="9" y="40"/>
                    <a:pt x="9" y="41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8" y="43"/>
                    <a:pt x="8" y="43"/>
                  </a:cubicBezTo>
                  <a:cubicBezTo>
                    <a:pt x="9" y="43"/>
                    <a:pt x="9" y="43"/>
                    <a:pt x="10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10" y="40"/>
                    <a:pt x="10" y="39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2" y="39"/>
                    <a:pt x="12" y="39"/>
                  </a:cubicBezTo>
                  <a:cubicBezTo>
                    <a:pt x="12" y="39"/>
                    <a:pt x="11" y="39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1"/>
                    <a:pt x="12" y="41"/>
                    <a:pt x="13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4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1"/>
                    <a:pt x="14" y="41"/>
                  </a:cubicBezTo>
                  <a:cubicBezTo>
                    <a:pt x="14" y="41"/>
                    <a:pt x="14" y="41"/>
                    <a:pt x="14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6" y="40"/>
                    <a:pt x="16" y="41"/>
                  </a:cubicBezTo>
                  <a:cubicBezTo>
                    <a:pt x="16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5" y="42"/>
                    <a:pt x="15" y="42"/>
                    <a:pt x="14" y="42"/>
                  </a:cubicBezTo>
                  <a:cubicBezTo>
                    <a:pt x="14" y="42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7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6" y="46"/>
                    <a:pt x="16" y="47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5" y="50"/>
                    <a:pt x="15" y="50"/>
                    <a:pt x="15" y="51"/>
                  </a:cubicBezTo>
                  <a:cubicBezTo>
                    <a:pt x="14" y="51"/>
                    <a:pt x="14" y="51"/>
                    <a:pt x="14" y="52"/>
                  </a:cubicBezTo>
                  <a:cubicBezTo>
                    <a:pt x="13" y="52"/>
                    <a:pt x="14" y="53"/>
                    <a:pt x="14" y="53"/>
                  </a:cubicBezTo>
                  <a:cubicBezTo>
                    <a:pt x="14" y="54"/>
                    <a:pt x="14" y="55"/>
                    <a:pt x="14" y="55"/>
                  </a:cubicBezTo>
                  <a:cubicBezTo>
                    <a:pt x="14" y="55"/>
                    <a:pt x="14" y="54"/>
                    <a:pt x="14" y="54"/>
                  </a:cubicBezTo>
                  <a:cubicBezTo>
                    <a:pt x="13" y="53"/>
                    <a:pt x="13" y="53"/>
                    <a:pt x="12" y="53"/>
                  </a:cubicBezTo>
                  <a:cubicBezTo>
                    <a:pt x="12" y="54"/>
                    <a:pt x="12" y="54"/>
                    <a:pt x="13" y="55"/>
                  </a:cubicBezTo>
                  <a:cubicBezTo>
                    <a:pt x="13" y="55"/>
                    <a:pt x="13" y="56"/>
                    <a:pt x="13" y="56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4" y="57"/>
                    <a:pt x="14" y="59"/>
                    <a:pt x="15" y="58"/>
                  </a:cubicBezTo>
                  <a:cubicBezTo>
                    <a:pt x="15" y="58"/>
                    <a:pt x="15" y="57"/>
                    <a:pt x="15" y="56"/>
                  </a:cubicBezTo>
                  <a:cubicBezTo>
                    <a:pt x="15" y="56"/>
                    <a:pt x="15" y="55"/>
                    <a:pt x="1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6"/>
                    <a:pt x="16" y="56"/>
                    <a:pt x="17" y="56"/>
                  </a:cubicBezTo>
                  <a:cubicBezTo>
                    <a:pt x="17" y="56"/>
                    <a:pt x="17" y="56"/>
                    <a:pt x="17" y="57"/>
                  </a:cubicBezTo>
                  <a:cubicBezTo>
                    <a:pt x="18" y="57"/>
                    <a:pt x="18" y="58"/>
                    <a:pt x="19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6"/>
                    <a:pt x="19" y="56"/>
                    <a:pt x="19" y="55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1" y="56"/>
                    <a:pt x="21" y="57"/>
                    <a:pt x="21" y="57"/>
                  </a:cubicBezTo>
                  <a:cubicBezTo>
                    <a:pt x="21" y="57"/>
                    <a:pt x="22" y="57"/>
                    <a:pt x="22" y="57"/>
                  </a:cubicBezTo>
                  <a:cubicBezTo>
                    <a:pt x="22" y="57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5" y="55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6" y="55"/>
                    <a:pt x="25" y="55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4"/>
                  </a:cubicBezTo>
                  <a:cubicBezTo>
                    <a:pt x="29" y="53"/>
                    <a:pt x="28" y="54"/>
                    <a:pt x="28" y="54"/>
                  </a:cubicBezTo>
                  <a:cubicBezTo>
                    <a:pt x="28" y="54"/>
                    <a:pt x="28" y="54"/>
                    <a:pt x="27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5"/>
                    <a:pt x="27" y="55"/>
                    <a:pt x="26" y="55"/>
                  </a:cubicBezTo>
                  <a:cubicBezTo>
                    <a:pt x="26" y="55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4" y="59"/>
                    <a:pt x="24" y="60"/>
                  </a:cubicBezTo>
                  <a:cubicBezTo>
                    <a:pt x="24" y="60"/>
                    <a:pt x="25" y="61"/>
                    <a:pt x="25" y="61"/>
                  </a:cubicBezTo>
                  <a:cubicBezTo>
                    <a:pt x="25" y="62"/>
                    <a:pt x="25" y="62"/>
                    <a:pt x="26" y="62"/>
                  </a:cubicBezTo>
                  <a:cubicBezTo>
                    <a:pt x="26" y="62"/>
                    <a:pt x="26" y="62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7" y="64"/>
                    <a:pt x="27" y="65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7" y="66"/>
                    <a:pt x="28" y="66"/>
                    <a:pt x="28" y="66"/>
                  </a:cubicBezTo>
                  <a:cubicBezTo>
                    <a:pt x="28" y="66"/>
                    <a:pt x="28" y="66"/>
                    <a:pt x="28" y="65"/>
                  </a:cubicBezTo>
                  <a:cubicBezTo>
                    <a:pt x="28" y="65"/>
                    <a:pt x="28" y="65"/>
                    <a:pt x="29" y="65"/>
                  </a:cubicBezTo>
                  <a:cubicBezTo>
                    <a:pt x="29" y="65"/>
                    <a:pt x="29" y="64"/>
                    <a:pt x="29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4"/>
                    <a:pt x="30" y="64"/>
                    <a:pt x="31" y="64"/>
                  </a:cubicBezTo>
                  <a:cubicBezTo>
                    <a:pt x="31" y="64"/>
                    <a:pt x="31" y="64"/>
                    <a:pt x="31" y="65"/>
                  </a:cubicBezTo>
                  <a:cubicBezTo>
                    <a:pt x="31" y="65"/>
                    <a:pt x="31" y="65"/>
                    <a:pt x="3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8"/>
                    <a:pt x="30" y="67"/>
                    <a:pt x="30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1"/>
                    <a:pt x="29" y="71"/>
                  </a:cubicBezTo>
                  <a:cubicBezTo>
                    <a:pt x="29" y="71"/>
                    <a:pt x="29" y="71"/>
                    <a:pt x="29" y="72"/>
                  </a:cubicBezTo>
                  <a:cubicBezTo>
                    <a:pt x="29" y="72"/>
                    <a:pt x="29" y="72"/>
                    <a:pt x="29" y="73"/>
                  </a:cubicBezTo>
                  <a:cubicBezTo>
                    <a:pt x="29" y="73"/>
                    <a:pt x="29" y="74"/>
                    <a:pt x="29" y="74"/>
                  </a:cubicBezTo>
                  <a:cubicBezTo>
                    <a:pt x="29" y="74"/>
                    <a:pt x="28" y="74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6"/>
                    <a:pt x="28" y="75"/>
                    <a:pt x="27" y="75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7" y="75"/>
                    <a:pt x="27" y="74"/>
                    <a:pt x="26" y="74"/>
                  </a:cubicBezTo>
                  <a:cubicBezTo>
                    <a:pt x="26" y="74"/>
                    <a:pt x="26" y="74"/>
                    <a:pt x="26" y="75"/>
                  </a:cubicBezTo>
                  <a:cubicBezTo>
                    <a:pt x="25" y="75"/>
                    <a:pt x="24" y="74"/>
                    <a:pt x="23" y="74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4" y="76"/>
                    <a:pt x="23" y="76"/>
                    <a:pt x="23" y="76"/>
                  </a:cubicBezTo>
                  <a:cubicBezTo>
                    <a:pt x="22" y="76"/>
                    <a:pt x="23" y="76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7"/>
                    <a:pt x="21" y="77"/>
                    <a:pt x="21" y="77"/>
                  </a:cubicBezTo>
                  <a:cubicBezTo>
                    <a:pt x="21" y="77"/>
                    <a:pt x="21" y="76"/>
                    <a:pt x="21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5"/>
                    <a:pt x="21" y="76"/>
                    <a:pt x="21" y="76"/>
                  </a:cubicBezTo>
                  <a:cubicBezTo>
                    <a:pt x="21" y="76"/>
                    <a:pt x="21" y="76"/>
                    <a:pt x="20" y="76"/>
                  </a:cubicBezTo>
                  <a:cubicBezTo>
                    <a:pt x="20" y="76"/>
                    <a:pt x="20" y="75"/>
                    <a:pt x="20" y="75"/>
                  </a:cubicBezTo>
                  <a:cubicBezTo>
                    <a:pt x="20" y="75"/>
                    <a:pt x="20" y="75"/>
                    <a:pt x="20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7" y="75"/>
                    <a:pt x="17" y="75"/>
                  </a:cubicBezTo>
                  <a:cubicBezTo>
                    <a:pt x="17" y="76"/>
                    <a:pt x="18" y="76"/>
                    <a:pt x="18" y="76"/>
                  </a:cubicBezTo>
                  <a:cubicBezTo>
                    <a:pt x="17" y="77"/>
                    <a:pt x="17" y="75"/>
                    <a:pt x="16" y="75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8" y="77"/>
                    <a:pt x="18" y="77"/>
                    <a:pt x="18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19" y="78"/>
                    <a:pt x="19" y="78"/>
                    <a:pt x="20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80"/>
                    <a:pt x="19" y="80"/>
                    <a:pt x="19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7" y="81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6" y="82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7" y="83"/>
                    <a:pt x="17" y="83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18" y="83"/>
                    <a:pt x="18" y="83"/>
                  </a:cubicBezTo>
                  <a:cubicBezTo>
                    <a:pt x="18" y="83"/>
                    <a:pt x="18" y="82"/>
                    <a:pt x="19" y="82"/>
                  </a:cubicBezTo>
                  <a:cubicBezTo>
                    <a:pt x="19" y="81"/>
                    <a:pt x="19" y="81"/>
                    <a:pt x="20" y="81"/>
                  </a:cubicBezTo>
                  <a:cubicBezTo>
                    <a:pt x="20" y="81"/>
                    <a:pt x="21" y="81"/>
                    <a:pt x="22" y="81"/>
                  </a:cubicBezTo>
                  <a:cubicBezTo>
                    <a:pt x="22" y="81"/>
                    <a:pt x="21" y="81"/>
                    <a:pt x="21" y="81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1" y="82"/>
                    <a:pt x="22" y="83"/>
                    <a:pt x="21" y="83"/>
                  </a:cubicBezTo>
                  <a:cubicBezTo>
                    <a:pt x="21" y="83"/>
                    <a:pt x="21" y="83"/>
                    <a:pt x="21" y="84"/>
                  </a:cubicBezTo>
                  <a:cubicBezTo>
                    <a:pt x="21" y="84"/>
                    <a:pt x="22" y="84"/>
                    <a:pt x="22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8"/>
                    <a:pt x="21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9"/>
                    <a:pt x="21" y="88"/>
                    <a:pt x="21" y="8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0" y="90"/>
                    <a:pt x="20" y="89"/>
                    <a:pt x="20" y="90"/>
                  </a:cubicBezTo>
                  <a:cubicBezTo>
                    <a:pt x="20" y="90"/>
                    <a:pt x="20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9" y="90"/>
                    <a:pt x="19" y="91"/>
                    <a:pt x="18" y="91"/>
                  </a:cubicBezTo>
                  <a:cubicBezTo>
                    <a:pt x="18" y="91"/>
                    <a:pt x="18" y="91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1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5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3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3" y="93"/>
                    <a:pt x="13" y="94"/>
                    <a:pt x="13" y="94"/>
                  </a:cubicBezTo>
                  <a:cubicBezTo>
                    <a:pt x="13" y="94"/>
                    <a:pt x="12" y="94"/>
                    <a:pt x="12" y="95"/>
                  </a:cubicBezTo>
                  <a:cubicBezTo>
                    <a:pt x="12" y="95"/>
                    <a:pt x="13" y="95"/>
                    <a:pt x="13" y="95"/>
                  </a:cubicBezTo>
                  <a:cubicBezTo>
                    <a:pt x="14" y="95"/>
                    <a:pt x="14" y="95"/>
                    <a:pt x="13" y="95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2" y="97"/>
                    <a:pt x="13" y="97"/>
                  </a:cubicBezTo>
                  <a:cubicBezTo>
                    <a:pt x="13" y="97"/>
                    <a:pt x="13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5" y="97"/>
                    <a:pt x="15" y="98"/>
                  </a:cubicBezTo>
                  <a:cubicBezTo>
                    <a:pt x="15" y="98"/>
                    <a:pt x="16" y="97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8"/>
                    <a:pt x="16" y="98"/>
                    <a:pt x="17" y="98"/>
                  </a:cubicBezTo>
                  <a:cubicBezTo>
                    <a:pt x="17" y="98"/>
                    <a:pt x="17" y="97"/>
                    <a:pt x="17" y="97"/>
                  </a:cubicBezTo>
                  <a:cubicBezTo>
                    <a:pt x="17" y="97"/>
                    <a:pt x="17" y="97"/>
                    <a:pt x="18" y="97"/>
                  </a:cubicBezTo>
                  <a:cubicBezTo>
                    <a:pt x="18" y="97"/>
                    <a:pt x="18" y="97"/>
                    <a:pt x="19" y="97"/>
                  </a:cubicBezTo>
                  <a:cubicBezTo>
                    <a:pt x="19" y="96"/>
                    <a:pt x="19" y="97"/>
                    <a:pt x="20" y="97"/>
                  </a:cubicBezTo>
                  <a:cubicBezTo>
                    <a:pt x="20" y="97"/>
                    <a:pt x="20" y="98"/>
                    <a:pt x="20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98"/>
                    <a:pt x="20" y="98"/>
                    <a:pt x="21" y="99"/>
                  </a:cubicBezTo>
                  <a:cubicBezTo>
                    <a:pt x="21" y="99"/>
                    <a:pt x="21" y="98"/>
                    <a:pt x="21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7"/>
                  </a:cubicBezTo>
                  <a:cubicBezTo>
                    <a:pt x="22" y="97"/>
                    <a:pt x="22" y="97"/>
                    <a:pt x="23" y="97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5" y="98"/>
                    <a:pt x="25" y="99"/>
                    <a:pt x="25" y="99"/>
                  </a:cubicBezTo>
                  <a:cubicBezTo>
                    <a:pt x="25" y="99"/>
                    <a:pt x="25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7" y="100"/>
                    <a:pt x="27" y="100"/>
                  </a:cubicBezTo>
                  <a:cubicBezTo>
                    <a:pt x="27" y="100"/>
                    <a:pt x="28" y="100"/>
                    <a:pt x="28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9" y="100"/>
                    <a:pt x="29" y="99"/>
                    <a:pt x="29" y="99"/>
                  </a:cubicBezTo>
                  <a:cubicBezTo>
                    <a:pt x="29" y="99"/>
                    <a:pt x="29" y="99"/>
                    <a:pt x="30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0" y="99"/>
                    <a:pt x="30" y="98"/>
                  </a:cubicBezTo>
                  <a:cubicBezTo>
                    <a:pt x="30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8"/>
                    <a:pt x="32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3" y="98"/>
                    <a:pt x="32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99"/>
                    <a:pt x="32" y="99"/>
                    <a:pt x="31" y="99"/>
                  </a:cubicBezTo>
                  <a:cubicBezTo>
                    <a:pt x="31" y="99"/>
                    <a:pt x="31" y="99"/>
                    <a:pt x="31" y="100"/>
                  </a:cubicBezTo>
                  <a:cubicBezTo>
                    <a:pt x="31" y="100"/>
                    <a:pt x="30" y="100"/>
                    <a:pt x="30" y="100"/>
                  </a:cubicBezTo>
                  <a:cubicBezTo>
                    <a:pt x="30" y="100"/>
                    <a:pt x="30" y="100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2"/>
                    <a:pt x="29" y="102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9" y="102"/>
                    <a:pt x="28" y="102"/>
                    <a:pt x="28" y="102"/>
                  </a:cubicBezTo>
                  <a:cubicBezTo>
                    <a:pt x="28" y="102"/>
                    <a:pt x="28" y="102"/>
                    <a:pt x="28" y="103"/>
                  </a:cubicBezTo>
                  <a:cubicBezTo>
                    <a:pt x="27" y="103"/>
                    <a:pt x="27" y="102"/>
                    <a:pt x="27" y="102"/>
                  </a:cubicBezTo>
                  <a:cubicBezTo>
                    <a:pt x="26" y="102"/>
                    <a:pt x="26" y="102"/>
                    <a:pt x="25" y="102"/>
                  </a:cubicBezTo>
                  <a:cubicBezTo>
                    <a:pt x="24" y="102"/>
                    <a:pt x="24" y="102"/>
                    <a:pt x="23" y="102"/>
                  </a:cubicBezTo>
                  <a:cubicBezTo>
                    <a:pt x="23" y="102"/>
                    <a:pt x="22" y="102"/>
                    <a:pt x="22" y="102"/>
                  </a:cubicBezTo>
                  <a:cubicBezTo>
                    <a:pt x="21" y="102"/>
                    <a:pt x="21" y="102"/>
                    <a:pt x="21" y="103"/>
                  </a:cubicBezTo>
                  <a:cubicBezTo>
                    <a:pt x="21" y="103"/>
                    <a:pt x="21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19" y="105"/>
                    <a:pt x="19" y="105"/>
                  </a:cubicBezTo>
                  <a:cubicBezTo>
                    <a:pt x="19" y="105"/>
                    <a:pt x="19" y="104"/>
                    <a:pt x="18" y="105"/>
                  </a:cubicBezTo>
                  <a:cubicBezTo>
                    <a:pt x="18" y="105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7"/>
                    <a:pt x="18" y="108"/>
                    <a:pt x="18" y="108"/>
                  </a:cubicBezTo>
                  <a:cubicBezTo>
                    <a:pt x="18" y="108"/>
                    <a:pt x="17" y="108"/>
                    <a:pt x="17" y="10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7" y="109"/>
                    <a:pt x="17" y="110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5" y="110"/>
                    <a:pt x="15" y="110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2"/>
                    <a:pt x="14" y="112"/>
                    <a:pt x="14" y="112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3" y="114"/>
                    <a:pt x="13" y="114"/>
                    <a:pt x="12" y="114"/>
                  </a:cubicBezTo>
                  <a:cubicBezTo>
                    <a:pt x="12" y="114"/>
                    <a:pt x="12" y="114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0" y="115"/>
                    <a:pt x="10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0" y="117"/>
                    <a:pt x="11" y="117"/>
                    <a:pt x="11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1" y="117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7"/>
                    <a:pt x="12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17"/>
                    <a:pt x="13" y="117"/>
                    <a:pt x="13" y="117"/>
                  </a:cubicBezTo>
                  <a:cubicBezTo>
                    <a:pt x="13" y="117"/>
                    <a:pt x="13" y="118"/>
                    <a:pt x="13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18"/>
                    <a:pt x="14" y="117"/>
                    <a:pt x="14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5" y="117"/>
                    <a:pt x="15" y="117"/>
                  </a:cubicBezTo>
                  <a:cubicBezTo>
                    <a:pt x="15" y="117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6" y="115"/>
                    <a:pt x="16" y="115"/>
                  </a:cubicBezTo>
                  <a:cubicBezTo>
                    <a:pt x="16" y="115"/>
                    <a:pt x="16" y="115"/>
                    <a:pt x="16" y="115"/>
                  </a:cubicBezTo>
                  <a:cubicBezTo>
                    <a:pt x="16" y="115"/>
                    <a:pt x="17" y="115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4"/>
                    <a:pt x="18" y="114"/>
                    <a:pt x="18" y="114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2"/>
                    <a:pt x="20" y="113"/>
                    <a:pt x="20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2" y="114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2" y="114"/>
                    <a:pt x="22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4" y="114"/>
                    <a:pt x="24" y="115"/>
                    <a:pt x="24" y="115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5"/>
                    <a:pt x="24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4"/>
                    <a:pt x="27" y="114"/>
                    <a:pt x="27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4"/>
                    <a:pt x="28" y="114"/>
                    <a:pt x="28" y="114"/>
                  </a:cubicBezTo>
                  <a:cubicBezTo>
                    <a:pt x="28" y="113"/>
                    <a:pt x="29" y="114"/>
                    <a:pt x="29" y="113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8" y="112"/>
                    <a:pt x="27" y="112"/>
                  </a:cubicBezTo>
                  <a:cubicBezTo>
                    <a:pt x="27" y="112"/>
                    <a:pt x="26" y="112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2"/>
                    <a:pt x="26" y="112"/>
                    <a:pt x="26" y="111"/>
                  </a:cubicBezTo>
                  <a:cubicBezTo>
                    <a:pt x="26" y="111"/>
                    <a:pt x="26" y="111"/>
                    <a:pt x="27" y="111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27" y="110"/>
                    <a:pt x="27" y="109"/>
                    <a:pt x="27" y="109"/>
                  </a:cubicBezTo>
                  <a:cubicBezTo>
                    <a:pt x="27" y="109"/>
                    <a:pt x="27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9" y="109"/>
                    <a:pt x="29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8"/>
                    <a:pt x="30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1" y="108"/>
                    <a:pt x="30" y="108"/>
                    <a:pt x="31" y="108"/>
                  </a:cubicBezTo>
                  <a:cubicBezTo>
                    <a:pt x="31" y="108"/>
                    <a:pt x="31" y="108"/>
                    <a:pt x="32" y="108"/>
                  </a:cubicBezTo>
                  <a:cubicBezTo>
                    <a:pt x="32" y="108"/>
                    <a:pt x="32" y="108"/>
                    <a:pt x="32" y="109"/>
                  </a:cubicBezTo>
                  <a:cubicBezTo>
                    <a:pt x="32" y="109"/>
                    <a:pt x="32" y="109"/>
                    <a:pt x="33" y="109"/>
                  </a:cubicBezTo>
                  <a:cubicBezTo>
                    <a:pt x="33" y="109"/>
                    <a:pt x="33" y="109"/>
                    <a:pt x="34" y="109"/>
                  </a:cubicBezTo>
                  <a:cubicBezTo>
                    <a:pt x="34" y="109"/>
                    <a:pt x="35" y="110"/>
                    <a:pt x="35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7" y="110"/>
                    <a:pt x="37" y="110"/>
                    <a:pt x="38" y="110"/>
                  </a:cubicBezTo>
                  <a:cubicBezTo>
                    <a:pt x="38" y="110"/>
                    <a:pt x="38" y="110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8"/>
                    <a:pt x="38" y="108"/>
                    <a:pt x="39" y="108"/>
                  </a:cubicBezTo>
                  <a:cubicBezTo>
                    <a:pt x="39" y="108"/>
                    <a:pt x="39" y="108"/>
                    <a:pt x="40" y="108"/>
                  </a:cubicBezTo>
                  <a:cubicBezTo>
                    <a:pt x="40" y="108"/>
                    <a:pt x="40" y="108"/>
                    <a:pt x="40" y="109"/>
                  </a:cubicBezTo>
                  <a:cubicBezTo>
                    <a:pt x="40" y="109"/>
                    <a:pt x="40" y="108"/>
                    <a:pt x="40" y="108"/>
                  </a:cubicBezTo>
                  <a:cubicBezTo>
                    <a:pt x="40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1" y="108"/>
                    <a:pt x="42" y="108"/>
                    <a:pt x="42" y="108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2" y="108"/>
                    <a:pt x="42" y="107"/>
                    <a:pt x="42" y="107"/>
                  </a:cubicBezTo>
                  <a:cubicBezTo>
                    <a:pt x="42" y="107"/>
                    <a:pt x="43" y="107"/>
                    <a:pt x="43" y="107"/>
                  </a:cubicBezTo>
                  <a:cubicBezTo>
                    <a:pt x="43" y="107"/>
                    <a:pt x="43" y="107"/>
                    <a:pt x="44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8"/>
                    <a:pt x="46" y="107"/>
                    <a:pt x="46" y="107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8" y="108"/>
                    <a:pt x="48" y="107"/>
                    <a:pt x="49" y="107"/>
                  </a:cubicBezTo>
                  <a:cubicBezTo>
                    <a:pt x="49" y="107"/>
                    <a:pt x="49" y="107"/>
                    <a:pt x="50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1" y="107"/>
                    <a:pt x="51" y="107"/>
                    <a:pt x="51" y="106"/>
                  </a:cubicBezTo>
                  <a:cubicBezTo>
                    <a:pt x="51" y="106"/>
                    <a:pt x="51" y="106"/>
                    <a:pt x="52" y="106"/>
                  </a:cubicBezTo>
                  <a:cubicBezTo>
                    <a:pt x="52" y="106"/>
                    <a:pt x="52" y="107"/>
                    <a:pt x="52" y="107"/>
                  </a:cubicBezTo>
                  <a:cubicBezTo>
                    <a:pt x="52" y="107"/>
                    <a:pt x="53" y="107"/>
                    <a:pt x="53" y="107"/>
                  </a:cubicBezTo>
                  <a:cubicBezTo>
                    <a:pt x="53" y="107"/>
                    <a:pt x="53" y="107"/>
                    <a:pt x="54" y="107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5" y="108"/>
                    <a:pt x="55" y="108"/>
                    <a:pt x="55" y="107"/>
                  </a:cubicBezTo>
                  <a:cubicBezTo>
                    <a:pt x="55" y="107"/>
                    <a:pt x="56" y="107"/>
                    <a:pt x="56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107"/>
                    <a:pt x="56" y="107"/>
                    <a:pt x="57" y="107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7" y="106"/>
                    <a:pt x="58" y="106"/>
                    <a:pt x="59" y="106"/>
                  </a:cubicBezTo>
                  <a:cubicBezTo>
                    <a:pt x="59" y="106"/>
                    <a:pt x="59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1" y="105"/>
                    <a:pt x="61" y="106"/>
                    <a:pt x="61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2" y="105"/>
                    <a:pt x="61" y="105"/>
                    <a:pt x="61" y="105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2" y="103"/>
                    <a:pt x="62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4" y="103"/>
                    <a:pt x="65" y="103"/>
                    <a:pt x="65" y="103"/>
                  </a:cubicBezTo>
                  <a:cubicBezTo>
                    <a:pt x="65" y="103"/>
                    <a:pt x="65" y="102"/>
                    <a:pt x="66" y="102"/>
                  </a:cubicBezTo>
                  <a:cubicBezTo>
                    <a:pt x="66" y="102"/>
                    <a:pt x="66" y="102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4" y="101"/>
                    <a:pt x="64" y="101"/>
                    <a:pt x="64" y="100"/>
                  </a:cubicBezTo>
                  <a:cubicBezTo>
                    <a:pt x="63" y="100"/>
                    <a:pt x="64" y="100"/>
                    <a:pt x="64" y="99"/>
                  </a:cubicBezTo>
                  <a:cubicBezTo>
                    <a:pt x="64" y="99"/>
                    <a:pt x="62" y="99"/>
                    <a:pt x="62" y="100"/>
                  </a:cubicBezTo>
                  <a:cubicBezTo>
                    <a:pt x="61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59" y="99"/>
                    <a:pt x="59" y="99"/>
                  </a:cubicBezTo>
                  <a:cubicBezTo>
                    <a:pt x="59" y="99"/>
                    <a:pt x="58" y="99"/>
                    <a:pt x="58" y="99"/>
                  </a:cubicBezTo>
                  <a:cubicBezTo>
                    <a:pt x="58" y="99"/>
                    <a:pt x="57" y="99"/>
                    <a:pt x="56" y="99"/>
                  </a:cubicBezTo>
                  <a:cubicBezTo>
                    <a:pt x="56" y="99"/>
                    <a:pt x="56" y="99"/>
                    <a:pt x="55" y="99"/>
                  </a:cubicBezTo>
                  <a:cubicBezTo>
                    <a:pt x="55" y="99"/>
                    <a:pt x="55" y="99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98"/>
                    <a:pt x="59" y="98"/>
                    <a:pt x="59" y="98"/>
                  </a:cubicBezTo>
                  <a:cubicBezTo>
                    <a:pt x="59" y="98"/>
                    <a:pt x="59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6"/>
                    <a:pt x="60" y="97"/>
                    <a:pt x="61" y="96"/>
                  </a:cubicBezTo>
                  <a:cubicBezTo>
                    <a:pt x="61" y="96"/>
                    <a:pt x="60" y="95"/>
                    <a:pt x="60" y="95"/>
                  </a:cubicBezTo>
                  <a:cubicBezTo>
                    <a:pt x="60" y="95"/>
                    <a:pt x="59" y="95"/>
                    <a:pt x="59" y="95"/>
                  </a:cubicBezTo>
                  <a:cubicBezTo>
                    <a:pt x="59" y="95"/>
                    <a:pt x="60" y="95"/>
                    <a:pt x="60" y="95"/>
                  </a:cubicBezTo>
                  <a:cubicBezTo>
                    <a:pt x="60" y="95"/>
                    <a:pt x="60" y="95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5"/>
                    <a:pt x="62" y="95"/>
                    <a:pt x="62" y="95"/>
                  </a:cubicBezTo>
                  <a:cubicBezTo>
                    <a:pt x="62" y="95"/>
                    <a:pt x="62" y="94"/>
                    <a:pt x="62" y="94"/>
                  </a:cubicBezTo>
                  <a:cubicBezTo>
                    <a:pt x="62" y="94"/>
                    <a:pt x="62" y="94"/>
                    <a:pt x="63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3" y="94"/>
                    <a:pt x="63" y="93"/>
                    <a:pt x="63" y="93"/>
                  </a:cubicBezTo>
                  <a:cubicBezTo>
                    <a:pt x="64" y="93"/>
                    <a:pt x="63" y="92"/>
                    <a:pt x="63" y="92"/>
                  </a:cubicBezTo>
                  <a:cubicBezTo>
                    <a:pt x="63" y="92"/>
                    <a:pt x="64" y="92"/>
                    <a:pt x="64" y="92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89"/>
                  </a:cubicBezTo>
                  <a:cubicBezTo>
                    <a:pt x="65" y="89"/>
                    <a:pt x="65" y="89"/>
                    <a:pt x="66" y="88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6" y="87"/>
                    <a:pt x="66" y="87"/>
                    <a:pt x="66" y="86"/>
                  </a:cubicBezTo>
                  <a:cubicBezTo>
                    <a:pt x="66" y="86"/>
                    <a:pt x="66" y="86"/>
                    <a:pt x="66" y="85"/>
                  </a:cubicBezTo>
                  <a:cubicBezTo>
                    <a:pt x="66" y="85"/>
                    <a:pt x="66" y="84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8" name="Freeform 64"/>
            <p:cNvSpPr>
              <a:spLocks/>
            </p:cNvSpPr>
            <p:nvPr/>
          </p:nvSpPr>
          <p:spPr bwMode="auto">
            <a:xfrm>
              <a:off x="8537744" y="2269642"/>
              <a:ext cx="5051" cy="6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59" name="Freeform 65"/>
            <p:cNvSpPr>
              <a:spLocks/>
            </p:cNvSpPr>
            <p:nvPr/>
          </p:nvSpPr>
          <p:spPr bwMode="auto">
            <a:xfrm>
              <a:off x="8541533" y="2274692"/>
              <a:ext cx="3788" cy="88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0" name="Freeform 66"/>
            <p:cNvSpPr>
              <a:spLocks/>
            </p:cNvSpPr>
            <p:nvPr/>
          </p:nvSpPr>
          <p:spPr bwMode="auto">
            <a:xfrm>
              <a:off x="8544057" y="2275955"/>
              <a:ext cx="3788" cy="63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1" name="Freeform 67"/>
            <p:cNvSpPr>
              <a:spLocks/>
            </p:cNvSpPr>
            <p:nvPr/>
          </p:nvSpPr>
          <p:spPr bwMode="auto">
            <a:xfrm>
              <a:off x="8534588" y="2273430"/>
              <a:ext cx="4419" cy="6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2" name="Freeform 68"/>
            <p:cNvSpPr>
              <a:spLocks/>
            </p:cNvSpPr>
            <p:nvPr/>
          </p:nvSpPr>
          <p:spPr bwMode="auto">
            <a:xfrm>
              <a:off x="8536482" y="2269642"/>
              <a:ext cx="1262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3" name="Freeform 69"/>
            <p:cNvSpPr>
              <a:spLocks/>
            </p:cNvSpPr>
            <p:nvPr/>
          </p:nvSpPr>
          <p:spPr bwMode="auto">
            <a:xfrm>
              <a:off x="8529538" y="2259541"/>
              <a:ext cx="6313" cy="50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3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4" name="Freeform 70"/>
            <p:cNvSpPr>
              <a:spLocks/>
            </p:cNvSpPr>
            <p:nvPr/>
          </p:nvSpPr>
          <p:spPr bwMode="auto">
            <a:xfrm>
              <a:off x="8536482" y="2255753"/>
              <a:ext cx="1262" cy="6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5" name="Freeform 71"/>
            <p:cNvSpPr>
              <a:spLocks/>
            </p:cNvSpPr>
            <p:nvPr/>
          </p:nvSpPr>
          <p:spPr bwMode="auto">
            <a:xfrm>
              <a:off x="8524487" y="2253860"/>
              <a:ext cx="1262" cy="189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6" name="Freeform 72"/>
            <p:cNvSpPr>
              <a:spLocks/>
            </p:cNvSpPr>
            <p:nvPr/>
          </p:nvSpPr>
          <p:spPr bwMode="auto">
            <a:xfrm>
              <a:off x="8523225" y="2257016"/>
              <a:ext cx="1262" cy="1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7" name="Freeform 73"/>
            <p:cNvSpPr>
              <a:spLocks/>
            </p:cNvSpPr>
            <p:nvPr/>
          </p:nvSpPr>
          <p:spPr bwMode="auto">
            <a:xfrm>
              <a:off x="8524487" y="2242496"/>
              <a:ext cx="3788" cy="1136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3" h="9">
                  <a:moveTo>
                    <a:pt x="1" y="9"/>
                  </a:move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8" name="Freeform 74"/>
            <p:cNvSpPr>
              <a:spLocks/>
            </p:cNvSpPr>
            <p:nvPr/>
          </p:nvSpPr>
          <p:spPr bwMode="auto">
            <a:xfrm>
              <a:off x="8535850" y="2231133"/>
              <a:ext cx="1894" cy="25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69" name="Freeform 75"/>
            <p:cNvSpPr>
              <a:spLocks/>
            </p:cNvSpPr>
            <p:nvPr/>
          </p:nvSpPr>
          <p:spPr bwMode="auto">
            <a:xfrm>
              <a:off x="8528275" y="2227345"/>
              <a:ext cx="8207" cy="1388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8"/>
                </a:cxn>
                <a:cxn ang="0">
                  <a:pos x="4" y="8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3"/>
                </a:cxn>
                <a:cxn ang="0">
                  <a:pos x="7" y="2"/>
                </a:cxn>
              </a:cxnLst>
              <a:rect l="0" t="0" r="r" b="b"/>
              <a:pathLst>
                <a:path w="7" h="11">
                  <a:moveTo>
                    <a:pt x="7" y="2"/>
                  </a:moveTo>
                  <a:cubicBezTo>
                    <a:pt x="7" y="1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2" y="8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9"/>
                    <a:pt x="4" y="9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5"/>
                    <a:pt x="6" y="6"/>
                    <a:pt x="6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5"/>
                    <a:pt x="5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0" name="Freeform 76"/>
            <p:cNvSpPr>
              <a:spLocks/>
            </p:cNvSpPr>
            <p:nvPr/>
          </p:nvSpPr>
          <p:spPr bwMode="auto">
            <a:xfrm>
              <a:off x="8562997" y="2214087"/>
              <a:ext cx="7576" cy="441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5" y="3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1" name="Freeform 77"/>
            <p:cNvSpPr>
              <a:spLocks/>
            </p:cNvSpPr>
            <p:nvPr/>
          </p:nvSpPr>
          <p:spPr bwMode="auto">
            <a:xfrm>
              <a:off x="8565522" y="2212825"/>
              <a:ext cx="2525" cy="252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2" name="Freeform 78"/>
            <p:cNvSpPr>
              <a:spLocks/>
            </p:cNvSpPr>
            <p:nvPr/>
          </p:nvSpPr>
          <p:spPr bwMode="auto">
            <a:xfrm>
              <a:off x="8566784" y="2210300"/>
              <a:ext cx="2525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3" name="Freeform 79"/>
            <p:cNvSpPr>
              <a:spLocks/>
            </p:cNvSpPr>
            <p:nvPr/>
          </p:nvSpPr>
          <p:spPr bwMode="auto">
            <a:xfrm>
              <a:off x="8569309" y="2211562"/>
              <a:ext cx="3788" cy="25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4" name="Freeform 80"/>
            <p:cNvSpPr>
              <a:spLocks/>
            </p:cNvSpPr>
            <p:nvPr/>
          </p:nvSpPr>
          <p:spPr bwMode="auto">
            <a:xfrm>
              <a:off x="8570572" y="2215350"/>
              <a:ext cx="1262" cy="6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5" name="Freeform 81"/>
            <p:cNvSpPr>
              <a:spLocks/>
            </p:cNvSpPr>
            <p:nvPr/>
          </p:nvSpPr>
          <p:spPr bwMode="auto">
            <a:xfrm>
              <a:off x="8562997" y="2218506"/>
              <a:ext cx="2525" cy="2525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2" y="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6" name="Freeform 82"/>
            <p:cNvSpPr>
              <a:spLocks/>
            </p:cNvSpPr>
            <p:nvPr/>
          </p:nvSpPr>
          <p:spPr bwMode="auto">
            <a:xfrm>
              <a:off x="8566784" y="2219769"/>
              <a:ext cx="1262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7" name="Freeform 83"/>
            <p:cNvSpPr>
              <a:spLocks/>
            </p:cNvSpPr>
            <p:nvPr/>
          </p:nvSpPr>
          <p:spPr bwMode="auto">
            <a:xfrm>
              <a:off x="8585093" y="2183784"/>
              <a:ext cx="2525" cy="63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5">
                  <a:moveTo>
                    <a:pt x="1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8" name="Freeform 84"/>
            <p:cNvSpPr>
              <a:spLocks/>
            </p:cNvSpPr>
            <p:nvPr/>
          </p:nvSpPr>
          <p:spPr bwMode="auto">
            <a:xfrm>
              <a:off x="8587618" y="2186310"/>
              <a:ext cx="1262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79" name="Freeform 85"/>
            <p:cNvSpPr>
              <a:spLocks/>
            </p:cNvSpPr>
            <p:nvPr/>
          </p:nvSpPr>
          <p:spPr bwMode="auto">
            <a:xfrm>
              <a:off x="8580042" y="2185047"/>
              <a:ext cx="7576" cy="164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8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5" y="5"/>
                </a:cxn>
              </a:cxnLst>
              <a:rect l="0" t="0" r="r" b="b"/>
              <a:pathLst>
                <a:path w="6" h="13"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0" y="6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0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1"/>
                    <a:pt x="3" y="11"/>
                    <a:pt x="3" y="12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0" name="Freeform 86"/>
            <p:cNvSpPr>
              <a:spLocks/>
            </p:cNvSpPr>
            <p:nvPr/>
          </p:nvSpPr>
          <p:spPr bwMode="auto">
            <a:xfrm>
              <a:off x="8587618" y="2182522"/>
              <a:ext cx="1262" cy="3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1" name="Line 87"/>
            <p:cNvSpPr>
              <a:spLocks noChangeShapeType="1"/>
            </p:cNvSpPr>
            <p:nvPr/>
          </p:nvSpPr>
          <p:spPr bwMode="auto">
            <a:xfrm>
              <a:off x="8523225" y="225827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2" name="Line 88"/>
            <p:cNvSpPr>
              <a:spLocks noChangeShapeType="1"/>
            </p:cNvSpPr>
            <p:nvPr/>
          </p:nvSpPr>
          <p:spPr bwMode="auto">
            <a:xfrm>
              <a:off x="8523225" y="225827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3" name="Freeform 89"/>
            <p:cNvSpPr>
              <a:spLocks/>
            </p:cNvSpPr>
            <p:nvPr/>
          </p:nvSpPr>
          <p:spPr bwMode="auto">
            <a:xfrm>
              <a:off x="8519437" y="2284793"/>
              <a:ext cx="25884" cy="20833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20" y="7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4" y="15"/>
                </a:cxn>
                <a:cxn ang="0">
                  <a:pos x="4" y="15"/>
                </a:cxn>
                <a:cxn ang="0">
                  <a:pos x="5" y="16"/>
                </a:cxn>
                <a:cxn ang="0">
                  <a:pos x="7" y="15"/>
                </a:cxn>
                <a:cxn ang="0">
                  <a:pos x="7" y="14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10" y="13"/>
                </a:cxn>
                <a:cxn ang="0">
                  <a:pos x="11" y="14"/>
                </a:cxn>
                <a:cxn ang="0">
                  <a:pos x="11" y="16"/>
                </a:cxn>
                <a:cxn ang="0">
                  <a:pos x="13" y="16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5" y="16"/>
                </a:cxn>
                <a:cxn ang="0">
                  <a:pos x="16" y="17"/>
                </a:cxn>
                <a:cxn ang="0">
                  <a:pos x="17" y="14"/>
                </a:cxn>
                <a:cxn ang="0">
                  <a:pos x="19" y="13"/>
                </a:cxn>
                <a:cxn ang="0">
                  <a:pos x="20" y="11"/>
                </a:cxn>
              </a:cxnLst>
              <a:rect l="0" t="0" r="r" b="b"/>
              <a:pathLst>
                <a:path w="21" h="17">
                  <a:moveTo>
                    <a:pt x="20" y="11"/>
                  </a:moveTo>
                  <a:cubicBezTo>
                    <a:pt x="20" y="10"/>
                    <a:pt x="21" y="10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8"/>
                    <a:pt x="20" y="7"/>
                    <a:pt x="20" y="7"/>
                  </a:cubicBezTo>
                  <a:cubicBezTo>
                    <a:pt x="20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5"/>
                    <a:pt x="18" y="6"/>
                    <a:pt x="17" y="6"/>
                  </a:cubicBezTo>
                  <a:cubicBezTo>
                    <a:pt x="17" y="5"/>
                    <a:pt x="17" y="5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0" y="11"/>
                    <a:pt x="0" y="12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5"/>
                    <a:pt x="6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6"/>
                    <a:pt x="11" y="17"/>
                    <a:pt x="12" y="17"/>
                  </a:cubicBezTo>
                  <a:cubicBezTo>
                    <a:pt x="12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3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20" y="12"/>
                    <a:pt x="20" y="11"/>
                    <a:pt x="20" y="1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4" name="Freeform 90"/>
            <p:cNvSpPr>
              <a:spLocks/>
            </p:cNvSpPr>
            <p:nvPr/>
          </p:nvSpPr>
          <p:spPr bwMode="auto">
            <a:xfrm>
              <a:off x="8551633" y="2298051"/>
              <a:ext cx="3788" cy="505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5" name="Freeform 91"/>
            <p:cNvSpPr>
              <a:spLocks/>
            </p:cNvSpPr>
            <p:nvPr/>
          </p:nvSpPr>
          <p:spPr bwMode="auto">
            <a:xfrm>
              <a:off x="8582567" y="2358025"/>
              <a:ext cx="6313" cy="2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6" name="Freeform 92"/>
            <p:cNvSpPr>
              <a:spLocks/>
            </p:cNvSpPr>
            <p:nvPr/>
          </p:nvSpPr>
          <p:spPr bwMode="auto">
            <a:xfrm>
              <a:off x="8503023" y="2474816"/>
              <a:ext cx="33460" cy="68181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9"/>
                </a:cxn>
                <a:cxn ang="0">
                  <a:pos x="4" y="40"/>
                </a:cxn>
                <a:cxn ang="0">
                  <a:pos x="5" y="42"/>
                </a:cxn>
                <a:cxn ang="0">
                  <a:pos x="4" y="46"/>
                </a:cxn>
                <a:cxn ang="0">
                  <a:pos x="5" y="49"/>
                </a:cxn>
                <a:cxn ang="0">
                  <a:pos x="5" y="51"/>
                </a:cxn>
                <a:cxn ang="0">
                  <a:pos x="4" y="53"/>
                </a:cxn>
                <a:cxn ang="0">
                  <a:pos x="8" y="54"/>
                </a:cxn>
                <a:cxn ang="0">
                  <a:pos x="10" y="54"/>
                </a:cxn>
                <a:cxn ang="0">
                  <a:pos x="12" y="54"/>
                </a:cxn>
                <a:cxn ang="0">
                  <a:pos x="14" y="54"/>
                </a:cxn>
                <a:cxn ang="0">
                  <a:pos x="15" y="54"/>
                </a:cxn>
                <a:cxn ang="0">
                  <a:pos x="16" y="53"/>
                </a:cxn>
                <a:cxn ang="0">
                  <a:pos x="16" y="50"/>
                </a:cxn>
                <a:cxn ang="0">
                  <a:pos x="15" y="49"/>
                </a:cxn>
                <a:cxn ang="0">
                  <a:pos x="16" y="47"/>
                </a:cxn>
                <a:cxn ang="0">
                  <a:pos x="17" y="46"/>
                </a:cxn>
                <a:cxn ang="0">
                  <a:pos x="18" y="45"/>
                </a:cxn>
                <a:cxn ang="0">
                  <a:pos x="20" y="44"/>
                </a:cxn>
                <a:cxn ang="0">
                  <a:pos x="19" y="42"/>
                </a:cxn>
                <a:cxn ang="0">
                  <a:pos x="18" y="41"/>
                </a:cxn>
                <a:cxn ang="0">
                  <a:pos x="18" y="37"/>
                </a:cxn>
                <a:cxn ang="0">
                  <a:pos x="19" y="34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7" y="30"/>
                </a:cxn>
                <a:cxn ang="0">
                  <a:pos x="16" y="28"/>
                </a:cxn>
                <a:cxn ang="0">
                  <a:pos x="19" y="26"/>
                </a:cxn>
                <a:cxn ang="0">
                  <a:pos x="19" y="23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20" y="14"/>
                </a:cxn>
                <a:cxn ang="0">
                  <a:pos x="23" y="11"/>
                </a:cxn>
                <a:cxn ang="0">
                  <a:pos x="25" y="9"/>
                </a:cxn>
                <a:cxn ang="0">
                  <a:pos x="27" y="8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25" y="2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6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5" y="23"/>
                </a:cxn>
                <a:cxn ang="0">
                  <a:pos x="5" y="24"/>
                </a:cxn>
                <a:cxn ang="0">
                  <a:pos x="3" y="27"/>
                </a:cxn>
              </a:cxnLst>
              <a:rect l="0" t="0" r="r" b="b"/>
              <a:pathLst>
                <a:path w="27" h="55">
                  <a:moveTo>
                    <a:pt x="3" y="27"/>
                  </a:moveTo>
                  <a:cubicBezTo>
                    <a:pt x="3" y="28"/>
                    <a:pt x="3" y="28"/>
                    <a:pt x="3" y="29"/>
                  </a:cubicBezTo>
                  <a:cubicBezTo>
                    <a:pt x="2" y="30"/>
                    <a:pt x="2" y="30"/>
                    <a:pt x="1" y="31"/>
                  </a:cubicBezTo>
                  <a:cubicBezTo>
                    <a:pt x="1" y="31"/>
                    <a:pt x="1" y="31"/>
                    <a:pt x="1" y="32"/>
                  </a:cubicBezTo>
                  <a:cubicBezTo>
                    <a:pt x="0" y="32"/>
                    <a:pt x="1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39"/>
                    <a:pt x="2" y="39"/>
                    <a:pt x="2" y="40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1"/>
                    <a:pt x="3" y="41"/>
                    <a:pt x="4" y="40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5" y="45"/>
                    <a:pt x="4" y="45"/>
                    <a:pt x="4" y="46"/>
                  </a:cubicBezTo>
                  <a:cubicBezTo>
                    <a:pt x="4" y="46"/>
                    <a:pt x="5" y="46"/>
                    <a:pt x="6" y="47"/>
                  </a:cubicBezTo>
                  <a:cubicBezTo>
                    <a:pt x="6" y="47"/>
                    <a:pt x="6" y="47"/>
                    <a:pt x="6" y="48"/>
                  </a:cubicBezTo>
                  <a:cubicBezTo>
                    <a:pt x="6" y="48"/>
                    <a:pt x="5" y="49"/>
                    <a:pt x="5" y="49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4" y="52"/>
                    <a:pt x="4" y="53"/>
                  </a:cubicBezTo>
                  <a:cubicBezTo>
                    <a:pt x="4" y="53"/>
                    <a:pt x="4" y="54"/>
                    <a:pt x="4" y="55"/>
                  </a:cubicBezTo>
                  <a:cubicBezTo>
                    <a:pt x="5" y="55"/>
                    <a:pt x="5" y="54"/>
                    <a:pt x="6" y="54"/>
                  </a:cubicBezTo>
                  <a:cubicBezTo>
                    <a:pt x="7" y="54"/>
                    <a:pt x="7" y="54"/>
                    <a:pt x="8" y="54"/>
                  </a:cubicBezTo>
                  <a:cubicBezTo>
                    <a:pt x="8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1" y="54"/>
                  </a:cubicBezTo>
                  <a:cubicBezTo>
                    <a:pt x="11" y="54"/>
                    <a:pt x="11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2"/>
                    <a:pt x="16" y="52"/>
                    <a:pt x="16" y="51"/>
                  </a:cubicBezTo>
                  <a:cubicBezTo>
                    <a:pt x="16" y="51"/>
                    <a:pt x="16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5"/>
                    <a:pt x="17" y="45"/>
                  </a:cubicBezTo>
                  <a:cubicBezTo>
                    <a:pt x="17" y="45"/>
                    <a:pt x="17" y="45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0" y="43"/>
                    <a:pt x="20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9" y="43"/>
                    <a:pt x="19" y="42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0"/>
                    <a:pt x="17" y="39"/>
                    <a:pt x="17" y="39"/>
                  </a:cubicBezTo>
                  <a:cubicBezTo>
                    <a:pt x="17" y="38"/>
                    <a:pt x="18" y="38"/>
                    <a:pt x="18" y="37"/>
                  </a:cubicBezTo>
                  <a:cubicBezTo>
                    <a:pt x="18" y="37"/>
                    <a:pt x="18" y="37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19" y="35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6" y="30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8"/>
                    <a:pt x="16" y="28"/>
                  </a:cubicBezTo>
                  <a:cubicBezTo>
                    <a:pt x="16" y="28"/>
                    <a:pt x="16" y="28"/>
                    <a:pt x="17" y="28"/>
                  </a:cubicBezTo>
                  <a:cubicBezTo>
                    <a:pt x="17" y="28"/>
                    <a:pt x="19" y="28"/>
                    <a:pt x="19" y="27"/>
                  </a:cubicBezTo>
                  <a:cubicBezTo>
                    <a:pt x="19" y="27"/>
                    <a:pt x="19" y="27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4"/>
                  </a:cubicBezTo>
                  <a:cubicBezTo>
                    <a:pt x="20" y="24"/>
                    <a:pt x="19" y="23"/>
                    <a:pt x="19" y="23"/>
                  </a:cubicBezTo>
                  <a:cubicBezTo>
                    <a:pt x="19" y="23"/>
                    <a:pt x="19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8"/>
                    <a:pt x="20" y="17"/>
                    <a:pt x="20" y="16"/>
                  </a:cubicBezTo>
                  <a:cubicBezTo>
                    <a:pt x="20" y="16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2" y="12"/>
                  </a:cubicBezTo>
                  <a:cubicBezTo>
                    <a:pt x="22" y="12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3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8" y="4"/>
                    <a:pt x="17" y="3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6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4" y="3"/>
                    <a:pt x="13" y="3"/>
                  </a:cubicBezTo>
                  <a:cubicBezTo>
                    <a:pt x="13" y="3"/>
                    <a:pt x="13" y="3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5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7" name="Freeform 94"/>
            <p:cNvSpPr>
              <a:spLocks noEditPoints="1"/>
            </p:cNvSpPr>
            <p:nvPr/>
          </p:nvSpPr>
          <p:spPr bwMode="auto">
            <a:xfrm>
              <a:off x="8503023" y="2452089"/>
              <a:ext cx="130680" cy="102271"/>
            </a:xfrm>
            <a:custGeom>
              <a:avLst/>
              <a:gdLst/>
              <a:ahLst/>
              <a:cxnLst>
                <a:cxn ang="0">
                  <a:pos x="14" y="72"/>
                </a:cxn>
                <a:cxn ang="0">
                  <a:pos x="5" y="68"/>
                </a:cxn>
                <a:cxn ang="0">
                  <a:pos x="5" y="68"/>
                </a:cxn>
                <a:cxn ang="0">
                  <a:pos x="5" y="69"/>
                </a:cxn>
                <a:cxn ang="0">
                  <a:pos x="5" y="67"/>
                </a:cxn>
                <a:cxn ang="0">
                  <a:pos x="5" y="41"/>
                </a:cxn>
                <a:cxn ang="0">
                  <a:pos x="5" y="40"/>
                </a:cxn>
                <a:cxn ang="0">
                  <a:pos x="6" y="66"/>
                </a:cxn>
                <a:cxn ang="0">
                  <a:pos x="3" y="45"/>
                </a:cxn>
                <a:cxn ang="0">
                  <a:pos x="5" y="42"/>
                </a:cxn>
                <a:cxn ang="0">
                  <a:pos x="5" y="38"/>
                </a:cxn>
                <a:cxn ang="0">
                  <a:pos x="6" y="36"/>
                </a:cxn>
                <a:cxn ang="0">
                  <a:pos x="7" y="72"/>
                </a:cxn>
                <a:cxn ang="0">
                  <a:pos x="7" y="72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3"/>
                </a:cxn>
                <a:cxn ang="0">
                  <a:pos x="72" y="44"/>
                </a:cxn>
                <a:cxn ang="0">
                  <a:pos x="95" y="13"/>
                </a:cxn>
                <a:cxn ang="0">
                  <a:pos x="92" y="13"/>
                </a:cxn>
                <a:cxn ang="0">
                  <a:pos x="88" y="12"/>
                </a:cxn>
                <a:cxn ang="0">
                  <a:pos x="87" y="10"/>
                </a:cxn>
                <a:cxn ang="0">
                  <a:pos x="78" y="10"/>
                </a:cxn>
                <a:cxn ang="0">
                  <a:pos x="69" y="7"/>
                </a:cxn>
                <a:cxn ang="0">
                  <a:pos x="64" y="4"/>
                </a:cxn>
                <a:cxn ang="0">
                  <a:pos x="52" y="4"/>
                </a:cxn>
                <a:cxn ang="0">
                  <a:pos x="37" y="3"/>
                </a:cxn>
                <a:cxn ang="0">
                  <a:pos x="28" y="2"/>
                </a:cxn>
                <a:cxn ang="0">
                  <a:pos x="11" y="3"/>
                </a:cxn>
                <a:cxn ang="0">
                  <a:pos x="6" y="6"/>
                </a:cxn>
                <a:cxn ang="0">
                  <a:pos x="3" y="11"/>
                </a:cxn>
                <a:cxn ang="0">
                  <a:pos x="7" y="14"/>
                </a:cxn>
                <a:cxn ang="0">
                  <a:pos x="3" y="19"/>
                </a:cxn>
                <a:cxn ang="0">
                  <a:pos x="7" y="20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20" y="20"/>
                </a:cxn>
                <a:cxn ang="0">
                  <a:pos x="24" y="22"/>
                </a:cxn>
                <a:cxn ang="0">
                  <a:pos x="26" y="27"/>
                </a:cxn>
                <a:cxn ang="0">
                  <a:pos x="20" y="32"/>
                </a:cxn>
                <a:cxn ang="0">
                  <a:pos x="20" y="40"/>
                </a:cxn>
                <a:cxn ang="0">
                  <a:pos x="16" y="47"/>
                </a:cxn>
                <a:cxn ang="0">
                  <a:pos x="18" y="51"/>
                </a:cxn>
                <a:cxn ang="0">
                  <a:pos x="18" y="59"/>
                </a:cxn>
                <a:cxn ang="0">
                  <a:pos x="19" y="62"/>
                </a:cxn>
                <a:cxn ang="0">
                  <a:pos x="16" y="65"/>
                </a:cxn>
                <a:cxn ang="0">
                  <a:pos x="16" y="69"/>
                </a:cxn>
                <a:cxn ang="0">
                  <a:pos x="24" y="74"/>
                </a:cxn>
                <a:cxn ang="0">
                  <a:pos x="31" y="82"/>
                </a:cxn>
                <a:cxn ang="0">
                  <a:pos x="39" y="76"/>
                </a:cxn>
                <a:cxn ang="0">
                  <a:pos x="52" y="75"/>
                </a:cxn>
                <a:cxn ang="0">
                  <a:pos x="59" y="74"/>
                </a:cxn>
                <a:cxn ang="0">
                  <a:pos x="65" y="66"/>
                </a:cxn>
                <a:cxn ang="0">
                  <a:pos x="68" y="62"/>
                </a:cxn>
                <a:cxn ang="0">
                  <a:pos x="75" y="55"/>
                </a:cxn>
                <a:cxn ang="0">
                  <a:pos x="71" y="46"/>
                </a:cxn>
                <a:cxn ang="0">
                  <a:pos x="80" y="34"/>
                </a:cxn>
                <a:cxn ang="0">
                  <a:pos x="90" y="28"/>
                </a:cxn>
                <a:cxn ang="0">
                  <a:pos x="96" y="24"/>
                </a:cxn>
                <a:cxn ang="0">
                  <a:pos x="104" y="17"/>
                </a:cxn>
              </a:cxnLst>
              <a:rect l="0" t="0" r="r" b="b"/>
              <a:pathLst>
                <a:path w="105" h="82">
                  <a:moveTo>
                    <a:pt x="16" y="72"/>
                  </a:moveTo>
                  <a:cubicBezTo>
                    <a:pt x="16" y="72"/>
                    <a:pt x="15" y="72"/>
                    <a:pt x="15" y="72"/>
                  </a:cubicBezTo>
                  <a:cubicBezTo>
                    <a:pt x="15" y="72"/>
                    <a:pt x="16" y="72"/>
                    <a:pt x="16" y="72"/>
                  </a:cubicBezTo>
                  <a:moveTo>
                    <a:pt x="14" y="72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moveTo>
                    <a:pt x="9" y="72"/>
                  </a:moveTo>
                  <a:cubicBezTo>
                    <a:pt x="9" y="72"/>
                    <a:pt x="8" y="72"/>
                    <a:pt x="8" y="72"/>
                  </a:cubicBezTo>
                  <a:cubicBezTo>
                    <a:pt x="8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moveTo>
                    <a:pt x="5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moveTo>
                    <a:pt x="5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moveTo>
                    <a:pt x="5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moveTo>
                    <a:pt x="5" y="70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moveTo>
                    <a:pt x="5" y="70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moveTo>
                    <a:pt x="5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moveTo>
                    <a:pt x="5" y="67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moveTo>
                    <a:pt x="5" y="67"/>
                  </a:moveTo>
                  <a:cubicBezTo>
                    <a:pt x="5" y="67"/>
                    <a:pt x="5" y="66"/>
                    <a:pt x="6" y="66"/>
                  </a:cubicBezTo>
                  <a:cubicBezTo>
                    <a:pt x="5" y="66"/>
                    <a:pt x="5" y="67"/>
                    <a:pt x="5" y="67"/>
                  </a:cubicBezTo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moveTo>
                    <a:pt x="5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70"/>
                  </a:moveTo>
                  <a:cubicBezTo>
                    <a:pt x="4" y="70"/>
                    <a:pt x="4" y="70"/>
                    <a:pt x="4" y="71"/>
                  </a:cubicBezTo>
                  <a:cubicBezTo>
                    <a:pt x="4" y="70"/>
                    <a:pt x="4" y="70"/>
                    <a:pt x="5" y="70"/>
                  </a:cubicBezTo>
                  <a:moveTo>
                    <a:pt x="3" y="45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moveTo>
                    <a:pt x="3" y="44"/>
                  </a:moveTo>
                  <a:cubicBezTo>
                    <a:pt x="3" y="44"/>
                    <a:pt x="3" y="44"/>
                    <a:pt x="3" y="45"/>
                  </a:cubicBezTo>
                  <a:cubicBezTo>
                    <a:pt x="3" y="44"/>
                    <a:pt x="3" y="44"/>
                    <a:pt x="3" y="44"/>
                  </a:cubicBezTo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moveTo>
                    <a:pt x="5" y="41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1"/>
                  </a:cubicBezTo>
                  <a:moveTo>
                    <a:pt x="5" y="42"/>
                  </a:move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moveTo>
                    <a:pt x="5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moveTo>
                    <a:pt x="5" y="23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3"/>
                  </a:cubicBezTo>
                  <a:moveTo>
                    <a:pt x="6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6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6" y="35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moveTo>
                    <a:pt x="7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moveTo>
                    <a:pt x="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moveTo>
                    <a:pt x="8" y="72"/>
                  </a:moveTo>
                  <a:cubicBezTo>
                    <a:pt x="8" y="72"/>
                    <a:pt x="8" y="72"/>
                    <a:pt x="7" y="72"/>
                  </a:cubicBezTo>
                  <a:cubicBezTo>
                    <a:pt x="8" y="72"/>
                    <a:pt x="8" y="72"/>
                    <a:pt x="8" y="72"/>
                  </a:cubicBezTo>
                  <a:moveTo>
                    <a:pt x="7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moveTo>
                    <a:pt x="7" y="72"/>
                  </a:moveTo>
                  <a:cubicBezTo>
                    <a:pt x="7" y="72"/>
                    <a:pt x="7" y="72"/>
                    <a:pt x="6" y="72"/>
                  </a:cubicBezTo>
                  <a:cubicBezTo>
                    <a:pt x="7" y="72"/>
                    <a:pt x="7" y="72"/>
                    <a:pt x="7" y="72"/>
                  </a:cubicBezTo>
                  <a:moveTo>
                    <a:pt x="0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moveTo>
                    <a:pt x="0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0" y="55"/>
                  </a:moveTo>
                  <a:cubicBezTo>
                    <a:pt x="0" y="55"/>
                    <a:pt x="0" y="54"/>
                    <a:pt x="0" y="54"/>
                  </a:cubicBezTo>
                  <a:cubicBezTo>
                    <a:pt x="0" y="54"/>
                    <a:pt x="0" y="55"/>
                    <a:pt x="0" y="55"/>
                  </a:cubicBezTo>
                  <a:moveTo>
                    <a:pt x="0" y="54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moveTo>
                    <a:pt x="63" y="3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4" y="3"/>
                    <a:pt x="63" y="3"/>
                    <a:pt x="63" y="3"/>
                  </a:cubicBezTo>
                  <a:moveTo>
                    <a:pt x="71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moveTo>
                    <a:pt x="104" y="14"/>
                  </a:moveTo>
                  <a:cubicBezTo>
                    <a:pt x="104" y="13"/>
                    <a:pt x="104" y="13"/>
                    <a:pt x="103" y="13"/>
                  </a:cubicBezTo>
                  <a:cubicBezTo>
                    <a:pt x="103" y="13"/>
                    <a:pt x="102" y="13"/>
                    <a:pt x="101" y="13"/>
                  </a:cubicBezTo>
                  <a:cubicBezTo>
                    <a:pt x="101" y="13"/>
                    <a:pt x="100" y="13"/>
                    <a:pt x="100" y="13"/>
                  </a:cubicBezTo>
                  <a:cubicBezTo>
                    <a:pt x="99" y="13"/>
                    <a:pt x="99" y="14"/>
                    <a:pt x="98" y="14"/>
                  </a:cubicBezTo>
                  <a:cubicBezTo>
                    <a:pt x="98" y="13"/>
                    <a:pt x="97" y="13"/>
                    <a:pt x="96" y="13"/>
                  </a:cubicBezTo>
                  <a:cubicBezTo>
                    <a:pt x="96" y="13"/>
                    <a:pt x="96" y="13"/>
                    <a:pt x="95" y="13"/>
                  </a:cubicBezTo>
                  <a:cubicBezTo>
                    <a:pt x="95" y="13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4"/>
                    <a:pt x="93" y="14"/>
                  </a:cubicBezTo>
                  <a:cubicBezTo>
                    <a:pt x="93" y="14"/>
                    <a:pt x="93" y="14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92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89" y="13"/>
                    <a:pt x="89" y="13"/>
                  </a:cubicBezTo>
                  <a:cubicBezTo>
                    <a:pt x="89" y="13"/>
                    <a:pt x="89" y="13"/>
                    <a:pt x="88" y="13"/>
                  </a:cubicBezTo>
                  <a:cubicBezTo>
                    <a:pt x="88" y="13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8" y="10"/>
                    <a:pt x="88" y="10"/>
                  </a:cubicBezTo>
                  <a:cubicBezTo>
                    <a:pt x="88" y="10"/>
                    <a:pt x="87" y="10"/>
                    <a:pt x="87" y="10"/>
                  </a:cubicBezTo>
                  <a:cubicBezTo>
                    <a:pt x="87" y="10"/>
                    <a:pt x="86" y="10"/>
                    <a:pt x="86" y="10"/>
                  </a:cubicBezTo>
                  <a:cubicBezTo>
                    <a:pt x="85" y="10"/>
                    <a:pt x="85" y="9"/>
                    <a:pt x="84" y="9"/>
                  </a:cubicBezTo>
                  <a:cubicBezTo>
                    <a:pt x="84" y="9"/>
                    <a:pt x="84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81" y="10"/>
                    <a:pt x="80" y="10"/>
                    <a:pt x="78" y="10"/>
                  </a:cubicBezTo>
                  <a:cubicBezTo>
                    <a:pt x="78" y="10"/>
                    <a:pt x="78" y="11"/>
                    <a:pt x="78" y="11"/>
                  </a:cubicBezTo>
                  <a:cubicBezTo>
                    <a:pt x="77" y="11"/>
                    <a:pt x="77" y="10"/>
                    <a:pt x="77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6" y="9"/>
                    <a:pt x="76" y="9"/>
                  </a:cubicBezTo>
                  <a:cubicBezTo>
                    <a:pt x="75" y="9"/>
                    <a:pt x="75" y="9"/>
                    <a:pt x="74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72" y="8"/>
                    <a:pt x="71" y="8"/>
                    <a:pt x="70" y="8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7"/>
                    <a:pt x="67" y="7"/>
                    <a:pt x="67" y="6"/>
                  </a:cubicBezTo>
                  <a:cubicBezTo>
                    <a:pt x="67" y="6"/>
                    <a:pt x="67" y="6"/>
                    <a:pt x="67" y="7"/>
                  </a:cubicBezTo>
                  <a:cubicBezTo>
                    <a:pt x="66" y="7"/>
                    <a:pt x="66" y="7"/>
                    <a:pt x="66" y="6"/>
                  </a:cubicBezTo>
                  <a:cubicBezTo>
                    <a:pt x="66" y="6"/>
                    <a:pt x="67" y="5"/>
                    <a:pt x="66" y="5"/>
                  </a:cubicBezTo>
                  <a:cubicBezTo>
                    <a:pt x="66" y="4"/>
                    <a:pt x="66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4"/>
                    <a:pt x="62" y="4"/>
                    <a:pt x="61" y="4"/>
                  </a:cubicBezTo>
                  <a:cubicBezTo>
                    <a:pt x="61" y="4"/>
                    <a:pt x="60" y="4"/>
                    <a:pt x="59" y="4"/>
                  </a:cubicBezTo>
                  <a:cubicBezTo>
                    <a:pt x="58" y="4"/>
                    <a:pt x="57" y="4"/>
                    <a:pt x="57" y="4"/>
                  </a:cubicBezTo>
                  <a:cubicBezTo>
                    <a:pt x="56" y="4"/>
                    <a:pt x="55" y="4"/>
                    <a:pt x="54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3"/>
                  </a:cubicBezTo>
                  <a:cubicBezTo>
                    <a:pt x="50" y="3"/>
                    <a:pt x="49" y="3"/>
                    <a:pt x="49" y="3"/>
                  </a:cubicBezTo>
                  <a:cubicBezTo>
                    <a:pt x="48" y="3"/>
                    <a:pt x="47" y="3"/>
                    <a:pt x="46" y="3"/>
                  </a:cubicBezTo>
                  <a:cubicBezTo>
                    <a:pt x="45" y="3"/>
                    <a:pt x="44" y="3"/>
                    <a:pt x="43" y="4"/>
                  </a:cubicBezTo>
                  <a:cubicBezTo>
                    <a:pt x="42" y="4"/>
                    <a:pt x="42" y="4"/>
                    <a:pt x="41" y="4"/>
                  </a:cubicBezTo>
                  <a:cubicBezTo>
                    <a:pt x="41" y="4"/>
                    <a:pt x="40" y="4"/>
                    <a:pt x="40" y="4"/>
                  </a:cubicBezTo>
                  <a:cubicBezTo>
                    <a:pt x="39" y="3"/>
                    <a:pt x="38" y="3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2"/>
                    <a:pt x="32" y="3"/>
                    <a:pt x="32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4" y="3"/>
                    <a:pt x="23" y="3"/>
                    <a:pt x="22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9" y="2"/>
                    <a:pt x="18" y="2"/>
                    <a:pt x="18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2" y="10"/>
                    <a:pt x="3" y="10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7" y="16"/>
                    <a:pt x="6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8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5" y="19"/>
                    <a:pt x="5" y="19"/>
                    <a:pt x="4" y="19"/>
                  </a:cubicBezTo>
                  <a:cubicBezTo>
                    <a:pt x="4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0"/>
                    <a:pt x="7" y="20"/>
                  </a:cubicBezTo>
                  <a:cubicBezTo>
                    <a:pt x="7" y="20"/>
                    <a:pt x="8" y="20"/>
                    <a:pt x="8" y="20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1" y="19"/>
                    <a:pt x="11" y="19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2"/>
                    <a:pt x="14" y="22"/>
                  </a:cubicBezTo>
                  <a:cubicBezTo>
                    <a:pt x="14" y="22"/>
                    <a:pt x="14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5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2" y="20"/>
                    <a:pt x="23" y="20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0"/>
                    <a:pt x="24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4" y="22"/>
                    <a:pt x="24" y="22"/>
                    <a:pt x="24" y="23"/>
                  </a:cubicBez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6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7"/>
                    <a:pt x="26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0" y="31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4"/>
                    <a:pt x="20" y="34"/>
                  </a:cubicBezTo>
                  <a:cubicBezTo>
                    <a:pt x="20" y="35"/>
                    <a:pt x="21" y="36"/>
                    <a:pt x="21" y="37"/>
                  </a:cubicBezTo>
                  <a:cubicBezTo>
                    <a:pt x="21" y="37"/>
                    <a:pt x="20" y="37"/>
                    <a:pt x="20" y="38"/>
                  </a:cubicBezTo>
                  <a:cubicBezTo>
                    <a:pt x="20" y="38"/>
                    <a:pt x="20" y="39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9" y="40"/>
                    <a:pt x="19" y="41"/>
                    <a:pt x="19" y="41"/>
                  </a:cubicBezTo>
                  <a:cubicBezTo>
                    <a:pt x="19" y="41"/>
                    <a:pt x="20" y="42"/>
                    <a:pt x="20" y="42"/>
                  </a:cubicBezTo>
                  <a:cubicBezTo>
                    <a:pt x="20" y="43"/>
                    <a:pt x="20" y="43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7" y="46"/>
                    <a:pt x="17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9"/>
                    <a:pt x="17" y="49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9" y="51"/>
                    <a:pt x="19" y="51"/>
                  </a:cubicBezTo>
                  <a:cubicBezTo>
                    <a:pt x="19" y="51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3"/>
                    <a:pt x="20" y="54"/>
                    <a:pt x="19" y="54"/>
                  </a:cubicBezTo>
                  <a:cubicBezTo>
                    <a:pt x="19" y="54"/>
                    <a:pt x="19" y="54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7" y="56"/>
                    <a:pt x="17" y="57"/>
                  </a:cubicBezTo>
                  <a:cubicBezTo>
                    <a:pt x="17" y="57"/>
                    <a:pt x="17" y="58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60"/>
                    <a:pt x="18" y="60"/>
                    <a:pt x="19" y="60"/>
                  </a:cubicBezTo>
                  <a:cubicBezTo>
                    <a:pt x="19" y="61"/>
                    <a:pt x="18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20" y="61"/>
                    <a:pt x="20" y="61"/>
                    <a:pt x="20" y="62"/>
                  </a:cubicBezTo>
                  <a:cubicBezTo>
                    <a:pt x="20" y="62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2"/>
                    <a:pt x="19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6"/>
                  </a:cubicBezTo>
                  <a:cubicBezTo>
                    <a:pt x="16" y="66"/>
                    <a:pt x="15" y="67"/>
                    <a:pt x="15" y="67"/>
                  </a:cubicBezTo>
                  <a:cubicBezTo>
                    <a:pt x="15" y="67"/>
                    <a:pt x="16" y="67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1"/>
                  </a:cubicBezTo>
                  <a:cubicBezTo>
                    <a:pt x="16" y="71"/>
                    <a:pt x="16" y="71"/>
                    <a:pt x="16" y="7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7" y="71"/>
                    <a:pt x="18" y="71"/>
                    <a:pt x="19" y="71"/>
                  </a:cubicBezTo>
                  <a:cubicBezTo>
                    <a:pt x="20" y="71"/>
                    <a:pt x="21" y="71"/>
                    <a:pt x="22" y="72"/>
                  </a:cubicBezTo>
                  <a:cubicBezTo>
                    <a:pt x="22" y="72"/>
                    <a:pt x="22" y="72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4"/>
                    <a:pt x="24" y="74"/>
                    <a:pt x="24" y="74"/>
                  </a:cubicBezTo>
                  <a:cubicBezTo>
                    <a:pt x="24" y="75"/>
                    <a:pt x="24" y="75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9"/>
                    <a:pt x="27" y="79"/>
                  </a:cubicBezTo>
                  <a:cubicBezTo>
                    <a:pt x="27" y="80"/>
                    <a:pt x="27" y="80"/>
                    <a:pt x="28" y="80"/>
                  </a:cubicBezTo>
                  <a:cubicBezTo>
                    <a:pt x="29" y="81"/>
                    <a:pt x="29" y="81"/>
                    <a:pt x="30" y="81"/>
                  </a:cubicBezTo>
                  <a:cubicBezTo>
                    <a:pt x="30" y="82"/>
                    <a:pt x="30" y="82"/>
                    <a:pt x="31" y="82"/>
                  </a:cubicBezTo>
                  <a:cubicBezTo>
                    <a:pt x="31" y="82"/>
                    <a:pt x="32" y="82"/>
                    <a:pt x="32" y="81"/>
                  </a:cubicBezTo>
                  <a:cubicBezTo>
                    <a:pt x="32" y="81"/>
                    <a:pt x="32" y="81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3" y="80"/>
                    <a:pt x="33" y="80"/>
                    <a:pt x="34" y="79"/>
                  </a:cubicBezTo>
                  <a:cubicBezTo>
                    <a:pt x="34" y="79"/>
                    <a:pt x="35" y="79"/>
                    <a:pt x="36" y="78"/>
                  </a:cubicBezTo>
                  <a:cubicBezTo>
                    <a:pt x="36" y="78"/>
                    <a:pt x="36" y="78"/>
                    <a:pt x="37" y="78"/>
                  </a:cubicBezTo>
                  <a:cubicBezTo>
                    <a:pt x="37" y="77"/>
                    <a:pt x="38" y="77"/>
                    <a:pt x="38" y="77"/>
                  </a:cubicBezTo>
                  <a:cubicBezTo>
                    <a:pt x="38" y="77"/>
                    <a:pt x="39" y="76"/>
                    <a:pt x="39" y="76"/>
                  </a:cubicBezTo>
                  <a:cubicBezTo>
                    <a:pt x="39" y="76"/>
                    <a:pt x="40" y="76"/>
                    <a:pt x="40" y="76"/>
                  </a:cubicBezTo>
                  <a:cubicBezTo>
                    <a:pt x="41" y="75"/>
                    <a:pt x="41" y="75"/>
                    <a:pt x="42" y="75"/>
                  </a:cubicBezTo>
                  <a:cubicBezTo>
                    <a:pt x="42" y="75"/>
                    <a:pt x="42" y="75"/>
                    <a:pt x="43" y="75"/>
                  </a:cubicBezTo>
                  <a:cubicBezTo>
                    <a:pt x="43" y="75"/>
                    <a:pt x="44" y="75"/>
                    <a:pt x="44" y="75"/>
                  </a:cubicBezTo>
                  <a:cubicBezTo>
                    <a:pt x="45" y="75"/>
                    <a:pt x="47" y="75"/>
                    <a:pt x="48" y="75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49" y="75"/>
                    <a:pt x="50" y="75"/>
                    <a:pt x="51" y="75"/>
                  </a:cubicBezTo>
                  <a:cubicBezTo>
                    <a:pt x="51" y="75"/>
                    <a:pt x="52" y="75"/>
                    <a:pt x="52" y="75"/>
                  </a:cubicBezTo>
                  <a:cubicBezTo>
                    <a:pt x="52" y="75"/>
                    <a:pt x="52" y="75"/>
                    <a:pt x="53" y="7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5"/>
                    <a:pt x="53" y="75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4"/>
                    <a:pt x="54" y="74"/>
                    <a:pt x="55" y="74"/>
                  </a:cubicBezTo>
                  <a:cubicBezTo>
                    <a:pt x="55" y="74"/>
                    <a:pt x="56" y="74"/>
                    <a:pt x="56" y="74"/>
                  </a:cubicBezTo>
                  <a:cubicBezTo>
                    <a:pt x="57" y="74"/>
                    <a:pt x="57" y="74"/>
                    <a:pt x="58" y="74"/>
                  </a:cubicBezTo>
                  <a:cubicBezTo>
                    <a:pt x="58" y="74"/>
                    <a:pt x="58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ubicBezTo>
                    <a:pt x="60" y="71"/>
                    <a:pt x="60" y="71"/>
                    <a:pt x="60" y="70"/>
                  </a:cubicBezTo>
                  <a:cubicBezTo>
                    <a:pt x="60" y="69"/>
                    <a:pt x="60" y="69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3" y="68"/>
                    <a:pt x="63" y="68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6"/>
                    <a:pt x="64" y="66"/>
                    <a:pt x="65" y="66"/>
                  </a:cubicBezTo>
                  <a:cubicBezTo>
                    <a:pt x="65" y="66"/>
                    <a:pt x="66" y="66"/>
                    <a:pt x="66" y="66"/>
                  </a:cubicBezTo>
                  <a:cubicBezTo>
                    <a:pt x="66" y="66"/>
                    <a:pt x="67" y="66"/>
                    <a:pt x="67" y="66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4"/>
                    <a:pt x="68" y="64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2"/>
                  </a:cubicBezTo>
                  <a:cubicBezTo>
                    <a:pt x="69" y="62"/>
                    <a:pt x="69" y="62"/>
                    <a:pt x="69" y="61"/>
                  </a:cubicBezTo>
                  <a:cubicBezTo>
                    <a:pt x="69" y="61"/>
                    <a:pt x="69" y="61"/>
                    <a:pt x="70" y="60"/>
                  </a:cubicBezTo>
                  <a:cubicBezTo>
                    <a:pt x="70" y="60"/>
                    <a:pt x="70" y="60"/>
                    <a:pt x="70" y="59"/>
                  </a:cubicBezTo>
                  <a:cubicBezTo>
                    <a:pt x="70" y="59"/>
                    <a:pt x="70" y="59"/>
                    <a:pt x="70" y="58"/>
                  </a:cubicBezTo>
                  <a:cubicBezTo>
                    <a:pt x="71" y="58"/>
                    <a:pt x="72" y="57"/>
                    <a:pt x="72" y="57"/>
                  </a:cubicBezTo>
                  <a:cubicBezTo>
                    <a:pt x="73" y="57"/>
                    <a:pt x="73" y="57"/>
                    <a:pt x="74" y="57"/>
                  </a:cubicBezTo>
                  <a:cubicBezTo>
                    <a:pt x="74" y="57"/>
                    <a:pt x="74" y="56"/>
                    <a:pt x="74" y="56"/>
                  </a:cubicBezTo>
                  <a:cubicBezTo>
                    <a:pt x="74" y="55"/>
                    <a:pt x="74" y="55"/>
                    <a:pt x="75" y="55"/>
                  </a:cubicBezTo>
                  <a:cubicBezTo>
                    <a:pt x="75" y="55"/>
                    <a:pt x="75" y="54"/>
                    <a:pt x="75" y="54"/>
                  </a:cubicBezTo>
                  <a:cubicBezTo>
                    <a:pt x="74" y="53"/>
                    <a:pt x="73" y="53"/>
                    <a:pt x="73" y="52"/>
                  </a:cubicBezTo>
                  <a:cubicBezTo>
                    <a:pt x="73" y="52"/>
                    <a:pt x="73" y="52"/>
                    <a:pt x="72" y="52"/>
                  </a:cubicBezTo>
                  <a:cubicBezTo>
                    <a:pt x="72" y="52"/>
                    <a:pt x="72" y="52"/>
                    <a:pt x="72" y="51"/>
                  </a:cubicBezTo>
                  <a:cubicBezTo>
                    <a:pt x="71" y="51"/>
                    <a:pt x="71" y="50"/>
                    <a:pt x="71" y="49"/>
                  </a:cubicBezTo>
                  <a:cubicBezTo>
                    <a:pt x="71" y="49"/>
                    <a:pt x="71" y="49"/>
                    <a:pt x="71" y="48"/>
                  </a:cubicBezTo>
                  <a:cubicBezTo>
                    <a:pt x="71" y="48"/>
                    <a:pt x="71" y="47"/>
                    <a:pt x="71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5"/>
                    <a:pt x="71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4"/>
                    <a:pt x="73" y="43"/>
                    <a:pt x="73" y="43"/>
                  </a:cubicBezTo>
                  <a:cubicBezTo>
                    <a:pt x="73" y="42"/>
                    <a:pt x="73" y="41"/>
                    <a:pt x="74" y="41"/>
                  </a:cubicBezTo>
                  <a:cubicBezTo>
                    <a:pt x="74" y="40"/>
                    <a:pt x="75" y="40"/>
                    <a:pt x="76" y="39"/>
                  </a:cubicBezTo>
                  <a:cubicBezTo>
                    <a:pt x="76" y="38"/>
                    <a:pt x="77" y="38"/>
                    <a:pt x="77" y="37"/>
                  </a:cubicBezTo>
                  <a:cubicBezTo>
                    <a:pt x="77" y="37"/>
                    <a:pt x="78" y="36"/>
                    <a:pt x="78" y="36"/>
                  </a:cubicBezTo>
                  <a:cubicBezTo>
                    <a:pt x="79" y="35"/>
                    <a:pt x="79" y="35"/>
                    <a:pt x="80" y="34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79" y="33"/>
                    <a:pt x="79" y="33"/>
                  </a:cubicBezTo>
                  <a:cubicBezTo>
                    <a:pt x="79" y="33"/>
                    <a:pt x="80" y="32"/>
                    <a:pt x="81" y="32"/>
                  </a:cubicBezTo>
                  <a:cubicBezTo>
                    <a:pt x="81" y="32"/>
                    <a:pt x="82" y="31"/>
                    <a:pt x="83" y="31"/>
                  </a:cubicBezTo>
                  <a:cubicBezTo>
                    <a:pt x="83" y="30"/>
                    <a:pt x="84" y="30"/>
                    <a:pt x="85" y="30"/>
                  </a:cubicBezTo>
                  <a:cubicBezTo>
                    <a:pt x="85" y="30"/>
                    <a:pt x="86" y="29"/>
                    <a:pt x="87" y="29"/>
                  </a:cubicBezTo>
                  <a:cubicBezTo>
                    <a:pt x="87" y="28"/>
                    <a:pt x="88" y="28"/>
                    <a:pt x="89" y="28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1" y="28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2" y="26"/>
                    <a:pt x="92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4" y="26"/>
                  </a:cubicBezTo>
                  <a:cubicBezTo>
                    <a:pt x="94" y="26"/>
                    <a:pt x="94" y="25"/>
                    <a:pt x="95" y="25"/>
                  </a:cubicBezTo>
                  <a:cubicBezTo>
                    <a:pt x="95" y="25"/>
                    <a:pt x="96" y="25"/>
                    <a:pt x="96" y="25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7" y="23"/>
                    <a:pt x="97" y="24"/>
                    <a:pt x="98" y="24"/>
                  </a:cubicBezTo>
                  <a:cubicBezTo>
                    <a:pt x="98" y="24"/>
                    <a:pt x="99" y="23"/>
                    <a:pt x="99" y="23"/>
                  </a:cubicBezTo>
                  <a:cubicBezTo>
                    <a:pt x="100" y="23"/>
                    <a:pt x="100" y="23"/>
                    <a:pt x="101" y="23"/>
                  </a:cubicBezTo>
                  <a:cubicBezTo>
                    <a:pt x="101" y="23"/>
                    <a:pt x="100" y="22"/>
                    <a:pt x="100" y="22"/>
                  </a:cubicBezTo>
                  <a:cubicBezTo>
                    <a:pt x="100" y="21"/>
                    <a:pt x="101" y="21"/>
                    <a:pt x="102" y="21"/>
                  </a:cubicBezTo>
                  <a:cubicBezTo>
                    <a:pt x="103" y="20"/>
                    <a:pt x="104" y="20"/>
                    <a:pt x="104" y="19"/>
                  </a:cubicBezTo>
                  <a:cubicBezTo>
                    <a:pt x="105" y="19"/>
                    <a:pt x="104" y="18"/>
                    <a:pt x="104" y="18"/>
                  </a:cubicBezTo>
                  <a:cubicBezTo>
                    <a:pt x="104" y="18"/>
                    <a:pt x="104" y="17"/>
                    <a:pt x="104" y="17"/>
                  </a:cubicBezTo>
                  <a:cubicBezTo>
                    <a:pt x="104" y="17"/>
                    <a:pt x="104" y="17"/>
                    <a:pt x="104" y="16"/>
                  </a:cubicBezTo>
                  <a:cubicBezTo>
                    <a:pt x="104" y="16"/>
                    <a:pt x="104" y="16"/>
                    <a:pt x="103" y="16"/>
                  </a:cubicBezTo>
                  <a:cubicBezTo>
                    <a:pt x="103" y="15"/>
                    <a:pt x="104" y="13"/>
                    <a:pt x="104" y="14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8" name="Freeform 102"/>
            <p:cNvSpPr>
              <a:spLocks/>
            </p:cNvSpPr>
            <p:nvPr/>
          </p:nvSpPr>
          <p:spPr bwMode="auto">
            <a:xfrm>
              <a:off x="8617289" y="2504488"/>
              <a:ext cx="10101" cy="883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7" y="6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6" y="1"/>
                </a:cxn>
              </a:cxnLst>
              <a:rect l="0" t="0" r="r" b="b"/>
              <a:pathLst>
                <a:path w="8" h="7">
                  <a:moveTo>
                    <a:pt x="6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89" name="Freeform 103"/>
            <p:cNvSpPr>
              <a:spLocks/>
            </p:cNvSpPr>
            <p:nvPr/>
          </p:nvSpPr>
          <p:spPr bwMode="auto">
            <a:xfrm>
              <a:off x="8631177" y="2501962"/>
              <a:ext cx="5051" cy="3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0" name="Freeform 104"/>
            <p:cNvSpPr>
              <a:spLocks/>
            </p:cNvSpPr>
            <p:nvPr/>
          </p:nvSpPr>
          <p:spPr bwMode="auto">
            <a:xfrm>
              <a:off x="8605294" y="2515851"/>
              <a:ext cx="5051" cy="25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1" name="Freeform 105"/>
            <p:cNvSpPr>
              <a:spLocks/>
            </p:cNvSpPr>
            <p:nvPr/>
          </p:nvSpPr>
          <p:spPr bwMode="auto">
            <a:xfrm>
              <a:off x="8636228" y="2304364"/>
              <a:ext cx="37247" cy="43560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0" y="2"/>
                </a:cxn>
                <a:cxn ang="0">
                  <a:pos x="16" y="4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6" y="12"/>
                </a:cxn>
                <a:cxn ang="0">
                  <a:pos x="15" y="14"/>
                </a:cxn>
                <a:cxn ang="0">
                  <a:pos x="16" y="16"/>
                </a:cxn>
                <a:cxn ang="0">
                  <a:pos x="14" y="16"/>
                </a:cxn>
                <a:cxn ang="0">
                  <a:pos x="13" y="13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4" y="9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11"/>
                </a:cxn>
                <a:cxn ang="0">
                  <a:pos x="10" y="14"/>
                </a:cxn>
                <a:cxn ang="0">
                  <a:pos x="9" y="14"/>
                </a:cxn>
                <a:cxn ang="0">
                  <a:pos x="7" y="18"/>
                </a:cxn>
                <a:cxn ang="0">
                  <a:pos x="5" y="20"/>
                </a:cxn>
                <a:cxn ang="0">
                  <a:pos x="5" y="22"/>
                </a:cxn>
                <a:cxn ang="0">
                  <a:pos x="3" y="23"/>
                </a:cxn>
                <a:cxn ang="0">
                  <a:pos x="4" y="24"/>
                </a:cxn>
                <a:cxn ang="0">
                  <a:pos x="5" y="26"/>
                </a:cxn>
                <a:cxn ang="0">
                  <a:pos x="3" y="25"/>
                </a:cxn>
                <a:cxn ang="0">
                  <a:pos x="0" y="26"/>
                </a:cxn>
                <a:cxn ang="0">
                  <a:pos x="5" y="27"/>
                </a:cxn>
                <a:cxn ang="0">
                  <a:pos x="6" y="28"/>
                </a:cxn>
                <a:cxn ang="0">
                  <a:pos x="1" y="27"/>
                </a:cxn>
                <a:cxn ang="0">
                  <a:pos x="1" y="29"/>
                </a:cxn>
                <a:cxn ang="0">
                  <a:pos x="5" y="30"/>
                </a:cxn>
                <a:cxn ang="0">
                  <a:pos x="7" y="28"/>
                </a:cxn>
                <a:cxn ang="0">
                  <a:pos x="8" y="27"/>
                </a:cxn>
                <a:cxn ang="0">
                  <a:pos x="13" y="27"/>
                </a:cxn>
                <a:cxn ang="0">
                  <a:pos x="14" y="28"/>
                </a:cxn>
                <a:cxn ang="0">
                  <a:pos x="16" y="29"/>
                </a:cxn>
                <a:cxn ang="0">
                  <a:pos x="19" y="30"/>
                </a:cxn>
                <a:cxn ang="0">
                  <a:pos x="19" y="31"/>
                </a:cxn>
                <a:cxn ang="0">
                  <a:pos x="18" y="35"/>
                </a:cxn>
                <a:cxn ang="0">
                  <a:pos x="21" y="35"/>
                </a:cxn>
                <a:cxn ang="0">
                  <a:pos x="21" y="33"/>
                </a:cxn>
                <a:cxn ang="0">
                  <a:pos x="21" y="32"/>
                </a:cxn>
                <a:cxn ang="0">
                  <a:pos x="22" y="30"/>
                </a:cxn>
                <a:cxn ang="0">
                  <a:pos x="22" y="27"/>
                </a:cxn>
                <a:cxn ang="0">
                  <a:pos x="22" y="25"/>
                </a:cxn>
                <a:cxn ang="0">
                  <a:pos x="21" y="21"/>
                </a:cxn>
                <a:cxn ang="0">
                  <a:pos x="24" y="21"/>
                </a:cxn>
                <a:cxn ang="0">
                  <a:pos x="27" y="19"/>
                </a:cxn>
                <a:cxn ang="0">
                  <a:pos x="28" y="17"/>
                </a:cxn>
                <a:cxn ang="0">
                  <a:pos x="29" y="14"/>
                </a:cxn>
                <a:cxn ang="0">
                  <a:pos x="26" y="12"/>
                </a:cxn>
                <a:cxn ang="0">
                  <a:pos x="27" y="11"/>
                </a:cxn>
                <a:cxn ang="0">
                  <a:pos x="29" y="8"/>
                </a:cxn>
                <a:cxn ang="0">
                  <a:pos x="30" y="5"/>
                </a:cxn>
                <a:cxn ang="0">
                  <a:pos x="29" y="2"/>
                </a:cxn>
              </a:cxnLst>
              <a:rect l="0" t="0" r="r" b="b"/>
              <a:pathLst>
                <a:path w="30" h="35">
                  <a:moveTo>
                    <a:pt x="29" y="1"/>
                  </a:moveTo>
                  <a:cubicBezTo>
                    <a:pt x="29" y="1"/>
                    <a:pt x="28" y="1"/>
                    <a:pt x="28" y="1"/>
                  </a:cubicBezTo>
                  <a:cubicBezTo>
                    <a:pt x="28" y="1"/>
                    <a:pt x="28" y="2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1"/>
                    <a:pt x="23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2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5" y="7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8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9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3" y="16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5"/>
                    <a:pt x="14" y="14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8" y="15"/>
                    <a:pt x="8" y="15"/>
                  </a:cubicBezTo>
                  <a:cubicBezTo>
                    <a:pt x="8" y="16"/>
                    <a:pt x="9" y="16"/>
                    <a:pt x="8" y="16"/>
                  </a:cubicBezTo>
                  <a:cubicBezTo>
                    <a:pt x="8" y="16"/>
                    <a:pt x="8" y="16"/>
                    <a:pt x="8" y="17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7" y="18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1" y="27"/>
                    <a:pt x="1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7"/>
                    <a:pt x="3" y="28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8"/>
                    <a:pt x="5" y="28"/>
                  </a:cubicBezTo>
                  <a:cubicBezTo>
                    <a:pt x="5" y="28"/>
                    <a:pt x="5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1" y="27"/>
                  </a:cubicBezTo>
                  <a:cubicBezTo>
                    <a:pt x="11" y="27"/>
                    <a:pt x="11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7" y="29"/>
                    <a:pt x="17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8" y="30"/>
                    <a:pt x="18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5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5"/>
                    <a:pt x="20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1" y="30"/>
                  </a:cubicBezTo>
                  <a:cubicBezTo>
                    <a:pt x="21" y="29"/>
                    <a:pt x="22" y="30"/>
                    <a:pt x="22" y="29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7"/>
                    <a:pt x="22" y="28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7"/>
                    <a:pt x="28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8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8" y="10"/>
                    <a:pt x="28" y="11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2" name="Freeform 106"/>
            <p:cNvSpPr>
              <a:spLocks/>
            </p:cNvSpPr>
            <p:nvPr/>
          </p:nvSpPr>
          <p:spPr bwMode="auto">
            <a:xfrm>
              <a:off x="8648854" y="2310677"/>
              <a:ext cx="1894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3" name="Freeform 107"/>
            <p:cNvSpPr>
              <a:spLocks/>
            </p:cNvSpPr>
            <p:nvPr/>
          </p:nvSpPr>
          <p:spPr bwMode="auto">
            <a:xfrm>
              <a:off x="8650748" y="2308152"/>
              <a:ext cx="1262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4" name="Freeform 108"/>
            <p:cNvSpPr>
              <a:spLocks/>
            </p:cNvSpPr>
            <p:nvPr/>
          </p:nvSpPr>
          <p:spPr bwMode="auto">
            <a:xfrm>
              <a:off x="8653274" y="2305626"/>
              <a:ext cx="2525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5" name="Freeform 109"/>
            <p:cNvSpPr>
              <a:spLocks/>
            </p:cNvSpPr>
            <p:nvPr/>
          </p:nvSpPr>
          <p:spPr bwMode="auto">
            <a:xfrm>
              <a:off x="8658324" y="2304364"/>
              <a:ext cx="2525" cy="126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6" name="Freeform 110"/>
            <p:cNvSpPr>
              <a:spLocks/>
            </p:cNvSpPr>
            <p:nvPr/>
          </p:nvSpPr>
          <p:spPr bwMode="auto">
            <a:xfrm>
              <a:off x="8663374" y="2304364"/>
              <a:ext cx="1262" cy="6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7" name="Freeform 111"/>
            <p:cNvSpPr>
              <a:spLocks/>
            </p:cNvSpPr>
            <p:nvPr/>
          </p:nvSpPr>
          <p:spPr bwMode="auto">
            <a:xfrm>
              <a:off x="8524487" y="2150325"/>
              <a:ext cx="11363" cy="1136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6" y="8"/>
                </a:cxn>
                <a:cxn ang="0">
                  <a:pos x="5" y="8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9" h="9">
                  <a:moveTo>
                    <a:pt x="8" y="2"/>
                  </a:move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4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3" y="7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8" name="Freeform 112"/>
            <p:cNvSpPr>
              <a:spLocks/>
            </p:cNvSpPr>
            <p:nvPr/>
          </p:nvSpPr>
          <p:spPr bwMode="auto">
            <a:xfrm>
              <a:off x="8529538" y="2161689"/>
              <a:ext cx="2525" cy="37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99" name="Freeform 113"/>
            <p:cNvSpPr>
              <a:spLocks/>
            </p:cNvSpPr>
            <p:nvPr/>
          </p:nvSpPr>
          <p:spPr bwMode="auto">
            <a:xfrm>
              <a:off x="8529538" y="2166739"/>
              <a:ext cx="2525" cy="505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0" name="Freeform 114"/>
            <p:cNvSpPr>
              <a:spLocks noEditPoints="1"/>
            </p:cNvSpPr>
            <p:nvPr/>
          </p:nvSpPr>
          <p:spPr bwMode="auto">
            <a:xfrm>
              <a:off x="8681051" y="2232395"/>
              <a:ext cx="29671" cy="5239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9" y="14"/>
                </a:cxn>
                <a:cxn ang="0">
                  <a:pos x="10" y="16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11" y="10"/>
                </a:cxn>
                <a:cxn ang="0">
                  <a:pos x="14" y="10"/>
                </a:cxn>
                <a:cxn ang="0">
                  <a:pos x="22" y="38"/>
                </a:cxn>
                <a:cxn ang="0">
                  <a:pos x="21" y="37"/>
                </a:cxn>
                <a:cxn ang="0">
                  <a:pos x="22" y="34"/>
                </a:cxn>
                <a:cxn ang="0">
                  <a:pos x="21" y="32"/>
                </a:cxn>
                <a:cxn ang="0">
                  <a:pos x="22" y="32"/>
                </a:cxn>
                <a:cxn ang="0">
                  <a:pos x="19" y="30"/>
                </a:cxn>
                <a:cxn ang="0">
                  <a:pos x="14" y="29"/>
                </a:cxn>
                <a:cxn ang="0">
                  <a:pos x="15" y="27"/>
                </a:cxn>
                <a:cxn ang="0">
                  <a:pos x="17" y="26"/>
                </a:cxn>
                <a:cxn ang="0">
                  <a:pos x="18" y="23"/>
                </a:cxn>
                <a:cxn ang="0">
                  <a:pos x="20" y="22"/>
                </a:cxn>
                <a:cxn ang="0">
                  <a:pos x="22" y="22"/>
                </a:cxn>
                <a:cxn ang="0">
                  <a:pos x="23" y="19"/>
                </a:cxn>
                <a:cxn ang="0">
                  <a:pos x="18" y="15"/>
                </a:cxn>
                <a:cxn ang="0">
                  <a:pos x="18" y="13"/>
                </a:cxn>
                <a:cxn ang="0">
                  <a:pos x="19" y="9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20" y="0"/>
                </a:cxn>
                <a:cxn ang="0">
                  <a:pos x="15" y="2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5"/>
                </a:cxn>
                <a:cxn ang="0">
                  <a:pos x="5" y="15"/>
                </a:cxn>
                <a:cxn ang="0">
                  <a:pos x="6" y="15"/>
                </a:cxn>
                <a:cxn ang="0">
                  <a:pos x="6" y="18"/>
                </a:cxn>
                <a:cxn ang="0">
                  <a:pos x="3" y="17"/>
                </a:cxn>
                <a:cxn ang="0">
                  <a:pos x="1" y="17"/>
                </a:cxn>
                <a:cxn ang="0">
                  <a:pos x="1" y="23"/>
                </a:cxn>
                <a:cxn ang="0">
                  <a:pos x="2" y="24"/>
                </a:cxn>
                <a:cxn ang="0">
                  <a:pos x="2" y="25"/>
                </a:cxn>
                <a:cxn ang="0">
                  <a:pos x="1" y="30"/>
                </a:cxn>
                <a:cxn ang="0">
                  <a:pos x="2" y="33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5" y="35"/>
                </a:cxn>
                <a:cxn ang="0">
                  <a:pos x="5" y="38"/>
                </a:cxn>
                <a:cxn ang="0">
                  <a:pos x="8" y="39"/>
                </a:cxn>
                <a:cxn ang="0">
                  <a:pos x="10" y="39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5" y="37"/>
                </a:cxn>
                <a:cxn ang="0">
                  <a:pos x="13" y="38"/>
                </a:cxn>
                <a:cxn ang="0">
                  <a:pos x="13" y="35"/>
                </a:cxn>
                <a:cxn ang="0">
                  <a:pos x="15" y="35"/>
                </a:cxn>
                <a:cxn ang="0">
                  <a:pos x="18" y="37"/>
                </a:cxn>
                <a:cxn ang="0">
                  <a:pos x="20" y="39"/>
                </a:cxn>
                <a:cxn ang="0">
                  <a:pos x="22" y="41"/>
                </a:cxn>
                <a:cxn ang="0">
                  <a:pos x="23" y="39"/>
                </a:cxn>
              </a:cxnLst>
              <a:rect l="0" t="0" r="r" b="b"/>
              <a:pathLst>
                <a:path w="24" h="42">
                  <a:moveTo>
                    <a:pt x="6" y="40"/>
                  </a:moveTo>
                  <a:cubicBezTo>
                    <a:pt x="6" y="40"/>
                    <a:pt x="6" y="40"/>
                    <a:pt x="6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moveTo>
                    <a:pt x="13" y="10"/>
                  </a:moveTo>
                  <a:cubicBezTo>
                    <a:pt x="13" y="10"/>
                    <a:pt x="13" y="10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9"/>
                    <a:pt x="14" y="9"/>
                  </a:cubicBezTo>
                  <a:cubicBezTo>
                    <a:pt x="14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3" y="10"/>
                  </a:cubicBezTo>
                  <a:moveTo>
                    <a:pt x="23" y="36"/>
                  </a:moveTo>
                  <a:cubicBezTo>
                    <a:pt x="23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21" y="37"/>
                    <a:pt x="22" y="37"/>
                  </a:cubicBezTo>
                  <a:cubicBezTo>
                    <a:pt x="22" y="37"/>
                    <a:pt x="22" y="37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5"/>
                    <a:pt x="22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1" y="33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1"/>
                  </a:cubicBezTo>
                  <a:cubicBezTo>
                    <a:pt x="20" y="31"/>
                    <a:pt x="20" y="31"/>
                    <a:pt x="21" y="32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8" y="29"/>
                    <a:pt x="18" y="29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9"/>
                    <a:pt x="16" y="30"/>
                    <a:pt x="16" y="30"/>
                  </a:cubicBezTo>
                  <a:cubicBezTo>
                    <a:pt x="16" y="30"/>
                    <a:pt x="15" y="30"/>
                    <a:pt x="15" y="30"/>
                  </a:cubicBezTo>
                  <a:cubicBezTo>
                    <a:pt x="15" y="30"/>
                    <a:pt x="14" y="30"/>
                    <a:pt x="14" y="30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1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7"/>
                    <a:pt x="22" y="17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2"/>
                    <a:pt x="18" y="12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20" y="8"/>
                    <a:pt x="20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3" y="4"/>
                    <a:pt x="13" y="4"/>
                    <a:pt x="13" y="5"/>
                  </a:cubicBezTo>
                  <a:cubicBezTo>
                    <a:pt x="13" y="5"/>
                    <a:pt x="13" y="5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7" y="8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3"/>
                    <a:pt x="2" y="13"/>
                  </a:cubicBezTo>
                  <a:cubicBezTo>
                    <a:pt x="2" y="13"/>
                    <a:pt x="2" y="14"/>
                    <a:pt x="2" y="14"/>
                  </a:cubicBezTo>
                  <a:cubicBezTo>
                    <a:pt x="2" y="14"/>
                    <a:pt x="2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4" y="15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4" y="15"/>
                    <a:pt x="4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2" y="23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4" y="26"/>
                    <a:pt x="3" y="26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5"/>
                  </a:cubicBezTo>
                  <a:cubicBezTo>
                    <a:pt x="2" y="25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1" y="27"/>
                    <a:pt x="1" y="28"/>
                    <a:pt x="1" y="28"/>
                  </a:cubicBezTo>
                  <a:cubicBezTo>
                    <a:pt x="1" y="28"/>
                    <a:pt x="2" y="29"/>
                    <a:pt x="2" y="29"/>
                  </a:cubicBezTo>
                  <a:cubicBezTo>
                    <a:pt x="2" y="29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3"/>
                    <a:pt x="2" y="33"/>
                  </a:cubicBezTo>
                  <a:cubicBezTo>
                    <a:pt x="3" y="33"/>
                    <a:pt x="3" y="33"/>
                    <a:pt x="3" y="34"/>
                  </a:cubicBezTo>
                  <a:cubicBezTo>
                    <a:pt x="3" y="34"/>
                    <a:pt x="4" y="34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2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4"/>
                  </a:cubicBezTo>
                  <a:cubicBezTo>
                    <a:pt x="6" y="34"/>
                    <a:pt x="5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6" y="36"/>
                  </a:cubicBezTo>
                  <a:cubicBezTo>
                    <a:pt x="6" y="36"/>
                    <a:pt x="5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8"/>
                  </a:cubicBezTo>
                  <a:cubicBezTo>
                    <a:pt x="5" y="38"/>
                    <a:pt x="5" y="38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39"/>
                    <a:pt x="7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1"/>
                    <a:pt x="10" y="40"/>
                    <a:pt x="10" y="40"/>
                  </a:cubicBezTo>
                  <a:cubicBezTo>
                    <a:pt x="10" y="40"/>
                    <a:pt x="11" y="41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0"/>
                  </a:cubicBezTo>
                  <a:cubicBezTo>
                    <a:pt x="15" y="40"/>
                    <a:pt x="15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7" y="39"/>
                  </a:cubicBezTo>
                  <a:cubicBezTo>
                    <a:pt x="17" y="39"/>
                    <a:pt x="17" y="38"/>
                    <a:pt x="16" y="38"/>
                  </a:cubicBezTo>
                  <a:cubicBezTo>
                    <a:pt x="16" y="38"/>
                    <a:pt x="16" y="38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13" y="37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6"/>
                    <a:pt x="12" y="36"/>
                  </a:cubicBezTo>
                  <a:cubicBezTo>
                    <a:pt x="12" y="36"/>
                    <a:pt x="13" y="36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3"/>
                    <a:pt x="15" y="34"/>
                    <a:pt x="15" y="34"/>
                  </a:cubicBezTo>
                  <a:cubicBezTo>
                    <a:pt x="15" y="34"/>
                    <a:pt x="15" y="34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6" y="35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7" y="36"/>
                    <a:pt x="16" y="36"/>
                    <a:pt x="16" y="36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6"/>
                  </a:cubicBezTo>
                  <a:cubicBezTo>
                    <a:pt x="17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9" y="37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9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1" y="41"/>
                    <a:pt x="21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1"/>
                    <a:pt x="22" y="41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1" name="Freeform 115"/>
            <p:cNvSpPr>
              <a:spLocks/>
            </p:cNvSpPr>
            <p:nvPr/>
          </p:nvSpPr>
          <p:spPr bwMode="auto">
            <a:xfrm>
              <a:off x="8709460" y="2258279"/>
              <a:ext cx="17046" cy="29040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3" y="5"/>
                </a:cxn>
                <a:cxn ang="0">
                  <a:pos x="14" y="6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2" y="13"/>
                </a:cxn>
                <a:cxn ang="0">
                  <a:pos x="10" y="14"/>
                </a:cxn>
                <a:cxn ang="0">
                  <a:pos x="9" y="15"/>
                </a:cxn>
                <a:cxn ang="0">
                  <a:pos x="10" y="18"/>
                </a:cxn>
                <a:cxn ang="0">
                  <a:pos x="11" y="16"/>
                </a:cxn>
                <a:cxn ang="0">
                  <a:pos x="12" y="17"/>
                </a:cxn>
                <a:cxn ang="0">
                  <a:pos x="11" y="18"/>
                </a:cxn>
                <a:cxn ang="0">
                  <a:pos x="10" y="19"/>
                </a:cxn>
                <a:cxn ang="0">
                  <a:pos x="9" y="20"/>
                </a:cxn>
                <a:cxn ang="0">
                  <a:pos x="8" y="22"/>
                </a:cxn>
                <a:cxn ang="0">
                  <a:pos x="8" y="23"/>
                </a:cxn>
                <a:cxn ang="0">
                  <a:pos x="6" y="22"/>
                </a:cxn>
                <a:cxn ang="0">
                  <a:pos x="5" y="22"/>
                </a:cxn>
                <a:cxn ang="0">
                  <a:pos x="4" y="22"/>
                </a:cxn>
                <a:cxn ang="0">
                  <a:pos x="1" y="20"/>
                </a:cxn>
                <a:cxn ang="0">
                  <a:pos x="2" y="19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4" y="18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7" y="18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6" y="15"/>
                </a:cxn>
                <a:cxn ang="0">
                  <a:pos x="4" y="14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5"/>
                </a:cxn>
              </a:cxnLst>
              <a:rect l="0" t="0" r="r" b="b"/>
              <a:pathLst>
                <a:path w="14" h="23">
                  <a:moveTo>
                    <a:pt x="7" y="6"/>
                  </a:move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8" y="8"/>
                    <a:pt x="9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3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3"/>
                    <a:pt x="12" y="13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9" y="16"/>
                    <a:pt x="10" y="17"/>
                  </a:cubicBezTo>
                  <a:cubicBezTo>
                    <a:pt x="10" y="16"/>
                    <a:pt x="10" y="18"/>
                    <a:pt x="10" y="18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6"/>
                  </a:cubicBezTo>
                  <a:cubicBezTo>
                    <a:pt x="12" y="16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10" y="19"/>
                    <a:pt x="10" y="19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1"/>
                    <a:pt x="3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8"/>
                    <a:pt x="9" y="17"/>
                    <a:pt x="9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6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6" y="15"/>
                    <a:pt x="5" y="15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1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2" name="Freeform 116"/>
            <p:cNvSpPr>
              <a:spLocks/>
            </p:cNvSpPr>
            <p:nvPr/>
          </p:nvSpPr>
          <p:spPr bwMode="auto">
            <a:xfrm>
              <a:off x="8745444" y="2273430"/>
              <a:ext cx="5051" cy="631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3" name="Freeform 117"/>
            <p:cNvSpPr>
              <a:spLocks/>
            </p:cNvSpPr>
            <p:nvPr/>
          </p:nvSpPr>
          <p:spPr bwMode="auto">
            <a:xfrm>
              <a:off x="8660849" y="2281006"/>
              <a:ext cx="89646" cy="118054"/>
            </a:xfrm>
            <a:custGeom>
              <a:avLst/>
              <a:gdLst/>
              <a:ahLst/>
              <a:cxnLst>
                <a:cxn ang="0">
                  <a:pos x="69" y="42"/>
                </a:cxn>
                <a:cxn ang="0">
                  <a:pos x="70" y="36"/>
                </a:cxn>
                <a:cxn ang="0">
                  <a:pos x="69" y="30"/>
                </a:cxn>
                <a:cxn ang="0">
                  <a:pos x="66" y="24"/>
                </a:cxn>
                <a:cxn ang="0">
                  <a:pos x="64" y="14"/>
                </a:cxn>
                <a:cxn ang="0">
                  <a:pos x="64" y="11"/>
                </a:cxn>
                <a:cxn ang="0">
                  <a:pos x="57" y="8"/>
                </a:cxn>
                <a:cxn ang="0">
                  <a:pos x="61" y="7"/>
                </a:cxn>
                <a:cxn ang="0">
                  <a:pos x="60" y="4"/>
                </a:cxn>
                <a:cxn ang="0">
                  <a:pos x="58" y="5"/>
                </a:cxn>
                <a:cxn ang="0">
                  <a:pos x="57" y="5"/>
                </a:cxn>
                <a:cxn ang="0">
                  <a:pos x="56" y="6"/>
                </a:cxn>
                <a:cxn ang="0">
                  <a:pos x="50" y="8"/>
                </a:cxn>
                <a:cxn ang="0">
                  <a:pos x="46" y="8"/>
                </a:cxn>
                <a:cxn ang="0">
                  <a:pos x="44" y="12"/>
                </a:cxn>
                <a:cxn ang="0">
                  <a:pos x="41" y="9"/>
                </a:cxn>
                <a:cxn ang="0">
                  <a:pos x="40" y="5"/>
                </a:cxn>
                <a:cxn ang="0">
                  <a:pos x="37" y="7"/>
                </a:cxn>
                <a:cxn ang="0">
                  <a:pos x="32" y="6"/>
                </a:cxn>
                <a:cxn ang="0">
                  <a:pos x="32" y="1"/>
                </a:cxn>
                <a:cxn ang="0">
                  <a:pos x="27" y="1"/>
                </a:cxn>
                <a:cxn ang="0">
                  <a:pos x="22" y="0"/>
                </a:cxn>
                <a:cxn ang="0">
                  <a:pos x="23" y="4"/>
                </a:cxn>
                <a:cxn ang="0">
                  <a:pos x="25" y="6"/>
                </a:cxn>
                <a:cxn ang="0">
                  <a:pos x="22" y="8"/>
                </a:cxn>
                <a:cxn ang="0">
                  <a:pos x="23" y="11"/>
                </a:cxn>
                <a:cxn ang="0">
                  <a:pos x="24" y="14"/>
                </a:cxn>
                <a:cxn ang="0">
                  <a:pos x="24" y="14"/>
                </a:cxn>
                <a:cxn ang="0">
                  <a:pos x="20" y="16"/>
                </a:cxn>
                <a:cxn ang="0">
                  <a:pos x="18" y="19"/>
                </a:cxn>
                <a:cxn ang="0">
                  <a:pos x="14" y="16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9" y="33"/>
                </a:cxn>
                <a:cxn ang="0">
                  <a:pos x="7" y="38"/>
                </a:cxn>
                <a:cxn ang="0">
                  <a:pos x="0" y="41"/>
                </a:cxn>
                <a:cxn ang="0">
                  <a:pos x="2" y="47"/>
                </a:cxn>
                <a:cxn ang="0">
                  <a:pos x="1" y="51"/>
                </a:cxn>
                <a:cxn ang="0">
                  <a:pos x="1" y="55"/>
                </a:cxn>
                <a:cxn ang="0">
                  <a:pos x="3" y="60"/>
                </a:cxn>
                <a:cxn ang="0">
                  <a:pos x="5" y="66"/>
                </a:cxn>
                <a:cxn ang="0">
                  <a:pos x="12" y="73"/>
                </a:cxn>
                <a:cxn ang="0">
                  <a:pos x="15" y="81"/>
                </a:cxn>
                <a:cxn ang="0">
                  <a:pos x="17" y="92"/>
                </a:cxn>
                <a:cxn ang="0">
                  <a:pos x="22" y="90"/>
                </a:cxn>
                <a:cxn ang="0">
                  <a:pos x="28" y="92"/>
                </a:cxn>
                <a:cxn ang="0">
                  <a:pos x="35" y="94"/>
                </a:cxn>
                <a:cxn ang="0">
                  <a:pos x="43" y="92"/>
                </a:cxn>
                <a:cxn ang="0">
                  <a:pos x="50" y="90"/>
                </a:cxn>
                <a:cxn ang="0">
                  <a:pos x="55" y="91"/>
                </a:cxn>
                <a:cxn ang="0">
                  <a:pos x="54" y="86"/>
                </a:cxn>
                <a:cxn ang="0">
                  <a:pos x="58" y="82"/>
                </a:cxn>
                <a:cxn ang="0">
                  <a:pos x="61" y="79"/>
                </a:cxn>
                <a:cxn ang="0">
                  <a:pos x="58" y="74"/>
                </a:cxn>
                <a:cxn ang="0">
                  <a:pos x="53" y="70"/>
                </a:cxn>
                <a:cxn ang="0">
                  <a:pos x="52" y="63"/>
                </a:cxn>
                <a:cxn ang="0">
                  <a:pos x="49" y="59"/>
                </a:cxn>
                <a:cxn ang="0">
                  <a:pos x="53" y="57"/>
                </a:cxn>
                <a:cxn ang="0">
                  <a:pos x="57" y="56"/>
                </a:cxn>
                <a:cxn ang="0">
                  <a:pos x="60" y="54"/>
                </a:cxn>
                <a:cxn ang="0">
                  <a:pos x="65" y="51"/>
                </a:cxn>
                <a:cxn ang="0">
                  <a:pos x="69" y="51"/>
                </a:cxn>
                <a:cxn ang="0">
                  <a:pos x="72" y="46"/>
                </a:cxn>
              </a:cxnLst>
              <a:rect l="0" t="0" r="r" b="b"/>
              <a:pathLst>
                <a:path w="72" h="95">
                  <a:moveTo>
                    <a:pt x="72" y="46"/>
                  </a:moveTo>
                  <a:cubicBezTo>
                    <a:pt x="72" y="45"/>
                    <a:pt x="72" y="45"/>
                    <a:pt x="72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4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3"/>
                    <a:pt x="71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69" y="43"/>
                  </a:cubicBezTo>
                  <a:cubicBezTo>
                    <a:pt x="69" y="43"/>
                    <a:pt x="69" y="43"/>
                    <a:pt x="69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1"/>
                    <a:pt x="69" y="41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40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8"/>
                  </a:cubicBezTo>
                  <a:cubicBezTo>
                    <a:pt x="68" y="38"/>
                    <a:pt x="68" y="38"/>
                    <a:pt x="69" y="38"/>
                  </a:cubicBezTo>
                  <a:cubicBezTo>
                    <a:pt x="69" y="38"/>
                    <a:pt x="70" y="38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6"/>
                  </a:cubicBezTo>
                  <a:cubicBezTo>
                    <a:pt x="70" y="36"/>
                    <a:pt x="70" y="35"/>
                    <a:pt x="70" y="35"/>
                  </a:cubicBezTo>
                  <a:cubicBezTo>
                    <a:pt x="70" y="35"/>
                    <a:pt x="69" y="35"/>
                    <a:pt x="69" y="35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34"/>
                    <a:pt x="69" y="33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3"/>
                    <a:pt x="69" y="33"/>
                    <a:pt x="68" y="33"/>
                  </a:cubicBezTo>
                  <a:cubicBezTo>
                    <a:pt x="68" y="33"/>
                    <a:pt x="68" y="32"/>
                    <a:pt x="68" y="32"/>
                  </a:cubicBezTo>
                  <a:cubicBezTo>
                    <a:pt x="68" y="32"/>
                    <a:pt x="68" y="32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9" y="31"/>
                    <a:pt x="69" y="31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29"/>
                    <a:pt x="68" y="29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8"/>
                    <a:pt x="68" y="28"/>
                    <a:pt x="67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7"/>
                    <a:pt x="67" y="27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6" y="27"/>
                    <a:pt x="66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6" y="25"/>
                  </a:cubicBezTo>
                  <a:cubicBezTo>
                    <a:pt x="66" y="25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3"/>
                    <a:pt x="67" y="22"/>
                    <a:pt x="67" y="22"/>
                  </a:cubicBezTo>
                  <a:cubicBezTo>
                    <a:pt x="67" y="22"/>
                    <a:pt x="67" y="21"/>
                    <a:pt x="68" y="21"/>
                  </a:cubicBezTo>
                  <a:cubicBezTo>
                    <a:pt x="68" y="21"/>
                    <a:pt x="68" y="20"/>
                    <a:pt x="68" y="2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8"/>
                    <a:pt x="66" y="17"/>
                    <a:pt x="66" y="1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5" y="14"/>
                    <a:pt x="65" y="15"/>
                  </a:cubicBezTo>
                  <a:cubicBezTo>
                    <a:pt x="65" y="15"/>
                    <a:pt x="64" y="15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4" y="13"/>
                    <a:pt x="64" y="13"/>
                  </a:cubicBezTo>
                  <a:cubicBezTo>
                    <a:pt x="64" y="13"/>
                    <a:pt x="64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6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1"/>
                    <a:pt x="65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0"/>
                    <a:pt x="63" y="10"/>
                    <a:pt x="63" y="10"/>
                  </a:cubicBezTo>
                  <a:cubicBezTo>
                    <a:pt x="63" y="10"/>
                    <a:pt x="63" y="10"/>
                    <a:pt x="62" y="10"/>
                  </a:cubicBezTo>
                  <a:cubicBezTo>
                    <a:pt x="62" y="9"/>
                    <a:pt x="61" y="9"/>
                    <a:pt x="61" y="9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9"/>
                    <a:pt x="58" y="9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8"/>
                    <a:pt x="57" y="8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7"/>
                    <a:pt x="61" y="7"/>
                    <a:pt x="61" y="7"/>
                  </a:cubicBezTo>
                  <a:cubicBezTo>
                    <a:pt x="61" y="7"/>
                    <a:pt x="62" y="7"/>
                    <a:pt x="62" y="7"/>
                  </a:cubicBezTo>
                  <a:cubicBezTo>
                    <a:pt x="61" y="7"/>
                    <a:pt x="61" y="7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59" y="6"/>
                    <a:pt x="59" y="5"/>
                  </a:cubicBezTo>
                  <a:cubicBezTo>
                    <a:pt x="59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4"/>
                    <a:pt x="61" y="4"/>
                  </a:cubicBezTo>
                  <a:cubicBezTo>
                    <a:pt x="61" y="4"/>
                    <a:pt x="61" y="5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0" y="4"/>
                    <a:pt x="60" y="4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5"/>
                    <a:pt x="57" y="5"/>
                  </a:cubicBezTo>
                  <a:cubicBezTo>
                    <a:pt x="57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7"/>
                    <a:pt x="58" y="7"/>
                    <a:pt x="57" y="6"/>
                  </a:cubicBezTo>
                  <a:cubicBezTo>
                    <a:pt x="57" y="6"/>
                    <a:pt x="57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7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7"/>
                    <a:pt x="54" y="7"/>
                    <a:pt x="54" y="7"/>
                  </a:cubicBezTo>
                  <a:cubicBezTo>
                    <a:pt x="53" y="7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8"/>
                    <a:pt x="51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6" y="9"/>
                    <a:pt x="46" y="10"/>
                  </a:cubicBezTo>
                  <a:cubicBezTo>
                    <a:pt x="46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4" y="10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5" y="11"/>
                    <a:pt x="45" y="11"/>
                  </a:cubicBezTo>
                  <a:cubicBezTo>
                    <a:pt x="45" y="11"/>
                    <a:pt x="45" y="11"/>
                    <a:pt x="44" y="11"/>
                  </a:cubicBezTo>
                  <a:cubicBezTo>
                    <a:pt x="44" y="12"/>
                    <a:pt x="44" y="11"/>
                    <a:pt x="44" y="11"/>
                  </a:cubicBezTo>
                  <a:cubicBezTo>
                    <a:pt x="44" y="11"/>
                    <a:pt x="44" y="11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2" y="12"/>
                    <a:pt x="42" y="12"/>
                  </a:cubicBezTo>
                  <a:cubicBezTo>
                    <a:pt x="42" y="12"/>
                    <a:pt x="41" y="11"/>
                    <a:pt x="41" y="11"/>
                  </a:cubicBezTo>
                  <a:cubicBezTo>
                    <a:pt x="41" y="11"/>
                    <a:pt x="41" y="11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1"/>
                    <a:pt x="39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1" y="7"/>
                    <a:pt x="42" y="7"/>
                  </a:cubicBezTo>
                  <a:cubicBezTo>
                    <a:pt x="42" y="6"/>
                    <a:pt x="42" y="7"/>
                    <a:pt x="42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1" y="6"/>
                    <a:pt x="41" y="6"/>
                  </a:cubicBezTo>
                  <a:cubicBezTo>
                    <a:pt x="41" y="7"/>
                    <a:pt x="41" y="6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6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6" y="1"/>
                    <a:pt x="26" y="1"/>
                  </a:cubicBezTo>
                  <a:cubicBezTo>
                    <a:pt x="26" y="1"/>
                    <a:pt x="26" y="2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4" y="10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2"/>
                    <a:pt x="24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5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8" y="18"/>
                    <a:pt x="18" y="17"/>
                    <a:pt x="18" y="18"/>
                  </a:cubicBezTo>
                  <a:cubicBezTo>
                    <a:pt x="19" y="18"/>
                    <a:pt x="19" y="18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7"/>
                    <a:pt x="18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7"/>
                  </a:cubicBezTo>
                  <a:cubicBezTo>
                    <a:pt x="15" y="17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2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10" y="17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10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6"/>
                  </a:cubicBezTo>
                  <a:cubicBezTo>
                    <a:pt x="10" y="26"/>
                    <a:pt x="10" y="26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8" y="29"/>
                    <a:pt x="8" y="29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3"/>
                    <a:pt x="8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6" y="39"/>
                  </a:cubicBezTo>
                  <a:cubicBezTo>
                    <a:pt x="6" y="39"/>
                    <a:pt x="6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2" y="43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6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1" y="48"/>
                    <a:pt x="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49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8"/>
                  </a:cubicBezTo>
                  <a:cubicBezTo>
                    <a:pt x="4" y="58"/>
                    <a:pt x="3" y="58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0"/>
                    <a:pt x="2" y="60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3" y="64"/>
                    <a:pt x="3" y="65"/>
                    <a:pt x="3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5"/>
                    <a:pt x="3" y="65"/>
                    <a:pt x="4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5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5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8"/>
                    <a:pt x="4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5" y="70"/>
                    <a:pt x="5" y="71"/>
                  </a:cubicBezTo>
                  <a:cubicBezTo>
                    <a:pt x="5" y="71"/>
                    <a:pt x="6" y="71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3"/>
                    <a:pt x="6" y="73"/>
                    <a:pt x="7" y="73"/>
                  </a:cubicBezTo>
                  <a:cubicBezTo>
                    <a:pt x="7" y="73"/>
                    <a:pt x="8" y="73"/>
                    <a:pt x="8" y="72"/>
                  </a:cubicBezTo>
                  <a:cubicBezTo>
                    <a:pt x="9" y="72"/>
                    <a:pt x="9" y="72"/>
                    <a:pt x="10" y="72"/>
                  </a:cubicBezTo>
                  <a:cubicBezTo>
                    <a:pt x="11" y="72"/>
                    <a:pt x="11" y="72"/>
                    <a:pt x="12" y="73"/>
                  </a:cubicBezTo>
                  <a:cubicBezTo>
                    <a:pt x="13" y="73"/>
                    <a:pt x="13" y="74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4" y="74"/>
                  </a:cubicBezTo>
                  <a:cubicBezTo>
                    <a:pt x="14" y="74"/>
                    <a:pt x="15" y="74"/>
                    <a:pt x="15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7" y="75"/>
                    <a:pt x="17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7"/>
                    <a:pt x="18" y="78"/>
                    <a:pt x="17" y="78"/>
                  </a:cubicBezTo>
                  <a:cubicBezTo>
                    <a:pt x="16" y="79"/>
                    <a:pt x="16" y="79"/>
                    <a:pt x="16" y="80"/>
                  </a:cubicBezTo>
                  <a:cubicBezTo>
                    <a:pt x="16" y="80"/>
                    <a:pt x="16" y="80"/>
                    <a:pt x="15" y="81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4" y="82"/>
                    <a:pt x="15" y="82"/>
                    <a:pt x="14" y="83"/>
                  </a:cubicBezTo>
                  <a:cubicBezTo>
                    <a:pt x="14" y="84"/>
                    <a:pt x="14" y="85"/>
                    <a:pt x="14" y="85"/>
                  </a:cubicBezTo>
                  <a:cubicBezTo>
                    <a:pt x="13" y="86"/>
                    <a:pt x="13" y="87"/>
                    <a:pt x="13" y="88"/>
                  </a:cubicBezTo>
                  <a:cubicBezTo>
                    <a:pt x="13" y="89"/>
                    <a:pt x="13" y="90"/>
                    <a:pt x="13" y="91"/>
                  </a:cubicBezTo>
                  <a:cubicBezTo>
                    <a:pt x="13" y="91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1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2"/>
                    <a:pt x="19" y="92"/>
                  </a:cubicBezTo>
                  <a:cubicBezTo>
                    <a:pt x="19" y="92"/>
                    <a:pt x="19" y="91"/>
                    <a:pt x="19" y="91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89"/>
                    <a:pt x="20" y="90"/>
                    <a:pt x="20" y="90"/>
                  </a:cubicBezTo>
                  <a:cubicBezTo>
                    <a:pt x="20" y="89"/>
                    <a:pt x="21" y="89"/>
                    <a:pt x="21" y="89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1"/>
                    <a:pt x="23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0"/>
                    <a:pt x="25" y="90"/>
                    <a:pt x="25" y="90"/>
                  </a:cubicBezTo>
                  <a:cubicBezTo>
                    <a:pt x="25" y="90"/>
                    <a:pt x="25" y="90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30" y="92"/>
                    <a:pt x="30" y="92"/>
                  </a:cubicBezTo>
                  <a:cubicBezTo>
                    <a:pt x="30" y="92"/>
                    <a:pt x="31" y="92"/>
                    <a:pt x="31" y="92"/>
                  </a:cubicBezTo>
                  <a:cubicBezTo>
                    <a:pt x="31" y="92"/>
                    <a:pt x="31" y="92"/>
                    <a:pt x="31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3"/>
                    <a:pt x="34" y="93"/>
                    <a:pt x="34" y="93"/>
                  </a:cubicBezTo>
                  <a:cubicBezTo>
                    <a:pt x="34" y="92"/>
                    <a:pt x="34" y="92"/>
                    <a:pt x="35" y="92"/>
                  </a:cubicBezTo>
                  <a:cubicBezTo>
                    <a:pt x="35" y="92"/>
                    <a:pt x="36" y="92"/>
                    <a:pt x="36" y="92"/>
                  </a:cubicBezTo>
                  <a:cubicBezTo>
                    <a:pt x="37" y="92"/>
                    <a:pt x="37" y="92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9" y="93"/>
                    <a:pt x="39" y="93"/>
                  </a:cubicBezTo>
                  <a:cubicBezTo>
                    <a:pt x="39" y="93"/>
                    <a:pt x="40" y="93"/>
                    <a:pt x="40" y="93"/>
                  </a:cubicBezTo>
                  <a:cubicBezTo>
                    <a:pt x="40" y="93"/>
                    <a:pt x="41" y="93"/>
                    <a:pt x="41" y="93"/>
                  </a:cubicBezTo>
                  <a:cubicBezTo>
                    <a:pt x="41" y="93"/>
                    <a:pt x="41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3" y="93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4" y="92"/>
                    <a:pt x="44" y="92"/>
                  </a:cubicBezTo>
                  <a:cubicBezTo>
                    <a:pt x="44" y="92"/>
                    <a:pt x="45" y="92"/>
                    <a:pt x="45" y="92"/>
                  </a:cubicBezTo>
                  <a:cubicBezTo>
                    <a:pt x="45" y="92"/>
                    <a:pt x="45" y="91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6" y="91"/>
                    <a:pt x="47" y="91"/>
                  </a:cubicBezTo>
                  <a:cubicBezTo>
                    <a:pt x="47" y="91"/>
                    <a:pt x="47" y="91"/>
                    <a:pt x="48" y="91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8" y="91"/>
                    <a:pt x="49" y="91"/>
                    <a:pt x="49" y="91"/>
                  </a:cubicBezTo>
                  <a:cubicBezTo>
                    <a:pt x="49" y="91"/>
                    <a:pt x="48" y="90"/>
                    <a:pt x="48" y="90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90"/>
                    <a:pt x="49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3" y="90"/>
                    <a:pt x="52" y="90"/>
                    <a:pt x="53" y="90"/>
                  </a:cubicBezTo>
                  <a:cubicBezTo>
                    <a:pt x="53" y="90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2"/>
                  </a:cubicBezTo>
                  <a:cubicBezTo>
                    <a:pt x="53" y="92"/>
                    <a:pt x="54" y="92"/>
                    <a:pt x="54" y="92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4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0"/>
                    <a:pt x="56" y="90"/>
                    <a:pt x="55" y="90"/>
                  </a:cubicBezTo>
                  <a:cubicBezTo>
                    <a:pt x="55" y="90"/>
                    <a:pt x="55" y="90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7"/>
                    <a:pt x="55" y="87"/>
                  </a:cubicBezTo>
                  <a:cubicBezTo>
                    <a:pt x="55" y="87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7"/>
                    <a:pt x="54" y="86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86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4"/>
                    <a:pt x="53" y="84"/>
                    <a:pt x="54" y="84"/>
                  </a:cubicBezTo>
                  <a:cubicBezTo>
                    <a:pt x="54" y="84"/>
                    <a:pt x="54" y="83"/>
                    <a:pt x="54" y="83"/>
                  </a:cubicBezTo>
                  <a:cubicBezTo>
                    <a:pt x="54" y="83"/>
                    <a:pt x="54" y="83"/>
                    <a:pt x="55" y="83"/>
                  </a:cubicBezTo>
                  <a:cubicBezTo>
                    <a:pt x="55" y="83"/>
                    <a:pt x="55" y="83"/>
                    <a:pt x="56" y="83"/>
                  </a:cubicBezTo>
                  <a:cubicBezTo>
                    <a:pt x="56" y="83"/>
                    <a:pt x="56" y="82"/>
                    <a:pt x="56" y="82"/>
                  </a:cubicBezTo>
                  <a:cubicBezTo>
                    <a:pt x="57" y="82"/>
                    <a:pt x="57" y="82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81"/>
                    <a:pt x="58" y="81"/>
                    <a:pt x="59" y="81"/>
                  </a:cubicBezTo>
                  <a:cubicBezTo>
                    <a:pt x="59" y="81"/>
                    <a:pt x="59" y="81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59" y="80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9"/>
                    <a:pt x="59" y="79"/>
                    <a:pt x="60" y="80"/>
                  </a:cubicBezTo>
                  <a:cubicBezTo>
                    <a:pt x="60" y="80"/>
                    <a:pt x="61" y="80"/>
                    <a:pt x="61" y="80"/>
                  </a:cubicBezTo>
                  <a:cubicBezTo>
                    <a:pt x="61" y="80"/>
                    <a:pt x="61" y="79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1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1" y="77"/>
                    <a:pt x="62" y="77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74"/>
                    <a:pt x="59" y="75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4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7" y="73"/>
                    <a:pt x="57" y="73"/>
                  </a:cubicBezTo>
                  <a:cubicBezTo>
                    <a:pt x="57" y="73"/>
                    <a:pt x="57" y="73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56" y="72"/>
                    <a:pt x="56" y="71"/>
                  </a:cubicBezTo>
                  <a:cubicBezTo>
                    <a:pt x="56" y="71"/>
                    <a:pt x="56" y="71"/>
                    <a:pt x="55" y="71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8"/>
                  </a:cubicBezTo>
                  <a:cubicBezTo>
                    <a:pt x="53" y="68"/>
                    <a:pt x="53" y="68"/>
                    <a:pt x="52" y="68"/>
                  </a:cubicBezTo>
                  <a:cubicBezTo>
                    <a:pt x="52" y="68"/>
                    <a:pt x="52" y="68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1" y="66"/>
                    <a:pt x="51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4"/>
                    <a:pt x="51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4"/>
                    <a:pt x="52" y="64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3"/>
                    <a:pt x="51" y="63"/>
                    <a:pt x="51" y="62"/>
                  </a:cubicBezTo>
                  <a:cubicBezTo>
                    <a:pt x="51" y="62"/>
                    <a:pt x="50" y="62"/>
                    <a:pt x="50" y="62"/>
                  </a:cubicBezTo>
                  <a:cubicBezTo>
                    <a:pt x="50" y="62"/>
                    <a:pt x="50" y="62"/>
                    <a:pt x="50" y="61"/>
                  </a:cubicBezTo>
                  <a:cubicBezTo>
                    <a:pt x="50" y="61"/>
                    <a:pt x="50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59"/>
                    <a:pt x="48" y="59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9"/>
                    <a:pt x="49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59"/>
                    <a:pt x="50" y="59"/>
                  </a:cubicBezTo>
                  <a:cubicBezTo>
                    <a:pt x="51" y="59"/>
                    <a:pt x="50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4" y="57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55"/>
                    <a:pt x="57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8" y="55"/>
                    <a:pt x="58" y="54"/>
                    <a:pt x="58" y="54"/>
                  </a:cubicBezTo>
                  <a:cubicBezTo>
                    <a:pt x="59" y="54"/>
                    <a:pt x="58" y="54"/>
                    <a:pt x="58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4"/>
                    <a:pt x="59" y="54"/>
                    <a:pt x="59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60" y="55"/>
                    <a:pt x="60" y="55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4"/>
                    <a:pt x="60" y="54"/>
                    <a:pt x="60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60" y="53"/>
                    <a:pt x="61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61" y="53"/>
                    <a:pt x="61" y="53"/>
                    <a:pt x="62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2" y="53"/>
                    <a:pt x="62" y="53"/>
                    <a:pt x="63" y="53"/>
                  </a:cubicBezTo>
                  <a:cubicBezTo>
                    <a:pt x="63" y="53"/>
                    <a:pt x="63" y="53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2"/>
                    <a:pt x="64" y="52"/>
                    <a:pt x="6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5" y="51"/>
                    <a:pt x="65" y="51"/>
                  </a:cubicBezTo>
                  <a:cubicBezTo>
                    <a:pt x="65" y="52"/>
                    <a:pt x="65" y="51"/>
                    <a:pt x="65" y="51"/>
                  </a:cubicBezTo>
                  <a:cubicBezTo>
                    <a:pt x="65" y="51"/>
                    <a:pt x="65" y="51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1"/>
                    <a:pt x="67" y="51"/>
                    <a:pt x="67" y="50"/>
                  </a:cubicBezTo>
                  <a:cubicBezTo>
                    <a:pt x="67" y="50"/>
                    <a:pt x="66" y="50"/>
                    <a:pt x="66" y="50"/>
                  </a:cubicBezTo>
                  <a:cubicBezTo>
                    <a:pt x="66" y="50"/>
                    <a:pt x="66" y="50"/>
                    <a:pt x="66" y="49"/>
                  </a:cubicBezTo>
                  <a:cubicBezTo>
                    <a:pt x="66" y="49"/>
                    <a:pt x="66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8"/>
                    <a:pt x="67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9" y="50"/>
                    <a:pt x="69" y="50"/>
                  </a:cubicBezTo>
                  <a:cubicBezTo>
                    <a:pt x="69" y="50"/>
                    <a:pt x="68" y="50"/>
                    <a:pt x="68" y="50"/>
                  </a:cubicBezTo>
                  <a:cubicBezTo>
                    <a:pt x="68" y="51"/>
                    <a:pt x="68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2"/>
                    <a:pt x="69" y="52"/>
                  </a:cubicBezTo>
                  <a:cubicBezTo>
                    <a:pt x="69" y="52"/>
                    <a:pt x="70" y="52"/>
                    <a:pt x="70" y="52"/>
                  </a:cubicBezTo>
                  <a:cubicBezTo>
                    <a:pt x="70" y="52"/>
                    <a:pt x="70" y="52"/>
                    <a:pt x="70" y="51"/>
                  </a:cubicBezTo>
                  <a:cubicBezTo>
                    <a:pt x="70" y="51"/>
                    <a:pt x="71" y="51"/>
                    <a:pt x="71" y="51"/>
                  </a:cubicBezTo>
                  <a:cubicBezTo>
                    <a:pt x="71" y="51"/>
                    <a:pt x="71" y="51"/>
                    <a:pt x="71" y="50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1" y="50"/>
                    <a:pt x="71" y="50"/>
                    <a:pt x="71" y="49"/>
                  </a:cubicBezTo>
                  <a:cubicBezTo>
                    <a:pt x="71" y="49"/>
                    <a:pt x="71" y="49"/>
                    <a:pt x="71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2" y="47"/>
                    <a:pt x="72" y="46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4" name="Freeform 118"/>
            <p:cNvSpPr>
              <a:spLocks/>
            </p:cNvSpPr>
            <p:nvPr/>
          </p:nvSpPr>
          <p:spPr bwMode="auto">
            <a:xfrm>
              <a:off x="8683576" y="2278480"/>
              <a:ext cx="2525" cy="63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5" name="Freeform 119"/>
            <p:cNvSpPr>
              <a:spLocks/>
            </p:cNvSpPr>
            <p:nvPr/>
          </p:nvSpPr>
          <p:spPr bwMode="auto">
            <a:xfrm>
              <a:off x="8686102" y="2283531"/>
              <a:ext cx="1262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6" name="Freeform 120"/>
            <p:cNvSpPr>
              <a:spLocks/>
            </p:cNvSpPr>
            <p:nvPr/>
          </p:nvSpPr>
          <p:spPr bwMode="auto">
            <a:xfrm>
              <a:off x="8684839" y="2286056"/>
              <a:ext cx="631" cy="6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7" name="Freeform 121"/>
            <p:cNvSpPr>
              <a:spLocks/>
            </p:cNvSpPr>
            <p:nvPr/>
          </p:nvSpPr>
          <p:spPr bwMode="auto">
            <a:xfrm>
              <a:off x="8687364" y="2287319"/>
              <a:ext cx="631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8" name="Freeform 122"/>
            <p:cNvSpPr>
              <a:spLocks/>
            </p:cNvSpPr>
            <p:nvPr/>
          </p:nvSpPr>
          <p:spPr bwMode="auto">
            <a:xfrm>
              <a:off x="8668425" y="2301839"/>
              <a:ext cx="1262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09" name="Freeform 123"/>
            <p:cNvSpPr>
              <a:spLocks/>
            </p:cNvSpPr>
            <p:nvPr/>
          </p:nvSpPr>
          <p:spPr bwMode="auto">
            <a:xfrm>
              <a:off x="8670950" y="2301839"/>
              <a:ext cx="2525" cy="6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0" name="Freeform 124"/>
            <p:cNvSpPr>
              <a:spLocks/>
            </p:cNvSpPr>
            <p:nvPr/>
          </p:nvSpPr>
          <p:spPr bwMode="auto">
            <a:xfrm>
              <a:off x="8676001" y="2300576"/>
              <a:ext cx="1262" cy="6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1" name="Freeform 125"/>
            <p:cNvSpPr>
              <a:spLocks/>
            </p:cNvSpPr>
            <p:nvPr/>
          </p:nvSpPr>
          <p:spPr bwMode="auto">
            <a:xfrm>
              <a:off x="8673475" y="2300576"/>
              <a:ext cx="1262" cy="6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2" name="Freeform 126"/>
            <p:cNvSpPr>
              <a:spLocks/>
            </p:cNvSpPr>
            <p:nvPr/>
          </p:nvSpPr>
          <p:spPr bwMode="auto">
            <a:xfrm>
              <a:off x="8678526" y="2299314"/>
              <a:ext cx="2525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3" name="Freeform 127"/>
            <p:cNvSpPr>
              <a:spLocks/>
            </p:cNvSpPr>
            <p:nvPr/>
          </p:nvSpPr>
          <p:spPr bwMode="auto">
            <a:xfrm>
              <a:off x="8681051" y="2299314"/>
              <a:ext cx="1262" cy="6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4" name="Line 128"/>
            <p:cNvSpPr>
              <a:spLocks noChangeShapeType="1"/>
            </p:cNvSpPr>
            <p:nvPr/>
          </p:nvSpPr>
          <p:spPr bwMode="auto">
            <a:xfrm>
              <a:off x="8687364" y="230688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5" name="Line 129"/>
            <p:cNvSpPr>
              <a:spLocks noChangeShapeType="1"/>
            </p:cNvSpPr>
            <p:nvPr/>
          </p:nvSpPr>
          <p:spPr bwMode="auto">
            <a:xfrm>
              <a:off x="8687364" y="230688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6" name="Line 130"/>
            <p:cNvSpPr>
              <a:spLocks noChangeShapeType="1"/>
            </p:cNvSpPr>
            <p:nvPr/>
          </p:nvSpPr>
          <p:spPr bwMode="auto">
            <a:xfrm>
              <a:off x="8683576" y="230183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7" name="Line 131"/>
            <p:cNvSpPr>
              <a:spLocks noChangeShapeType="1"/>
            </p:cNvSpPr>
            <p:nvPr/>
          </p:nvSpPr>
          <p:spPr bwMode="auto">
            <a:xfrm>
              <a:off x="8683576" y="230183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8" name="Freeform 132"/>
            <p:cNvSpPr>
              <a:spLocks/>
            </p:cNvSpPr>
            <p:nvPr/>
          </p:nvSpPr>
          <p:spPr bwMode="auto">
            <a:xfrm>
              <a:off x="8724611" y="2287319"/>
              <a:ext cx="4419" cy="25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19" name="Freeform 134"/>
            <p:cNvSpPr>
              <a:spLocks noEditPoints="1"/>
            </p:cNvSpPr>
            <p:nvPr/>
          </p:nvSpPr>
          <p:spPr bwMode="auto">
            <a:xfrm>
              <a:off x="8847084" y="2468503"/>
              <a:ext cx="193811" cy="89645"/>
            </a:xfrm>
            <a:custGeom>
              <a:avLst/>
              <a:gdLst/>
              <a:ahLst/>
              <a:cxnLst>
                <a:cxn ang="0">
                  <a:pos x="27" y="11"/>
                </a:cxn>
                <a:cxn ang="0">
                  <a:pos x="21" y="7"/>
                </a:cxn>
                <a:cxn ang="0">
                  <a:pos x="15" y="3"/>
                </a:cxn>
                <a:cxn ang="0">
                  <a:pos x="9" y="2"/>
                </a:cxn>
                <a:cxn ang="0">
                  <a:pos x="7" y="5"/>
                </a:cxn>
                <a:cxn ang="0">
                  <a:pos x="3" y="16"/>
                </a:cxn>
                <a:cxn ang="0">
                  <a:pos x="8" y="18"/>
                </a:cxn>
                <a:cxn ang="0">
                  <a:pos x="10" y="18"/>
                </a:cxn>
                <a:cxn ang="0">
                  <a:pos x="15" y="16"/>
                </a:cxn>
                <a:cxn ang="0">
                  <a:pos x="16" y="14"/>
                </a:cxn>
                <a:cxn ang="0">
                  <a:pos x="19" y="13"/>
                </a:cxn>
                <a:cxn ang="0">
                  <a:pos x="26" y="14"/>
                </a:cxn>
                <a:cxn ang="0">
                  <a:pos x="85" y="66"/>
                </a:cxn>
                <a:cxn ang="0">
                  <a:pos x="86" y="67"/>
                </a:cxn>
                <a:cxn ang="0">
                  <a:pos x="92" y="63"/>
                </a:cxn>
                <a:cxn ang="0">
                  <a:pos x="94" y="57"/>
                </a:cxn>
                <a:cxn ang="0">
                  <a:pos x="103" y="56"/>
                </a:cxn>
                <a:cxn ang="0">
                  <a:pos x="123" y="55"/>
                </a:cxn>
                <a:cxn ang="0">
                  <a:pos x="136" y="53"/>
                </a:cxn>
                <a:cxn ang="0">
                  <a:pos x="151" y="52"/>
                </a:cxn>
                <a:cxn ang="0">
                  <a:pos x="154" y="50"/>
                </a:cxn>
                <a:cxn ang="0">
                  <a:pos x="151" y="34"/>
                </a:cxn>
                <a:cxn ang="0">
                  <a:pos x="149" y="25"/>
                </a:cxn>
                <a:cxn ang="0">
                  <a:pos x="146" y="13"/>
                </a:cxn>
                <a:cxn ang="0">
                  <a:pos x="132" y="10"/>
                </a:cxn>
                <a:cxn ang="0">
                  <a:pos x="118" y="15"/>
                </a:cxn>
                <a:cxn ang="0">
                  <a:pos x="106" y="16"/>
                </a:cxn>
                <a:cxn ang="0">
                  <a:pos x="91" y="11"/>
                </a:cxn>
                <a:cxn ang="0">
                  <a:pos x="83" y="5"/>
                </a:cxn>
                <a:cxn ang="0">
                  <a:pos x="73" y="3"/>
                </a:cxn>
                <a:cxn ang="0">
                  <a:pos x="58" y="3"/>
                </a:cxn>
                <a:cxn ang="0">
                  <a:pos x="49" y="7"/>
                </a:cxn>
                <a:cxn ang="0">
                  <a:pos x="41" y="12"/>
                </a:cxn>
                <a:cxn ang="0">
                  <a:pos x="27" y="12"/>
                </a:cxn>
                <a:cxn ang="0">
                  <a:pos x="29" y="15"/>
                </a:cxn>
                <a:cxn ang="0">
                  <a:pos x="33" y="17"/>
                </a:cxn>
                <a:cxn ang="0">
                  <a:pos x="29" y="17"/>
                </a:cxn>
                <a:cxn ang="0">
                  <a:pos x="24" y="19"/>
                </a:cxn>
                <a:cxn ang="0">
                  <a:pos x="19" y="20"/>
                </a:cxn>
                <a:cxn ang="0">
                  <a:pos x="17" y="21"/>
                </a:cxn>
                <a:cxn ang="0">
                  <a:pos x="12" y="20"/>
                </a:cxn>
                <a:cxn ang="0">
                  <a:pos x="8" y="19"/>
                </a:cxn>
                <a:cxn ang="0">
                  <a:pos x="2" y="23"/>
                </a:cxn>
                <a:cxn ang="0">
                  <a:pos x="4" y="27"/>
                </a:cxn>
                <a:cxn ang="0">
                  <a:pos x="9" y="32"/>
                </a:cxn>
                <a:cxn ang="0">
                  <a:pos x="9" y="40"/>
                </a:cxn>
                <a:cxn ang="0">
                  <a:pos x="6" y="43"/>
                </a:cxn>
                <a:cxn ang="0">
                  <a:pos x="11" y="50"/>
                </a:cxn>
                <a:cxn ang="0">
                  <a:pos x="11" y="53"/>
                </a:cxn>
                <a:cxn ang="0">
                  <a:pos x="14" y="58"/>
                </a:cxn>
                <a:cxn ang="0">
                  <a:pos x="20" y="61"/>
                </a:cxn>
                <a:cxn ang="0">
                  <a:pos x="19" y="64"/>
                </a:cxn>
                <a:cxn ang="0">
                  <a:pos x="29" y="66"/>
                </a:cxn>
                <a:cxn ang="0">
                  <a:pos x="41" y="68"/>
                </a:cxn>
                <a:cxn ang="0">
                  <a:pos x="52" y="65"/>
                </a:cxn>
                <a:cxn ang="0">
                  <a:pos x="56" y="70"/>
                </a:cxn>
                <a:cxn ang="0">
                  <a:pos x="71" y="68"/>
                </a:cxn>
                <a:cxn ang="0">
                  <a:pos x="79" y="65"/>
                </a:cxn>
              </a:cxnLst>
              <a:rect l="0" t="0" r="r" b="b"/>
              <a:pathLst>
                <a:path w="156" h="72">
                  <a:moveTo>
                    <a:pt x="129" y="62"/>
                  </a:move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9" y="62"/>
                    <a:pt x="129" y="62"/>
                  </a:cubicBezTo>
                  <a:moveTo>
                    <a:pt x="6" y="5"/>
                  </a:moveTo>
                  <a:cubicBezTo>
                    <a:pt x="6" y="5"/>
                    <a:pt x="6" y="5"/>
                    <a:pt x="6" y="5"/>
                  </a:cubicBezTo>
                  <a:close/>
                  <a:moveTo>
                    <a:pt x="27" y="13"/>
                  </a:moveTo>
                  <a:cubicBezTo>
                    <a:pt x="27" y="12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9"/>
                    <a:pt x="25" y="10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4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1" y="1"/>
                    <a:pt x="10" y="1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6"/>
                  </a:cubicBezTo>
                  <a:cubicBezTo>
                    <a:pt x="8" y="6"/>
                    <a:pt x="8" y="7"/>
                    <a:pt x="8" y="8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2"/>
                    <a:pt x="6" y="12"/>
                    <a:pt x="5" y="13"/>
                  </a:cubicBezTo>
                  <a:cubicBezTo>
                    <a:pt x="5" y="13"/>
                    <a:pt x="6" y="13"/>
                    <a:pt x="5" y="13"/>
                  </a:cubicBezTo>
                  <a:cubicBezTo>
                    <a:pt x="5" y="14"/>
                    <a:pt x="5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4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0" y="18"/>
                    <a:pt x="10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4" y="14"/>
                    <a:pt x="24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moveTo>
                    <a:pt x="94" y="13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moveTo>
                    <a:pt x="85" y="66"/>
                  </a:moveTo>
                  <a:cubicBezTo>
                    <a:pt x="85" y="67"/>
                    <a:pt x="84" y="67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2" y="68"/>
                    <a:pt x="82" y="69"/>
                  </a:cubicBezTo>
                  <a:cubicBezTo>
                    <a:pt x="82" y="69"/>
                    <a:pt x="82" y="70"/>
                    <a:pt x="82" y="70"/>
                  </a:cubicBezTo>
                  <a:cubicBezTo>
                    <a:pt x="82" y="70"/>
                    <a:pt x="82" y="71"/>
                    <a:pt x="82" y="71"/>
                  </a:cubicBezTo>
                  <a:cubicBezTo>
                    <a:pt x="82" y="71"/>
                    <a:pt x="82" y="71"/>
                    <a:pt x="83" y="71"/>
                  </a:cubicBezTo>
                  <a:cubicBezTo>
                    <a:pt x="87" y="71"/>
                    <a:pt x="83" y="70"/>
                    <a:pt x="85" y="69"/>
                  </a:cubicBezTo>
                  <a:cubicBezTo>
                    <a:pt x="85" y="69"/>
                    <a:pt x="85" y="68"/>
                    <a:pt x="85" y="68"/>
                  </a:cubicBezTo>
                  <a:cubicBezTo>
                    <a:pt x="86" y="68"/>
                    <a:pt x="86" y="68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7" y="66"/>
                    <a:pt x="87" y="66"/>
                  </a:cubicBezTo>
                  <a:cubicBezTo>
                    <a:pt x="88" y="65"/>
                    <a:pt x="87" y="66"/>
                    <a:pt x="88" y="66"/>
                  </a:cubicBezTo>
                  <a:cubicBezTo>
                    <a:pt x="89" y="66"/>
                    <a:pt x="89" y="66"/>
                    <a:pt x="89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4"/>
                    <a:pt x="90" y="63"/>
                    <a:pt x="90" y="63"/>
                  </a:cubicBezTo>
                  <a:cubicBezTo>
                    <a:pt x="91" y="62"/>
                    <a:pt x="91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3"/>
                    <a:pt x="92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2"/>
                    <a:pt x="92" y="62"/>
                    <a:pt x="92" y="61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92" y="60"/>
                    <a:pt x="92" y="59"/>
                    <a:pt x="92" y="58"/>
                  </a:cubicBezTo>
                  <a:cubicBezTo>
                    <a:pt x="92" y="58"/>
                    <a:pt x="92" y="57"/>
                    <a:pt x="93" y="57"/>
                  </a:cubicBezTo>
                  <a:cubicBezTo>
                    <a:pt x="93" y="57"/>
                    <a:pt x="94" y="57"/>
                    <a:pt x="94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59"/>
                    <a:pt x="98" y="59"/>
                    <a:pt x="99" y="59"/>
                  </a:cubicBezTo>
                  <a:cubicBezTo>
                    <a:pt x="99" y="58"/>
                    <a:pt x="100" y="58"/>
                    <a:pt x="100" y="58"/>
                  </a:cubicBezTo>
                  <a:cubicBezTo>
                    <a:pt x="101" y="57"/>
                    <a:pt x="101" y="57"/>
                    <a:pt x="102" y="57"/>
                  </a:cubicBezTo>
                  <a:cubicBezTo>
                    <a:pt x="102" y="56"/>
                    <a:pt x="103" y="56"/>
                    <a:pt x="103" y="56"/>
                  </a:cubicBezTo>
                  <a:cubicBezTo>
                    <a:pt x="104" y="56"/>
                    <a:pt x="105" y="56"/>
                    <a:pt x="106" y="57"/>
                  </a:cubicBezTo>
                  <a:cubicBezTo>
                    <a:pt x="107" y="57"/>
                    <a:pt x="108" y="57"/>
                    <a:pt x="109" y="58"/>
                  </a:cubicBezTo>
                  <a:cubicBezTo>
                    <a:pt x="110" y="58"/>
                    <a:pt x="110" y="58"/>
                    <a:pt x="111" y="58"/>
                  </a:cubicBezTo>
                  <a:cubicBezTo>
                    <a:pt x="112" y="58"/>
                    <a:pt x="113" y="58"/>
                    <a:pt x="114" y="58"/>
                  </a:cubicBezTo>
                  <a:cubicBezTo>
                    <a:pt x="114" y="58"/>
                    <a:pt x="115" y="58"/>
                    <a:pt x="116" y="58"/>
                  </a:cubicBezTo>
                  <a:cubicBezTo>
                    <a:pt x="117" y="57"/>
                    <a:pt x="118" y="57"/>
                    <a:pt x="118" y="57"/>
                  </a:cubicBezTo>
                  <a:cubicBezTo>
                    <a:pt x="119" y="57"/>
                    <a:pt x="119" y="56"/>
                    <a:pt x="119" y="56"/>
                  </a:cubicBezTo>
                  <a:cubicBezTo>
                    <a:pt x="119" y="56"/>
                    <a:pt x="119" y="56"/>
                    <a:pt x="120" y="56"/>
                  </a:cubicBezTo>
                  <a:cubicBezTo>
                    <a:pt x="120" y="56"/>
                    <a:pt x="120" y="56"/>
                    <a:pt x="121" y="56"/>
                  </a:cubicBezTo>
                  <a:cubicBezTo>
                    <a:pt x="121" y="55"/>
                    <a:pt x="123" y="55"/>
                    <a:pt x="123" y="55"/>
                  </a:cubicBezTo>
                  <a:cubicBezTo>
                    <a:pt x="124" y="54"/>
                    <a:pt x="124" y="54"/>
                    <a:pt x="125" y="54"/>
                  </a:cubicBezTo>
                  <a:cubicBezTo>
                    <a:pt x="126" y="54"/>
                    <a:pt x="126" y="54"/>
                    <a:pt x="126" y="54"/>
                  </a:cubicBezTo>
                  <a:cubicBezTo>
                    <a:pt x="126" y="54"/>
                    <a:pt x="126" y="54"/>
                    <a:pt x="127" y="54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7" y="54"/>
                    <a:pt x="127" y="54"/>
                    <a:pt x="128" y="54"/>
                  </a:cubicBezTo>
                  <a:cubicBezTo>
                    <a:pt x="129" y="54"/>
                    <a:pt x="130" y="55"/>
                    <a:pt x="130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2" y="54"/>
                    <a:pt x="132" y="54"/>
                    <a:pt x="133" y="54"/>
                  </a:cubicBezTo>
                  <a:cubicBezTo>
                    <a:pt x="133" y="53"/>
                    <a:pt x="134" y="54"/>
                    <a:pt x="134" y="53"/>
                  </a:cubicBezTo>
                  <a:cubicBezTo>
                    <a:pt x="135" y="53"/>
                    <a:pt x="135" y="53"/>
                    <a:pt x="136" y="53"/>
                  </a:cubicBezTo>
                  <a:cubicBezTo>
                    <a:pt x="136" y="52"/>
                    <a:pt x="137" y="52"/>
                    <a:pt x="137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4"/>
                    <a:pt x="137" y="54"/>
                    <a:pt x="138" y="53"/>
                  </a:cubicBezTo>
                  <a:cubicBezTo>
                    <a:pt x="138" y="53"/>
                    <a:pt x="138" y="53"/>
                    <a:pt x="139" y="53"/>
                  </a:cubicBezTo>
                  <a:cubicBezTo>
                    <a:pt x="139" y="53"/>
                    <a:pt x="140" y="52"/>
                    <a:pt x="140" y="52"/>
                  </a:cubicBezTo>
                  <a:cubicBezTo>
                    <a:pt x="140" y="52"/>
                    <a:pt x="141" y="52"/>
                    <a:pt x="142" y="52"/>
                  </a:cubicBezTo>
                  <a:cubicBezTo>
                    <a:pt x="144" y="52"/>
                    <a:pt x="145" y="52"/>
                    <a:pt x="147" y="53"/>
                  </a:cubicBezTo>
                  <a:cubicBezTo>
                    <a:pt x="148" y="53"/>
                    <a:pt x="148" y="53"/>
                    <a:pt x="149" y="53"/>
                  </a:cubicBezTo>
                  <a:cubicBezTo>
                    <a:pt x="149" y="53"/>
                    <a:pt x="150" y="52"/>
                    <a:pt x="151" y="52"/>
                  </a:cubicBezTo>
                  <a:cubicBezTo>
                    <a:pt x="151" y="52"/>
                    <a:pt x="152" y="53"/>
                    <a:pt x="152" y="54"/>
                  </a:cubicBezTo>
                  <a:cubicBezTo>
                    <a:pt x="152" y="54"/>
                    <a:pt x="151" y="54"/>
                    <a:pt x="151" y="54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2" y="55"/>
                    <a:pt x="153" y="54"/>
                    <a:pt x="153" y="54"/>
                  </a:cubicBezTo>
                  <a:cubicBezTo>
                    <a:pt x="154" y="53"/>
                    <a:pt x="155" y="54"/>
                    <a:pt x="155" y="54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6" y="53"/>
                    <a:pt x="156" y="53"/>
                    <a:pt x="156" y="53"/>
                  </a:cubicBezTo>
                  <a:cubicBezTo>
                    <a:pt x="156" y="52"/>
                    <a:pt x="156" y="52"/>
                    <a:pt x="155" y="52"/>
                  </a:cubicBezTo>
                  <a:cubicBezTo>
                    <a:pt x="155" y="52"/>
                    <a:pt x="155" y="52"/>
                    <a:pt x="155" y="51"/>
                  </a:cubicBezTo>
                  <a:cubicBezTo>
                    <a:pt x="155" y="51"/>
                    <a:pt x="155" y="50"/>
                    <a:pt x="154" y="50"/>
                  </a:cubicBezTo>
                  <a:cubicBezTo>
                    <a:pt x="154" y="50"/>
                    <a:pt x="154" y="49"/>
                    <a:pt x="154" y="49"/>
                  </a:cubicBezTo>
                  <a:cubicBezTo>
                    <a:pt x="154" y="49"/>
                    <a:pt x="154" y="48"/>
                    <a:pt x="154" y="48"/>
                  </a:cubicBezTo>
                  <a:cubicBezTo>
                    <a:pt x="154" y="47"/>
                    <a:pt x="153" y="48"/>
                    <a:pt x="153" y="47"/>
                  </a:cubicBezTo>
                  <a:cubicBezTo>
                    <a:pt x="153" y="48"/>
                    <a:pt x="152" y="45"/>
                    <a:pt x="152" y="45"/>
                  </a:cubicBezTo>
                  <a:cubicBezTo>
                    <a:pt x="152" y="44"/>
                    <a:pt x="153" y="44"/>
                    <a:pt x="153" y="43"/>
                  </a:cubicBezTo>
                  <a:cubicBezTo>
                    <a:pt x="153" y="43"/>
                    <a:pt x="154" y="43"/>
                    <a:pt x="153" y="42"/>
                  </a:cubicBezTo>
                  <a:cubicBezTo>
                    <a:pt x="153" y="41"/>
                    <a:pt x="151" y="40"/>
                    <a:pt x="151" y="39"/>
                  </a:cubicBezTo>
                  <a:cubicBezTo>
                    <a:pt x="151" y="38"/>
                    <a:pt x="151" y="37"/>
                    <a:pt x="151" y="36"/>
                  </a:cubicBezTo>
                  <a:cubicBezTo>
                    <a:pt x="151" y="35"/>
                    <a:pt x="151" y="35"/>
                    <a:pt x="151" y="34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0" y="33"/>
                    <a:pt x="150" y="33"/>
                    <a:pt x="150" y="32"/>
                  </a:cubicBezTo>
                  <a:cubicBezTo>
                    <a:pt x="151" y="32"/>
                    <a:pt x="153" y="32"/>
                    <a:pt x="153" y="31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4" y="29"/>
                    <a:pt x="154" y="29"/>
                    <a:pt x="154" y="29"/>
                  </a:cubicBezTo>
                  <a:cubicBezTo>
                    <a:pt x="154" y="28"/>
                    <a:pt x="155" y="28"/>
                    <a:pt x="154" y="27"/>
                  </a:cubicBezTo>
                  <a:cubicBezTo>
                    <a:pt x="154" y="26"/>
                    <a:pt x="150" y="25"/>
                    <a:pt x="149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8" y="24"/>
                    <a:pt x="147" y="24"/>
                    <a:pt x="147" y="24"/>
                  </a:cubicBezTo>
                  <a:cubicBezTo>
                    <a:pt x="147" y="24"/>
                    <a:pt x="148" y="24"/>
                    <a:pt x="147" y="23"/>
                  </a:cubicBezTo>
                  <a:cubicBezTo>
                    <a:pt x="147" y="23"/>
                    <a:pt x="147" y="19"/>
                    <a:pt x="147" y="20"/>
                  </a:cubicBezTo>
                  <a:cubicBezTo>
                    <a:pt x="147" y="19"/>
                    <a:pt x="147" y="19"/>
                    <a:pt x="147" y="18"/>
                  </a:cubicBezTo>
                  <a:cubicBezTo>
                    <a:pt x="147" y="18"/>
                    <a:pt x="147" y="18"/>
                    <a:pt x="147" y="17"/>
                  </a:cubicBezTo>
                  <a:cubicBezTo>
                    <a:pt x="147" y="17"/>
                    <a:pt x="147" y="17"/>
                    <a:pt x="147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6" y="15"/>
                    <a:pt x="146" y="15"/>
                    <a:pt x="146" y="14"/>
                  </a:cubicBezTo>
                  <a:cubicBezTo>
                    <a:pt x="146" y="14"/>
                    <a:pt x="146" y="14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6" y="13"/>
                    <a:pt x="146" y="13"/>
                    <a:pt x="146" y="13"/>
                  </a:cubicBezTo>
                  <a:cubicBezTo>
                    <a:pt x="145" y="13"/>
                    <a:pt x="145" y="13"/>
                    <a:pt x="145" y="12"/>
                  </a:cubicBezTo>
                  <a:cubicBezTo>
                    <a:pt x="145" y="12"/>
                    <a:pt x="144" y="13"/>
                    <a:pt x="144" y="12"/>
                  </a:cubicBezTo>
                  <a:cubicBezTo>
                    <a:pt x="143" y="12"/>
                    <a:pt x="143" y="12"/>
                    <a:pt x="143" y="11"/>
                  </a:cubicBezTo>
                  <a:cubicBezTo>
                    <a:pt x="142" y="11"/>
                    <a:pt x="142" y="10"/>
                    <a:pt x="141" y="10"/>
                  </a:cubicBezTo>
                  <a:cubicBezTo>
                    <a:pt x="139" y="9"/>
                    <a:pt x="138" y="10"/>
                    <a:pt x="136" y="10"/>
                  </a:cubicBezTo>
                  <a:cubicBezTo>
                    <a:pt x="135" y="10"/>
                    <a:pt x="133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1"/>
                    <a:pt x="131" y="12"/>
                    <a:pt x="130" y="1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12"/>
                    <a:pt x="129" y="12"/>
                    <a:pt x="129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8" y="13"/>
                    <a:pt x="128" y="13"/>
                  </a:cubicBezTo>
                  <a:cubicBezTo>
                    <a:pt x="128" y="13"/>
                    <a:pt x="127" y="14"/>
                    <a:pt x="127" y="14"/>
                  </a:cubicBezTo>
                  <a:cubicBezTo>
                    <a:pt x="127" y="14"/>
                    <a:pt x="126" y="14"/>
                    <a:pt x="126" y="14"/>
                  </a:cubicBezTo>
                  <a:cubicBezTo>
                    <a:pt x="125" y="14"/>
                    <a:pt x="124" y="14"/>
                    <a:pt x="123" y="15"/>
                  </a:cubicBezTo>
                  <a:cubicBezTo>
                    <a:pt x="122" y="15"/>
                    <a:pt x="122" y="16"/>
                    <a:pt x="121" y="16"/>
                  </a:cubicBezTo>
                  <a:cubicBezTo>
                    <a:pt x="120" y="16"/>
                    <a:pt x="119" y="16"/>
                    <a:pt x="118" y="15"/>
                  </a:cubicBezTo>
                  <a:cubicBezTo>
                    <a:pt x="117" y="15"/>
                    <a:pt x="116" y="15"/>
                    <a:pt x="115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113" y="15"/>
                    <a:pt x="113" y="15"/>
                    <a:pt x="113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2" y="15"/>
                    <a:pt x="111" y="15"/>
                    <a:pt x="111" y="15"/>
                  </a:cubicBezTo>
                  <a:cubicBezTo>
                    <a:pt x="110" y="15"/>
                    <a:pt x="109" y="15"/>
                    <a:pt x="108" y="15"/>
                  </a:cubicBezTo>
                  <a:cubicBezTo>
                    <a:pt x="108" y="16"/>
                    <a:pt x="108" y="15"/>
                    <a:pt x="107" y="16"/>
                  </a:cubicBezTo>
                  <a:cubicBezTo>
                    <a:pt x="107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6"/>
                    <a:pt x="104" y="16"/>
                    <a:pt x="104" y="16"/>
                  </a:cubicBezTo>
                  <a:cubicBezTo>
                    <a:pt x="104" y="15"/>
                    <a:pt x="103" y="15"/>
                    <a:pt x="103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1" y="15"/>
                    <a:pt x="101" y="15"/>
                    <a:pt x="101" y="14"/>
                  </a:cubicBezTo>
                  <a:cubicBezTo>
                    <a:pt x="100" y="14"/>
                    <a:pt x="100" y="13"/>
                    <a:pt x="99" y="13"/>
                  </a:cubicBezTo>
                  <a:cubicBezTo>
                    <a:pt x="99" y="13"/>
                    <a:pt x="98" y="13"/>
                    <a:pt x="98" y="13"/>
                  </a:cubicBezTo>
                  <a:cubicBezTo>
                    <a:pt x="98" y="13"/>
                    <a:pt x="97" y="13"/>
                    <a:pt x="97" y="13"/>
                  </a:cubicBezTo>
                  <a:cubicBezTo>
                    <a:pt x="96" y="13"/>
                    <a:pt x="92" y="12"/>
                    <a:pt x="92" y="11"/>
                  </a:cubicBezTo>
                  <a:cubicBezTo>
                    <a:pt x="92" y="10"/>
                    <a:pt x="92" y="10"/>
                    <a:pt x="91" y="11"/>
                  </a:cubicBezTo>
                  <a:cubicBezTo>
                    <a:pt x="91" y="11"/>
                    <a:pt x="90" y="11"/>
                    <a:pt x="90" y="11"/>
                  </a:cubicBezTo>
                  <a:cubicBezTo>
                    <a:pt x="90" y="11"/>
                    <a:pt x="89" y="11"/>
                    <a:pt x="89" y="11"/>
                  </a:cubicBezTo>
                  <a:cubicBezTo>
                    <a:pt x="88" y="11"/>
                    <a:pt x="88" y="11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9"/>
                    <a:pt x="87" y="9"/>
                  </a:cubicBezTo>
                  <a:cubicBezTo>
                    <a:pt x="86" y="9"/>
                    <a:pt x="86" y="9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7"/>
                    <a:pt x="86" y="6"/>
                    <a:pt x="85" y="5"/>
                  </a:cubicBezTo>
                  <a:cubicBezTo>
                    <a:pt x="85" y="5"/>
                    <a:pt x="84" y="4"/>
                    <a:pt x="84" y="5"/>
                  </a:cubicBezTo>
                  <a:cubicBezTo>
                    <a:pt x="84" y="5"/>
                    <a:pt x="84" y="5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82" y="6"/>
                    <a:pt x="82" y="6"/>
                  </a:cubicBezTo>
                  <a:cubicBezTo>
                    <a:pt x="82" y="6"/>
                    <a:pt x="80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5"/>
                    <a:pt x="78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3"/>
                    <a:pt x="77" y="2"/>
                    <a:pt x="77" y="2"/>
                  </a:cubicBezTo>
                  <a:cubicBezTo>
                    <a:pt x="77" y="2"/>
                    <a:pt x="76" y="2"/>
                    <a:pt x="76" y="2"/>
                  </a:cubicBezTo>
                  <a:cubicBezTo>
                    <a:pt x="76" y="2"/>
                    <a:pt x="75" y="2"/>
                    <a:pt x="75" y="3"/>
                  </a:cubicBezTo>
                  <a:cubicBezTo>
                    <a:pt x="75" y="3"/>
                    <a:pt x="74" y="3"/>
                    <a:pt x="73" y="3"/>
                  </a:cubicBezTo>
                  <a:cubicBezTo>
                    <a:pt x="73" y="3"/>
                    <a:pt x="73" y="3"/>
                    <a:pt x="72" y="3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71" y="3"/>
                    <a:pt x="70" y="3"/>
                    <a:pt x="70" y="3"/>
                  </a:cubicBezTo>
                  <a:cubicBezTo>
                    <a:pt x="70" y="3"/>
                    <a:pt x="69" y="3"/>
                    <a:pt x="69" y="3"/>
                  </a:cubicBez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7" y="3"/>
                    <a:pt x="67" y="3"/>
                  </a:cubicBezTo>
                  <a:cubicBezTo>
                    <a:pt x="66" y="2"/>
                    <a:pt x="65" y="2"/>
                    <a:pt x="64" y="2"/>
                  </a:cubicBezTo>
                  <a:cubicBezTo>
                    <a:pt x="63" y="2"/>
                    <a:pt x="61" y="2"/>
                    <a:pt x="60" y="2"/>
                  </a:cubicBezTo>
                  <a:cubicBezTo>
                    <a:pt x="60" y="3"/>
                    <a:pt x="59" y="3"/>
                    <a:pt x="59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4"/>
                    <a:pt x="57" y="4"/>
                    <a:pt x="57" y="4"/>
                  </a:cubicBezTo>
                  <a:cubicBezTo>
                    <a:pt x="57" y="4"/>
                    <a:pt x="56" y="4"/>
                    <a:pt x="56" y="4"/>
                  </a:cubicBezTo>
                  <a:cubicBezTo>
                    <a:pt x="56" y="4"/>
                    <a:pt x="55" y="4"/>
                    <a:pt x="55" y="4"/>
                  </a:cubicBezTo>
                  <a:cubicBezTo>
                    <a:pt x="55" y="4"/>
                    <a:pt x="54" y="4"/>
                    <a:pt x="54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6"/>
                    <a:pt x="52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0" y="6"/>
                    <a:pt x="50" y="6"/>
                  </a:cubicBezTo>
                  <a:cubicBezTo>
                    <a:pt x="50" y="6"/>
                    <a:pt x="50" y="6"/>
                    <a:pt x="50" y="7"/>
                  </a:cubicBezTo>
                  <a:cubicBezTo>
                    <a:pt x="50" y="7"/>
                    <a:pt x="49" y="7"/>
                    <a:pt x="49" y="7"/>
                  </a:cubicBezTo>
                  <a:cubicBezTo>
                    <a:pt x="49" y="8"/>
                    <a:pt x="49" y="9"/>
                    <a:pt x="49" y="9"/>
                  </a:cubicBezTo>
                  <a:cubicBezTo>
                    <a:pt x="49" y="9"/>
                    <a:pt x="48" y="9"/>
                    <a:pt x="48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1"/>
                  </a:cubicBezTo>
                  <a:cubicBezTo>
                    <a:pt x="47" y="11"/>
                    <a:pt x="47" y="11"/>
                    <a:pt x="47" y="12"/>
                  </a:cubicBezTo>
                  <a:cubicBezTo>
                    <a:pt x="47" y="12"/>
                    <a:pt x="46" y="12"/>
                    <a:pt x="45" y="12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4" y="12"/>
                    <a:pt x="44" y="12"/>
                    <a:pt x="43" y="13"/>
                  </a:cubicBezTo>
                  <a:cubicBezTo>
                    <a:pt x="43" y="13"/>
                    <a:pt x="42" y="13"/>
                    <a:pt x="42" y="13"/>
                  </a:cubicBezTo>
                  <a:cubicBezTo>
                    <a:pt x="42" y="12"/>
                    <a:pt x="41" y="12"/>
                    <a:pt x="41" y="12"/>
                  </a:cubicBezTo>
                  <a:cubicBezTo>
                    <a:pt x="40" y="12"/>
                    <a:pt x="39" y="12"/>
                    <a:pt x="38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2"/>
                    <a:pt x="36" y="12"/>
                    <a:pt x="35" y="12"/>
                  </a:cubicBezTo>
                  <a:cubicBezTo>
                    <a:pt x="34" y="12"/>
                    <a:pt x="33" y="12"/>
                    <a:pt x="32" y="12"/>
                  </a:cubicBezTo>
                  <a:cubicBezTo>
                    <a:pt x="31" y="12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1"/>
                    <a:pt x="28" y="11"/>
                  </a:cubicBezTo>
                  <a:cubicBezTo>
                    <a:pt x="28" y="12"/>
                    <a:pt x="28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8" y="13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1" y="15"/>
                    <a:pt x="31" y="16"/>
                  </a:cubicBezTo>
                  <a:cubicBezTo>
                    <a:pt x="31" y="16"/>
                    <a:pt x="32" y="16"/>
                    <a:pt x="32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7"/>
                    <a:pt x="27" y="17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8"/>
                    <a:pt x="26" y="19"/>
                    <a:pt x="26" y="19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9"/>
                    <a:pt x="23" y="19"/>
                  </a:cubicBezTo>
                  <a:cubicBezTo>
                    <a:pt x="23" y="19"/>
                    <a:pt x="22" y="19"/>
                    <a:pt x="22" y="19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19"/>
                    <a:pt x="19" y="19"/>
                  </a:cubicBezTo>
                  <a:cubicBezTo>
                    <a:pt x="19" y="19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7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21"/>
                  </a:cubicBezTo>
                  <a:cubicBezTo>
                    <a:pt x="18" y="21"/>
                    <a:pt x="17" y="21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4" y="21"/>
                    <a:pt x="14" y="2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4" y="20"/>
                    <a:pt x="3" y="20"/>
                    <a:pt x="3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0" y="23"/>
                    <a:pt x="0" y="23"/>
                  </a:cubicBezTo>
                  <a:cubicBezTo>
                    <a:pt x="1" y="24"/>
                    <a:pt x="1" y="23"/>
                    <a:pt x="1" y="23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5" y="23"/>
                    <a:pt x="4" y="24"/>
                    <a:pt x="4" y="24"/>
                  </a:cubicBezTo>
                  <a:cubicBezTo>
                    <a:pt x="5" y="24"/>
                    <a:pt x="6" y="23"/>
                    <a:pt x="6" y="24"/>
                  </a:cubicBezTo>
                  <a:cubicBezTo>
                    <a:pt x="5" y="25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6"/>
                    <a:pt x="4" y="26"/>
                    <a:pt x="4" y="27"/>
                  </a:cubicBezTo>
                  <a:cubicBezTo>
                    <a:pt x="4" y="27"/>
                    <a:pt x="4" y="28"/>
                    <a:pt x="4" y="29"/>
                  </a:cubicBezTo>
                  <a:cubicBezTo>
                    <a:pt x="4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31"/>
                    <a:pt x="7" y="31"/>
                    <a:pt x="7" y="31"/>
                  </a:cubicBezTo>
                  <a:cubicBezTo>
                    <a:pt x="7" y="31"/>
                    <a:pt x="7" y="30"/>
                    <a:pt x="8" y="30"/>
                  </a:cubicBezTo>
                  <a:cubicBezTo>
                    <a:pt x="8" y="30"/>
                    <a:pt x="8" y="30"/>
                    <a:pt x="9" y="30"/>
                  </a:cubicBezTo>
                  <a:cubicBezTo>
                    <a:pt x="9" y="30"/>
                    <a:pt x="10" y="30"/>
                    <a:pt x="11" y="30"/>
                  </a:cubicBezTo>
                  <a:cubicBezTo>
                    <a:pt x="11" y="31"/>
                    <a:pt x="9" y="32"/>
                    <a:pt x="9" y="32"/>
                  </a:cubicBezTo>
                  <a:cubicBezTo>
                    <a:pt x="8" y="32"/>
                    <a:pt x="8" y="33"/>
                    <a:pt x="8" y="33"/>
                  </a:cubicBezTo>
                  <a:cubicBezTo>
                    <a:pt x="8" y="34"/>
                    <a:pt x="9" y="34"/>
                    <a:pt x="9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10" y="35"/>
                    <a:pt x="9" y="36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1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10" y="39"/>
                    <a:pt x="10" y="39"/>
                    <a:pt x="9" y="39"/>
                  </a:cubicBezTo>
                  <a:cubicBezTo>
                    <a:pt x="9" y="39"/>
                    <a:pt x="9" y="39"/>
                    <a:pt x="9" y="40"/>
                  </a:cubicBezTo>
                  <a:cubicBezTo>
                    <a:pt x="9" y="40"/>
                    <a:pt x="9" y="41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2"/>
                    <a:pt x="11" y="43"/>
                    <a:pt x="11" y="43"/>
                  </a:cubicBezTo>
                  <a:cubicBezTo>
                    <a:pt x="11" y="44"/>
                    <a:pt x="9" y="43"/>
                    <a:pt x="9" y="43"/>
                  </a:cubicBezTo>
                  <a:cubicBezTo>
                    <a:pt x="8" y="43"/>
                    <a:pt x="8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1"/>
                    <a:pt x="7" y="40"/>
                    <a:pt x="6" y="40"/>
                  </a:cubicBezTo>
                  <a:cubicBezTo>
                    <a:pt x="5" y="41"/>
                    <a:pt x="6" y="42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6" y="45"/>
                    <a:pt x="6" y="45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8" y="46"/>
                    <a:pt x="8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7"/>
                    <a:pt x="11" y="47"/>
                    <a:pt x="11" y="47"/>
                  </a:cubicBezTo>
                  <a:cubicBezTo>
                    <a:pt x="12" y="48"/>
                    <a:pt x="12" y="48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1"/>
                  </a:cubicBezTo>
                  <a:cubicBezTo>
                    <a:pt x="13" y="52"/>
                    <a:pt x="11" y="51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7" y="51"/>
                    <a:pt x="8" y="51"/>
                  </a:cubicBezTo>
                  <a:cubicBezTo>
                    <a:pt x="8" y="52"/>
                    <a:pt x="8" y="51"/>
                    <a:pt x="8" y="51"/>
                  </a:cubicBezTo>
                  <a:cubicBezTo>
                    <a:pt x="9" y="51"/>
                    <a:pt x="9" y="52"/>
                    <a:pt x="9" y="52"/>
                  </a:cubicBezTo>
                  <a:cubicBezTo>
                    <a:pt x="9" y="52"/>
                    <a:pt x="10" y="52"/>
                    <a:pt x="10" y="52"/>
                  </a:cubicBezTo>
                  <a:cubicBezTo>
                    <a:pt x="10" y="52"/>
                    <a:pt x="10" y="52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3" y="54"/>
                    <a:pt x="13" y="54"/>
                  </a:cubicBezTo>
                  <a:cubicBezTo>
                    <a:pt x="13" y="55"/>
                    <a:pt x="12" y="56"/>
                    <a:pt x="13" y="56"/>
                  </a:cubicBezTo>
                  <a:cubicBezTo>
                    <a:pt x="14" y="56"/>
                    <a:pt x="14" y="55"/>
                    <a:pt x="15" y="55"/>
                  </a:cubicBezTo>
                  <a:cubicBezTo>
                    <a:pt x="15" y="56"/>
                    <a:pt x="16" y="57"/>
                    <a:pt x="16" y="57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7"/>
                    <a:pt x="13" y="57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9"/>
                    <a:pt x="12" y="58"/>
                    <a:pt x="13" y="59"/>
                  </a:cubicBezTo>
                  <a:cubicBezTo>
                    <a:pt x="13" y="59"/>
                    <a:pt x="14" y="59"/>
                    <a:pt x="14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8" y="59"/>
                    <a:pt x="19" y="59"/>
                    <a:pt x="19" y="60"/>
                  </a:cubicBezTo>
                  <a:cubicBezTo>
                    <a:pt x="20" y="60"/>
                    <a:pt x="20" y="59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1"/>
                    <a:pt x="20" y="60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19" y="61"/>
                  </a:cubicBezTo>
                  <a:cubicBezTo>
                    <a:pt x="19" y="61"/>
                    <a:pt x="19" y="61"/>
                    <a:pt x="18" y="61"/>
                  </a:cubicBezTo>
                  <a:cubicBezTo>
                    <a:pt x="18" y="61"/>
                    <a:pt x="18" y="62"/>
                    <a:pt x="18" y="62"/>
                  </a:cubicBezTo>
                  <a:cubicBezTo>
                    <a:pt x="17" y="62"/>
                    <a:pt x="16" y="61"/>
                    <a:pt x="15" y="62"/>
                  </a:cubicBezTo>
                  <a:cubicBezTo>
                    <a:pt x="15" y="62"/>
                    <a:pt x="14" y="62"/>
                    <a:pt x="14" y="63"/>
                  </a:cubicBezTo>
                  <a:cubicBezTo>
                    <a:pt x="15" y="63"/>
                    <a:pt x="15" y="63"/>
                    <a:pt x="16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20" y="64"/>
                    <a:pt x="19" y="64"/>
                    <a:pt x="19" y="64"/>
                  </a:cubicBezTo>
                  <a:cubicBezTo>
                    <a:pt x="19" y="65"/>
                    <a:pt x="21" y="65"/>
                    <a:pt x="22" y="65"/>
                  </a:cubicBezTo>
                  <a:cubicBezTo>
                    <a:pt x="22" y="64"/>
                    <a:pt x="21" y="63"/>
                    <a:pt x="22" y="62"/>
                  </a:cubicBezTo>
                  <a:cubicBezTo>
                    <a:pt x="22" y="62"/>
                    <a:pt x="23" y="62"/>
                    <a:pt x="23" y="62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5" y="63"/>
                    <a:pt x="25" y="64"/>
                    <a:pt x="25" y="64"/>
                  </a:cubicBezTo>
                  <a:cubicBezTo>
                    <a:pt x="26" y="64"/>
                    <a:pt x="26" y="64"/>
                    <a:pt x="26" y="63"/>
                  </a:cubicBezTo>
                  <a:cubicBezTo>
                    <a:pt x="27" y="63"/>
                    <a:pt x="27" y="64"/>
                    <a:pt x="27" y="64"/>
                  </a:cubicBezTo>
                  <a:cubicBezTo>
                    <a:pt x="28" y="64"/>
                    <a:pt x="28" y="64"/>
                    <a:pt x="28" y="65"/>
                  </a:cubicBezTo>
                  <a:cubicBezTo>
                    <a:pt x="28" y="66"/>
                    <a:pt x="28" y="66"/>
                    <a:pt x="29" y="66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8"/>
                  </a:cubicBezTo>
                  <a:cubicBezTo>
                    <a:pt x="31" y="68"/>
                    <a:pt x="31" y="69"/>
                    <a:pt x="31" y="70"/>
                  </a:cubicBezTo>
                  <a:cubicBezTo>
                    <a:pt x="32" y="71"/>
                    <a:pt x="33" y="71"/>
                    <a:pt x="34" y="71"/>
                  </a:cubicBezTo>
                  <a:cubicBezTo>
                    <a:pt x="34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7" y="70"/>
                    <a:pt x="37" y="70"/>
                    <a:pt x="38" y="69"/>
                  </a:cubicBezTo>
                  <a:cubicBezTo>
                    <a:pt x="38" y="69"/>
                    <a:pt x="39" y="69"/>
                    <a:pt x="39" y="68"/>
                  </a:cubicBezTo>
                  <a:cubicBezTo>
                    <a:pt x="40" y="68"/>
                    <a:pt x="39" y="68"/>
                    <a:pt x="40" y="68"/>
                  </a:cubicBezTo>
                  <a:cubicBezTo>
                    <a:pt x="40" y="68"/>
                    <a:pt x="40" y="69"/>
                    <a:pt x="41" y="68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1" y="65"/>
                    <a:pt x="41" y="64"/>
                    <a:pt x="42" y="63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4" y="62"/>
                    <a:pt x="44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3"/>
                    <a:pt x="46" y="63"/>
                    <a:pt x="47" y="63"/>
                  </a:cubicBezTo>
                  <a:cubicBezTo>
                    <a:pt x="48" y="63"/>
                    <a:pt x="48" y="63"/>
                    <a:pt x="49" y="64"/>
                  </a:cubicBezTo>
                  <a:cubicBezTo>
                    <a:pt x="50" y="64"/>
                    <a:pt x="50" y="64"/>
                    <a:pt x="51" y="64"/>
                  </a:cubicBezTo>
                  <a:cubicBezTo>
                    <a:pt x="51" y="65"/>
                    <a:pt x="52" y="65"/>
                    <a:pt x="52" y="65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70"/>
                    <a:pt x="56" y="70"/>
                    <a:pt x="56" y="70"/>
                  </a:cubicBezTo>
                  <a:cubicBezTo>
                    <a:pt x="56" y="70"/>
                    <a:pt x="56" y="71"/>
                    <a:pt x="57" y="71"/>
                  </a:cubicBezTo>
                  <a:cubicBezTo>
                    <a:pt x="58" y="71"/>
                    <a:pt x="58" y="72"/>
                    <a:pt x="59" y="72"/>
                  </a:cubicBezTo>
                  <a:cubicBezTo>
                    <a:pt x="60" y="72"/>
                    <a:pt x="60" y="72"/>
                    <a:pt x="61" y="72"/>
                  </a:cubicBezTo>
                  <a:cubicBezTo>
                    <a:pt x="61" y="72"/>
                    <a:pt x="62" y="71"/>
                    <a:pt x="63" y="71"/>
                  </a:cubicBezTo>
                  <a:cubicBezTo>
                    <a:pt x="64" y="71"/>
                    <a:pt x="65" y="71"/>
                    <a:pt x="66" y="71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1"/>
                    <a:pt x="70" y="71"/>
                    <a:pt x="70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70"/>
                    <a:pt x="71" y="70"/>
                    <a:pt x="71" y="69"/>
                  </a:cubicBezTo>
                  <a:cubicBezTo>
                    <a:pt x="71" y="69"/>
                    <a:pt x="71" y="69"/>
                    <a:pt x="71" y="68"/>
                  </a:cubicBezTo>
                  <a:cubicBezTo>
                    <a:pt x="72" y="68"/>
                    <a:pt x="71" y="68"/>
                    <a:pt x="72" y="68"/>
                  </a:cubicBezTo>
                  <a:cubicBezTo>
                    <a:pt x="72" y="68"/>
                    <a:pt x="72" y="67"/>
                    <a:pt x="72" y="67"/>
                  </a:cubicBezTo>
                  <a:cubicBezTo>
                    <a:pt x="73" y="67"/>
                    <a:pt x="74" y="67"/>
                    <a:pt x="74" y="66"/>
                  </a:cubicBezTo>
                  <a:cubicBezTo>
                    <a:pt x="74" y="66"/>
                    <a:pt x="74" y="65"/>
                    <a:pt x="74" y="65"/>
                  </a:cubicBezTo>
                  <a:cubicBezTo>
                    <a:pt x="74" y="65"/>
                    <a:pt x="74" y="65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64"/>
                    <a:pt x="76" y="64"/>
                    <a:pt x="76" y="64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8" y="65"/>
                    <a:pt x="78" y="65"/>
                  </a:cubicBezTo>
                  <a:cubicBezTo>
                    <a:pt x="78" y="65"/>
                    <a:pt x="78" y="65"/>
                    <a:pt x="79" y="65"/>
                  </a:cubicBezTo>
                  <a:cubicBezTo>
                    <a:pt x="79" y="66"/>
                    <a:pt x="80" y="66"/>
                    <a:pt x="80" y="66"/>
                  </a:cubicBezTo>
                  <a:cubicBezTo>
                    <a:pt x="80" y="66"/>
                    <a:pt x="80" y="66"/>
                    <a:pt x="81" y="66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66"/>
                    <a:pt x="82" y="65"/>
                    <a:pt x="82" y="66"/>
                  </a:cubicBezTo>
                  <a:cubicBezTo>
                    <a:pt x="83" y="64"/>
                    <a:pt x="84" y="64"/>
                    <a:pt x="84" y="65"/>
                  </a:cubicBezTo>
                  <a:cubicBezTo>
                    <a:pt x="85" y="66"/>
                    <a:pt x="85" y="66"/>
                    <a:pt x="85" y="66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0" name="Freeform 319"/>
            <p:cNvSpPr>
              <a:spLocks/>
            </p:cNvSpPr>
            <p:nvPr/>
          </p:nvSpPr>
          <p:spPr bwMode="auto">
            <a:xfrm>
              <a:off x="8682313" y="2114341"/>
              <a:ext cx="9470" cy="63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1"/>
                </a:cxn>
                <a:cxn ang="0">
                  <a:pos x="5" y="0"/>
                </a:cxn>
              </a:cxnLst>
              <a:rect l="0" t="0" r="r" b="b"/>
              <a:pathLst>
                <a:path w="8" h="5">
                  <a:moveTo>
                    <a:pt x="5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1" name="Freeform 320"/>
            <p:cNvSpPr>
              <a:spLocks/>
            </p:cNvSpPr>
            <p:nvPr/>
          </p:nvSpPr>
          <p:spPr bwMode="auto">
            <a:xfrm>
              <a:off x="8683576" y="2110553"/>
              <a:ext cx="5682" cy="378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0"/>
                    <a:pt x="4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2" name="Freeform 321"/>
            <p:cNvSpPr>
              <a:spLocks/>
            </p:cNvSpPr>
            <p:nvPr/>
          </p:nvSpPr>
          <p:spPr bwMode="auto">
            <a:xfrm>
              <a:off x="8678526" y="2118129"/>
              <a:ext cx="3788" cy="37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3" name="Freeform 323"/>
            <p:cNvSpPr>
              <a:spLocks noEditPoints="1"/>
            </p:cNvSpPr>
            <p:nvPr/>
          </p:nvSpPr>
          <p:spPr bwMode="auto">
            <a:xfrm>
              <a:off x="8650117" y="1921793"/>
              <a:ext cx="250628" cy="306815"/>
            </a:xfrm>
            <a:custGeom>
              <a:avLst/>
              <a:gdLst/>
              <a:ahLst/>
              <a:cxnLst>
                <a:cxn ang="0">
                  <a:pos x="191" y="10"/>
                </a:cxn>
                <a:cxn ang="0">
                  <a:pos x="177" y="14"/>
                </a:cxn>
                <a:cxn ang="0">
                  <a:pos x="171" y="6"/>
                </a:cxn>
                <a:cxn ang="0">
                  <a:pos x="167" y="10"/>
                </a:cxn>
                <a:cxn ang="0">
                  <a:pos x="155" y="24"/>
                </a:cxn>
                <a:cxn ang="0">
                  <a:pos x="157" y="2"/>
                </a:cxn>
                <a:cxn ang="0">
                  <a:pos x="150" y="12"/>
                </a:cxn>
                <a:cxn ang="0">
                  <a:pos x="139" y="25"/>
                </a:cxn>
                <a:cxn ang="0">
                  <a:pos x="120" y="36"/>
                </a:cxn>
                <a:cxn ang="0">
                  <a:pos x="109" y="35"/>
                </a:cxn>
                <a:cxn ang="0">
                  <a:pos x="101" y="43"/>
                </a:cxn>
                <a:cxn ang="0">
                  <a:pos x="94" y="49"/>
                </a:cxn>
                <a:cxn ang="0">
                  <a:pos x="95" y="54"/>
                </a:cxn>
                <a:cxn ang="0">
                  <a:pos x="83" y="52"/>
                </a:cxn>
                <a:cxn ang="0">
                  <a:pos x="79" y="56"/>
                </a:cxn>
                <a:cxn ang="0">
                  <a:pos x="75" y="60"/>
                </a:cxn>
                <a:cxn ang="0">
                  <a:pos x="66" y="69"/>
                </a:cxn>
                <a:cxn ang="0">
                  <a:pos x="74" y="68"/>
                </a:cxn>
                <a:cxn ang="0">
                  <a:pos x="91" y="64"/>
                </a:cxn>
                <a:cxn ang="0">
                  <a:pos x="82" y="70"/>
                </a:cxn>
                <a:cxn ang="0">
                  <a:pos x="79" y="81"/>
                </a:cxn>
                <a:cxn ang="0">
                  <a:pos x="70" y="92"/>
                </a:cxn>
                <a:cxn ang="0">
                  <a:pos x="62" y="104"/>
                </a:cxn>
                <a:cxn ang="0">
                  <a:pos x="60" y="115"/>
                </a:cxn>
                <a:cxn ang="0">
                  <a:pos x="52" y="132"/>
                </a:cxn>
                <a:cxn ang="0">
                  <a:pos x="50" y="138"/>
                </a:cxn>
                <a:cxn ang="0">
                  <a:pos x="40" y="152"/>
                </a:cxn>
                <a:cxn ang="0">
                  <a:pos x="46" y="155"/>
                </a:cxn>
                <a:cxn ang="0">
                  <a:pos x="46" y="158"/>
                </a:cxn>
                <a:cxn ang="0">
                  <a:pos x="35" y="160"/>
                </a:cxn>
                <a:cxn ang="0">
                  <a:pos x="27" y="164"/>
                </a:cxn>
                <a:cxn ang="0">
                  <a:pos x="24" y="166"/>
                </a:cxn>
                <a:cxn ang="0">
                  <a:pos x="25" y="171"/>
                </a:cxn>
                <a:cxn ang="0">
                  <a:pos x="10" y="177"/>
                </a:cxn>
                <a:cxn ang="0">
                  <a:pos x="14" y="180"/>
                </a:cxn>
                <a:cxn ang="0">
                  <a:pos x="8" y="183"/>
                </a:cxn>
                <a:cxn ang="0">
                  <a:pos x="9" y="186"/>
                </a:cxn>
                <a:cxn ang="0">
                  <a:pos x="4" y="196"/>
                </a:cxn>
                <a:cxn ang="0">
                  <a:pos x="6" y="200"/>
                </a:cxn>
                <a:cxn ang="0">
                  <a:pos x="3" y="208"/>
                </a:cxn>
                <a:cxn ang="0">
                  <a:pos x="5" y="217"/>
                </a:cxn>
                <a:cxn ang="0">
                  <a:pos x="7" y="230"/>
                </a:cxn>
                <a:cxn ang="0">
                  <a:pos x="10" y="239"/>
                </a:cxn>
                <a:cxn ang="0">
                  <a:pos x="30" y="243"/>
                </a:cxn>
                <a:cxn ang="0">
                  <a:pos x="46" y="225"/>
                </a:cxn>
                <a:cxn ang="0">
                  <a:pos x="52" y="230"/>
                </a:cxn>
                <a:cxn ang="0">
                  <a:pos x="62" y="207"/>
                </a:cxn>
                <a:cxn ang="0">
                  <a:pos x="58" y="177"/>
                </a:cxn>
                <a:cxn ang="0">
                  <a:pos x="63" y="148"/>
                </a:cxn>
                <a:cxn ang="0">
                  <a:pos x="74" y="120"/>
                </a:cxn>
                <a:cxn ang="0">
                  <a:pos x="88" y="87"/>
                </a:cxn>
                <a:cxn ang="0">
                  <a:pos x="103" y="67"/>
                </a:cxn>
                <a:cxn ang="0">
                  <a:pos x="122" y="49"/>
                </a:cxn>
                <a:cxn ang="0">
                  <a:pos x="139" y="57"/>
                </a:cxn>
                <a:cxn ang="0">
                  <a:pos x="155" y="56"/>
                </a:cxn>
                <a:cxn ang="0">
                  <a:pos x="161" y="36"/>
                </a:cxn>
                <a:cxn ang="0">
                  <a:pos x="178" y="27"/>
                </a:cxn>
                <a:cxn ang="0">
                  <a:pos x="186" y="48"/>
                </a:cxn>
                <a:cxn ang="0">
                  <a:pos x="195" y="36"/>
                </a:cxn>
                <a:cxn ang="0">
                  <a:pos x="196" y="30"/>
                </a:cxn>
                <a:cxn ang="0">
                  <a:pos x="189" y="29"/>
                </a:cxn>
              </a:cxnLst>
              <a:rect l="0" t="0" r="r" b="b"/>
              <a:pathLst>
                <a:path w="202" h="247">
                  <a:moveTo>
                    <a:pt x="157" y="5"/>
                  </a:moveTo>
                  <a:cubicBezTo>
                    <a:pt x="157" y="5"/>
                    <a:pt x="157" y="5"/>
                    <a:pt x="157" y="5"/>
                  </a:cubicBezTo>
                  <a:cubicBezTo>
                    <a:pt x="157" y="5"/>
                    <a:pt x="157" y="5"/>
                    <a:pt x="157" y="5"/>
                  </a:cubicBezTo>
                  <a:moveTo>
                    <a:pt x="38" y="155"/>
                  </a:moveTo>
                  <a:cubicBezTo>
                    <a:pt x="38" y="155"/>
                    <a:pt x="38" y="155"/>
                    <a:pt x="38" y="155"/>
                  </a:cubicBezTo>
                  <a:cubicBezTo>
                    <a:pt x="38" y="155"/>
                    <a:pt x="38" y="155"/>
                    <a:pt x="38" y="156"/>
                  </a:cubicBezTo>
                  <a:cubicBezTo>
                    <a:pt x="38" y="156"/>
                    <a:pt x="38" y="155"/>
                    <a:pt x="38" y="155"/>
                  </a:cubicBezTo>
                  <a:moveTo>
                    <a:pt x="61" y="212"/>
                  </a:moveTo>
                  <a:cubicBezTo>
                    <a:pt x="61" y="212"/>
                    <a:pt x="61" y="212"/>
                    <a:pt x="61" y="212"/>
                  </a:cubicBezTo>
                  <a:cubicBezTo>
                    <a:pt x="61" y="212"/>
                    <a:pt x="61" y="212"/>
                    <a:pt x="61" y="212"/>
                  </a:cubicBezTo>
                  <a:moveTo>
                    <a:pt x="201" y="17"/>
                  </a:moveTo>
                  <a:cubicBezTo>
                    <a:pt x="200" y="17"/>
                    <a:pt x="200" y="17"/>
                    <a:pt x="200" y="17"/>
                  </a:cubicBezTo>
                  <a:cubicBezTo>
                    <a:pt x="199" y="17"/>
                    <a:pt x="199" y="16"/>
                    <a:pt x="199" y="16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198" y="15"/>
                    <a:pt x="198" y="15"/>
                    <a:pt x="198" y="15"/>
                  </a:cubicBezTo>
                  <a:cubicBezTo>
                    <a:pt x="197" y="15"/>
                    <a:pt x="195" y="15"/>
                    <a:pt x="194" y="15"/>
                  </a:cubicBezTo>
                  <a:cubicBezTo>
                    <a:pt x="193" y="14"/>
                    <a:pt x="195" y="14"/>
                    <a:pt x="195" y="14"/>
                  </a:cubicBezTo>
                  <a:cubicBezTo>
                    <a:pt x="196" y="13"/>
                    <a:pt x="195" y="13"/>
                    <a:pt x="195" y="12"/>
                  </a:cubicBezTo>
                  <a:cubicBezTo>
                    <a:pt x="194" y="12"/>
                    <a:pt x="194" y="11"/>
                    <a:pt x="194" y="11"/>
                  </a:cubicBezTo>
                  <a:cubicBezTo>
                    <a:pt x="193" y="10"/>
                    <a:pt x="193" y="11"/>
                    <a:pt x="193" y="11"/>
                  </a:cubicBezTo>
                  <a:cubicBezTo>
                    <a:pt x="192" y="12"/>
                    <a:pt x="192" y="12"/>
                    <a:pt x="191" y="12"/>
                  </a:cubicBezTo>
                  <a:cubicBezTo>
                    <a:pt x="191" y="12"/>
                    <a:pt x="192" y="10"/>
                    <a:pt x="191" y="10"/>
                  </a:cubicBezTo>
                  <a:cubicBezTo>
                    <a:pt x="190" y="10"/>
                    <a:pt x="190" y="10"/>
                    <a:pt x="189" y="10"/>
                  </a:cubicBezTo>
                  <a:cubicBezTo>
                    <a:pt x="189" y="11"/>
                    <a:pt x="189" y="11"/>
                    <a:pt x="188" y="12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8" y="12"/>
                    <a:pt x="187" y="11"/>
                    <a:pt x="187" y="11"/>
                  </a:cubicBezTo>
                  <a:cubicBezTo>
                    <a:pt x="187" y="10"/>
                    <a:pt x="188" y="10"/>
                    <a:pt x="188" y="10"/>
                  </a:cubicBezTo>
                  <a:cubicBezTo>
                    <a:pt x="188" y="9"/>
                    <a:pt x="188" y="9"/>
                    <a:pt x="188" y="8"/>
                  </a:cubicBezTo>
                  <a:cubicBezTo>
                    <a:pt x="187" y="8"/>
                    <a:pt x="187" y="8"/>
                    <a:pt x="186" y="7"/>
                  </a:cubicBezTo>
                  <a:cubicBezTo>
                    <a:pt x="186" y="7"/>
                    <a:pt x="185" y="7"/>
                    <a:pt x="185" y="7"/>
                  </a:cubicBezTo>
                  <a:cubicBezTo>
                    <a:pt x="184" y="7"/>
                    <a:pt x="184" y="7"/>
                    <a:pt x="184" y="8"/>
                  </a:cubicBezTo>
                  <a:cubicBezTo>
                    <a:pt x="184" y="8"/>
                    <a:pt x="183" y="8"/>
                    <a:pt x="183" y="9"/>
                  </a:cubicBezTo>
                  <a:cubicBezTo>
                    <a:pt x="182" y="10"/>
                    <a:pt x="182" y="10"/>
                    <a:pt x="182" y="11"/>
                  </a:cubicBezTo>
                  <a:cubicBezTo>
                    <a:pt x="182" y="12"/>
                    <a:pt x="182" y="13"/>
                    <a:pt x="182" y="14"/>
                  </a:cubicBezTo>
                  <a:cubicBezTo>
                    <a:pt x="182" y="15"/>
                    <a:pt x="182" y="15"/>
                    <a:pt x="181" y="16"/>
                  </a:cubicBezTo>
                  <a:cubicBezTo>
                    <a:pt x="181" y="16"/>
                    <a:pt x="180" y="16"/>
                    <a:pt x="179" y="17"/>
                  </a:cubicBezTo>
                  <a:cubicBezTo>
                    <a:pt x="179" y="17"/>
                    <a:pt x="179" y="17"/>
                    <a:pt x="178" y="17"/>
                  </a:cubicBezTo>
                  <a:cubicBezTo>
                    <a:pt x="178" y="17"/>
                    <a:pt x="176" y="17"/>
                    <a:pt x="176" y="17"/>
                  </a:cubicBezTo>
                  <a:cubicBezTo>
                    <a:pt x="176" y="17"/>
                    <a:pt x="177" y="17"/>
                    <a:pt x="177" y="16"/>
                  </a:cubicBezTo>
                  <a:cubicBezTo>
                    <a:pt x="177" y="16"/>
                    <a:pt x="177" y="16"/>
                    <a:pt x="178" y="15"/>
                  </a:cubicBezTo>
                  <a:cubicBezTo>
                    <a:pt x="178" y="15"/>
                    <a:pt x="178" y="15"/>
                    <a:pt x="179" y="14"/>
                  </a:cubicBezTo>
                  <a:cubicBezTo>
                    <a:pt x="180" y="14"/>
                    <a:pt x="180" y="13"/>
                    <a:pt x="181" y="12"/>
                  </a:cubicBezTo>
                  <a:cubicBezTo>
                    <a:pt x="180" y="13"/>
                    <a:pt x="179" y="13"/>
                    <a:pt x="179" y="13"/>
                  </a:cubicBezTo>
                  <a:cubicBezTo>
                    <a:pt x="178" y="13"/>
                    <a:pt x="177" y="14"/>
                    <a:pt x="177" y="14"/>
                  </a:cubicBezTo>
                  <a:cubicBezTo>
                    <a:pt x="176" y="14"/>
                    <a:pt x="175" y="14"/>
                    <a:pt x="174" y="14"/>
                  </a:cubicBezTo>
                  <a:cubicBezTo>
                    <a:pt x="174" y="13"/>
                    <a:pt x="175" y="13"/>
                    <a:pt x="175" y="12"/>
                  </a:cubicBezTo>
                  <a:cubicBezTo>
                    <a:pt x="176" y="12"/>
                    <a:pt x="177" y="11"/>
                    <a:pt x="177" y="11"/>
                  </a:cubicBezTo>
                  <a:cubicBezTo>
                    <a:pt x="178" y="10"/>
                    <a:pt x="177" y="10"/>
                    <a:pt x="177" y="9"/>
                  </a:cubicBezTo>
                  <a:cubicBezTo>
                    <a:pt x="177" y="9"/>
                    <a:pt x="176" y="9"/>
                    <a:pt x="176" y="9"/>
                  </a:cubicBezTo>
                  <a:cubicBezTo>
                    <a:pt x="176" y="8"/>
                    <a:pt x="177" y="8"/>
                    <a:pt x="177" y="8"/>
                  </a:cubicBezTo>
                  <a:cubicBezTo>
                    <a:pt x="177" y="8"/>
                    <a:pt x="178" y="8"/>
                    <a:pt x="178" y="9"/>
                  </a:cubicBezTo>
                  <a:cubicBezTo>
                    <a:pt x="179" y="9"/>
                    <a:pt x="180" y="9"/>
                    <a:pt x="180" y="8"/>
                  </a:cubicBezTo>
                  <a:cubicBezTo>
                    <a:pt x="180" y="8"/>
                    <a:pt x="180" y="8"/>
                    <a:pt x="180" y="7"/>
                  </a:cubicBezTo>
                  <a:cubicBezTo>
                    <a:pt x="180" y="7"/>
                    <a:pt x="181" y="7"/>
                    <a:pt x="181" y="6"/>
                  </a:cubicBezTo>
                  <a:cubicBezTo>
                    <a:pt x="181" y="6"/>
                    <a:pt x="182" y="6"/>
                    <a:pt x="182" y="5"/>
                  </a:cubicBezTo>
                  <a:cubicBezTo>
                    <a:pt x="181" y="4"/>
                    <a:pt x="180" y="4"/>
                    <a:pt x="179" y="4"/>
                  </a:cubicBezTo>
                  <a:cubicBezTo>
                    <a:pt x="179" y="4"/>
                    <a:pt x="179" y="3"/>
                    <a:pt x="179" y="2"/>
                  </a:cubicBezTo>
                  <a:cubicBezTo>
                    <a:pt x="178" y="2"/>
                    <a:pt x="177" y="3"/>
                    <a:pt x="176" y="3"/>
                  </a:cubicBezTo>
                  <a:cubicBezTo>
                    <a:pt x="176" y="2"/>
                    <a:pt x="176" y="0"/>
                    <a:pt x="175" y="1"/>
                  </a:cubicBezTo>
                  <a:cubicBezTo>
                    <a:pt x="175" y="1"/>
                    <a:pt x="174" y="2"/>
                    <a:pt x="174" y="3"/>
                  </a:cubicBezTo>
                  <a:cubicBezTo>
                    <a:pt x="174" y="3"/>
                    <a:pt x="174" y="4"/>
                    <a:pt x="173" y="4"/>
                  </a:cubicBezTo>
                  <a:cubicBezTo>
                    <a:pt x="173" y="5"/>
                    <a:pt x="172" y="3"/>
                    <a:pt x="172" y="3"/>
                  </a:cubicBezTo>
                  <a:cubicBezTo>
                    <a:pt x="171" y="3"/>
                    <a:pt x="171" y="4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0" y="5"/>
                    <a:pt x="170" y="6"/>
                  </a:cubicBezTo>
                  <a:cubicBezTo>
                    <a:pt x="170" y="7"/>
                    <a:pt x="171" y="6"/>
                    <a:pt x="171" y="6"/>
                  </a:cubicBezTo>
                  <a:cubicBezTo>
                    <a:pt x="171" y="6"/>
                    <a:pt x="171" y="7"/>
                    <a:pt x="171" y="7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72" y="7"/>
                    <a:pt x="172" y="8"/>
                    <a:pt x="172" y="8"/>
                  </a:cubicBezTo>
                  <a:cubicBezTo>
                    <a:pt x="172" y="9"/>
                    <a:pt x="172" y="9"/>
                    <a:pt x="171" y="10"/>
                  </a:cubicBezTo>
                  <a:cubicBezTo>
                    <a:pt x="171" y="11"/>
                    <a:pt x="170" y="11"/>
                    <a:pt x="170" y="13"/>
                  </a:cubicBezTo>
                  <a:cubicBezTo>
                    <a:pt x="169" y="13"/>
                    <a:pt x="170" y="14"/>
                    <a:pt x="169" y="15"/>
                  </a:cubicBezTo>
                  <a:cubicBezTo>
                    <a:pt x="169" y="15"/>
                    <a:pt x="169" y="15"/>
                    <a:pt x="169" y="16"/>
                  </a:cubicBezTo>
                  <a:cubicBezTo>
                    <a:pt x="169" y="16"/>
                    <a:pt x="169" y="17"/>
                    <a:pt x="169" y="17"/>
                  </a:cubicBezTo>
                  <a:cubicBezTo>
                    <a:pt x="169" y="17"/>
                    <a:pt x="168" y="17"/>
                    <a:pt x="168" y="18"/>
                  </a:cubicBezTo>
                  <a:cubicBezTo>
                    <a:pt x="168" y="18"/>
                    <a:pt x="168" y="18"/>
                    <a:pt x="167" y="19"/>
                  </a:cubicBezTo>
                  <a:cubicBezTo>
                    <a:pt x="167" y="19"/>
                    <a:pt x="167" y="19"/>
                    <a:pt x="167" y="20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0"/>
                    <a:pt x="166" y="20"/>
                    <a:pt x="166" y="20"/>
                  </a:cubicBezTo>
                  <a:cubicBezTo>
                    <a:pt x="166" y="20"/>
                    <a:pt x="166" y="19"/>
                    <a:pt x="167" y="18"/>
                  </a:cubicBezTo>
                  <a:cubicBezTo>
                    <a:pt x="167" y="18"/>
                    <a:pt x="167" y="18"/>
                    <a:pt x="167" y="17"/>
                  </a:cubicBezTo>
                  <a:cubicBezTo>
                    <a:pt x="167" y="17"/>
                    <a:pt x="167" y="17"/>
                    <a:pt x="167" y="16"/>
                  </a:cubicBezTo>
                  <a:cubicBezTo>
                    <a:pt x="167" y="16"/>
                    <a:pt x="167" y="15"/>
                    <a:pt x="167" y="14"/>
                  </a:cubicBezTo>
                  <a:cubicBezTo>
                    <a:pt x="167" y="14"/>
                    <a:pt x="167" y="13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6" y="11"/>
                    <a:pt x="166" y="12"/>
                    <a:pt x="166" y="11"/>
                  </a:cubicBezTo>
                  <a:cubicBezTo>
                    <a:pt x="166" y="10"/>
                    <a:pt x="166" y="10"/>
                    <a:pt x="167" y="10"/>
                  </a:cubicBezTo>
                  <a:cubicBezTo>
                    <a:pt x="167" y="10"/>
                    <a:pt x="167" y="10"/>
                    <a:pt x="167" y="9"/>
                  </a:cubicBezTo>
                  <a:cubicBezTo>
                    <a:pt x="167" y="9"/>
                    <a:pt x="167" y="8"/>
                    <a:pt x="167" y="8"/>
                  </a:cubicBezTo>
                  <a:cubicBezTo>
                    <a:pt x="167" y="7"/>
                    <a:pt x="169" y="5"/>
                    <a:pt x="168" y="4"/>
                  </a:cubicBezTo>
                  <a:cubicBezTo>
                    <a:pt x="168" y="4"/>
                    <a:pt x="167" y="4"/>
                    <a:pt x="167" y="4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6"/>
                    <a:pt x="165" y="6"/>
                    <a:pt x="164" y="7"/>
                  </a:cubicBezTo>
                  <a:cubicBezTo>
                    <a:pt x="163" y="7"/>
                    <a:pt x="163" y="8"/>
                    <a:pt x="163" y="9"/>
                  </a:cubicBezTo>
                  <a:cubicBezTo>
                    <a:pt x="163" y="9"/>
                    <a:pt x="163" y="10"/>
                    <a:pt x="163" y="11"/>
                  </a:cubicBezTo>
                  <a:cubicBezTo>
                    <a:pt x="163" y="11"/>
                    <a:pt x="162" y="12"/>
                    <a:pt x="162" y="12"/>
                  </a:cubicBezTo>
                  <a:cubicBezTo>
                    <a:pt x="162" y="13"/>
                    <a:pt x="161" y="14"/>
                    <a:pt x="160" y="15"/>
                  </a:cubicBezTo>
                  <a:cubicBezTo>
                    <a:pt x="160" y="16"/>
                    <a:pt x="161" y="18"/>
                    <a:pt x="160" y="18"/>
                  </a:cubicBezTo>
                  <a:cubicBezTo>
                    <a:pt x="159" y="19"/>
                    <a:pt x="158" y="19"/>
                    <a:pt x="157" y="19"/>
                  </a:cubicBezTo>
                  <a:cubicBezTo>
                    <a:pt x="157" y="19"/>
                    <a:pt x="157" y="20"/>
                    <a:pt x="157" y="20"/>
                  </a:cubicBezTo>
                  <a:cubicBezTo>
                    <a:pt x="157" y="20"/>
                    <a:pt x="158" y="20"/>
                    <a:pt x="158" y="20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7" y="21"/>
                    <a:pt x="157" y="22"/>
                    <a:pt x="157" y="22"/>
                  </a:cubicBezTo>
                  <a:cubicBezTo>
                    <a:pt x="156" y="23"/>
                    <a:pt x="156" y="23"/>
                    <a:pt x="156" y="24"/>
                  </a:cubicBezTo>
                  <a:cubicBezTo>
                    <a:pt x="156" y="24"/>
                    <a:pt x="156" y="25"/>
                    <a:pt x="156" y="25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56" y="26"/>
                    <a:pt x="156" y="26"/>
                    <a:pt x="155" y="25"/>
                  </a:cubicBezTo>
                  <a:cubicBezTo>
                    <a:pt x="155" y="25"/>
                    <a:pt x="155" y="24"/>
                    <a:pt x="155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23"/>
                    <a:pt x="155" y="23"/>
                    <a:pt x="154" y="23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22"/>
                    <a:pt x="154" y="22"/>
                    <a:pt x="155" y="22"/>
                  </a:cubicBezTo>
                  <a:cubicBezTo>
                    <a:pt x="156" y="21"/>
                    <a:pt x="155" y="20"/>
                    <a:pt x="156" y="19"/>
                  </a:cubicBezTo>
                  <a:cubicBezTo>
                    <a:pt x="156" y="18"/>
                    <a:pt x="156" y="17"/>
                    <a:pt x="156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6" y="15"/>
                    <a:pt x="157" y="15"/>
                    <a:pt x="157" y="14"/>
                  </a:cubicBezTo>
                  <a:cubicBezTo>
                    <a:pt x="157" y="14"/>
                    <a:pt x="158" y="14"/>
                    <a:pt x="158" y="13"/>
                  </a:cubicBezTo>
                  <a:cubicBezTo>
                    <a:pt x="158" y="13"/>
                    <a:pt x="158" y="12"/>
                    <a:pt x="159" y="12"/>
                  </a:cubicBezTo>
                  <a:cubicBezTo>
                    <a:pt x="159" y="12"/>
                    <a:pt x="159" y="11"/>
                    <a:pt x="160" y="11"/>
                  </a:cubicBezTo>
                  <a:cubicBezTo>
                    <a:pt x="160" y="11"/>
                    <a:pt x="159" y="10"/>
                    <a:pt x="159" y="10"/>
                  </a:cubicBezTo>
                  <a:cubicBezTo>
                    <a:pt x="159" y="9"/>
                    <a:pt x="160" y="9"/>
                    <a:pt x="161" y="8"/>
                  </a:cubicBezTo>
                  <a:cubicBezTo>
                    <a:pt x="161" y="8"/>
                    <a:pt x="162" y="7"/>
                    <a:pt x="161" y="7"/>
                  </a:cubicBezTo>
                  <a:cubicBezTo>
                    <a:pt x="160" y="6"/>
                    <a:pt x="160" y="6"/>
                    <a:pt x="161" y="5"/>
                  </a:cubicBezTo>
                  <a:cubicBezTo>
                    <a:pt x="161" y="4"/>
                    <a:pt x="163" y="5"/>
                    <a:pt x="163" y="4"/>
                  </a:cubicBezTo>
                  <a:cubicBezTo>
                    <a:pt x="163" y="4"/>
                    <a:pt x="161" y="4"/>
                    <a:pt x="161" y="3"/>
                  </a:cubicBezTo>
                  <a:cubicBezTo>
                    <a:pt x="160" y="3"/>
                    <a:pt x="160" y="3"/>
                    <a:pt x="160" y="2"/>
                  </a:cubicBezTo>
                  <a:cubicBezTo>
                    <a:pt x="160" y="2"/>
                    <a:pt x="161" y="2"/>
                    <a:pt x="161" y="2"/>
                  </a:cubicBezTo>
                  <a:cubicBezTo>
                    <a:pt x="161" y="1"/>
                    <a:pt x="160" y="0"/>
                    <a:pt x="160" y="0"/>
                  </a:cubicBezTo>
                  <a:cubicBezTo>
                    <a:pt x="160" y="1"/>
                    <a:pt x="159" y="2"/>
                    <a:pt x="159" y="2"/>
                  </a:cubicBezTo>
                  <a:cubicBezTo>
                    <a:pt x="158" y="3"/>
                    <a:pt x="157" y="2"/>
                    <a:pt x="157" y="2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6" y="4"/>
                    <a:pt x="157" y="3"/>
                    <a:pt x="157" y="3"/>
                  </a:cubicBezTo>
                  <a:cubicBezTo>
                    <a:pt x="158" y="4"/>
                    <a:pt x="158" y="4"/>
                    <a:pt x="158" y="5"/>
                  </a:cubicBezTo>
                  <a:cubicBezTo>
                    <a:pt x="158" y="5"/>
                    <a:pt x="157" y="5"/>
                    <a:pt x="157" y="5"/>
                  </a:cubicBezTo>
                  <a:cubicBezTo>
                    <a:pt x="158" y="5"/>
                    <a:pt x="158" y="6"/>
                    <a:pt x="158" y="6"/>
                  </a:cubicBezTo>
                  <a:cubicBezTo>
                    <a:pt x="158" y="7"/>
                    <a:pt x="158" y="8"/>
                    <a:pt x="157" y="8"/>
                  </a:cubicBezTo>
                  <a:cubicBezTo>
                    <a:pt x="157" y="8"/>
                    <a:pt x="156" y="8"/>
                    <a:pt x="156" y="8"/>
                  </a:cubicBezTo>
                  <a:cubicBezTo>
                    <a:pt x="156" y="8"/>
                    <a:pt x="156" y="7"/>
                    <a:pt x="156" y="7"/>
                  </a:cubicBezTo>
                  <a:cubicBezTo>
                    <a:pt x="156" y="7"/>
                    <a:pt x="155" y="7"/>
                    <a:pt x="155" y="7"/>
                  </a:cubicBezTo>
                  <a:cubicBezTo>
                    <a:pt x="155" y="6"/>
                    <a:pt x="154" y="6"/>
                    <a:pt x="154" y="5"/>
                  </a:cubicBezTo>
                  <a:cubicBezTo>
                    <a:pt x="153" y="5"/>
                    <a:pt x="153" y="6"/>
                    <a:pt x="153" y="6"/>
                  </a:cubicBezTo>
                  <a:cubicBezTo>
                    <a:pt x="152" y="5"/>
                    <a:pt x="152" y="4"/>
                    <a:pt x="152" y="4"/>
                  </a:cubicBezTo>
                  <a:cubicBezTo>
                    <a:pt x="150" y="2"/>
                    <a:pt x="151" y="6"/>
                    <a:pt x="151" y="6"/>
                  </a:cubicBezTo>
                  <a:cubicBezTo>
                    <a:pt x="151" y="7"/>
                    <a:pt x="151" y="7"/>
                    <a:pt x="151" y="8"/>
                  </a:cubicBezTo>
                  <a:cubicBezTo>
                    <a:pt x="151" y="8"/>
                    <a:pt x="151" y="9"/>
                    <a:pt x="150" y="9"/>
                  </a:cubicBezTo>
                  <a:cubicBezTo>
                    <a:pt x="150" y="9"/>
                    <a:pt x="149" y="7"/>
                    <a:pt x="149" y="8"/>
                  </a:cubicBezTo>
                  <a:cubicBezTo>
                    <a:pt x="148" y="8"/>
                    <a:pt x="148" y="9"/>
                    <a:pt x="149" y="9"/>
                  </a:cubicBezTo>
                  <a:cubicBezTo>
                    <a:pt x="149" y="10"/>
                    <a:pt x="150" y="10"/>
                    <a:pt x="151" y="10"/>
                  </a:cubicBezTo>
                  <a:cubicBezTo>
                    <a:pt x="151" y="11"/>
                    <a:pt x="151" y="11"/>
                    <a:pt x="151" y="12"/>
                  </a:cubicBezTo>
                  <a:cubicBezTo>
                    <a:pt x="151" y="12"/>
                    <a:pt x="152" y="13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0" y="12"/>
                    <a:pt x="150" y="13"/>
                    <a:pt x="150" y="12"/>
                  </a:cubicBezTo>
                  <a:cubicBezTo>
                    <a:pt x="149" y="12"/>
                    <a:pt x="149" y="13"/>
                    <a:pt x="149" y="13"/>
                  </a:cubicBezTo>
                  <a:cubicBezTo>
                    <a:pt x="149" y="14"/>
                    <a:pt x="148" y="14"/>
                    <a:pt x="148" y="15"/>
                  </a:cubicBezTo>
                  <a:cubicBezTo>
                    <a:pt x="148" y="15"/>
                    <a:pt x="148" y="16"/>
                    <a:pt x="148" y="16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7" y="16"/>
                    <a:pt x="147" y="16"/>
                    <a:pt x="146" y="16"/>
                  </a:cubicBezTo>
                  <a:cubicBezTo>
                    <a:pt x="146" y="16"/>
                    <a:pt x="145" y="17"/>
                    <a:pt x="145" y="18"/>
                  </a:cubicBezTo>
                  <a:cubicBezTo>
                    <a:pt x="144" y="18"/>
                    <a:pt x="144" y="19"/>
                    <a:pt x="144" y="19"/>
                  </a:cubicBezTo>
                  <a:cubicBezTo>
                    <a:pt x="143" y="19"/>
                    <a:pt x="143" y="20"/>
                    <a:pt x="143" y="20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3"/>
                    <a:pt x="141" y="22"/>
                    <a:pt x="140" y="23"/>
                  </a:cubicBezTo>
                  <a:cubicBezTo>
                    <a:pt x="140" y="23"/>
                    <a:pt x="142" y="24"/>
                    <a:pt x="142" y="25"/>
                  </a:cubicBezTo>
                  <a:cubicBezTo>
                    <a:pt x="142" y="25"/>
                    <a:pt x="140" y="25"/>
                    <a:pt x="141" y="26"/>
                  </a:cubicBezTo>
                  <a:cubicBezTo>
                    <a:pt x="141" y="26"/>
                    <a:pt x="141" y="27"/>
                    <a:pt x="142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1" y="28"/>
                    <a:pt x="141" y="28"/>
                    <a:pt x="140" y="28"/>
                  </a:cubicBezTo>
                  <a:cubicBezTo>
                    <a:pt x="140" y="28"/>
                    <a:pt x="139" y="28"/>
                    <a:pt x="139" y="27"/>
                  </a:cubicBezTo>
                  <a:cubicBezTo>
                    <a:pt x="139" y="27"/>
                    <a:pt x="139" y="26"/>
                    <a:pt x="139" y="26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38" y="25"/>
                    <a:pt x="137" y="26"/>
                    <a:pt x="137" y="25"/>
                  </a:cubicBezTo>
                  <a:cubicBezTo>
                    <a:pt x="136" y="24"/>
                    <a:pt x="138" y="24"/>
                    <a:pt x="138" y="23"/>
                  </a:cubicBezTo>
                  <a:cubicBezTo>
                    <a:pt x="137" y="23"/>
                    <a:pt x="136" y="23"/>
                    <a:pt x="136" y="23"/>
                  </a:cubicBezTo>
                  <a:cubicBezTo>
                    <a:pt x="135" y="23"/>
                    <a:pt x="135" y="22"/>
                    <a:pt x="134" y="22"/>
                  </a:cubicBezTo>
                  <a:cubicBezTo>
                    <a:pt x="134" y="23"/>
                    <a:pt x="134" y="23"/>
                    <a:pt x="134" y="24"/>
                  </a:cubicBezTo>
                  <a:cubicBezTo>
                    <a:pt x="134" y="24"/>
                    <a:pt x="133" y="24"/>
                    <a:pt x="133" y="24"/>
                  </a:cubicBezTo>
                  <a:cubicBezTo>
                    <a:pt x="133" y="24"/>
                    <a:pt x="132" y="23"/>
                    <a:pt x="132" y="23"/>
                  </a:cubicBezTo>
                  <a:cubicBezTo>
                    <a:pt x="132" y="22"/>
                    <a:pt x="133" y="22"/>
                    <a:pt x="132" y="21"/>
                  </a:cubicBezTo>
                  <a:cubicBezTo>
                    <a:pt x="132" y="21"/>
                    <a:pt x="131" y="21"/>
                    <a:pt x="131" y="21"/>
                  </a:cubicBezTo>
                  <a:cubicBezTo>
                    <a:pt x="130" y="21"/>
                    <a:pt x="130" y="22"/>
                    <a:pt x="130" y="22"/>
                  </a:cubicBezTo>
                  <a:cubicBezTo>
                    <a:pt x="130" y="23"/>
                    <a:pt x="130" y="23"/>
                    <a:pt x="130" y="24"/>
                  </a:cubicBezTo>
                  <a:cubicBezTo>
                    <a:pt x="130" y="26"/>
                    <a:pt x="130" y="28"/>
                    <a:pt x="129" y="29"/>
                  </a:cubicBezTo>
                  <a:cubicBezTo>
                    <a:pt x="129" y="29"/>
                    <a:pt x="129" y="29"/>
                    <a:pt x="129" y="30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7" y="28"/>
                    <a:pt x="127" y="28"/>
                    <a:pt x="126" y="27"/>
                  </a:cubicBezTo>
                  <a:cubicBezTo>
                    <a:pt x="125" y="27"/>
                    <a:pt x="125" y="29"/>
                    <a:pt x="125" y="30"/>
                  </a:cubicBezTo>
                  <a:cubicBezTo>
                    <a:pt x="125" y="30"/>
                    <a:pt x="124" y="30"/>
                    <a:pt x="124" y="31"/>
                  </a:cubicBezTo>
                  <a:cubicBezTo>
                    <a:pt x="123" y="31"/>
                    <a:pt x="123" y="31"/>
                    <a:pt x="122" y="31"/>
                  </a:cubicBezTo>
                  <a:cubicBezTo>
                    <a:pt x="122" y="31"/>
                    <a:pt x="122" y="32"/>
                    <a:pt x="121" y="32"/>
                  </a:cubicBezTo>
                  <a:cubicBezTo>
                    <a:pt x="121" y="33"/>
                    <a:pt x="121" y="33"/>
                    <a:pt x="120" y="33"/>
                  </a:cubicBezTo>
                  <a:cubicBezTo>
                    <a:pt x="120" y="33"/>
                    <a:pt x="120" y="34"/>
                    <a:pt x="120" y="35"/>
                  </a:cubicBezTo>
                  <a:cubicBezTo>
                    <a:pt x="120" y="35"/>
                    <a:pt x="120" y="36"/>
                    <a:pt x="120" y="36"/>
                  </a:cubicBezTo>
                  <a:cubicBezTo>
                    <a:pt x="120" y="37"/>
                    <a:pt x="121" y="37"/>
                    <a:pt x="120" y="38"/>
                  </a:cubicBezTo>
                  <a:cubicBezTo>
                    <a:pt x="120" y="38"/>
                    <a:pt x="120" y="37"/>
                    <a:pt x="119" y="37"/>
                  </a:cubicBezTo>
                  <a:cubicBezTo>
                    <a:pt x="119" y="37"/>
                    <a:pt x="119" y="38"/>
                    <a:pt x="118" y="39"/>
                  </a:cubicBezTo>
                  <a:cubicBezTo>
                    <a:pt x="118" y="39"/>
                    <a:pt x="118" y="40"/>
                    <a:pt x="118" y="40"/>
                  </a:cubicBezTo>
                  <a:cubicBezTo>
                    <a:pt x="118" y="39"/>
                    <a:pt x="118" y="38"/>
                    <a:pt x="118" y="38"/>
                  </a:cubicBezTo>
                  <a:cubicBezTo>
                    <a:pt x="118" y="37"/>
                    <a:pt x="118" y="37"/>
                    <a:pt x="118" y="36"/>
                  </a:cubicBezTo>
                  <a:cubicBezTo>
                    <a:pt x="118" y="35"/>
                    <a:pt x="118" y="35"/>
                    <a:pt x="117" y="35"/>
                  </a:cubicBezTo>
                  <a:cubicBezTo>
                    <a:pt x="117" y="34"/>
                    <a:pt x="117" y="33"/>
                    <a:pt x="117" y="33"/>
                  </a:cubicBezTo>
                  <a:cubicBezTo>
                    <a:pt x="117" y="32"/>
                    <a:pt x="118" y="31"/>
                    <a:pt x="118" y="31"/>
                  </a:cubicBezTo>
                  <a:cubicBezTo>
                    <a:pt x="118" y="30"/>
                    <a:pt x="117" y="30"/>
                    <a:pt x="117" y="30"/>
                  </a:cubicBezTo>
                  <a:cubicBezTo>
                    <a:pt x="116" y="30"/>
                    <a:pt x="116" y="30"/>
                    <a:pt x="115" y="30"/>
                  </a:cubicBezTo>
                  <a:cubicBezTo>
                    <a:pt x="115" y="31"/>
                    <a:pt x="115" y="31"/>
                    <a:pt x="115" y="32"/>
                  </a:cubicBezTo>
                  <a:cubicBezTo>
                    <a:pt x="115" y="33"/>
                    <a:pt x="114" y="34"/>
                    <a:pt x="114" y="35"/>
                  </a:cubicBezTo>
                  <a:cubicBezTo>
                    <a:pt x="114" y="36"/>
                    <a:pt x="114" y="36"/>
                    <a:pt x="114" y="37"/>
                  </a:cubicBezTo>
                  <a:cubicBezTo>
                    <a:pt x="114" y="38"/>
                    <a:pt x="114" y="38"/>
                    <a:pt x="114" y="39"/>
                  </a:cubicBezTo>
                  <a:cubicBezTo>
                    <a:pt x="113" y="38"/>
                    <a:pt x="113" y="37"/>
                    <a:pt x="113" y="36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5"/>
                    <a:pt x="113" y="34"/>
                    <a:pt x="113" y="34"/>
                  </a:cubicBezTo>
                  <a:cubicBezTo>
                    <a:pt x="113" y="33"/>
                    <a:pt x="112" y="34"/>
                    <a:pt x="111" y="34"/>
                  </a:cubicBezTo>
                  <a:cubicBezTo>
                    <a:pt x="111" y="34"/>
                    <a:pt x="111" y="35"/>
                    <a:pt x="110" y="35"/>
                  </a:cubicBezTo>
                  <a:cubicBezTo>
                    <a:pt x="110" y="35"/>
                    <a:pt x="109" y="35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5"/>
                    <a:pt x="108" y="36"/>
                    <a:pt x="10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7" y="37"/>
                    <a:pt x="107" y="38"/>
                    <a:pt x="108" y="38"/>
                  </a:cubicBezTo>
                  <a:cubicBezTo>
                    <a:pt x="108" y="39"/>
                    <a:pt x="108" y="39"/>
                    <a:pt x="108" y="40"/>
                  </a:cubicBezTo>
                  <a:cubicBezTo>
                    <a:pt x="108" y="41"/>
                    <a:pt x="108" y="42"/>
                    <a:pt x="109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1" y="42"/>
                    <a:pt x="111" y="43"/>
                    <a:pt x="111" y="44"/>
                  </a:cubicBezTo>
                  <a:cubicBezTo>
                    <a:pt x="112" y="44"/>
                    <a:pt x="112" y="45"/>
                    <a:pt x="111" y="45"/>
                  </a:cubicBezTo>
                  <a:cubicBezTo>
                    <a:pt x="111" y="45"/>
                    <a:pt x="111" y="45"/>
                    <a:pt x="110" y="45"/>
                  </a:cubicBezTo>
                  <a:cubicBezTo>
                    <a:pt x="110" y="45"/>
                    <a:pt x="110" y="44"/>
                    <a:pt x="110" y="43"/>
                  </a:cubicBezTo>
                  <a:cubicBezTo>
                    <a:pt x="110" y="43"/>
                    <a:pt x="110" y="43"/>
                    <a:pt x="109" y="43"/>
                  </a:cubicBezTo>
                  <a:cubicBezTo>
                    <a:pt x="109" y="42"/>
                    <a:pt x="109" y="43"/>
                    <a:pt x="108" y="4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39"/>
                    <a:pt x="105" y="39"/>
                    <a:pt x="105" y="39"/>
                  </a:cubicBezTo>
                  <a:cubicBezTo>
                    <a:pt x="104" y="40"/>
                    <a:pt x="105" y="41"/>
                    <a:pt x="105" y="42"/>
                  </a:cubicBezTo>
                  <a:cubicBezTo>
                    <a:pt x="106" y="42"/>
                    <a:pt x="106" y="43"/>
                    <a:pt x="106" y="43"/>
                  </a:cubicBezTo>
                  <a:cubicBezTo>
                    <a:pt x="104" y="44"/>
                    <a:pt x="104" y="42"/>
                    <a:pt x="103" y="41"/>
                  </a:cubicBezTo>
                  <a:cubicBezTo>
                    <a:pt x="102" y="40"/>
                    <a:pt x="102" y="42"/>
                    <a:pt x="102" y="42"/>
                  </a:cubicBezTo>
                  <a:cubicBezTo>
                    <a:pt x="102" y="42"/>
                    <a:pt x="102" y="42"/>
                    <a:pt x="101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1" y="43"/>
                    <a:pt x="101" y="42"/>
                    <a:pt x="100" y="42"/>
                  </a:cubicBezTo>
                  <a:cubicBezTo>
                    <a:pt x="100" y="41"/>
                    <a:pt x="100" y="40"/>
                    <a:pt x="100" y="41"/>
                  </a:cubicBezTo>
                  <a:cubicBezTo>
                    <a:pt x="99" y="40"/>
                    <a:pt x="99" y="39"/>
                    <a:pt x="98" y="39"/>
                  </a:cubicBezTo>
                  <a:cubicBezTo>
                    <a:pt x="97" y="39"/>
                    <a:pt x="97" y="39"/>
                    <a:pt x="97" y="40"/>
                  </a:cubicBezTo>
                  <a:cubicBezTo>
                    <a:pt x="97" y="40"/>
                    <a:pt x="97" y="39"/>
                    <a:pt x="96" y="39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5" y="41"/>
                    <a:pt x="96" y="41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4" y="42"/>
                    <a:pt x="94" y="43"/>
                  </a:cubicBezTo>
                  <a:cubicBezTo>
                    <a:pt x="93" y="43"/>
                    <a:pt x="94" y="43"/>
                    <a:pt x="94" y="44"/>
                  </a:cubicBezTo>
                  <a:cubicBezTo>
                    <a:pt x="94" y="44"/>
                    <a:pt x="94" y="44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3" y="45"/>
                    <a:pt x="93" y="45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7"/>
                    <a:pt x="92" y="48"/>
                    <a:pt x="92" y="48"/>
                  </a:cubicBezTo>
                  <a:cubicBezTo>
                    <a:pt x="92" y="48"/>
                    <a:pt x="91" y="49"/>
                    <a:pt x="92" y="49"/>
                  </a:cubicBezTo>
                  <a:cubicBezTo>
                    <a:pt x="92" y="50"/>
                    <a:pt x="92" y="49"/>
                    <a:pt x="92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4" y="50"/>
                    <a:pt x="94" y="49"/>
                  </a:cubicBezTo>
                  <a:cubicBezTo>
                    <a:pt x="95" y="49"/>
                    <a:pt x="95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7" y="48"/>
                    <a:pt x="98" y="48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9" y="47"/>
                    <a:pt x="99" y="48"/>
                    <a:pt x="99" y="48"/>
                  </a:cubicBezTo>
                  <a:cubicBezTo>
                    <a:pt x="99" y="47"/>
                    <a:pt x="101" y="45"/>
                    <a:pt x="101" y="47"/>
                  </a:cubicBezTo>
                  <a:cubicBezTo>
                    <a:pt x="102" y="48"/>
                    <a:pt x="100" y="47"/>
                    <a:pt x="99" y="48"/>
                  </a:cubicBezTo>
                  <a:cubicBezTo>
                    <a:pt x="99" y="48"/>
                    <a:pt x="98" y="48"/>
                    <a:pt x="98" y="49"/>
                  </a:cubicBezTo>
                  <a:cubicBezTo>
                    <a:pt x="98" y="49"/>
                    <a:pt x="98" y="49"/>
                    <a:pt x="98" y="50"/>
                  </a:cubicBezTo>
                  <a:cubicBezTo>
                    <a:pt x="98" y="50"/>
                    <a:pt x="97" y="50"/>
                    <a:pt x="97" y="51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6" y="52"/>
                    <a:pt x="96" y="53"/>
                    <a:pt x="96" y="53"/>
                  </a:cubicBezTo>
                  <a:cubicBezTo>
                    <a:pt x="95" y="53"/>
                    <a:pt x="95" y="53"/>
                    <a:pt x="94" y="53"/>
                  </a:cubicBezTo>
                  <a:cubicBezTo>
                    <a:pt x="94" y="53"/>
                    <a:pt x="94" y="54"/>
                    <a:pt x="94" y="54"/>
                  </a:cubicBezTo>
                  <a:cubicBezTo>
                    <a:pt x="93" y="54"/>
                    <a:pt x="93" y="54"/>
                    <a:pt x="93" y="55"/>
                  </a:cubicBezTo>
                  <a:cubicBezTo>
                    <a:pt x="93" y="55"/>
                    <a:pt x="93" y="55"/>
                    <a:pt x="92" y="56"/>
                  </a:cubicBezTo>
                  <a:cubicBezTo>
                    <a:pt x="93" y="56"/>
                    <a:pt x="93" y="55"/>
                    <a:pt x="94" y="55"/>
                  </a:cubicBezTo>
                  <a:cubicBezTo>
                    <a:pt x="94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7" y="54"/>
                    <a:pt x="97" y="53"/>
                  </a:cubicBezTo>
                  <a:cubicBezTo>
                    <a:pt x="97" y="53"/>
                    <a:pt x="98" y="53"/>
                    <a:pt x="98" y="54"/>
                  </a:cubicBezTo>
                  <a:cubicBezTo>
                    <a:pt x="98" y="54"/>
                    <a:pt x="96" y="55"/>
                    <a:pt x="96" y="55"/>
                  </a:cubicBezTo>
                  <a:cubicBezTo>
                    <a:pt x="95" y="56"/>
                    <a:pt x="96" y="56"/>
                    <a:pt x="95" y="57"/>
                  </a:cubicBezTo>
                  <a:cubicBezTo>
                    <a:pt x="95" y="57"/>
                    <a:pt x="95" y="58"/>
                    <a:pt x="95" y="58"/>
                  </a:cubicBezTo>
                  <a:cubicBezTo>
                    <a:pt x="94" y="58"/>
                    <a:pt x="93" y="58"/>
                    <a:pt x="92" y="58"/>
                  </a:cubicBezTo>
                  <a:cubicBezTo>
                    <a:pt x="92" y="58"/>
                    <a:pt x="91" y="58"/>
                    <a:pt x="91" y="58"/>
                  </a:cubicBezTo>
                  <a:cubicBezTo>
                    <a:pt x="91" y="58"/>
                    <a:pt x="91" y="59"/>
                    <a:pt x="91" y="59"/>
                  </a:cubicBezTo>
                  <a:cubicBezTo>
                    <a:pt x="91" y="59"/>
                    <a:pt x="90" y="60"/>
                    <a:pt x="89" y="60"/>
                  </a:cubicBezTo>
                  <a:cubicBezTo>
                    <a:pt x="89" y="59"/>
                    <a:pt x="89" y="57"/>
                    <a:pt x="89" y="56"/>
                  </a:cubicBezTo>
                  <a:cubicBezTo>
                    <a:pt x="89" y="56"/>
                    <a:pt x="89" y="55"/>
                    <a:pt x="89" y="55"/>
                  </a:cubicBezTo>
                  <a:cubicBezTo>
                    <a:pt x="88" y="55"/>
                    <a:pt x="88" y="54"/>
                    <a:pt x="87" y="54"/>
                  </a:cubicBezTo>
                  <a:cubicBezTo>
                    <a:pt x="87" y="54"/>
                    <a:pt x="87" y="55"/>
                    <a:pt x="87" y="55"/>
                  </a:cubicBezTo>
                  <a:cubicBezTo>
                    <a:pt x="87" y="55"/>
                    <a:pt x="86" y="56"/>
                    <a:pt x="86" y="56"/>
                  </a:cubicBezTo>
                  <a:cubicBezTo>
                    <a:pt x="86" y="57"/>
                    <a:pt x="86" y="57"/>
                    <a:pt x="85" y="57"/>
                  </a:cubicBezTo>
                  <a:cubicBezTo>
                    <a:pt x="85" y="57"/>
                    <a:pt x="85" y="56"/>
                    <a:pt x="85" y="56"/>
                  </a:cubicBezTo>
                  <a:cubicBezTo>
                    <a:pt x="85" y="56"/>
                    <a:pt x="85" y="55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55"/>
                    <a:pt x="84" y="55"/>
                    <a:pt x="84" y="54"/>
                  </a:cubicBezTo>
                  <a:cubicBezTo>
                    <a:pt x="84" y="54"/>
                    <a:pt x="84" y="53"/>
                    <a:pt x="84" y="52"/>
                  </a:cubicBezTo>
                  <a:cubicBezTo>
                    <a:pt x="84" y="52"/>
                    <a:pt x="83" y="52"/>
                    <a:pt x="83" y="52"/>
                  </a:cubicBezTo>
                  <a:cubicBezTo>
                    <a:pt x="83" y="52"/>
                    <a:pt x="83" y="51"/>
                    <a:pt x="83" y="51"/>
                  </a:cubicBezTo>
                  <a:cubicBezTo>
                    <a:pt x="83" y="51"/>
                    <a:pt x="84" y="51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4" y="50"/>
                    <a:pt x="85" y="49"/>
                  </a:cubicBezTo>
                  <a:cubicBezTo>
                    <a:pt x="85" y="49"/>
                    <a:pt x="85" y="49"/>
                    <a:pt x="85" y="48"/>
                  </a:cubicBezTo>
                  <a:cubicBezTo>
                    <a:pt x="85" y="48"/>
                    <a:pt x="86" y="48"/>
                    <a:pt x="86" y="48"/>
                  </a:cubicBezTo>
                  <a:cubicBezTo>
                    <a:pt x="86" y="47"/>
                    <a:pt x="86" y="47"/>
                    <a:pt x="86" y="46"/>
                  </a:cubicBezTo>
                  <a:cubicBezTo>
                    <a:pt x="86" y="46"/>
                    <a:pt x="87" y="45"/>
                    <a:pt x="86" y="44"/>
                  </a:cubicBezTo>
                  <a:cubicBezTo>
                    <a:pt x="86" y="44"/>
                    <a:pt x="85" y="44"/>
                    <a:pt x="85" y="44"/>
                  </a:cubicBezTo>
                  <a:cubicBezTo>
                    <a:pt x="85" y="45"/>
                    <a:pt x="84" y="45"/>
                    <a:pt x="84" y="45"/>
                  </a:cubicBezTo>
                  <a:cubicBezTo>
                    <a:pt x="84" y="45"/>
                    <a:pt x="84" y="45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3" y="47"/>
                    <a:pt x="83" y="47"/>
                  </a:cubicBezTo>
                  <a:cubicBezTo>
                    <a:pt x="83" y="47"/>
                    <a:pt x="82" y="48"/>
                    <a:pt x="82" y="48"/>
                  </a:cubicBezTo>
                  <a:cubicBezTo>
                    <a:pt x="81" y="49"/>
                    <a:pt x="81" y="51"/>
                    <a:pt x="81" y="52"/>
                  </a:cubicBezTo>
                  <a:cubicBezTo>
                    <a:pt x="81" y="52"/>
                    <a:pt x="81" y="53"/>
                    <a:pt x="81" y="53"/>
                  </a:cubicBezTo>
                  <a:cubicBezTo>
                    <a:pt x="81" y="54"/>
                    <a:pt x="81" y="54"/>
                    <a:pt x="81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80" y="57"/>
                    <a:pt x="81" y="58"/>
                    <a:pt x="80" y="58"/>
                  </a:cubicBezTo>
                  <a:cubicBezTo>
                    <a:pt x="80" y="58"/>
                    <a:pt x="80" y="57"/>
                    <a:pt x="80" y="57"/>
                  </a:cubicBezTo>
                  <a:cubicBezTo>
                    <a:pt x="80" y="57"/>
                    <a:pt x="79" y="57"/>
                    <a:pt x="79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9" y="53"/>
                    <a:pt x="79" y="53"/>
                    <a:pt x="78" y="52"/>
                  </a:cubicBezTo>
                  <a:cubicBezTo>
                    <a:pt x="78" y="52"/>
                    <a:pt x="78" y="52"/>
                    <a:pt x="78" y="51"/>
                  </a:cubicBezTo>
                  <a:cubicBezTo>
                    <a:pt x="77" y="51"/>
                    <a:pt x="77" y="53"/>
                    <a:pt x="77" y="53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6" y="55"/>
                    <a:pt x="76" y="56"/>
                    <a:pt x="76" y="56"/>
                  </a:cubicBezTo>
                  <a:cubicBezTo>
                    <a:pt x="76" y="56"/>
                    <a:pt x="75" y="55"/>
                    <a:pt x="75" y="55"/>
                  </a:cubicBezTo>
                  <a:cubicBezTo>
                    <a:pt x="75" y="55"/>
                    <a:pt x="74" y="56"/>
                    <a:pt x="74" y="56"/>
                  </a:cubicBezTo>
                  <a:cubicBezTo>
                    <a:pt x="74" y="56"/>
                    <a:pt x="74" y="57"/>
                    <a:pt x="73" y="57"/>
                  </a:cubicBezTo>
                  <a:cubicBezTo>
                    <a:pt x="73" y="57"/>
                    <a:pt x="73" y="58"/>
                    <a:pt x="73" y="58"/>
                  </a:cubicBezTo>
                  <a:cubicBezTo>
                    <a:pt x="73" y="58"/>
                    <a:pt x="72" y="59"/>
                    <a:pt x="72" y="59"/>
                  </a:cubicBezTo>
                  <a:cubicBezTo>
                    <a:pt x="72" y="59"/>
                    <a:pt x="72" y="60"/>
                    <a:pt x="73" y="60"/>
                  </a:cubicBezTo>
                  <a:cubicBezTo>
                    <a:pt x="73" y="60"/>
                    <a:pt x="74" y="59"/>
                    <a:pt x="74" y="59"/>
                  </a:cubicBezTo>
                  <a:cubicBezTo>
                    <a:pt x="75" y="58"/>
                    <a:pt x="75" y="59"/>
                    <a:pt x="75" y="59"/>
                  </a:cubicBezTo>
                  <a:cubicBezTo>
                    <a:pt x="76" y="59"/>
                    <a:pt x="76" y="58"/>
                    <a:pt x="76" y="58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5" y="60"/>
                    <a:pt x="75" y="60"/>
                  </a:cubicBezTo>
                  <a:cubicBezTo>
                    <a:pt x="74" y="60"/>
                    <a:pt x="74" y="61"/>
                    <a:pt x="74" y="61"/>
                  </a:cubicBezTo>
                  <a:cubicBezTo>
                    <a:pt x="75" y="63"/>
                    <a:pt x="76" y="63"/>
                    <a:pt x="77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1"/>
                    <a:pt x="77" y="61"/>
                    <a:pt x="78" y="61"/>
                  </a:cubicBezTo>
                  <a:cubicBezTo>
                    <a:pt x="78" y="61"/>
                    <a:pt x="78" y="61"/>
                    <a:pt x="78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59"/>
                    <a:pt x="80" y="59"/>
                    <a:pt x="80" y="59"/>
                  </a:cubicBezTo>
                  <a:cubicBezTo>
                    <a:pt x="80" y="59"/>
                    <a:pt x="81" y="59"/>
                    <a:pt x="81" y="59"/>
                  </a:cubicBezTo>
                  <a:cubicBezTo>
                    <a:pt x="82" y="59"/>
                    <a:pt x="80" y="60"/>
                    <a:pt x="80" y="60"/>
                  </a:cubicBezTo>
                  <a:cubicBezTo>
                    <a:pt x="79" y="61"/>
                    <a:pt x="79" y="61"/>
                    <a:pt x="79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4"/>
                    <a:pt x="77" y="63"/>
                    <a:pt x="76" y="63"/>
                  </a:cubicBezTo>
                  <a:cubicBezTo>
                    <a:pt x="76" y="64"/>
                    <a:pt x="75" y="64"/>
                    <a:pt x="75" y="64"/>
                  </a:cubicBezTo>
                  <a:cubicBezTo>
                    <a:pt x="74" y="64"/>
                    <a:pt x="74" y="64"/>
                    <a:pt x="73" y="64"/>
                  </a:cubicBezTo>
                  <a:cubicBezTo>
                    <a:pt x="73" y="65"/>
                    <a:pt x="73" y="65"/>
                    <a:pt x="72" y="65"/>
                  </a:cubicBezTo>
                  <a:cubicBezTo>
                    <a:pt x="71" y="65"/>
                    <a:pt x="71" y="65"/>
                    <a:pt x="70" y="65"/>
                  </a:cubicBezTo>
                  <a:cubicBezTo>
                    <a:pt x="70" y="65"/>
                    <a:pt x="70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6"/>
                    <a:pt x="68" y="66"/>
                    <a:pt x="67" y="66"/>
                  </a:cubicBezTo>
                  <a:cubicBezTo>
                    <a:pt x="67" y="66"/>
                    <a:pt x="67" y="67"/>
                    <a:pt x="66" y="68"/>
                  </a:cubicBezTo>
                  <a:cubicBezTo>
                    <a:pt x="66" y="68"/>
                    <a:pt x="66" y="69"/>
                    <a:pt x="66" y="69"/>
                  </a:cubicBezTo>
                  <a:cubicBezTo>
                    <a:pt x="65" y="70"/>
                    <a:pt x="65" y="69"/>
                    <a:pt x="65" y="69"/>
                  </a:cubicBezTo>
                  <a:cubicBezTo>
                    <a:pt x="64" y="69"/>
                    <a:pt x="64" y="70"/>
                    <a:pt x="64" y="70"/>
                  </a:cubicBezTo>
                  <a:cubicBezTo>
                    <a:pt x="64" y="71"/>
                    <a:pt x="64" y="71"/>
                    <a:pt x="63" y="71"/>
                  </a:cubicBezTo>
                  <a:cubicBezTo>
                    <a:pt x="63" y="71"/>
                    <a:pt x="62" y="72"/>
                    <a:pt x="62" y="72"/>
                  </a:cubicBezTo>
                  <a:cubicBezTo>
                    <a:pt x="62" y="72"/>
                    <a:pt x="62" y="72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4"/>
                    <a:pt x="61" y="74"/>
                    <a:pt x="61" y="74"/>
                  </a:cubicBezTo>
                  <a:cubicBezTo>
                    <a:pt x="61" y="74"/>
                    <a:pt x="61" y="75"/>
                    <a:pt x="61" y="76"/>
                  </a:cubicBezTo>
                  <a:cubicBezTo>
                    <a:pt x="62" y="76"/>
                    <a:pt x="63" y="75"/>
                    <a:pt x="63" y="75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2"/>
                    <a:pt x="66" y="72"/>
                    <a:pt x="66" y="72"/>
                  </a:cubicBezTo>
                  <a:cubicBezTo>
                    <a:pt x="66" y="72"/>
                    <a:pt x="68" y="72"/>
                    <a:pt x="68" y="71"/>
                  </a:cubicBezTo>
                  <a:cubicBezTo>
                    <a:pt x="68" y="71"/>
                    <a:pt x="68" y="71"/>
                    <a:pt x="69" y="71"/>
                  </a:cubicBezTo>
                  <a:cubicBezTo>
                    <a:pt x="69" y="71"/>
                    <a:pt x="69" y="70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1" y="69"/>
                    <a:pt x="71" y="68"/>
                    <a:pt x="71" y="68"/>
                  </a:cubicBezTo>
                  <a:cubicBezTo>
                    <a:pt x="71" y="68"/>
                    <a:pt x="71" y="69"/>
                    <a:pt x="71" y="69"/>
                  </a:cubicBezTo>
                  <a:cubicBezTo>
                    <a:pt x="71" y="69"/>
                    <a:pt x="72" y="69"/>
                    <a:pt x="73" y="69"/>
                  </a:cubicBezTo>
                  <a:cubicBezTo>
                    <a:pt x="74" y="69"/>
                    <a:pt x="74" y="68"/>
                    <a:pt x="74" y="6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5" y="67"/>
                    <a:pt x="76" y="67"/>
                    <a:pt x="76" y="67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7"/>
                    <a:pt x="77" y="67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5"/>
                  </a:cubicBezTo>
                  <a:cubicBezTo>
                    <a:pt x="79" y="65"/>
                    <a:pt x="79" y="66"/>
                    <a:pt x="79" y="66"/>
                  </a:cubicBezTo>
                  <a:cubicBezTo>
                    <a:pt x="80" y="65"/>
                    <a:pt x="80" y="65"/>
                    <a:pt x="81" y="65"/>
                  </a:cubicBezTo>
                  <a:cubicBezTo>
                    <a:pt x="81" y="65"/>
                    <a:pt x="81" y="64"/>
                    <a:pt x="82" y="64"/>
                  </a:cubicBezTo>
                  <a:cubicBezTo>
                    <a:pt x="82" y="65"/>
                    <a:pt x="82" y="66"/>
                    <a:pt x="83" y="65"/>
                  </a:cubicBezTo>
                  <a:cubicBezTo>
                    <a:pt x="84" y="65"/>
                    <a:pt x="84" y="65"/>
                    <a:pt x="85" y="64"/>
                  </a:cubicBezTo>
                  <a:cubicBezTo>
                    <a:pt x="85" y="64"/>
                    <a:pt x="85" y="64"/>
                    <a:pt x="85" y="63"/>
                  </a:cubicBezTo>
                  <a:cubicBezTo>
                    <a:pt x="86" y="64"/>
                    <a:pt x="87" y="62"/>
                    <a:pt x="87" y="61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2"/>
                    <a:pt x="87" y="63"/>
                    <a:pt x="87" y="63"/>
                  </a:cubicBezTo>
                  <a:cubicBezTo>
                    <a:pt x="87" y="64"/>
                    <a:pt x="88" y="64"/>
                    <a:pt x="89" y="64"/>
                  </a:cubicBezTo>
                  <a:cubicBezTo>
                    <a:pt x="90" y="63"/>
                    <a:pt x="90" y="63"/>
                    <a:pt x="91" y="63"/>
                  </a:cubicBezTo>
                  <a:cubicBezTo>
                    <a:pt x="92" y="62"/>
                    <a:pt x="93" y="62"/>
                    <a:pt x="94" y="62"/>
                  </a:cubicBezTo>
                  <a:cubicBezTo>
                    <a:pt x="94" y="62"/>
                    <a:pt x="94" y="63"/>
                    <a:pt x="94" y="63"/>
                  </a:cubicBezTo>
                  <a:cubicBezTo>
                    <a:pt x="94" y="63"/>
                    <a:pt x="94" y="64"/>
                    <a:pt x="94" y="64"/>
                  </a:cubicBezTo>
                  <a:cubicBezTo>
                    <a:pt x="93" y="65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4"/>
                    <a:pt x="89" y="64"/>
                    <a:pt x="89" y="64"/>
                  </a:cubicBezTo>
                  <a:cubicBezTo>
                    <a:pt x="89" y="64"/>
                    <a:pt x="88" y="64"/>
                    <a:pt x="88" y="64"/>
                  </a:cubicBezTo>
                  <a:cubicBezTo>
                    <a:pt x="88" y="65"/>
                    <a:pt x="87" y="65"/>
                    <a:pt x="87" y="66"/>
                  </a:cubicBezTo>
                  <a:cubicBezTo>
                    <a:pt x="87" y="66"/>
                    <a:pt x="89" y="66"/>
                    <a:pt x="89" y="66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67"/>
                    <a:pt x="88" y="67"/>
                    <a:pt x="88" y="67"/>
                  </a:cubicBezTo>
                  <a:cubicBezTo>
                    <a:pt x="88" y="67"/>
                    <a:pt x="88" y="66"/>
                    <a:pt x="87" y="66"/>
                  </a:cubicBezTo>
                  <a:cubicBezTo>
                    <a:pt x="87" y="66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8"/>
                    <a:pt x="87" y="68"/>
                    <a:pt x="87" y="69"/>
                  </a:cubicBezTo>
                  <a:cubicBezTo>
                    <a:pt x="87" y="69"/>
                    <a:pt x="87" y="70"/>
                    <a:pt x="86" y="71"/>
                  </a:cubicBezTo>
                  <a:cubicBezTo>
                    <a:pt x="86" y="70"/>
                    <a:pt x="87" y="69"/>
                    <a:pt x="86" y="68"/>
                  </a:cubicBezTo>
                  <a:cubicBezTo>
                    <a:pt x="86" y="68"/>
                    <a:pt x="86" y="67"/>
                    <a:pt x="85" y="67"/>
                  </a:cubicBezTo>
                  <a:cubicBezTo>
                    <a:pt x="85" y="68"/>
                    <a:pt x="85" y="68"/>
                    <a:pt x="85" y="69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69"/>
                    <a:pt x="84" y="69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70"/>
                    <a:pt x="83" y="71"/>
                    <a:pt x="82" y="71"/>
                  </a:cubicBezTo>
                  <a:cubicBezTo>
                    <a:pt x="82" y="71"/>
                    <a:pt x="82" y="70"/>
                    <a:pt x="82" y="70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3" y="69"/>
                    <a:pt x="82" y="69"/>
                    <a:pt x="81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80" y="71"/>
                    <a:pt x="80" y="70"/>
                    <a:pt x="80" y="71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1" y="72"/>
                    <a:pt x="82" y="72"/>
                    <a:pt x="82" y="72"/>
                  </a:cubicBezTo>
                  <a:cubicBezTo>
                    <a:pt x="83" y="72"/>
                    <a:pt x="83" y="73"/>
                    <a:pt x="83" y="73"/>
                  </a:cubicBezTo>
                  <a:cubicBezTo>
                    <a:pt x="82" y="74"/>
                    <a:pt x="81" y="74"/>
                    <a:pt x="81" y="74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80" y="74"/>
                    <a:pt x="80" y="74"/>
                    <a:pt x="80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8" y="73"/>
                    <a:pt x="78" y="74"/>
                    <a:pt x="77" y="75"/>
                  </a:cubicBezTo>
                  <a:cubicBezTo>
                    <a:pt x="77" y="75"/>
                    <a:pt x="76" y="76"/>
                    <a:pt x="76" y="76"/>
                  </a:cubicBezTo>
                  <a:cubicBezTo>
                    <a:pt x="76" y="77"/>
                    <a:pt x="78" y="77"/>
                    <a:pt x="78" y="77"/>
                  </a:cubicBezTo>
                  <a:cubicBezTo>
                    <a:pt x="78" y="78"/>
                    <a:pt x="77" y="78"/>
                    <a:pt x="77" y="79"/>
                  </a:cubicBezTo>
                  <a:cubicBezTo>
                    <a:pt x="77" y="79"/>
                    <a:pt x="76" y="80"/>
                    <a:pt x="76" y="80"/>
                  </a:cubicBezTo>
                  <a:cubicBezTo>
                    <a:pt x="77" y="81"/>
                    <a:pt x="79" y="79"/>
                    <a:pt x="79" y="79"/>
                  </a:cubicBezTo>
                  <a:cubicBezTo>
                    <a:pt x="79" y="79"/>
                    <a:pt x="80" y="79"/>
                    <a:pt x="80" y="78"/>
                  </a:cubicBezTo>
                  <a:cubicBezTo>
                    <a:pt x="80" y="78"/>
                    <a:pt x="81" y="77"/>
                    <a:pt x="81" y="77"/>
                  </a:cubicBezTo>
                  <a:cubicBezTo>
                    <a:pt x="81" y="77"/>
                    <a:pt x="81" y="78"/>
                    <a:pt x="81" y="78"/>
                  </a:cubicBezTo>
                  <a:cubicBezTo>
                    <a:pt x="81" y="79"/>
                    <a:pt x="81" y="79"/>
                    <a:pt x="80" y="80"/>
                  </a:cubicBezTo>
                  <a:cubicBezTo>
                    <a:pt x="80" y="80"/>
                    <a:pt x="79" y="80"/>
                    <a:pt x="79" y="80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2"/>
                    <a:pt x="79" y="81"/>
                    <a:pt x="78" y="81"/>
                  </a:cubicBezTo>
                  <a:cubicBezTo>
                    <a:pt x="78" y="81"/>
                    <a:pt x="77" y="81"/>
                    <a:pt x="77" y="81"/>
                  </a:cubicBezTo>
                  <a:cubicBezTo>
                    <a:pt x="77" y="81"/>
                    <a:pt x="76" y="82"/>
                    <a:pt x="76" y="82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4" y="83"/>
                    <a:pt x="73" y="84"/>
                    <a:pt x="73" y="84"/>
                  </a:cubicBezTo>
                  <a:cubicBezTo>
                    <a:pt x="73" y="85"/>
                    <a:pt x="74" y="85"/>
                    <a:pt x="74" y="85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87"/>
                    <a:pt x="72" y="88"/>
                    <a:pt x="72" y="88"/>
                  </a:cubicBezTo>
                  <a:cubicBezTo>
                    <a:pt x="73" y="89"/>
                    <a:pt x="73" y="88"/>
                    <a:pt x="74" y="88"/>
                  </a:cubicBezTo>
                  <a:cubicBezTo>
                    <a:pt x="74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9"/>
                    <a:pt x="78" y="89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6" y="89"/>
                    <a:pt x="74" y="88"/>
                    <a:pt x="73" y="89"/>
                  </a:cubicBezTo>
                  <a:cubicBezTo>
                    <a:pt x="72" y="90"/>
                    <a:pt x="73" y="91"/>
                    <a:pt x="72" y="92"/>
                  </a:cubicBezTo>
                  <a:cubicBezTo>
                    <a:pt x="72" y="91"/>
                    <a:pt x="72" y="90"/>
                    <a:pt x="71" y="90"/>
                  </a:cubicBezTo>
                  <a:cubicBezTo>
                    <a:pt x="70" y="90"/>
                    <a:pt x="70" y="90"/>
                    <a:pt x="70" y="91"/>
                  </a:cubicBezTo>
                  <a:cubicBezTo>
                    <a:pt x="70" y="92"/>
                    <a:pt x="70" y="91"/>
                    <a:pt x="70" y="92"/>
                  </a:cubicBezTo>
                  <a:cubicBezTo>
                    <a:pt x="69" y="92"/>
                    <a:pt x="69" y="93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8" y="94"/>
                    <a:pt x="68" y="94"/>
                    <a:pt x="67" y="94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8" y="95"/>
                    <a:pt x="67" y="96"/>
                    <a:pt x="68" y="96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8" y="96"/>
                    <a:pt x="69" y="97"/>
                    <a:pt x="69" y="97"/>
                  </a:cubicBezTo>
                  <a:cubicBezTo>
                    <a:pt x="68" y="97"/>
                    <a:pt x="67" y="97"/>
                    <a:pt x="66" y="97"/>
                  </a:cubicBezTo>
                  <a:cubicBezTo>
                    <a:pt x="65" y="97"/>
                    <a:pt x="65" y="97"/>
                    <a:pt x="65" y="98"/>
                  </a:cubicBezTo>
                  <a:cubicBezTo>
                    <a:pt x="65" y="98"/>
                    <a:pt x="65" y="98"/>
                    <a:pt x="65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5" y="99"/>
                    <a:pt x="65" y="100"/>
                  </a:cubicBezTo>
                  <a:cubicBezTo>
                    <a:pt x="64" y="100"/>
                    <a:pt x="64" y="100"/>
                    <a:pt x="63" y="100"/>
                  </a:cubicBezTo>
                  <a:cubicBezTo>
                    <a:pt x="63" y="101"/>
                    <a:pt x="64" y="101"/>
                    <a:pt x="64" y="101"/>
                  </a:cubicBezTo>
                  <a:cubicBezTo>
                    <a:pt x="64" y="101"/>
                    <a:pt x="64" y="102"/>
                    <a:pt x="64" y="102"/>
                  </a:cubicBezTo>
                  <a:cubicBezTo>
                    <a:pt x="64" y="102"/>
                    <a:pt x="65" y="102"/>
                    <a:pt x="65" y="102"/>
                  </a:cubicBezTo>
                  <a:cubicBezTo>
                    <a:pt x="66" y="102"/>
                    <a:pt x="67" y="102"/>
                    <a:pt x="66" y="102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5" y="104"/>
                    <a:pt x="65" y="104"/>
                    <a:pt x="64" y="104"/>
                  </a:cubicBezTo>
                  <a:cubicBezTo>
                    <a:pt x="64" y="104"/>
                    <a:pt x="65" y="103"/>
                    <a:pt x="64" y="102"/>
                  </a:cubicBezTo>
                  <a:cubicBezTo>
                    <a:pt x="63" y="102"/>
                    <a:pt x="62" y="102"/>
                    <a:pt x="62" y="103"/>
                  </a:cubicBezTo>
                  <a:cubicBezTo>
                    <a:pt x="62" y="103"/>
                    <a:pt x="62" y="104"/>
                    <a:pt x="62" y="104"/>
                  </a:cubicBezTo>
                  <a:cubicBezTo>
                    <a:pt x="62" y="104"/>
                    <a:pt x="62" y="105"/>
                    <a:pt x="62" y="105"/>
                  </a:cubicBezTo>
                  <a:cubicBezTo>
                    <a:pt x="62" y="106"/>
                    <a:pt x="62" y="106"/>
                    <a:pt x="63" y="106"/>
                  </a:cubicBezTo>
                  <a:cubicBezTo>
                    <a:pt x="64" y="106"/>
                    <a:pt x="64" y="106"/>
                    <a:pt x="65" y="106"/>
                  </a:cubicBezTo>
                  <a:cubicBezTo>
                    <a:pt x="65" y="107"/>
                    <a:pt x="64" y="107"/>
                    <a:pt x="64" y="107"/>
                  </a:cubicBezTo>
                  <a:cubicBezTo>
                    <a:pt x="64" y="107"/>
                    <a:pt x="64" y="107"/>
                    <a:pt x="63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2" y="108"/>
                    <a:pt x="62" y="108"/>
                    <a:pt x="61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11"/>
                    <a:pt x="60" y="111"/>
                    <a:pt x="60" y="111"/>
                  </a:cubicBezTo>
                  <a:cubicBezTo>
                    <a:pt x="60" y="112"/>
                    <a:pt x="60" y="112"/>
                    <a:pt x="59" y="112"/>
                  </a:cubicBezTo>
                  <a:cubicBezTo>
                    <a:pt x="59" y="112"/>
                    <a:pt x="59" y="113"/>
                    <a:pt x="59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14"/>
                    <a:pt x="58" y="114"/>
                    <a:pt x="58" y="114"/>
                  </a:cubicBezTo>
                  <a:cubicBezTo>
                    <a:pt x="58" y="114"/>
                    <a:pt x="58" y="114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9" y="114"/>
                    <a:pt x="60" y="114"/>
                    <a:pt x="61" y="114"/>
                  </a:cubicBezTo>
                  <a:cubicBezTo>
                    <a:pt x="61" y="114"/>
                    <a:pt x="61" y="114"/>
                    <a:pt x="62" y="114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1" y="114"/>
                    <a:pt x="61" y="114"/>
                    <a:pt x="61" y="115"/>
                  </a:cubicBezTo>
                  <a:cubicBezTo>
                    <a:pt x="60" y="115"/>
                    <a:pt x="60" y="115"/>
                    <a:pt x="60" y="115"/>
                  </a:cubicBezTo>
                  <a:cubicBezTo>
                    <a:pt x="60" y="115"/>
                    <a:pt x="60" y="116"/>
                    <a:pt x="60" y="116"/>
                  </a:cubicBezTo>
                  <a:cubicBezTo>
                    <a:pt x="60" y="116"/>
                    <a:pt x="59" y="117"/>
                    <a:pt x="59" y="117"/>
                  </a:cubicBezTo>
                  <a:cubicBezTo>
                    <a:pt x="59" y="117"/>
                    <a:pt x="59" y="118"/>
                    <a:pt x="58" y="118"/>
                  </a:cubicBezTo>
                  <a:cubicBezTo>
                    <a:pt x="57" y="119"/>
                    <a:pt x="57" y="118"/>
                    <a:pt x="57" y="119"/>
                  </a:cubicBezTo>
                  <a:cubicBezTo>
                    <a:pt x="57" y="119"/>
                    <a:pt x="57" y="120"/>
                    <a:pt x="57" y="120"/>
                  </a:cubicBezTo>
                  <a:cubicBezTo>
                    <a:pt x="57" y="121"/>
                    <a:pt x="58" y="121"/>
                    <a:pt x="58" y="122"/>
                  </a:cubicBezTo>
                  <a:cubicBezTo>
                    <a:pt x="58" y="122"/>
                    <a:pt x="57" y="122"/>
                    <a:pt x="57" y="122"/>
                  </a:cubicBezTo>
                  <a:cubicBezTo>
                    <a:pt x="57" y="122"/>
                    <a:pt x="56" y="123"/>
                    <a:pt x="56" y="124"/>
                  </a:cubicBezTo>
                  <a:cubicBezTo>
                    <a:pt x="56" y="124"/>
                    <a:pt x="55" y="124"/>
                    <a:pt x="55" y="125"/>
                  </a:cubicBezTo>
                  <a:cubicBezTo>
                    <a:pt x="55" y="126"/>
                    <a:pt x="55" y="126"/>
                    <a:pt x="55" y="127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5" y="127"/>
                    <a:pt x="55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9"/>
                  </a:cubicBezTo>
                  <a:cubicBezTo>
                    <a:pt x="56" y="129"/>
                    <a:pt x="55" y="129"/>
                    <a:pt x="55" y="129"/>
                  </a:cubicBezTo>
                  <a:cubicBezTo>
                    <a:pt x="55" y="130"/>
                    <a:pt x="54" y="130"/>
                    <a:pt x="54" y="130"/>
                  </a:cubicBezTo>
                  <a:cubicBezTo>
                    <a:pt x="54" y="130"/>
                    <a:pt x="53" y="130"/>
                    <a:pt x="53" y="131"/>
                  </a:cubicBezTo>
                  <a:cubicBezTo>
                    <a:pt x="53" y="131"/>
                    <a:pt x="52" y="129"/>
                    <a:pt x="52" y="130"/>
                  </a:cubicBezTo>
                  <a:cubicBezTo>
                    <a:pt x="52" y="130"/>
                    <a:pt x="51" y="131"/>
                    <a:pt x="51" y="131"/>
                  </a:cubicBezTo>
                  <a:cubicBezTo>
                    <a:pt x="51" y="131"/>
                    <a:pt x="52" y="131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1" y="132"/>
                    <a:pt x="51" y="133"/>
                    <a:pt x="51" y="133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50" y="133"/>
                    <a:pt x="49" y="133"/>
                    <a:pt x="49" y="133"/>
                  </a:cubicBezTo>
                  <a:cubicBezTo>
                    <a:pt x="49" y="133"/>
                    <a:pt x="48" y="133"/>
                    <a:pt x="48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31"/>
                    <a:pt x="47" y="131"/>
                    <a:pt x="47" y="132"/>
                  </a:cubicBezTo>
                  <a:cubicBezTo>
                    <a:pt x="47" y="132"/>
                    <a:pt x="47" y="132"/>
                    <a:pt x="47" y="133"/>
                  </a:cubicBezTo>
                  <a:cubicBezTo>
                    <a:pt x="46" y="133"/>
                    <a:pt x="46" y="133"/>
                    <a:pt x="46" y="134"/>
                  </a:cubicBezTo>
                  <a:cubicBezTo>
                    <a:pt x="46" y="134"/>
                    <a:pt x="45" y="135"/>
                    <a:pt x="46" y="135"/>
                  </a:cubicBezTo>
                  <a:cubicBezTo>
                    <a:pt x="46" y="135"/>
                    <a:pt x="46" y="135"/>
                    <a:pt x="47" y="135"/>
                  </a:cubicBezTo>
                  <a:cubicBezTo>
                    <a:pt x="47" y="135"/>
                    <a:pt x="47" y="135"/>
                    <a:pt x="48" y="135"/>
                  </a:cubicBezTo>
                  <a:cubicBezTo>
                    <a:pt x="48" y="135"/>
                    <a:pt x="49" y="135"/>
                    <a:pt x="50" y="135"/>
                  </a:cubicBezTo>
                  <a:cubicBezTo>
                    <a:pt x="50" y="135"/>
                    <a:pt x="51" y="135"/>
                    <a:pt x="51" y="135"/>
                  </a:cubicBezTo>
                  <a:cubicBezTo>
                    <a:pt x="52" y="135"/>
                    <a:pt x="52" y="136"/>
                    <a:pt x="52" y="136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6"/>
                    <a:pt x="50" y="136"/>
                    <a:pt x="51" y="136"/>
                  </a:cubicBezTo>
                  <a:cubicBezTo>
                    <a:pt x="51" y="137"/>
                    <a:pt x="52" y="136"/>
                    <a:pt x="52" y="136"/>
                  </a:cubicBezTo>
                  <a:cubicBezTo>
                    <a:pt x="52" y="137"/>
                    <a:pt x="50" y="137"/>
                    <a:pt x="50" y="137"/>
                  </a:cubicBezTo>
                  <a:cubicBezTo>
                    <a:pt x="50" y="137"/>
                    <a:pt x="50" y="138"/>
                    <a:pt x="50" y="138"/>
                  </a:cubicBezTo>
                  <a:cubicBezTo>
                    <a:pt x="50" y="138"/>
                    <a:pt x="50" y="138"/>
                    <a:pt x="50" y="139"/>
                  </a:cubicBezTo>
                  <a:cubicBezTo>
                    <a:pt x="50" y="139"/>
                    <a:pt x="50" y="138"/>
                    <a:pt x="50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8" y="139"/>
                    <a:pt x="48" y="138"/>
                    <a:pt x="48" y="138"/>
                  </a:cubicBezTo>
                  <a:cubicBezTo>
                    <a:pt x="48" y="139"/>
                    <a:pt x="48" y="139"/>
                    <a:pt x="48" y="140"/>
                  </a:cubicBezTo>
                  <a:cubicBezTo>
                    <a:pt x="48" y="140"/>
                    <a:pt x="47" y="140"/>
                    <a:pt x="47" y="140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40"/>
                    <a:pt x="45" y="140"/>
                    <a:pt x="44" y="141"/>
                  </a:cubicBezTo>
                  <a:cubicBezTo>
                    <a:pt x="44" y="141"/>
                    <a:pt x="44" y="142"/>
                    <a:pt x="44" y="142"/>
                  </a:cubicBezTo>
                  <a:cubicBezTo>
                    <a:pt x="44" y="142"/>
                    <a:pt x="44" y="142"/>
                    <a:pt x="44" y="143"/>
                  </a:cubicBezTo>
                  <a:cubicBezTo>
                    <a:pt x="44" y="143"/>
                    <a:pt x="45" y="143"/>
                    <a:pt x="46" y="143"/>
                  </a:cubicBezTo>
                  <a:cubicBezTo>
                    <a:pt x="46" y="144"/>
                    <a:pt x="44" y="143"/>
                    <a:pt x="44" y="144"/>
                  </a:cubicBezTo>
                  <a:cubicBezTo>
                    <a:pt x="44" y="144"/>
                    <a:pt x="43" y="144"/>
                    <a:pt x="43" y="144"/>
                  </a:cubicBezTo>
                  <a:cubicBezTo>
                    <a:pt x="43" y="144"/>
                    <a:pt x="43" y="145"/>
                    <a:pt x="43" y="145"/>
                  </a:cubicBezTo>
                  <a:cubicBezTo>
                    <a:pt x="43" y="145"/>
                    <a:pt x="42" y="145"/>
                    <a:pt x="42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6"/>
                    <a:pt x="42" y="146"/>
                    <a:pt x="42" y="147"/>
                  </a:cubicBezTo>
                  <a:cubicBezTo>
                    <a:pt x="41" y="147"/>
                    <a:pt x="41" y="147"/>
                    <a:pt x="42" y="148"/>
                  </a:cubicBezTo>
                  <a:cubicBezTo>
                    <a:pt x="41" y="148"/>
                    <a:pt x="41" y="148"/>
                    <a:pt x="42" y="149"/>
                  </a:cubicBezTo>
                  <a:cubicBezTo>
                    <a:pt x="42" y="149"/>
                    <a:pt x="40" y="149"/>
                    <a:pt x="40" y="148"/>
                  </a:cubicBezTo>
                  <a:cubicBezTo>
                    <a:pt x="39" y="149"/>
                    <a:pt x="40" y="150"/>
                    <a:pt x="41" y="150"/>
                  </a:cubicBezTo>
                  <a:cubicBezTo>
                    <a:pt x="40" y="150"/>
                    <a:pt x="40" y="151"/>
                    <a:pt x="40" y="151"/>
                  </a:cubicBezTo>
                  <a:cubicBezTo>
                    <a:pt x="40" y="151"/>
                    <a:pt x="40" y="151"/>
                    <a:pt x="40" y="152"/>
                  </a:cubicBezTo>
                  <a:cubicBezTo>
                    <a:pt x="40" y="152"/>
                    <a:pt x="39" y="151"/>
                    <a:pt x="38" y="152"/>
                  </a:cubicBezTo>
                  <a:cubicBezTo>
                    <a:pt x="38" y="152"/>
                    <a:pt x="38" y="152"/>
                    <a:pt x="38" y="153"/>
                  </a:cubicBezTo>
                  <a:cubicBezTo>
                    <a:pt x="38" y="153"/>
                    <a:pt x="38" y="153"/>
                    <a:pt x="37" y="153"/>
                  </a:cubicBezTo>
                  <a:cubicBezTo>
                    <a:pt x="37" y="153"/>
                    <a:pt x="37" y="153"/>
                    <a:pt x="37" y="152"/>
                  </a:cubicBezTo>
                  <a:cubicBezTo>
                    <a:pt x="37" y="153"/>
                    <a:pt x="37" y="153"/>
                    <a:pt x="38" y="154"/>
                  </a:cubicBezTo>
                  <a:cubicBezTo>
                    <a:pt x="38" y="154"/>
                    <a:pt x="38" y="153"/>
                    <a:pt x="38" y="154"/>
                  </a:cubicBezTo>
                  <a:cubicBezTo>
                    <a:pt x="38" y="154"/>
                    <a:pt x="37" y="155"/>
                    <a:pt x="36" y="155"/>
                  </a:cubicBezTo>
                  <a:cubicBezTo>
                    <a:pt x="36" y="156"/>
                    <a:pt x="37" y="155"/>
                    <a:pt x="38" y="155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8" y="155"/>
                    <a:pt x="39" y="155"/>
                    <a:pt x="39" y="154"/>
                  </a:cubicBezTo>
                  <a:cubicBezTo>
                    <a:pt x="39" y="154"/>
                    <a:pt x="40" y="154"/>
                    <a:pt x="40" y="154"/>
                  </a:cubicBezTo>
                  <a:cubicBezTo>
                    <a:pt x="40" y="155"/>
                    <a:pt x="39" y="156"/>
                    <a:pt x="39" y="156"/>
                  </a:cubicBezTo>
                  <a:cubicBezTo>
                    <a:pt x="39" y="157"/>
                    <a:pt x="40" y="157"/>
                    <a:pt x="40" y="157"/>
                  </a:cubicBezTo>
                  <a:cubicBezTo>
                    <a:pt x="40" y="158"/>
                    <a:pt x="40" y="158"/>
                    <a:pt x="41" y="158"/>
                  </a:cubicBezTo>
                  <a:cubicBezTo>
                    <a:pt x="41" y="158"/>
                    <a:pt x="42" y="158"/>
                    <a:pt x="42" y="158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3" y="158"/>
                    <a:pt x="43" y="157"/>
                    <a:pt x="43" y="157"/>
                  </a:cubicBezTo>
                  <a:cubicBezTo>
                    <a:pt x="43" y="157"/>
                    <a:pt x="43" y="157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4" y="157"/>
                    <a:pt x="44" y="156"/>
                    <a:pt x="44" y="156"/>
                  </a:cubicBezTo>
                  <a:cubicBezTo>
                    <a:pt x="45" y="155"/>
                    <a:pt x="45" y="155"/>
                    <a:pt x="45" y="155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6" y="155"/>
                    <a:pt x="46" y="154"/>
                    <a:pt x="46" y="154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7" y="154"/>
                    <a:pt x="47" y="154"/>
                    <a:pt x="47" y="153"/>
                  </a:cubicBezTo>
                  <a:cubicBezTo>
                    <a:pt x="48" y="153"/>
                    <a:pt x="49" y="153"/>
                    <a:pt x="50" y="152"/>
                  </a:cubicBezTo>
                  <a:cubicBezTo>
                    <a:pt x="49" y="152"/>
                    <a:pt x="49" y="151"/>
                    <a:pt x="49" y="150"/>
                  </a:cubicBezTo>
                  <a:cubicBezTo>
                    <a:pt x="48" y="150"/>
                    <a:pt x="48" y="151"/>
                    <a:pt x="47" y="151"/>
                  </a:cubicBezTo>
                  <a:cubicBezTo>
                    <a:pt x="47" y="150"/>
                    <a:pt x="48" y="150"/>
                    <a:pt x="48" y="149"/>
                  </a:cubicBezTo>
                  <a:cubicBezTo>
                    <a:pt x="49" y="149"/>
                    <a:pt x="49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1" y="149"/>
                    <a:pt x="50" y="149"/>
                    <a:pt x="50" y="150"/>
                  </a:cubicBezTo>
                  <a:cubicBezTo>
                    <a:pt x="50" y="150"/>
                    <a:pt x="49" y="150"/>
                    <a:pt x="50" y="151"/>
                  </a:cubicBezTo>
                  <a:cubicBezTo>
                    <a:pt x="50" y="151"/>
                    <a:pt x="51" y="150"/>
                    <a:pt x="51" y="151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2" y="152"/>
                    <a:pt x="52" y="152"/>
                    <a:pt x="52" y="153"/>
                  </a:cubicBezTo>
                  <a:cubicBezTo>
                    <a:pt x="51" y="153"/>
                    <a:pt x="50" y="153"/>
                    <a:pt x="49" y="153"/>
                  </a:cubicBezTo>
                  <a:cubicBezTo>
                    <a:pt x="49" y="153"/>
                    <a:pt x="49" y="154"/>
                    <a:pt x="49" y="154"/>
                  </a:cubicBezTo>
                  <a:cubicBezTo>
                    <a:pt x="48" y="155"/>
                    <a:pt x="47" y="155"/>
                    <a:pt x="46" y="155"/>
                  </a:cubicBezTo>
                  <a:cubicBezTo>
                    <a:pt x="46" y="156"/>
                    <a:pt x="46" y="157"/>
                    <a:pt x="46" y="157"/>
                  </a:cubicBezTo>
                  <a:cubicBezTo>
                    <a:pt x="46" y="158"/>
                    <a:pt x="47" y="158"/>
                    <a:pt x="47" y="159"/>
                  </a:cubicBezTo>
                  <a:cubicBezTo>
                    <a:pt x="46" y="159"/>
                    <a:pt x="46" y="158"/>
                    <a:pt x="46" y="158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4" y="158"/>
                    <a:pt x="44" y="157"/>
                    <a:pt x="43" y="158"/>
                  </a:cubicBezTo>
                  <a:cubicBezTo>
                    <a:pt x="43" y="158"/>
                    <a:pt x="43" y="158"/>
                    <a:pt x="42" y="158"/>
                  </a:cubicBezTo>
                  <a:cubicBezTo>
                    <a:pt x="42" y="159"/>
                    <a:pt x="42" y="158"/>
                    <a:pt x="41" y="159"/>
                  </a:cubicBezTo>
                  <a:cubicBezTo>
                    <a:pt x="41" y="159"/>
                    <a:pt x="41" y="159"/>
                    <a:pt x="41" y="160"/>
                  </a:cubicBezTo>
                  <a:cubicBezTo>
                    <a:pt x="41" y="160"/>
                    <a:pt x="40" y="160"/>
                    <a:pt x="41" y="161"/>
                  </a:cubicBezTo>
                  <a:cubicBezTo>
                    <a:pt x="41" y="161"/>
                    <a:pt x="42" y="161"/>
                    <a:pt x="42" y="161"/>
                  </a:cubicBezTo>
                  <a:cubicBezTo>
                    <a:pt x="42" y="161"/>
                    <a:pt x="41" y="161"/>
                    <a:pt x="40" y="161"/>
                  </a:cubicBezTo>
                  <a:cubicBezTo>
                    <a:pt x="40" y="161"/>
                    <a:pt x="40" y="161"/>
                    <a:pt x="40" y="16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39" y="159"/>
                    <a:pt x="39" y="158"/>
                    <a:pt x="39" y="158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39" y="156"/>
                    <a:pt x="38" y="156"/>
                    <a:pt x="38" y="156"/>
                  </a:cubicBezTo>
                  <a:cubicBezTo>
                    <a:pt x="38" y="156"/>
                    <a:pt x="38" y="157"/>
                    <a:pt x="37" y="157"/>
                  </a:cubicBezTo>
                  <a:cubicBezTo>
                    <a:pt x="37" y="156"/>
                    <a:pt x="36" y="156"/>
                    <a:pt x="36" y="157"/>
                  </a:cubicBezTo>
                  <a:cubicBezTo>
                    <a:pt x="36" y="157"/>
                    <a:pt x="36" y="157"/>
                    <a:pt x="35" y="157"/>
                  </a:cubicBezTo>
                  <a:cubicBezTo>
                    <a:pt x="35" y="158"/>
                    <a:pt x="34" y="158"/>
                    <a:pt x="34" y="158"/>
                  </a:cubicBezTo>
                  <a:cubicBezTo>
                    <a:pt x="34" y="159"/>
                    <a:pt x="35" y="158"/>
                    <a:pt x="35" y="159"/>
                  </a:cubicBezTo>
                  <a:cubicBezTo>
                    <a:pt x="35" y="159"/>
                    <a:pt x="36" y="159"/>
                    <a:pt x="36" y="159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6" y="159"/>
                    <a:pt x="34" y="159"/>
                    <a:pt x="35" y="160"/>
                  </a:cubicBezTo>
                  <a:cubicBezTo>
                    <a:pt x="35" y="161"/>
                    <a:pt x="36" y="160"/>
                    <a:pt x="37" y="160"/>
                  </a:cubicBezTo>
                  <a:cubicBezTo>
                    <a:pt x="37" y="161"/>
                    <a:pt x="36" y="161"/>
                    <a:pt x="36" y="161"/>
                  </a:cubicBezTo>
                  <a:cubicBezTo>
                    <a:pt x="36" y="161"/>
                    <a:pt x="36" y="161"/>
                    <a:pt x="35" y="162"/>
                  </a:cubicBezTo>
                  <a:cubicBezTo>
                    <a:pt x="35" y="162"/>
                    <a:pt x="35" y="161"/>
                    <a:pt x="34" y="161"/>
                  </a:cubicBezTo>
                  <a:cubicBezTo>
                    <a:pt x="34" y="161"/>
                    <a:pt x="34" y="161"/>
                    <a:pt x="33" y="161"/>
                  </a:cubicBezTo>
                  <a:cubicBezTo>
                    <a:pt x="33" y="161"/>
                    <a:pt x="34" y="160"/>
                    <a:pt x="33" y="160"/>
                  </a:cubicBezTo>
                  <a:cubicBezTo>
                    <a:pt x="33" y="159"/>
                    <a:pt x="33" y="159"/>
                    <a:pt x="32" y="159"/>
                  </a:cubicBezTo>
                  <a:cubicBezTo>
                    <a:pt x="32" y="159"/>
                    <a:pt x="31" y="159"/>
                    <a:pt x="31" y="159"/>
                  </a:cubicBezTo>
                  <a:cubicBezTo>
                    <a:pt x="30" y="160"/>
                    <a:pt x="30" y="159"/>
                    <a:pt x="30" y="159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0"/>
                    <a:pt x="29" y="160"/>
                    <a:pt x="28" y="160"/>
                  </a:cubicBezTo>
                  <a:cubicBezTo>
                    <a:pt x="28" y="161"/>
                    <a:pt x="28" y="161"/>
                    <a:pt x="28" y="161"/>
                  </a:cubicBezTo>
                  <a:cubicBezTo>
                    <a:pt x="28" y="161"/>
                    <a:pt x="28" y="161"/>
                    <a:pt x="27" y="161"/>
                  </a:cubicBezTo>
                  <a:cubicBezTo>
                    <a:pt x="28" y="162"/>
                    <a:pt x="29" y="162"/>
                    <a:pt x="28" y="162"/>
                  </a:cubicBezTo>
                  <a:cubicBezTo>
                    <a:pt x="28" y="162"/>
                    <a:pt x="27" y="162"/>
                    <a:pt x="27" y="162"/>
                  </a:cubicBezTo>
                  <a:cubicBezTo>
                    <a:pt x="27" y="162"/>
                    <a:pt x="27" y="163"/>
                    <a:pt x="26" y="163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63"/>
                    <a:pt x="25" y="163"/>
                    <a:pt x="25" y="163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64"/>
                    <a:pt x="25" y="164"/>
                    <a:pt x="25" y="164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26" y="165"/>
                    <a:pt x="27" y="164"/>
                    <a:pt x="27" y="164"/>
                  </a:cubicBezTo>
                  <a:cubicBezTo>
                    <a:pt x="27" y="165"/>
                    <a:pt x="26" y="165"/>
                    <a:pt x="26" y="165"/>
                  </a:cubicBezTo>
                  <a:cubicBezTo>
                    <a:pt x="26" y="165"/>
                    <a:pt x="27" y="166"/>
                    <a:pt x="27" y="166"/>
                  </a:cubicBezTo>
                  <a:cubicBezTo>
                    <a:pt x="27" y="166"/>
                    <a:pt x="27" y="166"/>
                    <a:pt x="27" y="167"/>
                  </a:cubicBezTo>
                  <a:cubicBezTo>
                    <a:pt x="28" y="167"/>
                    <a:pt x="28" y="167"/>
                    <a:pt x="29" y="167"/>
                  </a:cubicBezTo>
                  <a:cubicBezTo>
                    <a:pt x="30" y="167"/>
                    <a:pt x="29" y="167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9"/>
                    <a:pt x="29" y="168"/>
                    <a:pt x="29" y="169"/>
                  </a:cubicBezTo>
                  <a:cubicBezTo>
                    <a:pt x="30" y="169"/>
                    <a:pt x="30" y="169"/>
                    <a:pt x="30" y="170"/>
                  </a:cubicBezTo>
                  <a:cubicBezTo>
                    <a:pt x="29" y="170"/>
                    <a:pt x="29" y="170"/>
                    <a:pt x="28" y="170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7" y="169"/>
                    <a:pt x="27" y="169"/>
                    <a:pt x="27" y="169"/>
                  </a:cubicBezTo>
                  <a:cubicBezTo>
                    <a:pt x="27" y="168"/>
                    <a:pt x="27" y="168"/>
                    <a:pt x="27" y="168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6"/>
                    <a:pt x="26" y="166"/>
                    <a:pt x="26" y="166"/>
                  </a:cubicBezTo>
                  <a:cubicBezTo>
                    <a:pt x="26" y="166"/>
                    <a:pt x="25" y="165"/>
                    <a:pt x="25" y="165"/>
                  </a:cubicBezTo>
                  <a:cubicBezTo>
                    <a:pt x="25" y="165"/>
                    <a:pt x="25" y="165"/>
                    <a:pt x="25" y="165"/>
                  </a:cubicBezTo>
                  <a:cubicBezTo>
                    <a:pt x="24" y="165"/>
                    <a:pt x="24" y="165"/>
                    <a:pt x="24" y="166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23" y="167"/>
                    <a:pt x="23" y="167"/>
                    <a:pt x="23" y="168"/>
                  </a:cubicBezTo>
                  <a:cubicBezTo>
                    <a:pt x="23" y="168"/>
                    <a:pt x="22" y="168"/>
                    <a:pt x="22" y="168"/>
                  </a:cubicBezTo>
                  <a:cubicBezTo>
                    <a:pt x="22" y="168"/>
                    <a:pt x="22" y="168"/>
                    <a:pt x="21" y="168"/>
                  </a:cubicBezTo>
                  <a:cubicBezTo>
                    <a:pt x="21" y="167"/>
                    <a:pt x="24" y="166"/>
                    <a:pt x="23" y="165"/>
                  </a:cubicBezTo>
                  <a:cubicBezTo>
                    <a:pt x="23" y="165"/>
                    <a:pt x="22" y="165"/>
                    <a:pt x="22" y="165"/>
                  </a:cubicBezTo>
                  <a:cubicBezTo>
                    <a:pt x="22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6"/>
                  </a:cubicBezTo>
                  <a:cubicBezTo>
                    <a:pt x="21" y="166"/>
                    <a:pt x="20" y="166"/>
                    <a:pt x="20" y="166"/>
                  </a:cubicBezTo>
                  <a:cubicBezTo>
                    <a:pt x="20" y="166"/>
                    <a:pt x="20" y="167"/>
                    <a:pt x="19" y="167"/>
                  </a:cubicBezTo>
                  <a:cubicBezTo>
                    <a:pt x="19" y="167"/>
                    <a:pt x="19" y="167"/>
                    <a:pt x="18" y="167"/>
                  </a:cubicBezTo>
                  <a:cubicBezTo>
                    <a:pt x="18" y="167"/>
                    <a:pt x="18" y="167"/>
                    <a:pt x="18" y="168"/>
                  </a:cubicBezTo>
                  <a:cubicBezTo>
                    <a:pt x="17" y="168"/>
                    <a:pt x="17" y="168"/>
                    <a:pt x="17" y="169"/>
                  </a:cubicBezTo>
                  <a:cubicBezTo>
                    <a:pt x="17" y="170"/>
                    <a:pt x="17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1"/>
                    <a:pt x="17" y="171"/>
                    <a:pt x="17" y="171"/>
                  </a:cubicBezTo>
                  <a:cubicBezTo>
                    <a:pt x="17" y="171"/>
                    <a:pt x="17" y="171"/>
                    <a:pt x="17" y="172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3"/>
                    <a:pt x="22" y="172"/>
                    <a:pt x="22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1"/>
                    <a:pt x="24" y="171"/>
                    <a:pt x="25" y="171"/>
                  </a:cubicBezTo>
                  <a:cubicBezTo>
                    <a:pt x="25" y="171"/>
                    <a:pt x="24" y="171"/>
                    <a:pt x="24" y="171"/>
                  </a:cubicBezTo>
                  <a:cubicBezTo>
                    <a:pt x="23" y="171"/>
                    <a:pt x="22" y="172"/>
                    <a:pt x="22" y="172"/>
                  </a:cubicBezTo>
                  <a:cubicBezTo>
                    <a:pt x="21" y="172"/>
                    <a:pt x="20" y="172"/>
                    <a:pt x="20" y="174"/>
                  </a:cubicBezTo>
                  <a:cubicBezTo>
                    <a:pt x="21" y="174"/>
                    <a:pt x="22" y="174"/>
                    <a:pt x="22" y="175"/>
                  </a:cubicBezTo>
                  <a:cubicBezTo>
                    <a:pt x="21" y="175"/>
                    <a:pt x="21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74"/>
                    <a:pt x="19" y="174"/>
                    <a:pt x="19" y="174"/>
                  </a:cubicBezTo>
                  <a:cubicBezTo>
                    <a:pt x="19" y="174"/>
                    <a:pt x="18" y="174"/>
                    <a:pt x="18" y="174"/>
                  </a:cubicBezTo>
                  <a:cubicBezTo>
                    <a:pt x="17" y="174"/>
                    <a:pt x="17" y="173"/>
                    <a:pt x="17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15" y="174"/>
                    <a:pt x="15" y="173"/>
                    <a:pt x="14" y="173"/>
                  </a:cubicBezTo>
                  <a:cubicBezTo>
                    <a:pt x="14" y="173"/>
                    <a:pt x="14" y="173"/>
                    <a:pt x="13" y="173"/>
                  </a:cubicBezTo>
                  <a:cubicBezTo>
                    <a:pt x="13" y="173"/>
                    <a:pt x="13" y="174"/>
                    <a:pt x="13" y="174"/>
                  </a:cubicBezTo>
                  <a:cubicBezTo>
                    <a:pt x="12" y="174"/>
                    <a:pt x="11" y="174"/>
                    <a:pt x="11" y="175"/>
                  </a:cubicBezTo>
                  <a:cubicBezTo>
                    <a:pt x="11" y="175"/>
                    <a:pt x="12" y="175"/>
                    <a:pt x="12" y="175"/>
                  </a:cubicBezTo>
                  <a:cubicBezTo>
                    <a:pt x="12" y="175"/>
                    <a:pt x="13" y="175"/>
                    <a:pt x="13" y="175"/>
                  </a:cubicBezTo>
                  <a:cubicBezTo>
                    <a:pt x="12" y="176"/>
                    <a:pt x="11" y="175"/>
                    <a:pt x="11" y="176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11" y="176"/>
                    <a:pt x="11" y="176"/>
                    <a:pt x="10" y="177"/>
                  </a:cubicBezTo>
                  <a:cubicBezTo>
                    <a:pt x="10" y="177"/>
                    <a:pt x="10" y="176"/>
                    <a:pt x="10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7"/>
                    <a:pt x="10" y="178"/>
                    <a:pt x="11" y="178"/>
                  </a:cubicBezTo>
                  <a:cubicBezTo>
                    <a:pt x="11" y="178"/>
                    <a:pt x="11" y="178"/>
                    <a:pt x="12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3" y="177"/>
                    <a:pt x="13" y="177"/>
                    <a:pt x="13" y="176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5" y="176"/>
                    <a:pt x="16" y="176"/>
                    <a:pt x="16" y="177"/>
                  </a:cubicBezTo>
                  <a:cubicBezTo>
                    <a:pt x="17" y="177"/>
                    <a:pt x="17" y="177"/>
                    <a:pt x="17" y="177"/>
                  </a:cubicBezTo>
                  <a:cubicBezTo>
                    <a:pt x="18" y="178"/>
                    <a:pt x="17" y="178"/>
                    <a:pt x="18" y="178"/>
                  </a:cubicBezTo>
                  <a:cubicBezTo>
                    <a:pt x="18" y="179"/>
                    <a:pt x="18" y="178"/>
                    <a:pt x="18" y="178"/>
                  </a:cubicBezTo>
                  <a:cubicBezTo>
                    <a:pt x="19" y="179"/>
                    <a:pt x="19" y="179"/>
                    <a:pt x="18" y="179"/>
                  </a:cubicBezTo>
                  <a:cubicBezTo>
                    <a:pt x="18" y="179"/>
                    <a:pt x="18" y="179"/>
                    <a:pt x="17" y="179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15" y="177"/>
                    <a:pt x="15" y="177"/>
                    <a:pt x="14" y="177"/>
                  </a:cubicBezTo>
                  <a:cubicBezTo>
                    <a:pt x="14" y="177"/>
                    <a:pt x="13" y="177"/>
                    <a:pt x="13" y="178"/>
                  </a:cubicBezTo>
                  <a:cubicBezTo>
                    <a:pt x="13" y="178"/>
                    <a:pt x="13" y="178"/>
                    <a:pt x="13" y="179"/>
                  </a:cubicBezTo>
                  <a:cubicBezTo>
                    <a:pt x="13" y="179"/>
                    <a:pt x="13" y="179"/>
                    <a:pt x="14" y="180"/>
                  </a:cubicBezTo>
                  <a:cubicBezTo>
                    <a:pt x="14" y="180"/>
                    <a:pt x="14" y="181"/>
                    <a:pt x="14" y="181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4" y="181"/>
                    <a:pt x="14" y="181"/>
                    <a:pt x="13" y="181"/>
                  </a:cubicBezTo>
                  <a:cubicBezTo>
                    <a:pt x="13" y="181"/>
                    <a:pt x="13" y="180"/>
                    <a:pt x="13" y="180"/>
                  </a:cubicBezTo>
                  <a:cubicBezTo>
                    <a:pt x="12" y="179"/>
                    <a:pt x="12" y="178"/>
                    <a:pt x="12" y="178"/>
                  </a:cubicBezTo>
                  <a:cubicBezTo>
                    <a:pt x="11" y="178"/>
                    <a:pt x="11" y="179"/>
                    <a:pt x="10" y="179"/>
                  </a:cubicBezTo>
                  <a:cubicBezTo>
                    <a:pt x="10" y="179"/>
                    <a:pt x="10" y="179"/>
                    <a:pt x="10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9" y="180"/>
                    <a:pt x="9" y="180"/>
                    <a:pt x="9" y="179"/>
                  </a:cubicBezTo>
                  <a:cubicBezTo>
                    <a:pt x="9" y="179"/>
                    <a:pt x="10" y="178"/>
                    <a:pt x="9" y="177"/>
                  </a:cubicBezTo>
                  <a:cubicBezTo>
                    <a:pt x="9" y="177"/>
                    <a:pt x="8" y="177"/>
                    <a:pt x="8" y="177"/>
                  </a:cubicBezTo>
                  <a:cubicBezTo>
                    <a:pt x="8" y="178"/>
                    <a:pt x="8" y="179"/>
                    <a:pt x="8" y="179"/>
                  </a:cubicBezTo>
                  <a:cubicBezTo>
                    <a:pt x="8" y="179"/>
                    <a:pt x="7" y="179"/>
                    <a:pt x="7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6" y="179"/>
                    <a:pt x="6" y="179"/>
                    <a:pt x="6" y="180"/>
                  </a:cubicBezTo>
                  <a:cubicBezTo>
                    <a:pt x="5" y="181"/>
                    <a:pt x="7" y="181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81"/>
                    <a:pt x="8" y="181"/>
                    <a:pt x="9" y="181"/>
                  </a:cubicBezTo>
                  <a:cubicBezTo>
                    <a:pt x="9" y="182"/>
                    <a:pt x="9" y="181"/>
                    <a:pt x="9" y="182"/>
                  </a:cubicBezTo>
                  <a:cubicBezTo>
                    <a:pt x="9" y="183"/>
                    <a:pt x="10" y="184"/>
                    <a:pt x="9" y="184"/>
                  </a:cubicBezTo>
                  <a:cubicBezTo>
                    <a:pt x="9" y="183"/>
                    <a:pt x="9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3"/>
                    <a:pt x="8" y="183"/>
                    <a:pt x="8" y="183"/>
                  </a:cubicBezTo>
                  <a:cubicBezTo>
                    <a:pt x="8" y="182"/>
                    <a:pt x="8" y="182"/>
                    <a:pt x="7" y="182"/>
                  </a:cubicBezTo>
                  <a:cubicBezTo>
                    <a:pt x="7" y="182"/>
                    <a:pt x="6" y="182"/>
                    <a:pt x="6" y="182"/>
                  </a:cubicBezTo>
                  <a:cubicBezTo>
                    <a:pt x="6" y="182"/>
                    <a:pt x="6" y="181"/>
                    <a:pt x="6" y="181"/>
                  </a:cubicBezTo>
                  <a:cubicBezTo>
                    <a:pt x="6" y="181"/>
                    <a:pt x="5" y="181"/>
                    <a:pt x="5" y="181"/>
                  </a:cubicBezTo>
                  <a:cubicBezTo>
                    <a:pt x="5" y="181"/>
                    <a:pt x="5" y="182"/>
                    <a:pt x="5" y="182"/>
                  </a:cubicBezTo>
                  <a:cubicBezTo>
                    <a:pt x="6" y="182"/>
                    <a:pt x="6" y="184"/>
                    <a:pt x="5" y="183"/>
                  </a:cubicBezTo>
                  <a:cubicBezTo>
                    <a:pt x="4" y="183"/>
                    <a:pt x="4" y="182"/>
                    <a:pt x="4" y="181"/>
                  </a:cubicBezTo>
                  <a:cubicBezTo>
                    <a:pt x="4" y="181"/>
                    <a:pt x="4" y="180"/>
                    <a:pt x="3" y="180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3" y="182"/>
                    <a:pt x="3" y="182"/>
                    <a:pt x="4" y="182"/>
                  </a:cubicBezTo>
                  <a:cubicBezTo>
                    <a:pt x="4" y="182"/>
                    <a:pt x="4" y="182"/>
                    <a:pt x="4" y="183"/>
                  </a:cubicBezTo>
                  <a:cubicBezTo>
                    <a:pt x="4" y="183"/>
                    <a:pt x="4" y="183"/>
                    <a:pt x="4" y="184"/>
                  </a:cubicBezTo>
                  <a:cubicBezTo>
                    <a:pt x="5" y="184"/>
                    <a:pt x="5" y="185"/>
                    <a:pt x="4" y="185"/>
                  </a:cubicBezTo>
                  <a:cubicBezTo>
                    <a:pt x="4" y="185"/>
                    <a:pt x="3" y="185"/>
                    <a:pt x="3" y="185"/>
                  </a:cubicBezTo>
                  <a:cubicBezTo>
                    <a:pt x="3" y="185"/>
                    <a:pt x="3" y="184"/>
                    <a:pt x="3" y="184"/>
                  </a:cubicBezTo>
                  <a:cubicBezTo>
                    <a:pt x="3" y="184"/>
                    <a:pt x="2" y="184"/>
                    <a:pt x="2" y="184"/>
                  </a:cubicBezTo>
                  <a:cubicBezTo>
                    <a:pt x="1" y="185"/>
                    <a:pt x="3" y="185"/>
                    <a:pt x="3" y="186"/>
                  </a:cubicBezTo>
                  <a:cubicBezTo>
                    <a:pt x="4" y="186"/>
                    <a:pt x="5" y="185"/>
                    <a:pt x="6" y="185"/>
                  </a:cubicBezTo>
                  <a:cubicBezTo>
                    <a:pt x="6" y="185"/>
                    <a:pt x="7" y="185"/>
                    <a:pt x="8" y="186"/>
                  </a:cubicBezTo>
                  <a:cubicBezTo>
                    <a:pt x="8" y="186"/>
                    <a:pt x="9" y="186"/>
                    <a:pt x="9" y="186"/>
                  </a:cubicBezTo>
                  <a:cubicBezTo>
                    <a:pt x="8" y="186"/>
                    <a:pt x="8" y="186"/>
                    <a:pt x="7" y="186"/>
                  </a:cubicBezTo>
                  <a:cubicBezTo>
                    <a:pt x="7" y="186"/>
                    <a:pt x="7" y="186"/>
                    <a:pt x="6" y="186"/>
                  </a:cubicBezTo>
                  <a:cubicBezTo>
                    <a:pt x="6" y="186"/>
                    <a:pt x="6" y="186"/>
                    <a:pt x="5" y="186"/>
                  </a:cubicBezTo>
                  <a:cubicBezTo>
                    <a:pt x="5" y="186"/>
                    <a:pt x="4" y="186"/>
                    <a:pt x="4" y="186"/>
                  </a:cubicBezTo>
                  <a:cubicBezTo>
                    <a:pt x="4" y="187"/>
                    <a:pt x="4" y="187"/>
                    <a:pt x="4" y="188"/>
                  </a:cubicBezTo>
                  <a:cubicBezTo>
                    <a:pt x="3" y="188"/>
                    <a:pt x="2" y="188"/>
                    <a:pt x="2" y="189"/>
                  </a:cubicBezTo>
                  <a:cubicBezTo>
                    <a:pt x="2" y="189"/>
                    <a:pt x="2" y="190"/>
                    <a:pt x="2" y="190"/>
                  </a:cubicBezTo>
                  <a:cubicBezTo>
                    <a:pt x="2" y="191"/>
                    <a:pt x="3" y="190"/>
                    <a:pt x="3" y="190"/>
                  </a:cubicBezTo>
                  <a:cubicBezTo>
                    <a:pt x="4" y="191"/>
                    <a:pt x="4" y="191"/>
                    <a:pt x="5" y="191"/>
                  </a:cubicBezTo>
                  <a:cubicBezTo>
                    <a:pt x="5" y="191"/>
                    <a:pt x="5" y="191"/>
                    <a:pt x="5" y="191"/>
                  </a:cubicBezTo>
                  <a:cubicBezTo>
                    <a:pt x="6" y="191"/>
                    <a:pt x="6" y="191"/>
                    <a:pt x="7" y="191"/>
                  </a:cubicBezTo>
                  <a:cubicBezTo>
                    <a:pt x="7" y="191"/>
                    <a:pt x="6" y="192"/>
                    <a:pt x="6" y="192"/>
                  </a:cubicBezTo>
                  <a:cubicBezTo>
                    <a:pt x="5" y="192"/>
                    <a:pt x="5" y="191"/>
                    <a:pt x="4" y="191"/>
                  </a:cubicBezTo>
                  <a:cubicBezTo>
                    <a:pt x="4" y="191"/>
                    <a:pt x="4" y="191"/>
                    <a:pt x="3" y="191"/>
                  </a:cubicBezTo>
                  <a:cubicBezTo>
                    <a:pt x="3" y="191"/>
                    <a:pt x="3" y="192"/>
                    <a:pt x="3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5" y="193"/>
                    <a:pt x="4" y="193"/>
                    <a:pt x="5" y="193"/>
                  </a:cubicBezTo>
                  <a:cubicBezTo>
                    <a:pt x="5" y="193"/>
                    <a:pt x="5" y="193"/>
                    <a:pt x="6" y="193"/>
                  </a:cubicBezTo>
                  <a:cubicBezTo>
                    <a:pt x="6" y="193"/>
                    <a:pt x="4" y="193"/>
                    <a:pt x="4" y="194"/>
                  </a:cubicBezTo>
                  <a:cubicBezTo>
                    <a:pt x="3" y="194"/>
                    <a:pt x="2" y="194"/>
                    <a:pt x="2" y="195"/>
                  </a:cubicBezTo>
                  <a:cubicBezTo>
                    <a:pt x="3" y="195"/>
                    <a:pt x="4" y="194"/>
                    <a:pt x="5" y="195"/>
                  </a:cubicBezTo>
                  <a:cubicBezTo>
                    <a:pt x="6" y="195"/>
                    <a:pt x="4" y="196"/>
                    <a:pt x="4" y="196"/>
                  </a:cubicBezTo>
                  <a:cubicBezTo>
                    <a:pt x="3" y="196"/>
                    <a:pt x="3" y="195"/>
                    <a:pt x="2" y="196"/>
                  </a:cubicBezTo>
                  <a:cubicBezTo>
                    <a:pt x="2" y="196"/>
                    <a:pt x="2" y="196"/>
                    <a:pt x="2" y="196"/>
                  </a:cubicBezTo>
                  <a:cubicBezTo>
                    <a:pt x="2" y="196"/>
                    <a:pt x="2" y="197"/>
                    <a:pt x="2" y="197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197"/>
                    <a:pt x="3" y="197"/>
                    <a:pt x="3" y="197"/>
                  </a:cubicBezTo>
                  <a:cubicBezTo>
                    <a:pt x="3" y="197"/>
                    <a:pt x="4" y="197"/>
                    <a:pt x="4" y="197"/>
                  </a:cubicBezTo>
                  <a:cubicBezTo>
                    <a:pt x="4" y="198"/>
                    <a:pt x="4" y="198"/>
                    <a:pt x="4" y="199"/>
                  </a:cubicBezTo>
                  <a:cubicBezTo>
                    <a:pt x="5" y="199"/>
                    <a:pt x="6" y="199"/>
                    <a:pt x="7" y="199"/>
                  </a:cubicBezTo>
                  <a:cubicBezTo>
                    <a:pt x="9" y="199"/>
                    <a:pt x="10" y="199"/>
                    <a:pt x="12" y="199"/>
                  </a:cubicBezTo>
                  <a:cubicBezTo>
                    <a:pt x="12" y="199"/>
                    <a:pt x="13" y="199"/>
                    <a:pt x="14" y="198"/>
                  </a:cubicBezTo>
                  <a:cubicBezTo>
                    <a:pt x="14" y="198"/>
                    <a:pt x="14" y="197"/>
                    <a:pt x="15" y="197"/>
                  </a:cubicBezTo>
                  <a:cubicBezTo>
                    <a:pt x="16" y="197"/>
                    <a:pt x="16" y="197"/>
                    <a:pt x="16" y="198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17" y="199"/>
                    <a:pt x="19" y="198"/>
                    <a:pt x="18" y="199"/>
                  </a:cubicBezTo>
                  <a:cubicBezTo>
                    <a:pt x="18" y="199"/>
                    <a:pt x="18" y="199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6" y="198"/>
                    <a:pt x="15" y="198"/>
                    <a:pt x="15" y="199"/>
                  </a:cubicBezTo>
                  <a:cubicBezTo>
                    <a:pt x="14" y="199"/>
                    <a:pt x="13" y="199"/>
                    <a:pt x="11" y="199"/>
                  </a:cubicBezTo>
                  <a:cubicBezTo>
                    <a:pt x="11" y="199"/>
                    <a:pt x="10" y="199"/>
                    <a:pt x="9" y="199"/>
                  </a:cubicBezTo>
                  <a:cubicBezTo>
                    <a:pt x="9" y="199"/>
                    <a:pt x="9" y="199"/>
                    <a:pt x="8" y="199"/>
                  </a:cubicBezTo>
                  <a:cubicBezTo>
                    <a:pt x="8" y="199"/>
                    <a:pt x="8" y="199"/>
                    <a:pt x="7" y="199"/>
                  </a:cubicBezTo>
                  <a:cubicBezTo>
                    <a:pt x="7" y="200"/>
                    <a:pt x="6" y="200"/>
                    <a:pt x="6" y="200"/>
                  </a:cubicBezTo>
                  <a:cubicBezTo>
                    <a:pt x="5" y="200"/>
                    <a:pt x="5" y="200"/>
                    <a:pt x="5" y="200"/>
                  </a:cubicBezTo>
                  <a:cubicBezTo>
                    <a:pt x="4" y="200"/>
                    <a:pt x="4" y="200"/>
                    <a:pt x="4" y="199"/>
                  </a:cubicBezTo>
                  <a:cubicBezTo>
                    <a:pt x="3" y="199"/>
                    <a:pt x="3" y="199"/>
                    <a:pt x="2" y="199"/>
                  </a:cubicBezTo>
                  <a:cubicBezTo>
                    <a:pt x="2" y="200"/>
                    <a:pt x="2" y="200"/>
                    <a:pt x="1" y="200"/>
                  </a:cubicBezTo>
                  <a:cubicBezTo>
                    <a:pt x="1" y="199"/>
                    <a:pt x="1" y="199"/>
                    <a:pt x="0" y="200"/>
                  </a:cubicBezTo>
                  <a:cubicBezTo>
                    <a:pt x="0" y="200"/>
                    <a:pt x="0" y="200"/>
                    <a:pt x="0" y="201"/>
                  </a:cubicBezTo>
                  <a:cubicBezTo>
                    <a:pt x="0" y="201"/>
                    <a:pt x="0" y="201"/>
                    <a:pt x="0" y="202"/>
                  </a:cubicBezTo>
                  <a:cubicBezTo>
                    <a:pt x="0" y="202"/>
                    <a:pt x="0" y="202"/>
                    <a:pt x="1" y="202"/>
                  </a:cubicBezTo>
                  <a:cubicBezTo>
                    <a:pt x="1" y="202"/>
                    <a:pt x="1" y="202"/>
                    <a:pt x="1" y="203"/>
                  </a:cubicBezTo>
                  <a:cubicBezTo>
                    <a:pt x="1" y="203"/>
                    <a:pt x="0" y="204"/>
                    <a:pt x="1" y="203"/>
                  </a:cubicBezTo>
                  <a:cubicBezTo>
                    <a:pt x="1" y="204"/>
                    <a:pt x="2" y="204"/>
                    <a:pt x="2" y="205"/>
                  </a:cubicBezTo>
                  <a:cubicBezTo>
                    <a:pt x="2" y="205"/>
                    <a:pt x="2" y="205"/>
                    <a:pt x="2" y="204"/>
                  </a:cubicBezTo>
                  <a:cubicBezTo>
                    <a:pt x="2" y="204"/>
                    <a:pt x="3" y="204"/>
                    <a:pt x="3" y="204"/>
                  </a:cubicBezTo>
                  <a:cubicBezTo>
                    <a:pt x="4" y="204"/>
                    <a:pt x="4" y="204"/>
                    <a:pt x="5" y="204"/>
                  </a:cubicBezTo>
                  <a:cubicBezTo>
                    <a:pt x="5" y="206"/>
                    <a:pt x="6" y="204"/>
                    <a:pt x="6" y="204"/>
                  </a:cubicBezTo>
                  <a:cubicBezTo>
                    <a:pt x="6" y="204"/>
                    <a:pt x="6" y="204"/>
                    <a:pt x="6" y="205"/>
                  </a:cubicBezTo>
                  <a:cubicBezTo>
                    <a:pt x="6" y="205"/>
                    <a:pt x="5" y="205"/>
                    <a:pt x="5" y="205"/>
                  </a:cubicBezTo>
                  <a:cubicBezTo>
                    <a:pt x="5" y="205"/>
                    <a:pt x="5" y="205"/>
                    <a:pt x="4" y="204"/>
                  </a:cubicBezTo>
                  <a:cubicBezTo>
                    <a:pt x="4" y="204"/>
                    <a:pt x="3" y="204"/>
                    <a:pt x="3" y="204"/>
                  </a:cubicBezTo>
                  <a:cubicBezTo>
                    <a:pt x="2" y="205"/>
                    <a:pt x="3" y="206"/>
                    <a:pt x="2" y="206"/>
                  </a:cubicBezTo>
                  <a:cubicBezTo>
                    <a:pt x="2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3" y="208"/>
                    <a:pt x="2" y="208"/>
                    <a:pt x="2" y="208"/>
                  </a:cubicBezTo>
                  <a:cubicBezTo>
                    <a:pt x="2" y="209"/>
                    <a:pt x="2" y="209"/>
                    <a:pt x="2" y="209"/>
                  </a:cubicBezTo>
                  <a:cubicBezTo>
                    <a:pt x="3" y="210"/>
                    <a:pt x="3" y="210"/>
                    <a:pt x="3" y="211"/>
                  </a:cubicBezTo>
                  <a:cubicBezTo>
                    <a:pt x="2" y="212"/>
                    <a:pt x="2" y="213"/>
                    <a:pt x="3" y="214"/>
                  </a:cubicBezTo>
                  <a:cubicBezTo>
                    <a:pt x="4" y="214"/>
                    <a:pt x="4" y="212"/>
                    <a:pt x="4" y="211"/>
                  </a:cubicBezTo>
                  <a:cubicBezTo>
                    <a:pt x="5" y="211"/>
                    <a:pt x="5" y="212"/>
                    <a:pt x="5" y="213"/>
                  </a:cubicBezTo>
                  <a:cubicBezTo>
                    <a:pt x="5" y="213"/>
                    <a:pt x="5" y="215"/>
                    <a:pt x="6" y="214"/>
                  </a:cubicBezTo>
                  <a:cubicBezTo>
                    <a:pt x="6" y="214"/>
                    <a:pt x="7" y="214"/>
                    <a:pt x="7" y="214"/>
                  </a:cubicBezTo>
                  <a:cubicBezTo>
                    <a:pt x="7" y="214"/>
                    <a:pt x="7" y="214"/>
                    <a:pt x="7" y="213"/>
                  </a:cubicBezTo>
                  <a:cubicBezTo>
                    <a:pt x="7" y="213"/>
                    <a:pt x="7" y="212"/>
                    <a:pt x="8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" y="213"/>
                    <a:pt x="8" y="213"/>
                    <a:pt x="8" y="213"/>
                  </a:cubicBezTo>
                  <a:cubicBezTo>
                    <a:pt x="8" y="213"/>
                    <a:pt x="8" y="214"/>
                    <a:pt x="8" y="214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15"/>
                    <a:pt x="8" y="214"/>
                    <a:pt x="8" y="215"/>
                  </a:cubicBezTo>
                  <a:cubicBezTo>
                    <a:pt x="8" y="215"/>
                    <a:pt x="8" y="215"/>
                    <a:pt x="8" y="215"/>
                  </a:cubicBezTo>
                  <a:cubicBezTo>
                    <a:pt x="7" y="215"/>
                    <a:pt x="7" y="215"/>
                    <a:pt x="6" y="215"/>
                  </a:cubicBezTo>
                  <a:cubicBezTo>
                    <a:pt x="6" y="216"/>
                    <a:pt x="6" y="215"/>
                    <a:pt x="6" y="216"/>
                  </a:cubicBezTo>
                  <a:cubicBezTo>
                    <a:pt x="5" y="216"/>
                    <a:pt x="5" y="216"/>
                    <a:pt x="4" y="216"/>
                  </a:cubicBezTo>
                  <a:cubicBezTo>
                    <a:pt x="4" y="216"/>
                    <a:pt x="4" y="216"/>
                    <a:pt x="4" y="216"/>
                  </a:cubicBezTo>
                  <a:cubicBezTo>
                    <a:pt x="4" y="217"/>
                    <a:pt x="5" y="216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6" y="217"/>
                    <a:pt x="6" y="217"/>
                    <a:pt x="6" y="217"/>
                  </a:cubicBezTo>
                  <a:cubicBezTo>
                    <a:pt x="6" y="218"/>
                    <a:pt x="5" y="218"/>
                    <a:pt x="5" y="217"/>
                  </a:cubicBezTo>
                  <a:cubicBezTo>
                    <a:pt x="5" y="217"/>
                    <a:pt x="5" y="217"/>
                    <a:pt x="5" y="217"/>
                  </a:cubicBezTo>
                  <a:cubicBezTo>
                    <a:pt x="5" y="218"/>
                    <a:pt x="5" y="218"/>
                    <a:pt x="5" y="219"/>
                  </a:cubicBezTo>
                  <a:cubicBezTo>
                    <a:pt x="4" y="219"/>
                    <a:pt x="4" y="218"/>
                    <a:pt x="4" y="218"/>
                  </a:cubicBezTo>
                  <a:cubicBezTo>
                    <a:pt x="4" y="218"/>
                    <a:pt x="3" y="218"/>
                    <a:pt x="3" y="218"/>
                  </a:cubicBezTo>
                  <a:cubicBezTo>
                    <a:pt x="3" y="219"/>
                    <a:pt x="4" y="219"/>
                    <a:pt x="4" y="220"/>
                  </a:cubicBezTo>
                  <a:cubicBezTo>
                    <a:pt x="5" y="220"/>
                    <a:pt x="4" y="221"/>
                    <a:pt x="4" y="221"/>
                  </a:cubicBezTo>
                  <a:cubicBezTo>
                    <a:pt x="4" y="222"/>
                    <a:pt x="4" y="222"/>
                    <a:pt x="4" y="223"/>
                  </a:cubicBezTo>
                  <a:cubicBezTo>
                    <a:pt x="4" y="223"/>
                    <a:pt x="4" y="223"/>
                    <a:pt x="5" y="223"/>
                  </a:cubicBezTo>
                  <a:cubicBezTo>
                    <a:pt x="5" y="223"/>
                    <a:pt x="5" y="222"/>
                    <a:pt x="6" y="222"/>
                  </a:cubicBezTo>
                  <a:cubicBezTo>
                    <a:pt x="6" y="222"/>
                    <a:pt x="6" y="222"/>
                    <a:pt x="6" y="222"/>
                  </a:cubicBezTo>
                  <a:cubicBezTo>
                    <a:pt x="7" y="222"/>
                    <a:pt x="6" y="221"/>
                    <a:pt x="7" y="222"/>
                  </a:cubicBezTo>
                  <a:cubicBezTo>
                    <a:pt x="7" y="223"/>
                    <a:pt x="6" y="222"/>
                    <a:pt x="6" y="223"/>
                  </a:cubicBezTo>
                  <a:cubicBezTo>
                    <a:pt x="5" y="223"/>
                    <a:pt x="6" y="223"/>
                    <a:pt x="5" y="224"/>
                  </a:cubicBezTo>
                  <a:cubicBezTo>
                    <a:pt x="5" y="224"/>
                    <a:pt x="5" y="224"/>
                    <a:pt x="5" y="224"/>
                  </a:cubicBezTo>
                  <a:cubicBezTo>
                    <a:pt x="5" y="225"/>
                    <a:pt x="5" y="226"/>
                    <a:pt x="5" y="227"/>
                  </a:cubicBezTo>
                  <a:cubicBezTo>
                    <a:pt x="5" y="228"/>
                    <a:pt x="4" y="229"/>
                    <a:pt x="5" y="229"/>
                  </a:cubicBezTo>
                  <a:cubicBezTo>
                    <a:pt x="5" y="230"/>
                    <a:pt x="5" y="230"/>
                    <a:pt x="5" y="230"/>
                  </a:cubicBezTo>
                  <a:cubicBezTo>
                    <a:pt x="6" y="231"/>
                    <a:pt x="6" y="230"/>
                    <a:pt x="6" y="229"/>
                  </a:cubicBezTo>
                  <a:cubicBezTo>
                    <a:pt x="6" y="229"/>
                    <a:pt x="6" y="229"/>
                    <a:pt x="6" y="229"/>
                  </a:cubicBezTo>
                  <a:cubicBezTo>
                    <a:pt x="6" y="228"/>
                    <a:pt x="7" y="230"/>
                    <a:pt x="7" y="230"/>
                  </a:cubicBezTo>
                  <a:cubicBezTo>
                    <a:pt x="8" y="230"/>
                    <a:pt x="8" y="229"/>
                    <a:pt x="8" y="228"/>
                  </a:cubicBezTo>
                  <a:cubicBezTo>
                    <a:pt x="8" y="228"/>
                    <a:pt x="8" y="228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9" y="227"/>
                    <a:pt x="11" y="227"/>
                    <a:pt x="10" y="228"/>
                  </a:cubicBezTo>
                  <a:cubicBezTo>
                    <a:pt x="10" y="228"/>
                    <a:pt x="10" y="228"/>
                    <a:pt x="10" y="228"/>
                  </a:cubicBezTo>
                  <a:cubicBezTo>
                    <a:pt x="10" y="229"/>
                    <a:pt x="11" y="228"/>
                    <a:pt x="12" y="228"/>
                  </a:cubicBezTo>
                  <a:cubicBezTo>
                    <a:pt x="12" y="229"/>
                    <a:pt x="12" y="229"/>
                    <a:pt x="11" y="229"/>
                  </a:cubicBezTo>
                  <a:cubicBezTo>
                    <a:pt x="11" y="229"/>
                    <a:pt x="11" y="230"/>
                    <a:pt x="11" y="230"/>
                  </a:cubicBezTo>
                  <a:cubicBezTo>
                    <a:pt x="10" y="229"/>
                    <a:pt x="10" y="229"/>
                    <a:pt x="10" y="229"/>
                  </a:cubicBezTo>
                  <a:cubicBezTo>
                    <a:pt x="10" y="230"/>
                    <a:pt x="10" y="230"/>
                    <a:pt x="10" y="230"/>
                  </a:cubicBezTo>
                  <a:cubicBezTo>
                    <a:pt x="10" y="231"/>
                    <a:pt x="10" y="231"/>
                    <a:pt x="10" y="231"/>
                  </a:cubicBezTo>
                  <a:cubicBezTo>
                    <a:pt x="10" y="231"/>
                    <a:pt x="10" y="231"/>
                    <a:pt x="9" y="231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9" y="230"/>
                    <a:pt x="8" y="230"/>
                    <a:pt x="7" y="231"/>
                  </a:cubicBezTo>
                  <a:cubicBezTo>
                    <a:pt x="7" y="231"/>
                    <a:pt x="7" y="231"/>
                    <a:pt x="7" y="232"/>
                  </a:cubicBezTo>
                  <a:cubicBezTo>
                    <a:pt x="8" y="232"/>
                    <a:pt x="7" y="232"/>
                    <a:pt x="7" y="233"/>
                  </a:cubicBezTo>
                  <a:cubicBezTo>
                    <a:pt x="7" y="233"/>
                    <a:pt x="7" y="234"/>
                    <a:pt x="7" y="235"/>
                  </a:cubicBezTo>
                  <a:cubicBezTo>
                    <a:pt x="7" y="235"/>
                    <a:pt x="7" y="235"/>
                    <a:pt x="7" y="236"/>
                  </a:cubicBezTo>
                  <a:cubicBezTo>
                    <a:pt x="7" y="236"/>
                    <a:pt x="7" y="236"/>
                    <a:pt x="8" y="236"/>
                  </a:cubicBezTo>
                  <a:cubicBezTo>
                    <a:pt x="8" y="237"/>
                    <a:pt x="8" y="237"/>
                    <a:pt x="8" y="237"/>
                  </a:cubicBezTo>
                  <a:cubicBezTo>
                    <a:pt x="9" y="238"/>
                    <a:pt x="9" y="238"/>
                    <a:pt x="10" y="239"/>
                  </a:cubicBezTo>
                  <a:cubicBezTo>
                    <a:pt x="10" y="239"/>
                    <a:pt x="10" y="239"/>
                    <a:pt x="10" y="239"/>
                  </a:cubicBezTo>
                  <a:cubicBezTo>
                    <a:pt x="10" y="239"/>
                    <a:pt x="10" y="240"/>
                    <a:pt x="10" y="240"/>
                  </a:cubicBezTo>
                  <a:cubicBezTo>
                    <a:pt x="10" y="240"/>
                    <a:pt x="10" y="241"/>
                    <a:pt x="11" y="241"/>
                  </a:cubicBezTo>
                  <a:cubicBezTo>
                    <a:pt x="11" y="241"/>
                    <a:pt x="11" y="241"/>
                    <a:pt x="12" y="241"/>
                  </a:cubicBezTo>
                  <a:cubicBezTo>
                    <a:pt x="12" y="241"/>
                    <a:pt x="12" y="242"/>
                    <a:pt x="12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3" y="242"/>
                    <a:pt x="14" y="242"/>
                    <a:pt x="14" y="243"/>
                  </a:cubicBezTo>
                  <a:cubicBezTo>
                    <a:pt x="14" y="243"/>
                    <a:pt x="14" y="243"/>
                    <a:pt x="14" y="243"/>
                  </a:cubicBezTo>
                  <a:cubicBezTo>
                    <a:pt x="15" y="243"/>
                    <a:pt x="15" y="243"/>
                    <a:pt x="16" y="243"/>
                  </a:cubicBezTo>
                  <a:cubicBezTo>
                    <a:pt x="17" y="243"/>
                    <a:pt x="16" y="244"/>
                    <a:pt x="16" y="245"/>
                  </a:cubicBezTo>
                  <a:cubicBezTo>
                    <a:pt x="16" y="246"/>
                    <a:pt x="16" y="246"/>
                    <a:pt x="17" y="245"/>
                  </a:cubicBezTo>
                  <a:cubicBezTo>
                    <a:pt x="17" y="245"/>
                    <a:pt x="18" y="245"/>
                    <a:pt x="18" y="245"/>
                  </a:cubicBezTo>
                  <a:cubicBezTo>
                    <a:pt x="18" y="245"/>
                    <a:pt x="18" y="246"/>
                    <a:pt x="18" y="246"/>
                  </a:cubicBezTo>
                  <a:cubicBezTo>
                    <a:pt x="19" y="246"/>
                    <a:pt x="19" y="246"/>
                    <a:pt x="20" y="247"/>
                  </a:cubicBezTo>
                  <a:cubicBezTo>
                    <a:pt x="20" y="247"/>
                    <a:pt x="20" y="247"/>
                    <a:pt x="20" y="247"/>
                  </a:cubicBezTo>
                  <a:cubicBezTo>
                    <a:pt x="20" y="246"/>
                    <a:pt x="21" y="246"/>
                    <a:pt x="22" y="246"/>
                  </a:cubicBezTo>
                  <a:cubicBezTo>
                    <a:pt x="23" y="247"/>
                    <a:pt x="24" y="247"/>
                    <a:pt x="25" y="246"/>
                  </a:cubicBezTo>
                  <a:cubicBezTo>
                    <a:pt x="25" y="246"/>
                    <a:pt x="25" y="246"/>
                    <a:pt x="26" y="246"/>
                  </a:cubicBezTo>
                  <a:cubicBezTo>
                    <a:pt x="26" y="246"/>
                    <a:pt x="27" y="246"/>
                    <a:pt x="27" y="246"/>
                  </a:cubicBezTo>
                  <a:cubicBezTo>
                    <a:pt x="28" y="246"/>
                    <a:pt x="27" y="246"/>
                    <a:pt x="28" y="246"/>
                  </a:cubicBezTo>
                  <a:cubicBezTo>
                    <a:pt x="28" y="245"/>
                    <a:pt x="29" y="245"/>
                    <a:pt x="30" y="244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31" y="243"/>
                    <a:pt x="31" y="242"/>
                    <a:pt x="32" y="242"/>
                  </a:cubicBezTo>
                  <a:cubicBezTo>
                    <a:pt x="32" y="242"/>
                    <a:pt x="32" y="242"/>
                    <a:pt x="33" y="241"/>
                  </a:cubicBezTo>
                  <a:cubicBezTo>
                    <a:pt x="33" y="241"/>
                    <a:pt x="33" y="241"/>
                    <a:pt x="33" y="241"/>
                  </a:cubicBezTo>
                  <a:cubicBezTo>
                    <a:pt x="33" y="240"/>
                    <a:pt x="34" y="240"/>
                    <a:pt x="34" y="240"/>
                  </a:cubicBezTo>
                  <a:cubicBezTo>
                    <a:pt x="34" y="239"/>
                    <a:pt x="35" y="239"/>
                    <a:pt x="35" y="238"/>
                  </a:cubicBezTo>
                  <a:cubicBezTo>
                    <a:pt x="35" y="238"/>
                    <a:pt x="36" y="238"/>
                    <a:pt x="36" y="237"/>
                  </a:cubicBezTo>
                  <a:cubicBezTo>
                    <a:pt x="37" y="237"/>
                    <a:pt x="37" y="236"/>
                    <a:pt x="37" y="236"/>
                  </a:cubicBezTo>
                  <a:cubicBezTo>
                    <a:pt x="37" y="236"/>
                    <a:pt x="38" y="235"/>
                    <a:pt x="38" y="235"/>
                  </a:cubicBezTo>
                  <a:cubicBezTo>
                    <a:pt x="38" y="235"/>
                    <a:pt x="38" y="235"/>
                    <a:pt x="38" y="235"/>
                  </a:cubicBezTo>
                  <a:cubicBezTo>
                    <a:pt x="39" y="234"/>
                    <a:pt x="39" y="234"/>
                    <a:pt x="39" y="234"/>
                  </a:cubicBezTo>
                  <a:cubicBezTo>
                    <a:pt x="39" y="233"/>
                    <a:pt x="40" y="233"/>
                    <a:pt x="40" y="233"/>
                  </a:cubicBezTo>
                  <a:cubicBezTo>
                    <a:pt x="40" y="232"/>
                    <a:pt x="40" y="232"/>
                    <a:pt x="40" y="231"/>
                  </a:cubicBezTo>
                  <a:cubicBezTo>
                    <a:pt x="41" y="231"/>
                    <a:pt x="41" y="231"/>
                    <a:pt x="41" y="231"/>
                  </a:cubicBezTo>
                  <a:cubicBezTo>
                    <a:pt x="41" y="231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2"/>
                  </a:cubicBezTo>
                  <a:cubicBezTo>
                    <a:pt x="42" y="232"/>
                    <a:pt x="43" y="232"/>
                    <a:pt x="43" y="231"/>
                  </a:cubicBezTo>
                  <a:cubicBezTo>
                    <a:pt x="43" y="231"/>
                    <a:pt x="43" y="231"/>
                    <a:pt x="43" y="231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4" y="231"/>
                    <a:pt x="44" y="231"/>
                    <a:pt x="45" y="231"/>
                  </a:cubicBezTo>
                  <a:cubicBezTo>
                    <a:pt x="46" y="231"/>
                    <a:pt x="45" y="229"/>
                    <a:pt x="45" y="228"/>
                  </a:cubicBezTo>
                  <a:cubicBezTo>
                    <a:pt x="45" y="227"/>
                    <a:pt x="46" y="227"/>
                    <a:pt x="46" y="226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5" y="224"/>
                    <a:pt x="45" y="224"/>
                    <a:pt x="44" y="223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44" y="222"/>
                    <a:pt x="45" y="223"/>
                    <a:pt x="46" y="223"/>
                  </a:cubicBezTo>
                  <a:cubicBezTo>
                    <a:pt x="46" y="223"/>
                    <a:pt x="46" y="223"/>
                    <a:pt x="47" y="222"/>
                  </a:cubicBezTo>
                  <a:cubicBezTo>
                    <a:pt x="47" y="222"/>
                    <a:pt x="47" y="222"/>
                    <a:pt x="47" y="221"/>
                  </a:cubicBezTo>
                  <a:cubicBezTo>
                    <a:pt x="47" y="221"/>
                    <a:pt x="47" y="221"/>
                    <a:pt x="47" y="221"/>
                  </a:cubicBezTo>
                  <a:cubicBezTo>
                    <a:pt x="48" y="221"/>
                    <a:pt x="48" y="222"/>
                    <a:pt x="48" y="222"/>
                  </a:cubicBezTo>
                  <a:cubicBezTo>
                    <a:pt x="48" y="223"/>
                    <a:pt x="48" y="224"/>
                    <a:pt x="48" y="225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48" y="226"/>
                    <a:pt x="48" y="227"/>
                    <a:pt x="48" y="227"/>
                  </a:cubicBezTo>
                  <a:cubicBezTo>
                    <a:pt x="48" y="227"/>
                    <a:pt x="48" y="228"/>
                    <a:pt x="48" y="228"/>
                  </a:cubicBezTo>
                  <a:cubicBezTo>
                    <a:pt x="49" y="228"/>
                    <a:pt x="49" y="228"/>
                    <a:pt x="49" y="228"/>
                  </a:cubicBezTo>
                  <a:cubicBezTo>
                    <a:pt x="49" y="228"/>
                    <a:pt x="50" y="229"/>
                    <a:pt x="50" y="229"/>
                  </a:cubicBezTo>
                  <a:cubicBezTo>
                    <a:pt x="51" y="229"/>
                    <a:pt x="51" y="229"/>
                    <a:pt x="51" y="230"/>
                  </a:cubicBezTo>
                  <a:cubicBezTo>
                    <a:pt x="51" y="231"/>
                    <a:pt x="50" y="230"/>
                    <a:pt x="49" y="230"/>
                  </a:cubicBezTo>
                  <a:cubicBezTo>
                    <a:pt x="49" y="230"/>
                    <a:pt x="49" y="231"/>
                    <a:pt x="50" y="231"/>
                  </a:cubicBezTo>
                  <a:cubicBezTo>
                    <a:pt x="50" y="231"/>
                    <a:pt x="50" y="231"/>
                    <a:pt x="50" y="231"/>
                  </a:cubicBezTo>
                  <a:cubicBezTo>
                    <a:pt x="50" y="231"/>
                    <a:pt x="50" y="231"/>
                    <a:pt x="50" y="231"/>
                  </a:cubicBezTo>
                  <a:cubicBezTo>
                    <a:pt x="50" y="232"/>
                    <a:pt x="50" y="233"/>
                    <a:pt x="51" y="233"/>
                  </a:cubicBezTo>
                  <a:cubicBezTo>
                    <a:pt x="51" y="233"/>
                    <a:pt x="51" y="231"/>
                    <a:pt x="52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3" y="230"/>
                    <a:pt x="53" y="231"/>
                    <a:pt x="53" y="231"/>
                  </a:cubicBezTo>
                  <a:cubicBezTo>
                    <a:pt x="53" y="232"/>
                    <a:pt x="53" y="232"/>
                    <a:pt x="54" y="233"/>
                  </a:cubicBezTo>
                  <a:cubicBezTo>
                    <a:pt x="54" y="233"/>
                    <a:pt x="54" y="233"/>
                    <a:pt x="54" y="233"/>
                  </a:cubicBezTo>
                  <a:cubicBezTo>
                    <a:pt x="54" y="233"/>
                    <a:pt x="54" y="233"/>
                    <a:pt x="54" y="233"/>
                  </a:cubicBezTo>
                  <a:cubicBezTo>
                    <a:pt x="55" y="233"/>
                    <a:pt x="55" y="233"/>
                    <a:pt x="56" y="232"/>
                  </a:cubicBezTo>
                  <a:cubicBezTo>
                    <a:pt x="56" y="231"/>
                    <a:pt x="56" y="231"/>
                    <a:pt x="56" y="230"/>
                  </a:cubicBezTo>
                  <a:cubicBezTo>
                    <a:pt x="56" y="229"/>
                    <a:pt x="56" y="228"/>
                    <a:pt x="56" y="226"/>
                  </a:cubicBezTo>
                  <a:cubicBezTo>
                    <a:pt x="56" y="225"/>
                    <a:pt x="56" y="224"/>
                    <a:pt x="56" y="223"/>
                  </a:cubicBezTo>
                  <a:cubicBezTo>
                    <a:pt x="56" y="223"/>
                    <a:pt x="55" y="222"/>
                    <a:pt x="56" y="222"/>
                  </a:cubicBezTo>
                  <a:cubicBezTo>
                    <a:pt x="56" y="221"/>
                    <a:pt x="56" y="221"/>
                    <a:pt x="56" y="221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57" y="219"/>
                    <a:pt x="56" y="219"/>
                    <a:pt x="56" y="218"/>
                  </a:cubicBezTo>
                  <a:cubicBezTo>
                    <a:pt x="57" y="218"/>
                    <a:pt x="57" y="217"/>
                    <a:pt x="58" y="217"/>
                  </a:cubicBezTo>
                  <a:cubicBezTo>
                    <a:pt x="59" y="217"/>
                    <a:pt x="59" y="216"/>
                    <a:pt x="60" y="216"/>
                  </a:cubicBezTo>
                  <a:cubicBezTo>
                    <a:pt x="60" y="215"/>
                    <a:pt x="60" y="214"/>
                    <a:pt x="60" y="214"/>
                  </a:cubicBezTo>
                  <a:cubicBezTo>
                    <a:pt x="60" y="213"/>
                    <a:pt x="61" y="213"/>
                    <a:pt x="61" y="212"/>
                  </a:cubicBezTo>
                  <a:cubicBezTo>
                    <a:pt x="61" y="212"/>
                    <a:pt x="61" y="212"/>
                    <a:pt x="61" y="212"/>
                  </a:cubicBezTo>
                  <a:cubicBezTo>
                    <a:pt x="61" y="212"/>
                    <a:pt x="60" y="212"/>
                    <a:pt x="60" y="212"/>
                  </a:cubicBezTo>
                  <a:cubicBezTo>
                    <a:pt x="61" y="211"/>
                    <a:pt x="61" y="210"/>
                    <a:pt x="62" y="210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62" y="208"/>
                    <a:pt x="62" y="208"/>
                    <a:pt x="62" y="207"/>
                  </a:cubicBezTo>
                  <a:cubicBezTo>
                    <a:pt x="62" y="206"/>
                    <a:pt x="61" y="204"/>
                    <a:pt x="60" y="203"/>
                  </a:cubicBezTo>
                  <a:cubicBezTo>
                    <a:pt x="60" y="202"/>
                    <a:pt x="60" y="202"/>
                    <a:pt x="60" y="201"/>
                  </a:cubicBezTo>
                  <a:cubicBezTo>
                    <a:pt x="60" y="201"/>
                    <a:pt x="59" y="200"/>
                    <a:pt x="60" y="199"/>
                  </a:cubicBezTo>
                  <a:cubicBezTo>
                    <a:pt x="60" y="199"/>
                    <a:pt x="60" y="199"/>
                    <a:pt x="60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199"/>
                    <a:pt x="62" y="199"/>
                    <a:pt x="62" y="199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199"/>
                    <a:pt x="62" y="199"/>
                    <a:pt x="62" y="198"/>
                  </a:cubicBezTo>
                  <a:cubicBezTo>
                    <a:pt x="63" y="198"/>
                    <a:pt x="62" y="198"/>
                    <a:pt x="63" y="198"/>
                  </a:cubicBezTo>
                  <a:cubicBezTo>
                    <a:pt x="63" y="198"/>
                    <a:pt x="63" y="198"/>
                    <a:pt x="63" y="197"/>
                  </a:cubicBezTo>
                  <a:cubicBezTo>
                    <a:pt x="63" y="197"/>
                    <a:pt x="63" y="196"/>
                    <a:pt x="64" y="195"/>
                  </a:cubicBezTo>
                  <a:cubicBezTo>
                    <a:pt x="64" y="195"/>
                    <a:pt x="65" y="194"/>
                    <a:pt x="65" y="193"/>
                  </a:cubicBezTo>
                  <a:cubicBezTo>
                    <a:pt x="64" y="193"/>
                    <a:pt x="64" y="193"/>
                    <a:pt x="63" y="192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3" y="192"/>
                    <a:pt x="63" y="191"/>
                    <a:pt x="63" y="191"/>
                  </a:cubicBezTo>
                  <a:cubicBezTo>
                    <a:pt x="62" y="191"/>
                    <a:pt x="61" y="191"/>
                    <a:pt x="60" y="191"/>
                  </a:cubicBezTo>
                  <a:cubicBezTo>
                    <a:pt x="60" y="190"/>
                    <a:pt x="60" y="190"/>
                    <a:pt x="59" y="190"/>
                  </a:cubicBezTo>
                  <a:cubicBezTo>
                    <a:pt x="59" y="189"/>
                    <a:pt x="58" y="189"/>
                    <a:pt x="58" y="189"/>
                  </a:cubicBezTo>
                  <a:cubicBezTo>
                    <a:pt x="58" y="188"/>
                    <a:pt x="58" y="186"/>
                    <a:pt x="58" y="186"/>
                  </a:cubicBezTo>
                  <a:cubicBezTo>
                    <a:pt x="59" y="184"/>
                    <a:pt x="59" y="182"/>
                    <a:pt x="59" y="180"/>
                  </a:cubicBezTo>
                  <a:cubicBezTo>
                    <a:pt x="59" y="179"/>
                    <a:pt x="59" y="179"/>
                    <a:pt x="59" y="178"/>
                  </a:cubicBezTo>
                  <a:cubicBezTo>
                    <a:pt x="59" y="178"/>
                    <a:pt x="58" y="178"/>
                    <a:pt x="58" y="177"/>
                  </a:cubicBezTo>
                  <a:cubicBezTo>
                    <a:pt x="58" y="176"/>
                    <a:pt x="57" y="175"/>
                    <a:pt x="57" y="174"/>
                  </a:cubicBezTo>
                  <a:cubicBezTo>
                    <a:pt x="57" y="174"/>
                    <a:pt x="57" y="174"/>
                    <a:pt x="57" y="174"/>
                  </a:cubicBezTo>
                  <a:cubicBezTo>
                    <a:pt x="57" y="173"/>
                    <a:pt x="57" y="172"/>
                    <a:pt x="57" y="172"/>
                  </a:cubicBezTo>
                  <a:cubicBezTo>
                    <a:pt x="57" y="171"/>
                    <a:pt x="57" y="170"/>
                    <a:pt x="57" y="169"/>
                  </a:cubicBezTo>
                  <a:cubicBezTo>
                    <a:pt x="57" y="169"/>
                    <a:pt x="57" y="168"/>
                    <a:pt x="57" y="168"/>
                  </a:cubicBezTo>
                  <a:cubicBezTo>
                    <a:pt x="57" y="168"/>
                    <a:pt x="57" y="168"/>
                    <a:pt x="57" y="168"/>
                  </a:cubicBezTo>
                  <a:cubicBezTo>
                    <a:pt x="57" y="168"/>
                    <a:pt x="57" y="168"/>
                    <a:pt x="57" y="167"/>
                  </a:cubicBezTo>
                  <a:cubicBezTo>
                    <a:pt x="57" y="167"/>
                    <a:pt x="58" y="167"/>
                    <a:pt x="58" y="167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7" y="165"/>
                    <a:pt x="57" y="165"/>
                    <a:pt x="57" y="164"/>
                  </a:cubicBezTo>
                  <a:cubicBezTo>
                    <a:pt x="57" y="164"/>
                    <a:pt x="57" y="163"/>
                    <a:pt x="57" y="163"/>
                  </a:cubicBezTo>
                  <a:cubicBezTo>
                    <a:pt x="57" y="163"/>
                    <a:pt x="57" y="162"/>
                    <a:pt x="57" y="162"/>
                  </a:cubicBezTo>
                  <a:cubicBezTo>
                    <a:pt x="56" y="162"/>
                    <a:pt x="57" y="162"/>
                    <a:pt x="57" y="161"/>
                  </a:cubicBezTo>
                  <a:cubicBezTo>
                    <a:pt x="57" y="161"/>
                    <a:pt x="57" y="160"/>
                    <a:pt x="57" y="159"/>
                  </a:cubicBezTo>
                  <a:cubicBezTo>
                    <a:pt x="57" y="158"/>
                    <a:pt x="57" y="158"/>
                    <a:pt x="57" y="157"/>
                  </a:cubicBezTo>
                  <a:cubicBezTo>
                    <a:pt x="57" y="156"/>
                    <a:pt x="58" y="156"/>
                    <a:pt x="58" y="155"/>
                  </a:cubicBezTo>
                  <a:cubicBezTo>
                    <a:pt x="59" y="154"/>
                    <a:pt x="59" y="154"/>
                    <a:pt x="59" y="153"/>
                  </a:cubicBezTo>
                  <a:cubicBezTo>
                    <a:pt x="59" y="153"/>
                    <a:pt x="59" y="152"/>
                    <a:pt x="60" y="152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0"/>
                    <a:pt x="61" y="150"/>
                    <a:pt x="61" y="150"/>
                  </a:cubicBezTo>
                  <a:cubicBezTo>
                    <a:pt x="61" y="150"/>
                    <a:pt x="61" y="150"/>
                    <a:pt x="62" y="150"/>
                  </a:cubicBezTo>
                  <a:cubicBezTo>
                    <a:pt x="62" y="149"/>
                    <a:pt x="62" y="149"/>
                    <a:pt x="63" y="148"/>
                  </a:cubicBezTo>
                  <a:cubicBezTo>
                    <a:pt x="63" y="148"/>
                    <a:pt x="64" y="148"/>
                    <a:pt x="65" y="148"/>
                  </a:cubicBezTo>
                  <a:cubicBezTo>
                    <a:pt x="65" y="148"/>
                    <a:pt x="66" y="148"/>
                    <a:pt x="67" y="148"/>
                  </a:cubicBezTo>
                  <a:cubicBezTo>
                    <a:pt x="68" y="148"/>
                    <a:pt x="68" y="148"/>
                    <a:pt x="69" y="148"/>
                  </a:cubicBezTo>
                  <a:cubicBezTo>
                    <a:pt x="70" y="148"/>
                    <a:pt x="71" y="148"/>
                    <a:pt x="71" y="148"/>
                  </a:cubicBezTo>
                  <a:cubicBezTo>
                    <a:pt x="72" y="148"/>
                    <a:pt x="72" y="147"/>
                    <a:pt x="72" y="147"/>
                  </a:cubicBezTo>
                  <a:cubicBezTo>
                    <a:pt x="72" y="146"/>
                    <a:pt x="72" y="146"/>
                    <a:pt x="72" y="145"/>
                  </a:cubicBezTo>
                  <a:cubicBezTo>
                    <a:pt x="72" y="145"/>
                    <a:pt x="72" y="144"/>
                    <a:pt x="72" y="144"/>
                  </a:cubicBezTo>
                  <a:cubicBezTo>
                    <a:pt x="72" y="143"/>
                    <a:pt x="72" y="143"/>
                    <a:pt x="72" y="142"/>
                  </a:cubicBezTo>
                  <a:cubicBezTo>
                    <a:pt x="72" y="141"/>
                    <a:pt x="72" y="140"/>
                    <a:pt x="71" y="139"/>
                  </a:cubicBezTo>
                  <a:cubicBezTo>
                    <a:pt x="71" y="139"/>
                    <a:pt x="70" y="139"/>
                    <a:pt x="70" y="139"/>
                  </a:cubicBezTo>
                  <a:cubicBezTo>
                    <a:pt x="70" y="139"/>
                    <a:pt x="69" y="138"/>
                    <a:pt x="69" y="138"/>
                  </a:cubicBezTo>
                  <a:cubicBezTo>
                    <a:pt x="69" y="138"/>
                    <a:pt x="69" y="137"/>
                    <a:pt x="70" y="137"/>
                  </a:cubicBezTo>
                  <a:cubicBezTo>
                    <a:pt x="70" y="136"/>
                    <a:pt x="70" y="136"/>
                    <a:pt x="71" y="135"/>
                  </a:cubicBezTo>
                  <a:cubicBezTo>
                    <a:pt x="71" y="134"/>
                    <a:pt x="71" y="134"/>
                    <a:pt x="71" y="133"/>
                  </a:cubicBezTo>
                  <a:cubicBezTo>
                    <a:pt x="71" y="133"/>
                    <a:pt x="71" y="133"/>
                    <a:pt x="72" y="132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31"/>
                    <a:pt x="72" y="130"/>
                    <a:pt x="73" y="130"/>
                  </a:cubicBezTo>
                  <a:cubicBezTo>
                    <a:pt x="73" y="129"/>
                    <a:pt x="73" y="128"/>
                    <a:pt x="73" y="128"/>
                  </a:cubicBezTo>
                  <a:cubicBezTo>
                    <a:pt x="73" y="127"/>
                    <a:pt x="74" y="127"/>
                    <a:pt x="74" y="126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5" y="124"/>
                    <a:pt x="75" y="123"/>
                    <a:pt x="75" y="123"/>
                  </a:cubicBezTo>
                  <a:cubicBezTo>
                    <a:pt x="75" y="122"/>
                    <a:pt x="74" y="121"/>
                    <a:pt x="74" y="120"/>
                  </a:cubicBezTo>
                  <a:cubicBezTo>
                    <a:pt x="74" y="119"/>
                    <a:pt x="75" y="119"/>
                    <a:pt x="75" y="118"/>
                  </a:cubicBezTo>
                  <a:cubicBezTo>
                    <a:pt x="75" y="118"/>
                    <a:pt x="75" y="118"/>
                    <a:pt x="75" y="117"/>
                  </a:cubicBezTo>
                  <a:cubicBezTo>
                    <a:pt x="75" y="117"/>
                    <a:pt x="76" y="117"/>
                    <a:pt x="76" y="117"/>
                  </a:cubicBezTo>
                  <a:cubicBezTo>
                    <a:pt x="76" y="117"/>
                    <a:pt x="76" y="117"/>
                    <a:pt x="76" y="116"/>
                  </a:cubicBezTo>
                  <a:cubicBezTo>
                    <a:pt x="76" y="115"/>
                    <a:pt x="76" y="114"/>
                    <a:pt x="75" y="113"/>
                  </a:cubicBezTo>
                  <a:cubicBezTo>
                    <a:pt x="75" y="112"/>
                    <a:pt x="75" y="111"/>
                    <a:pt x="75" y="110"/>
                  </a:cubicBezTo>
                  <a:cubicBezTo>
                    <a:pt x="75" y="110"/>
                    <a:pt x="75" y="109"/>
                    <a:pt x="75" y="109"/>
                  </a:cubicBezTo>
                  <a:cubicBezTo>
                    <a:pt x="75" y="109"/>
                    <a:pt x="77" y="109"/>
                    <a:pt x="78" y="109"/>
                  </a:cubicBezTo>
                  <a:cubicBezTo>
                    <a:pt x="78" y="109"/>
                    <a:pt x="79" y="109"/>
                    <a:pt x="79" y="109"/>
                  </a:cubicBezTo>
                  <a:cubicBezTo>
                    <a:pt x="80" y="108"/>
                    <a:pt x="80" y="107"/>
                    <a:pt x="81" y="107"/>
                  </a:cubicBezTo>
                  <a:cubicBezTo>
                    <a:pt x="81" y="106"/>
                    <a:pt x="82" y="106"/>
                    <a:pt x="82" y="106"/>
                  </a:cubicBezTo>
                  <a:cubicBezTo>
                    <a:pt x="83" y="105"/>
                    <a:pt x="82" y="104"/>
                    <a:pt x="81" y="103"/>
                  </a:cubicBezTo>
                  <a:cubicBezTo>
                    <a:pt x="81" y="102"/>
                    <a:pt x="82" y="102"/>
                    <a:pt x="82" y="102"/>
                  </a:cubicBezTo>
                  <a:cubicBezTo>
                    <a:pt x="83" y="101"/>
                    <a:pt x="83" y="101"/>
                    <a:pt x="84" y="100"/>
                  </a:cubicBezTo>
                  <a:cubicBezTo>
                    <a:pt x="84" y="99"/>
                    <a:pt x="85" y="98"/>
                    <a:pt x="85" y="96"/>
                  </a:cubicBezTo>
                  <a:cubicBezTo>
                    <a:pt x="85" y="96"/>
                    <a:pt x="86" y="95"/>
                    <a:pt x="86" y="95"/>
                  </a:cubicBezTo>
                  <a:cubicBezTo>
                    <a:pt x="86" y="94"/>
                    <a:pt x="86" y="93"/>
                    <a:pt x="87" y="93"/>
                  </a:cubicBezTo>
                  <a:cubicBezTo>
                    <a:pt x="87" y="93"/>
                    <a:pt x="88" y="92"/>
                    <a:pt x="88" y="92"/>
                  </a:cubicBezTo>
                  <a:cubicBezTo>
                    <a:pt x="89" y="92"/>
                    <a:pt x="89" y="90"/>
                    <a:pt x="88" y="89"/>
                  </a:cubicBezTo>
                  <a:cubicBezTo>
                    <a:pt x="88" y="89"/>
                    <a:pt x="88" y="88"/>
                    <a:pt x="88" y="88"/>
                  </a:cubicBezTo>
                  <a:cubicBezTo>
                    <a:pt x="88" y="88"/>
                    <a:pt x="88" y="88"/>
                    <a:pt x="88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7" y="86"/>
                    <a:pt x="87" y="86"/>
                    <a:pt x="87" y="85"/>
                  </a:cubicBezTo>
                  <a:cubicBezTo>
                    <a:pt x="87" y="85"/>
                    <a:pt x="87" y="85"/>
                    <a:pt x="87" y="84"/>
                  </a:cubicBezTo>
                  <a:cubicBezTo>
                    <a:pt x="87" y="84"/>
                    <a:pt x="87" y="83"/>
                    <a:pt x="87" y="83"/>
                  </a:cubicBezTo>
                  <a:cubicBezTo>
                    <a:pt x="87" y="82"/>
                    <a:pt x="87" y="82"/>
                    <a:pt x="88" y="82"/>
                  </a:cubicBezTo>
                  <a:cubicBezTo>
                    <a:pt x="89" y="81"/>
                    <a:pt x="89" y="81"/>
                    <a:pt x="89" y="80"/>
                  </a:cubicBezTo>
                  <a:cubicBezTo>
                    <a:pt x="89" y="80"/>
                    <a:pt x="89" y="79"/>
                    <a:pt x="89" y="78"/>
                  </a:cubicBezTo>
                  <a:cubicBezTo>
                    <a:pt x="90" y="78"/>
                    <a:pt x="90" y="77"/>
                    <a:pt x="90" y="77"/>
                  </a:cubicBezTo>
                  <a:cubicBezTo>
                    <a:pt x="90" y="77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1" y="74"/>
                    <a:pt x="91" y="74"/>
                    <a:pt x="92" y="74"/>
                  </a:cubicBezTo>
                  <a:cubicBezTo>
                    <a:pt x="92" y="73"/>
                    <a:pt x="93" y="73"/>
                    <a:pt x="93" y="72"/>
                  </a:cubicBezTo>
                  <a:cubicBezTo>
                    <a:pt x="93" y="72"/>
                    <a:pt x="94" y="71"/>
                    <a:pt x="94" y="71"/>
                  </a:cubicBezTo>
                  <a:cubicBezTo>
                    <a:pt x="94" y="71"/>
                    <a:pt x="95" y="70"/>
                    <a:pt x="95" y="70"/>
                  </a:cubicBezTo>
                  <a:cubicBezTo>
                    <a:pt x="96" y="70"/>
                    <a:pt x="97" y="70"/>
                    <a:pt x="97" y="70"/>
                  </a:cubicBezTo>
                  <a:cubicBezTo>
                    <a:pt x="98" y="70"/>
                    <a:pt x="98" y="71"/>
                    <a:pt x="99" y="71"/>
                  </a:cubicBezTo>
                  <a:cubicBezTo>
                    <a:pt x="100" y="71"/>
                    <a:pt x="100" y="71"/>
                    <a:pt x="101" y="72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1" y="70"/>
                    <a:pt x="102" y="70"/>
                    <a:pt x="102" y="69"/>
                  </a:cubicBezTo>
                  <a:cubicBezTo>
                    <a:pt x="102" y="68"/>
                    <a:pt x="103" y="68"/>
                    <a:pt x="103" y="68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103" y="67"/>
                    <a:pt x="103" y="66"/>
                    <a:pt x="103" y="66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3" y="62"/>
                    <a:pt x="103" y="61"/>
                    <a:pt x="103" y="60"/>
                  </a:cubicBezTo>
                  <a:cubicBezTo>
                    <a:pt x="103" y="61"/>
                    <a:pt x="104" y="61"/>
                    <a:pt x="105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6" y="61"/>
                    <a:pt x="106" y="61"/>
                    <a:pt x="107" y="61"/>
                  </a:cubicBezTo>
                  <a:cubicBezTo>
                    <a:pt x="108" y="62"/>
                    <a:pt x="109" y="62"/>
                    <a:pt x="111" y="62"/>
                  </a:cubicBezTo>
                  <a:cubicBezTo>
                    <a:pt x="111" y="62"/>
                    <a:pt x="112" y="62"/>
                    <a:pt x="113" y="63"/>
                  </a:cubicBezTo>
                  <a:cubicBezTo>
                    <a:pt x="114" y="63"/>
                    <a:pt x="115" y="63"/>
                    <a:pt x="116" y="63"/>
                  </a:cubicBezTo>
                  <a:cubicBezTo>
                    <a:pt x="116" y="63"/>
                    <a:pt x="116" y="64"/>
                    <a:pt x="117" y="63"/>
                  </a:cubicBezTo>
                  <a:cubicBezTo>
                    <a:pt x="117" y="63"/>
                    <a:pt x="117" y="63"/>
                    <a:pt x="117" y="62"/>
                  </a:cubicBezTo>
                  <a:cubicBezTo>
                    <a:pt x="117" y="62"/>
                    <a:pt x="117" y="62"/>
                    <a:pt x="118" y="62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61"/>
                    <a:pt x="116" y="60"/>
                    <a:pt x="116" y="60"/>
                  </a:cubicBezTo>
                  <a:cubicBezTo>
                    <a:pt x="116" y="59"/>
                    <a:pt x="117" y="59"/>
                    <a:pt x="117" y="59"/>
                  </a:cubicBezTo>
                  <a:cubicBezTo>
                    <a:pt x="118" y="58"/>
                    <a:pt x="118" y="58"/>
                    <a:pt x="119" y="57"/>
                  </a:cubicBezTo>
                  <a:cubicBezTo>
                    <a:pt x="120" y="57"/>
                    <a:pt x="120" y="57"/>
                    <a:pt x="120" y="56"/>
                  </a:cubicBezTo>
                  <a:cubicBezTo>
                    <a:pt x="120" y="54"/>
                    <a:pt x="120" y="54"/>
                    <a:pt x="119" y="53"/>
                  </a:cubicBezTo>
                  <a:cubicBezTo>
                    <a:pt x="119" y="52"/>
                    <a:pt x="118" y="51"/>
                    <a:pt x="118" y="51"/>
                  </a:cubicBezTo>
                  <a:cubicBezTo>
                    <a:pt x="118" y="50"/>
                    <a:pt x="118" y="50"/>
                    <a:pt x="117" y="49"/>
                  </a:cubicBezTo>
                  <a:cubicBezTo>
                    <a:pt x="117" y="49"/>
                    <a:pt x="119" y="49"/>
                    <a:pt x="120" y="49"/>
                  </a:cubicBezTo>
                  <a:cubicBezTo>
                    <a:pt x="120" y="49"/>
                    <a:pt x="121" y="49"/>
                    <a:pt x="122" y="49"/>
                  </a:cubicBezTo>
                  <a:cubicBezTo>
                    <a:pt x="122" y="49"/>
                    <a:pt x="122" y="48"/>
                    <a:pt x="122" y="48"/>
                  </a:cubicBezTo>
                  <a:cubicBezTo>
                    <a:pt x="122" y="48"/>
                    <a:pt x="123" y="49"/>
                    <a:pt x="123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5" y="49"/>
                    <a:pt x="125" y="48"/>
                    <a:pt x="124" y="48"/>
                  </a:cubicBezTo>
                  <a:cubicBezTo>
                    <a:pt x="124" y="47"/>
                    <a:pt x="124" y="47"/>
                    <a:pt x="124" y="46"/>
                  </a:cubicBezTo>
                  <a:cubicBezTo>
                    <a:pt x="123" y="45"/>
                    <a:pt x="124" y="45"/>
                    <a:pt x="125" y="45"/>
                  </a:cubicBezTo>
                  <a:cubicBezTo>
                    <a:pt x="126" y="45"/>
                    <a:pt x="127" y="44"/>
                    <a:pt x="127" y="44"/>
                  </a:cubicBezTo>
                  <a:cubicBezTo>
                    <a:pt x="128" y="44"/>
                    <a:pt x="128" y="44"/>
                    <a:pt x="129" y="44"/>
                  </a:cubicBezTo>
                  <a:cubicBezTo>
                    <a:pt x="129" y="45"/>
                    <a:pt x="129" y="45"/>
                    <a:pt x="129" y="46"/>
                  </a:cubicBezTo>
                  <a:cubicBezTo>
                    <a:pt x="129" y="46"/>
                    <a:pt x="130" y="46"/>
                    <a:pt x="130" y="46"/>
                  </a:cubicBezTo>
                  <a:cubicBezTo>
                    <a:pt x="130" y="46"/>
                    <a:pt x="130" y="46"/>
                    <a:pt x="130" y="47"/>
                  </a:cubicBezTo>
                  <a:cubicBezTo>
                    <a:pt x="130" y="47"/>
                    <a:pt x="131" y="48"/>
                    <a:pt x="131" y="49"/>
                  </a:cubicBezTo>
                  <a:cubicBezTo>
                    <a:pt x="131" y="49"/>
                    <a:pt x="132" y="49"/>
                    <a:pt x="132" y="50"/>
                  </a:cubicBezTo>
                  <a:cubicBezTo>
                    <a:pt x="132" y="50"/>
                    <a:pt x="133" y="51"/>
                    <a:pt x="133" y="51"/>
                  </a:cubicBezTo>
                  <a:cubicBezTo>
                    <a:pt x="133" y="51"/>
                    <a:pt x="133" y="51"/>
                    <a:pt x="134" y="52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4" y="52"/>
                    <a:pt x="134" y="53"/>
                    <a:pt x="134" y="53"/>
                  </a:cubicBezTo>
                  <a:cubicBezTo>
                    <a:pt x="134" y="53"/>
                    <a:pt x="135" y="53"/>
                    <a:pt x="135" y="53"/>
                  </a:cubicBezTo>
                  <a:cubicBezTo>
                    <a:pt x="135" y="54"/>
                    <a:pt x="135" y="55"/>
                    <a:pt x="135" y="56"/>
                  </a:cubicBezTo>
                  <a:cubicBezTo>
                    <a:pt x="135" y="56"/>
                    <a:pt x="135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8" y="57"/>
                    <a:pt x="139" y="57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141" y="57"/>
                    <a:pt x="141" y="58"/>
                    <a:pt x="141" y="58"/>
                  </a:cubicBezTo>
                  <a:cubicBezTo>
                    <a:pt x="142" y="58"/>
                    <a:pt x="143" y="58"/>
                    <a:pt x="143" y="57"/>
                  </a:cubicBezTo>
                  <a:cubicBezTo>
                    <a:pt x="144" y="57"/>
                    <a:pt x="144" y="58"/>
                    <a:pt x="144" y="57"/>
                  </a:cubicBezTo>
                  <a:cubicBezTo>
                    <a:pt x="145" y="57"/>
                    <a:pt x="144" y="57"/>
                    <a:pt x="144" y="57"/>
                  </a:cubicBezTo>
                  <a:cubicBezTo>
                    <a:pt x="144" y="57"/>
                    <a:pt x="144" y="57"/>
                    <a:pt x="144" y="57"/>
                  </a:cubicBezTo>
                  <a:cubicBezTo>
                    <a:pt x="145" y="57"/>
                    <a:pt x="145" y="57"/>
                    <a:pt x="145" y="57"/>
                  </a:cubicBezTo>
                  <a:cubicBezTo>
                    <a:pt x="145" y="56"/>
                    <a:pt x="145" y="56"/>
                    <a:pt x="145" y="5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46" y="55"/>
                    <a:pt x="146" y="54"/>
                    <a:pt x="146" y="54"/>
                  </a:cubicBezTo>
                  <a:cubicBezTo>
                    <a:pt x="147" y="54"/>
                    <a:pt x="148" y="54"/>
                    <a:pt x="148" y="55"/>
                  </a:cubicBezTo>
                  <a:cubicBezTo>
                    <a:pt x="149" y="55"/>
                    <a:pt x="150" y="56"/>
                    <a:pt x="150" y="56"/>
                  </a:cubicBezTo>
                  <a:cubicBezTo>
                    <a:pt x="150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7"/>
                    <a:pt x="153" y="57"/>
                    <a:pt x="153" y="57"/>
                  </a:cubicBezTo>
                  <a:cubicBezTo>
                    <a:pt x="153" y="57"/>
                    <a:pt x="153" y="58"/>
                    <a:pt x="154" y="58"/>
                  </a:cubicBezTo>
                  <a:cubicBezTo>
                    <a:pt x="154" y="58"/>
                    <a:pt x="154" y="59"/>
                    <a:pt x="154" y="59"/>
                  </a:cubicBezTo>
                  <a:cubicBezTo>
                    <a:pt x="155" y="59"/>
                    <a:pt x="155" y="59"/>
                    <a:pt x="155" y="58"/>
                  </a:cubicBezTo>
                  <a:cubicBezTo>
                    <a:pt x="155" y="58"/>
                    <a:pt x="155" y="58"/>
                    <a:pt x="156" y="58"/>
                  </a:cubicBezTo>
                  <a:cubicBezTo>
                    <a:pt x="156" y="58"/>
                    <a:pt x="155" y="56"/>
                    <a:pt x="155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6" y="54"/>
                    <a:pt x="155" y="54"/>
                    <a:pt x="154" y="54"/>
                  </a:cubicBezTo>
                  <a:cubicBezTo>
                    <a:pt x="155" y="54"/>
                    <a:pt x="155" y="54"/>
                    <a:pt x="156" y="54"/>
                  </a:cubicBezTo>
                  <a:cubicBezTo>
                    <a:pt x="156" y="54"/>
                    <a:pt x="156" y="54"/>
                    <a:pt x="156" y="55"/>
                  </a:cubicBezTo>
                  <a:cubicBezTo>
                    <a:pt x="156" y="55"/>
                    <a:pt x="156" y="55"/>
                    <a:pt x="157" y="55"/>
                  </a:cubicBezTo>
                  <a:cubicBezTo>
                    <a:pt x="157" y="55"/>
                    <a:pt x="157" y="55"/>
                    <a:pt x="157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7" y="54"/>
                    <a:pt x="158" y="54"/>
                    <a:pt x="158" y="54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59" y="52"/>
                    <a:pt x="160" y="52"/>
                  </a:cubicBezTo>
                  <a:cubicBezTo>
                    <a:pt x="160" y="52"/>
                    <a:pt x="160" y="52"/>
                    <a:pt x="160" y="52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0"/>
                    <a:pt x="160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7"/>
                    <a:pt x="161" y="46"/>
                    <a:pt x="161" y="45"/>
                  </a:cubicBezTo>
                  <a:cubicBezTo>
                    <a:pt x="161" y="44"/>
                    <a:pt x="161" y="43"/>
                    <a:pt x="161" y="42"/>
                  </a:cubicBezTo>
                  <a:cubicBezTo>
                    <a:pt x="161" y="41"/>
                    <a:pt x="161" y="41"/>
                    <a:pt x="161" y="40"/>
                  </a:cubicBezTo>
                  <a:cubicBezTo>
                    <a:pt x="161" y="39"/>
                    <a:pt x="161" y="39"/>
                    <a:pt x="161" y="38"/>
                  </a:cubicBezTo>
                  <a:cubicBezTo>
                    <a:pt x="161" y="37"/>
                    <a:pt x="162" y="37"/>
                    <a:pt x="162" y="37"/>
                  </a:cubicBezTo>
                  <a:cubicBezTo>
                    <a:pt x="162" y="37"/>
                    <a:pt x="161" y="36"/>
                    <a:pt x="161" y="36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2" y="36"/>
                    <a:pt x="162" y="36"/>
                    <a:pt x="162" y="35"/>
                  </a:cubicBezTo>
                  <a:cubicBezTo>
                    <a:pt x="162" y="35"/>
                    <a:pt x="163" y="35"/>
                    <a:pt x="163" y="35"/>
                  </a:cubicBezTo>
                  <a:cubicBezTo>
                    <a:pt x="164" y="34"/>
                    <a:pt x="163" y="33"/>
                    <a:pt x="163" y="33"/>
                  </a:cubicBezTo>
                  <a:cubicBezTo>
                    <a:pt x="164" y="33"/>
                    <a:pt x="164" y="33"/>
                    <a:pt x="164" y="32"/>
                  </a:cubicBezTo>
                  <a:cubicBezTo>
                    <a:pt x="164" y="32"/>
                    <a:pt x="164" y="32"/>
                    <a:pt x="164" y="31"/>
                  </a:cubicBezTo>
                  <a:cubicBezTo>
                    <a:pt x="165" y="31"/>
                    <a:pt x="165" y="30"/>
                    <a:pt x="166" y="29"/>
                  </a:cubicBezTo>
                  <a:cubicBezTo>
                    <a:pt x="167" y="29"/>
                    <a:pt x="168" y="29"/>
                    <a:pt x="168" y="29"/>
                  </a:cubicBezTo>
                  <a:cubicBezTo>
                    <a:pt x="169" y="29"/>
                    <a:pt x="169" y="29"/>
                    <a:pt x="17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70" y="30"/>
                    <a:pt x="171" y="29"/>
                    <a:pt x="171" y="29"/>
                  </a:cubicBezTo>
                  <a:cubicBezTo>
                    <a:pt x="172" y="29"/>
                    <a:pt x="172" y="29"/>
                    <a:pt x="173" y="29"/>
                  </a:cubicBezTo>
                  <a:cubicBezTo>
                    <a:pt x="173" y="28"/>
                    <a:pt x="173" y="28"/>
                    <a:pt x="173" y="27"/>
                  </a:cubicBezTo>
                  <a:cubicBezTo>
                    <a:pt x="173" y="27"/>
                    <a:pt x="174" y="27"/>
                    <a:pt x="174" y="27"/>
                  </a:cubicBezTo>
                  <a:cubicBezTo>
                    <a:pt x="174" y="26"/>
                    <a:pt x="174" y="26"/>
                    <a:pt x="175" y="26"/>
                  </a:cubicBezTo>
                  <a:cubicBezTo>
                    <a:pt x="175" y="26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6" y="25"/>
                    <a:pt x="176" y="26"/>
                    <a:pt x="176" y="26"/>
                  </a:cubicBezTo>
                  <a:cubicBezTo>
                    <a:pt x="176" y="26"/>
                    <a:pt x="177" y="26"/>
                    <a:pt x="177" y="26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78" y="27"/>
                    <a:pt x="178" y="27"/>
                    <a:pt x="178" y="27"/>
                  </a:cubicBezTo>
                  <a:cubicBezTo>
                    <a:pt x="178" y="28"/>
                    <a:pt x="179" y="27"/>
                    <a:pt x="179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0" y="30"/>
                    <a:pt x="181" y="30"/>
                    <a:pt x="181" y="30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1" y="31"/>
                    <a:pt x="181" y="31"/>
                    <a:pt x="182" y="32"/>
                  </a:cubicBezTo>
                  <a:cubicBezTo>
                    <a:pt x="183" y="32"/>
                    <a:pt x="184" y="33"/>
                    <a:pt x="184" y="33"/>
                  </a:cubicBezTo>
                  <a:cubicBezTo>
                    <a:pt x="185" y="34"/>
                    <a:pt x="185" y="34"/>
                    <a:pt x="186" y="34"/>
                  </a:cubicBezTo>
                  <a:cubicBezTo>
                    <a:pt x="186" y="35"/>
                    <a:pt x="186" y="35"/>
                    <a:pt x="186" y="35"/>
                  </a:cubicBezTo>
                  <a:cubicBezTo>
                    <a:pt x="186" y="35"/>
                    <a:pt x="186" y="35"/>
                    <a:pt x="187" y="36"/>
                  </a:cubicBezTo>
                  <a:cubicBezTo>
                    <a:pt x="187" y="36"/>
                    <a:pt x="187" y="37"/>
                    <a:pt x="187" y="37"/>
                  </a:cubicBezTo>
                  <a:cubicBezTo>
                    <a:pt x="187" y="38"/>
                    <a:pt x="188" y="38"/>
                    <a:pt x="188" y="39"/>
                  </a:cubicBezTo>
                  <a:cubicBezTo>
                    <a:pt x="188" y="39"/>
                    <a:pt x="187" y="39"/>
                    <a:pt x="187" y="39"/>
                  </a:cubicBezTo>
                  <a:cubicBezTo>
                    <a:pt x="187" y="40"/>
                    <a:pt x="187" y="40"/>
                    <a:pt x="187" y="40"/>
                  </a:cubicBezTo>
                  <a:cubicBezTo>
                    <a:pt x="186" y="41"/>
                    <a:pt x="186" y="42"/>
                    <a:pt x="185" y="43"/>
                  </a:cubicBezTo>
                  <a:cubicBezTo>
                    <a:pt x="185" y="43"/>
                    <a:pt x="185" y="44"/>
                    <a:pt x="185" y="44"/>
                  </a:cubicBezTo>
                  <a:cubicBezTo>
                    <a:pt x="184" y="44"/>
                    <a:pt x="184" y="44"/>
                    <a:pt x="184" y="45"/>
                  </a:cubicBezTo>
                  <a:cubicBezTo>
                    <a:pt x="184" y="45"/>
                    <a:pt x="184" y="46"/>
                    <a:pt x="184" y="46"/>
                  </a:cubicBezTo>
                  <a:cubicBezTo>
                    <a:pt x="184" y="46"/>
                    <a:pt x="184" y="47"/>
                    <a:pt x="185" y="47"/>
                  </a:cubicBezTo>
                  <a:cubicBezTo>
                    <a:pt x="185" y="47"/>
                    <a:pt x="185" y="48"/>
                    <a:pt x="185" y="48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86" y="49"/>
                    <a:pt x="186" y="49"/>
                    <a:pt x="186" y="48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187" y="48"/>
                    <a:pt x="188" y="48"/>
                    <a:pt x="188" y="48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47"/>
                    <a:pt x="188" y="46"/>
                    <a:pt x="188" y="46"/>
                  </a:cubicBezTo>
                  <a:cubicBezTo>
                    <a:pt x="188" y="45"/>
                    <a:pt x="188" y="45"/>
                    <a:pt x="188" y="45"/>
                  </a:cubicBezTo>
                  <a:cubicBezTo>
                    <a:pt x="188" y="44"/>
                    <a:pt x="188" y="44"/>
                    <a:pt x="188" y="4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3"/>
                    <a:pt x="189" y="43"/>
                    <a:pt x="189" y="42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0" y="42"/>
                    <a:pt x="191" y="42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91" y="41"/>
                    <a:pt x="192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8"/>
                    <a:pt x="194" y="38"/>
                    <a:pt x="194" y="38"/>
                  </a:cubicBezTo>
                  <a:cubicBezTo>
                    <a:pt x="194" y="37"/>
                    <a:pt x="195" y="37"/>
                    <a:pt x="195" y="37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195" y="35"/>
                    <a:pt x="195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6" y="35"/>
                    <a:pt x="196" y="36"/>
                    <a:pt x="196" y="36"/>
                  </a:cubicBezTo>
                  <a:cubicBezTo>
                    <a:pt x="196" y="36"/>
                    <a:pt x="196" y="36"/>
                    <a:pt x="197" y="37"/>
                  </a:cubicBezTo>
                  <a:cubicBezTo>
                    <a:pt x="197" y="37"/>
                    <a:pt x="197" y="37"/>
                    <a:pt x="198" y="37"/>
                  </a:cubicBezTo>
                  <a:cubicBezTo>
                    <a:pt x="198" y="37"/>
                    <a:pt x="199" y="37"/>
                    <a:pt x="199" y="38"/>
                  </a:cubicBezTo>
                  <a:cubicBezTo>
                    <a:pt x="199" y="38"/>
                    <a:pt x="200" y="37"/>
                    <a:pt x="200" y="37"/>
                  </a:cubicBezTo>
                  <a:cubicBezTo>
                    <a:pt x="201" y="37"/>
                    <a:pt x="201" y="37"/>
                    <a:pt x="201" y="36"/>
                  </a:cubicBezTo>
                  <a:cubicBezTo>
                    <a:pt x="201" y="36"/>
                    <a:pt x="201" y="35"/>
                    <a:pt x="201" y="35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0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199" y="32"/>
                    <a:pt x="199" y="32"/>
                  </a:cubicBezTo>
                  <a:cubicBezTo>
                    <a:pt x="199" y="32"/>
                    <a:pt x="198" y="32"/>
                    <a:pt x="198" y="32"/>
                  </a:cubicBezTo>
                  <a:cubicBezTo>
                    <a:pt x="198" y="32"/>
                    <a:pt x="198" y="32"/>
                    <a:pt x="198" y="31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97" y="31"/>
                    <a:pt x="197" y="31"/>
                    <a:pt x="197" y="31"/>
                  </a:cubicBezTo>
                  <a:cubicBezTo>
                    <a:pt x="196" y="31"/>
                    <a:pt x="197" y="31"/>
                    <a:pt x="197" y="30"/>
                  </a:cubicBezTo>
                  <a:cubicBezTo>
                    <a:pt x="197" y="30"/>
                    <a:pt x="196" y="30"/>
                    <a:pt x="196" y="30"/>
                  </a:cubicBezTo>
                  <a:cubicBezTo>
                    <a:pt x="195" y="30"/>
                    <a:pt x="195" y="30"/>
                    <a:pt x="194" y="30"/>
                  </a:cubicBezTo>
                  <a:cubicBezTo>
                    <a:pt x="194" y="31"/>
                    <a:pt x="195" y="31"/>
                    <a:pt x="195" y="32"/>
                  </a:cubicBezTo>
                  <a:cubicBezTo>
                    <a:pt x="195" y="32"/>
                    <a:pt x="194" y="32"/>
                    <a:pt x="194" y="32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4" y="32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3"/>
                  </a:cubicBezTo>
                  <a:cubicBezTo>
                    <a:pt x="194" y="33"/>
                    <a:pt x="194" y="33"/>
                    <a:pt x="194" y="32"/>
                  </a:cubicBezTo>
                  <a:cubicBezTo>
                    <a:pt x="194" y="32"/>
                    <a:pt x="193" y="32"/>
                    <a:pt x="193" y="32"/>
                  </a:cubicBezTo>
                  <a:cubicBezTo>
                    <a:pt x="193" y="32"/>
                    <a:pt x="194" y="32"/>
                    <a:pt x="194" y="32"/>
                  </a:cubicBezTo>
                  <a:cubicBezTo>
                    <a:pt x="194" y="32"/>
                    <a:pt x="194" y="31"/>
                    <a:pt x="194" y="31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4" y="31"/>
                    <a:pt x="194" y="31"/>
                    <a:pt x="194" y="31"/>
                  </a:cubicBezTo>
                  <a:cubicBezTo>
                    <a:pt x="194" y="31"/>
                    <a:pt x="194" y="30"/>
                    <a:pt x="194" y="30"/>
                  </a:cubicBezTo>
                  <a:cubicBezTo>
                    <a:pt x="194" y="30"/>
                    <a:pt x="194" y="30"/>
                    <a:pt x="194" y="30"/>
                  </a:cubicBezTo>
                  <a:cubicBezTo>
                    <a:pt x="194" y="30"/>
                    <a:pt x="194" y="30"/>
                    <a:pt x="193" y="29"/>
                  </a:cubicBezTo>
                  <a:cubicBezTo>
                    <a:pt x="193" y="29"/>
                    <a:pt x="193" y="29"/>
                    <a:pt x="192" y="29"/>
                  </a:cubicBezTo>
                  <a:cubicBezTo>
                    <a:pt x="192" y="29"/>
                    <a:pt x="192" y="29"/>
                    <a:pt x="191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9"/>
                    <a:pt x="190" y="29"/>
                    <a:pt x="189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9" y="29"/>
                    <a:pt x="189" y="29"/>
                    <a:pt x="189" y="29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8"/>
                    <a:pt x="189" y="27"/>
                    <a:pt x="189" y="27"/>
                  </a:cubicBezTo>
                  <a:cubicBezTo>
                    <a:pt x="187" y="26"/>
                    <a:pt x="186" y="26"/>
                    <a:pt x="184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5" y="24"/>
                    <a:pt x="186" y="24"/>
                    <a:pt x="188" y="24"/>
                  </a:cubicBezTo>
                  <a:cubicBezTo>
                    <a:pt x="189" y="24"/>
                    <a:pt x="190" y="24"/>
                    <a:pt x="191" y="25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92" y="25"/>
                    <a:pt x="193" y="25"/>
                    <a:pt x="193" y="25"/>
                  </a:cubicBezTo>
                  <a:cubicBezTo>
                    <a:pt x="194" y="25"/>
                    <a:pt x="195" y="25"/>
                    <a:pt x="195" y="25"/>
                  </a:cubicBezTo>
                  <a:cubicBezTo>
                    <a:pt x="196" y="25"/>
                    <a:pt x="196" y="24"/>
                    <a:pt x="196" y="24"/>
                  </a:cubicBezTo>
                  <a:cubicBezTo>
                    <a:pt x="197" y="24"/>
                    <a:pt x="196" y="23"/>
                    <a:pt x="197" y="23"/>
                  </a:cubicBezTo>
                  <a:cubicBezTo>
                    <a:pt x="197" y="22"/>
                    <a:pt x="198" y="22"/>
                    <a:pt x="198" y="22"/>
                  </a:cubicBezTo>
                  <a:cubicBezTo>
                    <a:pt x="198" y="22"/>
                    <a:pt x="198" y="22"/>
                    <a:pt x="199" y="22"/>
                  </a:cubicBezTo>
                  <a:cubicBezTo>
                    <a:pt x="199" y="22"/>
                    <a:pt x="199" y="21"/>
                    <a:pt x="199" y="21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00" y="21"/>
                    <a:pt x="200" y="21"/>
                    <a:pt x="200" y="21"/>
                  </a:cubicBezTo>
                  <a:cubicBezTo>
                    <a:pt x="200" y="20"/>
                    <a:pt x="201" y="21"/>
                    <a:pt x="201" y="20"/>
                  </a:cubicBezTo>
                  <a:cubicBezTo>
                    <a:pt x="202" y="20"/>
                    <a:pt x="201" y="18"/>
                    <a:pt x="201" y="1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4" name="Freeform 324"/>
            <p:cNvSpPr>
              <a:spLocks/>
            </p:cNvSpPr>
            <p:nvPr/>
          </p:nvSpPr>
          <p:spPr bwMode="auto">
            <a:xfrm>
              <a:off x="8778903" y="1535434"/>
              <a:ext cx="90908" cy="71969"/>
            </a:xfrm>
            <a:custGeom>
              <a:avLst/>
              <a:gdLst/>
              <a:ahLst/>
              <a:cxnLst>
                <a:cxn ang="0">
                  <a:pos x="48" y="12"/>
                </a:cxn>
                <a:cxn ang="0">
                  <a:pos x="46" y="17"/>
                </a:cxn>
                <a:cxn ang="0">
                  <a:pos x="41" y="17"/>
                </a:cxn>
                <a:cxn ang="0">
                  <a:pos x="41" y="13"/>
                </a:cxn>
                <a:cxn ang="0">
                  <a:pos x="40" y="8"/>
                </a:cxn>
                <a:cxn ang="0">
                  <a:pos x="39" y="5"/>
                </a:cxn>
                <a:cxn ang="0">
                  <a:pos x="36" y="6"/>
                </a:cxn>
                <a:cxn ang="0">
                  <a:pos x="36" y="13"/>
                </a:cxn>
                <a:cxn ang="0">
                  <a:pos x="35" y="24"/>
                </a:cxn>
                <a:cxn ang="0">
                  <a:pos x="30" y="18"/>
                </a:cxn>
                <a:cxn ang="0">
                  <a:pos x="30" y="13"/>
                </a:cxn>
                <a:cxn ang="0">
                  <a:pos x="23" y="12"/>
                </a:cxn>
                <a:cxn ang="0">
                  <a:pos x="20" y="9"/>
                </a:cxn>
                <a:cxn ang="0">
                  <a:pos x="17" y="1"/>
                </a:cxn>
                <a:cxn ang="0">
                  <a:pos x="14" y="6"/>
                </a:cxn>
                <a:cxn ang="0">
                  <a:pos x="15" y="9"/>
                </a:cxn>
                <a:cxn ang="0">
                  <a:pos x="13" y="13"/>
                </a:cxn>
                <a:cxn ang="0">
                  <a:pos x="10" y="9"/>
                </a:cxn>
                <a:cxn ang="0">
                  <a:pos x="12" y="17"/>
                </a:cxn>
                <a:cxn ang="0">
                  <a:pos x="9" y="18"/>
                </a:cxn>
                <a:cxn ang="0">
                  <a:pos x="6" y="17"/>
                </a:cxn>
                <a:cxn ang="0">
                  <a:pos x="1" y="18"/>
                </a:cxn>
                <a:cxn ang="0">
                  <a:pos x="1" y="25"/>
                </a:cxn>
                <a:cxn ang="0">
                  <a:pos x="3" y="31"/>
                </a:cxn>
                <a:cxn ang="0">
                  <a:pos x="8" y="37"/>
                </a:cxn>
                <a:cxn ang="0">
                  <a:pos x="18" y="35"/>
                </a:cxn>
                <a:cxn ang="0">
                  <a:pos x="29" y="37"/>
                </a:cxn>
                <a:cxn ang="0">
                  <a:pos x="20" y="38"/>
                </a:cxn>
                <a:cxn ang="0">
                  <a:pos x="25" y="41"/>
                </a:cxn>
                <a:cxn ang="0">
                  <a:pos x="19" y="43"/>
                </a:cxn>
                <a:cxn ang="0">
                  <a:pos x="18" y="49"/>
                </a:cxn>
                <a:cxn ang="0">
                  <a:pos x="26" y="53"/>
                </a:cxn>
                <a:cxn ang="0">
                  <a:pos x="31" y="54"/>
                </a:cxn>
                <a:cxn ang="0">
                  <a:pos x="39" y="52"/>
                </a:cxn>
                <a:cxn ang="0">
                  <a:pos x="41" y="56"/>
                </a:cxn>
                <a:cxn ang="0">
                  <a:pos x="45" y="57"/>
                </a:cxn>
                <a:cxn ang="0">
                  <a:pos x="51" y="55"/>
                </a:cxn>
                <a:cxn ang="0">
                  <a:pos x="56" y="53"/>
                </a:cxn>
                <a:cxn ang="0">
                  <a:pos x="61" y="47"/>
                </a:cxn>
                <a:cxn ang="0">
                  <a:pos x="64" y="40"/>
                </a:cxn>
                <a:cxn ang="0">
                  <a:pos x="68" y="36"/>
                </a:cxn>
                <a:cxn ang="0">
                  <a:pos x="71" y="28"/>
                </a:cxn>
                <a:cxn ang="0">
                  <a:pos x="73" y="24"/>
                </a:cxn>
                <a:cxn ang="0">
                  <a:pos x="71" y="20"/>
                </a:cxn>
                <a:cxn ang="0">
                  <a:pos x="63" y="18"/>
                </a:cxn>
                <a:cxn ang="0">
                  <a:pos x="61" y="16"/>
                </a:cxn>
                <a:cxn ang="0">
                  <a:pos x="57" y="14"/>
                </a:cxn>
                <a:cxn ang="0">
                  <a:pos x="54" y="11"/>
                </a:cxn>
                <a:cxn ang="0">
                  <a:pos x="51" y="9"/>
                </a:cxn>
                <a:cxn ang="0">
                  <a:pos x="52" y="12"/>
                </a:cxn>
              </a:cxnLst>
              <a:rect l="0" t="0" r="r" b="b"/>
              <a:pathLst>
                <a:path w="73" h="58">
                  <a:moveTo>
                    <a:pt x="52" y="12"/>
                  </a:moveTo>
                  <a:cubicBezTo>
                    <a:pt x="52" y="11"/>
                    <a:pt x="50" y="11"/>
                    <a:pt x="49" y="11"/>
                  </a:cubicBezTo>
                  <a:cubicBezTo>
                    <a:pt x="48" y="12"/>
                    <a:pt x="49" y="12"/>
                    <a:pt x="48" y="12"/>
                  </a:cubicBezTo>
                  <a:cubicBezTo>
                    <a:pt x="47" y="12"/>
                    <a:pt x="46" y="12"/>
                    <a:pt x="46" y="12"/>
                  </a:cubicBezTo>
                  <a:cubicBezTo>
                    <a:pt x="45" y="13"/>
                    <a:pt x="46" y="14"/>
                    <a:pt x="46" y="15"/>
                  </a:cubicBezTo>
                  <a:cubicBezTo>
                    <a:pt x="46" y="15"/>
                    <a:pt x="47" y="17"/>
                    <a:pt x="46" y="17"/>
                  </a:cubicBezTo>
                  <a:cubicBezTo>
                    <a:pt x="46" y="18"/>
                    <a:pt x="45" y="18"/>
                    <a:pt x="44" y="18"/>
                  </a:cubicBezTo>
                  <a:cubicBezTo>
                    <a:pt x="44" y="18"/>
                    <a:pt x="43" y="17"/>
                    <a:pt x="43" y="17"/>
                  </a:cubicBezTo>
                  <a:cubicBezTo>
                    <a:pt x="42" y="17"/>
                    <a:pt x="42" y="17"/>
                    <a:pt x="41" y="17"/>
                  </a:cubicBezTo>
                  <a:cubicBezTo>
                    <a:pt x="41" y="17"/>
                    <a:pt x="41" y="16"/>
                    <a:pt x="40" y="15"/>
                  </a:cubicBezTo>
                  <a:cubicBezTo>
                    <a:pt x="40" y="15"/>
                    <a:pt x="39" y="14"/>
                    <a:pt x="40" y="13"/>
                  </a:cubicBezTo>
                  <a:cubicBezTo>
                    <a:pt x="40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2"/>
                  </a:cubicBezTo>
                  <a:cubicBezTo>
                    <a:pt x="42" y="12"/>
                    <a:pt x="42" y="12"/>
                    <a:pt x="41" y="11"/>
                  </a:cubicBezTo>
                  <a:cubicBezTo>
                    <a:pt x="41" y="10"/>
                    <a:pt x="40" y="9"/>
                    <a:pt x="40" y="8"/>
                  </a:cubicBezTo>
                  <a:cubicBezTo>
                    <a:pt x="40" y="7"/>
                    <a:pt x="41" y="6"/>
                    <a:pt x="42" y="5"/>
                  </a:cubicBezTo>
                  <a:cubicBezTo>
                    <a:pt x="43" y="5"/>
                    <a:pt x="43" y="2"/>
                    <a:pt x="41" y="3"/>
                  </a:cubicBezTo>
                  <a:cubicBezTo>
                    <a:pt x="40" y="3"/>
                    <a:pt x="39" y="4"/>
                    <a:pt x="39" y="5"/>
                  </a:cubicBezTo>
                  <a:cubicBezTo>
                    <a:pt x="39" y="6"/>
                    <a:pt x="39" y="9"/>
                    <a:pt x="38" y="9"/>
                  </a:cubicBezTo>
                  <a:cubicBezTo>
                    <a:pt x="37" y="8"/>
                    <a:pt x="38" y="7"/>
                    <a:pt x="37" y="6"/>
                  </a:cubicBezTo>
                  <a:cubicBezTo>
                    <a:pt x="37" y="6"/>
                    <a:pt x="37" y="6"/>
                    <a:pt x="36" y="6"/>
                  </a:cubicBezTo>
                  <a:cubicBezTo>
                    <a:pt x="36" y="7"/>
                    <a:pt x="36" y="8"/>
                    <a:pt x="36" y="9"/>
                  </a:cubicBezTo>
                  <a:cubicBezTo>
                    <a:pt x="36" y="10"/>
                    <a:pt x="36" y="11"/>
                    <a:pt x="36" y="1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4"/>
                    <a:pt x="35" y="15"/>
                    <a:pt x="35" y="16"/>
                  </a:cubicBezTo>
                  <a:cubicBezTo>
                    <a:pt x="35" y="17"/>
                    <a:pt x="36" y="18"/>
                    <a:pt x="35" y="19"/>
                  </a:cubicBezTo>
                  <a:cubicBezTo>
                    <a:pt x="35" y="21"/>
                    <a:pt x="35" y="23"/>
                    <a:pt x="35" y="24"/>
                  </a:cubicBezTo>
                  <a:cubicBezTo>
                    <a:pt x="34" y="24"/>
                    <a:pt x="33" y="23"/>
                    <a:pt x="33" y="22"/>
                  </a:cubicBezTo>
                  <a:cubicBezTo>
                    <a:pt x="32" y="21"/>
                    <a:pt x="31" y="21"/>
                    <a:pt x="31" y="20"/>
                  </a:cubicBezTo>
                  <a:cubicBezTo>
                    <a:pt x="30" y="19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0" y="16"/>
                    <a:pt x="32" y="14"/>
                    <a:pt x="30" y="13"/>
                  </a:cubicBezTo>
                  <a:cubicBezTo>
                    <a:pt x="30" y="12"/>
                    <a:pt x="27" y="12"/>
                    <a:pt x="26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4" y="14"/>
                    <a:pt x="24" y="12"/>
                    <a:pt x="23" y="12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1" y="10"/>
                    <a:pt x="21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7"/>
                    <a:pt x="18" y="5"/>
                    <a:pt x="17" y="5"/>
                  </a:cubicBezTo>
                  <a:cubicBezTo>
                    <a:pt x="16" y="4"/>
                    <a:pt x="16" y="5"/>
                    <a:pt x="16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6" y="8"/>
                    <a:pt x="16" y="9"/>
                    <a:pt x="15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6" y="13"/>
                    <a:pt x="16" y="14"/>
                    <a:pt x="15" y="15"/>
                  </a:cubicBezTo>
                  <a:cubicBezTo>
                    <a:pt x="14" y="14"/>
                    <a:pt x="13" y="13"/>
                    <a:pt x="13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2"/>
                    <a:pt x="10" y="13"/>
                  </a:cubicBezTo>
                  <a:cubicBezTo>
                    <a:pt x="11" y="14"/>
                    <a:pt x="12" y="16"/>
                    <a:pt x="12" y="17"/>
                  </a:cubicBezTo>
                  <a:cubicBezTo>
                    <a:pt x="12" y="18"/>
                    <a:pt x="11" y="18"/>
                    <a:pt x="11" y="19"/>
                  </a:cubicBezTo>
                  <a:cubicBezTo>
                    <a:pt x="11" y="19"/>
                    <a:pt x="11" y="20"/>
                    <a:pt x="11" y="20"/>
                  </a:cubicBezTo>
                  <a:cubicBezTo>
                    <a:pt x="10" y="20"/>
                    <a:pt x="9" y="18"/>
                    <a:pt x="9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5" y="17"/>
                    <a:pt x="4" y="15"/>
                    <a:pt x="3" y="15"/>
                  </a:cubicBezTo>
                  <a:cubicBezTo>
                    <a:pt x="3" y="15"/>
                    <a:pt x="2" y="16"/>
                    <a:pt x="2" y="16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19"/>
                    <a:pt x="3" y="19"/>
                    <a:pt x="3" y="20"/>
                  </a:cubicBezTo>
                  <a:cubicBezTo>
                    <a:pt x="2" y="21"/>
                    <a:pt x="2" y="22"/>
                    <a:pt x="1" y="23"/>
                  </a:cubicBezTo>
                  <a:cubicBezTo>
                    <a:pt x="1" y="23"/>
                    <a:pt x="1" y="24"/>
                    <a:pt x="1" y="25"/>
                  </a:cubicBezTo>
                  <a:cubicBezTo>
                    <a:pt x="1" y="26"/>
                    <a:pt x="2" y="26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4" y="33"/>
                    <a:pt x="6" y="35"/>
                    <a:pt x="7" y="37"/>
                  </a:cubicBezTo>
                  <a:cubicBezTo>
                    <a:pt x="7" y="37"/>
                    <a:pt x="7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6"/>
                    <a:pt x="10" y="36"/>
                    <a:pt x="11" y="36"/>
                  </a:cubicBezTo>
                  <a:cubicBezTo>
                    <a:pt x="12" y="35"/>
                    <a:pt x="14" y="35"/>
                    <a:pt x="16" y="34"/>
                  </a:cubicBezTo>
                  <a:cubicBezTo>
                    <a:pt x="17" y="34"/>
                    <a:pt x="17" y="35"/>
                    <a:pt x="18" y="35"/>
                  </a:cubicBezTo>
                  <a:cubicBezTo>
                    <a:pt x="21" y="35"/>
                    <a:pt x="23" y="33"/>
                    <a:pt x="25" y="32"/>
                  </a:cubicBezTo>
                  <a:cubicBezTo>
                    <a:pt x="26" y="32"/>
                    <a:pt x="27" y="31"/>
                    <a:pt x="29" y="31"/>
                  </a:cubicBezTo>
                  <a:cubicBezTo>
                    <a:pt x="29" y="33"/>
                    <a:pt x="29" y="35"/>
                    <a:pt x="29" y="37"/>
                  </a:cubicBezTo>
                  <a:cubicBezTo>
                    <a:pt x="28" y="37"/>
                    <a:pt x="28" y="37"/>
                    <a:pt x="27" y="37"/>
                  </a:cubicBezTo>
                  <a:cubicBezTo>
                    <a:pt x="26" y="37"/>
                    <a:pt x="26" y="37"/>
                    <a:pt x="25" y="37"/>
                  </a:cubicBezTo>
                  <a:cubicBezTo>
                    <a:pt x="24" y="36"/>
                    <a:pt x="21" y="37"/>
                    <a:pt x="20" y="38"/>
                  </a:cubicBezTo>
                  <a:cubicBezTo>
                    <a:pt x="20" y="39"/>
                    <a:pt x="20" y="38"/>
                    <a:pt x="20" y="39"/>
                  </a:cubicBezTo>
                  <a:cubicBezTo>
                    <a:pt x="21" y="39"/>
                    <a:pt x="22" y="39"/>
                    <a:pt x="22" y="40"/>
                  </a:cubicBezTo>
                  <a:cubicBezTo>
                    <a:pt x="23" y="40"/>
                    <a:pt x="24" y="40"/>
                    <a:pt x="25" y="41"/>
                  </a:cubicBezTo>
                  <a:cubicBezTo>
                    <a:pt x="26" y="41"/>
                    <a:pt x="26" y="42"/>
                    <a:pt x="26" y="43"/>
                  </a:cubicBezTo>
                  <a:cubicBezTo>
                    <a:pt x="25" y="44"/>
                    <a:pt x="23" y="43"/>
                    <a:pt x="22" y="43"/>
                  </a:cubicBezTo>
                  <a:cubicBezTo>
                    <a:pt x="21" y="43"/>
                    <a:pt x="20" y="44"/>
                    <a:pt x="19" y="43"/>
                  </a:cubicBezTo>
                  <a:cubicBezTo>
                    <a:pt x="17" y="43"/>
                    <a:pt x="14" y="40"/>
                    <a:pt x="13" y="42"/>
                  </a:cubicBezTo>
                  <a:cubicBezTo>
                    <a:pt x="12" y="45"/>
                    <a:pt x="16" y="46"/>
                    <a:pt x="17" y="48"/>
                  </a:cubicBezTo>
                  <a:cubicBezTo>
                    <a:pt x="18" y="48"/>
                    <a:pt x="18" y="49"/>
                    <a:pt x="18" y="49"/>
                  </a:cubicBezTo>
                  <a:cubicBezTo>
                    <a:pt x="19" y="50"/>
                    <a:pt x="19" y="50"/>
                    <a:pt x="20" y="51"/>
                  </a:cubicBezTo>
                  <a:cubicBezTo>
                    <a:pt x="21" y="52"/>
                    <a:pt x="24" y="52"/>
                    <a:pt x="26" y="52"/>
                  </a:cubicBezTo>
                  <a:cubicBezTo>
                    <a:pt x="26" y="52"/>
                    <a:pt x="26" y="52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8" y="53"/>
                    <a:pt x="29" y="53"/>
                    <a:pt x="30" y="53"/>
                  </a:cubicBezTo>
                  <a:cubicBezTo>
                    <a:pt x="31" y="53"/>
                    <a:pt x="31" y="53"/>
                    <a:pt x="31" y="54"/>
                  </a:cubicBezTo>
                  <a:cubicBezTo>
                    <a:pt x="32" y="54"/>
                    <a:pt x="33" y="52"/>
                    <a:pt x="34" y="51"/>
                  </a:cubicBezTo>
                  <a:cubicBezTo>
                    <a:pt x="35" y="51"/>
                    <a:pt x="36" y="51"/>
                    <a:pt x="36" y="51"/>
                  </a:cubicBezTo>
                  <a:cubicBezTo>
                    <a:pt x="37" y="51"/>
                    <a:pt x="38" y="51"/>
                    <a:pt x="39" y="52"/>
                  </a:cubicBezTo>
                  <a:cubicBezTo>
                    <a:pt x="39" y="53"/>
                    <a:pt x="39" y="54"/>
                    <a:pt x="39" y="54"/>
                  </a:cubicBezTo>
                  <a:cubicBezTo>
                    <a:pt x="39" y="54"/>
                    <a:pt x="39" y="55"/>
                    <a:pt x="40" y="55"/>
                  </a:cubicBezTo>
                  <a:cubicBezTo>
                    <a:pt x="40" y="55"/>
                    <a:pt x="41" y="55"/>
                    <a:pt x="41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8" y="58"/>
                    <a:pt x="49" y="57"/>
                  </a:cubicBezTo>
                  <a:cubicBezTo>
                    <a:pt x="49" y="57"/>
                    <a:pt x="48" y="56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ubicBezTo>
                    <a:pt x="51" y="55"/>
                    <a:pt x="52" y="55"/>
                    <a:pt x="52" y="54"/>
                  </a:cubicBezTo>
                  <a:cubicBezTo>
                    <a:pt x="53" y="54"/>
                    <a:pt x="53" y="53"/>
                    <a:pt x="53" y="53"/>
                  </a:cubicBezTo>
                  <a:cubicBezTo>
                    <a:pt x="55" y="51"/>
                    <a:pt x="55" y="53"/>
                    <a:pt x="56" y="53"/>
                  </a:cubicBezTo>
                  <a:cubicBezTo>
                    <a:pt x="56" y="52"/>
                    <a:pt x="57" y="51"/>
                    <a:pt x="58" y="51"/>
                  </a:cubicBezTo>
                  <a:cubicBezTo>
                    <a:pt x="59" y="50"/>
                    <a:pt x="60" y="50"/>
                    <a:pt x="60" y="50"/>
                  </a:cubicBezTo>
                  <a:cubicBezTo>
                    <a:pt x="61" y="49"/>
                    <a:pt x="61" y="48"/>
                    <a:pt x="61" y="47"/>
                  </a:cubicBezTo>
                  <a:cubicBezTo>
                    <a:pt x="62" y="46"/>
                    <a:pt x="62" y="46"/>
                    <a:pt x="62" y="45"/>
                  </a:cubicBezTo>
                  <a:cubicBezTo>
                    <a:pt x="63" y="43"/>
                    <a:pt x="61" y="43"/>
                    <a:pt x="62" y="41"/>
                  </a:cubicBezTo>
                  <a:cubicBezTo>
                    <a:pt x="63" y="41"/>
                    <a:pt x="63" y="41"/>
                    <a:pt x="64" y="40"/>
                  </a:cubicBezTo>
                  <a:cubicBezTo>
                    <a:pt x="65" y="40"/>
                    <a:pt x="65" y="40"/>
                    <a:pt x="66" y="39"/>
                  </a:cubicBezTo>
                  <a:cubicBezTo>
                    <a:pt x="66" y="39"/>
                    <a:pt x="67" y="38"/>
                    <a:pt x="68" y="38"/>
                  </a:cubicBezTo>
                  <a:cubicBezTo>
                    <a:pt x="68" y="37"/>
                    <a:pt x="68" y="37"/>
                    <a:pt x="68" y="36"/>
                  </a:cubicBezTo>
                  <a:cubicBezTo>
                    <a:pt x="69" y="35"/>
                    <a:pt x="69" y="35"/>
                    <a:pt x="69" y="34"/>
                  </a:cubicBezTo>
                  <a:cubicBezTo>
                    <a:pt x="70" y="33"/>
                    <a:pt x="70" y="32"/>
                    <a:pt x="71" y="31"/>
                  </a:cubicBezTo>
                  <a:cubicBezTo>
                    <a:pt x="71" y="30"/>
                    <a:pt x="71" y="30"/>
                    <a:pt x="71" y="28"/>
                  </a:cubicBezTo>
                  <a:cubicBezTo>
                    <a:pt x="71" y="28"/>
                    <a:pt x="70" y="27"/>
                    <a:pt x="70" y="26"/>
                  </a:cubicBezTo>
                  <a:cubicBezTo>
                    <a:pt x="70" y="25"/>
                    <a:pt x="71" y="25"/>
                    <a:pt x="72" y="25"/>
                  </a:cubicBezTo>
                  <a:cubicBezTo>
                    <a:pt x="72" y="25"/>
                    <a:pt x="73" y="25"/>
                    <a:pt x="73" y="24"/>
                  </a:cubicBezTo>
                  <a:cubicBezTo>
                    <a:pt x="73" y="24"/>
                    <a:pt x="73" y="24"/>
                    <a:pt x="73" y="23"/>
                  </a:cubicBezTo>
                  <a:cubicBezTo>
                    <a:pt x="72" y="23"/>
                    <a:pt x="72" y="23"/>
                    <a:pt x="71" y="23"/>
                  </a:cubicBezTo>
                  <a:cubicBezTo>
                    <a:pt x="71" y="22"/>
                    <a:pt x="72" y="21"/>
                    <a:pt x="71" y="20"/>
                  </a:cubicBezTo>
                  <a:cubicBezTo>
                    <a:pt x="71" y="19"/>
                    <a:pt x="69" y="18"/>
                    <a:pt x="68" y="18"/>
                  </a:cubicBezTo>
                  <a:cubicBezTo>
                    <a:pt x="67" y="18"/>
                    <a:pt x="66" y="17"/>
                    <a:pt x="65" y="17"/>
                  </a:cubicBezTo>
                  <a:cubicBezTo>
                    <a:pt x="64" y="17"/>
                    <a:pt x="64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0" y="16"/>
                    <a:pt x="60" y="15"/>
                    <a:pt x="59" y="15"/>
                  </a:cubicBezTo>
                  <a:cubicBezTo>
                    <a:pt x="59" y="14"/>
                    <a:pt x="58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6" y="14"/>
                    <a:pt x="56" y="13"/>
                    <a:pt x="55" y="13"/>
                  </a:cubicBezTo>
                  <a:cubicBezTo>
                    <a:pt x="55" y="13"/>
                    <a:pt x="55" y="13"/>
                    <a:pt x="54" y="13"/>
                  </a:cubicBezTo>
                  <a:cubicBezTo>
                    <a:pt x="54" y="13"/>
                    <a:pt x="55" y="12"/>
                    <a:pt x="54" y="11"/>
                  </a:cubicBezTo>
                  <a:cubicBezTo>
                    <a:pt x="54" y="11"/>
                    <a:pt x="54" y="9"/>
                    <a:pt x="53" y="9"/>
                  </a:cubicBezTo>
                  <a:cubicBezTo>
                    <a:pt x="52" y="9"/>
                    <a:pt x="53" y="11"/>
                    <a:pt x="52" y="11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0" y="9"/>
                    <a:pt x="49" y="9"/>
                    <a:pt x="49" y="9"/>
                  </a:cubicBezTo>
                  <a:cubicBezTo>
                    <a:pt x="49" y="9"/>
                    <a:pt x="49" y="10"/>
                    <a:pt x="49" y="10"/>
                  </a:cubicBezTo>
                  <a:lnTo>
                    <a:pt x="52" y="1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5" name="Freeform 325"/>
            <p:cNvSpPr>
              <a:spLocks/>
            </p:cNvSpPr>
            <p:nvPr/>
          </p:nvSpPr>
          <p:spPr bwMode="auto">
            <a:xfrm>
              <a:off x="8708197" y="1563212"/>
              <a:ext cx="107953" cy="167296"/>
            </a:xfrm>
            <a:custGeom>
              <a:avLst/>
              <a:gdLst/>
              <a:ahLst/>
              <a:cxnLst>
                <a:cxn ang="0">
                  <a:pos x="57" y="15"/>
                </a:cxn>
                <a:cxn ang="0">
                  <a:pos x="52" y="5"/>
                </a:cxn>
                <a:cxn ang="0">
                  <a:pos x="46" y="5"/>
                </a:cxn>
                <a:cxn ang="0">
                  <a:pos x="43" y="1"/>
                </a:cxn>
                <a:cxn ang="0">
                  <a:pos x="41" y="15"/>
                </a:cxn>
                <a:cxn ang="0">
                  <a:pos x="45" y="48"/>
                </a:cxn>
                <a:cxn ang="0">
                  <a:pos x="37" y="27"/>
                </a:cxn>
                <a:cxn ang="0">
                  <a:pos x="31" y="10"/>
                </a:cxn>
                <a:cxn ang="0">
                  <a:pos x="21" y="18"/>
                </a:cxn>
                <a:cxn ang="0">
                  <a:pos x="22" y="12"/>
                </a:cxn>
                <a:cxn ang="0">
                  <a:pos x="14" y="15"/>
                </a:cxn>
                <a:cxn ang="0">
                  <a:pos x="8" y="17"/>
                </a:cxn>
                <a:cxn ang="0">
                  <a:pos x="3" y="21"/>
                </a:cxn>
                <a:cxn ang="0">
                  <a:pos x="2" y="26"/>
                </a:cxn>
                <a:cxn ang="0">
                  <a:pos x="7" y="40"/>
                </a:cxn>
                <a:cxn ang="0">
                  <a:pos x="13" y="38"/>
                </a:cxn>
                <a:cxn ang="0">
                  <a:pos x="16" y="46"/>
                </a:cxn>
                <a:cxn ang="0">
                  <a:pos x="9" y="48"/>
                </a:cxn>
                <a:cxn ang="0">
                  <a:pos x="13" y="63"/>
                </a:cxn>
                <a:cxn ang="0">
                  <a:pos x="16" y="64"/>
                </a:cxn>
                <a:cxn ang="0">
                  <a:pos x="18" y="73"/>
                </a:cxn>
                <a:cxn ang="0">
                  <a:pos x="27" y="74"/>
                </a:cxn>
                <a:cxn ang="0">
                  <a:pos x="34" y="68"/>
                </a:cxn>
                <a:cxn ang="0">
                  <a:pos x="34" y="60"/>
                </a:cxn>
                <a:cxn ang="0">
                  <a:pos x="38" y="55"/>
                </a:cxn>
                <a:cxn ang="0">
                  <a:pos x="40" y="63"/>
                </a:cxn>
                <a:cxn ang="0">
                  <a:pos x="45" y="57"/>
                </a:cxn>
                <a:cxn ang="0">
                  <a:pos x="40" y="48"/>
                </a:cxn>
                <a:cxn ang="0">
                  <a:pos x="48" y="60"/>
                </a:cxn>
                <a:cxn ang="0">
                  <a:pos x="52" y="70"/>
                </a:cxn>
                <a:cxn ang="0">
                  <a:pos x="42" y="72"/>
                </a:cxn>
                <a:cxn ang="0">
                  <a:pos x="25" y="80"/>
                </a:cxn>
                <a:cxn ang="0">
                  <a:pos x="30" y="92"/>
                </a:cxn>
                <a:cxn ang="0">
                  <a:pos x="43" y="91"/>
                </a:cxn>
                <a:cxn ang="0">
                  <a:pos x="39" y="94"/>
                </a:cxn>
                <a:cxn ang="0">
                  <a:pos x="40" y="99"/>
                </a:cxn>
                <a:cxn ang="0">
                  <a:pos x="31" y="100"/>
                </a:cxn>
                <a:cxn ang="0">
                  <a:pos x="28" y="110"/>
                </a:cxn>
                <a:cxn ang="0">
                  <a:pos x="37" y="119"/>
                </a:cxn>
                <a:cxn ang="0">
                  <a:pos x="44" y="120"/>
                </a:cxn>
                <a:cxn ang="0">
                  <a:pos x="41" y="124"/>
                </a:cxn>
                <a:cxn ang="0">
                  <a:pos x="45" y="133"/>
                </a:cxn>
                <a:cxn ang="0">
                  <a:pos x="51" y="134"/>
                </a:cxn>
                <a:cxn ang="0">
                  <a:pos x="55" y="111"/>
                </a:cxn>
                <a:cxn ang="0">
                  <a:pos x="60" y="102"/>
                </a:cxn>
                <a:cxn ang="0">
                  <a:pos x="64" y="81"/>
                </a:cxn>
                <a:cxn ang="0">
                  <a:pos x="69" y="68"/>
                </a:cxn>
                <a:cxn ang="0">
                  <a:pos x="73" y="62"/>
                </a:cxn>
                <a:cxn ang="0">
                  <a:pos x="87" y="55"/>
                </a:cxn>
                <a:cxn ang="0">
                  <a:pos x="75" y="46"/>
                </a:cxn>
                <a:cxn ang="0">
                  <a:pos x="71" y="40"/>
                </a:cxn>
                <a:cxn ang="0">
                  <a:pos x="63" y="32"/>
                </a:cxn>
                <a:cxn ang="0">
                  <a:pos x="62" y="21"/>
                </a:cxn>
                <a:cxn ang="0">
                  <a:pos x="57" y="28"/>
                </a:cxn>
              </a:cxnLst>
              <a:rect l="0" t="0" r="r" b="b"/>
              <a:pathLst>
                <a:path w="87" h="135">
                  <a:moveTo>
                    <a:pt x="57" y="28"/>
                  </a:moveTo>
                  <a:cubicBezTo>
                    <a:pt x="57" y="25"/>
                    <a:pt x="56" y="23"/>
                    <a:pt x="56" y="21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6" y="18"/>
                    <a:pt x="56" y="18"/>
                  </a:cubicBezTo>
                  <a:cubicBezTo>
                    <a:pt x="57" y="17"/>
                    <a:pt x="57" y="16"/>
                    <a:pt x="57" y="15"/>
                  </a:cubicBezTo>
                  <a:cubicBezTo>
                    <a:pt x="57" y="14"/>
                    <a:pt x="56" y="13"/>
                    <a:pt x="56" y="12"/>
                  </a:cubicBezTo>
                  <a:cubicBezTo>
                    <a:pt x="55" y="11"/>
                    <a:pt x="55" y="10"/>
                    <a:pt x="54" y="9"/>
                  </a:cubicBezTo>
                  <a:cubicBezTo>
                    <a:pt x="54" y="8"/>
                    <a:pt x="53" y="8"/>
                    <a:pt x="53" y="7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3" y="5"/>
                    <a:pt x="52" y="5"/>
                  </a:cubicBezTo>
                  <a:cubicBezTo>
                    <a:pt x="51" y="4"/>
                    <a:pt x="51" y="5"/>
                    <a:pt x="51" y="6"/>
                  </a:cubicBezTo>
                  <a:cubicBezTo>
                    <a:pt x="51" y="6"/>
                    <a:pt x="51" y="7"/>
                    <a:pt x="51" y="8"/>
                  </a:cubicBezTo>
                  <a:cubicBezTo>
                    <a:pt x="50" y="8"/>
                    <a:pt x="50" y="9"/>
                    <a:pt x="49" y="8"/>
                  </a:cubicBezTo>
                  <a:cubicBezTo>
                    <a:pt x="49" y="8"/>
                    <a:pt x="48" y="7"/>
                    <a:pt x="48" y="6"/>
                  </a:cubicBezTo>
                  <a:cubicBezTo>
                    <a:pt x="47" y="6"/>
                    <a:pt x="46" y="5"/>
                    <a:pt x="46" y="5"/>
                  </a:cubicBezTo>
                  <a:cubicBezTo>
                    <a:pt x="46" y="4"/>
                    <a:pt x="47" y="4"/>
                    <a:pt x="47" y="3"/>
                  </a:cubicBezTo>
                  <a:cubicBezTo>
                    <a:pt x="48" y="2"/>
                    <a:pt x="47" y="1"/>
                    <a:pt x="47" y="1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3" y="1"/>
                  </a:cubicBezTo>
                  <a:cubicBezTo>
                    <a:pt x="42" y="3"/>
                    <a:pt x="44" y="5"/>
                    <a:pt x="44" y="6"/>
                  </a:cubicBezTo>
                  <a:cubicBezTo>
                    <a:pt x="44" y="7"/>
                    <a:pt x="44" y="8"/>
                    <a:pt x="44" y="8"/>
                  </a:cubicBezTo>
                  <a:cubicBezTo>
                    <a:pt x="43" y="8"/>
                    <a:pt x="41" y="8"/>
                    <a:pt x="41" y="9"/>
                  </a:cubicBezTo>
                  <a:cubicBezTo>
                    <a:pt x="41" y="9"/>
                    <a:pt x="41" y="10"/>
                    <a:pt x="41" y="10"/>
                  </a:cubicBezTo>
                  <a:cubicBezTo>
                    <a:pt x="41" y="12"/>
                    <a:pt x="41" y="13"/>
                    <a:pt x="41" y="15"/>
                  </a:cubicBezTo>
                  <a:cubicBezTo>
                    <a:pt x="42" y="21"/>
                    <a:pt x="41" y="27"/>
                    <a:pt x="43" y="33"/>
                  </a:cubicBezTo>
                  <a:cubicBezTo>
                    <a:pt x="43" y="35"/>
                    <a:pt x="44" y="36"/>
                    <a:pt x="44" y="38"/>
                  </a:cubicBezTo>
                  <a:cubicBezTo>
                    <a:pt x="44" y="39"/>
                    <a:pt x="45" y="41"/>
                    <a:pt x="45" y="42"/>
                  </a:cubicBezTo>
                  <a:cubicBezTo>
                    <a:pt x="45" y="43"/>
                    <a:pt x="45" y="44"/>
                    <a:pt x="45" y="45"/>
                  </a:cubicBezTo>
                  <a:cubicBezTo>
                    <a:pt x="45" y="46"/>
                    <a:pt x="45" y="47"/>
                    <a:pt x="45" y="48"/>
                  </a:cubicBezTo>
                  <a:cubicBezTo>
                    <a:pt x="44" y="48"/>
                    <a:pt x="44" y="46"/>
                    <a:pt x="43" y="46"/>
                  </a:cubicBezTo>
                  <a:cubicBezTo>
                    <a:pt x="43" y="44"/>
                    <a:pt x="42" y="42"/>
                    <a:pt x="41" y="41"/>
                  </a:cubicBezTo>
                  <a:cubicBezTo>
                    <a:pt x="40" y="39"/>
                    <a:pt x="40" y="37"/>
                    <a:pt x="39" y="36"/>
                  </a:cubicBezTo>
                  <a:cubicBezTo>
                    <a:pt x="39" y="34"/>
                    <a:pt x="38" y="33"/>
                    <a:pt x="38" y="32"/>
                  </a:cubicBezTo>
                  <a:cubicBezTo>
                    <a:pt x="37" y="30"/>
                    <a:pt x="37" y="29"/>
                    <a:pt x="37" y="27"/>
                  </a:cubicBezTo>
                  <a:cubicBezTo>
                    <a:pt x="36" y="25"/>
                    <a:pt x="35" y="24"/>
                    <a:pt x="35" y="22"/>
                  </a:cubicBezTo>
                  <a:cubicBezTo>
                    <a:pt x="35" y="21"/>
                    <a:pt x="34" y="20"/>
                    <a:pt x="34" y="18"/>
                  </a:cubicBezTo>
                  <a:cubicBezTo>
                    <a:pt x="33" y="16"/>
                    <a:pt x="34" y="14"/>
                    <a:pt x="32" y="12"/>
                  </a:cubicBezTo>
                  <a:cubicBezTo>
                    <a:pt x="32" y="12"/>
                    <a:pt x="31" y="11"/>
                    <a:pt x="31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30" y="11"/>
                    <a:pt x="30" y="11"/>
                  </a:cubicBezTo>
                  <a:cubicBezTo>
                    <a:pt x="29" y="14"/>
                    <a:pt x="28" y="18"/>
                    <a:pt x="26" y="20"/>
                  </a:cubicBezTo>
                  <a:cubicBezTo>
                    <a:pt x="26" y="21"/>
                    <a:pt x="25" y="22"/>
                    <a:pt x="24" y="22"/>
                  </a:cubicBezTo>
                  <a:cubicBezTo>
                    <a:pt x="24" y="22"/>
                    <a:pt x="24" y="21"/>
                    <a:pt x="23" y="20"/>
                  </a:cubicBezTo>
                  <a:cubicBezTo>
                    <a:pt x="23" y="20"/>
                    <a:pt x="21" y="19"/>
                    <a:pt x="21" y="18"/>
                  </a:cubicBezTo>
                  <a:cubicBezTo>
                    <a:pt x="22" y="17"/>
                    <a:pt x="23" y="16"/>
                    <a:pt x="24" y="16"/>
                  </a:cubicBezTo>
                  <a:cubicBezTo>
                    <a:pt x="24" y="16"/>
                    <a:pt x="26" y="16"/>
                    <a:pt x="26" y="16"/>
                  </a:cubicBezTo>
                  <a:cubicBezTo>
                    <a:pt x="27" y="15"/>
                    <a:pt x="26" y="14"/>
                    <a:pt x="26" y="14"/>
                  </a:cubicBezTo>
                  <a:cubicBezTo>
                    <a:pt x="26" y="12"/>
                    <a:pt x="27" y="12"/>
                    <a:pt x="25" y="11"/>
                  </a:cubicBezTo>
                  <a:cubicBezTo>
                    <a:pt x="24" y="10"/>
                    <a:pt x="23" y="11"/>
                    <a:pt x="22" y="12"/>
                  </a:cubicBezTo>
                  <a:cubicBezTo>
                    <a:pt x="21" y="12"/>
                    <a:pt x="20" y="13"/>
                    <a:pt x="20" y="13"/>
                  </a:cubicBezTo>
                  <a:cubicBezTo>
                    <a:pt x="19" y="12"/>
                    <a:pt x="18" y="13"/>
                    <a:pt x="17" y="13"/>
                  </a:cubicBezTo>
                  <a:cubicBezTo>
                    <a:pt x="16" y="13"/>
                    <a:pt x="16" y="11"/>
                    <a:pt x="15" y="11"/>
                  </a:cubicBezTo>
                  <a:cubicBezTo>
                    <a:pt x="13" y="11"/>
                    <a:pt x="13" y="1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3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0" y="11"/>
                    <a:pt x="8" y="12"/>
                    <a:pt x="7" y="13"/>
                  </a:cubicBezTo>
                  <a:cubicBezTo>
                    <a:pt x="7" y="15"/>
                    <a:pt x="8" y="16"/>
                    <a:pt x="8" y="17"/>
                  </a:cubicBezTo>
                  <a:cubicBezTo>
                    <a:pt x="8" y="18"/>
                    <a:pt x="8" y="19"/>
                    <a:pt x="8" y="20"/>
                  </a:cubicBezTo>
                  <a:cubicBezTo>
                    <a:pt x="8" y="20"/>
                    <a:pt x="7" y="20"/>
                    <a:pt x="7" y="20"/>
                  </a:cubicBezTo>
                  <a:cubicBezTo>
                    <a:pt x="6" y="20"/>
                    <a:pt x="6" y="19"/>
                    <a:pt x="5" y="19"/>
                  </a:cubicBezTo>
                  <a:cubicBezTo>
                    <a:pt x="4" y="18"/>
                    <a:pt x="3" y="18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3" y="22"/>
                    <a:pt x="4" y="22"/>
                    <a:pt x="4" y="23"/>
                  </a:cubicBezTo>
                  <a:cubicBezTo>
                    <a:pt x="3" y="24"/>
                    <a:pt x="1" y="22"/>
                    <a:pt x="1" y="23"/>
                  </a:cubicBezTo>
                  <a:cubicBezTo>
                    <a:pt x="0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2" y="28"/>
                    <a:pt x="3" y="29"/>
                  </a:cubicBezTo>
                  <a:cubicBezTo>
                    <a:pt x="3" y="30"/>
                    <a:pt x="3" y="30"/>
                    <a:pt x="4" y="31"/>
                  </a:cubicBezTo>
                  <a:cubicBezTo>
                    <a:pt x="4" y="32"/>
                    <a:pt x="4" y="33"/>
                    <a:pt x="4" y="35"/>
                  </a:cubicBezTo>
                  <a:cubicBezTo>
                    <a:pt x="5" y="36"/>
                    <a:pt x="5" y="38"/>
                    <a:pt x="6" y="39"/>
                  </a:cubicBezTo>
                  <a:cubicBezTo>
                    <a:pt x="6" y="40"/>
                    <a:pt x="7" y="40"/>
                    <a:pt x="7" y="40"/>
                  </a:cubicBezTo>
                  <a:cubicBezTo>
                    <a:pt x="8" y="41"/>
                    <a:pt x="9" y="40"/>
                    <a:pt x="9" y="39"/>
                  </a:cubicBezTo>
                  <a:cubicBezTo>
                    <a:pt x="11" y="38"/>
                    <a:pt x="11" y="34"/>
                    <a:pt x="9" y="32"/>
                  </a:cubicBezTo>
                  <a:cubicBezTo>
                    <a:pt x="10" y="32"/>
                    <a:pt x="11" y="33"/>
                    <a:pt x="11" y="34"/>
                  </a:cubicBezTo>
                  <a:cubicBezTo>
                    <a:pt x="12" y="34"/>
                    <a:pt x="13" y="35"/>
                    <a:pt x="13" y="36"/>
                  </a:cubicBezTo>
                  <a:cubicBezTo>
                    <a:pt x="13" y="36"/>
                    <a:pt x="13" y="37"/>
                    <a:pt x="13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2" y="41"/>
                    <a:pt x="11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14" y="45"/>
                    <a:pt x="13" y="45"/>
                    <a:pt x="14" y="46"/>
                  </a:cubicBezTo>
                  <a:cubicBezTo>
                    <a:pt x="14" y="46"/>
                    <a:pt x="16" y="46"/>
                    <a:pt x="16" y="46"/>
                  </a:cubicBezTo>
                  <a:cubicBezTo>
                    <a:pt x="16" y="47"/>
                    <a:pt x="16" y="48"/>
                    <a:pt x="15" y="48"/>
                  </a:cubicBezTo>
                  <a:cubicBezTo>
                    <a:pt x="15" y="49"/>
                    <a:pt x="13" y="48"/>
                    <a:pt x="13" y="48"/>
                  </a:cubicBezTo>
                  <a:cubicBezTo>
                    <a:pt x="12" y="47"/>
                    <a:pt x="11" y="46"/>
                    <a:pt x="10" y="46"/>
                  </a:cubicBezTo>
                  <a:cubicBezTo>
                    <a:pt x="8" y="45"/>
                    <a:pt x="8" y="47"/>
                    <a:pt x="7" y="48"/>
                  </a:cubicBezTo>
                  <a:cubicBezTo>
                    <a:pt x="8" y="48"/>
                    <a:pt x="8" y="47"/>
                    <a:pt x="9" y="48"/>
                  </a:cubicBezTo>
                  <a:cubicBezTo>
                    <a:pt x="9" y="49"/>
                    <a:pt x="10" y="50"/>
                    <a:pt x="10" y="50"/>
                  </a:cubicBezTo>
                  <a:cubicBezTo>
                    <a:pt x="10" y="51"/>
                    <a:pt x="10" y="51"/>
                    <a:pt x="10" y="52"/>
                  </a:cubicBezTo>
                  <a:cubicBezTo>
                    <a:pt x="9" y="55"/>
                    <a:pt x="10" y="58"/>
                    <a:pt x="12" y="60"/>
                  </a:cubicBezTo>
                  <a:cubicBezTo>
                    <a:pt x="12" y="61"/>
                    <a:pt x="12" y="61"/>
                    <a:pt x="12" y="62"/>
                  </a:cubicBezTo>
                  <a:cubicBezTo>
                    <a:pt x="12" y="62"/>
                    <a:pt x="12" y="63"/>
                    <a:pt x="13" y="63"/>
                  </a:cubicBezTo>
                  <a:cubicBezTo>
                    <a:pt x="13" y="63"/>
                    <a:pt x="14" y="63"/>
                    <a:pt x="15" y="63"/>
                  </a:cubicBezTo>
                  <a:cubicBezTo>
                    <a:pt x="16" y="63"/>
                    <a:pt x="16" y="64"/>
                    <a:pt x="17" y="64"/>
                  </a:cubicBezTo>
                  <a:cubicBezTo>
                    <a:pt x="18" y="64"/>
                    <a:pt x="20" y="64"/>
                    <a:pt x="21" y="64"/>
                  </a:cubicBezTo>
                  <a:cubicBezTo>
                    <a:pt x="20" y="64"/>
                    <a:pt x="19" y="64"/>
                    <a:pt x="18" y="64"/>
                  </a:cubicBezTo>
                  <a:cubicBezTo>
                    <a:pt x="18" y="64"/>
                    <a:pt x="16" y="64"/>
                    <a:pt x="16" y="64"/>
                  </a:cubicBezTo>
                  <a:cubicBezTo>
                    <a:pt x="15" y="64"/>
                    <a:pt x="15" y="65"/>
                    <a:pt x="15" y="65"/>
                  </a:cubicBezTo>
                  <a:cubicBezTo>
                    <a:pt x="15" y="66"/>
                    <a:pt x="15" y="66"/>
                    <a:pt x="15" y="67"/>
                  </a:cubicBezTo>
                  <a:cubicBezTo>
                    <a:pt x="16" y="67"/>
                    <a:pt x="16" y="67"/>
                    <a:pt x="16" y="68"/>
                  </a:cubicBezTo>
                  <a:cubicBezTo>
                    <a:pt x="16" y="69"/>
                    <a:pt x="16" y="70"/>
                    <a:pt x="16" y="71"/>
                  </a:cubicBezTo>
                  <a:cubicBezTo>
                    <a:pt x="17" y="71"/>
                    <a:pt x="17" y="72"/>
                    <a:pt x="18" y="73"/>
                  </a:cubicBezTo>
                  <a:cubicBezTo>
                    <a:pt x="18" y="74"/>
                    <a:pt x="18" y="74"/>
                    <a:pt x="19" y="74"/>
                  </a:cubicBezTo>
                  <a:cubicBezTo>
                    <a:pt x="19" y="74"/>
                    <a:pt x="20" y="73"/>
                    <a:pt x="21" y="74"/>
                  </a:cubicBezTo>
                  <a:cubicBezTo>
                    <a:pt x="22" y="74"/>
                    <a:pt x="21" y="74"/>
                    <a:pt x="22" y="74"/>
                  </a:cubicBezTo>
                  <a:cubicBezTo>
                    <a:pt x="23" y="75"/>
                    <a:pt x="25" y="74"/>
                    <a:pt x="26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29" y="74"/>
                  </a:cubicBezTo>
                  <a:cubicBezTo>
                    <a:pt x="30" y="73"/>
                    <a:pt x="31" y="73"/>
                    <a:pt x="31" y="72"/>
                  </a:cubicBezTo>
                  <a:cubicBezTo>
                    <a:pt x="31" y="71"/>
                    <a:pt x="31" y="71"/>
                    <a:pt x="30" y="70"/>
                  </a:cubicBezTo>
                  <a:cubicBezTo>
                    <a:pt x="30" y="70"/>
                    <a:pt x="31" y="69"/>
                    <a:pt x="30" y="69"/>
                  </a:cubicBezTo>
                  <a:cubicBezTo>
                    <a:pt x="31" y="68"/>
                    <a:pt x="33" y="69"/>
                    <a:pt x="34" y="68"/>
                  </a:cubicBezTo>
                  <a:cubicBezTo>
                    <a:pt x="34" y="66"/>
                    <a:pt x="31" y="65"/>
                    <a:pt x="30" y="64"/>
                  </a:cubicBezTo>
                  <a:cubicBezTo>
                    <a:pt x="29" y="62"/>
                    <a:pt x="29" y="61"/>
                    <a:pt x="30" y="59"/>
                  </a:cubicBezTo>
                  <a:cubicBezTo>
                    <a:pt x="31" y="59"/>
                    <a:pt x="31" y="59"/>
                    <a:pt x="32" y="58"/>
                  </a:cubicBezTo>
                  <a:cubicBezTo>
                    <a:pt x="32" y="58"/>
                    <a:pt x="32" y="57"/>
                    <a:pt x="33" y="58"/>
                  </a:cubicBezTo>
                  <a:cubicBezTo>
                    <a:pt x="33" y="58"/>
                    <a:pt x="34" y="60"/>
                    <a:pt x="34" y="60"/>
                  </a:cubicBezTo>
                  <a:cubicBezTo>
                    <a:pt x="34" y="61"/>
                    <a:pt x="35" y="62"/>
                    <a:pt x="35" y="63"/>
                  </a:cubicBezTo>
                  <a:cubicBezTo>
                    <a:pt x="36" y="64"/>
                    <a:pt x="37" y="66"/>
                    <a:pt x="38" y="67"/>
                  </a:cubicBezTo>
                  <a:cubicBezTo>
                    <a:pt x="38" y="66"/>
                    <a:pt x="38" y="64"/>
                    <a:pt x="38" y="63"/>
                  </a:cubicBezTo>
                  <a:cubicBezTo>
                    <a:pt x="38" y="61"/>
                    <a:pt x="38" y="59"/>
                    <a:pt x="38" y="57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8" y="55"/>
                    <a:pt x="38" y="55"/>
                    <a:pt x="38" y="54"/>
                  </a:cubicBezTo>
                  <a:cubicBezTo>
                    <a:pt x="38" y="54"/>
                    <a:pt x="38" y="53"/>
                    <a:pt x="38" y="52"/>
                  </a:cubicBezTo>
                  <a:cubicBezTo>
                    <a:pt x="39" y="53"/>
                    <a:pt x="39" y="54"/>
                    <a:pt x="40" y="55"/>
                  </a:cubicBezTo>
                  <a:cubicBezTo>
                    <a:pt x="40" y="57"/>
                    <a:pt x="42" y="58"/>
                    <a:pt x="41" y="60"/>
                  </a:cubicBezTo>
                  <a:cubicBezTo>
                    <a:pt x="41" y="61"/>
                    <a:pt x="40" y="62"/>
                    <a:pt x="40" y="63"/>
                  </a:cubicBezTo>
                  <a:cubicBezTo>
                    <a:pt x="39" y="64"/>
                    <a:pt x="39" y="65"/>
                    <a:pt x="40" y="66"/>
                  </a:cubicBezTo>
                  <a:cubicBezTo>
                    <a:pt x="41" y="67"/>
                    <a:pt x="43" y="68"/>
                    <a:pt x="44" y="66"/>
                  </a:cubicBezTo>
                  <a:cubicBezTo>
                    <a:pt x="44" y="66"/>
                    <a:pt x="45" y="66"/>
                    <a:pt x="45" y="65"/>
                  </a:cubicBezTo>
                  <a:cubicBezTo>
                    <a:pt x="45" y="65"/>
                    <a:pt x="45" y="64"/>
                    <a:pt x="45" y="63"/>
                  </a:cubicBezTo>
                  <a:cubicBezTo>
                    <a:pt x="44" y="61"/>
                    <a:pt x="45" y="59"/>
                    <a:pt x="45" y="57"/>
                  </a:cubicBezTo>
                  <a:cubicBezTo>
                    <a:pt x="45" y="56"/>
                    <a:pt x="45" y="55"/>
                    <a:pt x="45" y="54"/>
                  </a:cubicBezTo>
                  <a:cubicBezTo>
                    <a:pt x="45" y="53"/>
                    <a:pt x="45" y="52"/>
                    <a:pt x="45" y="52"/>
                  </a:cubicBezTo>
                  <a:cubicBezTo>
                    <a:pt x="45" y="51"/>
                    <a:pt x="44" y="51"/>
                    <a:pt x="43" y="50"/>
                  </a:cubicBezTo>
                  <a:cubicBezTo>
                    <a:pt x="43" y="50"/>
                    <a:pt x="42" y="49"/>
                    <a:pt x="41" y="49"/>
                  </a:cubicBezTo>
                  <a:cubicBezTo>
                    <a:pt x="41" y="49"/>
                    <a:pt x="40" y="48"/>
                    <a:pt x="40" y="48"/>
                  </a:cubicBezTo>
                  <a:cubicBezTo>
                    <a:pt x="41" y="47"/>
                    <a:pt x="43" y="48"/>
                    <a:pt x="43" y="49"/>
                  </a:cubicBezTo>
                  <a:cubicBezTo>
                    <a:pt x="44" y="50"/>
                    <a:pt x="44" y="51"/>
                    <a:pt x="45" y="52"/>
                  </a:cubicBezTo>
                  <a:cubicBezTo>
                    <a:pt x="46" y="53"/>
                    <a:pt x="46" y="54"/>
                    <a:pt x="47" y="55"/>
                  </a:cubicBezTo>
                  <a:cubicBezTo>
                    <a:pt x="47" y="56"/>
                    <a:pt x="49" y="57"/>
                    <a:pt x="49" y="59"/>
                  </a:cubicBezTo>
                  <a:cubicBezTo>
                    <a:pt x="49" y="59"/>
                    <a:pt x="49" y="60"/>
                    <a:pt x="48" y="60"/>
                  </a:cubicBezTo>
                  <a:cubicBezTo>
                    <a:pt x="48" y="61"/>
                    <a:pt x="47" y="61"/>
                    <a:pt x="47" y="62"/>
                  </a:cubicBezTo>
                  <a:cubicBezTo>
                    <a:pt x="47" y="63"/>
                    <a:pt x="47" y="64"/>
                    <a:pt x="47" y="65"/>
                  </a:cubicBezTo>
                  <a:cubicBezTo>
                    <a:pt x="47" y="66"/>
                    <a:pt x="49" y="66"/>
                    <a:pt x="50" y="67"/>
                  </a:cubicBezTo>
                  <a:cubicBezTo>
                    <a:pt x="51" y="67"/>
                    <a:pt x="51" y="67"/>
                    <a:pt x="52" y="68"/>
                  </a:cubicBezTo>
                  <a:cubicBezTo>
                    <a:pt x="52" y="68"/>
                    <a:pt x="53" y="69"/>
                    <a:pt x="52" y="70"/>
                  </a:cubicBezTo>
                  <a:cubicBezTo>
                    <a:pt x="52" y="71"/>
                    <a:pt x="52" y="71"/>
                    <a:pt x="51" y="72"/>
                  </a:cubicBezTo>
                  <a:cubicBezTo>
                    <a:pt x="51" y="72"/>
                    <a:pt x="51" y="72"/>
                    <a:pt x="50" y="72"/>
                  </a:cubicBezTo>
                  <a:cubicBezTo>
                    <a:pt x="49" y="72"/>
                    <a:pt x="49" y="72"/>
                    <a:pt x="48" y="72"/>
                  </a:cubicBezTo>
                  <a:cubicBezTo>
                    <a:pt x="46" y="72"/>
                    <a:pt x="45" y="71"/>
                    <a:pt x="43" y="72"/>
                  </a:cubicBezTo>
                  <a:cubicBezTo>
                    <a:pt x="43" y="72"/>
                    <a:pt x="42" y="72"/>
                    <a:pt x="42" y="72"/>
                  </a:cubicBezTo>
                  <a:cubicBezTo>
                    <a:pt x="41" y="72"/>
                    <a:pt x="41" y="72"/>
                    <a:pt x="40" y="73"/>
                  </a:cubicBezTo>
                  <a:cubicBezTo>
                    <a:pt x="40" y="73"/>
                    <a:pt x="39" y="73"/>
                    <a:pt x="38" y="74"/>
                  </a:cubicBezTo>
                  <a:cubicBezTo>
                    <a:pt x="36" y="75"/>
                    <a:pt x="34" y="77"/>
                    <a:pt x="32" y="78"/>
                  </a:cubicBezTo>
                  <a:cubicBezTo>
                    <a:pt x="30" y="79"/>
                    <a:pt x="28" y="79"/>
                    <a:pt x="26" y="79"/>
                  </a:cubicBezTo>
                  <a:cubicBezTo>
                    <a:pt x="25" y="79"/>
                    <a:pt x="25" y="79"/>
                    <a:pt x="25" y="80"/>
                  </a:cubicBezTo>
                  <a:cubicBezTo>
                    <a:pt x="24" y="80"/>
                    <a:pt x="25" y="81"/>
                    <a:pt x="24" y="82"/>
                  </a:cubicBezTo>
                  <a:cubicBezTo>
                    <a:pt x="24" y="83"/>
                    <a:pt x="24" y="85"/>
                    <a:pt x="24" y="87"/>
                  </a:cubicBezTo>
                  <a:cubicBezTo>
                    <a:pt x="24" y="89"/>
                    <a:pt x="24" y="91"/>
                    <a:pt x="25" y="92"/>
                  </a:cubicBezTo>
                  <a:cubicBezTo>
                    <a:pt x="25" y="93"/>
                    <a:pt x="25" y="94"/>
                    <a:pt x="26" y="94"/>
                  </a:cubicBezTo>
                  <a:cubicBezTo>
                    <a:pt x="28" y="95"/>
                    <a:pt x="29" y="94"/>
                    <a:pt x="30" y="92"/>
                  </a:cubicBezTo>
                  <a:cubicBezTo>
                    <a:pt x="30" y="91"/>
                    <a:pt x="30" y="91"/>
                    <a:pt x="32" y="90"/>
                  </a:cubicBezTo>
                  <a:cubicBezTo>
                    <a:pt x="33" y="90"/>
                    <a:pt x="34" y="90"/>
                    <a:pt x="35" y="91"/>
                  </a:cubicBezTo>
                  <a:cubicBezTo>
                    <a:pt x="36" y="91"/>
                    <a:pt x="37" y="92"/>
                    <a:pt x="38" y="91"/>
                  </a:cubicBezTo>
                  <a:cubicBezTo>
                    <a:pt x="40" y="91"/>
                    <a:pt x="40" y="91"/>
                    <a:pt x="41" y="91"/>
                  </a:cubicBezTo>
                  <a:cubicBezTo>
                    <a:pt x="42" y="91"/>
                    <a:pt x="43" y="91"/>
                    <a:pt x="43" y="91"/>
                  </a:cubicBezTo>
                  <a:cubicBezTo>
                    <a:pt x="44" y="91"/>
                    <a:pt x="44" y="91"/>
                    <a:pt x="45" y="91"/>
                  </a:cubicBezTo>
                  <a:cubicBezTo>
                    <a:pt x="45" y="92"/>
                    <a:pt x="47" y="91"/>
                    <a:pt x="47" y="92"/>
                  </a:cubicBezTo>
                  <a:cubicBezTo>
                    <a:pt x="47" y="92"/>
                    <a:pt x="47" y="92"/>
                    <a:pt x="46" y="92"/>
                  </a:cubicBezTo>
                  <a:cubicBezTo>
                    <a:pt x="45" y="93"/>
                    <a:pt x="44" y="93"/>
                    <a:pt x="42" y="93"/>
                  </a:cubicBezTo>
                  <a:cubicBezTo>
                    <a:pt x="41" y="94"/>
                    <a:pt x="40" y="94"/>
                    <a:pt x="39" y="94"/>
                  </a:cubicBezTo>
                  <a:cubicBezTo>
                    <a:pt x="38" y="94"/>
                    <a:pt x="38" y="95"/>
                    <a:pt x="38" y="95"/>
                  </a:cubicBezTo>
                  <a:cubicBezTo>
                    <a:pt x="38" y="95"/>
                    <a:pt x="38" y="95"/>
                    <a:pt x="37" y="96"/>
                  </a:cubicBezTo>
                  <a:cubicBezTo>
                    <a:pt x="37" y="96"/>
                    <a:pt x="37" y="96"/>
                    <a:pt x="36" y="96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7"/>
                    <a:pt x="39" y="98"/>
                    <a:pt x="40" y="99"/>
                  </a:cubicBezTo>
                  <a:cubicBezTo>
                    <a:pt x="40" y="100"/>
                    <a:pt x="40" y="101"/>
                    <a:pt x="41" y="102"/>
                  </a:cubicBezTo>
                  <a:cubicBezTo>
                    <a:pt x="40" y="102"/>
                    <a:pt x="39" y="102"/>
                    <a:pt x="38" y="102"/>
                  </a:cubicBezTo>
                  <a:cubicBezTo>
                    <a:pt x="37" y="102"/>
                    <a:pt x="35" y="101"/>
                    <a:pt x="34" y="101"/>
                  </a:cubicBezTo>
                  <a:cubicBezTo>
                    <a:pt x="33" y="101"/>
                    <a:pt x="33" y="100"/>
                    <a:pt x="32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0" y="99"/>
                    <a:pt x="29" y="100"/>
                    <a:pt x="29" y="99"/>
                  </a:cubicBezTo>
                  <a:cubicBezTo>
                    <a:pt x="28" y="99"/>
                    <a:pt x="27" y="99"/>
                    <a:pt x="27" y="99"/>
                  </a:cubicBezTo>
                  <a:cubicBezTo>
                    <a:pt x="25" y="100"/>
                    <a:pt x="25" y="102"/>
                    <a:pt x="25" y="104"/>
                  </a:cubicBezTo>
                  <a:cubicBezTo>
                    <a:pt x="26" y="105"/>
                    <a:pt x="28" y="106"/>
                    <a:pt x="28" y="108"/>
                  </a:cubicBezTo>
                  <a:cubicBezTo>
                    <a:pt x="28" y="109"/>
                    <a:pt x="28" y="109"/>
                    <a:pt x="28" y="110"/>
                  </a:cubicBezTo>
                  <a:cubicBezTo>
                    <a:pt x="28" y="111"/>
                    <a:pt x="28" y="111"/>
                    <a:pt x="28" y="112"/>
                  </a:cubicBezTo>
                  <a:cubicBezTo>
                    <a:pt x="28" y="113"/>
                    <a:pt x="28" y="113"/>
                    <a:pt x="28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0" y="114"/>
                    <a:pt x="30" y="115"/>
                    <a:pt x="31" y="115"/>
                  </a:cubicBezTo>
                  <a:cubicBezTo>
                    <a:pt x="33" y="117"/>
                    <a:pt x="35" y="118"/>
                    <a:pt x="37" y="119"/>
                  </a:cubicBezTo>
                  <a:cubicBezTo>
                    <a:pt x="38" y="120"/>
                    <a:pt x="38" y="121"/>
                    <a:pt x="39" y="122"/>
                  </a:cubicBezTo>
                  <a:cubicBezTo>
                    <a:pt x="39" y="123"/>
                    <a:pt x="39" y="123"/>
                    <a:pt x="40" y="123"/>
                  </a:cubicBezTo>
                  <a:cubicBezTo>
                    <a:pt x="41" y="124"/>
                    <a:pt x="42" y="121"/>
                    <a:pt x="43" y="121"/>
                  </a:cubicBezTo>
                  <a:cubicBezTo>
                    <a:pt x="43" y="120"/>
                    <a:pt x="43" y="120"/>
                    <a:pt x="44" y="120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5" y="122"/>
                    <a:pt x="44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4"/>
                    <a:pt x="41" y="124"/>
                    <a:pt x="41" y="124"/>
                  </a:cubicBezTo>
                  <a:cubicBezTo>
                    <a:pt x="41" y="124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2" y="127"/>
                    <a:pt x="42" y="128"/>
                    <a:pt x="42" y="129"/>
                  </a:cubicBezTo>
                  <a:cubicBezTo>
                    <a:pt x="42" y="129"/>
                    <a:pt x="43" y="129"/>
                    <a:pt x="43" y="130"/>
                  </a:cubicBezTo>
                  <a:cubicBezTo>
                    <a:pt x="44" y="130"/>
                    <a:pt x="44" y="132"/>
                    <a:pt x="45" y="133"/>
                  </a:cubicBezTo>
                  <a:cubicBezTo>
                    <a:pt x="45" y="133"/>
                    <a:pt x="46" y="134"/>
                    <a:pt x="47" y="135"/>
                  </a:cubicBezTo>
                  <a:cubicBezTo>
                    <a:pt x="47" y="135"/>
                    <a:pt x="48" y="135"/>
                    <a:pt x="49" y="135"/>
                  </a:cubicBezTo>
                  <a:cubicBezTo>
                    <a:pt x="49" y="135"/>
                    <a:pt x="49" y="135"/>
                    <a:pt x="50" y="135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50" y="134"/>
                    <a:pt x="51" y="135"/>
                    <a:pt x="51" y="134"/>
                  </a:cubicBezTo>
                  <a:cubicBezTo>
                    <a:pt x="51" y="133"/>
                    <a:pt x="51" y="132"/>
                    <a:pt x="51" y="131"/>
                  </a:cubicBezTo>
                  <a:cubicBezTo>
                    <a:pt x="51" y="130"/>
                    <a:pt x="51" y="129"/>
                    <a:pt x="51" y="128"/>
                  </a:cubicBezTo>
                  <a:cubicBezTo>
                    <a:pt x="52" y="127"/>
                    <a:pt x="52" y="125"/>
                    <a:pt x="52" y="124"/>
                  </a:cubicBezTo>
                  <a:cubicBezTo>
                    <a:pt x="53" y="123"/>
                    <a:pt x="53" y="121"/>
                    <a:pt x="53" y="119"/>
                  </a:cubicBezTo>
                  <a:cubicBezTo>
                    <a:pt x="54" y="117"/>
                    <a:pt x="55" y="114"/>
                    <a:pt x="55" y="111"/>
                  </a:cubicBezTo>
                  <a:cubicBezTo>
                    <a:pt x="55" y="110"/>
                    <a:pt x="56" y="109"/>
                    <a:pt x="56" y="108"/>
                  </a:cubicBezTo>
                  <a:cubicBezTo>
                    <a:pt x="56" y="107"/>
                    <a:pt x="56" y="107"/>
                    <a:pt x="56" y="106"/>
                  </a:cubicBezTo>
                  <a:cubicBezTo>
                    <a:pt x="56" y="106"/>
                    <a:pt x="55" y="105"/>
                    <a:pt x="56" y="105"/>
                  </a:cubicBezTo>
                  <a:cubicBezTo>
                    <a:pt x="56" y="103"/>
                    <a:pt x="57" y="104"/>
                    <a:pt x="59" y="103"/>
                  </a:cubicBezTo>
                  <a:cubicBezTo>
                    <a:pt x="60" y="103"/>
                    <a:pt x="60" y="103"/>
                    <a:pt x="60" y="102"/>
                  </a:cubicBezTo>
                  <a:cubicBezTo>
                    <a:pt x="60" y="100"/>
                    <a:pt x="60" y="98"/>
                    <a:pt x="60" y="96"/>
                  </a:cubicBezTo>
                  <a:cubicBezTo>
                    <a:pt x="60" y="95"/>
                    <a:pt x="60" y="93"/>
                    <a:pt x="61" y="91"/>
                  </a:cubicBezTo>
                  <a:cubicBezTo>
                    <a:pt x="61" y="89"/>
                    <a:pt x="62" y="88"/>
                    <a:pt x="63" y="86"/>
                  </a:cubicBezTo>
                  <a:cubicBezTo>
                    <a:pt x="63" y="85"/>
                    <a:pt x="64" y="84"/>
                    <a:pt x="64" y="83"/>
                  </a:cubicBezTo>
                  <a:cubicBezTo>
                    <a:pt x="64" y="83"/>
                    <a:pt x="63" y="81"/>
                    <a:pt x="64" y="81"/>
                  </a:cubicBezTo>
                  <a:cubicBezTo>
                    <a:pt x="64" y="80"/>
                    <a:pt x="64" y="81"/>
                    <a:pt x="65" y="81"/>
                  </a:cubicBezTo>
                  <a:cubicBezTo>
                    <a:pt x="66" y="79"/>
                    <a:pt x="65" y="77"/>
                    <a:pt x="66" y="76"/>
                  </a:cubicBezTo>
                  <a:cubicBezTo>
                    <a:pt x="66" y="74"/>
                    <a:pt x="66" y="71"/>
                    <a:pt x="66" y="69"/>
                  </a:cubicBezTo>
                  <a:cubicBezTo>
                    <a:pt x="67" y="68"/>
                    <a:pt x="66" y="67"/>
                    <a:pt x="68" y="67"/>
                  </a:cubicBezTo>
                  <a:cubicBezTo>
                    <a:pt x="68" y="67"/>
                    <a:pt x="69" y="67"/>
                    <a:pt x="69" y="68"/>
                  </a:cubicBezTo>
                  <a:cubicBezTo>
                    <a:pt x="70" y="68"/>
                    <a:pt x="70" y="67"/>
                    <a:pt x="70" y="66"/>
                  </a:cubicBezTo>
                  <a:cubicBezTo>
                    <a:pt x="70" y="66"/>
                    <a:pt x="70" y="65"/>
                    <a:pt x="71" y="64"/>
                  </a:cubicBezTo>
                  <a:cubicBezTo>
                    <a:pt x="71" y="64"/>
                    <a:pt x="71" y="64"/>
                    <a:pt x="71" y="63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4" y="62"/>
                    <a:pt x="75" y="63"/>
                    <a:pt x="75" y="63"/>
                  </a:cubicBezTo>
                  <a:cubicBezTo>
                    <a:pt x="76" y="63"/>
                    <a:pt x="76" y="59"/>
                    <a:pt x="77" y="58"/>
                  </a:cubicBezTo>
                  <a:cubicBezTo>
                    <a:pt x="78" y="58"/>
                    <a:pt x="80" y="60"/>
                    <a:pt x="81" y="60"/>
                  </a:cubicBezTo>
                  <a:cubicBezTo>
                    <a:pt x="82" y="60"/>
                    <a:pt x="83" y="60"/>
                    <a:pt x="85" y="59"/>
                  </a:cubicBezTo>
                  <a:cubicBezTo>
                    <a:pt x="86" y="58"/>
                    <a:pt x="87" y="56"/>
                    <a:pt x="87" y="55"/>
                  </a:cubicBezTo>
                  <a:cubicBezTo>
                    <a:pt x="87" y="53"/>
                    <a:pt x="86" y="53"/>
                    <a:pt x="85" y="52"/>
                  </a:cubicBezTo>
                  <a:cubicBezTo>
                    <a:pt x="84" y="52"/>
                    <a:pt x="84" y="51"/>
                    <a:pt x="83" y="51"/>
                  </a:cubicBezTo>
                  <a:cubicBezTo>
                    <a:pt x="82" y="50"/>
                    <a:pt x="81" y="49"/>
                    <a:pt x="80" y="49"/>
                  </a:cubicBezTo>
                  <a:cubicBezTo>
                    <a:pt x="79" y="48"/>
                    <a:pt x="78" y="47"/>
                    <a:pt x="77" y="47"/>
                  </a:cubicBezTo>
                  <a:cubicBezTo>
                    <a:pt x="76" y="46"/>
                    <a:pt x="76" y="46"/>
                    <a:pt x="75" y="46"/>
                  </a:cubicBezTo>
                  <a:cubicBezTo>
                    <a:pt x="75" y="46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43"/>
                    <a:pt x="72" y="42"/>
                    <a:pt x="72" y="42"/>
                  </a:cubicBezTo>
                  <a:cubicBezTo>
                    <a:pt x="72" y="41"/>
                    <a:pt x="73" y="40"/>
                    <a:pt x="71" y="40"/>
                  </a:cubicBezTo>
                  <a:cubicBezTo>
                    <a:pt x="70" y="40"/>
                    <a:pt x="69" y="40"/>
                    <a:pt x="68" y="40"/>
                  </a:cubicBezTo>
                  <a:cubicBezTo>
                    <a:pt x="67" y="39"/>
                    <a:pt x="67" y="38"/>
                    <a:pt x="66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4" y="36"/>
                    <a:pt x="64" y="36"/>
                    <a:pt x="63" y="36"/>
                  </a:cubicBezTo>
                  <a:cubicBezTo>
                    <a:pt x="63" y="35"/>
                    <a:pt x="63" y="33"/>
                    <a:pt x="63" y="32"/>
                  </a:cubicBezTo>
                  <a:cubicBezTo>
                    <a:pt x="63" y="31"/>
                    <a:pt x="64" y="31"/>
                    <a:pt x="64" y="30"/>
                  </a:cubicBezTo>
                  <a:cubicBezTo>
                    <a:pt x="64" y="29"/>
                    <a:pt x="64" y="28"/>
                    <a:pt x="64" y="27"/>
                  </a:cubicBezTo>
                  <a:cubicBezTo>
                    <a:pt x="64" y="26"/>
                    <a:pt x="64" y="25"/>
                    <a:pt x="63" y="24"/>
                  </a:cubicBezTo>
                  <a:cubicBezTo>
                    <a:pt x="63" y="23"/>
                    <a:pt x="63" y="22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2"/>
                    <a:pt x="60" y="22"/>
                  </a:cubicBezTo>
                  <a:cubicBezTo>
                    <a:pt x="59" y="23"/>
                    <a:pt x="59" y="24"/>
                    <a:pt x="59" y="24"/>
                  </a:cubicBezTo>
                  <a:cubicBezTo>
                    <a:pt x="58" y="26"/>
                    <a:pt x="58" y="27"/>
                    <a:pt x="57" y="28"/>
                  </a:cubicBezTo>
                  <a:cubicBezTo>
                    <a:pt x="57" y="29"/>
                    <a:pt x="57" y="30"/>
                    <a:pt x="56" y="30"/>
                  </a:cubicBezTo>
                  <a:lnTo>
                    <a:pt x="57" y="2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6" name="Freeform 326"/>
            <p:cNvSpPr>
              <a:spLocks/>
            </p:cNvSpPr>
            <p:nvPr/>
          </p:nvSpPr>
          <p:spPr bwMode="auto">
            <a:xfrm>
              <a:off x="8802262" y="1640231"/>
              <a:ext cx="20202" cy="1704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7"/>
                </a:cxn>
                <a:cxn ang="0">
                  <a:pos x="15" y="10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2" y="13"/>
                </a:cxn>
                <a:cxn ang="0">
                  <a:pos x="1" y="9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6" y="2"/>
                </a:cxn>
                <a:cxn ang="0">
                  <a:pos x="7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16" h="14">
                  <a:moveTo>
                    <a:pt x="12" y="0"/>
                  </a:moveTo>
                  <a:cubicBezTo>
                    <a:pt x="13" y="2"/>
                    <a:pt x="16" y="4"/>
                    <a:pt x="16" y="7"/>
                  </a:cubicBezTo>
                  <a:cubicBezTo>
                    <a:pt x="16" y="8"/>
                    <a:pt x="15" y="9"/>
                    <a:pt x="15" y="10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4" y="12"/>
                    <a:pt x="13" y="12"/>
                    <a:pt x="12" y="12"/>
                  </a:cubicBezTo>
                  <a:cubicBezTo>
                    <a:pt x="11" y="13"/>
                    <a:pt x="9" y="12"/>
                    <a:pt x="7" y="13"/>
                  </a:cubicBezTo>
                  <a:cubicBezTo>
                    <a:pt x="7" y="13"/>
                    <a:pt x="5" y="13"/>
                    <a:pt x="5" y="14"/>
                  </a:cubicBezTo>
                  <a:cubicBezTo>
                    <a:pt x="4" y="14"/>
                    <a:pt x="4" y="14"/>
                    <a:pt x="3" y="14"/>
                  </a:cubicBezTo>
                  <a:cubicBezTo>
                    <a:pt x="3" y="14"/>
                    <a:pt x="2" y="13"/>
                    <a:pt x="2" y="13"/>
                  </a:cubicBezTo>
                  <a:cubicBezTo>
                    <a:pt x="1" y="12"/>
                    <a:pt x="1" y="10"/>
                    <a:pt x="1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7" name="Freeform 327"/>
            <p:cNvSpPr>
              <a:spLocks/>
            </p:cNvSpPr>
            <p:nvPr/>
          </p:nvSpPr>
          <p:spPr bwMode="auto">
            <a:xfrm>
              <a:off x="8706935" y="1626342"/>
              <a:ext cx="13889" cy="271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4"/>
                </a:cxn>
                <a:cxn ang="0">
                  <a:pos x="6" y="9"/>
                </a:cxn>
                <a:cxn ang="0">
                  <a:pos x="8" y="14"/>
                </a:cxn>
                <a:cxn ang="0">
                  <a:pos x="10" y="18"/>
                </a:cxn>
                <a:cxn ang="0">
                  <a:pos x="11" y="22"/>
                </a:cxn>
                <a:cxn ang="0">
                  <a:pos x="8" y="20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</a:cxnLst>
              <a:rect l="0" t="0" r="r" b="b"/>
              <a:pathLst>
                <a:path w="11" h="22">
                  <a:moveTo>
                    <a:pt x="3" y="0"/>
                  </a:moveTo>
                  <a:cubicBezTo>
                    <a:pt x="4" y="1"/>
                    <a:pt x="4" y="2"/>
                    <a:pt x="5" y="4"/>
                  </a:cubicBezTo>
                  <a:cubicBezTo>
                    <a:pt x="5" y="5"/>
                    <a:pt x="5" y="7"/>
                    <a:pt x="6" y="9"/>
                  </a:cubicBezTo>
                  <a:cubicBezTo>
                    <a:pt x="6" y="11"/>
                    <a:pt x="7" y="13"/>
                    <a:pt x="8" y="14"/>
                  </a:cubicBezTo>
                  <a:cubicBezTo>
                    <a:pt x="8" y="15"/>
                    <a:pt x="9" y="17"/>
                    <a:pt x="10" y="18"/>
                  </a:cubicBezTo>
                  <a:cubicBezTo>
                    <a:pt x="10" y="19"/>
                    <a:pt x="11" y="21"/>
                    <a:pt x="11" y="22"/>
                  </a:cubicBezTo>
                  <a:cubicBezTo>
                    <a:pt x="10" y="22"/>
                    <a:pt x="8" y="20"/>
                    <a:pt x="8" y="20"/>
                  </a:cubicBezTo>
                  <a:cubicBezTo>
                    <a:pt x="7" y="18"/>
                    <a:pt x="5" y="17"/>
                    <a:pt x="5" y="15"/>
                  </a:cubicBezTo>
                  <a:cubicBezTo>
                    <a:pt x="4" y="13"/>
                    <a:pt x="4" y="12"/>
                    <a:pt x="3" y="10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8" name="Freeform 328"/>
            <p:cNvSpPr>
              <a:spLocks/>
            </p:cNvSpPr>
            <p:nvPr/>
          </p:nvSpPr>
          <p:spPr bwMode="auto">
            <a:xfrm>
              <a:off x="8806049" y="1658538"/>
              <a:ext cx="37247" cy="4103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6" y="2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1" y="4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7" y="11"/>
                </a:cxn>
                <a:cxn ang="0">
                  <a:pos x="5" y="18"/>
                </a:cxn>
                <a:cxn ang="0">
                  <a:pos x="4" y="27"/>
                </a:cxn>
                <a:cxn ang="0">
                  <a:pos x="2" y="28"/>
                </a:cxn>
                <a:cxn ang="0">
                  <a:pos x="4" y="29"/>
                </a:cxn>
                <a:cxn ang="0">
                  <a:pos x="6" y="28"/>
                </a:cxn>
                <a:cxn ang="0">
                  <a:pos x="8" y="27"/>
                </a:cxn>
                <a:cxn ang="0">
                  <a:pos x="11" y="26"/>
                </a:cxn>
                <a:cxn ang="0">
                  <a:pos x="13" y="24"/>
                </a:cxn>
                <a:cxn ang="0">
                  <a:pos x="15" y="21"/>
                </a:cxn>
                <a:cxn ang="0">
                  <a:pos x="16" y="28"/>
                </a:cxn>
                <a:cxn ang="0">
                  <a:pos x="14" y="31"/>
                </a:cxn>
                <a:cxn ang="0">
                  <a:pos x="15" y="33"/>
                </a:cxn>
                <a:cxn ang="0">
                  <a:pos x="16" y="33"/>
                </a:cxn>
                <a:cxn ang="0">
                  <a:pos x="18" y="31"/>
                </a:cxn>
                <a:cxn ang="0">
                  <a:pos x="20" y="28"/>
                </a:cxn>
                <a:cxn ang="0">
                  <a:pos x="24" y="25"/>
                </a:cxn>
                <a:cxn ang="0">
                  <a:pos x="26" y="23"/>
                </a:cxn>
                <a:cxn ang="0">
                  <a:pos x="26" y="20"/>
                </a:cxn>
                <a:cxn ang="0">
                  <a:pos x="29" y="19"/>
                </a:cxn>
                <a:cxn ang="0">
                  <a:pos x="27" y="15"/>
                </a:cxn>
                <a:cxn ang="0">
                  <a:pos x="27" y="13"/>
                </a:cxn>
                <a:cxn ang="0">
                  <a:pos x="25" y="13"/>
                </a:cxn>
                <a:cxn ang="0">
                  <a:pos x="24" y="14"/>
                </a:cxn>
                <a:cxn ang="0">
                  <a:pos x="23" y="12"/>
                </a:cxn>
                <a:cxn ang="0">
                  <a:pos x="21" y="10"/>
                </a:cxn>
                <a:cxn ang="0">
                  <a:pos x="19" y="6"/>
                </a:cxn>
                <a:cxn ang="0">
                  <a:pos x="19" y="1"/>
                </a:cxn>
                <a:cxn ang="0">
                  <a:pos x="18" y="0"/>
                </a:cxn>
              </a:cxnLst>
              <a:rect l="0" t="0" r="r" b="b"/>
              <a:pathLst>
                <a:path w="30" h="33">
                  <a:moveTo>
                    <a:pt x="18" y="0"/>
                  </a:moveTo>
                  <a:cubicBezTo>
                    <a:pt x="17" y="1"/>
                    <a:pt x="17" y="1"/>
                    <a:pt x="16" y="2"/>
                  </a:cubicBezTo>
                  <a:cubicBezTo>
                    <a:pt x="13" y="3"/>
                    <a:pt x="11" y="3"/>
                    <a:pt x="8" y="3"/>
                  </a:cubicBezTo>
                  <a:cubicBezTo>
                    <a:pt x="7" y="3"/>
                    <a:pt x="5" y="3"/>
                    <a:pt x="4" y="4"/>
                  </a:cubicBezTo>
                  <a:cubicBezTo>
                    <a:pt x="3" y="4"/>
                    <a:pt x="1" y="4"/>
                    <a:pt x="1" y="4"/>
                  </a:cubicBezTo>
                  <a:cubicBezTo>
                    <a:pt x="0" y="6"/>
                    <a:pt x="3" y="7"/>
                    <a:pt x="4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6" y="14"/>
                    <a:pt x="6" y="16"/>
                    <a:pt x="5" y="18"/>
                  </a:cubicBezTo>
                  <a:cubicBezTo>
                    <a:pt x="4" y="21"/>
                    <a:pt x="4" y="24"/>
                    <a:pt x="4" y="27"/>
                  </a:cubicBezTo>
                  <a:cubicBezTo>
                    <a:pt x="3" y="26"/>
                    <a:pt x="2" y="27"/>
                    <a:pt x="2" y="28"/>
                  </a:cubicBezTo>
                  <a:cubicBezTo>
                    <a:pt x="3" y="28"/>
                    <a:pt x="3" y="28"/>
                    <a:pt x="4" y="29"/>
                  </a:cubicBezTo>
                  <a:cubicBezTo>
                    <a:pt x="5" y="29"/>
                    <a:pt x="5" y="29"/>
                    <a:pt x="6" y="28"/>
                  </a:cubicBezTo>
                  <a:cubicBezTo>
                    <a:pt x="7" y="28"/>
                    <a:pt x="8" y="28"/>
                    <a:pt x="8" y="27"/>
                  </a:cubicBezTo>
                  <a:cubicBezTo>
                    <a:pt x="9" y="27"/>
                    <a:pt x="10" y="27"/>
                    <a:pt x="11" y="26"/>
                  </a:cubicBezTo>
                  <a:cubicBezTo>
                    <a:pt x="12" y="26"/>
                    <a:pt x="12" y="25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7" y="22"/>
                    <a:pt x="17" y="26"/>
                    <a:pt x="16" y="28"/>
                  </a:cubicBezTo>
                  <a:cubicBezTo>
                    <a:pt x="16" y="29"/>
                    <a:pt x="15" y="30"/>
                    <a:pt x="14" y="31"/>
                  </a:cubicBezTo>
                  <a:cubicBezTo>
                    <a:pt x="14" y="32"/>
                    <a:pt x="15" y="32"/>
                    <a:pt x="15" y="33"/>
                  </a:cubicBezTo>
                  <a:cubicBezTo>
                    <a:pt x="15" y="33"/>
                    <a:pt x="16" y="33"/>
                    <a:pt x="16" y="33"/>
                  </a:cubicBezTo>
                  <a:cubicBezTo>
                    <a:pt x="17" y="33"/>
                    <a:pt x="18" y="32"/>
                    <a:pt x="18" y="31"/>
                  </a:cubicBezTo>
                  <a:cubicBezTo>
                    <a:pt x="19" y="30"/>
                    <a:pt x="19" y="29"/>
                    <a:pt x="20" y="28"/>
                  </a:cubicBezTo>
                  <a:cubicBezTo>
                    <a:pt x="22" y="27"/>
                    <a:pt x="23" y="26"/>
                    <a:pt x="24" y="25"/>
                  </a:cubicBezTo>
                  <a:cubicBezTo>
                    <a:pt x="25" y="24"/>
                    <a:pt x="26" y="24"/>
                    <a:pt x="26" y="23"/>
                  </a:cubicBezTo>
                  <a:cubicBezTo>
                    <a:pt x="26" y="22"/>
                    <a:pt x="27" y="20"/>
                    <a:pt x="26" y="20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30" y="17"/>
                    <a:pt x="28" y="16"/>
                    <a:pt x="27" y="15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4"/>
                    <a:pt x="24" y="14"/>
                    <a:pt x="24" y="14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2" y="12"/>
                    <a:pt x="22" y="11"/>
                    <a:pt x="21" y="10"/>
                  </a:cubicBezTo>
                  <a:cubicBezTo>
                    <a:pt x="20" y="9"/>
                    <a:pt x="20" y="7"/>
                    <a:pt x="19" y="6"/>
                  </a:cubicBezTo>
                  <a:cubicBezTo>
                    <a:pt x="18" y="5"/>
                    <a:pt x="19" y="3"/>
                    <a:pt x="19" y="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29" name="Freeform 329"/>
            <p:cNvSpPr>
              <a:spLocks/>
            </p:cNvSpPr>
            <p:nvPr/>
          </p:nvSpPr>
          <p:spPr bwMode="auto">
            <a:xfrm>
              <a:off x="8909584" y="1550585"/>
              <a:ext cx="20833" cy="14520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3" y="0"/>
                </a:cxn>
                <a:cxn ang="0">
                  <a:pos x="6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2" y="11"/>
                </a:cxn>
                <a:cxn ang="0">
                  <a:pos x="6" y="12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5" y="5"/>
                </a:cxn>
                <a:cxn ang="0">
                  <a:pos x="13" y="0"/>
                </a:cxn>
                <a:cxn ang="0">
                  <a:pos x="15" y="1"/>
                </a:cxn>
              </a:cxnLst>
              <a:rect l="0" t="0" r="r" b="b"/>
              <a:pathLst>
                <a:path w="17" h="12">
                  <a:moveTo>
                    <a:pt x="15" y="1"/>
                  </a:moveTo>
                  <a:cubicBezTo>
                    <a:pt x="14" y="1"/>
                    <a:pt x="13" y="0"/>
                    <a:pt x="13" y="0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1"/>
                    <a:pt x="4" y="2"/>
                    <a:pt x="4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3" y="6"/>
                    <a:pt x="14" y="6"/>
                    <a:pt x="15" y="5"/>
                  </a:cubicBezTo>
                  <a:cubicBezTo>
                    <a:pt x="17" y="3"/>
                    <a:pt x="16" y="0"/>
                    <a:pt x="13" y="0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530" name="Freeform 404"/>
            <p:cNvSpPr>
              <a:spLocks/>
            </p:cNvSpPr>
            <p:nvPr/>
          </p:nvSpPr>
          <p:spPr bwMode="auto">
            <a:xfrm>
              <a:off x="8746707" y="2555623"/>
              <a:ext cx="6313" cy="378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4" y="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0" name="Freeform 5"/>
            <p:cNvSpPr>
              <a:spLocks noEditPoints="1"/>
            </p:cNvSpPr>
            <p:nvPr/>
          </p:nvSpPr>
          <p:spPr bwMode="auto">
            <a:xfrm>
              <a:off x="8859173" y="1682318"/>
              <a:ext cx="1592151" cy="802389"/>
            </a:xfrm>
            <a:custGeom>
              <a:avLst/>
              <a:gdLst/>
              <a:ahLst/>
              <a:cxnLst>
                <a:cxn ang="0">
                  <a:pos x="0" y="443"/>
                </a:cxn>
                <a:cxn ang="0">
                  <a:pos x="1249" y="287"/>
                </a:cxn>
                <a:cxn ang="0">
                  <a:pos x="1114" y="223"/>
                </a:cxn>
                <a:cxn ang="0">
                  <a:pos x="947" y="166"/>
                </a:cxn>
                <a:cxn ang="0">
                  <a:pos x="820" y="205"/>
                </a:cxn>
                <a:cxn ang="0">
                  <a:pos x="758" y="151"/>
                </a:cxn>
                <a:cxn ang="0">
                  <a:pos x="638" y="144"/>
                </a:cxn>
                <a:cxn ang="0">
                  <a:pos x="680" y="50"/>
                </a:cxn>
                <a:cxn ang="0">
                  <a:pos x="567" y="48"/>
                </a:cxn>
                <a:cxn ang="0">
                  <a:pos x="498" y="76"/>
                </a:cxn>
                <a:cxn ang="0">
                  <a:pos x="451" y="187"/>
                </a:cxn>
                <a:cxn ang="0">
                  <a:pos x="394" y="183"/>
                </a:cxn>
                <a:cxn ang="0">
                  <a:pos x="373" y="235"/>
                </a:cxn>
                <a:cxn ang="0">
                  <a:pos x="367" y="274"/>
                </a:cxn>
                <a:cxn ang="0">
                  <a:pos x="320" y="223"/>
                </a:cxn>
                <a:cxn ang="0">
                  <a:pos x="269" y="239"/>
                </a:cxn>
                <a:cxn ang="0">
                  <a:pos x="167" y="289"/>
                </a:cxn>
                <a:cxn ang="0">
                  <a:pos x="98" y="329"/>
                </a:cxn>
                <a:cxn ang="0">
                  <a:pos x="117" y="274"/>
                </a:cxn>
                <a:cxn ang="0">
                  <a:pos x="16" y="239"/>
                </a:cxn>
                <a:cxn ang="0">
                  <a:pos x="24" y="266"/>
                </a:cxn>
                <a:cxn ang="0">
                  <a:pos x="28" y="327"/>
                </a:cxn>
                <a:cxn ang="0">
                  <a:pos x="38" y="364"/>
                </a:cxn>
                <a:cxn ang="0">
                  <a:pos x="13" y="417"/>
                </a:cxn>
                <a:cxn ang="0">
                  <a:pos x="6" y="431"/>
                </a:cxn>
                <a:cxn ang="0">
                  <a:pos x="8" y="442"/>
                </a:cxn>
                <a:cxn ang="0">
                  <a:pos x="13" y="454"/>
                </a:cxn>
                <a:cxn ang="0">
                  <a:pos x="18" y="464"/>
                </a:cxn>
                <a:cxn ang="0">
                  <a:pos x="32" y="468"/>
                </a:cxn>
                <a:cxn ang="0">
                  <a:pos x="35" y="480"/>
                </a:cxn>
                <a:cxn ang="0">
                  <a:pos x="42" y="495"/>
                </a:cxn>
                <a:cxn ang="0">
                  <a:pos x="48" y="502"/>
                </a:cxn>
                <a:cxn ang="0">
                  <a:pos x="41" y="512"/>
                </a:cxn>
                <a:cxn ang="0">
                  <a:pos x="49" y="514"/>
                </a:cxn>
                <a:cxn ang="0">
                  <a:pos x="61" y="518"/>
                </a:cxn>
                <a:cxn ang="0">
                  <a:pos x="69" y="528"/>
                </a:cxn>
                <a:cxn ang="0">
                  <a:pos x="84" y="537"/>
                </a:cxn>
                <a:cxn ang="0">
                  <a:pos x="102" y="544"/>
                </a:cxn>
                <a:cxn ang="0">
                  <a:pos x="107" y="553"/>
                </a:cxn>
                <a:cxn ang="0">
                  <a:pos x="102" y="568"/>
                </a:cxn>
                <a:cxn ang="0">
                  <a:pos x="99" y="581"/>
                </a:cxn>
                <a:cxn ang="0">
                  <a:pos x="134" y="627"/>
                </a:cxn>
                <a:cxn ang="0">
                  <a:pos x="162" y="640"/>
                </a:cxn>
                <a:cxn ang="0">
                  <a:pos x="167" y="620"/>
                </a:cxn>
                <a:cxn ang="0">
                  <a:pos x="163" y="556"/>
                </a:cxn>
                <a:cxn ang="0">
                  <a:pos x="228" y="538"/>
                </a:cxn>
                <a:cxn ang="0">
                  <a:pos x="280" y="510"/>
                </a:cxn>
                <a:cxn ang="0">
                  <a:pos x="354" y="488"/>
                </a:cxn>
                <a:cxn ang="0">
                  <a:pos x="409" y="513"/>
                </a:cxn>
                <a:cxn ang="0">
                  <a:pos x="472" y="552"/>
                </a:cxn>
                <a:cxn ang="0">
                  <a:pos x="532" y="540"/>
                </a:cxn>
                <a:cxn ang="0">
                  <a:pos x="588" y="527"/>
                </a:cxn>
                <a:cxn ang="0">
                  <a:pos x="640" y="550"/>
                </a:cxn>
                <a:cxn ang="0">
                  <a:pos x="728" y="544"/>
                </a:cxn>
                <a:cxn ang="0">
                  <a:pos x="798" y="554"/>
                </a:cxn>
                <a:cxn ang="0">
                  <a:pos x="838" y="599"/>
                </a:cxn>
                <a:cxn ang="0">
                  <a:pos x="885" y="573"/>
                </a:cxn>
                <a:cxn ang="0">
                  <a:pos x="876" y="461"/>
                </a:cxn>
                <a:cxn ang="0">
                  <a:pos x="1009" y="400"/>
                </a:cxn>
                <a:cxn ang="0">
                  <a:pos x="1069" y="396"/>
                </a:cxn>
                <a:cxn ang="0">
                  <a:pos x="1069" y="468"/>
                </a:cxn>
                <a:cxn ang="0">
                  <a:pos x="1133" y="402"/>
                </a:cxn>
                <a:cxn ang="0">
                  <a:pos x="1235" y="330"/>
                </a:cxn>
              </a:cxnLst>
              <a:rect l="0" t="0" r="r" b="b"/>
              <a:pathLst>
                <a:path w="1282" h="646">
                  <a:moveTo>
                    <a:pt x="471" y="567"/>
                  </a:moveTo>
                  <a:cubicBezTo>
                    <a:pt x="471" y="567"/>
                    <a:pt x="471" y="567"/>
                    <a:pt x="471" y="567"/>
                  </a:cubicBezTo>
                  <a:cubicBezTo>
                    <a:pt x="471" y="567"/>
                    <a:pt x="471" y="567"/>
                    <a:pt x="471" y="567"/>
                  </a:cubicBezTo>
                  <a:moveTo>
                    <a:pt x="7" y="468"/>
                  </a:moveTo>
                  <a:cubicBezTo>
                    <a:pt x="7" y="468"/>
                    <a:pt x="7" y="468"/>
                    <a:pt x="7" y="468"/>
                  </a:cubicBezTo>
                  <a:cubicBezTo>
                    <a:pt x="7" y="468"/>
                    <a:pt x="7" y="468"/>
                    <a:pt x="7" y="468"/>
                  </a:cubicBezTo>
                  <a:cubicBezTo>
                    <a:pt x="7" y="468"/>
                    <a:pt x="7" y="468"/>
                    <a:pt x="7" y="468"/>
                  </a:cubicBezTo>
                  <a:cubicBezTo>
                    <a:pt x="7" y="468"/>
                    <a:pt x="7" y="468"/>
                    <a:pt x="7" y="468"/>
                  </a:cubicBezTo>
                  <a:moveTo>
                    <a:pt x="5" y="443"/>
                  </a:moveTo>
                  <a:cubicBezTo>
                    <a:pt x="5" y="443"/>
                    <a:pt x="5" y="443"/>
                    <a:pt x="5" y="443"/>
                  </a:cubicBezTo>
                  <a:cubicBezTo>
                    <a:pt x="5" y="443"/>
                    <a:pt x="5" y="443"/>
                    <a:pt x="5" y="443"/>
                  </a:cubicBezTo>
                  <a:cubicBezTo>
                    <a:pt x="5" y="443"/>
                    <a:pt x="5" y="443"/>
                    <a:pt x="5" y="443"/>
                  </a:cubicBezTo>
                  <a:cubicBezTo>
                    <a:pt x="5" y="443"/>
                    <a:pt x="5" y="443"/>
                    <a:pt x="5" y="443"/>
                  </a:cubicBezTo>
                  <a:moveTo>
                    <a:pt x="12" y="415"/>
                  </a:moveTo>
                  <a:cubicBezTo>
                    <a:pt x="12" y="415"/>
                    <a:pt x="12" y="415"/>
                    <a:pt x="12" y="415"/>
                  </a:cubicBezTo>
                  <a:cubicBezTo>
                    <a:pt x="11" y="415"/>
                    <a:pt x="11" y="415"/>
                    <a:pt x="10" y="415"/>
                  </a:cubicBezTo>
                  <a:cubicBezTo>
                    <a:pt x="10" y="415"/>
                    <a:pt x="10" y="415"/>
                    <a:pt x="10" y="415"/>
                  </a:cubicBezTo>
                  <a:cubicBezTo>
                    <a:pt x="10" y="415"/>
                    <a:pt x="11" y="415"/>
                    <a:pt x="12" y="415"/>
                  </a:cubicBezTo>
                  <a:moveTo>
                    <a:pt x="0" y="443"/>
                  </a:move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3"/>
                    <a:pt x="0" y="443"/>
                    <a:pt x="0" y="443"/>
                  </a:cubicBezTo>
                  <a:moveTo>
                    <a:pt x="4" y="443"/>
                  </a:moveTo>
                  <a:cubicBezTo>
                    <a:pt x="4" y="443"/>
                    <a:pt x="4" y="443"/>
                    <a:pt x="4" y="443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4" y="443"/>
                    <a:pt x="4" y="443"/>
                    <a:pt x="4" y="443"/>
                  </a:cubicBezTo>
                  <a:cubicBezTo>
                    <a:pt x="4" y="443"/>
                    <a:pt x="4" y="443"/>
                    <a:pt x="4" y="443"/>
                  </a:cubicBezTo>
                  <a:moveTo>
                    <a:pt x="21" y="235"/>
                  </a:moveTo>
                  <a:cubicBezTo>
                    <a:pt x="21" y="236"/>
                    <a:pt x="21" y="237"/>
                    <a:pt x="20" y="237"/>
                  </a:cubicBezTo>
                  <a:cubicBezTo>
                    <a:pt x="20" y="237"/>
                    <a:pt x="20" y="237"/>
                    <a:pt x="20" y="236"/>
                  </a:cubicBezTo>
                  <a:cubicBezTo>
                    <a:pt x="20" y="236"/>
                    <a:pt x="20" y="236"/>
                    <a:pt x="20" y="236"/>
                  </a:cubicBezTo>
                  <a:cubicBezTo>
                    <a:pt x="20" y="236"/>
                    <a:pt x="21" y="236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moveTo>
                    <a:pt x="1281" y="307"/>
                  </a:moveTo>
                  <a:cubicBezTo>
                    <a:pt x="1280" y="300"/>
                    <a:pt x="1272" y="291"/>
                    <a:pt x="1267" y="288"/>
                  </a:cubicBezTo>
                  <a:cubicBezTo>
                    <a:pt x="1263" y="287"/>
                    <a:pt x="1249" y="280"/>
                    <a:pt x="1249" y="287"/>
                  </a:cubicBezTo>
                  <a:cubicBezTo>
                    <a:pt x="1249" y="290"/>
                    <a:pt x="1259" y="295"/>
                    <a:pt x="1250" y="298"/>
                  </a:cubicBezTo>
                  <a:cubicBezTo>
                    <a:pt x="1245" y="299"/>
                    <a:pt x="1244" y="295"/>
                    <a:pt x="1243" y="292"/>
                  </a:cubicBezTo>
                  <a:cubicBezTo>
                    <a:pt x="1244" y="286"/>
                    <a:pt x="1243" y="280"/>
                    <a:pt x="1240" y="274"/>
                  </a:cubicBezTo>
                  <a:cubicBezTo>
                    <a:pt x="1239" y="271"/>
                    <a:pt x="1233" y="270"/>
                    <a:pt x="1231" y="267"/>
                  </a:cubicBezTo>
                  <a:cubicBezTo>
                    <a:pt x="1228" y="264"/>
                    <a:pt x="1225" y="261"/>
                    <a:pt x="1222" y="259"/>
                  </a:cubicBezTo>
                  <a:cubicBezTo>
                    <a:pt x="1216" y="255"/>
                    <a:pt x="1214" y="250"/>
                    <a:pt x="1207" y="246"/>
                  </a:cubicBezTo>
                  <a:cubicBezTo>
                    <a:pt x="1203" y="243"/>
                    <a:pt x="1200" y="240"/>
                    <a:pt x="1195" y="238"/>
                  </a:cubicBezTo>
                  <a:cubicBezTo>
                    <a:pt x="1191" y="237"/>
                    <a:pt x="1188" y="232"/>
                    <a:pt x="1184" y="231"/>
                  </a:cubicBezTo>
                  <a:cubicBezTo>
                    <a:pt x="1175" y="230"/>
                    <a:pt x="1168" y="228"/>
                    <a:pt x="1159" y="228"/>
                  </a:cubicBezTo>
                  <a:cubicBezTo>
                    <a:pt x="1154" y="227"/>
                    <a:pt x="1149" y="226"/>
                    <a:pt x="1144" y="224"/>
                  </a:cubicBezTo>
                  <a:cubicBezTo>
                    <a:pt x="1141" y="223"/>
                    <a:pt x="1138" y="220"/>
                    <a:pt x="1134" y="221"/>
                  </a:cubicBezTo>
                  <a:cubicBezTo>
                    <a:pt x="1129" y="223"/>
                    <a:pt x="1130" y="231"/>
                    <a:pt x="1130" y="235"/>
                  </a:cubicBezTo>
                  <a:cubicBezTo>
                    <a:pt x="1131" y="238"/>
                    <a:pt x="1131" y="240"/>
                    <a:pt x="1132" y="243"/>
                  </a:cubicBezTo>
                  <a:cubicBezTo>
                    <a:pt x="1133" y="247"/>
                    <a:pt x="1127" y="251"/>
                    <a:pt x="1123" y="249"/>
                  </a:cubicBezTo>
                  <a:cubicBezTo>
                    <a:pt x="1123" y="248"/>
                    <a:pt x="1124" y="245"/>
                    <a:pt x="1123" y="244"/>
                  </a:cubicBezTo>
                  <a:cubicBezTo>
                    <a:pt x="1122" y="244"/>
                    <a:pt x="1120" y="242"/>
                    <a:pt x="1120" y="242"/>
                  </a:cubicBezTo>
                  <a:cubicBezTo>
                    <a:pt x="1117" y="240"/>
                    <a:pt x="1112" y="239"/>
                    <a:pt x="1111" y="235"/>
                  </a:cubicBezTo>
                  <a:cubicBezTo>
                    <a:pt x="1114" y="233"/>
                    <a:pt x="1122" y="236"/>
                    <a:pt x="1123" y="231"/>
                  </a:cubicBezTo>
                  <a:cubicBezTo>
                    <a:pt x="1124" y="228"/>
                    <a:pt x="1117" y="224"/>
                    <a:pt x="1114" y="223"/>
                  </a:cubicBezTo>
                  <a:cubicBezTo>
                    <a:pt x="1109" y="220"/>
                    <a:pt x="1109" y="229"/>
                    <a:pt x="1104" y="231"/>
                  </a:cubicBezTo>
                  <a:cubicBezTo>
                    <a:pt x="1101" y="232"/>
                    <a:pt x="1099" y="234"/>
                    <a:pt x="1097" y="234"/>
                  </a:cubicBezTo>
                  <a:cubicBezTo>
                    <a:pt x="1093" y="235"/>
                    <a:pt x="1089" y="234"/>
                    <a:pt x="1086" y="234"/>
                  </a:cubicBezTo>
                  <a:cubicBezTo>
                    <a:pt x="1080" y="233"/>
                    <a:pt x="1073" y="231"/>
                    <a:pt x="1067" y="230"/>
                  </a:cubicBezTo>
                  <a:cubicBezTo>
                    <a:pt x="1063" y="230"/>
                    <a:pt x="1060" y="235"/>
                    <a:pt x="1058" y="247"/>
                  </a:cubicBezTo>
                  <a:cubicBezTo>
                    <a:pt x="1057" y="233"/>
                    <a:pt x="1048" y="231"/>
                    <a:pt x="1045" y="228"/>
                  </a:cubicBezTo>
                  <a:cubicBezTo>
                    <a:pt x="1042" y="225"/>
                    <a:pt x="1049" y="220"/>
                    <a:pt x="1048" y="216"/>
                  </a:cubicBezTo>
                  <a:cubicBezTo>
                    <a:pt x="1047" y="213"/>
                    <a:pt x="1046" y="209"/>
                    <a:pt x="1044" y="208"/>
                  </a:cubicBezTo>
                  <a:cubicBezTo>
                    <a:pt x="1044" y="207"/>
                    <a:pt x="1041" y="205"/>
                    <a:pt x="1041" y="204"/>
                  </a:cubicBezTo>
                  <a:cubicBezTo>
                    <a:pt x="1039" y="203"/>
                    <a:pt x="1037" y="202"/>
                    <a:pt x="1036" y="201"/>
                  </a:cubicBezTo>
                  <a:cubicBezTo>
                    <a:pt x="1035" y="200"/>
                    <a:pt x="1030" y="199"/>
                    <a:pt x="1030" y="198"/>
                  </a:cubicBezTo>
                  <a:cubicBezTo>
                    <a:pt x="1026" y="194"/>
                    <a:pt x="998" y="201"/>
                    <a:pt x="993" y="202"/>
                  </a:cubicBezTo>
                  <a:cubicBezTo>
                    <a:pt x="980" y="204"/>
                    <a:pt x="988" y="200"/>
                    <a:pt x="979" y="191"/>
                  </a:cubicBezTo>
                  <a:cubicBezTo>
                    <a:pt x="976" y="188"/>
                    <a:pt x="972" y="186"/>
                    <a:pt x="971" y="182"/>
                  </a:cubicBezTo>
                  <a:cubicBezTo>
                    <a:pt x="971" y="180"/>
                    <a:pt x="971" y="178"/>
                    <a:pt x="971" y="176"/>
                  </a:cubicBezTo>
                  <a:cubicBezTo>
                    <a:pt x="970" y="173"/>
                    <a:pt x="969" y="171"/>
                    <a:pt x="966" y="169"/>
                  </a:cubicBezTo>
                  <a:cubicBezTo>
                    <a:pt x="964" y="169"/>
                    <a:pt x="963" y="169"/>
                    <a:pt x="961" y="168"/>
                  </a:cubicBezTo>
                  <a:cubicBezTo>
                    <a:pt x="960" y="167"/>
                    <a:pt x="958" y="168"/>
                    <a:pt x="957" y="167"/>
                  </a:cubicBezTo>
                  <a:cubicBezTo>
                    <a:pt x="954" y="165"/>
                    <a:pt x="951" y="167"/>
                    <a:pt x="947" y="166"/>
                  </a:cubicBezTo>
                  <a:cubicBezTo>
                    <a:pt x="945" y="166"/>
                    <a:pt x="942" y="163"/>
                    <a:pt x="941" y="163"/>
                  </a:cubicBezTo>
                  <a:cubicBezTo>
                    <a:pt x="938" y="162"/>
                    <a:pt x="937" y="160"/>
                    <a:pt x="933" y="160"/>
                  </a:cubicBezTo>
                  <a:cubicBezTo>
                    <a:pt x="930" y="160"/>
                    <a:pt x="926" y="159"/>
                    <a:pt x="922" y="159"/>
                  </a:cubicBezTo>
                  <a:cubicBezTo>
                    <a:pt x="917" y="158"/>
                    <a:pt x="906" y="155"/>
                    <a:pt x="900" y="154"/>
                  </a:cubicBezTo>
                  <a:cubicBezTo>
                    <a:pt x="894" y="153"/>
                    <a:pt x="893" y="157"/>
                    <a:pt x="887" y="159"/>
                  </a:cubicBezTo>
                  <a:cubicBezTo>
                    <a:pt x="886" y="163"/>
                    <a:pt x="882" y="164"/>
                    <a:pt x="884" y="169"/>
                  </a:cubicBezTo>
                  <a:cubicBezTo>
                    <a:pt x="886" y="173"/>
                    <a:pt x="888" y="169"/>
                    <a:pt x="890" y="172"/>
                  </a:cubicBezTo>
                  <a:cubicBezTo>
                    <a:pt x="892" y="174"/>
                    <a:pt x="891" y="184"/>
                    <a:pt x="891" y="187"/>
                  </a:cubicBezTo>
                  <a:cubicBezTo>
                    <a:pt x="890" y="192"/>
                    <a:pt x="889" y="191"/>
                    <a:pt x="885" y="189"/>
                  </a:cubicBezTo>
                  <a:cubicBezTo>
                    <a:pt x="883" y="188"/>
                    <a:pt x="882" y="186"/>
                    <a:pt x="880" y="186"/>
                  </a:cubicBezTo>
                  <a:cubicBezTo>
                    <a:pt x="876" y="186"/>
                    <a:pt x="879" y="188"/>
                    <a:pt x="877" y="189"/>
                  </a:cubicBezTo>
                  <a:cubicBezTo>
                    <a:pt x="875" y="190"/>
                    <a:pt x="871" y="191"/>
                    <a:pt x="869" y="190"/>
                  </a:cubicBezTo>
                  <a:cubicBezTo>
                    <a:pt x="866" y="189"/>
                    <a:pt x="864" y="187"/>
                    <a:pt x="861" y="186"/>
                  </a:cubicBezTo>
                  <a:cubicBezTo>
                    <a:pt x="856" y="184"/>
                    <a:pt x="858" y="184"/>
                    <a:pt x="853" y="186"/>
                  </a:cubicBezTo>
                  <a:cubicBezTo>
                    <a:pt x="850" y="187"/>
                    <a:pt x="848" y="192"/>
                    <a:pt x="845" y="190"/>
                  </a:cubicBezTo>
                  <a:cubicBezTo>
                    <a:pt x="842" y="188"/>
                    <a:pt x="837" y="184"/>
                    <a:pt x="836" y="179"/>
                  </a:cubicBezTo>
                  <a:cubicBezTo>
                    <a:pt x="833" y="177"/>
                    <a:pt x="831" y="179"/>
                    <a:pt x="830" y="182"/>
                  </a:cubicBezTo>
                  <a:cubicBezTo>
                    <a:pt x="828" y="188"/>
                    <a:pt x="828" y="194"/>
                    <a:pt x="826" y="200"/>
                  </a:cubicBezTo>
                  <a:cubicBezTo>
                    <a:pt x="825" y="203"/>
                    <a:pt x="823" y="208"/>
                    <a:pt x="820" y="205"/>
                  </a:cubicBezTo>
                  <a:cubicBezTo>
                    <a:pt x="819" y="204"/>
                    <a:pt x="818" y="202"/>
                    <a:pt x="817" y="201"/>
                  </a:cubicBezTo>
                  <a:cubicBezTo>
                    <a:pt x="816" y="199"/>
                    <a:pt x="813" y="199"/>
                    <a:pt x="812" y="198"/>
                  </a:cubicBezTo>
                  <a:cubicBezTo>
                    <a:pt x="810" y="197"/>
                    <a:pt x="811" y="195"/>
                    <a:pt x="810" y="194"/>
                  </a:cubicBezTo>
                  <a:cubicBezTo>
                    <a:pt x="809" y="192"/>
                    <a:pt x="811" y="189"/>
                    <a:pt x="809" y="187"/>
                  </a:cubicBezTo>
                  <a:cubicBezTo>
                    <a:pt x="807" y="186"/>
                    <a:pt x="804" y="182"/>
                    <a:pt x="804" y="180"/>
                  </a:cubicBezTo>
                  <a:cubicBezTo>
                    <a:pt x="803" y="177"/>
                    <a:pt x="804" y="174"/>
                    <a:pt x="804" y="172"/>
                  </a:cubicBezTo>
                  <a:cubicBezTo>
                    <a:pt x="805" y="170"/>
                    <a:pt x="806" y="170"/>
                    <a:pt x="806" y="168"/>
                  </a:cubicBezTo>
                  <a:cubicBezTo>
                    <a:pt x="807" y="167"/>
                    <a:pt x="806" y="165"/>
                    <a:pt x="806" y="164"/>
                  </a:cubicBezTo>
                  <a:cubicBezTo>
                    <a:pt x="806" y="161"/>
                    <a:pt x="805" y="160"/>
                    <a:pt x="804" y="157"/>
                  </a:cubicBezTo>
                  <a:cubicBezTo>
                    <a:pt x="803" y="156"/>
                    <a:pt x="804" y="155"/>
                    <a:pt x="804" y="153"/>
                  </a:cubicBezTo>
                  <a:cubicBezTo>
                    <a:pt x="803" y="151"/>
                    <a:pt x="805" y="148"/>
                    <a:pt x="804" y="146"/>
                  </a:cubicBezTo>
                  <a:cubicBezTo>
                    <a:pt x="802" y="140"/>
                    <a:pt x="797" y="136"/>
                    <a:pt x="792" y="134"/>
                  </a:cubicBezTo>
                  <a:cubicBezTo>
                    <a:pt x="788" y="133"/>
                    <a:pt x="781" y="135"/>
                    <a:pt x="777" y="134"/>
                  </a:cubicBezTo>
                  <a:cubicBezTo>
                    <a:pt x="776" y="134"/>
                    <a:pt x="773" y="133"/>
                    <a:pt x="773" y="133"/>
                  </a:cubicBezTo>
                  <a:cubicBezTo>
                    <a:pt x="771" y="132"/>
                    <a:pt x="771" y="130"/>
                    <a:pt x="770" y="129"/>
                  </a:cubicBezTo>
                  <a:cubicBezTo>
                    <a:pt x="767" y="128"/>
                    <a:pt x="766" y="129"/>
                    <a:pt x="764" y="132"/>
                  </a:cubicBezTo>
                  <a:cubicBezTo>
                    <a:pt x="763" y="133"/>
                    <a:pt x="760" y="136"/>
                    <a:pt x="760" y="137"/>
                  </a:cubicBezTo>
                  <a:cubicBezTo>
                    <a:pt x="760" y="139"/>
                    <a:pt x="763" y="145"/>
                    <a:pt x="762" y="146"/>
                  </a:cubicBezTo>
                  <a:cubicBezTo>
                    <a:pt x="761" y="148"/>
                    <a:pt x="760" y="151"/>
                    <a:pt x="758" y="151"/>
                  </a:cubicBezTo>
                  <a:cubicBezTo>
                    <a:pt x="754" y="153"/>
                    <a:pt x="749" y="149"/>
                    <a:pt x="745" y="148"/>
                  </a:cubicBezTo>
                  <a:cubicBezTo>
                    <a:pt x="741" y="148"/>
                    <a:pt x="737" y="147"/>
                    <a:pt x="734" y="146"/>
                  </a:cubicBezTo>
                  <a:cubicBezTo>
                    <a:pt x="733" y="145"/>
                    <a:pt x="732" y="148"/>
                    <a:pt x="730" y="147"/>
                  </a:cubicBezTo>
                  <a:cubicBezTo>
                    <a:pt x="728" y="147"/>
                    <a:pt x="726" y="145"/>
                    <a:pt x="724" y="144"/>
                  </a:cubicBezTo>
                  <a:cubicBezTo>
                    <a:pt x="722" y="141"/>
                    <a:pt x="725" y="136"/>
                    <a:pt x="723" y="133"/>
                  </a:cubicBezTo>
                  <a:cubicBezTo>
                    <a:pt x="721" y="130"/>
                    <a:pt x="712" y="133"/>
                    <a:pt x="709" y="132"/>
                  </a:cubicBezTo>
                  <a:cubicBezTo>
                    <a:pt x="707" y="132"/>
                    <a:pt x="703" y="128"/>
                    <a:pt x="701" y="129"/>
                  </a:cubicBezTo>
                  <a:cubicBezTo>
                    <a:pt x="698" y="130"/>
                    <a:pt x="699" y="130"/>
                    <a:pt x="697" y="132"/>
                  </a:cubicBezTo>
                  <a:cubicBezTo>
                    <a:pt x="693" y="134"/>
                    <a:pt x="688" y="135"/>
                    <a:pt x="683" y="133"/>
                  </a:cubicBezTo>
                  <a:cubicBezTo>
                    <a:pt x="685" y="130"/>
                    <a:pt x="685" y="129"/>
                    <a:pt x="684" y="127"/>
                  </a:cubicBezTo>
                  <a:cubicBezTo>
                    <a:pt x="683" y="126"/>
                    <a:pt x="679" y="122"/>
                    <a:pt x="678" y="124"/>
                  </a:cubicBezTo>
                  <a:cubicBezTo>
                    <a:pt x="678" y="127"/>
                    <a:pt x="676" y="127"/>
                    <a:pt x="674" y="129"/>
                  </a:cubicBezTo>
                  <a:cubicBezTo>
                    <a:pt x="672" y="130"/>
                    <a:pt x="669" y="128"/>
                    <a:pt x="667" y="127"/>
                  </a:cubicBezTo>
                  <a:cubicBezTo>
                    <a:pt x="665" y="125"/>
                    <a:pt x="662" y="121"/>
                    <a:pt x="658" y="121"/>
                  </a:cubicBezTo>
                  <a:cubicBezTo>
                    <a:pt x="654" y="122"/>
                    <a:pt x="654" y="127"/>
                    <a:pt x="655" y="129"/>
                  </a:cubicBezTo>
                  <a:cubicBezTo>
                    <a:pt x="657" y="129"/>
                    <a:pt x="664" y="130"/>
                    <a:pt x="662" y="133"/>
                  </a:cubicBezTo>
                  <a:cubicBezTo>
                    <a:pt x="662" y="133"/>
                    <a:pt x="658" y="134"/>
                    <a:pt x="658" y="134"/>
                  </a:cubicBezTo>
                  <a:cubicBezTo>
                    <a:pt x="654" y="135"/>
                    <a:pt x="651" y="138"/>
                    <a:pt x="648" y="140"/>
                  </a:cubicBezTo>
                  <a:cubicBezTo>
                    <a:pt x="644" y="143"/>
                    <a:pt x="642" y="142"/>
                    <a:pt x="638" y="144"/>
                  </a:cubicBezTo>
                  <a:cubicBezTo>
                    <a:pt x="636" y="144"/>
                    <a:pt x="634" y="146"/>
                    <a:pt x="632" y="147"/>
                  </a:cubicBezTo>
                  <a:cubicBezTo>
                    <a:pt x="629" y="149"/>
                    <a:pt x="625" y="151"/>
                    <a:pt x="622" y="153"/>
                  </a:cubicBezTo>
                  <a:cubicBezTo>
                    <a:pt x="623" y="151"/>
                    <a:pt x="623" y="150"/>
                    <a:pt x="623" y="148"/>
                  </a:cubicBezTo>
                  <a:cubicBezTo>
                    <a:pt x="624" y="147"/>
                    <a:pt x="624" y="146"/>
                    <a:pt x="625" y="146"/>
                  </a:cubicBezTo>
                  <a:cubicBezTo>
                    <a:pt x="626" y="144"/>
                    <a:pt x="626" y="143"/>
                    <a:pt x="626" y="141"/>
                  </a:cubicBezTo>
                  <a:cubicBezTo>
                    <a:pt x="627" y="141"/>
                    <a:pt x="628" y="140"/>
                    <a:pt x="628" y="139"/>
                  </a:cubicBezTo>
                  <a:cubicBezTo>
                    <a:pt x="631" y="135"/>
                    <a:pt x="633" y="136"/>
                    <a:pt x="636" y="133"/>
                  </a:cubicBezTo>
                  <a:cubicBezTo>
                    <a:pt x="638" y="131"/>
                    <a:pt x="640" y="131"/>
                    <a:pt x="642" y="129"/>
                  </a:cubicBezTo>
                  <a:cubicBezTo>
                    <a:pt x="643" y="129"/>
                    <a:pt x="646" y="124"/>
                    <a:pt x="647" y="123"/>
                  </a:cubicBezTo>
                  <a:cubicBezTo>
                    <a:pt x="647" y="121"/>
                    <a:pt x="648" y="120"/>
                    <a:pt x="649" y="119"/>
                  </a:cubicBezTo>
                  <a:cubicBezTo>
                    <a:pt x="650" y="118"/>
                    <a:pt x="651" y="119"/>
                    <a:pt x="653" y="118"/>
                  </a:cubicBezTo>
                  <a:cubicBezTo>
                    <a:pt x="654" y="118"/>
                    <a:pt x="654" y="117"/>
                    <a:pt x="655" y="116"/>
                  </a:cubicBezTo>
                  <a:cubicBezTo>
                    <a:pt x="657" y="115"/>
                    <a:pt x="665" y="105"/>
                    <a:pt x="667" y="103"/>
                  </a:cubicBezTo>
                  <a:cubicBezTo>
                    <a:pt x="675" y="97"/>
                    <a:pt x="679" y="96"/>
                    <a:pt x="683" y="87"/>
                  </a:cubicBezTo>
                  <a:cubicBezTo>
                    <a:pt x="685" y="84"/>
                    <a:pt x="684" y="80"/>
                    <a:pt x="684" y="76"/>
                  </a:cubicBezTo>
                  <a:cubicBezTo>
                    <a:pt x="684" y="73"/>
                    <a:pt x="684" y="71"/>
                    <a:pt x="685" y="69"/>
                  </a:cubicBezTo>
                  <a:cubicBezTo>
                    <a:pt x="686" y="67"/>
                    <a:pt x="689" y="67"/>
                    <a:pt x="688" y="64"/>
                  </a:cubicBezTo>
                  <a:cubicBezTo>
                    <a:pt x="688" y="61"/>
                    <a:pt x="685" y="59"/>
                    <a:pt x="684" y="56"/>
                  </a:cubicBezTo>
                  <a:cubicBezTo>
                    <a:pt x="683" y="54"/>
                    <a:pt x="681" y="52"/>
                    <a:pt x="680" y="50"/>
                  </a:cubicBezTo>
                  <a:cubicBezTo>
                    <a:pt x="678" y="48"/>
                    <a:pt x="676" y="46"/>
                    <a:pt x="674" y="45"/>
                  </a:cubicBezTo>
                  <a:cubicBezTo>
                    <a:pt x="672" y="43"/>
                    <a:pt x="670" y="41"/>
                    <a:pt x="668" y="40"/>
                  </a:cubicBezTo>
                  <a:cubicBezTo>
                    <a:pt x="667" y="39"/>
                    <a:pt x="664" y="38"/>
                    <a:pt x="662" y="37"/>
                  </a:cubicBezTo>
                  <a:cubicBezTo>
                    <a:pt x="659" y="36"/>
                    <a:pt x="656" y="36"/>
                    <a:pt x="654" y="36"/>
                  </a:cubicBezTo>
                  <a:cubicBezTo>
                    <a:pt x="649" y="35"/>
                    <a:pt x="643" y="34"/>
                    <a:pt x="642" y="38"/>
                  </a:cubicBezTo>
                  <a:cubicBezTo>
                    <a:pt x="640" y="43"/>
                    <a:pt x="643" y="47"/>
                    <a:pt x="635" y="46"/>
                  </a:cubicBezTo>
                  <a:cubicBezTo>
                    <a:pt x="633" y="46"/>
                    <a:pt x="630" y="47"/>
                    <a:pt x="630" y="45"/>
                  </a:cubicBezTo>
                  <a:cubicBezTo>
                    <a:pt x="629" y="42"/>
                    <a:pt x="632" y="40"/>
                    <a:pt x="633" y="38"/>
                  </a:cubicBezTo>
                  <a:cubicBezTo>
                    <a:pt x="634" y="34"/>
                    <a:pt x="633" y="27"/>
                    <a:pt x="629" y="25"/>
                  </a:cubicBezTo>
                  <a:cubicBezTo>
                    <a:pt x="624" y="23"/>
                    <a:pt x="617" y="25"/>
                    <a:pt x="612" y="24"/>
                  </a:cubicBezTo>
                  <a:cubicBezTo>
                    <a:pt x="613" y="21"/>
                    <a:pt x="618" y="21"/>
                    <a:pt x="620" y="20"/>
                  </a:cubicBezTo>
                  <a:cubicBezTo>
                    <a:pt x="623" y="18"/>
                    <a:pt x="624" y="14"/>
                    <a:pt x="626" y="12"/>
                  </a:cubicBezTo>
                  <a:cubicBezTo>
                    <a:pt x="619" y="8"/>
                    <a:pt x="617" y="0"/>
                    <a:pt x="611" y="2"/>
                  </a:cubicBezTo>
                  <a:cubicBezTo>
                    <a:pt x="607" y="3"/>
                    <a:pt x="594" y="12"/>
                    <a:pt x="592" y="16"/>
                  </a:cubicBezTo>
                  <a:cubicBezTo>
                    <a:pt x="591" y="18"/>
                    <a:pt x="590" y="22"/>
                    <a:pt x="590" y="24"/>
                  </a:cubicBezTo>
                  <a:cubicBezTo>
                    <a:pt x="589" y="26"/>
                    <a:pt x="587" y="30"/>
                    <a:pt x="587" y="32"/>
                  </a:cubicBezTo>
                  <a:cubicBezTo>
                    <a:pt x="586" y="35"/>
                    <a:pt x="588" y="38"/>
                    <a:pt x="587" y="42"/>
                  </a:cubicBezTo>
                  <a:cubicBezTo>
                    <a:pt x="588" y="44"/>
                    <a:pt x="590" y="46"/>
                    <a:pt x="591" y="47"/>
                  </a:cubicBezTo>
                  <a:cubicBezTo>
                    <a:pt x="586" y="48"/>
                    <a:pt x="570" y="42"/>
                    <a:pt x="567" y="48"/>
                  </a:cubicBezTo>
                  <a:cubicBezTo>
                    <a:pt x="568" y="49"/>
                    <a:pt x="570" y="51"/>
                    <a:pt x="572" y="52"/>
                  </a:cubicBezTo>
                  <a:cubicBezTo>
                    <a:pt x="573" y="52"/>
                    <a:pt x="574" y="52"/>
                    <a:pt x="575" y="53"/>
                  </a:cubicBezTo>
                  <a:cubicBezTo>
                    <a:pt x="575" y="54"/>
                    <a:pt x="576" y="55"/>
                    <a:pt x="577" y="56"/>
                  </a:cubicBezTo>
                  <a:cubicBezTo>
                    <a:pt x="578" y="56"/>
                    <a:pt x="578" y="57"/>
                    <a:pt x="579" y="57"/>
                  </a:cubicBezTo>
                  <a:cubicBezTo>
                    <a:pt x="580" y="57"/>
                    <a:pt x="581" y="58"/>
                    <a:pt x="581" y="59"/>
                  </a:cubicBezTo>
                  <a:cubicBezTo>
                    <a:pt x="578" y="60"/>
                    <a:pt x="578" y="58"/>
                    <a:pt x="576" y="57"/>
                  </a:cubicBezTo>
                  <a:cubicBezTo>
                    <a:pt x="574" y="57"/>
                    <a:pt x="573" y="56"/>
                    <a:pt x="571" y="56"/>
                  </a:cubicBezTo>
                  <a:cubicBezTo>
                    <a:pt x="569" y="56"/>
                    <a:pt x="568" y="55"/>
                    <a:pt x="567" y="53"/>
                  </a:cubicBezTo>
                  <a:cubicBezTo>
                    <a:pt x="564" y="53"/>
                    <a:pt x="563" y="57"/>
                    <a:pt x="561" y="58"/>
                  </a:cubicBezTo>
                  <a:cubicBezTo>
                    <a:pt x="559" y="60"/>
                    <a:pt x="555" y="61"/>
                    <a:pt x="553" y="62"/>
                  </a:cubicBezTo>
                  <a:cubicBezTo>
                    <a:pt x="553" y="62"/>
                    <a:pt x="547" y="63"/>
                    <a:pt x="547" y="63"/>
                  </a:cubicBezTo>
                  <a:cubicBezTo>
                    <a:pt x="544" y="62"/>
                    <a:pt x="547" y="61"/>
                    <a:pt x="546" y="59"/>
                  </a:cubicBezTo>
                  <a:cubicBezTo>
                    <a:pt x="544" y="54"/>
                    <a:pt x="536" y="55"/>
                    <a:pt x="532" y="57"/>
                  </a:cubicBezTo>
                  <a:cubicBezTo>
                    <a:pt x="529" y="59"/>
                    <a:pt x="526" y="63"/>
                    <a:pt x="524" y="66"/>
                  </a:cubicBezTo>
                  <a:cubicBezTo>
                    <a:pt x="522" y="68"/>
                    <a:pt x="523" y="69"/>
                    <a:pt x="519" y="69"/>
                  </a:cubicBezTo>
                  <a:cubicBezTo>
                    <a:pt x="517" y="70"/>
                    <a:pt x="516" y="69"/>
                    <a:pt x="514" y="70"/>
                  </a:cubicBezTo>
                  <a:cubicBezTo>
                    <a:pt x="513" y="71"/>
                    <a:pt x="512" y="72"/>
                    <a:pt x="511" y="72"/>
                  </a:cubicBezTo>
                  <a:cubicBezTo>
                    <a:pt x="509" y="72"/>
                    <a:pt x="508" y="72"/>
                    <a:pt x="507" y="72"/>
                  </a:cubicBezTo>
                  <a:cubicBezTo>
                    <a:pt x="504" y="73"/>
                    <a:pt x="500" y="74"/>
                    <a:pt x="498" y="76"/>
                  </a:cubicBezTo>
                  <a:cubicBezTo>
                    <a:pt x="498" y="77"/>
                    <a:pt x="497" y="78"/>
                    <a:pt x="497" y="79"/>
                  </a:cubicBezTo>
                  <a:cubicBezTo>
                    <a:pt x="496" y="80"/>
                    <a:pt x="494" y="80"/>
                    <a:pt x="493" y="80"/>
                  </a:cubicBezTo>
                  <a:cubicBezTo>
                    <a:pt x="491" y="82"/>
                    <a:pt x="491" y="82"/>
                    <a:pt x="489" y="84"/>
                  </a:cubicBezTo>
                  <a:cubicBezTo>
                    <a:pt x="484" y="87"/>
                    <a:pt x="470" y="97"/>
                    <a:pt x="467" y="102"/>
                  </a:cubicBezTo>
                  <a:cubicBezTo>
                    <a:pt x="465" y="106"/>
                    <a:pt x="468" y="108"/>
                    <a:pt x="469" y="112"/>
                  </a:cubicBezTo>
                  <a:cubicBezTo>
                    <a:pt x="470" y="115"/>
                    <a:pt x="475" y="113"/>
                    <a:pt x="475" y="116"/>
                  </a:cubicBezTo>
                  <a:cubicBezTo>
                    <a:pt x="476" y="118"/>
                    <a:pt x="481" y="123"/>
                    <a:pt x="479" y="125"/>
                  </a:cubicBezTo>
                  <a:cubicBezTo>
                    <a:pt x="477" y="128"/>
                    <a:pt x="472" y="125"/>
                    <a:pt x="469" y="125"/>
                  </a:cubicBezTo>
                  <a:cubicBezTo>
                    <a:pt x="465" y="125"/>
                    <a:pt x="458" y="130"/>
                    <a:pt x="454" y="130"/>
                  </a:cubicBezTo>
                  <a:cubicBezTo>
                    <a:pt x="449" y="130"/>
                    <a:pt x="450" y="129"/>
                    <a:pt x="445" y="130"/>
                  </a:cubicBezTo>
                  <a:cubicBezTo>
                    <a:pt x="440" y="131"/>
                    <a:pt x="436" y="133"/>
                    <a:pt x="432" y="133"/>
                  </a:cubicBezTo>
                  <a:cubicBezTo>
                    <a:pt x="430" y="133"/>
                    <a:pt x="426" y="131"/>
                    <a:pt x="425" y="135"/>
                  </a:cubicBezTo>
                  <a:cubicBezTo>
                    <a:pt x="425" y="137"/>
                    <a:pt x="428" y="149"/>
                    <a:pt x="428" y="151"/>
                  </a:cubicBezTo>
                  <a:cubicBezTo>
                    <a:pt x="428" y="154"/>
                    <a:pt x="428" y="159"/>
                    <a:pt x="428" y="160"/>
                  </a:cubicBezTo>
                  <a:cubicBezTo>
                    <a:pt x="428" y="163"/>
                    <a:pt x="430" y="162"/>
                    <a:pt x="431" y="164"/>
                  </a:cubicBezTo>
                  <a:cubicBezTo>
                    <a:pt x="432" y="165"/>
                    <a:pt x="435" y="166"/>
                    <a:pt x="436" y="167"/>
                  </a:cubicBezTo>
                  <a:cubicBezTo>
                    <a:pt x="439" y="169"/>
                    <a:pt x="442" y="173"/>
                    <a:pt x="445" y="175"/>
                  </a:cubicBezTo>
                  <a:cubicBezTo>
                    <a:pt x="449" y="179"/>
                    <a:pt x="451" y="178"/>
                    <a:pt x="451" y="183"/>
                  </a:cubicBezTo>
                  <a:cubicBezTo>
                    <a:pt x="451" y="184"/>
                    <a:pt x="451" y="186"/>
                    <a:pt x="451" y="187"/>
                  </a:cubicBezTo>
                  <a:cubicBezTo>
                    <a:pt x="450" y="190"/>
                    <a:pt x="450" y="188"/>
                    <a:pt x="449" y="190"/>
                  </a:cubicBezTo>
                  <a:cubicBezTo>
                    <a:pt x="445" y="195"/>
                    <a:pt x="448" y="200"/>
                    <a:pt x="448" y="206"/>
                  </a:cubicBezTo>
                  <a:cubicBezTo>
                    <a:pt x="449" y="207"/>
                    <a:pt x="455" y="211"/>
                    <a:pt x="452" y="214"/>
                  </a:cubicBezTo>
                  <a:cubicBezTo>
                    <a:pt x="449" y="218"/>
                    <a:pt x="447" y="212"/>
                    <a:pt x="445" y="212"/>
                  </a:cubicBezTo>
                  <a:cubicBezTo>
                    <a:pt x="445" y="210"/>
                    <a:pt x="445" y="208"/>
                    <a:pt x="444" y="207"/>
                  </a:cubicBezTo>
                  <a:cubicBezTo>
                    <a:pt x="443" y="206"/>
                    <a:pt x="442" y="205"/>
                    <a:pt x="441" y="204"/>
                  </a:cubicBezTo>
                  <a:cubicBezTo>
                    <a:pt x="440" y="202"/>
                    <a:pt x="439" y="194"/>
                    <a:pt x="440" y="193"/>
                  </a:cubicBezTo>
                  <a:cubicBezTo>
                    <a:pt x="442" y="190"/>
                    <a:pt x="446" y="190"/>
                    <a:pt x="446" y="186"/>
                  </a:cubicBezTo>
                  <a:cubicBezTo>
                    <a:pt x="446" y="185"/>
                    <a:pt x="443" y="185"/>
                    <a:pt x="443" y="183"/>
                  </a:cubicBezTo>
                  <a:cubicBezTo>
                    <a:pt x="435" y="182"/>
                    <a:pt x="431" y="176"/>
                    <a:pt x="425" y="171"/>
                  </a:cubicBezTo>
                  <a:cubicBezTo>
                    <a:pt x="422" y="170"/>
                    <a:pt x="420" y="169"/>
                    <a:pt x="418" y="168"/>
                  </a:cubicBezTo>
                  <a:cubicBezTo>
                    <a:pt x="417" y="167"/>
                    <a:pt x="413" y="168"/>
                    <a:pt x="412" y="167"/>
                  </a:cubicBezTo>
                  <a:cubicBezTo>
                    <a:pt x="412" y="166"/>
                    <a:pt x="412" y="165"/>
                    <a:pt x="412" y="164"/>
                  </a:cubicBezTo>
                  <a:cubicBezTo>
                    <a:pt x="410" y="160"/>
                    <a:pt x="407" y="158"/>
                    <a:pt x="403" y="159"/>
                  </a:cubicBezTo>
                  <a:cubicBezTo>
                    <a:pt x="398" y="160"/>
                    <a:pt x="396" y="165"/>
                    <a:pt x="399" y="169"/>
                  </a:cubicBezTo>
                  <a:cubicBezTo>
                    <a:pt x="400" y="170"/>
                    <a:pt x="406" y="171"/>
                    <a:pt x="407" y="173"/>
                  </a:cubicBezTo>
                  <a:cubicBezTo>
                    <a:pt x="408" y="174"/>
                    <a:pt x="405" y="177"/>
                    <a:pt x="405" y="178"/>
                  </a:cubicBezTo>
                  <a:cubicBezTo>
                    <a:pt x="401" y="180"/>
                    <a:pt x="399" y="173"/>
                    <a:pt x="394" y="175"/>
                  </a:cubicBezTo>
                  <a:cubicBezTo>
                    <a:pt x="394" y="177"/>
                    <a:pt x="393" y="181"/>
                    <a:pt x="394" y="183"/>
                  </a:cubicBezTo>
                  <a:cubicBezTo>
                    <a:pt x="394" y="186"/>
                    <a:pt x="396" y="188"/>
                    <a:pt x="398" y="190"/>
                  </a:cubicBezTo>
                  <a:cubicBezTo>
                    <a:pt x="400" y="192"/>
                    <a:pt x="404" y="192"/>
                    <a:pt x="406" y="194"/>
                  </a:cubicBezTo>
                  <a:cubicBezTo>
                    <a:pt x="407" y="195"/>
                    <a:pt x="411" y="199"/>
                    <a:pt x="411" y="200"/>
                  </a:cubicBezTo>
                  <a:cubicBezTo>
                    <a:pt x="408" y="201"/>
                    <a:pt x="402" y="199"/>
                    <a:pt x="400" y="198"/>
                  </a:cubicBezTo>
                  <a:cubicBezTo>
                    <a:pt x="397" y="197"/>
                    <a:pt x="391" y="193"/>
                    <a:pt x="387" y="193"/>
                  </a:cubicBezTo>
                  <a:cubicBezTo>
                    <a:pt x="386" y="191"/>
                    <a:pt x="387" y="189"/>
                    <a:pt x="387" y="186"/>
                  </a:cubicBezTo>
                  <a:cubicBezTo>
                    <a:pt x="387" y="183"/>
                    <a:pt x="388" y="181"/>
                    <a:pt x="387" y="178"/>
                  </a:cubicBezTo>
                  <a:cubicBezTo>
                    <a:pt x="387" y="175"/>
                    <a:pt x="388" y="174"/>
                    <a:pt x="388" y="171"/>
                  </a:cubicBezTo>
                  <a:cubicBezTo>
                    <a:pt x="388" y="168"/>
                    <a:pt x="389" y="162"/>
                    <a:pt x="388" y="160"/>
                  </a:cubicBezTo>
                  <a:cubicBezTo>
                    <a:pt x="387" y="157"/>
                    <a:pt x="382" y="143"/>
                    <a:pt x="377" y="146"/>
                  </a:cubicBezTo>
                  <a:cubicBezTo>
                    <a:pt x="374" y="147"/>
                    <a:pt x="384" y="161"/>
                    <a:pt x="384" y="164"/>
                  </a:cubicBezTo>
                  <a:cubicBezTo>
                    <a:pt x="384" y="168"/>
                    <a:pt x="379" y="172"/>
                    <a:pt x="377" y="175"/>
                  </a:cubicBezTo>
                  <a:cubicBezTo>
                    <a:pt x="376" y="178"/>
                    <a:pt x="374" y="178"/>
                    <a:pt x="373" y="181"/>
                  </a:cubicBezTo>
                  <a:cubicBezTo>
                    <a:pt x="372" y="183"/>
                    <a:pt x="370" y="187"/>
                    <a:pt x="370" y="190"/>
                  </a:cubicBezTo>
                  <a:cubicBezTo>
                    <a:pt x="370" y="194"/>
                    <a:pt x="374" y="195"/>
                    <a:pt x="375" y="199"/>
                  </a:cubicBezTo>
                  <a:cubicBezTo>
                    <a:pt x="377" y="203"/>
                    <a:pt x="379" y="207"/>
                    <a:pt x="378" y="211"/>
                  </a:cubicBezTo>
                  <a:cubicBezTo>
                    <a:pt x="378" y="215"/>
                    <a:pt x="374" y="222"/>
                    <a:pt x="373" y="225"/>
                  </a:cubicBezTo>
                  <a:cubicBezTo>
                    <a:pt x="373" y="227"/>
                    <a:pt x="374" y="227"/>
                    <a:pt x="373" y="229"/>
                  </a:cubicBezTo>
                  <a:cubicBezTo>
                    <a:pt x="372" y="231"/>
                    <a:pt x="374" y="232"/>
                    <a:pt x="373" y="235"/>
                  </a:cubicBezTo>
                  <a:cubicBezTo>
                    <a:pt x="372" y="240"/>
                    <a:pt x="377" y="242"/>
                    <a:pt x="381" y="243"/>
                  </a:cubicBezTo>
                  <a:cubicBezTo>
                    <a:pt x="389" y="241"/>
                    <a:pt x="395" y="237"/>
                    <a:pt x="398" y="244"/>
                  </a:cubicBezTo>
                  <a:cubicBezTo>
                    <a:pt x="399" y="245"/>
                    <a:pt x="403" y="249"/>
                    <a:pt x="404" y="250"/>
                  </a:cubicBezTo>
                  <a:cubicBezTo>
                    <a:pt x="405" y="251"/>
                    <a:pt x="403" y="254"/>
                    <a:pt x="404" y="255"/>
                  </a:cubicBezTo>
                  <a:cubicBezTo>
                    <a:pt x="405" y="257"/>
                    <a:pt x="408" y="260"/>
                    <a:pt x="407" y="261"/>
                  </a:cubicBezTo>
                  <a:cubicBezTo>
                    <a:pt x="404" y="264"/>
                    <a:pt x="402" y="274"/>
                    <a:pt x="402" y="271"/>
                  </a:cubicBezTo>
                  <a:cubicBezTo>
                    <a:pt x="401" y="270"/>
                    <a:pt x="401" y="258"/>
                    <a:pt x="400" y="256"/>
                  </a:cubicBezTo>
                  <a:cubicBezTo>
                    <a:pt x="399" y="255"/>
                    <a:pt x="398" y="251"/>
                    <a:pt x="397" y="250"/>
                  </a:cubicBezTo>
                  <a:cubicBezTo>
                    <a:pt x="393" y="245"/>
                    <a:pt x="384" y="245"/>
                    <a:pt x="379" y="252"/>
                  </a:cubicBezTo>
                  <a:cubicBezTo>
                    <a:pt x="375" y="256"/>
                    <a:pt x="381" y="260"/>
                    <a:pt x="381" y="265"/>
                  </a:cubicBezTo>
                  <a:cubicBezTo>
                    <a:pt x="381" y="267"/>
                    <a:pt x="381" y="270"/>
                    <a:pt x="381" y="272"/>
                  </a:cubicBezTo>
                  <a:cubicBezTo>
                    <a:pt x="381" y="274"/>
                    <a:pt x="377" y="274"/>
                    <a:pt x="377" y="276"/>
                  </a:cubicBezTo>
                  <a:cubicBezTo>
                    <a:pt x="376" y="279"/>
                    <a:pt x="373" y="282"/>
                    <a:pt x="373" y="285"/>
                  </a:cubicBezTo>
                  <a:cubicBezTo>
                    <a:pt x="372" y="292"/>
                    <a:pt x="367" y="296"/>
                    <a:pt x="361" y="300"/>
                  </a:cubicBezTo>
                  <a:cubicBezTo>
                    <a:pt x="356" y="300"/>
                    <a:pt x="344" y="301"/>
                    <a:pt x="342" y="295"/>
                  </a:cubicBezTo>
                  <a:cubicBezTo>
                    <a:pt x="345" y="294"/>
                    <a:pt x="349" y="297"/>
                    <a:pt x="351" y="295"/>
                  </a:cubicBezTo>
                  <a:cubicBezTo>
                    <a:pt x="353" y="293"/>
                    <a:pt x="355" y="292"/>
                    <a:pt x="357" y="290"/>
                  </a:cubicBezTo>
                  <a:cubicBezTo>
                    <a:pt x="360" y="288"/>
                    <a:pt x="361" y="284"/>
                    <a:pt x="363" y="281"/>
                  </a:cubicBezTo>
                  <a:cubicBezTo>
                    <a:pt x="364" y="279"/>
                    <a:pt x="365" y="276"/>
                    <a:pt x="367" y="274"/>
                  </a:cubicBezTo>
                  <a:cubicBezTo>
                    <a:pt x="370" y="269"/>
                    <a:pt x="371" y="263"/>
                    <a:pt x="371" y="257"/>
                  </a:cubicBezTo>
                  <a:cubicBezTo>
                    <a:pt x="371" y="255"/>
                    <a:pt x="368" y="252"/>
                    <a:pt x="368" y="250"/>
                  </a:cubicBezTo>
                  <a:cubicBezTo>
                    <a:pt x="368" y="248"/>
                    <a:pt x="366" y="246"/>
                    <a:pt x="366" y="244"/>
                  </a:cubicBezTo>
                  <a:cubicBezTo>
                    <a:pt x="365" y="240"/>
                    <a:pt x="365" y="235"/>
                    <a:pt x="365" y="230"/>
                  </a:cubicBezTo>
                  <a:cubicBezTo>
                    <a:pt x="365" y="228"/>
                    <a:pt x="366" y="225"/>
                    <a:pt x="365" y="222"/>
                  </a:cubicBezTo>
                  <a:cubicBezTo>
                    <a:pt x="365" y="220"/>
                    <a:pt x="363" y="219"/>
                    <a:pt x="363" y="216"/>
                  </a:cubicBezTo>
                  <a:cubicBezTo>
                    <a:pt x="362" y="211"/>
                    <a:pt x="363" y="204"/>
                    <a:pt x="363" y="199"/>
                  </a:cubicBezTo>
                  <a:cubicBezTo>
                    <a:pt x="363" y="194"/>
                    <a:pt x="360" y="192"/>
                    <a:pt x="360" y="188"/>
                  </a:cubicBezTo>
                  <a:cubicBezTo>
                    <a:pt x="360" y="181"/>
                    <a:pt x="365" y="166"/>
                    <a:pt x="364" y="159"/>
                  </a:cubicBezTo>
                  <a:cubicBezTo>
                    <a:pt x="364" y="156"/>
                    <a:pt x="362" y="157"/>
                    <a:pt x="360" y="155"/>
                  </a:cubicBezTo>
                  <a:cubicBezTo>
                    <a:pt x="358" y="151"/>
                    <a:pt x="353" y="151"/>
                    <a:pt x="350" y="151"/>
                  </a:cubicBezTo>
                  <a:cubicBezTo>
                    <a:pt x="346" y="151"/>
                    <a:pt x="341" y="150"/>
                    <a:pt x="338" y="154"/>
                  </a:cubicBezTo>
                  <a:cubicBezTo>
                    <a:pt x="336" y="157"/>
                    <a:pt x="337" y="159"/>
                    <a:pt x="335" y="162"/>
                  </a:cubicBezTo>
                  <a:cubicBezTo>
                    <a:pt x="333" y="165"/>
                    <a:pt x="335" y="168"/>
                    <a:pt x="334" y="170"/>
                  </a:cubicBezTo>
                  <a:cubicBezTo>
                    <a:pt x="333" y="172"/>
                    <a:pt x="331" y="178"/>
                    <a:pt x="331" y="181"/>
                  </a:cubicBezTo>
                  <a:cubicBezTo>
                    <a:pt x="331" y="186"/>
                    <a:pt x="323" y="189"/>
                    <a:pt x="319" y="194"/>
                  </a:cubicBezTo>
                  <a:cubicBezTo>
                    <a:pt x="317" y="196"/>
                    <a:pt x="320" y="199"/>
                    <a:pt x="319" y="202"/>
                  </a:cubicBezTo>
                  <a:cubicBezTo>
                    <a:pt x="317" y="206"/>
                    <a:pt x="321" y="203"/>
                    <a:pt x="322" y="206"/>
                  </a:cubicBezTo>
                  <a:cubicBezTo>
                    <a:pt x="325" y="210"/>
                    <a:pt x="322" y="220"/>
                    <a:pt x="320" y="223"/>
                  </a:cubicBezTo>
                  <a:cubicBezTo>
                    <a:pt x="318" y="228"/>
                    <a:pt x="318" y="234"/>
                    <a:pt x="321" y="237"/>
                  </a:cubicBezTo>
                  <a:cubicBezTo>
                    <a:pt x="322" y="239"/>
                    <a:pt x="323" y="233"/>
                    <a:pt x="324" y="234"/>
                  </a:cubicBezTo>
                  <a:cubicBezTo>
                    <a:pt x="325" y="234"/>
                    <a:pt x="326" y="234"/>
                    <a:pt x="327" y="234"/>
                  </a:cubicBezTo>
                  <a:cubicBezTo>
                    <a:pt x="330" y="237"/>
                    <a:pt x="328" y="235"/>
                    <a:pt x="329" y="238"/>
                  </a:cubicBezTo>
                  <a:cubicBezTo>
                    <a:pt x="330" y="241"/>
                    <a:pt x="328" y="243"/>
                    <a:pt x="331" y="245"/>
                  </a:cubicBezTo>
                  <a:cubicBezTo>
                    <a:pt x="334" y="249"/>
                    <a:pt x="336" y="243"/>
                    <a:pt x="337" y="248"/>
                  </a:cubicBezTo>
                  <a:cubicBezTo>
                    <a:pt x="337" y="250"/>
                    <a:pt x="336" y="258"/>
                    <a:pt x="335" y="260"/>
                  </a:cubicBezTo>
                  <a:cubicBezTo>
                    <a:pt x="330" y="266"/>
                    <a:pt x="325" y="255"/>
                    <a:pt x="322" y="252"/>
                  </a:cubicBezTo>
                  <a:cubicBezTo>
                    <a:pt x="319" y="249"/>
                    <a:pt x="316" y="246"/>
                    <a:pt x="312" y="243"/>
                  </a:cubicBezTo>
                  <a:cubicBezTo>
                    <a:pt x="309" y="240"/>
                    <a:pt x="306" y="240"/>
                    <a:pt x="302" y="238"/>
                  </a:cubicBezTo>
                  <a:cubicBezTo>
                    <a:pt x="295" y="234"/>
                    <a:pt x="291" y="228"/>
                    <a:pt x="283" y="227"/>
                  </a:cubicBezTo>
                  <a:cubicBezTo>
                    <a:pt x="281" y="226"/>
                    <a:pt x="278" y="226"/>
                    <a:pt x="276" y="225"/>
                  </a:cubicBezTo>
                  <a:cubicBezTo>
                    <a:pt x="274" y="225"/>
                    <a:pt x="274" y="224"/>
                    <a:pt x="272" y="223"/>
                  </a:cubicBezTo>
                  <a:cubicBezTo>
                    <a:pt x="270" y="222"/>
                    <a:pt x="268" y="222"/>
                    <a:pt x="266" y="220"/>
                  </a:cubicBezTo>
                  <a:cubicBezTo>
                    <a:pt x="265" y="219"/>
                    <a:pt x="265" y="217"/>
                    <a:pt x="263" y="216"/>
                  </a:cubicBezTo>
                  <a:cubicBezTo>
                    <a:pt x="262" y="215"/>
                    <a:pt x="256" y="213"/>
                    <a:pt x="254" y="215"/>
                  </a:cubicBezTo>
                  <a:cubicBezTo>
                    <a:pt x="253" y="216"/>
                    <a:pt x="253" y="221"/>
                    <a:pt x="254" y="222"/>
                  </a:cubicBezTo>
                  <a:cubicBezTo>
                    <a:pt x="256" y="226"/>
                    <a:pt x="263" y="227"/>
                    <a:pt x="266" y="230"/>
                  </a:cubicBezTo>
                  <a:cubicBezTo>
                    <a:pt x="269" y="232"/>
                    <a:pt x="269" y="236"/>
                    <a:pt x="269" y="239"/>
                  </a:cubicBezTo>
                  <a:cubicBezTo>
                    <a:pt x="270" y="242"/>
                    <a:pt x="270" y="246"/>
                    <a:pt x="269" y="250"/>
                  </a:cubicBezTo>
                  <a:cubicBezTo>
                    <a:pt x="269" y="251"/>
                    <a:pt x="264" y="257"/>
                    <a:pt x="263" y="259"/>
                  </a:cubicBezTo>
                  <a:cubicBezTo>
                    <a:pt x="257" y="259"/>
                    <a:pt x="259" y="252"/>
                    <a:pt x="258" y="246"/>
                  </a:cubicBezTo>
                  <a:cubicBezTo>
                    <a:pt x="255" y="246"/>
                    <a:pt x="252" y="250"/>
                    <a:pt x="249" y="251"/>
                  </a:cubicBezTo>
                  <a:cubicBezTo>
                    <a:pt x="246" y="253"/>
                    <a:pt x="244" y="254"/>
                    <a:pt x="241" y="254"/>
                  </a:cubicBezTo>
                  <a:cubicBezTo>
                    <a:pt x="238" y="253"/>
                    <a:pt x="234" y="253"/>
                    <a:pt x="231" y="253"/>
                  </a:cubicBezTo>
                  <a:cubicBezTo>
                    <a:pt x="226" y="254"/>
                    <a:pt x="227" y="255"/>
                    <a:pt x="227" y="259"/>
                  </a:cubicBezTo>
                  <a:cubicBezTo>
                    <a:pt x="225" y="264"/>
                    <a:pt x="220" y="266"/>
                    <a:pt x="216" y="262"/>
                  </a:cubicBezTo>
                  <a:cubicBezTo>
                    <a:pt x="214" y="259"/>
                    <a:pt x="215" y="259"/>
                    <a:pt x="217" y="256"/>
                  </a:cubicBezTo>
                  <a:cubicBezTo>
                    <a:pt x="218" y="253"/>
                    <a:pt x="220" y="248"/>
                    <a:pt x="217" y="243"/>
                  </a:cubicBezTo>
                  <a:cubicBezTo>
                    <a:pt x="214" y="246"/>
                    <a:pt x="209" y="257"/>
                    <a:pt x="206" y="259"/>
                  </a:cubicBezTo>
                  <a:cubicBezTo>
                    <a:pt x="204" y="261"/>
                    <a:pt x="206" y="256"/>
                    <a:pt x="203" y="256"/>
                  </a:cubicBezTo>
                  <a:cubicBezTo>
                    <a:pt x="202" y="256"/>
                    <a:pt x="200" y="257"/>
                    <a:pt x="199" y="258"/>
                  </a:cubicBezTo>
                  <a:cubicBezTo>
                    <a:pt x="197" y="258"/>
                    <a:pt x="197" y="259"/>
                    <a:pt x="195" y="260"/>
                  </a:cubicBezTo>
                  <a:cubicBezTo>
                    <a:pt x="194" y="262"/>
                    <a:pt x="192" y="262"/>
                    <a:pt x="190" y="263"/>
                  </a:cubicBezTo>
                  <a:cubicBezTo>
                    <a:pt x="188" y="264"/>
                    <a:pt x="187" y="266"/>
                    <a:pt x="185" y="268"/>
                  </a:cubicBezTo>
                  <a:cubicBezTo>
                    <a:pt x="182" y="270"/>
                    <a:pt x="176" y="273"/>
                    <a:pt x="172" y="275"/>
                  </a:cubicBezTo>
                  <a:cubicBezTo>
                    <a:pt x="171" y="277"/>
                    <a:pt x="170" y="277"/>
                    <a:pt x="171" y="281"/>
                  </a:cubicBezTo>
                  <a:cubicBezTo>
                    <a:pt x="171" y="284"/>
                    <a:pt x="169" y="287"/>
                    <a:pt x="167" y="289"/>
                  </a:cubicBezTo>
                  <a:cubicBezTo>
                    <a:pt x="164" y="291"/>
                    <a:pt x="158" y="289"/>
                    <a:pt x="155" y="288"/>
                  </a:cubicBezTo>
                  <a:cubicBezTo>
                    <a:pt x="153" y="287"/>
                    <a:pt x="151" y="283"/>
                    <a:pt x="150" y="281"/>
                  </a:cubicBezTo>
                  <a:cubicBezTo>
                    <a:pt x="149" y="274"/>
                    <a:pt x="157" y="274"/>
                    <a:pt x="162" y="272"/>
                  </a:cubicBezTo>
                  <a:cubicBezTo>
                    <a:pt x="168" y="267"/>
                    <a:pt x="160" y="265"/>
                    <a:pt x="158" y="260"/>
                  </a:cubicBezTo>
                  <a:cubicBezTo>
                    <a:pt x="157" y="258"/>
                    <a:pt x="159" y="258"/>
                    <a:pt x="157" y="256"/>
                  </a:cubicBezTo>
                  <a:cubicBezTo>
                    <a:pt x="156" y="254"/>
                    <a:pt x="145" y="255"/>
                    <a:pt x="143" y="254"/>
                  </a:cubicBezTo>
                  <a:cubicBezTo>
                    <a:pt x="139" y="253"/>
                    <a:pt x="138" y="250"/>
                    <a:pt x="136" y="254"/>
                  </a:cubicBezTo>
                  <a:cubicBezTo>
                    <a:pt x="136" y="255"/>
                    <a:pt x="139" y="256"/>
                    <a:pt x="139" y="257"/>
                  </a:cubicBezTo>
                  <a:cubicBezTo>
                    <a:pt x="140" y="258"/>
                    <a:pt x="141" y="258"/>
                    <a:pt x="141" y="259"/>
                  </a:cubicBezTo>
                  <a:cubicBezTo>
                    <a:pt x="142" y="261"/>
                    <a:pt x="144" y="264"/>
                    <a:pt x="144" y="265"/>
                  </a:cubicBezTo>
                  <a:cubicBezTo>
                    <a:pt x="143" y="270"/>
                    <a:pt x="139" y="278"/>
                    <a:pt x="140" y="284"/>
                  </a:cubicBezTo>
                  <a:cubicBezTo>
                    <a:pt x="141" y="287"/>
                    <a:pt x="143" y="283"/>
                    <a:pt x="144" y="286"/>
                  </a:cubicBezTo>
                  <a:cubicBezTo>
                    <a:pt x="144" y="288"/>
                    <a:pt x="144" y="290"/>
                    <a:pt x="144" y="292"/>
                  </a:cubicBezTo>
                  <a:cubicBezTo>
                    <a:pt x="144" y="296"/>
                    <a:pt x="144" y="300"/>
                    <a:pt x="141" y="302"/>
                  </a:cubicBezTo>
                  <a:cubicBezTo>
                    <a:pt x="136" y="301"/>
                    <a:pt x="133" y="299"/>
                    <a:pt x="129" y="298"/>
                  </a:cubicBezTo>
                  <a:cubicBezTo>
                    <a:pt x="124" y="296"/>
                    <a:pt x="122" y="303"/>
                    <a:pt x="117" y="305"/>
                  </a:cubicBezTo>
                  <a:cubicBezTo>
                    <a:pt x="113" y="307"/>
                    <a:pt x="108" y="314"/>
                    <a:pt x="109" y="321"/>
                  </a:cubicBezTo>
                  <a:cubicBezTo>
                    <a:pt x="110" y="325"/>
                    <a:pt x="112" y="324"/>
                    <a:pt x="111" y="329"/>
                  </a:cubicBezTo>
                  <a:cubicBezTo>
                    <a:pt x="110" y="335"/>
                    <a:pt x="101" y="332"/>
                    <a:pt x="98" y="329"/>
                  </a:cubicBezTo>
                  <a:cubicBezTo>
                    <a:pt x="96" y="327"/>
                    <a:pt x="91" y="322"/>
                    <a:pt x="88" y="323"/>
                  </a:cubicBezTo>
                  <a:cubicBezTo>
                    <a:pt x="86" y="323"/>
                    <a:pt x="83" y="327"/>
                    <a:pt x="83" y="328"/>
                  </a:cubicBezTo>
                  <a:cubicBezTo>
                    <a:pt x="82" y="331"/>
                    <a:pt x="85" y="334"/>
                    <a:pt x="86" y="335"/>
                  </a:cubicBezTo>
                  <a:cubicBezTo>
                    <a:pt x="88" y="337"/>
                    <a:pt x="91" y="337"/>
                    <a:pt x="93" y="339"/>
                  </a:cubicBezTo>
                  <a:cubicBezTo>
                    <a:pt x="97" y="343"/>
                    <a:pt x="91" y="346"/>
                    <a:pt x="86" y="346"/>
                  </a:cubicBezTo>
                  <a:cubicBezTo>
                    <a:pt x="81" y="345"/>
                    <a:pt x="77" y="341"/>
                    <a:pt x="75" y="338"/>
                  </a:cubicBezTo>
                  <a:cubicBezTo>
                    <a:pt x="70" y="333"/>
                    <a:pt x="70" y="330"/>
                    <a:pt x="70" y="324"/>
                  </a:cubicBezTo>
                  <a:cubicBezTo>
                    <a:pt x="70" y="320"/>
                    <a:pt x="70" y="316"/>
                    <a:pt x="70" y="312"/>
                  </a:cubicBezTo>
                  <a:cubicBezTo>
                    <a:pt x="69" y="307"/>
                    <a:pt x="67" y="304"/>
                    <a:pt x="64" y="300"/>
                  </a:cubicBezTo>
                  <a:cubicBezTo>
                    <a:pt x="62" y="298"/>
                    <a:pt x="60" y="297"/>
                    <a:pt x="58" y="295"/>
                  </a:cubicBezTo>
                  <a:cubicBezTo>
                    <a:pt x="55" y="294"/>
                    <a:pt x="52" y="292"/>
                    <a:pt x="51" y="288"/>
                  </a:cubicBezTo>
                  <a:cubicBezTo>
                    <a:pt x="54" y="286"/>
                    <a:pt x="58" y="291"/>
                    <a:pt x="61" y="292"/>
                  </a:cubicBezTo>
                  <a:cubicBezTo>
                    <a:pt x="65" y="294"/>
                    <a:pt x="70" y="296"/>
                    <a:pt x="74" y="298"/>
                  </a:cubicBezTo>
                  <a:cubicBezTo>
                    <a:pt x="78" y="299"/>
                    <a:pt x="83" y="300"/>
                    <a:pt x="86" y="302"/>
                  </a:cubicBezTo>
                  <a:cubicBezTo>
                    <a:pt x="91" y="305"/>
                    <a:pt x="90" y="304"/>
                    <a:pt x="96" y="305"/>
                  </a:cubicBezTo>
                  <a:cubicBezTo>
                    <a:pt x="103" y="305"/>
                    <a:pt x="102" y="305"/>
                    <a:pt x="105" y="303"/>
                  </a:cubicBezTo>
                  <a:cubicBezTo>
                    <a:pt x="107" y="302"/>
                    <a:pt x="110" y="301"/>
                    <a:pt x="111" y="299"/>
                  </a:cubicBezTo>
                  <a:cubicBezTo>
                    <a:pt x="112" y="298"/>
                    <a:pt x="115" y="296"/>
                    <a:pt x="116" y="295"/>
                  </a:cubicBezTo>
                  <a:cubicBezTo>
                    <a:pt x="121" y="289"/>
                    <a:pt x="120" y="281"/>
                    <a:pt x="117" y="274"/>
                  </a:cubicBezTo>
                  <a:cubicBezTo>
                    <a:pt x="114" y="270"/>
                    <a:pt x="109" y="266"/>
                    <a:pt x="103" y="261"/>
                  </a:cubicBezTo>
                  <a:cubicBezTo>
                    <a:pt x="98" y="258"/>
                    <a:pt x="80" y="243"/>
                    <a:pt x="76" y="241"/>
                  </a:cubicBezTo>
                  <a:cubicBezTo>
                    <a:pt x="69" y="240"/>
                    <a:pt x="59" y="238"/>
                    <a:pt x="48" y="232"/>
                  </a:cubicBezTo>
                  <a:cubicBezTo>
                    <a:pt x="47" y="231"/>
                    <a:pt x="59" y="231"/>
                    <a:pt x="58" y="230"/>
                  </a:cubicBezTo>
                  <a:cubicBezTo>
                    <a:pt x="56" y="230"/>
                    <a:pt x="53" y="228"/>
                    <a:pt x="52" y="227"/>
                  </a:cubicBezTo>
                  <a:cubicBezTo>
                    <a:pt x="46" y="225"/>
                    <a:pt x="51" y="221"/>
                    <a:pt x="44" y="229"/>
                  </a:cubicBezTo>
                  <a:cubicBezTo>
                    <a:pt x="40" y="229"/>
                    <a:pt x="41" y="230"/>
                    <a:pt x="37" y="231"/>
                  </a:cubicBezTo>
                  <a:cubicBezTo>
                    <a:pt x="37" y="231"/>
                    <a:pt x="37" y="231"/>
                    <a:pt x="37" y="231"/>
                  </a:cubicBezTo>
                  <a:cubicBezTo>
                    <a:pt x="37" y="230"/>
                    <a:pt x="36" y="230"/>
                    <a:pt x="36" y="229"/>
                  </a:cubicBezTo>
                  <a:cubicBezTo>
                    <a:pt x="33" y="228"/>
                    <a:pt x="31" y="226"/>
                    <a:pt x="28" y="226"/>
                  </a:cubicBezTo>
                  <a:cubicBezTo>
                    <a:pt x="25" y="225"/>
                    <a:pt x="21" y="227"/>
                    <a:pt x="19" y="229"/>
                  </a:cubicBezTo>
                  <a:cubicBezTo>
                    <a:pt x="19" y="229"/>
                    <a:pt x="19" y="230"/>
                    <a:pt x="19" y="230"/>
                  </a:cubicBezTo>
                  <a:cubicBezTo>
                    <a:pt x="19" y="231"/>
                    <a:pt x="20" y="231"/>
                    <a:pt x="20" y="232"/>
                  </a:cubicBezTo>
                  <a:cubicBezTo>
                    <a:pt x="20" y="232"/>
                    <a:pt x="19" y="232"/>
                    <a:pt x="19" y="232"/>
                  </a:cubicBezTo>
                  <a:cubicBezTo>
                    <a:pt x="19" y="233"/>
                    <a:pt x="19" y="233"/>
                    <a:pt x="19" y="233"/>
                  </a:cubicBezTo>
                  <a:cubicBezTo>
                    <a:pt x="18" y="234"/>
                    <a:pt x="18" y="235"/>
                    <a:pt x="17" y="236"/>
                  </a:cubicBezTo>
                  <a:cubicBezTo>
                    <a:pt x="17" y="236"/>
                    <a:pt x="17" y="237"/>
                    <a:pt x="17" y="237"/>
                  </a:cubicBezTo>
                  <a:cubicBezTo>
                    <a:pt x="16" y="237"/>
                    <a:pt x="16" y="237"/>
                    <a:pt x="16" y="238"/>
                  </a:cubicBezTo>
                  <a:cubicBezTo>
                    <a:pt x="16" y="238"/>
                    <a:pt x="16" y="239"/>
                    <a:pt x="16" y="239"/>
                  </a:cubicBezTo>
                  <a:cubicBezTo>
                    <a:pt x="16" y="239"/>
                    <a:pt x="16" y="240"/>
                    <a:pt x="17" y="240"/>
                  </a:cubicBezTo>
                  <a:cubicBezTo>
                    <a:pt x="17" y="240"/>
                    <a:pt x="17" y="241"/>
                    <a:pt x="17" y="241"/>
                  </a:cubicBezTo>
                  <a:cubicBezTo>
                    <a:pt x="17" y="241"/>
                    <a:pt x="17" y="241"/>
                    <a:pt x="17" y="241"/>
                  </a:cubicBezTo>
                  <a:cubicBezTo>
                    <a:pt x="18" y="242"/>
                    <a:pt x="18" y="242"/>
                    <a:pt x="18" y="242"/>
                  </a:cubicBezTo>
                  <a:cubicBezTo>
                    <a:pt x="18" y="242"/>
                    <a:pt x="18" y="242"/>
                    <a:pt x="18" y="242"/>
                  </a:cubicBezTo>
                  <a:cubicBezTo>
                    <a:pt x="17" y="243"/>
                    <a:pt x="17" y="243"/>
                    <a:pt x="16" y="244"/>
                  </a:cubicBezTo>
                  <a:cubicBezTo>
                    <a:pt x="16" y="244"/>
                    <a:pt x="16" y="244"/>
                    <a:pt x="15" y="244"/>
                  </a:cubicBezTo>
                  <a:cubicBezTo>
                    <a:pt x="15" y="244"/>
                    <a:pt x="14" y="245"/>
                    <a:pt x="15" y="245"/>
                  </a:cubicBezTo>
                  <a:cubicBezTo>
                    <a:pt x="14" y="245"/>
                    <a:pt x="15" y="245"/>
                    <a:pt x="16" y="245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6" y="246"/>
                    <a:pt x="16" y="247"/>
                    <a:pt x="16" y="248"/>
                  </a:cubicBezTo>
                  <a:cubicBezTo>
                    <a:pt x="15" y="250"/>
                    <a:pt x="15" y="251"/>
                    <a:pt x="15" y="252"/>
                  </a:cubicBezTo>
                  <a:cubicBezTo>
                    <a:pt x="15" y="253"/>
                    <a:pt x="15" y="254"/>
                    <a:pt x="15" y="256"/>
                  </a:cubicBezTo>
                  <a:cubicBezTo>
                    <a:pt x="15" y="257"/>
                    <a:pt x="15" y="258"/>
                    <a:pt x="16" y="259"/>
                  </a:cubicBezTo>
                  <a:cubicBezTo>
                    <a:pt x="17" y="260"/>
                    <a:pt x="18" y="260"/>
                    <a:pt x="19" y="261"/>
                  </a:cubicBezTo>
                  <a:cubicBezTo>
                    <a:pt x="19" y="261"/>
                    <a:pt x="20" y="261"/>
                    <a:pt x="20" y="261"/>
                  </a:cubicBezTo>
                  <a:cubicBezTo>
                    <a:pt x="21" y="262"/>
                    <a:pt x="20" y="262"/>
                    <a:pt x="21" y="262"/>
                  </a:cubicBezTo>
                  <a:cubicBezTo>
                    <a:pt x="22" y="263"/>
                    <a:pt x="22" y="264"/>
                    <a:pt x="23" y="264"/>
                  </a:cubicBezTo>
                  <a:cubicBezTo>
                    <a:pt x="23" y="265"/>
                    <a:pt x="23" y="266"/>
                    <a:pt x="24" y="266"/>
                  </a:cubicBezTo>
                  <a:cubicBezTo>
                    <a:pt x="24" y="267"/>
                    <a:pt x="24" y="267"/>
                    <a:pt x="25" y="268"/>
                  </a:cubicBezTo>
                  <a:cubicBezTo>
                    <a:pt x="25" y="268"/>
                    <a:pt x="25" y="268"/>
                    <a:pt x="25" y="269"/>
                  </a:cubicBezTo>
                  <a:cubicBezTo>
                    <a:pt x="26" y="269"/>
                    <a:pt x="26" y="269"/>
                    <a:pt x="26" y="270"/>
                  </a:cubicBezTo>
                  <a:cubicBezTo>
                    <a:pt x="27" y="271"/>
                    <a:pt x="26" y="271"/>
                    <a:pt x="26" y="272"/>
                  </a:cubicBezTo>
                  <a:cubicBezTo>
                    <a:pt x="25" y="274"/>
                    <a:pt x="19" y="283"/>
                    <a:pt x="19" y="284"/>
                  </a:cubicBezTo>
                  <a:cubicBezTo>
                    <a:pt x="19" y="286"/>
                    <a:pt x="27" y="304"/>
                    <a:pt x="27" y="305"/>
                  </a:cubicBezTo>
                  <a:cubicBezTo>
                    <a:pt x="29" y="311"/>
                    <a:pt x="26" y="309"/>
                    <a:pt x="26" y="310"/>
                  </a:cubicBezTo>
                  <a:cubicBezTo>
                    <a:pt x="25" y="310"/>
                    <a:pt x="26" y="311"/>
                    <a:pt x="25" y="311"/>
                  </a:cubicBezTo>
                  <a:cubicBezTo>
                    <a:pt x="25" y="312"/>
                    <a:pt x="25" y="312"/>
                    <a:pt x="25" y="312"/>
                  </a:cubicBezTo>
                  <a:cubicBezTo>
                    <a:pt x="25" y="313"/>
                    <a:pt x="25" y="314"/>
                    <a:pt x="25" y="315"/>
                  </a:cubicBezTo>
                  <a:cubicBezTo>
                    <a:pt x="25" y="316"/>
                    <a:pt x="24" y="317"/>
                    <a:pt x="25" y="317"/>
                  </a:cubicBezTo>
                  <a:cubicBezTo>
                    <a:pt x="25" y="317"/>
                    <a:pt x="25" y="317"/>
                    <a:pt x="26" y="318"/>
                  </a:cubicBezTo>
                  <a:cubicBezTo>
                    <a:pt x="26" y="318"/>
                    <a:pt x="26" y="319"/>
                    <a:pt x="26" y="320"/>
                  </a:cubicBezTo>
                  <a:cubicBezTo>
                    <a:pt x="25" y="320"/>
                    <a:pt x="26" y="320"/>
                    <a:pt x="25" y="320"/>
                  </a:cubicBezTo>
                  <a:cubicBezTo>
                    <a:pt x="25" y="320"/>
                    <a:pt x="24" y="320"/>
                    <a:pt x="24" y="321"/>
                  </a:cubicBezTo>
                  <a:cubicBezTo>
                    <a:pt x="24" y="321"/>
                    <a:pt x="24" y="323"/>
                    <a:pt x="24" y="323"/>
                  </a:cubicBezTo>
                  <a:cubicBezTo>
                    <a:pt x="25" y="324"/>
                    <a:pt x="25" y="325"/>
                    <a:pt x="26" y="325"/>
                  </a:cubicBezTo>
                  <a:cubicBezTo>
                    <a:pt x="26" y="326"/>
                    <a:pt x="28" y="326"/>
                    <a:pt x="28" y="326"/>
                  </a:cubicBezTo>
                  <a:cubicBezTo>
                    <a:pt x="29" y="327"/>
                    <a:pt x="28" y="327"/>
                    <a:pt x="28" y="327"/>
                  </a:cubicBezTo>
                  <a:cubicBezTo>
                    <a:pt x="28" y="328"/>
                    <a:pt x="28" y="329"/>
                    <a:pt x="27" y="330"/>
                  </a:cubicBezTo>
                  <a:cubicBezTo>
                    <a:pt x="27" y="330"/>
                    <a:pt x="26" y="331"/>
                    <a:pt x="27" y="331"/>
                  </a:cubicBezTo>
                  <a:cubicBezTo>
                    <a:pt x="27" y="331"/>
                    <a:pt x="27" y="331"/>
                    <a:pt x="27" y="331"/>
                  </a:cubicBezTo>
                  <a:cubicBezTo>
                    <a:pt x="27" y="331"/>
                    <a:pt x="27" y="332"/>
                    <a:pt x="27" y="332"/>
                  </a:cubicBezTo>
                  <a:cubicBezTo>
                    <a:pt x="28" y="333"/>
                    <a:pt x="29" y="334"/>
                    <a:pt x="29" y="335"/>
                  </a:cubicBezTo>
                  <a:cubicBezTo>
                    <a:pt x="30" y="335"/>
                    <a:pt x="30" y="336"/>
                    <a:pt x="30" y="336"/>
                  </a:cubicBezTo>
                  <a:cubicBezTo>
                    <a:pt x="30" y="338"/>
                    <a:pt x="31" y="336"/>
                    <a:pt x="30" y="337"/>
                  </a:cubicBezTo>
                  <a:cubicBezTo>
                    <a:pt x="30" y="339"/>
                    <a:pt x="30" y="340"/>
                    <a:pt x="30" y="342"/>
                  </a:cubicBezTo>
                  <a:cubicBezTo>
                    <a:pt x="30" y="342"/>
                    <a:pt x="30" y="343"/>
                    <a:pt x="29" y="343"/>
                  </a:cubicBezTo>
                  <a:cubicBezTo>
                    <a:pt x="29" y="344"/>
                    <a:pt x="29" y="344"/>
                    <a:pt x="29" y="344"/>
                  </a:cubicBezTo>
                  <a:cubicBezTo>
                    <a:pt x="29" y="345"/>
                    <a:pt x="30" y="345"/>
                    <a:pt x="30" y="345"/>
                  </a:cubicBezTo>
                  <a:cubicBezTo>
                    <a:pt x="31" y="346"/>
                    <a:pt x="31" y="346"/>
                    <a:pt x="32" y="347"/>
                  </a:cubicBezTo>
                  <a:cubicBezTo>
                    <a:pt x="33" y="348"/>
                    <a:pt x="35" y="350"/>
                    <a:pt x="36" y="351"/>
                  </a:cubicBezTo>
                  <a:cubicBezTo>
                    <a:pt x="36" y="352"/>
                    <a:pt x="37" y="353"/>
                    <a:pt x="37" y="354"/>
                  </a:cubicBezTo>
                  <a:cubicBezTo>
                    <a:pt x="38" y="355"/>
                    <a:pt x="38" y="356"/>
                    <a:pt x="38" y="356"/>
                  </a:cubicBezTo>
                  <a:cubicBezTo>
                    <a:pt x="39" y="357"/>
                    <a:pt x="39" y="357"/>
                    <a:pt x="39" y="358"/>
                  </a:cubicBezTo>
                  <a:cubicBezTo>
                    <a:pt x="39" y="358"/>
                    <a:pt x="40" y="358"/>
                    <a:pt x="40" y="359"/>
                  </a:cubicBezTo>
                  <a:cubicBezTo>
                    <a:pt x="40" y="359"/>
                    <a:pt x="40" y="360"/>
                    <a:pt x="40" y="360"/>
                  </a:cubicBezTo>
                  <a:cubicBezTo>
                    <a:pt x="41" y="362"/>
                    <a:pt x="39" y="363"/>
                    <a:pt x="38" y="364"/>
                  </a:cubicBezTo>
                  <a:cubicBezTo>
                    <a:pt x="36" y="366"/>
                    <a:pt x="34" y="369"/>
                    <a:pt x="32" y="372"/>
                  </a:cubicBezTo>
                  <a:cubicBezTo>
                    <a:pt x="31" y="376"/>
                    <a:pt x="29" y="379"/>
                    <a:pt x="27" y="382"/>
                  </a:cubicBezTo>
                  <a:cubicBezTo>
                    <a:pt x="26" y="383"/>
                    <a:pt x="26" y="384"/>
                    <a:pt x="25" y="385"/>
                  </a:cubicBezTo>
                  <a:cubicBezTo>
                    <a:pt x="24" y="386"/>
                    <a:pt x="23" y="387"/>
                    <a:pt x="22" y="388"/>
                  </a:cubicBezTo>
                  <a:cubicBezTo>
                    <a:pt x="21" y="389"/>
                    <a:pt x="21" y="390"/>
                    <a:pt x="20" y="391"/>
                  </a:cubicBezTo>
                  <a:cubicBezTo>
                    <a:pt x="19" y="392"/>
                    <a:pt x="18" y="392"/>
                    <a:pt x="17" y="393"/>
                  </a:cubicBezTo>
                  <a:cubicBezTo>
                    <a:pt x="17" y="393"/>
                    <a:pt x="17" y="393"/>
                    <a:pt x="17" y="393"/>
                  </a:cubicBezTo>
                  <a:cubicBezTo>
                    <a:pt x="18" y="393"/>
                    <a:pt x="18" y="394"/>
                    <a:pt x="19" y="395"/>
                  </a:cubicBezTo>
                  <a:cubicBezTo>
                    <a:pt x="19" y="395"/>
                    <a:pt x="20" y="396"/>
                    <a:pt x="20" y="397"/>
                  </a:cubicBezTo>
                  <a:cubicBezTo>
                    <a:pt x="19" y="399"/>
                    <a:pt x="19" y="401"/>
                    <a:pt x="19" y="403"/>
                  </a:cubicBezTo>
                  <a:cubicBezTo>
                    <a:pt x="20" y="404"/>
                    <a:pt x="21" y="405"/>
                    <a:pt x="22" y="407"/>
                  </a:cubicBezTo>
                  <a:cubicBezTo>
                    <a:pt x="22" y="407"/>
                    <a:pt x="32" y="409"/>
                    <a:pt x="32" y="410"/>
                  </a:cubicBezTo>
                  <a:cubicBezTo>
                    <a:pt x="25" y="412"/>
                    <a:pt x="23" y="413"/>
                    <a:pt x="21" y="414"/>
                  </a:cubicBezTo>
                  <a:cubicBezTo>
                    <a:pt x="21" y="414"/>
                    <a:pt x="21" y="414"/>
                    <a:pt x="21" y="413"/>
                  </a:cubicBezTo>
                  <a:cubicBezTo>
                    <a:pt x="18" y="413"/>
                    <a:pt x="15" y="414"/>
                    <a:pt x="12" y="415"/>
                  </a:cubicBezTo>
                  <a:cubicBezTo>
                    <a:pt x="12" y="415"/>
                    <a:pt x="12" y="415"/>
                    <a:pt x="13" y="415"/>
                  </a:cubicBezTo>
                  <a:cubicBezTo>
                    <a:pt x="13" y="415"/>
                    <a:pt x="13" y="416"/>
                    <a:pt x="13" y="416"/>
                  </a:cubicBezTo>
                  <a:cubicBezTo>
                    <a:pt x="13" y="416"/>
                    <a:pt x="13" y="416"/>
                    <a:pt x="13" y="416"/>
                  </a:cubicBezTo>
                  <a:cubicBezTo>
                    <a:pt x="13" y="416"/>
                    <a:pt x="13" y="417"/>
                    <a:pt x="13" y="417"/>
                  </a:cubicBezTo>
                  <a:cubicBezTo>
                    <a:pt x="12" y="417"/>
                    <a:pt x="12" y="417"/>
                    <a:pt x="12" y="417"/>
                  </a:cubicBezTo>
                  <a:cubicBezTo>
                    <a:pt x="11" y="417"/>
                    <a:pt x="11" y="418"/>
                    <a:pt x="11" y="419"/>
                  </a:cubicBezTo>
                  <a:cubicBezTo>
                    <a:pt x="11" y="419"/>
                    <a:pt x="11" y="419"/>
                    <a:pt x="11" y="419"/>
                  </a:cubicBezTo>
                  <a:cubicBezTo>
                    <a:pt x="11" y="419"/>
                    <a:pt x="11" y="420"/>
                    <a:pt x="11" y="420"/>
                  </a:cubicBezTo>
                  <a:cubicBezTo>
                    <a:pt x="11" y="420"/>
                    <a:pt x="11" y="420"/>
                    <a:pt x="10" y="421"/>
                  </a:cubicBezTo>
                  <a:cubicBezTo>
                    <a:pt x="10" y="421"/>
                    <a:pt x="10" y="421"/>
                    <a:pt x="10" y="422"/>
                  </a:cubicBezTo>
                  <a:cubicBezTo>
                    <a:pt x="10" y="422"/>
                    <a:pt x="10" y="422"/>
                    <a:pt x="9" y="422"/>
                  </a:cubicBezTo>
                  <a:cubicBezTo>
                    <a:pt x="9" y="422"/>
                    <a:pt x="9" y="422"/>
                    <a:pt x="9" y="422"/>
                  </a:cubicBezTo>
                  <a:cubicBezTo>
                    <a:pt x="8" y="422"/>
                    <a:pt x="8" y="422"/>
                    <a:pt x="8" y="422"/>
                  </a:cubicBezTo>
                  <a:cubicBezTo>
                    <a:pt x="7" y="422"/>
                    <a:pt x="7" y="422"/>
                    <a:pt x="6" y="423"/>
                  </a:cubicBezTo>
                  <a:cubicBezTo>
                    <a:pt x="6" y="423"/>
                    <a:pt x="5" y="423"/>
                    <a:pt x="5" y="423"/>
                  </a:cubicBezTo>
                  <a:cubicBezTo>
                    <a:pt x="5" y="423"/>
                    <a:pt x="4" y="423"/>
                    <a:pt x="4" y="423"/>
                  </a:cubicBezTo>
                  <a:cubicBezTo>
                    <a:pt x="4" y="424"/>
                    <a:pt x="3" y="424"/>
                    <a:pt x="3" y="424"/>
                  </a:cubicBezTo>
                  <a:cubicBezTo>
                    <a:pt x="3" y="425"/>
                    <a:pt x="4" y="425"/>
                    <a:pt x="4" y="425"/>
                  </a:cubicBezTo>
                  <a:cubicBezTo>
                    <a:pt x="4" y="425"/>
                    <a:pt x="5" y="426"/>
                    <a:pt x="5" y="426"/>
                  </a:cubicBezTo>
                  <a:cubicBezTo>
                    <a:pt x="5" y="426"/>
                    <a:pt x="5" y="427"/>
                    <a:pt x="5" y="427"/>
                  </a:cubicBezTo>
                  <a:cubicBezTo>
                    <a:pt x="5" y="428"/>
                    <a:pt x="5" y="428"/>
                    <a:pt x="5" y="429"/>
                  </a:cubicBezTo>
                  <a:cubicBezTo>
                    <a:pt x="5" y="429"/>
                    <a:pt x="6" y="429"/>
                    <a:pt x="6" y="429"/>
                  </a:cubicBezTo>
                  <a:cubicBezTo>
                    <a:pt x="6" y="430"/>
                    <a:pt x="6" y="430"/>
                    <a:pt x="6" y="431"/>
                  </a:cubicBezTo>
                  <a:cubicBezTo>
                    <a:pt x="6" y="431"/>
                    <a:pt x="7" y="431"/>
                    <a:pt x="7" y="432"/>
                  </a:cubicBezTo>
                  <a:cubicBezTo>
                    <a:pt x="8" y="432"/>
                    <a:pt x="8" y="431"/>
                    <a:pt x="9" y="432"/>
                  </a:cubicBezTo>
                  <a:cubicBezTo>
                    <a:pt x="9" y="432"/>
                    <a:pt x="8" y="432"/>
                    <a:pt x="8" y="432"/>
                  </a:cubicBezTo>
                  <a:cubicBezTo>
                    <a:pt x="8" y="433"/>
                    <a:pt x="8" y="433"/>
                    <a:pt x="8" y="433"/>
                  </a:cubicBezTo>
                  <a:cubicBezTo>
                    <a:pt x="8" y="434"/>
                    <a:pt x="8" y="434"/>
                    <a:pt x="8" y="435"/>
                  </a:cubicBezTo>
                  <a:cubicBezTo>
                    <a:pt x="9" y="435"/>
                    <a:pt x="9" y="435"/>
                    <a:pt x="9" y="436"/>
                  </a:cubicBezTo>
                  <a:cubicBezTo>
                    <a:pt x="9" y="436"/>
                    <a:pt x="9" y="436"/>
                    <a:pt x="9" y="436"/>
                  </a:cubicBezTo>
                  <a:cubicBezTo>
                    <a:pt x="9" y="436"/>
                    <a:pt x="9" y="437"/>
                    <a:pt x="9" y="437"/>
                  </a:cubicBezTo>
                  <a:cubicBezTo>
                    <a:pt x="9" y="437"/>
                    <a:pt x="9" y="437"/>
                    <a:pt x="9" y="437"/>
                  </a:cubicBezTo>
                  <a:cubicBezTo>
                    <a:pt x="10" y="437"/>
                    <a:pt x="10" y="438"/>
                    <a:pt x="10" y="438"/>
                  </a:cubicBezTo>
                  <a:cubicBezTo>
                    <a:pt x="10" y="438"/>
                    <a:pt x="10" y="438"/>
                    <a:pt x="10" y="439"/>
                  </a:cubicBezTo>
                  <a:cubicBezTo>
                    <a:pt x="10" y="439"/>
                    <a:pt x="10" y="439"/>
                    <a:pt x="10" y="439"/>
                  </a:cubicBezTo>
                  <a:cubicBezTo>
                    <a:pt x="10" y="439"/>
                    <a:pt x="10" y="439"/>
                    <a:pt x="10" y="439"/>
                  </a:cubicBezTo>
                  <a:cubicBezTo>
                    <a:pt x="9" y="439"/>
                    <a:pt x="9" y="439"/>
                    <a:pt x="8" y="439"/>
                  </a:cubicBezTo>
                  <a:cubicBezTo>
                    <a:pt x="8" y="439"/>
                    <a:pt x="8" y="439"/>
                    <a:pt x="8" y="440"/>
                  </a:cubicBezTo>
                  <a:cubicBezTo>
                    <a:pt x="8" y="440"/>
                    <a:pt x="8" y="440"/>
                    <a:pt x="8" y="440"/>
                  </a:cubicBezTo>
                  <a:cubicBezTo>
                    <a:pt x="8" y="440"/>
                    <a:pt x="8" y="440"/>
                    <a:pt x="8" y="440"/>
                  </a:cubicBezTo>
                  <a:cubicBezTo>
                    <a:pt x="8" y="441"/>
                    <a:pt x="8" y="440"/>
                    <a:pt x="8" y="441"/>
                  </a:cubicBezTo>
                  <a:cubicBezTo>
                    <a:pt x="8" y="441"/>
                    <a:pt x="8" y="441"/>
                    <a:pt x="8" y="442"/>
                  </a:cubicBezTo>
                  <a:cubicBezTo>
                    <a:pt x="8" y="442"/>
                    <a:pt x="8" y="442"/>
                    <a:pt x="7" y="442"/>
                  </a:cubicBezTo>
                  <a:cubicBezTo>
                    <a:pt x="7" y="442"/>
                    <a:pt x="7" y="442"/>
                    <a:pt x="7" y="443"/>
                  </a:cubicBezTo>
                  <a:cubicBezTo>
                    <a:pt x="7" y="443"/>
                    <a:pt x="7" y="443"/>
                    <a:pt x="8" y="443"/>
                  </a:cubicBezTo>
                  <a:cubicBezTo>
                    <a:pt x="8" y="444"/>
                    <a:pt x="8" y="444"/>
                    <a:pt x="8" y="444"/>
                  </a:cubicBezTo>
                  <a:cubicBezTo>
                    <a:pt x="8" y="444"/>
                    <a:pt x="8" y="444"/>
                    <a:pt x="8" y="444"/>
                  </a:cubicBezTo>
                  <a:cubicBezTo>
                    <a:pt x="8" y="444"/>
                    <a:pt x="8" y="445"/>
                    <a:pt x="8" y="445"/>
                  </a:cubicBezTo>
                  <a:cubicBezTo>
                    <a:pt x="9" y="445"/>
                    <a:pt x="9" y="445"/>
                    <a:pt x="10" y="446"/>
                  </a:cubicBezTo>
                  <a:cubicBezTo>
                    <a:pt x="10" y="446"/>
                    <a:pt x="10" y="446"/>
                    <a:pt x="10" y="446"/>
                  </a:cubicBezTo>
                  <a:cubicBezTo>
                    <a:pt x="10" y="447"/>
                    <a:pt x="11" y="446"/>
                    <a:pt x="11" y="447"/>
                  </a:cubicBezTo>
                  <a:cubicBezTo>
                    <a:pt x="12" y="447"/>
                    <a:pt x="12" y="448"/>
                    <a:pt x="12" y="448"/>
                  </a:cubicBezTo>
                  <a:cubicBezTo>
                    <a:pt x="12" y="448"/>
                    <a:pt x="12" y="449"/>
                    <a:pt x="12" y="449"/>
                  </a:cubicBezTo>
                  <a:cubicBezTo>
                    <a:pt x="12" y="449"/>
                    <a:pt x="11" y="449"/>
                    <a:pt x="11" y="449"/>
                  </a:cubicBezTo>
                  <a:cubicBezTo>
                    <a:pt x="11" y="449"/>
                    <a:pt x="11" y="449"/>
                    <a:pt x="11" y="449"/>
                  </a:cubicBezTo>
                  <a:cubicBezTo>
                    <a:pt x="11" y="450"/>
                    <a:pt x="10" y="450"/>
                    <a:pt x="10" y="451"/>
                  </a:cubicBezTo>
                  <a:cubicBezTo>
                    <a:pt x="10" y="451"/>
                    <a:pt x="11" y="452"/>
                    <a:pt x="11" y="452"/>
                  </a:cubicBezTo>
                  <a:cubicBezTo>
                    <a:pt x="11" y="453"/>
                    <a:pt x="10" y="453"/>
                    <a:pt x="10" y="454"/>
                  </a:cubicBezTo>
                  <a:cubicBezTo>
                    <a:pt x="10" y="453"/>
                    <a:pt x="11" y="454"/>
                    <a:pt x="11" y="454"/>
                  </a:cubicBezTo>
                  <a:cubicBezTo>
                    <a:pt x="11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3" y="454"/>
                  </a:cubicBezTo>
                  <a:cubicBezTo>
                    <a:pt x="13" y="454"/>
                    <a:pt x="12" y="454"/>
                    <a:pt x="12" y="455"/>
                  </a:cubicBezTo>
                  <a:cubicBezTo>
                    <a:pt x="12" y="455"/>
                    <a:pt x="12" y="455"/>
                    <a:pt x="12" y="455"/>
                  </a:cubicBezTo>
                  <a:cubicBezTo>
                    <a:pt x="13" y="456"/>
                    <a:pt x="12" y="456"/>
                    <a:pt x="13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13" y="456"/>
                    <a:pt x="13" y="456"/>
                    <a:pt x="13" y="457"/>
                  </a:cubicBezTo>
                  <a:cubicBezTo>
                    <a:pt x="13" y="457"/>
                    <a:pt x="13" y="457"/>
                    <a:pt x="14" y="457"/>
                  </a:cubicBezTo>
                  <a:cubicBezTo>
                    <a:pt x="14" y="457"/>
                    <a:pt x="14" y="457"/>
                    <a:pt x="14" y="457"/>
                  </a:cubicBezTo>
                  <a:cubicBezTo>
                    <a:pt x="14" y="458"/>
                    <a:pt x="14" y="458"/>
                    <a:pt x="14" y="459"/>
                  </a:cubicBezTo>
                  <a:cubicBezTo>
                    <a:pt x="14" y="459"/>
                    <a:pt x="14" y="459"/>
                    <a:pt x="14" y="459"/>
                  </a:cubicBezTo>
                  <a:cubicBezTo>
                    <a:pt x="14" y="459"/>
                    <a:pt x="14" y="459"/>
                    <a:pt x="14" y="459"/>
                  </a:cubicBezTo>
                  <a:cubicBezTo>
                    <a:pt x="14" y="460"/>
                    <a:pt x="14" y="460"/>
                    <a:pt x="14" y="460"/>
                  </a:cubicBezTo>
                  <a:cubicBezTo>
                    <a:pt x="14" y="461"/>
                    <a:pt x="14" y="462"/>
                    <a:pt x="14" y="462"/>
                  </a:cubicBezTo>
                  <a:cubicBezTo>
                    <a:pt x="14" y="463"/>
                    <a:pt x="14" y="463"/>
                    <a:pt x="14" y="463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14" y="463"/>
                    <a:pt x="14" y="463"/>
                    <a:pt x="15" y="463"/>
                  </a:cubicBezTo>
                  <a:cubicBezTo>
                    <a:pt x="15" y="463"/>
                    <a:pt x="15" y="464"/>
                    <a:pt x="15" y="464"/>
                  </a:cubicBezTo>
                  <a:cubicBezTo>
                    <a:pt x="15" y="464"/>
                    <a:pt x="15" y="464"/>
                    <a:pt x="16" y="464"/>
                  </a:cubicBezTo>
                  <a:cubicBezTo>
                    <a:pt x="16" y="464"/>
                    <a:pt x="17" y="464"/>
                    <a:pt x="17" y="464"/>
                  </a:cubicBezTo>
                  <a:cubicBezTo>
                    <a:pt x="18" y="463"/>
                    <a:pt x="18" y="464"/>
                    <a:pt x="18" y="464"/>
                  </a:cubicBezTo>
                  <a:cubicBezTo>
                    <a:pt x="18" y="465"/>
                    <a:pt x="19" y="465"/>
                    <a:pt x="19" y="465"/>
                  </a:cubicBezTo>
                  <a:cubicBezTo>
                    <a:pt x="19" y="466"/>
                    <a:pt x="20" y="465"/>
                    <a:pt x="20" y="465"/>
                  </a:cubicBezTo>
                  <a:cubicBezTo>
                    <a:pt x="21" y="465"/>
                    <a:pt x="21" y="465"/>
                    <a:pt x="22" y="465"/>
                  </a:cubicBezTo>
                  <a:cubicBezTo>
                    <a:pt x="23" y="465"/>
                    <a:pt x="24" y="465"/>
                    <a:pt x="24" y="466"/>
                  </a:cubicBezTo>
                  <a:cubicBezTo>
                    <a:pt x="24" y="467"/>
                    <a:pt x="24" y="467"/>
                    <a:pt x="24" y="467"/>
                  </a:cubicBezTo>
                  <a:cubicBezTo>
                    <a:pt x="24" y="467"/>
                    <a:pt x="24" y="467"/>
                    <a:pt x="24" y="468"/>
                  </a:cubicBezTo>
                  <a:cubicBezTo>
                    <a:pt x="24" y="468"/>
                    <a:pt x="24" y="469"/>
                    <a:pt x="24" y="469"/>
                  </a:cubicBezTo>
                  <a:cubicBezTo>
                    <a:pt x="24" y="469"/>
                    <a:pt x="25" y="469"/>
                    <a:pt x="25" y="469"/>
                  </a:cubicBezTo>
                  <a:cubicBezTo>
                    <a:pt x="25" y="469"/>
                    <a:pt x="25" y="469"/>
                    <a:pt x="25" y="469"/>
                  </a:cubicBezTo>
                  <a:cubicBezTo>
                    <a:pt x="26" y="469"/>
                    <a:pt x="25" y="469"/>
                    <a:pt x="26" y="469"/>
                  </a:cubicBezTo>
                  <a:cubicBezTo>
                    <a:pt x="26" y="468"/>
                    <a:pt x="26" y="468"/>
                    <a:pt x="26" y="468"/>
                  </a:cubicBezTo>
                  <a:cubicBezTo>
                    <a:pt x="27" y="468"/>
                    <a:pt x="27" y="469"/>
                    <a:pt x="27" y="469"/>
                  </a:cubicBezTo>
                  <a:cubicBezTo>
                    <a:pt x="27" y="468"/>
                    <a:pt x="27" y="468"/>
                    <a:pt x="28" y="467"/>
                  </a:cubicBezTo>
                  <a:cubicBezTo>
                    <a:pt x="28" y="467"/>
                    <a:pt x="28" y="467"/>
                    <a:pt x="28" y="467"/>
                  </a:cubicBezTo>
                  <a:cubicBezTo>
                    <a:pt x="28" y="467"/>
                    <a:pt x="29" y="467"/>
                    <a:pt x="29" y="467"/>
                  </a:cubicBezTo>
                  <a:cubicBezTo>
                    <a:pt x="29" y="467"/>
                    <a:pt x="29" y="467"/>
                    <a:pt x="29" y="467"/>
                  </a:cubicBezTo>
                  <a:cubicBezTo>
                    <a:pt x="29" y="467"/>
                    <a:pt x="30" y="466"/>
                    <a:pt x="31" y="467"/>
                  </a:cubicBezTo>
                  <a:cubicBezTo>
                    <a:pt x="31" y="467"/>
                    <a:pt x="31" y="467"/>
                    <a:pt x="31" y="467"/>
                  </a:cubicBezTo>
                  <a:cubicBezTo>
                    <a:pt x="31" y="468"/>
                    <a:pt x="31" y="468"/>
                    <a:pt x="32" y="468"/>
                  </a:cubicBezTo>
                  <a:cubicBezTo>
                    <a:pt x="32" y="468"/>
                    <a:pt x="33" y="468"/>
                    <a:pt x="33" y="468"/>
                  </a:cubicBezTo>
                  <a:cubicBezTo>
                    <a:pt x="33" y="469"/>
                    <a:pt x="34" y="469"/>
                    <a:pt x="34" y="469"/>
                  </a:cubicBezTo>
                  <a:cubicBezTo>
                    <a:pt x="34" y="469"/>
                    <a:pt x="34" y="470"/>
                    <a:pt x="35" y="470"/>
                  </a:cubicBezTo>
                  <a:cubicBezTo>
                    <a:pt x="35" y="470"/>
                    <a:pt x="35" y="470"/>
                    <a:pt x="36" y="470"/>
                  </a:cubicBezTo>
                  <a:cubicBezTo>
                    <a:pt x="36" y="470"/>
                    <a:pt x="36" y="471"/>
                    <a:pt x="36" y="471"/>
                  </a:cubicBezTo>
                  <a:cubicBezTo>
                    <a:pt x="36" y="471"/>
                    <a:pt x="35" y="472"/>
                    <a:pt x="36" y="472"/>
                  </a:cubicBezTo>
                  <a:cubicBezTo>
                    <a:pt x="36" y="473"/>
                    <a:pt x="35" y="473"/>
                    <a:pt x="36" y="473"/>
                  </a:cubicBezTo>
                  <a:cubicBezTo>
                    <a:pt x="36" y="473"/>
                    <a:pt x="36" y="474"/>
                    <a:pt x="36" y="474"/>
                  </a:cubicBezTo>
                  <a:cubicBezTo>
                    <a:pt x="36" y="474"/>
                    <a:pt x="35" y="474"/>
                    <a:pt x="35" y="474"/>
                  </a:cubicBezTo>
                  <a:cubicBezTo>
                    <a:pt x="35" y="474"/>
                    <a:pt x="35" y="474"/>
                    <a:pt x="35" y="475"/>
                  </a:cubicBezTo>
                  <a:cubicBezTo>
                    <a:pt x="35" y="475"/>
                    <a:pt x="35" y="475"/>
                    <a:pt x="35" y="475"/>
                  </a:cubicBezTo>
                  <a:cubicBezTo>
                    <a:pt x="35" y="475"/>
                    <a:pt x="36" y="475"/>
                    <a:pt x="36" y="475"/>
                  </a:cubicBezTo>
                  <a:cubicBezTo>
                    <a:pt x="36" y="476"/>
                    <a:pt x="36" y="476"/>
                    <a:pt x="36" y="477"/>
                  </a:cubicBezTo>
                  <a:cubicBezTo>
                    <a:pt x="36" y="477"/>
                    <a:pt x="36" y="477"/>
                    <a:pt x="36" y="478"/>
                  </a:cubicBezTo>
                  <a:cubicBezTo>
                    <a:pt x="36" y="478"/>
                    <a:pt x="36" y="478"/>
                    <a:pt x="36" y="478"/>
                  </a:cubicBezTo>
                  <a:cubicBezTo>
                    <a:pt x="36" y="478"/>
                    <a:pt x="36" y="478"/>
                    <a:pt x="36" y="478"/>
                  </a:cubicBezTo>
                  <a:cubicBezTo>
                    <a:pt x="36" y="479"/>
                    <a:pt x="36" y="479"/>
                    <a:pt x="36" y="479"/>
                  </a:cubicBezTo>
                  <a:cubicBezTo>
                    <a:pt x="35" y="479"/>
                    <a:pt x="35" y="479"/>
                    <a:pt x="35" y="479"/>
                  </a:cubicBezTo>
                  <a:cubicBezTo>
                    <a:pt x="35" y="479"/>
                    <a:pt x="35" y="479"/>
                    <a:pt x="35" y="480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5" y="481"/>
                    <a:pt x="34" y="481"/>
                    <a:pt x="35" y="482"/>
                  </a:cubicBezTo>
                  <a:cubicBezTo>
                    <a:pt x="35" y="482"/>
                    <a:pt x="35" y="482"/>
                    <a:pt x="36" y="482"/>
                  </a:cubicBezTo>
                  <a:cubicBezTo>
                    <a:pt x="36" y="482"/>
                    <a:pt x="36" y="483"/>
                    <a:pt x="36" y="483"/>
                  </a:cubicBezTo>
                  <a:cubicBezTo>
                    <a:pt x="37" y="483"/>
                    <a:pt x="37" y="483"/>
                    <a:pt x="37" y="483"/>
                  </a:cubicBezTo>
                  <a:cubicBezTo>
                    <a:pt x="37" y="483"/>
                    <a:pt x="38" y="483"/>
                    <a:pt x="38" y="483"/>
                  </a:cubicBezTo>
                  <a:cubicBezTo>
                    <a:pt x="38" y="483"/>
                    <a:pt x="38" y="484"/>
                    <a:pt x="38" y="484"/>
                  </a:cubicBezTo>
                  <a:cubicBezTo>
                    <a:pt x="38" y="485"/>
                    <a:pt x="37" y="485"/>
                    <a:pt x="37" y="485"/>
                  </a:cubicBezTo>
                  <a:cubicBezTo>
                    <a:pt x="37" y="485"/>
                    <a:pt x="37" y="486"/>
                    <a:pt x="37" y="486"/>
                  </a:cubicBezTo>
                  <a:cubicBezTo>
                    <a:pt x="37" y="486"/>
                    <a:pt x="38" y="486"/>
                    <a:pt x="38" y="486"/>
                  </a:cubicBezTo>
                  <a:cubicBezTo>
                    <a:pt x="38" y="486"/>
                    <a:pt x="38" y="487"/>
                    <a:pt x="38" y="487"/>
                  </a:cubicBezTo>
                  <a:cubicBezTo>
                    <a:pt x="39" y="488"/>
                    <a:pt x="39" y="488"/>
                    <a:pt x="39" y="489"/>
                  </a:cubicBezTo>
                  <a:cubicBezTo>
                    <a:pt x="40" y="489"/>
                    <a:pt x="40" y="489"/>
                    <a:pt x="40" y="490"/>
                  </a:cubicBezTo>
                  <a:cubicBezTo>
                    <a:pt x="40" y="491"/>
                    <a:pt x="41" y="490"/>
                    <a:pt x="42" y="491"/>
                  </a:cubicBezTo>
                  <a:cubicBezTo>
                    <a:pt x="43" y="491"/>
                    <a:pt x="43" y="491"/>
                    <a:pt x="43" y="491"/>
                  </a:cubicBezTo>
                  <a:cubicBezTo>
                    <a:pt x="43" y="491"/>
                    <a:pt x="43" y="492"/>
                    <a:pt x="43" y="492"/>
                  </a:cubicBezTo>
                  <a:cubicBezTo>
                    <a:pt x="43" y="493"/>
                    <a:pt x="43" y="493"/>
                    <a:pt x="43" y="494"/>
                  </a:cubicBezTo>
                  <a:cubicBezTo>
                    <a:pt x="43" y="494"/>
                    <a:pt x="43" y="494"/>
                    <a:pt x="42" y="495"/>
                  </a:cubicBezTo>
                  <a:cubicBezTo>
                    <a:pt x="42" y="495"/>
                    <a:pt x="42" y="495"/>
                    <a:pt x="42" y="495"/>
                  </a:cubicBezTo>
                  <a:cubicBezTo>
                    <a:pt x="43" y="495"/>
                    <a:pt x="44" y="495"/>
                    <a:pt x="44" y="495"/>
                  </a:cubicBezTo>
                  <a:cubicBezTo>
                    <a:pt x="45" y="495"/>
                    <a:pt x="45" y="495"/>
                    <a:pt x="45" y="495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46" y="495"/>
                    <a:pt x="46" y="495"/>
                    <a:pt x="46" y="495"/>
                  </a:cubicBezTo>
                  <a:cubicBezTo>
                    <a:pt x="46" y="495"/>
                    <a:pt x="46" y="495"/>
                    <a:pt x="47" y="495"/>
                  </a:cubicBezTo>
                  <a:cubicBezTo>
                    <a:pt x="47" y="495"/>
                    <a:pt x="47" y="496"/>
                    <a:pt x="47" y="496"/>
                  </a:cubicBezTo>
                  <a:cubicBezTo>
                    <a:pt x="47" y="496"/>
                    <a:pt x="48" y="495"/>
                    <a:pt x="48" y="495"/>
                  </a:cubicBezTo>
                  <a:cubicBezTo>
                    <a:pt x="48" y="496"/>
                    <a:pt x="48" y="496"/>
                    <a:pt x="48" y="496"/>
                  </a:cubicBezTo>
                  <a:cubicBezTo>
                    <a:pt x="48" y="497"/>
                    <a:pt x="48" y="497"/>
                    <a:pt x="48" y="497"/>
                  </a:cubicBezTo>
                  <a:cubicBezTo>
                    <a:pt x="48" y="498"/>
                    <a:pt x="48" y="498"/>
                    <a:pt x="48" y="499"/>
                  </a:cubicBezTo>
                  <a:cubicBezTo>
                    <a:pt x="48" y="499"/>
                    <a:pt x="49" y="499"/>
                    <a:pt x="49" y="499"/>
                  </a:cubicBezTo>
                  <a:cubicBezTo>
                    <a:pt x="49" y="499"/>
                    <a:pt x="50" y="499"/>
                    <a:pt x="50" y="499"/>
                  </a:cubicBezTo>
                  <a:cubicBezTo>
                    <a:pt x="50" y="499"/>
                    <a:pt x="50" y="499"/>
                    <a:pt x="50" y="500"/>
                  </a:cubicBezTo>
                  <a:cubicBezTo>
                    <a:pt x="50" y="500"/>
                    <a:pt x="50" y="500"/>
                    <a:pt x="50" y="500"/>
                  </a:cubicBezTo>
                  <a:cubicBezTo>
                    <a:pt x="50" y="500"/>
                    <a:pt x="50" y="501"/>
                    <a:pt x="50" y="501"/>
                  </a:cubicBezTo>
                  <a:cubicBezTo>
                    <a:pt x="49" y="501"/>
                    <a:pt x="50" y="501"/>
                    <a:pt x="49" y="501"/>
                  </a:cubicBezTo>
                  <a:cubicBezTo>
                    <a:pt x="49" y="501"/>
                    <a:pt x="49" y="501"/>
                    <a:pt x="49" y="501"/>
                  </a:cubicBezTo>
                  <a:cubicBezTo>
                    <a:pt x="49" y="501"/>
                    <a:pt x="49" y="502"/>
                    <a:pt x="48" y="502"/>
                  </a:cubicBezTo>
                  <a:cubicBezTo>
                    <a:pt x="48" y="502"/>
                    <a:pt x="48" y="502"/>
                    <a:pt x="48" y="502"/>
                  </a:cubicBezTo>
                  <a:cubicBezTo>
                    <a:pt x="48" y="502"/>
                    <a:pt x="48" y="502"/>
                    <a:pt x="47" y="502"/>
                  </a:cubicBezTo>
                  <a:cubicBezTo>
                    <a:pt x="47" y="502"/>
                    <a:pt x="47" y="503"/>
                    <a:pt x="47" y="503"/>
                  </a:cubicBezTo>
                  <a:cubicBezTo>
                    <a:pt x="47" y="503"/>
                    <a:pt x="47" y="503"/>
                    <a:pt x="47" y="503"/>
                  </a:cubicBezTo>
                  <a:cubicBezTo>
                    <a:pt x="47" y="503"/>
                    <a:pt x="46" y="504"/>
                    <a:pt x="46" y="504"/>
                  </a:cubicBezTo>
                  <a:cubicBezTo>
                    <a:pt x="45" y="504"/>
                    <a:pt x="44" y="504"/>
                    <a:pt x="43" y="504"/>
                  </a:cubicBezTo>
                  <a:cubicBezTo>
                    <a:pt x="43" y="504"/>
                    <a:pt x="43" y="504"/>
                    <a:pt x="43" y="504"/>
                  </a:cubicBezTo>
                  <a:cubicBezTo>
                    <a:pt x="43" y="504"/>
                    <a:pt x="43" y="503"/>
                    <a:pt x="43" y="503"/>
                  </a:cubicBezTo>
                  <a:cubicBezTo>
                    <a:pt x="42" y="503"/>
                    <a:pt x="42" y="503"/>
                    <a:pt x="42" y="503"/>
                  </a:cubicBezTo>
                  <a:cubicBezTo>
                    <a:pt x="42" y="503"/>
                    <a:pt x="42" y="503"/>
                    <a:pt x="41" y="503"/>
                  </a:cubicBezTo>
                  <a:cubicBezTo>
                    <a:pt x="41" y="502"/>
                    <a:pt x="41" y="503"/>
                    <a:pt x="40" y="503"/>
                  </a:cubicBezTo>
                  <a:cubicBezTo>
                    <a:pt x="40" y="503"/>
                    <a:pt x="40" y="502"/>
                    <a:pt x="39" y="503"/>
                  </a:cubicBezTo>
                  <a:cubicBezTo>
                    <a:pt x="39" y="503"/>
                    <a:pt x="39" y="504"/>
                    <a:pt x="39" y="504"/>
                  </a:cubicBezTo>
                  <a:cubicBezTo>
                    <a:pt x="39" y="504"/>
                    <a:pt x="39" y="504"/>
                    <a:pt x="39" y="505"/>
                  </a:cubicBezTo>
                  <a:cubicBezTo>
                    <a:pt x="38" y="505"/>
                    <a:pt x="39" y="506"/>
                    <a:pt x="39" y="506"/>
                  </a:cubicBezTo>
                  <a:cubicBezTo>
                    <a:pt x="40" y="507"/>
                    <a:pt x="40" y="507"/>
                    <a:pt x="40" y="508"/>
                  </a:cubicBezTo>
                  <a:cubicBezTo>
                    <a:pt x="40" y="509"/>
                    <a:pt x="40" y="510"/>
                    <a:pt x="40" y="510"/>
                  </a:cubicBezTo>
                  <a:cubicBezTo>
                    <a:pt x="41" y="510"/>
                    <a:pt x="42" y="511"/>
                    <a:pt x="41" y="511"/>
                  </a:cubicBezTo>
                  <a:cubicBezTo>
                    <a:pt x="41" y="512"/>
                    <a:pt x="41" y="512"/>
                    <a:pt x="41" y="512"/>
                  </a:cubicBezTo>
                  <a:cubicBezTo>
                    <a:pt x="41" y="512"/>
                    <a:pt x="41" y="512"/>
                    <a:pt x="41" y="512"/>
                  </a:cubicBezTo>
                  <a:cubicBezTo>
                    <a:pt x="41" y="513"/>
                    <a:pt x="41" y="513"/>
                    <a:pt x="41" y="514"/>
                  </a:cubicBezTo>
                  <a:cubicBezTo>
                    <a:pt x="41" y="514"/>
                    <a:pt x="41" y="514"/>
                    <a:pt x="41" y="515"/>
                  </a:cubicBezTo>
                  <a:cubicBezTo>
                    <a:pt x="41" y="515"/>
                    <a:pt x="42" y="515"/>
                    <a:pt x="42" y="515"/>
                  </a:cubicBezTo>
                  <a:cubicBezTo>
                    <a:pt x="42" y="515"/>
                    <a:pt x="42" y="515"/>
                    <a:pt x="42" y="515"/>
                  </a:cubicBezTo>
                  <a:cubicBezTo>
                    <a:pt x="42" y="516"/>
                    <a:pt x="42" y="516"/>
                    <a:pt x="43" y="516"/>
                  </a:cubicBezTo>
                  <a:cubicBezTo>
                    <a:pt x="43" y="516"/>
                    <a:pt x="43" y="517"/>
                    <a:pt x="43" y="517"/>
                  </a:cubicBezTo>
                  <a:cubicBezTo>
                    <a:pt x="43" y="517"/>
                    <a:pt x="43" y="517"/>
                    <a:pt x="43" y="517"/>
                  </a:cubicBezTo>
                  <a:cubicBezTo>
                    <a:pt x="43" y="517"/>
                    <a:pt x="43" y="517"/>
                    <a:pt x="43" y="517"/>
                  </a:cubicBezTo>
                  <a:cubicBezTo>
                    <a:pt x="44" y="518"/>
                    <a:pt x="45" y="518"/>
                    <a:pt x="45" y="517"/>
                  </a:cubicBezTo>
                  <a:cubicBezTo>
                    <a:pt x="45" y="517"/>
                    <a:pt x="45" y="517"/>
                    <a:pt x="46" y="517"/>
                  </a:cubicBezTo>
                  <a:cubicBezTo>
                    <a:pt x="46" y="517"/>
                    <a:pt x="46" y="517"/>
                    <a:pt x="46" y="516"/>
                  </a:cubicBezTo>
                  <a:cubicBezTo>
                    <a:pt x="46" y="516"/>
                    <a:pt x="47" y="516"/>
                    <a:pt x="47" y="516"/>
                  </a:cubicBezTo>
                  <a:cubicBezTo>
                    <a:pt x="47" y="515"/>
                    <a:pt x="46" y="514"/>
                    <a:pt x="47" y="514"/>
                  </a:cubicBezTo>
                  <a:cubicBezTo>
                    <a:pt x="47" y="514"/>
                    <a:pt x="47" y="513"/>
                    <a:pt x="47" y="513"/>
                  </a:cubicBezTo>
                  <a:cubicBezTo>
                    <a:pt x="48" y="513"/>
                    <a:pt x="47" y="513"/>
                    <a:pt x="48" y="514"/>
                  </a:cubicBezTo>
                  <a:cubicBezTo>
                    <a:pt x="48" y="514"/>
                    <a:pt x="48" y="514"/>
                    <a:pt x="48" y="514"/>
                  </a:cubicBezTo>
                  <a:cubicBezTo>
                    <a:pt x="48" y="514"/>
                    <a:pt x="48" y="514"/>
                    <a:pt x="49" y="514"/>
                  </a:cubicBezTo>
                  <a:cubicBezTo>
                    <a:pt x="49" y="514"/>
                    <a:pt x="49" y="514"/>
                    <a:pt x="49" y="514"/>
                  </a:cubicBezTo>
                  <a:cubicBezTo>
                    <a:pt x="49" y="514"/>
                    <a:pt x="49" y="514"/>
                    <a:pt x="49" y="514"/>
                  </a:cubicBezTo>
                  <a:cubicBezTo>
                    <a:pt x="49" y="514"/>
                    <a:pt x="50" y="514"/>
                    <a:pt x="50" y="515"/>
                  </a:cubicBezTo>
                  <a:cubicBezTo>
                    <a:pt x="50" y="515"/>
                    <a:pt x="50" y="515"/>
                    <a:pt x="51" y="515"/>
                  </a:cubicBezTo>
                  <a:cubicBezTo>
                    <a:pt x="51" y="515"/>
                    <a:pt x="51" y="515"/>
                    <a:pt x="51" y="515"/>
                  </a:cubicBezTo>
                  <a:cubicBezTo>
                    <a:pt x="51" y="515"/>
                    <a:pt x="52" y="514"/>
                    <a:pt x="52" y="514"/>
                  </a:cubicBezTo>
                  <a:cubicBezTo>
                    <a:pt x="52" y="514"/>
                    <a:pt x="52" y="514"/>
                    <a:pt x="52" y="514"/>
                  </a:cubicBezTo>
                  <a:cubicBezTo>
                    <a:pt x="53" y="514"/>
                    <a:pt x="53" y="514"/>
                    <a:pt x="53" y="514"/>
                  </a:cubicBezTo>
                  <a:cubicBezTo>
                    <a:pt x="54" y="514"/>
                    <a:pt x="54" y="514"/>
                    <a:pt x="54" y="514"/>
                  </a:cubicBezTo>
                  <a:cubicBezTo>
                    <a:pt x="54" y="514"/>
                    <a:pt x="54" y="513"/>
                    <a:pt x="54" y="513"/>
                  </a:cubicBezTo>
                  <a:cubicBezTo>
                    <a:pt x="55" y="513"/>
                    <a:pt x="55" y="513"/>
                    <a:pt x="55" y="513"/>
                  </a:cubicBezTo>
                  <a:cubicBezTo>
                    <a:pt x="56" y="514"/>
                    <a:pt x="56" y="514"/>
                    <a:pt x="56" y="514"/>
                  </a:cubicBezTo>
                  <a:cubicBezTo>
                    <a:pt x="57" y="514"/>
                    <a:pt x="57" y="514"/>
                    <a:pt x="57" y="513"/>
                  </a:cubicBezTo>
                  <a:cubicBezTo>
                    <a:pt x="57" y="512"/>
                    <a:pt x="58" y="513"/>
                    <a:pt x="58" y="513"/>
                  </a:cubicBezTo>
                  <a:cubicBezTo>
                    <a:pt x="59" y="514"/>
                    <a:pt x="59" y="514"/>
                    <a:pt x="59" y="514"/>
                  </a:cubicBezTo>
                  <a:cubicBezTo>
                    <a:pt x="59" y="515"/>
                    <a:pt x="59" y="515"/>
                    <a:pt x="60" y="515"/>
                  </a:cubicBezTo>
                  <a:cubicBezTo>
                    <a:pt x="60" y="515"/>
                    <a:pt x="60" y="515"/>
                    <a:pt x="60" y="515"/>
                  </a:cubicBezTo>
                  <a:cubicBezTo>
                    <a:pt x="60" y="516"/>
                    <a:pt x="60" y="516"/>
                    <a:pt x="60" y="516"/>
                  </a:cubicBezTo>
                  <a:cubicBezTo>
                    <a:pt x="60" y="517"/>
                    <a:pt x="60" y="517"/>
                    <a:pt x="60" y="517"/>
                  </a:cubicBezTo>
                  <a:cubicBezTo>
                    <a:pt x="60" y="517"/>
                    <a:pt x="60" y="518"/>
                    <a:pt x="61" y="518"/>
                  </a:cubicBezTo>
                  <a:cubicBezTo>
                    <a:pt x="61" y="518"/>
                    <a:pt x="61" y="518"/>
                    <a:pt x="61" y="518"/>
                  </a:cubicBezTo>
                  <a:cubicBezTo>
                    <a:pt x="61" y="517"/>
                    <a:pt x="61" y="517"/>
                    <a:pt x="61" y="517"/>
                  </a:cubicBezTo>
                  <a:cubicBezTo>
                    <a:pt x="61" y="517"/>
                    <a:pt x="61" y="518"/>
                    <a:pt x="61" y="518"/>
                  </a:cubicBezTo>
                  <a:cubicBezTo>
                    <a:pt x="61" y="518"/>
                    <a:pt x="61" y="518"/>
                    <a:pt x="62" y="519"/>
                  </a:cubicBezTo>
                  <a:cubicBezTo>
                    <a:pt x="62" y="519"/>
                    <a:pt x="62" y="518"/>
                    <a:pt x="62" y="518"/>
                  </a:cubicBezTo>
                  <a:cubicBezTo>
                    <a:pt x="63" y="518"/>
                    <a:pt x="63" y="521"/>
                    <a:pt x="63" y="521"/>
                  </a:cubicBezTo>
                  <a:cubicBezTo>
                    <a:pt x="63" y="521"/>
                    <a:pt x="63" y="521"/>
                    <a:pt x="62" y="521"/>
                  </a:cubicBezTo>
                  <a:cubicBezTo>
                    <a:pt x="62" y="521"/>
                    <a:pt x="61" y="521"/>
                    <a:pt x="61" y="521"/>
                  </a:cubicBezTo>
                  <a:cubicBezTo>
                    <a:pt x="60" y="521"/>
                    <a:pt x="60" y="522"/>
                    <a:pt x="60" y="522"/>
                  </a:cubicBezTo>
                  <a:cubicBezTo>
                    <a:pt x="61" y="522"/>
                    <a:pt x="61" y="523"/>
                    <a:pt x="62" y="523"/>
                  </a:cubicBezTo>
                  <a:cubicBezTo>
                    <a:pt x="62" y="523"/>
                    <a:pt x="62" y="524"/>
                    <a:pt x="62" y="524"/>
                  </a:cubicBezTo>
                  <a:cubicBezTo>
                    <a:pt x="61" y="525"/>
                    <a:pt x="61" y="524"/>
                    <a:pt x="61" y="525"/>
                  </a:cubicBezTo>
                  <a:cubicBezTo>
                    <a:pt x="60" y="526"/>
                    <a:pt x="62" y="526"/>
                    <a:pt x="62" y="526"/>
                  </a:cubicBezTo>
                  <a:cubicBezTo>
                    <a:pt x="61" y="526"/>
                    <a:pt x="61" y="527"/>
                    <a:pt x="61" y="527"/>
                  </a:cubicBezTo>
                  <a:cubicBezTo>
                    <a:pt x="62" y="527"/>
                    <a:pt x="62" y="527"/>
                    <a:pt x="63" y="527"/>
                  </a:cubicBezTo>
                  <a:cubicBezTo>
                    <a:pt x="63" y="527"/>
                    <a:pt x="63" y="527"/>
                    <a:pt x="63" y="527"/>
                  </a:cubicBezTo>
                  <a:cubicBezTo>
                    <a:pt x="64" y="527"/>
                    <a:pt x="65" y="527"/>
                    <a:pt x="65" y="528"/>
                  </a:cubicBezTo>
                  <a:cubicBezTo>
                    <a:pt x="66" y="528"/>
                    <a:pt x="66" y="528"/>
                    <a:pt x="67" y="528"/>
                  </a:cubicBezTo>
                  <a:cubicBezTo>
                    <a:pt x="68" y="528"/>
                    <a:pt x="68" y="527"/>
                    <a:pt x="68" y="527"/>
                  </a:cubicBezTo>
                  <a:cubicBezTo>
                    <a:pt x="68" y="527"/>
                    <a:pt x="69" y="528"/>
                    <a:pt x="69" y="528"/>
                  </a:cubicBezTo>
                  <a:cubicBezTo>
                    <a:pt x="69" y="529"/>
                    <a:pt x="69" y="529"/>
                    <a:pt x="69" y="529"/>
                  </a:cubicBezTo>
                  <a:cubicBezTo>
                    <a:pt x="70" y="529"/>
                    <a:pt x="71" y="529"/>
                    <a:pt x="71" y="530"/>
                  </a:cubicBezTo>
                  <a:cubicBezTo>
                    <a:pt x="71" y="530"/>
                    <a:pt x="71" y="530"/>
                    <a:pt x="71" y="530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2"/>
                    <a:pt x="71" y="532"/>
                    <a:pt x="72" y="533"/>
                  </a:cubicBezTo>
                  <a:cubicBezTo>
                    <a:pt x="72" y="533"/>
                    <a:pt x="72" y="534"/>
                    <a:pt x="72" y="534"/>
                  </a:cubicBezTo>
                  <a:cubicBezTo>
                    <a:pt x="72" y="534"/>
                    <a:pt x="71" y="534"/>
                    <a:pt x="71" y="535"/>
                  </a:cubicBezTo>
                  <a:cubicBezTo>
                    <a:pt x="71" y="536"/>
                    <a:pt x="72" y="536"/>
                    <a:pt x="72" y="537"/>
                  </a:cubicBezTo>
                  <a:cubicBezTo>
                    <a:pt x="72" y="537"/>
                    <a:pt x="73" y="538"/>
                    <a:pt x="74" y="538"/>
                  </a:cubicBezTo>
                  <a:cubicBezTo>
                    <a:pt x="74" y="537"/>
                    <a:pt x="74" y="537"/>
                    <a:pt x="75" y="537"/>
                  </a:cubicBezTo>
                  <a:cubicBezTo>
                    <a:pt x="76" y="537"/>
                    <a:pt x="76" y="537"/>
                    <a:pt x="77" y="537"/>
                  </a:cubicBezTo>
                  <a:cubicBezTo>
                    <a:pt x="77" y="537"/>
                    <a:pt x="78" y="537"/>
                    <a:pt x="78" y="538"/>
                  </a:cubicBezTo>
                  <a:cubicBezTo>
                    <a:pt x="78" y="538"/>
                    <a:pt x="78" y="538"/>
                    <a:pt x="78" y="538"/>
                  </a:cubicBezTo>
                  <a:cubicBezTo>
                    <a:pt x="79" y="539"/>
                    <a:pt x="79" y="538"/>
                    <a:pt x="79" y="538"/>
                  </a:cubicBezTo>
                  <a:cubicBezTo>
                    <a:pt x="80" y="538"/>
                    <a:pt x="80" y="539"/>
                    <a:pt x="80" y="540"/>
                  </a:cubicBezTo>
                  <a:cubicBezTo>
                    <a:pt x="81" y="540"/>
                    <a:pt x="81" y="540"/>
                    <a:pt x="81" y="539"/>
                  </a:cubicBezTo>
                  <a:cubicBezTo>
                    <a:pt x="81" y="539"/>
                    <a:pt x="81" y="539"/>
                    <a:pt x="82" y="539"/>
                  </a:cubicBezTo>
                  <a:cubicBezTo>
                    <a:pt x="82" y="538"/>
                    <a:pt x="83" y="538"/>
                    <a:pt x="83" y="538"/>
                  </a:cubicBezTo>
                  <a:cubicBezTo>
                    <a:pt x="84" y="538"/>
                    <a:pt x="84" y="538"/>
                    <a:pt x="84" y="537"/>
                  </a:cubicBezTo>
                  <a:cubicBezTo>
                    <a:pt x="85" y="537"/>
                    <a:pt x="85" y="537"/>
                    <a:pt x="86" y="537"/>
                  </a:cubicBezTo>
                  <a:cubicBezTo>
                    <a:pt x="86" y="537"/>
                    <a:pt x="86" y="537"/>
                    <a:pt x="87" y="537"/>
                  </a:cubicBezTo>
                  <a:cubicBezTo>
                    <a:pt x="87" y="537"/>
                    <a:pt x="87" y="536"/>
                    <a:pt x="87" y="536"/>
                  </a:cubicBezTo>
                  <a:cubicBezTo>
                    <a:pt x="88" y="536"/>
                    <a:pt x="88" y="537"/>
                    <a:pt x="88" y="538"/>
                  </a:cubicBezTo>
                  <a:cubicBezTo>
                    <a:pt x="89" y="537"/>
                    <a:pt x="89" y="539"/>
                    <a:pt x="90" y="540"/>
                  </a:cubicBezTo>
                  <a:cubicBezTo>
                    <a:pt x="90" y="540"/>
                    <a:pt x="90" y="541"/>
                    <a:pt x="91" y="541"/>
                  </a:cubicBezTo>
                  <a:cubicBezTo>
                    <a:pt x="91" y="541"/>
                    <a:pt x="91" y="541"/>
                    <a:pt x="92" y="541"/>
                  </a:cubicBezTo>
                  <a:cubicBezTo>
                    <a:pt x="92" y="542"/>
                    <a:pt x="92" y="542"/>
                    <a:pt x="92" y="542"/>
                  </a:cubicBezTo>
                  <a:cubicBezTo>
                    <a:pt x="93" y="542"/>
                    <a:pt x="94" y="542"/>
                    <a:pt x="94" y="542"/>
                  </a:cubicBezTo>
                  <a:cubicBezTo>
                    <a:pt x="94" y="541"/>
                    <a:pt x="93" y="540"/>
                    <a:pt x="95" y="540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6" y="542"/>
                  </a:cubicBezTo>
                  <a:cubicBezTo>
                    <a:pt x="96" y="542"/>
                    <a:pt x="96" y="542"/>
                    <a:pt x="97" y="542"/>
                  </a:cubicBezTo>
                  <a:cubicBezTo>
                    <a:pt x="97" y="542"/>
                    <a:pt x="97" y="541"/>
                    <a:pt x="97" y="541"/>
                  </a:cubicBezTo>
                  <a:cubicBezTo>
                    <a:pt x="98" y="541"/>
                    <a:pt x="98" y="541"/>
                    <a:pt x="98" y="542"/>
                  </a:cubicBezTo>
                  <a:cubicBezTo>
                    <a:pt x="98" y="542"/>
                    <a:pt x="98" y="542"/>
                    <a:pt x="99" y="543"/>
                  </a:cubicBezTo>
                  <a:cubicBezTo>
                    <a:pt x="99" y="543"/>
                    <a:pt x="99" y="543"/>
                    <a:pt x="100" y="543"/>
                  </a:cubicBezTo>
                  <a:cubicBezTo>
                    <a:pt x="100" y="543"/>
                    <a:pt x="101" y="544"/>
                    <a:pt x="101" y="543"/>
                  </a:cubicBezTo>
                  <a:cubicBezTo>
                    <a:pt x="101" y="543"/>
                    <a:pt x="102" y="543"/>
                    <a:pt x="102" y="544"/>
                  </a:cubicBezTo>
                  <a:cubicBezTo>
                    <a:pt x="103" y="544"/>
                    <a:pt x="103" y="544"/>
                    <a:pt x="103" y="544"/>
                  </a:cubicBezTo>
                  <a:cubicBezTo>
                    <a:pt x="103" y="544"/>
                    <a:pt x="104" y="544"/>
                    <a:pt x="104" y="544"/>
                  </a:cubicBezTo>
                  <a:cubicBezTo>
                    <a:pt x="104" y="544"/>
                    <a:pt x="105" y="544"/>
                    <a:pt x="105" y="544"/>
                  </a:cubicBezTo>
                  <a:cubicBezTo>
                    <a:pt x="106" y="545"/>
                    <a:pt x="106" y="545"/>
                    <a:pt x="106" y="545"/>
                  </a:cubicBezTo>
                  <a:cubicBezTo>
                    <a:pt x="106" y="545"/>
                    <a:pt x="106" y="546"/>
                    <a:pt x="106" y="546"/>
                  </a:cubicBezTo>
                  <a:cubicBezTo>
                    <a:pt x="107" y="546"/>
                    <a:pt x="108" y="547"/>
                    <a:pt x="108" y="546"/>
                  </a:cubicBezTo>
                  <a:cubicBezTo>
                    <a:pt x="109" y="546"/>
                    <a:pt x="109" y="546"/>
                    <a:pt x="109" y="546"/>
                  </a:cubicBezTo>
                  <a:cubicBezTo>
                    <a:pt x="109" y="546"/>
                    <a:pt x="110" y="545"/>
                    <a:pt x="110" y="546"/>
                  </a:cubicBezTo>
                  <a:cubicBezTo>
                    <a:pt x="110" y="546"/>
                    <a:pt x="110" y="546"/>
                    <a:pt x="110" y="546"/>
                  </a:cubicBezTo>
                  <a:cubicBezTo>
                    <a:pt x="110" y="546"/>
                    <a:pt x="110" y="546"/>
                    <a:pt x="109" y="547"/>
                  </a:cubicBezTo>
                  <a:cubicBezTo>
                    <a:pt x="109" y="547"/>
                    <a:pt x="109" y="547"/>
                    <a:pt x="109" y="547"/>
                  </a:cubicBezTo>
                  <a:cubicBezTo>
                    <a:pt x="109" y="548"/>
                    <a:pt x="109" y="548"/>
                    <a:pt x="109" y="548"/>
                  </a:cubicBezTo>
                  <a:cubicBezTo>
                    <a:pt x="110" y="548"/>
                    <a:pt x="110" y="549"/>
                    <a:pt x="110" y="549"/>
                  </a:cubicBezTo>
                  <a:cubicBezTo>
                    <a:pt x="110" y="549"/>
                    <a:pt x="111" y="549"/>
                    <a:pt x="112" y="549"/>
                  </a:cubicBezTo>
                  <a:cubicBezTo>
                    <a:pt x="112" y="549"/>
                    <a:pt x="112" y="550"/>
                    <a:pt x="112" y="550"/>
                  </a:cubicBezTo>
                  <a:cubicBezTo>
                    <a:pt x="111" y="550"/>
                    <a:pt x="110" y="550"/>
                    <a:pt x="109" y="551"/>
                  </a:cubicBezTo>
                  <a:cubicBezTo>
                    <a:pt x="109" y="551"/>
                    <a:pt x="109" y="551"/>
                    <a:pt x="109" y="552"/>
                  </a:cubicBezTo>
                  <a:cubicBezTo>
                    <a:pt x="108" y="552"/>
                    <a:pt x="108" y="552"/>
                    <a:pt x="107" y="552"/>
                  </a:cubicBezTo>
                  <a:cubicBezTo>
                    <a:pt x="106" y="552"/>
                    <a:pt x="106" y="553"/>
                    <a:pt x="107" y="553"/>
                  </a:cubicBezTo>
                  <a:cubicBezTo>
                    <a:pt x="107" y="554"/>
                    <a:pt x="108" y="554"/>
                    <a:pt x="108" y="554"/>
                  </a:cubicBezTo>
                  <a:cubicBezTo>
                    <a:pt x="109" y="554"/>
                    <a:pt x="110" y="554"/>
                    <a:pt x="110" y="554"/>
                  </a:cubicBezTo>
                  <a:cubicBezTo>
                    <a:pt x="110" y="555"/>
                    <a:pt x="107" y="555"/>
                    <a:pt x="107" y="555"/>
                  </a:cubicBezTo>
                  <a:cubicBezTo>
                    <a:pt x="107" y="555"/>
                    <a:pt x="107" y="556"/>
                    <a:pt x="107" y="556"/>
                  </a:cubicBezTo>
                  <a:cubicBezTo>
                    <a:pt x="107" y="557"/>
                    <a:pt x="107" y="558"/>
                    <a:pt x="107" y="559"/>
                  </a:cubicBezTo>
                  <a:cubicBezTo>
                    <a:pt x="107" y="559"/>
                    <a:pt x="108" y="559"/>
                    <a:pt x="108" y="559"/>
                  </a:cubicBezTo>
                  <a:cubicBezTo>
                    <a:pt x="108" y="560"/>
                    <a:pt x="108" y="560"/>
                    <a:pt x="108" y="561"/>
                  </a:cubicBezTo>
                  <a:cubicBezTo>
                    <a:pt x="109" y="561"/>
                    <a:pt x="109" y="561"/>
                    <a:pt x="109" y="561"/>
                  </a:cubicBezTo>
                  <a:cubicBezTo>
                    <a:pt x="109" y="561"/>
                    <a:pt x="109" y="561"/>
                    <a:pt x="110" y="561"/>
                  </a:cubicBezTo>
                  <a:cubicBezTo>
                    <a:pt x="110" y="562"/>
                    <a:pt x="109" y="562"/>
                    <a:pt x="109" y="562"/>
                  </a:cubicBezTo>
                  <a:cubicBezTo>
                    <a:pt x="109" y="562"/>
                    <a:pt x="109" y="563"/>
                    <a:pt x="109" y="563"/>
                  </a:cubicBezTo>
                  <a:cubicBezTo>
                    <a:pt x="108" y="564"/>
                    <a:pt x="109" y="565"/>
                    <a:pt x="109" y="565"/>
                  </a:cubicBezTo>
                  <a:cubicBezTo>
                    <a:pt x="108" y="566"/>
                    <a:pt x="109" y="566"/>
                    <a:pt x="108" y="566"/>
                  </a:cubicBezTo>
                  <a:cubicBezTo>
                    <a:pt x="108" y="566"/>
                    <a:pt x="108" y="566"/>
                    <a:pt x="108" y="566"/>
                  </a:cubicBezTo>
                  <a:cubicBezTo>
                    <a:pt x="108" y="566"/>
                    <a:pt x="107" y="567"/>
                    <a:pt x="107" y="567"/>
                  </a:cubicBezTo>
                  <a:cubicBezTo>
                    <a:pt x="107" y="567"/>
                    <a:pt x="106" y="567"/>
                    <a:pt x="106" y="567"/>
                  </a:cubicBezTo>
                  <a:cubicBezTo>
                    <a:pt x="105" y="567"/>
                    <a:pt x="104" y="567"/>
                    <a:pt x="104" y="567"/>
                  </a:cubicBezTo>
                  <a:cubicBezTo>
                    <a:pt x="103" y="567"/>
                    <a:pt x="103" y="567"/>
                    <a:pt x="102" y="567"/>
                  </a:cubicBezTo>
                  <a:cubicBezTo>
                    <a:pt x="102" y="567"/>
                    <a:pt x="102" y="568"/>
                    <a:pt x="102" y="568"/>
                  </a:cubicBezTo>
                  <a:cubicBezTo>
                    <a:pt x="102" y="568"/>
                    <a:pt x="101" y="567"/>
                    <a:pt x="101" y="567"/>
                  </a:cubicBezTo>
                  <a:cubicBezTo>
                    <a:pt x="101" y="567"/>
                    <a:pt x="101" y="567"/>
                    <a:pt x="101" y="567"/>
                  </a:cubicBezTo>
                  <a:cubicBezTo>
                    <a:pt x="100" y="567"/>
                    <a:pt x="100" y="567"/>
                    <a:pt x="99" y="568"/>
                  </a:cubicBezTo>
                  <a:cubicBezTo>
                    <a:pt x="99" y="568"/>
                    <a:pt x="99" y="568"/>
                    <a:pt x="99" y="568"/>
                  </a:cubicBezTo>
                  <a:cubicBezTo>
                    <a:pt x="100" y="568"/>
                    <a:pt x="100" y="568"/>
                    <a:pt x="100" y="568"/>
                  </a:cubicBezTo>
                  <a:cubicBezTo>
                    <a:pt x="103" y="568"/>
                    <a:pt x="106" y="568"/>
                    <a:pt x="108" y="569"/>
                  </a:cubicBezTo>
                  <a:cubicBezTo>
                    <a:pt x="108" y="569"/>
                    <a:pt x="109" y="569"/>
                    <a:pt x="109" y="569"/>
                  </a:cubicBezTo>
                  <a:cubicBezTo>
                    <a:pt x="109" y="570"/>
                    <a:pt x="109" y="572"/>
                    <a:pt x="108" y="573"/>
                  </a:cubicBezTo>
                  <a:cubicBezTo>
                    <a:pt x="105" y="574"/>
                    <a:pt x="102" y="573"/>
                    <a:pt x="100" y="573"/>
                  </a:cubicBezTo>
                  <a:cubicBezTo>
                    <a:pt x="98" y="574"/>
                    <a:pt x="98" y="574"/>
                    <a:pt x="98" y="575"/>
                  </a:cubicBezTo>
                  <a:cubicBezTo>
                    <a:pt x="98" y="575"/>
                    <a:pt x="98" y="575"/>
                    <a:pt x="98" y="575"/>
                  </a:cubicBezTo>
                  <a:cubicBezTo>
                    <a:pt x="98" y="575"/>
                    <a:pt x="98" y="575"/>
                    <a:pt x="99" y="575"/>
                  </a:cubicBezTo>
                  <a:cubicBezTo>
                    <a:pt x="99" y="575"/>
                    <a:pt x="99" y="575"/>
                    <a:pt x="100" y="575"/>
                  </a:cubicBezTo>
                  <a:cubicBezTo>
                    <a:pt x="100" y="575"/>
                    <a:pt x="101" y="575"/>
                    <a:pt x="101" y="574"/>
                  </a:cubicBezTo>
                  <a:cubicBezTo>
                    <a:pt x="100" y="575"/>
                    <a:pt x="100" y="575"/>
                    <a:pt x="99" y="575"/>
                  </a:cubicBezTo>
                  <a:cubicBezTo>
                    <a:pt x="99" y="575"/>
                    <a:pt x="98" y="575"/>
                    <a:pt x="98" y="575"/>
                  </a:cubicBezTo>
                  <a:cubicBezTo>
                    <a:pt x="98" y="575"/>
                    <a:pt x="98" y="575"/>
                    <a:pt x="98" y="575"/>
                  </a:cubicBezTo>
                  <a:cubicBezTo>
                    <a:pt x="98" y="575"/>
                    <a:pt x="98" y="576"/>
                    <a:pt x="97" y="576"/>
                  </a:cubicBezTo>
                  <a:cubicBezTo>
                    <a:pt x="93" y="578"/>
                    <a:pt x="97" y="580"/>
                    <a:pt x="99" y="581"/>
                  </a:cubicBezTo>
                  <a:cubicBezTo>
                    <a:pt x="100" y="582"/>
                    <a:pt x="105" y="581"/>
                    <a:pt x="98" y="584"/>
                  </a:cubicBezTo>
                  <a:cubicBezTo>
                    <a:pt x="97" y="586"/>
                    <a:pt x="94" y="587"/>
                    <a:pt x="93" y="587"/>
                  </a:cubicBezTo>
                  <a:cubicBezTo>
                    <a:pt x="90" y="588"/>
                    <a:pt x="97" y="590"/>
                    <a:pt x="96" y="593"/>
                  </a:cubicBezTo>
                  <a:cubicBezTo>
                    <a:pt x="95" y="596"/>
                    <a:pt x="91" y="599"/>
                    <a:pt x="89" y="600"/>
                  </a:cubicBezTo>
                  <a:cubicBezTo>
                    <a:pt x="87" y="601"/>
                    <a:pt x="88" y="607"/>
                    <a:pt x="92" y="609"/>
                  </a:cubicBezTo>
                  <a:cubicBezTo>
                    <a:pt x="96" y="611"/>
                    <a:pt x="98" y="611"/>
                    <a:pt x="100" y="614"/>
                  </a:cubicBezTo>
                  <a:cubicBezTo>
                    <a:pt x="102" y="616"/>
                    <a:pt x="102" y="616"/>
                    <a:pt x="104" y="618"/>
                  </a:cubicBezTo>
                  <a:cubicBezTo>
                    <a:pt x="106" y="619"/>
                    <a:pt x="107" y="620"/>
                    <a:pt x="108" y="621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09" y="621"/>
                    <a:pt x="109" y="621"/>
                    <a:pt x="109" y="621"/>
                  </a:cubicBezTo>
                  <a:cubicBezTo>
                    <a:pt x="111" y="621"/>
                    <a:pt x="113" y="621"/>
                    <a:pt x="114" y="621"/>
                  </a:cubicBezTo>
                  <a:cubicBezTo>
                    <a:pt x="115" y="622"/>
                    <a:pt x="116" y="622"/>
                    <a:pt x="117" y="622"/>
                  </a:cubicBezTo>
                  <a:cubicBezTo>
                    <a:pt x="117" y="622"/>
                    <a:pt x="117" y="622"/>
                    <a:pt x="118" y="622"/>
                  </a:cubicBezTo>
                  <a:cubicBezTo>
                    <a:pt x="118" y="622"/>
                    <a:pt x="118" y="623"/>
                    <a:pt x="118" y="623"/>
                  </a:cubicBezTo>
                  <a:cubicBezTo>
                    <a:pt x="119" y="623"/>
                    <a:pt x="120" y="623"/>
                    <a:pt x="121" y="624"/>
                  </a:cubicBezTo>
                  <a:cubicBezTo>
                    <a:pt x="121" y="624"/>
                    <a:pt x="122" y="624"/>
                    <a:pt x="122" y="625"/>
                  </a:cubicBezTo>
                  <a:cubicBezTo>
                    <a:pt x="123" y="625"/>
                    <a:pt x="125" y="625"/>
                    <a:pt x="126" y="625"/>
                  </a:cubicBezTo>
                  <a:cubicBezTo>
                    <a:pt x="128" y="625"/>
                    <a:pt x="129" y="624"/>
                    <a:pt x="131" y="625"/>
                  </a:cubicBezTo>
                  <a:cubicBezTo>
                    <a:pt x="132" y="625"/>
                    <a:pt x="133" y="626"/>
                    <a:pt x="134" y="627"/>
                  </a:cubicBezTo>
                  <a:cubicBezTo>
                    <a:pt x="135" y="627"/>
                    <a:pt x="136" y="627"/>
                    <a:pt x="137" y="628"/>
                  </a:cubicBezTo>
                  <a:cubicBezTo>
                    <a:pt x="137" y="628"/>
                    <a:pt x="138" y="629"/>
                    <a:pt x="138" y="629"/>
                  </a:cubicBezTo>
                  <a:cubicBezTo>
                    <a:pt x="139" y="629"/>
                    <a:pt x="140" y="629"/>
                    <a:pt x="140" y="630"/>
                  </a:cubicBezTo>
                  <a:cubicBezTo>
                    <a:pt x="140" y="631"/>
                    <a:pt x="140" y="631"/>
                    <a:pt x="141" y="632"/>
                  </a:cubicBezTo>
                  <a:cubicBezTo>
                    <a:pt x="142" y="631"/>
                    <a:pt x="142" y="630"/>
                    <a:pt x="143" y="630"/>
                  </a:cubicBezTo>
                  <a:cubicBezTo>
                    <a:pt x="144" y="630"/>
                    <a:pt x="145" y="630"/>
                    <a:pt x="146" y="630"/>
                  </a:cubicBezTo>
                  <a:cubicBezTo>
                    <a:pt x="146" y="630"/>
                    <a:pt x="146" y="630"/>
                    <a:pt x="147" y="630"/>
                  </a:cubicBezTo>
                  <a:cubicBezTo>
                    <a:pt x="148" y="631"/>
                    <a:pt x="149" y="631"/>
                    <a:pt x="150" y="632"/>
                  </a:cubicBezTo>
                  <a:cubicBezTo>
                    <a:pt x="151" y="632"/>
                    <a:pt x="152" y="632"/>
                    <a:pt x="153" y="632"/>
                  </a:cubicBezTo>
                  <a:cubicBezTo>
                    <a:pt x="154" y="632"/>
                    <a:pt x="155" y="633"/>
                    <a:pt x="155" y="634"/>
                  </a:cubicBezTo>
                  <a:cubicBezTo>
                    <a:pt x="155" y="635"/>
                    <a:pt x="155" y="636"/>
                    <a:pt x="155" y="636"/>
                  </a:cubicBezTo>
                  <a:cubicBezTo>
                    <a:pt x="156" y="637"/>
                    <a:pt x="157" y="638"/>
                    <a:pt x="158" y="638"/>
                  </a:cubicBezTo>
                  <a:cubicBezTo>
                    <a:pt x="158" y="639"/>
                    <a:pt x="159" y="639"/>
                    <a:pt x="160" y="639"/>
                  </a:cubicBezTo>
                  <a:cubicBezTo>
                    <a:pt x="160" y="639"/>
                    <a:pt x="160" y="639"/>
                    <a:pt x="160" y="639"/>
                  </a:cubicBezTo>
                  <a:cubicBezTo>
                    <a:pt x="160" y="639"/>
                    <a:pt x="160" y="639"/>
                    <a:pt x="160" y="639"/>
                  </a:cubicBezTo>
                  <a:cubicBezTo>
                    <a:pt x="160" y="639"/>
                    <a:pt x="160" y="639"/>
                    <a:pt x="160" y="639"/>
                  </a:cubicBezTo>
                  <a:cubicBezTo>
                    <a:pt x="160" y="639"/>
                    <a:pt x="161" y="638"/>
                    <a:pt x="161" y="639"/>
                  </a:cubicBezTo>
                  <a:cubicBezTo>
                    <a:pt x="161" y="639"/>
                    <a:pt x="162" y="639"/>
                    <a:pt x="162" y="639"/>
                  </a:cubicBezTo>
                  <a:cubicBezTo>
                    <a:pt x="162" y="639"/>
                    <a:pt x="162" y="639"/>
                    <a:pt x="162" y="640"/>
                  </a:cubicBezTo>
                  <a:cubicBezTo>
                    <a:pt x="162" y="640"/>
                    <a:pt x="162" y="640"/>
                    <a:pt x="162" y="640"/>
                  </a:cubicBezTo>
                  <a:cubicBezTo>
                    <a:pt x="163" y="641"/>
                    <a:pt x="164" y="641"/>
                    <a:pt x="164" y="642"/>
                  </a:cubicBezTo>
                  <a:cubicBezTo>
                    <a:pt x="164" y="642"/>
                    <a:pt x="165" y="642"/>
                    <a:pt x="165" y="642"/>
                  </a:cubicBezTo>
                  <a:cubicBezTo>
                    <a:pt x="165" y="643"/>
                    <a:pt x="165" y="643"/>
                    <a:pt x="165" y="643"/>
                  </a:cubicBezTo>
                  <a:cubicBezTo>
                    <a:pt x="166" y="643"/>
                    <a:pt x="166" y="643"/>
                    <a:pt x="166" y="644"/>
                  </a:cubicBezTo>
                  <a:cubicBezTo>
                    <a:pt x="167" y="644"/>
                    <a:pt x="167" y="644"/>
                    <a:pt x="167" y="645"/>
                  </a:cubicBezTo>
                  <a:cubicBezTo>
                    <a:pt x="168" y="645"/>
                    <a:pt x="168" y="645"/>
                    <a:pt x="168" y="645"/>
                  </a:cubicBezTo>
                  <a:cubicBezTo>
                    <a:pt x="169" y="645"/>
                    <a:pt x="170" y="646"/>
                    <a:pt x="171" y="646"/>
                  </a:cubicBezTo>
                  <a:cubicBezTo>
                    <a:pt x="171" y="646"/>
                    <a:pt x="172" y="646"/>
                    <a:pt x="172" y="645"/>
                  </a:cubicBezTo>
                  <a:cubicBezTo>
                    <a:pt x="172" y="645"/>
                    <a:pt x="172" y="645"/>
                    <a:pt x="172" y="645"/>
                  </a:cubicBezTo>
                  <a:cubicBezTo>
                    <a:pt x="172" y="645"/>
                    <a:pt x="173" y="645"/>
                    <a:pt x="173" y="645"/>
                  </a:cubicBezTo>
                  <a:cubicBezTo>
                    <a:pt x="173" y="645"/>
                    <a:pt x="173" y="644"/>
                    <a:pt x="173" y="644"/>
                  </a:cubicBezTo>
                  <a:cubicBezTo>
                    <a:pt x="173" y="644"/>
                    <a:pt x="173" y="644"/>
                    <a:pt x="173" y="644"/>
                  </a:cubicBezTo>
                  <a:cubicBezTo>
                    <a:pt x="174" y="643"/>
                    <a:pt x="173" y="643"/>
                    <a:pt x="174" y="642"/>
                  </a:cubicBezTo>
                  <a:cubicBezTo>
                    <a:pt x="174" y="642"/>
                    <a:pt x="174" y="642"/>
                    <a:pt x="175" y="641"/>
                  </a:cubicBezTo>
                  <a:cubicBezTo>
                    <a:pt x="175" y="641"/>
                    <a:pt x="176" y="640"/>
                    <a:pt x="176" y="640"/>
                  </a:cubicBezTo>
                  <a:cubicBezTo>
                    <a:pt x="177" y="641"/>
                    <a:pt x="177" y="641"/>
                    <a:pt x="177" y="642"/>
                  </a:cubicBezTo>
                  <a:cubicBezTo>
                    <a:pt x="177" y="638"/>
                    <a:pt x="174" y="634"/>
                    <a:pt x="172" y="631"/>
                  </a:cubicBezTo>
                  <a:cubicBezTo>
                    <a:pt x="170" y="628"/>
                    <a:pt x="168" y="624"/>
                    <a:pt x="167" y="620"/>
                  </a:cubicBezTo>
                  <a:cubicBezTo>
                    <a:pt x="167" y="619"/>
                    <a:pt x="167" y="618"/>
                    <a:pt x="166" y="617"/>
                  </a:cubicBezTo>
                  <a:cubicBezTo>
                    <a:pt x="166" y="613"/>
                    <a:pt x="164" y="616"/>
                    <a:pt x="165" y="612"/>
                  </a:cubicBezTo>
                  <a:cubicBezTo>
                    <a:pt x="165" y="611"/>
                    <a:pt x="168" y="609"/>
                    <a:pt x="168" y="608"/>
                  </a:cubicBezTo>
                  <a:cubicBezTo>
                    <a:pt x="169" y="607"/>
                    <a:pt x="169" y="605"/>
                    <a:pt x="169" y="603"/>
                  </a:cubicBezTo>
                  <a:cubicBezTo>
                    <a:pt x="170" y="601"/>
                    <a:pt x="173" y="599"/>
                    <a:pt x="172" y="596"/>
                  </a:cubicBezTo>
                  <a:cubicBezTo>
                    <a:pt x="174" y="596"/>
                    <a:pt x="177" y="597"/>
                    <a:pt x="179" y="596"/>
                  </a:cubicBezTo>
                  <a:cubicBezTo>
                    <a:pt x="179" y="595"/>
                    <a:pt x="181" y="593"/>
                    <a:pt x="182" y="591"/>
                  </a:cubicBezTo>
                  <a:cubicBezTo>
                    <a:pt x="180" y="590"/>
                    <a:pt x="181" y="591"/>
                    <a:pt x="180" y="590"/>
                  </a:cubicBezTo>
                  <a:cubicBezTo>
                    <a:pt x="179" y="589"/>
                    <a:pt x="176" y="587"/>
                    <a:pt x="177" y="586"/>
                  </a:cubicBezTo>
                  <a:cubicBezTo>
                    <a:pt x="177" y="584"/>
                    <a:pt x="180" y="585"/>
                    <a:pt x="178" y="582"/>
                  </a:cubicBezTo>
                  <a:cubicBezTo>
                    <a:pt x="178" y="581"/>
                    <a:pt x="177" y="581"/>
                    <a:pt x="176" y="581"/>
                  </a:cubicBezTo>
                  <a:cubicBezTo>
                    <a:pt x="176" y="580"/>
                    <a:pt x="176" y="579"/>
                    <a:pt x="176" y="578"/>
                  </a:cubicBezTo>
                  <a:cubicBezTo>
                    <a:pt x="175" y="577"/>
                    <a:pt x="174" y="576"/>
                    <a:pt x="173" y="575"/>
                  </a:cubicBezTo>
                  <a:cubicBezTo>
                    <a:pt x="171" y="575"/>
                    <a:pt x="168" y="575"/>
                    <a:pt x="167" y="574"/>
                  </a:cubicBezTo>
                  <a:cubicBezTo>
                    <a:pt x="166" y="574"/>
                    <a:pt x="167" y="573"/>
                    <a:pt x="166" y="573"/>
                  </a:cubicBezTo>
                  <a:cubicBezTo>
                    <a:pt x="165" y="570"/>
                    <a:pt x="167" y="569"/>
                    <a:pt x="165" y="567"/>
                  </a:cubicBezTo>
                  <a:cubicBezTo>
                    <a:pt x="163" y="566"/>
                    <a:pt x="161" y="567"/>
                    <a:pt x="161" y="565"/>
                  </a:cubicBezTo>
                  <a:cubicBezTo>
                    <a:pt x="161" y="562"/>
                    <a:pt x="163" y="562"/>
                    <a:pt x="164" y="560"/>
                  </a:cubicBezTo>
                  <a:cubicBezTo>
                    <a:pt x="164" y="559"/>
                    <a:pt x="163" y="557"/>
                    <a:pt x="163" y="556"/>
                  </a:cubicBezTo>
                  <a:cubicBezTo>
                    <a:pt x="163" y="553"/>
                    <a:pt x="162" y="552"/>
                    <a:pt x="163" y="550"/>
                  </a:cubicBezTo>
                  <a:cubicBezTo>
                    <a:pt x="163" y="549"/>
                    <a:pt x="165" y="548"/>
                    <a:pt x="166" y="547"/>
                  </a:cubicBezTo>
                  <a:cubicBezTo>
                    <a:pt x="167" y="546"/>
                    <a:pt x="168" y="544"/>
                    <a:pt x="170" y="544"/>
                  </a:cubicBezTo>
                  <a:cubicBezTo>
                    <a:pt x="172" y="544"/>
                    <a:pt x="175" y="552"/>
                    <a:pt x="178" y="550"/>
                  </a:cubicBezTo>
                  <a:cubicBezTo>
                    <a:pt x="179" y="549"/>
                    <a:pt x="179" y="546"/>
                    <a:pt x="179" y="545"/>
                  </a:cubicBezTo>
                  <a:cubicBezTo>
                    <a:pt x="178" y="544"/>
                    <a:pt x="175" y="542"/>
                    <a:pt x="177" y="540"/>
                  </a:cubicBezTo>
                  <a:cubicBezTo>
                    <a:pt x="178" y="538"/>
                    <a:pt x="181" y="539"/>
                    <a:pt x="182" y="538"/>
                  </a:cubicBezTo>
                  <a:cubicBezTo>
                    <a:pt x="184" y="537"/>
                    <a:pt x="182" y="536"/>
                    <a:pt x="183" y="534"/>
                  </a:cubicBezTo>
                  <a:cubicBezTo>
                    <a:pt x="183" y="534"/>
                    <a:pt x="187" y="533"/>
                    <a:pt x="188" y="532"/>
                  </a:cubicBezTo>
                  <a:cubicBezTo>
                    <a:pt x="188" y="532"/>
                    <a:pt x="189" y="531"/>
                    <a:pt x="189" y="530"/>
                  </a:cubicBezTo>
                  <a:cubicBezTo>
                    <a:pt x="191" y="528"/>
                    <a:pt x="192" y="527"/>
                    <a:pt x="195" y="526"/>
                  </a:cubicBezTo>
                  <a:cubicBezTo>
                    <a:pt x="195" y="526"/>
                    <a:pt x="197" y="526"/>
                    <a:pt x="197" y="527"/>
                  </a:cubicBezTo>
                  <a:cubicBezTo>
                    <a:pt x="198" y="528"/>
                    <a:pt x="198" y="529"/>
                    <a:pt x="199" y="530"/>
                  </a:cubicBezTo>
                  <a:cubicBezTo>
                    <a:pt x="200" y="531"/>
                    <a:pt x="203" y="527"/>
                    <a:pt x="204" y="526"/>
                  </a:cubicBezTo>
                  <a:cubicBezTo>
                    <a:pt x="206" y="526"/>
                    <a:pt x="206" y="528"/>
                    <a:pt x="208" y="528"/>
                  </a:cubicBezTo>
                  <a:cubicBezTo>
                    <a:pt x="210" y="529"/>
                    <a:pt x="213" y="527"/>
                    <a:pt x="214" y="528"/>
                  </a:cubicBezTo>
                  <a:cubicBezTo>
                    <a:pt x="217" y="529"/>
                    <a:pt x="217" y="534"/>
                    <a:pt x="220" y="535"/>
                  </a:cubicBezTo>
                  <a:cubicBezTo>
                    <a:pt x="222" y="536"/>
                    <a:pt x="222" y="536"/>
                    <a:pt x="224" y="536"/>
                  </a:cubicBezTo>
                  <a:cubicBezTo>
                    <a:pt x="226" y="535"/>
                    <a:pt x="226" y="536"/>
                    <a:pt x="228" y="538"/>
                  </a:cubicBezTo>
                  <a:cubicBezTo>
                    <a:pt x="229" y="539"/>
                    <a:pt x="231" y="541"/>
                    <a:pt x="232" y="541"/>
                  </a:cubicBezTo>
                  <a:cubicBezTo>
                    <a:pt x="233" y="541"/>
                    <a:pt x="233" y="539"/>
                    <a:pt x="234" y="539"/>
                  </a:cubicBezTo>
                  <a:cubicBezTo>
                    <a:pt x="235" y="537"/>
                    <a:pt x="233" y="537"/>
                    <a:pt x="235" y="536"/>
                  </a:cubicBezTo>
                  <a:cubicBezTo>
                    <a:pt x="236" y="536"/>
                    <a:pt x="238" y="536"/>
                    <a:pt x="240" y="535"/>
                  </a:cubicBezTo>
                  <a:cubicBezTo>
                    <a:pt x="242" y="535"/>
                    <a:pt x="243" y="535"/>
                    <a:pt x="245" y="536"/>
                  </a:cubicBezTo>
                  <a:cubicBezTo>
                    <a:pt x="247" y="536"/>
                    <a:pt x="249" y="535"/>
                    <a:pt x="251" y="535"/>
                  </a:cubicBezTo>
                  <a:cubicBezTo>
                    <a:pt x="251" y="535"/>
                    <a:pt x="253" y="536"/>
                    <a:pt x="253" y="536"/>
                  </a:cubicBezTo>
                  <a:cubicBezTo>
                    <a:pt x="254" y="537"/>
                    <a:pt x="255" y="537"/>
                    <a:pt x="256" y="538"/>
                  </a:cubicBezTo>
                  <a:cubicBezTo>
                    <a:pt x="259" y="539"/>
                    <a:pt x="263" y="540"/>
                    <a:pt x="267" y="539"/>
                  </a:cubicBezTo>
                  <a:cubicBezTo>
                    <a:pt x="269" y="538"/>
                    <a:pt x="271" y="538"/>
                    <a:pt x="273" y="537"/>
                  </a:cubicBezTo>
                  <a:cubicBezTo>
                    <a:pt x="275" y="537"/>
                    <a:pt x="278" y="536"/>
                    <a:pt x="277" y="534"/>
                  </a:cubicBezTo>
                  <a:cubicBezTo>
                    <a:pt x="277" y="532"/>
                    <a:pt x="277" y="531"/>
                    <a:pt x="275" y="529"/>
                  </a:cubicBezTo>
                  <a:cubicBezTo>
                    <a:pt x="274" y="527"/>
                    <a:pt x="271" y="526"/>
                    <a:pt x="269" y="525"/>
                  </a:cubicBezTo>
                  <a:cubicBezTo>
                    <a:pt x="269" y="525"/>
                    <a:pt x="266" y="525"/>
                    <a:pt x="266" y="524"/>
                  </a:cubicBezTo>
                  <a:cubicBezTo>
                    <a:pt x="266" y="523"/>
                    <a:pt x="267" y="522"/>
                    <a:pt x="268" y="522"/>
                  </a:cubicBezTo>
                  <a:cubicBezTo>
                    <a:pt x="270" y="521"/>
                    <a:pt x="270" y="521"/>
                    <a:pt x="272" y="520"/>
                  </a:cubicBezTo>
                  <a:cubicBezTo>
                    <a:pt x="274" y="519"/>
                    <a:pt x="276" y="518"/>
                    <a:pt x="274" y="516"/>
                  </a:cubicBezTo>
                  <a:cubicBezTo>
                    <a:pt x="273" y="514"/>
                    <a:pt x="271" y="514"/>
                    <a:pt x="274" y="511"/>
                  </a:cubicBezTo>
                  <a:cubicBezTo>
                    <a:pt x="276" y="509"/>
                    <a:pt x="278" y="510"/>
                    <a:pt x="280" y="510"/>
                  </a:cubicBezTo>
                  <a:cubicBezTo>
                    <a:pt x="281" y="508"/>
                    <a:pt x="280" y="507"/>
                    <a:pt x="280" y="506"/>
                  </a:cubicBezTo>
                  <a:cubicBezTo>
                    <a:pt x="279" y="505"/>
                    <a:pt x="276" y="507"/>
                    <a:pt x="276" y="505"/>
                  </a:cubicBezTo>
                  <a:cubicBezTo>
                    <a:pt x="276" y="504"/>
                    <a:pt x="275" y="502"/>
                    <a:pt x="275" y="501"/>
                  </a:cubicBezTo>
                  <a:cubicBezTo>
                    <a:pt x="274" y="500"/>
                    <a:pt x="273" y="499"/>
                    <a:pt x="273" y="497"/>
                  </a:cubicBezTo>
                  <a:cubicBezTo>
                    <a:pt x="274" y="496"/>
                    <a:pt x="277" y="495"/>
                    <a:pt x="281" y="495"/>
                  </a:cubicBezTo>
                  <a:cubicBezTo>
                    <a:pt x="284" y="496"/>
                    <a:pt x="285" y="497"/>
                    <a:pt x="288" y="496"/>
                  </a:cubicBezTo>
                  <a:cubicBezTo>
                    <a:pt x="288" y="495"/>
                    <a:pt x="290" y="495"/>
                    <a:pt x="290" y="495"/>
                  </a:cubicBezTo>
                  <a:cubicBezTo>
                    <a:pt x="291" y="494"/>
                    <a:pt x="292" y="495"/>
                    <a:pt x="293" y="495"/>
                  </a:cubicBezTo>
                  <a:cubicBezTo>
                    <a:pt x="295" y="495"/>
                    <a:pt x="294" y="494"/>
                    <a:pt x="296" y="493"/>
                  </a:cubicBezTo>
                  <a:cubicBezTo>
                    <a:pt x="299" y="492"/>
                    <a:pt x="303" y="493"/>
                    <a:pt x="306" y="492"/>
                  </a:cubicBezTo>
                  <a:cubicBezTo>
                    <a:pt x="306" y="491"/>
                    <a:pt x="306" y="490"/>
                    <a:pt x="307" y="489"/>
                  </a:cubicBezTo>
                  <a:cubicBezTo>
                    <a:pt x="308" y="488"/>
                    <a:pt x="311" y="488"/>
                    <a:pt x="313" y="488"/>
                  </a:cubicBezTo>
                  <a:cubicBezTo>
                    <a:pt x="317" y="487"/>
                    <a:pt x="317" y="486"/>
                    <a:pt x="321" y="486"/>
                  </a:cubicBezTo>
                  <a:cubicBezTo>
                    <a:pt x="324" y="486"/>
                    <a:pt x="328" y="484"/>
                    <a:pt x="330" y="482"/>
                  </a:cubicBezTo>
                  <a:cubicBezTo>
                    <a:pt x="332" y="479"/>
                    <a:pt x="335" y="478"/>
                    <a:pt x="339" y="479"/>
                  </a:cubicBezTo>
                  <a:cubicBezTo>
                    <a:pt x="340" y="479"/>
                    <a:pt x="341" y="480"/>
                    <a:pt x="343" y="481"/>
                  </a:cubicBezTo>
                  <a:cubicBezTo>
                    <a:pt x="344" y="481"/>
                    <a:pt x="346" y="480"/>
                    <a:pt x="348" y="480"/>
                  </a:cubicBezTo>
                  <a:cubicBezTo>
                    <a:pt x="350" y="481"/>
                    <a:pt x="351" y="482"/>
                    <a:pt x="352" y="483"/>
                  </a:cubicBezTo>
                  <a:cubicBezTo>
                    <a:pt x="353" y="484"/>
                    <a:pt x="353" y="486"/>
                    <a:pt x="354" y="488"/>
                  </a:cubicBezTo>
                  <a:cubicBezTo>
                    <a:pt x="354" y="488"/>
                    <a:pt x="354" y="489"/>
                    <a:pt x="354" y="490"/>
                  </a:cubicBezTo>
                  <a:cubicBezTo>
                    <a:pt x="354" y="491"/>
                    <a:pt x="353" y="493"/>
                    <a:pt x="353" y="493"/>
                  </a:cubicBezTo>
                  <a:cubicBezTo>
                    <a:pt x="353" y="495"/>
                    <a:pt x="355" y="495"/>
                    <a:pt x="357" y="495"/>
                  </a:cubicBezTo>
                  <a:cubicBezTo>
                    <a:pt x="359" y="494"/>
                    <a:pt x="359" y="493"/>
                    <a:pt x="361" y="493"/>
                  </a:cubicBezTo>
                  <a:cubicBezTo>
                    <a:pt x="362" y="493"/>
                    <a:pt x="363" y="493"/>
                    <a:pt x="363" y="494"/>
                  </a:cubicBezTo>
                  <a:cubicBezTo>
                    <a:pt x="364" y="495"/>
                    <a:pt x="363" y="496"/>
                    <a:pt x="363" y="497"/>
                  </a:cubicBezTo>
                  <a:cubicBezTo>
                    <a:pt x="364" y="498"/>
                    <a:pt x="366" y="497"/>
                    <a:pt x="367" y="497"/>
                  </a:cubicBezTo>
                  <a:cubicBezTo>
                    <a:pt x="369" y="498"/>
                    <a:pt x="369" y="499"/>
                    <a:pt x="369" y="500"/>
                  </a:cubicBezTo>
                  <a:cubicBezTo>
                    <a:pt x="370" y="504"/>
                    <a:pt x="372" y="504"/>
                    <a:pt x="375" y="502"/>
                  </a:cubicBezTo>
                  <a:cubicBezTo>
                    <a:pt x="376" y="502"/>
                    <a:pt x="378" y="501"/>
                    <a:pt x="379" y="501"/>
                  </a:cubicBezTo>
                  <a:cubicBezTo>
                    <a:pt x="380" y="501"/>
                    <a:pt x="381" y="500"/>
                    <a:pt x="382" y="500"/>
                  </a:cubicBezTo>
                  <a:cubicBezTo>
                    <a:pt x="383" y="499"/>
                    <a:pt x="384" y="498"/>
                    <a:pt x="385" y="497"/>
                  </a:cubicBezTo>
                  <a:cubicBezTo>
                    <a:pt x="387" y="496"/>
                    <a:pt x="389" y="497"/>
                    <a:pt x="391" y="495"/>
                  </a:cubicBezTo>
                  <a:cubicBezTo>
                    <a:pt x="393" y="494"/>
                    <a:pt x="394" y="492"/>
                    <a:pt x="396" y="493"/>
                  </a:cubicBezTo>
                  <a:cubicBezTo>
                    <a:pt x="397" y="494"/>
                    <a:pt x="396" y="496"/>
                    <a:pt x="396" y="498"/>
                  </a:cubicBezTo>
                  <a:cubicBezTo>
                    <a:pt x="397" y="499"/>
                    <a:pt x="400" y="500"/>
                    <a:pt x="401" y="501"/>
                  </a:cubicBezTo>
                  <a:cubicBezTo>
                    <a:pt x="402" y="503"/>
                    <a:pt x="404" y="505"/>
                    <a:pt x="405" y="507"/>
                  </a:cubicBezTo>
                  <a:cubicBezTo>
                    <a:pt x="406" y="508"/>
                    <a:pt x="406" y="508"/>
                    <a:pt x="406" y="510"/>
                  </a:cubicBezTo>
                  <a:cubicBezTo>
                    <a:pt x="407" y="511"/>
                    <a:pt x="408" y="512"/>
                    <a:pt x="409" y="513"/>
                  </a:cubicBezTo>
                  <a:cubicBezTo>
                    <a:pt x="410" y="514"/>
                    <a:pt x="411" y="516"/>
                    <a:pt x="412" y="517"/>
                  </a:cubicBezTo>
                  <a:cubicBezTo>
                    <a:pt x="412" y="517"/>
                    <a:pt x="412" y="518"/>
                    <a:pt x="413" y="519"/>
                  </a:cubicBezTo>
                  <a:cubicBezTo>
                    <a:pt x="413" y="520"/>
                    <a:pt x="414" y="520"/>
                    <a:pt x="414" y="521"/>
                  </a:cubicBezTo>
                  <a:cubicBezTo>
                    <a:pt x="415" y="523"/>
                    <a:pt x="416" y="524"/>
                    <a:pt x="416" y="526"/>
                  </a:cubicBezTo>
                  <a:cubicBezTo>
                    <a:pt x="416" y="528"/>
                    <a:pt x="416" y="529"/>
                    <a:pt x="417" y="530"/>
                  </a:cubicBezTo>
                  <a:cubicBezTo>
                    <a:pt x="418" y="532"/>
                    <a:pt x="422" y="536"/>
                    <a:pt x="425" y="535"/>
                  </a:cubicBezTo>
                  <a:cubicBezTo>
                    <a:pt x="427" y="534"/>
                    <a:pt x="426" y="532"/>
                    <a:pt x="428" y="532"/>
                  </a:cubicBezTo>
                  <a:cubicBezTo>
                    <a:pt x="430" y="531"/>
                    <a:pt x="430" y="533"/>
                    <a:pt x="430" y="534"/>
                  </a:cubicBezTo>
                  <a:cubicBezTo>
                    <a:pt x="432" y="536"/>
                    <a:pt x="434" y="539"/>
                    <a:pt x="437" y="539"/>
                  </a:cubicBezTo>
                  <a:cubicBezTo>
                    <a:pt x="439" y="539"/>
                    <a:pt x="441" y="539"/>
                    <a:pt x="443" y="538"/>
                  </a:cubicBezTo>
                  <a:cubicBezTo>
                    <a:pt x="444" y="537"/>
                    <a:pt x="444" y="535"/>
                    <a:pt x="445" y="534"/>
                  </a:cubicBezTo>
                  <a:cubicBezTo>
                    <a:pt x="447" y="534"/>
                    <a:pt x="450" y="535"/>
                    <a:pt x="451" y="536"/>
                  </a:cubicBezTo>
                  <a:cubicBezTo>
                    <a:pt x="453" y="537"/>
                    <a:pt x="455" y="539"/>
                    <a:pt x="455" y="542"/>
                  </a:cubicBezTo>
                  <a:cubicBezTo>
                    <a:pt x="455" y="544"/>
                    <a:pt x="455" y="544"/>
                    <a:pt x="457" y="545"/>
                  </a:cubicBezTo>
                  <a:cubicBezTo>
                    <a:pt x="459" y="545"/>
                    <a:pt x="459" y="545"/>
                    <a:pt x="460" y="547"/>
                  </a:cubicBezTo>
                  <a:cubicBezTo>
                    <a:pt x="460" y="548"/>
                    <a:pt x="462" y="551"/>
                    <a:pt x="463" y="552"/>
                  </a:cubicBezTo>
                  <a:cubicBezTo>
                    <a:pt x="463" y="552"/>
                    <a:pt x="466" y="553"/>
                    <a:pt x="466" y="553"/>
                  </a:cubicBezTo>
                  <a:cubicBezTo>
                    <a:pt x="468" y="553"/>
                    <a:pt x="466" y="551"/>
                    <a:pt x="467" y="551"/>
                  </a:cubicBezTo>
                  <a:cubicBezTo>
                    <a:pt x="469" y="552"/>
                    <a:pt x="470" y="551"/>
                    <a:pt x="472" y="552"/>
                  </a:cubicBezTo>
                  <a:cubicBezTo>
                    <a:pt x="474" y="552"/>
                    <a:pt x="474" y="553"/>
                    <a:pt x="475" y="554"/>
                  </a:cubicBezTo>
                  <a:cubicBezTo>
                    <a:pt x="476" y="556"/>
                    <a:pt x="477" y="556"/>
                    <a:pt x="478" y="558"/>
                  </a:cubicBezTo>
                  <a:cubicBezTo>
                    <a:pt x="478" y="558"/>
                    <a:pt x="477" y="558"/>
                    <a:pt x="477" y="558"/>
                  </a:cubicBezTo>
                  <a:cubicBezTo>
                    <a:pt x="479" y="557"/>
                    <a:pt x="480" y="557"/>
                    <a:pt x="481" y="557"/>
                  </a:cubicBezTo>
                  <a:cubicBezTo>
                    <a:pt x="481" y="557"/>
                    <a:pt x="481" y="557"/>
                    <a:pt x="481" y="557"/>
                  </a:cubicBezTo>
                  <a:cubicBezTo>
                    <a:pt x="483" y="557"/>
                    <a:pt x="483" y="555"/>
                    <a:pt x="484" y="554"/>
                  </a:cubicBezTo>
                  <a:cubicBezTo>
                    <a:pt x="485" y="553"/>
                    <a:pt x="491" y="555"/>
                    <a:pt x="492" y="554"/>
                  </a:cubicBezTo>
                  <a:cubicBezTo>
                    <a:pt x="493" y="554"/>
                    <a:pt x="493" y="553"/>
                    <a:pt x="493" y="552"/>
                  </a:cubicBezTo>
                  <a:cubicBezTo>
                    <a:pt x="495" y="552"/>
                    <a:pt x="494" y="553"/>
                    <a:pt x="496" y="552"/>
                  </a:cubicBezTo>
                  <a:cubicBezTo>
                    <a:pt x="497" y="552"/>
                    <a:pt x="497" y="549"/>
                    <a:pt x="498" y="548"/>
                  </a:cubicBezTo>
                  <a:cubicBezTo>
                    <a:pt x="500" y="548"/>
                    <a:pt x="499" y="547"/>
                    <a:pt x="500" y="546"/>
                  </a:cubicBezTo>
                  <a:cubicBezTo>
                    <a:pt x="501" y="545"/>
                    <a:pt x="503" y="546"/>
                    <a:pt x="504" y="545"/>
                  </a:cubicBezTo>
                  <a:cubicBezTo>
                    <a:pt x="504" y="545"/>
                    <a:pt x="505" y="545"/>
                    <a:pt x="506" y="545"/>
                  </a:cubicBezTo>
                  <a:cubicBezTo>
                    <a:pt x="506" y="544"/>
                    <a:pt x="506" y="543"/>
                    <a:pt x="506" y="542"/>
                  </a:cubicBezTo>
                  <a:cubicBezTo>
                    <a:pt x="506" y="543"/>
                    <a:pt x="510" y="541"/>
                    <a:pt x="510" y="542"/>
                  </a:cubicBezTo>
                  <a:cubicBezTo>
                    <a:pt x="512" y="541"/>
                    <a:pt x="511" y="540"/>
                    <a:pt x="513" y="540"/>
                  </a:cubicBezTo>
                  <a:cubicBezTo>
                    <a:pt x="516" y="540"/>
                    <a:pt x="516" y="535"/>
                    <a:pt x="519" y="536"/>
                  </a:cubicBezTo>
                  <a:cubicBezTo>
                    <a:pt x="521" y="537"/>
                    <a:pt x="524" y="538"/>
                    <a:pt x="525" y="539"/>
                  </a:cubicBezTo>
                  <a:cubicBezTo>
                    <a:pt x="525" y="542"/>
                    <a:pt x="530" y="540"/>
                    <a:pt x="532" y="540"/>
                  </a:cubicBezTo>
                  <a:cubicBezTo>
                    <a:pt x="536" y="541"/>
                    <a:pt x="535" y="545"/>
                    <a:pt x="537" y="547"/>
                  </a:cubicBezTo>
                  <a:cubicBezTo>
                    <a:pt x="539" y="549"/>
                    <a:pt x="544" y="547"/>
                    <a:pt x="547" y="547"/>
                  </a:cubicBezTo>
                  <a:cubicBezTo>
                    <a:pt x="548" y="548"/>
                    <a:pt x="548" y="547"/>
                    <a:pt x="549" y="548"/>
                  </a:cubicBezTo>
                  <a:cubicBezTo>
                    <a:pt x="550" y="548"/>
                    <a:pt x="552" y="549"/>
                    <a:pt x="553" y="549"/>
                  </a:cubicBezTo>
                  <a:cubicBezTo>
                    <a:pt x="554" y="549"/>
                    <a:pt x="555" y="549"/>
                    <a:pt x="556" y="549"/>
                  </a:cubicBezTo>
                  <a:cubicBezTo>
                    <a:pt x="556" y="549"/>
                    <a:pt x="558" y="549"/>
                    <a:pt x="558" y="549"/>
                  </a:cubicBezTo>
                  <a:cubicBezTo>
                    <a:pt x="559" y="548"/>
                    <a:pt x="559" y="547"/>
                    <a:pt x="561" y="547"/>
                  </a:cubicBezTo>
                  <a:cubicBezTo>
                    <a:pt x="562" y="547"/>
                    <a:pt x="562" y="547"/>
                    <a:pt x="563" y="547"/>
                  </a:cubicBezTo>
                  <a:cubicBezTo>
                    <a:pt x="564" y="546"/>
                    <a:pt x="565" y="544"/>
                    <a:pt x="565" y="542"/>
                  </a:cubicBezTo>
                  <a:cubicBezTo>
                    <a:pt x="565" y="540"/>
                    <a:pt x="563" y="540"/>
                    <a:pt x="562" y="539"/>
                  </a:cubicBezTo>
                  <a:cubicBezTo>
                    <a:pt x="561" y="538"/>
                    <a:pt x="561" y="536"/>
                    <a:pt x="561" y="535"/>
                  </a:cubicBezTo>
                  <a:cubicBezTo>
                    <a:pt x="561" y="533"/>
                    <a:pt x="562" y="532"/>
                    <a:pt x="563" y="531"/>
                  </a:cubicBezTo>
                  <a:cubicBezTo>
                    <a:pt x="564" y="530"/>
                    <a:pt x="564" y="529"/>
                    <a:pt x="565" y="527"/>
                  </a:cubicBezTo>
                  <a:cubicBezTo>
                    <a:pt x="566" y="526"/>
                    <a:pt x="568" y="526"/>
                    <a:pt x="568" y="525"/>
                  </a:cubicBezTo>
                  <a:cubicBezTo>
                    <a:pt x="569" y="524"/>
                    <a:pt x="568" y="523"/>
                    <a:pt x="569" y="522"/>
                  </a:cubicBezTo>
                  <a:cubicBezTo>
                    <a:pt x="569" y="522"/>
                    <a:pt x="570" y="522"/>
                    <a:pt x="571" y="522"/>
                  </a:cubicBezTo>
                  <a:cubicBezTo>
                    <a:pt x="573" y="522"/>
                    <a:pt x="574" y="522"/>
                    <a:pt x="576" y="523"/>
                  </a:cubicBezTo>
                  <a:cubicBezTo>
                    <a:pt x="577" y="524"/>
                    <a:pt x="578" y="525"/>
                    <a:pt x="580" y="526"/>
                  </a:cubicBezTo>
                  <a:cubicBezTo>
                    <a:pt x="583" y="526"/>
                    <a:pt x="585" y="527"/>
                    <a:pt x="588" y="527"/>
                  </a:cubicBezTo>
                  <a:cubicBezTo>
                    <a:pt x="590" y="527"/>
                    <a:pt x="591" y="527"/>
                    <a:pt x="591" y="529"/>
                  </a:cubicBezTo>
                  <a:cubicBezTo>
                    <a:pt x="592" y="530"/>
                    <a:pt x="593" y="529"/>
                    <a:pt x="593" y="530"/>
                  </a:cubicBezTo>
                  <a:cubicBezTo>
                    <a:pt x="593" y="531"/>
                    <a:pt x="594" y="531"/>
                    <a:pt x="594" y="532"/>
                  </a:cubicBezTo>
                  <a:cubicBezTo>
                    <a:pt x="594" y="532"/>
                    <a:pt x="594" y="533"/>
                    <a:pt x="594" y="534"/>
                  </a:cubicBezTo>
                  <a:cubicBezTo>
                    <a:pt x="595" y="536"/>
                    <a:pt x="596" y="538"/>
                    <a:pt x="597" y="540"/>
                  </a:cubicBezTo>
                  <a:cubicBezTo>
                    <a:pt x="597" y="541"/>
                    <a:pt x="598" y="541"/>
                    <a:pt x="599" y="541"/>
                  </a:cubicBezTo>
                  <a:cubicBezTo>
                    <a:pt x="599" y="542"/>
                    <a:pt x="600" y="542"/>
                    <a:pt x="600" y="543"/>
                  </a:cubicBezTo>
                  <a:cubicBezTo>
                    <a:pt x="601" y="543"/>
                    <a:pt x="601" y="544"/>
                    <a:pt x="602" y="544"/>
                  </a:cubicBezTo>
                  <a:cubicBezTo>
                    <a:pt x="604" y="545"/>
                    <a:pt x="604" y="545"/>
                    <a:pt x="606" y="545"/>
                  </a:cubicBezTo>
                  <a:cubicBezTo>
                    <a:pt x="609" y="545"/>
                    <a:pt x="613" y="546"/>
                    <a:pt x="615" y="543"/>
                  </a:cubicBezTo>
                  <a:cubicBezTo>
                    <a:pt x="616" y="542"/>
                    <a:pt x="615" y="542"/>
                    <a:pt x="616" y="542"/>
                  </a:cubicBezTo>
                  <a:cubicBezTo>
                    <a:pt x="617" y="541"/>
                    <a:pt x="617" y="541"/>
                    <a:pt x="618" y="541"/>
                  </a:cubicBezTo>
                  <a:cubicBezTo>
                    <a:pt x="620" y="541"/>
                    <a:pt x="621" y="541"/>
                    <a:pt x="623" y="541"/>
                  </a:cubicBezTo>
                  <a:cubicBezTo>
                    <a:pt x="624" y="541"/>
                    <a:pt x="627" y="542"/>
                    <a:pt x="627" y="543"/>
                  </a:cubicBezTo>
                  <a:cubicBezTo>
                    <a:pt x="628" y="544"/>
                    <a:pt x="630" y="543"/>
                    <a:pt x="630" y="544"/>
                  </a:cubicBezTo>
                  <a:cubicBezTo>
                    <a:pt x="630" y="545"/>
                    <a:pt x="632" y="545"/>
                    <a:pt x="633" y="546"/>
                  </a:cubicBezTo>
                  <a:cubicBezTo>
                    <a:pt x="634" y="546"/>
                    <a:pt x="633" y="547"/>
                    <a:pt x="635" y="547"/>
                  </a:cubicBezTo>
                  <a:cubicBezTo>
                    <a:pt x="636" y="547"/>
                    <a:pt x="637" y="548"/>
                    <a:pt x="638" y="548"/>
                  </a:cubicBezTo>
                  <a:cubicBezTo>
                    <a:pt x="640" y="548"/>
                    <a:pt x="639" y="548"/>
                    <a:pt x="640" y="550"/>
                  </a:cubicBezTo>
                  <a:cubicBezTo>
                    <a:pt x="641" y="552"/>
                    <a:pt x="640" y="552"/>
                    <a:pt x="642" y="553"/>
                  </a:cubicBezTo>
                  <a:cubicBezTo>
                    <a:pt x="648" y="556"/>
                    <a:pt x="654" y="557"/>
                    <a:pt x="660" y="556"/>
                  </a:cubicBezTo>
                  <a:cubicBezTo>
                    <a:pt x="661" y="556"/>
                    <a:pt x="663" y="556"/>
                    <a:pt x="664" y="555"/>
                  </a:cubicBezTo>
                  <a:cubicBezTo>
                    <a:pt x="665" y="554"/>
                    <a:pt x="665" y="554"/>
                    <a:pt x="666" y="554"/>
                  </a:cubicBezTo>
                  <a:cubicBezTo>
                    <a:pt x="669" y="554"/>
                    <a:pt x="672" y="554"/>
                    <a:pt x="674" y="554"/>
                  </a:cubicBezTo>
                  <a:cubicBezTo>
                    <a:pt x="677" y="554"/>
                    <a:pt x="678" y="553"/>
                    <a:pt x="680" y="551"/>
                  </a:cubicBezTo>
                  <a:cubicBezTo>
                    <a:pt x="681" y="550"/>
                    <a:pt x="682" y="549"/>
                    <a:pt x="683" y="548"/>
                  </a:cubicBezTo>
                  <a:cubicBezTo>
                    <a:pt x="684" y="548"/>
                    <a:pt x="685" y="547"/>
                    <a:pt x="685" y="547"/>
                  </a:cubicBezTo>
                  <a:cubicBezTo>
                    <a:pt x="685" y="546"/>
                    <a:pt x="686" y="546"/>
                    <a:pt x="686" y="545"/>
                  </a:cubicBezTo>
                  <a:cubicBezTo>
                    <a:pt x="688" y="545"/>
                    <a:pt x="690" y="545"/>
                    <a:pt x="692" y="545"/>
                  </a:cubicBezTo>
                  <a:cubicBezTo>
                    <a:pt x="693" y="545"/>
                    <a:pt x="695" y="545"/>
                    <a:pt x="695" y="546"/>
                  </a:cubicBezTo>
                  <a:cubicBezTo>
                    <a:pt x="696" y="547"/>
                    <a:pt x="697" y="547"/>
                    <a:pt x="698" y="548"/>
                  </a:cubicBezTo>
                  <a:cubicBezTo>
                    <a:pt x="700" y="548"/>
                    <a:pt x="711" y="547"/>
                    <a:pt x="711" y="550"/>
                  </a:cubicBezTo>
                  <a:cubicBezTo>
                    <a:pt x="711" y="550"/>
                    <a:pt x="709" y="550"/>
                    <a:pt x="708" y="550"/>
                  </a:cubicBezTo>
                  <a:cubicBezTo>
                    <a:pt x="709" y="550"/>
                    <a:pt x="711" y="550"/>
                    <a:pt x="712" y="551"/>
                  </a:cubicBezTo>
                  <a:cubicBezTo>
                    <a:pt x="713" y="551"/>
                    <a:pt x="714" y="552"/>
                    <a:pt x="716" y="552"/>
                  </a:cubicBezTo>
                  <a:cubicBezTo>
                    <a:pt x="716" y="552"/>
                    <a:pt x="717" y="552"/>
                    <a:pt x="718" y="552"/>
                  </a:cubicBezTo>
                  <a:cubicBezTo>
                    <a:pt x="720" y="552"/>
                    <a:pt x="721" y="551"/>
                    <a:pt x="723" y="551"/>
                  </a:cubicBezTo>
                  <a:cubicBezTo>
                    <a:pt x="726" y="550"/>
                    <a:pt x="728" y="547"/>
                    <a:pt x="728" y="544"/>
                  </a:cubicBezTo>
                  <a:cubicBezTo>
                    <a:pt x="728" y="542"/>
                    <a:pt x="728" y="541"/>
                    <a:pt x="728" y="539"/>
                  </a:cubicBezTo>
                  <a:cubicBezTo>
                    <a:pt x="729" y="538"/>
                    <a:pt x="729" y="537"/>
                    <a:pt x="730" y="535"/>
                  </a:cubicBezTo>
                  <a:cubicBezTo>
                    <a:pt x="730" y="534"/>
                    <a:pt x="731" y="533"/>
                    <a:pt x="731" y="532"/>
                  </a:cubicBezTo>
                  <a:cubicBezTo>
                    <a:pt x="732" y="531"/>
                    <a:pt x="732" y="530"/>
                    <a:pt x="733" y="530"/>
                  </a:cubicBezTo>
                  <a:cubicBezTo>
                    <a:pt x="733" y="529"/>
                    <a:pt x="734" y="528"/>
                    <a:pt x="734" y="528"/>
                  </a:cubicBezTo>
                  <a:cubicBezTo>
                    <a:pt x="736" y="525"/>
                    <a:pt x="739" y="523"/>
                    <a:pt x="740" y="520"/>
                  </a:cubicBezTo>
                  <a:cubicBezTo>
                    <a:pt x="740" y="516"/>
                    <a:pt x="739" y="517"/>
                    <a:pt x="737" y="516"/>
                  </a:cubicBezTo>
                  <a:cubicBezTo>
                    <a:pt x="733" y="514"/>
                    <a:pt x="735" y="510"/>
                    <a:pt x="736" y="508"/>
                  </a:cubicBezTo>
                  <a:cubicBezTo>
                    <a:pt x="737" y="507"/>
                    <a:pt x="740" y="507"/>
                    <a:pt x="741" y="506"/>
                  </a:cubicBezTo>
                  <a:cubicBezTo>
                    <a:pt x="742" y="505"/>
                    <a:pt x="743" y="505"/>
                    <a:pt x="744" y="505"/>
                  </a:cubicBezTo>
                  <a:cubicBezTo>
                    <a:pt x="745" y="505"/>
                    <a:pt x="747" y="505"/>
                    <a:pt x="748" y="505"/>
                  </a:cubicBezTo>
                  <a:cubicBezTo>
                    <a:pt x="756" y="503"/>
                    <a:pt x="760" y="501"/>
                    <a:pt x="766" y="505"/>
                  </a:cubicBezTo>
                  <a:cubicBezTo>
                    <a:pt x="770" y="508"/>
                    <a:pt x="773" y="505"/>
                    <a:pt x="776" y="508"/>
                  </a:cubicBezTo>
                  <a:cubicBezTo>
                    <a:pt x="779" y="510"/>
                    <a:pt x="784" y="518"/>
                    <a:pt x="785" y="521"/>
                  </a:cubicBezTo>
                  <a:cubicBezTo>
                    <a:pt x="786" y="525"/>
                    <a:pt x="789" y="529"/>
                    <a:pt x="789" y="533"/>
                  </a:cubicBezTo>
                  <a:cubicBezTo>
                    <a:pt x="789" y="537"/>
                    <a:pt x="791" y="540"/>
                    <a:pt x="792" y="543"/>
                  </a:cubicBezTo>
                  <a:cubicBezTo>
                    <a:pt x="792" y="545"/>
                    <a:pt x="792" y="547"/>
                    <a:pt x="793" y="548"/>
                  </a:cubicBezTo>
                  <a:cubicBezTo>
                    <a:pt x="795" y="549"/>
                    <a:pt x="795" y="549"/>
                    <a:pt x="796" y="551"/>
                  </a:cubicBezTo>
                  <a:cubicBezTo>
                    <a:pt x="796" y="552"/>
                    <a:pt x="796" y="553"/>
                    <a:pt x="798" y="554"/>
                  </a:cubicBezTo>
                  <a:cubicBezTo>
                    <a:pt x="798" y="554"/>
                    <a:pt x="802" y="553"/>
                    <a:pt x="802" y="553"/>
                  </a:cubicBezTo>
                  <a:cubicBezTo>
                    <a:pt x="803" y="554"/>
                    <a:pt x="802" y="555"/>
                    <a:pt x="804" y="555"/>
                  </a:cubicBezTo>
                  <a:cubicBezTo>
                    <a:pt x="806" y="556"/>
                    <a:pt x="807" y="555"/>
                    <a:pt x="808" y="555"/>
                  </a:cubicBezTo>
                  <a:cubicBezTo>
                    <a:pt x="810" y="556"/>
                    <a:pt x="813" y="560"/>
                    <a:pt x="815" y="561"/>
                  </a:cubicBezTo>
                  <a:cubicBezTo>
                    <a:pt x="818" y="563"/>
                    <a:pt x="816" y="568"/>
                    <a:pt x="818" y="571"/>
                  </a:cubicBezTo>
                  <a:cubicBezTo>
                    <a:pt x="819" y="572"/>
                    <a:pt x="820" y="573"/>
                    <a:pt x="821" y="574"/>
                  </a:cubicBezTo>
                  <a:cubicBezTo>
                    <a:pt x="822" y="575"/>
                    <a:pt x="825" y="574"/>
                    <a:pt x="826" y="574"/>
                  </a:cubicBezTo>
                  <a:cubicBezTo>
                    <a:pt x="828" y="574"/>
                    <a:pt x="829" y="575"/>
                    <a:pt x="831" y="574"/>
                  </a:cubicBezTo>
                  <a:cubicBezTo>
                    <a:pt x="833" y="574"/>
                    <a:pt x="834" y="572"/>
                    <a:pt x="836" y="572"/>
                  </a:cubicBezTo>
                  <a:cubicBezTo>
                    <a:pt x="837" y="571"/>
                    <a:pt x="837" y="571"/>
                    <a:pt x="838" y="570"/>
                  </a:cubicBezTo>
                  <a:cubicBezTo>
                    <a:pt x="838" y="570"/>
                    <a:pt x="840" y="570"/>
                    <a:pt x="841" y="569"/>
                  </a:cubicBezTo>
                  <a:cubicBezTo>
                    <a:pt x="842" y="568"/>
                    <a:pt x="845" y="568"/>
                    <a:pt x="847" y="569"/>
                  </a:cubicBezTo>
                  <a:cubicBezTo>
                    <a:pt x="849" y="570"/>
                    <a:pt x="849" y="571"/>
                    <a:pt x="849" y="572"/>
                  </a:cubicBezTo>
                  <a:cubicBezTo>
                    <a:pt x="848" y="573"/>
                    <a:pt x="849" y="574"/>
                    <a:pt x="849" y="574"/>
                  </a:cubicBezTo>
                  <a:cubicBezTo>
                    <a:pt x="849" y="575"/>
                    <a:pt x="847" y="575"/>
                    <a:pt x="847" y="576"/>
                  </a:cubicBezTo>
                  <a:cubicBezTo>
                    <a:pt x="846" y="577"/>
                    <a:pt x="845" y="578"/>
                    <a:pt x="845" y="580"/>
                  </a:cubicBezTo>
                  <a:cubicBezTo>
                    <a:pt x="844" y="582"/>
                    <a:pt x="844" y="588"/>
                    <a:pt x="843" y="590"/>
                  </a:cubicBezTo>
                  <a:cubicBezTo>
                    <a:pt x="841" y="593"/>
                    <a:pt x="840" y="591"/>
                    <a:pt x="839" y="595"/>
                  </a:cubicBezTo>
                  <a:cubicBezTo>
                    <a:pt x="839" y="597"/>
                    <a:pt x="840" y="598"/>
                    <a:pt x="838" y="599"/>
                  </a:cubicBezTo>
                  <a:cubicBezTo>
                    <a:pt x="837" y="600"/>
                    <a:pt x="836" y="604"/>
                    <a:pt x="835" y="604"/>
                  </a:cubicBezTo>
                  <a:cubicBezTo>
                    <a:pt x="834" y="604"/>
                    <a:pt x="832" y="601"/>
                    <a:pt x="831" y="601"/>
                  </a:cubicBezTo>
                  <a:cubicBezTo>
                    <a:pt x="829" y="601"/>
                    <a:pt x="828" y="602"/>
                    <a:pt x="826" y="603"/>
                  </a:cubicBezTo>
                  <a:cubicBezTo>
                    <a:pt x="822" y="604"/>
                    <a:pt x="822" y="606"/>
                    <a:pt x="820" y="608"/>
                  </a:cubicBezTo>
                  <a:cubicBezTo>
                    <a:pt x="821" y="610"/>
                    <a:pt x="821" y="613"/>
                    <a:pt x="821" y="615"/>
                  </a:cubicBezTo>
                  <a:cubicBezTo>
                    <a:pt x="821" y="617"/>
                    <a:pt x="823" y="619"/>
                    <a:pt x="822" y="621"/>
                  </a:cubicBezTo>
                  <a:cubicBezTo>
                    <a:pt x="822" y="622"/>
                    <a:pt x="822" y="623"/>
                    <a:pt x="822" y="624"/>
                  </a:cubicBezTo>
                  <a:cubicBezTo>
                    <a:pt x="823" y="624"/>
                    <a:pt x="828" y="624"/>
                    <a:pt x="829" y="624"/>
                  </a:cubicBezTo>
                  <a:cubicBezTo>
                    <a:pt x="832" y="627"/>
                    <a:pt x="831" y="629"/>
                    <a:pt x="836" y="629"/>
                  </a:cubicBezTo>
                  <a:cubicBezTo>
                    <a:pt x="840" y="629"/>
                    <a:pt x="842" y="629"/>
                    <a:pt x="845" y="626"/>
                  </a:cubicBezTo>
                  <a:cubicBezTo>
                    <a:pt x="847" y="625"/>
                    <a:pt x="851" y="622"/>
                    <a:pt x="853" y="619"/>
                  </a:cubicBezTo>
                  <a:cubicBezTo>
                    <a:pt x="855" y="616"/>
                    <a:pt x="856" y="614"/>
                    <a:pt x="858" y="611"/>
                  </a:cubicBezTo>
                  <a:cubicBezTo>
                    <a:pt x="859" y="608"/>
                    <a:pt x="863" y="607"/>
                    <a:pt x="865" y="604"/>
                  </a:cubicBezTo>
                  <a:cubicBezTo>
                    <a:pt x="866" y="601"/>
                    <a:pt x="868" y="598"/>
                    <a:pt x="870" y="596"/>
                  </a:cubicBezTo>
                  <a:cubicBezTo>
                    <a:pt x="872" y="594"/>
                    <a:pt x="874" y="593"/>
                    <a:pt x="876" y="591"/>
                  </a:cubicBezTo>
                  <a:cubicBezTo>
                    <a:pt x="877" y="589"/>
                    <a:pt x="877" y="586"/>
                    <a:pt x="878" y="585"/>
                  </a:cubicBezTo>
                  <a:cubicBezTo>
                    <a:pt x="880" y="582"/>
                    <a:pt x="881" y="579"/>
                    <a:pt x="883" y="576"/>
                  </a:cubicBezTo>
                  <a:cubicBezTo>
                    <a:pt x="884" y="576"/>
                    <a:pt x="884" y="576"/>
                    <a:pt x="884" y="574"/>
                  </a:cubicBezTo>
                  <a:cubicBezTo>
                    <a:pt x="884" y="574"/>
                    <a:pt x="885" y="573"/>
                    <a:pt x="885" y="573"/>
                  </a:cubicBezTo>
                  <a:cubicBezTo>
                    <a:pt x="886" y="571"/>
                    <a:pt x="888" y="569"/>
                    <a:pt x="889" y="567"/>
                  </a:cubicBezTo>
                  <a:cubicBezTo>
                    <a:pt x="891" y="563"/>
                    <a:pt x="893" y="557"/>
                    <a:pt x="893" y="552"/>
                  </a:cubicBezTo>
                  <a:cubicBezTo>
                    <a:pt x="894" y="548"/>
                    <a:pt x="892" y="545"/>
                    <a:pt x="893" y="541"/>
                  </a:cubicBezTo>
                  <a:cubicBezTo>
                    <a:pt x="894" y="538"/>
                    <a:pt x="895" y="536"/>
                    <a:pt x="896" y="532"/>
                  </a:cubicBezTo>
                  <a:cubicBezTo>
                    <a:pt x="896" y="529"/>
                    <a:pt x="898" y="527"/>
                    <a:pt x="898" y="523"/>
                  </a:cubicBezTo>
                  <a:cubicBezTo>
                    <a:pt x="899" y="520"/>
                    <a:pt x="898" y="516"/>
                    <a:pt x="898" y="513"/>
                  </a:cubicBezTo>
                  <a:cubicBezTo>
                    <a:pt x="898" y="508"/>
                    <a:pt x="902" y="508"/>
                    <a:pt x="899" y="504"/>
                  </a:cubicBezTo>
                  <a:cubicBezTo>
                    <a:pt x="897" y="502"/>
                    <a:pt x="890" y="495"/>
                    <a:pt x="887" y="494"/>
                  </a:cubicBezTo>
                  <a:cubicBezTo>
                    <a:pt x="883" y="491"/>
                    <a:pt x="880" y="494"/>
                    <a:pt x="878" y="498"/>
                  </a:cubicBezTo>
                  <a:cubicBezTo>
                    <a:pt x="876" y="501"/>
                    <a:pt x="879" y="500"/>
                    <a:pt x="875" y="501"/>
                  </a:cubicBezTo>
                  <a:cubicBezTo>
                    <a:pt x="874" y="502"/>
                    <a:pt x="872" y="501"/>
                    <a:pt x="871" y="501"/>
                  </a:cubicBezTo>
                  <a:cubicBezTo>
                    <a:pt x="871" y="498"/>
                    <a:pt x="874" y="495"/>
                    <a:pt x="870" y="494"/>
                  </a:cubicBezTo>
                  <a:cubicBezTo>
                    <a:pt x="870" y="494"/>
                    <a:pt x="867" y="497"/>
                    <a:pt x="867" y="498"/>
                  </a:cubicBezTo>
                  <a:cubicBezTo>
                    <a:pt x="864" y="493"/>
                    <a:pt x="868" y="491"/>
                    <a:pt x="864" y="489"/>
                  </a:cubicBezTo>
                  <a:cubicBezTo>
                    <a:pt x="860" y="487"/>
                    <a:pt x="852" y="488"/>
                    <a:pt x="854" y="485"/>
                  </a:cubicBezTo>
                  <a:cubicBezTo>
                    <a:pt x="855" y="483"/>
                    <a:pt x="859" y="478"/>
                    <a:pt x="861" y="477"/>
                  </a:cubicBezTo>
                  <a:cubicBezTo>
                    <a:pt x="861" y="477"/>
                    <a:pt x="865" y="475"/>
                    <a:pt x="865" y="475"/>
                  </a:cubicBezTo>
                  <a:cubicBezTo>
                    <a:pt x="867" y="474"/>
                    <a:pt x="869" y="471"/>
                    <a:pt x="870" y="469"/>
                  </a:cubicBezTo>
                  <a:cubicBezTo>
                    <a:pt x="872" y="466"/>
                    <a:pt x="874" y="464"/>
                    <a:pt x="876" y="461"/>
                  </a:cubicBezTo>
                  <a:cubicBezTo>
                    <a:pt x="878" y="458"/>
                    <a:pt x="881" y="454"/>
                    <a:pt x="884" y="452"/>
                  </a:cubicBezTo>
                  <a:cubicBezTo>
                    <a:pt x="887" y="448"/>
                    <a:pt x="890" y="445"/>
                    <a:pt x="894" y="443"/>
                  </a:cubicBezTo>
                  <a:cubicBezTo>
                    <a:pt x="897" y="442"/>
                    <a:pt x="896" y="439"/>
                    <a:pt x="898" y="436"/>
                  </a:cubicBezTo>
                  <a:cubicBezTo>
                    <a:pt x="898" y="436"/>
                    <a:pt x="902" y="432"/>
                    <a:pt x="902" y="432"/>
                  </a:cubicBezTo>
                  <a:cubicBezTo>
                    <a:pt x="907" y="427"/>
                    <a:pt x="907" y="421"/>
                    <a:pt x="914" y="421"/>
                  </a:cubicBezTo>
                  <a:cubicBezTo>
                    <a:pt x="918" y="421"/>
                    <a:pt x="931" y="422"/>
                    <a:pt x="935" y="420"/>
                  </a:cubicBezTo>
                  <a:cubicBezTo>
                    <a:pt x="937" y="419"/>
                    <a:pt x="937" y="424"/>
                    <a:pt x="939" y="423"/>
                  </a:cubicBezTo>
                  <a:cubicBezTo>
                    <a:pt x="943" y="422"/>
                    <a:pt x="941" y="420"/>
                    <a:pt x="944" y="421"/>
                  </a:cubicBezTo>
                  <a:cubicBezTo>
                    <a:pt x="948" y="422"/>
                    <a:pt x="950" y="423"/>
                    <a:pt x="954" y="420"/>
                  </a:cubicBezTo>
                  <a:cubicBezTo>
                    <a:pt x="957" y="418"/>
                    <a:pt x="958" y="417"/>
                    <a:pt x="963" y="417"/>
                  </a:cubicBezTo>
                  <a:cubicBezTo>
                    <a:pt x="966" y="417"/>
                    <a:pt x="965" y="414"/>
                    <a:pt x="968" y="415"/>
                  </a:cubicBezTo>
                  <a:cubicBezTo>
                    <a:pt x="973" y="416"/>
                    <a:pt x="975" y="416"/>
                    <a:pt x="979" y="417"/>
                  </a:cubicBezTo>
                  <a:cubicBezTo>
                    <a:pt x="979" y="420"/>
                    <a:pt x="975" y="424"/>
                    <a:pt x="979" y="427"/>
                  </a:cubicBezTo>
                  <a:cubicBezTo>
                    <a:pt x="983" y="427"/>
                    <a:pt x="990" y="426"/>
                    <a:pt x="994" y="426"/>
                  </a:cubicBezTo>
                  <a:cubicBezTo>
                    <a:pt x="998" y="425"/>
                    <a:pt x="1005" y="427"/>
                    <a:pt x="1009" y="425"/>
                  </a:cubicBezTo>
                  <a:cubicBezTo>
                    <a:pt x="1012" y="423"/>
                    <a:pt x="1012" y="418"/>
                    <a:pt x="1009" y="417"/>
                  </a:cubicBezTo>
                  <a:cubicBezTo>
                    <a:pt x="1006" y="416"/>
                    <a:pt x="1005" y="418"/>
                    <a:pt x="1003" y="414"/>
                  </a:cubicBezTo>
                  <a:cubicBezTo>
                    <a:pt x="1003" y="414"/>
                    <a:pt x="1003" y="411"/>
                    <a:pt x="1003" y="410"/>
                  </a:cubicBezTo>
                  <a:cubicBezTo>
                    <a:pt x="1004" y="405"/>
                    <a:pt x="1006" y="404"/>
                    <a:pt x="1009" y="400"/>
                  </a:cubicBezTo>
                  <a:cubicBezTo>
                    <a:pt x="1010" y="399"/>
                    <a:pt x="1009" y="398"/>
                    <a:pt x="1010" y="396"/>
                  </a:cubicBezTo>
                  <a:cubicBezTo>
                    <a:pt x="1011" y="395"/>
                    <a:pt x="1013" y="394"/>
                    <a:pt x="1014" y="392"/>
                  </a:cubicBezTo>
                  <a:cubicBezTo>
                    <a:pt x="1017" y="389"/>
                    <a:pt x="1017" y="387"/>
                    <a:pt x="1022" y="386"/>
                  </a:cubicBezTo>
                  <a:cubicBezTo>
                    <a:pt x="1025" y="384"/>
                    <a:pt x="1031" y="384"/>
                    <a:pt x="1034" y="382"/>
                  </a:cubicBezTo>
                  <a:cubicBezTo>
                    <a:pt x="1036" y="380"/>
                    <a:pt x="1036" y="379"/>
                    <a:pt x="1038" y="378"/>
                  </a:cubicBezTo>
                  <a:cubicBezTo>
                    <a:pt x="1039" y="377"/>
                    <a:pt x="1044" y="378"/>
                    <a:pt x="1045" y="378"/>
                  </a:cubicBezTo>
                  <a:cubicBezTo>
                    <a:pt x="1049" y="380"/>
                    <a:pt x="1049" y="383"/>
                    <a:pt x="1048" y="387"/>
                  </a:cubicBezTo>
                  <a:cubicBezTo>
                    <a:pt x="1047" y="389"/>
                    <a:pt x="1045" y="395"/>
                    <a:pt x="1046" y="398"/>
                  </a:cubicBezTo>
                  <a:cubicBezTo>
                    <a:pt x="1049" y="401"/>
                    <a:pt x="1053" y="396"/>
                    <a:pt x="1055" y="395"/>
                  </a:cubicBezTo>
                  <a:cubicBezTo>
                    <a:pt x="1057" y="393"/>
                    <a:pt x="1061" y="392"/>
                    <a:pt x="1063" y="390"/>
                  </a:cubicBezTo>
                  <a:cubicBezTo>
                    <a:pt x="1063" y="389"/>
                    <a:pt x="1063" y="388"/>
                    <a:pt x="1063" y="387"/>
                  </a:cubicBezTo>
                  <a:cubicBezTo>
                    <a:pt x="1064" y="386"/>
                    <a:pt x="1065" y="385"/>
                    <a:pt x="1066" y="384"/>
                  </a:cubicBezTo>
                  <a:cubicBezTo>
                    <a:pt x="1067" y="383"/>
                    <a:pt x="1068" y="382"/>
                    <a:pt x="1069" y="381"/>
                  </a:cubicBezTo>
                  <a:cubicBezTo>
                    <a:pt x="1072" y="378"/>
                    <a:pt x="1074" y="377"/>
                    <a:pt x="1076" y="373"/>
                  </a:cubicBezTo>
                  <a:cubicBezTo>
                    <a:pt x="1077" y="372"/>
                    <a:pt x="1077" y="370"/>
                    <a:pt x="1078" y="369"/>
                  </a:cubicBezTo>
                  <a:cubicBezTo>
                    <a:pt x="1079" y="368"/>
                    <a:pt x="1083" y="366"/>
                    <a:pt x="1084" y="369"/>
                  </a:cubicBezTo>
                  <a:cubicBezTo>
                    <a:pt x="1078" y="372"/>
                    <a:pt x="1081" y="374"/>
                    <a:pt x="1080" y="379"/>
                  </a:cubicBezTo>
                  <a:cubicBezTo>
                    <a:pt x="1080" y="382"/>
                    <a:pt x="1078" y="385"/>
                    <a:pt x="1077" y="387"/>
                  </a:cubicBezTo>
                  <a:cubicBezTo>
                    <a:pt x="1075" y="391"/>
                    <a:pt x="1072" y="393"/>
                    <a:pt x="1069" y="396"/>
                  </a:cubicBezTo>
                  <a:cubicBezTo>
                    <a:pt x="1067" y="398"/>
                    <a:pt x="1063" y="402"/>
                    <a:pt x="1059" y="409"/>
                  </a:cubicBezTo>
                  <a:cubicBezTo>
                    <a:pt x="1055" y="416"/>
                    <a:pt x="1045" y="424"/>
                    <a:pt x="1041" y="430"/>
                  </a:cubicBezTo>
                  <a:cubicBezTo>
                    <a:pt x="1038" y="433"/>
                    <a:pt x="1027" y="441"/>
                    <a:pt x="1025" y="444"/>
                  </a:cubicBezTo>
                  <a:cubicBezTo>
                    <a:pt x="1023" y="446"/>
                    <a:pt x="1023" y="450"/>
                    <a:pt x="1022" y="452"/>
                  </a:cubicBezTo>
                  <a:cubicBezTo>
                    <a:pt x="1021" y="454"/>
                    <a:pt x="1019" y="454"/>
                    <a:pt x="1018" y="456"/>
                  </a:cubicBezTo>
                  <a:cubicBezTo>
                    <a:pt x="1013" y="461"/>
                    <a:pt x="1012" y="476"/>
                    <a:pt x="1013" y="482"/>
                  </a:cubicBezTo>
                  <a:cubicBezTo>
                    <a:pt x="1014" y="490"/>
                    <a:pt x="1015" y="494"/>
                    <a:pt x="1015" y="502"/>
                  </a:cubicBezTo>
                  <a:cubicBezTo>
                    <a:pt x="1016" y="507"/>
                    <a:pt x="1019" y="511"/>
                    <a:pt x="1019" y="516"/>
                  </a:cubicBezTo>
                  <a:cubicBezTo>
                    <a:pt x="1019" y="521"/>
                    <a:pt x="1020" y="530"/>
                    <a:pt x="1022" y="534"/>
                  </a:cubicBezTo>
                  <a:cubicBezTo>
                    <a:pt x="1024" y="534"/>
                    <a:pt x="1028" y="528"/>
                    <a:pt x="1029" y="526"/>
                  </a:cubicBezTo>
                  <a:cubicBezTo>
                    <a:pt x="1032" y="524"/>
                    <a:pt x="1032" y="521"/>
                    <a:pt x="1036" y="518"/>
                  </a:cubicBezTo>
                  <a:cubicBezTo>
                    <a:pt x="1039" y="515"/>
                    <a:pt x="1036" y="514"/>
                    <a:pt x="1039" y="510"/>
                  </a:cubicBezTo>
                  <a:cubicBezTo>
                    <a:pt x="1041" y="508"/>
                    <a:pt x="1045" y="508"/>
                    <a:pt x="1045" y="505"/>
                  </a:cubicBezTo>
                  <a:cubicBezTo>
                    <a:pt x="1045" y="503"/>
                    <a:pt x="1045" y="502"/>
                    <a:pt x="1045" y="500"/>
                  </a:cubicBezTo>
                  <a:cubicBezTo>
                    <a:pt x="1047" y="494"/>
                    <a:pt x="1049" y="492"/>
                    <a:pt x="1053" y="490"/>
                  </a:cubicBezTo>
                  <a:cubicBezTo>
                    <a:pt x="1058" y="487"/>
                    <a:pt x="1064" y="490"/>
                    <a:pt x="1064" y="486"/>
                  </a:cubicBezTo>
                  <a:cubicBezTo>
                    <a:pt x="1064" y="482"/>
                    <a:pt x="1058" y="477"/>
                    <a:pt x="1062" y="476"/>
                  </a:cubicBezTo>
                  <a:cubicBezTo>
                    <a:pt x="1064" y="475"/>
                    <a:pt x="1061" y="469"/>
                    <a:pt x="1063" y="469"/>
                  </a:cubicBezTo>
                  <a:cubicBezTo>
                    <a:pt x="1068" y="468"/>
                    <a:pt x="1065" y="468"/>
                    <a:pt x="1069" y="468"/>
                  </a:cubicBezTo>
                  <a:cubicBezTo>
                    <a:pt x="1068" y="466"/>
                    <a:pt x="1073" y="468"/>
                    <a:pt x="1073" y="465"/>
                  </a:cubicBezTo>
                  <a:cubicBezTo>
                    <a:pt x="1072" y="463"/>
                    <a:pt x="1070" y="461"/>
                    <a:pt x="1070" y="459"/>
                  </a:cubicBezTo>
                  <a:cubicBezTo>
                    <a:pt x="1071" y="457"/>
                    <a:pt x="1069" y="455"/>
                    <a:pt x="1070" y="453"/>
                  </a:cubicBezTo>
                  <a:cubicBezTo>
                    <a:pt x="1070" y="452"/>
                    <a:pt x="1070" y="450"/>
                    <a:pt x="1070" y="449"/>
                  </a:cubicBezTo>
                  <a:cubicBezTo>
                    <a:pt x="1069" y="446"/>
                    <a:pt x="1074" y="446"/>
                    <a:pt x="1071" y="443"/>
                  </a:cubicBezTo>
                  <a:cubicBezTo>
                    <a:pt x="1068" y="441"/>
                    <a:pt x="1065" y="445"/>
                    <a:pt x="1064" y="442"/>
                  </a:cubicBezTo>
                  <a:cubicBezTo>
                    <a:pt x="1063" y="439"/>
                    <a:pt x="1065" y="435"/>
                    <a:pt x="1066" y="432"/>
                  </a:cubicBezTo>
                  <a:cubicBezTo>
                    <a:pt x="1066" y="429"/>
                    <a:pt x="1069" y="428"/>
                    <a:pt x="1070" y="425"/>
                  </a:cubicBezTo>
                  <a:cubicBezTo>
                    <a:pt x="1070" y="423"/>
                    <a:pt x="1072" y="420"/>
                    <a:pt x="1072" y="418"/>
                  </a:cubicBezTo>
                  <a:cubicBezTo>
                    <a:pt x="1074" y="414"/>
                    <a:pt x="1077" y="409"/>
                    <a:pt x="1081" y="410"/>
                  </a:cubicBezTo>
                  <a:cubicBezTo>
                    <a:pt x="1084" y="410"/>
                    <a:pt x="1081" y="415"/>
                    <a:pt x="1084" y="413"/>
                  </a:cubicBezTo>
                  <a:cubicBezTo>
                    <a:pt x="1087" y="412"/>
                    <a:pt x="1085" y="412"/>
                    <a:pt x="1087" y="410"/>
                  </a:cubicBezTo>
                  <a:cubicBezTo>
                    <a:pt x="1089" y="408"/>
                    <a:pt x="1092" y="404"/>
                    <a:pt x="1094" y="408"/>
                  </a:cubicBezTo>
                  <a:cubicBezTo>
                    <a:pt x="1091" y="409"/>
                    <a:pt x="1090" y="414"/>
                    <a:pt x="1094" y="415"/>
                  </a:cubicBezTo>
                  <a:cubicBezTo>
                    <a:pt x="1095" y="416"/>
                    <a:pt x="1105" y="405"/>
                    <a:pt x="1106" y="404"/>
                  </a:cubicBezTo>
                  <a:cubicBezTo>
                    <a:pt x="1111" y="402"/>
                    <a:pt x="1115" y="401"/>
                    <a:pt x="1120" y="403"/>
                  </a:cubicBezTo>
                  <a:cubicBezTo>
                    <a:pt x="1125" y="404"/>
                    <a:pt x="1122" y="409"/>
                    <a:pt x="1125" y="411"/>
                  </a:cubicBezTo>
                  <a:cubicBezTo>
                    <a:pt x="1126" y="412"/>
                    <a:pt x="1129" y="407"/>
                    <a:pt x="1130" y="406"/>
                  </a:cubicBezTo>
                  <a:cubicBezTo>
                    <a:pt x="1131" y="405"/>
                    <a:pt x="1133" y="403"/>
                    <a:pt x="1133" y="402"/>
                  </a:cubicBezTo>
                  <a:cubicBezTo>
                    <a:pt x="1134" y="400"/>
                    <a:pt x="1137" y="399"/>
                    <a:pt x="1138" y="397"/>
                  </a:cubicBezTo>
                  <a:cubicBezTo>
                    <a:pt x="1141" y="393"/>
                    <a:pt x="1147" y="391"/>
                    <a:pt x="1151" y="388"/>
                  </a:cubicBezTo>
                  <a:cubicBezTo>
                    <a:pt x="1154" y="387"/>
                    <a:pt x="1156" y="385"/>
                    <a:pt x="1158" y="383"/>
                  </a:cubicBezTo>
                  <a:cubicBezTo>
                    <a:pt x="1161" y="382"/>
                    <a:pt x="1164" y="381"/>
                    <a:pt x="1166" y="379"/>
                  </a:cubicBezTo>
                  <a:cubicBezTo>
                    <a:pt x="1172" y="376"/>
                    <a:pt x="1174" y="368"/>
                    <a:pt x="1181" y="368"/>
                  </a:cubicBezTo>
                  <a:cubicBezTo>
                    <a:pt x="1185" y="368"/>
                    <a:pt x="1197" y="375"/>
                    <a:pt x="1200" y="370"/>
                  </a:cubicBezTo>
                  <a:cubicBezTo>
                    <a:pt x="1202" y="367"/>
                    <a:pt x="1200" y="359"/>
                    <a:pt x="1198" y="358"/>
                  </a:cubicBezTo>
                  <a:cubicBezTo>
                    <a:pt x="1194" y="354"/>
                    <a:pt x="1196" y="356"/>
                    <a:pt x="1191" y="355"/>
                  </a:cubicBezTo>
                  <a:cubicBezTo>
                    <a:pt x="1191" y="349"/>
                    <a:pt x="1194" y="343"/>
                    <a:pt x="1189" y="339"/>
                  </a:cubicBezTo>
                  <a:cubicBezTo>
                    <a:pt x="1187" y="337"/>
                    <a:pt x="1179" y="335"/>
                    <a:pt x="1184" y="333"/>
                  </a:cubicBezTo>
                  <a:cubicBezTo>
                    <a:pt x="1186" y="332"/>
                    <a:pt x="1191" y="332"/>
                    <a:pt x="1193" y="331"/>
                  </a:cubicBezTo>
                  <a:cubicBezTo>
                    <a:pt x="1196" y="330"/>
                    <a:pt x="1201" y="329"/>
                    <a:pt x="1202" y="326"/>
                  </a:cubicBezTo>
                  <a:cubicBezTo>
                    <a:pt x="1203" y="324"/>
                    <a:pt x="1207" y="317"/>
                    <a:pt x="1207" y="315"/>
                  </a:cubicBezTo>
                  <a:cubicBezTo>
                    <a:pt x="1208" y="311"/>
                    <a:pt x="1201" y="309"/>
                    <a:pt x="1205" y="306"/>
                  </a:cubicBezTo>
                  <a:cubicBezTo>
                    <a:pt x="1207" y="304"/>
                    <a:pt x="1218" y="304"/>
                    <a:pt x="1218" y="308"/>
                  </a:cubicBezTo>
                  <a:cubicBezTo>
                    <a:pt x="1218" y="310"/>
                    <a:pt x="1214" y="311"/>
                    <a:pt x="1213" y="313"/>
                  </a:cubicBezTo>
                  <a:cubicBezTo>
                    <a:pt x="1211" y="321"/>
                    <a:pt x="1220" y="317"/>
                    <a:pt x="1226" y="315"/>
                  </a:cubicBezTo>
                  <a:cubicBezTo>
                    <a:pt x="1229" y="314"/>
                    <a:pt x="1233" y="316"/>
                    <a:pt x="1234" y="321"/>
                  </a:cubicBezTo>
                  <a:cubicBezTo>
                    <a:pt x="1236" y="324"/>
                    <a:pt x="1233" y="327"/>
                    <a:pt x="1235" y="330"/>
                  </a:cubicBezTo>
                  <a:cubicBezTo>
                    <a:pt x="1236" y="329"/>
                    <a:pt x="1237" y="329"/>
                    <a:pt x="1237" y="329"/>
                  </a:cubicBezTo>
                  <a:cubicBezTo>
                    <a:pt x="1244" y="330"/>
                    <a:pt x="1248" y="327"/>
                    <a:pt x="1251" y="336"/>
                  </a:cubicBezTo>
                  <a:cubicBezTo>
                    <a:pt x="1252" y="338"/>
                    <a:pt x="1253" y="339"/>
                    <a:pt x="1257" y="339"/>
                  </a:cubicBezTo>
                  <a:cubicBezTo>
                    <a:pt x="1262" y="339"/>
                    <a:pt x="1263" y="337"/>
                    <a:pt x="1263" y="334"/>
                  </a:cubicBezTo>
                  <a:cubicBezTo>
                    <a:pt x="1263" y="331"/>
                    <a:pt x="1263" y="328"/>
                    <a:pt x="1263" y="325"/>
                  </a:cubicBezTo>
                  <a:cubicBezTo>
                    <a:pt x="1263" y="320"/>
                    <a:pt x="1263" y="318"/>
                    <a:pt x="1268" y="317"/>
                  </a:cubicBezTo>
                  <a:cubicBezTo>
                    <a:pt x="1273" y="315"/>
                    <a:pt x="1282" y="314"/>
                    <a:pt x="1281" y="307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1" name="Freeform 133"/>
            <p:cNvSpPr>
              <a:spLocks/>
            </p:cNvSpPr>
            <p:nvPr/>
          </p:nvSpPr>
          <p:spPr bwMode="auto">
            <a:xfrm>
              <a:off x="8919779" y="2561726"/>
              <a:ext cx="20202" cy="113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8" y="8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2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3" y="3"/>
                </a:cxn>
                <a:cxn ang="0">
                  <a:pos x="14" y="2"/>
                </a:cxn>
                <a:cxn ang="0">
                  <a:pos x="15" y="1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5" y="0"/>
                </a:cxn>
              </a:cxnLst>
              <a:rect l="0" t="0" r="r" b="b"/>
              <a:pathLst>
                <a:path w="16" h="9"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3" y="0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4" y="3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8" y="9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1" y="7"/>
                    <a:pt x="11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3"/>
                    <a:pt x="13" y="3"/>
                    <a:pt x="14" y="2"/>
                  </a:cubicBezTo>
                  <a:cubicBezTo>
                    <a:pt x="14" y="2"/>
                    <a:pt x="14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2" name="Freeform 184"/>
            <p:cNvSpPr>
              <a:spLocks/>
            </p:cNvSpPr>
            <p:nvPr/>
          </p:nvSpPr>
          <p:spPr bwMode="auto">
            <a:xfrm>
              <a:off x="9714591" y="2878641"/>
              <a:ext cx="12626" cy="8838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9" y="1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7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5"/>
                    <a:pt x="4" y="6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6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9" y="4"/>
                    <a:pt x="9" y="3"/>
                    <a:pt x="9" y="2"/>
                  </a:cubicBezTo>
                  <a:cubicBezTo>
                    <a:pt x="9" y="2"/>
                    <a:pt x="9" y="2"/>
                    <a:pt x="9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3" name="Freeform 185"/>
            <p:cNvSpPr>
              <a:spLocks/>
            </p:cNvSpPr>
            <p:nvPr/>
          </p:nvSpPr>
          <p:spPr bwMode="auto">
            <a:xfrm>
              <a:off x="9872418" y="2929777"/>
              <a:ext cx="103534" cy="85857"/>
            </a:xfrm>
            <a:custGeom>
              <a:avLst/>
              <a:gdLst/>
              <a:ahLst/>
              <a:cxnLst>
                <a:cxn ang="0">
                  <a:pos x="81" y="18"/>
                </a:cxn>
                <a:cxn ang="0">
                  <a:pos x="79" y="17"/>
                </a:cxn>
                <a:cxn ang="0">
                  <a:pos x="76" y="16"/>
                </a:cxn>
                <a:cxn ang="0">
                  <a:pos x="70" y="14"/>
                </a:cxn>
                <a:cxn ang="0">
                  <a:pos x="64" y="12"/>
                </a:cxn>
                <a:cxn ang="0">
                  <a:pos x="59" y="10"/>
                </a:cxn>
                <a:cxn ang="0">
                  <a:pos x="53" y="11"/>
                </a:cxn>
                <a:cxn ang="0">
                  <a:pos x="47" y="16"/>
                </a:cxn>
                <a:cxn ang="0">
                  <a:pos x="44" y="17"/>
                </a:cxn>
                <a:cxn ang="0">
                  <a:pos x="42" y="20"/>
                </a:cxn>
                <a:cxn ang="0">
                  <a:pos x="36" y="24"/>
                </a:cxn>
                <a:cxn ang="0">
                  <a:pos x="33" y="20"/>
                </a:cxn>
                <a:cxn ang="0">
                  <a:pos x="32" y="18"/>
                </a:cxn>
                <a:cxn ang="0">
                  <a:pos x="29" y="15"/>
                </a:cxn>
                <a:cxn ang="0">
                  <a:pos x="29" y="10"/>
                </a:cxn>
                <a:cxn ang="0">
                  <a:pos x="28" y="5"/>
                </a:cxn>
                <a:cxn ang="0">
                  <a:pos x="20" y="2"/>
                </a:cxn>
                <a:cxn ang="0">
                  <a:pos x="14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11" y="13"/>
                </a:cxn>
                <a:cxn ang="0">
                  <a:pos x="18" y="17"/>
                </a:cxn>
                <a:cxn ang="0">
                  <a:pos x="16" y="19"/>
                </a:cxn>
                <a:cxn ang="0">
                  <a:pos x="11" y="20"/>
                </a:cxn>
                <a:cxn ang="0">
                  <a:pos x="15" y="23"/>
                </a:cxn>
                <a:cxn ang="0">
                  <a:pos x="18" y="27"/>
                </a:cxn>
                <a:cxn ang="0">
                  <a:pos x="19" y="29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28" y="27"/>
                </a:cxn>
                <a:cxn ang="0">
                  <a:pos x="34" y="31"/>
                </a:cxn>
                <a:cxn ang="0">
                  <a:pos x="40" y="34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7" y="41"/>
                </a:cxn>
                <a:cxn ang="0">
                  <a:pos x="60" y="43"/>
                </a:cxn>
                <a:cxn ang="0">
                  <a:pos x="62" y="49"/>
                </a:cxn>
                <a:cxn ang="0">
                  <a:pos x="63" y="52"/>
                </a:cxn>
                <a:cxn ang="0">
                  <a:pos x="61" y="56"/>
                </a:cxn>
                <a:cxn ang="0">
                  <a:pos x="58" y="58"/>
                </a:cxn>
                <a:cxn ang="0">
                  <a:pos x="56" y="60"/>
                </a:cxn>
                <a:cxn ang="0">
                  <a:pos x="60" y="65"/>
                </a:cxn>
                <a:cxn ang="0">
                  <a:pos x="63" y="65"/>
                </a:cxn>
                <a:cxn ang="0">
                  <a:pos x="65" y="64"/>
                </a:cxn>
                <a:cxn ang="0">
                  <a:pos x="71" y="62"/>
                </a:cxn>
                <a:cxn ang="0">
                  <a:pos x="78" y="66"/>
                </a:cxn>
                <a:cxn ang="0">
                  <a:pos x="79" y="68"/>
                </a:cxn>
                <a:cxn ang="0">
                  <a:pos x="82" y="54"/>
                </a:cxn>
                <a:cxn ang="0">
                  <a:pos x="83" y="19"/>
                </a:cxn>
              </a:cxnLst>
              <a:rect l="0" t="0" r="r" b="b"/>
              <a:pathLst>
                <a:path w="83" h="69">
                  <a:moveTo>
                    <a:pt x="83" y="19"/>
                  </a:moveTo>
                  <a:cubicBezTo>
                    <a:pt x="82" y="19"/>
                    <a:pt x="82" y="18"/>
                    <a:pt x="82" y="18"/>
                  </a:cubicBezTo>
                  <a:cubicBezTo>
                    <a:pt x="82" y="18"/>
                    <a:pt x="81" y="18"/>
                    <a:pt x="81" y="18"/>
                  </a:cubicBezTo>
                  <a:cubicBezTo>
                    <a:pt x="81" y="18"/>
                    <a:pt x="80" y="18"/>
                    <a:pt x="80" y="18"/>
                  </a:cubicBezTo>
                  <a:cubicBezTo>
                    <a:pt x="80" y="17"/>
                    <a:pt x="80" y="1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7"/>
                    <a:pt x="78" y="17"/>
                    <a:pt x="78" y="17"/>
                  </a:cubicBezTo>
                  <a:cubicBezTo>
                    <a:pt x="78" y="17"/>
                    <a:pt x="77" y="17"/>
                    <a:pt x="77" y="17"/>
                  </a:cubicBezTo>
                  <a:cubicBezTo>
                    <a:pt x="77" y="16"/>
                    <a:pt x="77" y="16"/>
                    <a:pt x="76" y="16"/>
                  </a:cubicBezTo>
                  <a:cubicBezTo>
                    <a:pt x="76" y="16"/>
                    <a:pt x="75" y="16"/>
                    <a:pt x="75" y="16"/>
                  </a:cubicBezTo>
                  <a:cubicBezTo>
                    <a:pt x="74" y="16"/>
                    <a:pt x="74" y="16"/>
                    <a:pt x="73" y="16"/>
                  </a:cubicBezTo>
                  <a:cubicBezTo>
                    <a:pt x="72" y="16"/>
                    <a:pt x="71" y="15"/>
                    <a:pt x="70" y="14"/>
                  </a:cubicBezTo>
                  <a:cubicBezTo>
                    <a:pt x="69" y="14"/>
                    <a:pt x="68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5" y="13"/>
                    <a:pt x="65" y="13"/>
                    <a:pt x="64" y="12"/>
                  </a:cubicBezTo>
                  <a:cubicBezTo>
                    <a:pt x="64" y="12"/>
                    <a:pt x="63" y="12"/>
                    <a:pt x="63" y="12"/>
                  </a:cubicBezTo>
                  <a:cubicBezTo>
                    <a:pt x="62" y="11"/>
                    <a:pt x="61" y="11"/>
                    <a:pt x="60" y="10"/>
                  </a:cubicBezTo>
                  <a:cubicBezTo>
                    <a:pt x="60" y="10"/>
                    <a:pt x="60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7" y="9"/>
                    <a:pt x="56" y="9"/>
                    <a:pt x="55" y="10"/>
                  </a:cubicBezTo>
                  <a:cubicBezTo>
                    <a:pt x="54" y="10"/>
                    <a:pt x="54" y="10"/>
                    <a:pt x="53" y="11"/>
                  </a:cubicBezTo>
                  <a:cubicBezTo>
                    <a:pt x="52" y="11"/>
                    <a:pt x="51" y="12"/>
                    <a:pt x="51" y="13"/>
                  </a:cubicBezTo>
                  <a:cubicBezTo>
                    <a:pt x="51" y="14"/>
                    <a:pt x="50" y="15"/>
                    <a:pt x="49" y="15"/>
                  </a:cubicBezTo>
                  <a:cubicBezTo>
                    <a:pt x="48" y="16"/>
                    <a:pt x="47" y="16"/>
                    <a:pt x="47" y="16"/>
                  </a:cubicBezTo>
                  <a:cubicBezTo>
                    <a:pt x="46" y="16"/>
                    <a:pt x="45" y="16"/>
                    <a:pt x="45" y="17"/>
                  </a:cubicBezTo>
                  <a:cubicBezTo>
                    <a:pt x="45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9"/>
                    <a:pt x="43" y="19"/>
                  </a:cubicBezTo>
                  <a:cubicBezTo>
                    <a:pt x="43" y="20"/>
                    <a:pt x="43" y="20"/>
                    <a:pt x="42" y="20"/>
                  </a:cubicBezTo>
                  <a:cubicBezTo>
                    <a:pt x="42" y="20"/>
                    <a:pt x="41" y="21"/>
                    <a:pt x="41" y="22"/>
                  </a:cubicBezTo>
                  <a:cubicBezTo>
                    <a:pt x="40" y="22"/>
                    <a:pt x="40" y="23"/>
                    <a:pt x="39" y="23"/>
                  </a:cubicBezTo>
                  <a:cubicBezTo>
                    <a:pt x="38" y="24"/>
                    <a:pt x="37" y="24"/>
                    <a:pt x="36" y="24"/>
                  </a:cubicBezTo>
                  <a:cubicBezTo>
                    <a:pt x="36" y="24"/>
                    <a:pt x="36" y="23"/>
                    <a:pt x="35" y="23"/>
                  </a:cubicBezTo>
                  <a:cubicBezTo>
                    <a:pt x="35" y="23"/>
                    <a:pt x="35" y="23"/>
                    <a:pt x="34" y="22"/>
                  </a:cubicBezTo>
                  <a:cubicBezTo>
                    <a:pt x="34" y="22"/>
                    <a:pt x="33" y="21"/>
                    <a:pt x="33" y="20"/>
                  </a:cubicBezTo>
                  <a:cubicBezTo>
                    <a:pt x="33" y="20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9" y="16"/>
                    <a:pt x="29" y="15"/>
                    <a:pt x="29" y="15"/>
                  </a:cubicBezTo>
                  <a:cubicBezTo>
                    <a:pt x="29" y="14"/>
                    <a:pt x="28" y="13"/>
                    <a:pt x="28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30" y="9"/>
                    <a:pt x="30" y="8"/>
                    <a:pt x="29" y="7"/>
                  </a:cubicBezTo>
                  <a:cubicBezTo>
                    <a:pt x="29" y="7"/>
                    <a:pt x="29" y="6"/>
                    <a:pt x="28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1"/>
                    <a:pt x="13" y="0"/>
                    <a:pt x="12" y="1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7" y="10"/>
                    <a:pt x="9" y="10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4"/>
                    <a:pt x="12" y="15"/>
                    <a:pt x="13" y="15"/>
                  </a:cubicBezTo>
                  <a:cubicBezTo>
                    <a:pt x="14" y="16"/>
                    <a:pt x="15" y="15"/>
                    <a:pt x="17" y="16"/>
                  </a:cubicBezTo>
                  <a:cubicBezTo>
                    <a:pt x="17" y="16"/>
                    <a:pt x="18" y="16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8" y="19"/>
                    <a:pt x="19" y="20"/>
                    <a:pt x="17" y="20"/>
                  </a:cubicBezTo>
                  <a:cubicBezTo>
                    <a:pt x="17" y="20"/>
                    <a:pt x="16" y="19"/>
                    <a:pt x="16" y="19"/>
                  </a:cubicBezTo>
                  <a:cubicBezTo>
                    <a:pt x="15" y="19"/>
                    <a:pt x="15" y="19"/>
                    <a:pt x="14" y="19"/>
                  </a:cubicBezTo>
                  <a:cubicBezTo>
                    <a:pt x="13" y="19"/>
                    <a:pt x="12" y="19"/>
                    <a:pt x="12" y="19"/>
                  </a:cubicBezTo>
                  <a:cubicBezTo>
                    <a:pt x="12" y="19"/>
                    <a:pt x="11" y="20"/>
                    <a:pt x="11" y="20"/>
                  </a:cubicBezTo>
                  <a:cubicBezTo>
                    <a:pt x="11" y="21"/>
                    <a:pt x="12" y="21"/>
                    <a:pt x="12" y="22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2"/>
                    <a:pt x="15" y="22"/>
                    <a:pt x="15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4"/>
                    <a:pt x="17" y="24"/>
                    <a:pt x="18" y="24"/>
                  </a:cubicBezTo>
                  <a:cubicBezTo>
                    <a:pt x="18" y="25"/>
                    <a:pt x="18" y="26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29"/>
                    <a:pt x="19" y="30"/>
                    <a:pt x="20" y="30"/>
                  </a:cubicBezTo>
                  <a:cubicBezTo>
                    <a:pt x="20" y="30"/>
                    <a:pt x="20" y="31"/>
                    <a:pt x="21" y="31"/>
                  </a:cubicBezTo>
                  <a:cubicBezTo>
                    <a:pt x="21" y="31"/>
                    <a:pt x="22" y="31"/>
                    <a:pt x="23" y="31"/>
                  </a:cubicBezTo>
                  <a:cubicBezTo>
                    <a:pt x="23" y="31"/>
                    <a:pt x="23" y="29"/>
                    <a:pt x="23" y="28"/>
                  </a:cubicBezTo>
                  <a:cubicBezTo>
                    <a:pt x="23" y="28"/>
                    <a:pt x="23" y="27"/>
                    <a:pt x="23" y="27"/>
                  </a:cubicBezTo>
                  <a:cubicBezTo>
                    <a:pt x="23" y="27"/>
                    <a:pt x="23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7"/>
                    <a:pt x="27" y="27"/>
                    <a:pt x="28" y="27"/>
                  </a:cubicBezTo>
                  <a:cubicBezTo>
                    <a:pt x="29" y="28"/>
                    <a:pt x="29" y="28"/>
                    <a:pt x="29" y="29"/>
                  </a:cubicBezTo>
                  <a:cubicBezTo>
                    <a:pt x="30" y="30"/>
                    <a:pt x="31" y="31"/>
                    <a:pt x="32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5" y="32"/>
                    <a:pt x="35" y="33"/>
                    <a:pt x="35" y="33"/>
                  </a:cubicBezTo>
                  <a:cubicBezTo>
                    <a:pt x="35" y="33"/>
                    <a:pt x="36" y="33"/>
                    <a:pt x="36" y="34"/>
                  </a:cubicBezTo>
                  <a:cubicBezTo>
                    <a:pt x="37" y="34"/>
                    <a:pt x="39" y="34"/>
                    <a:pt x="40" y="34"/>
                  </a:cubicBezTo>
                  <a:cubicBezTo>
                    <a:pt x="42" y="34"/>
                    <a:pt x="43" y="34"/>
                    <a:pt x="45" y="35"/>
                  </a:cubicBezTo>
                  <a:cubicBezTo>
                    <a:pt x="46" y="35"/>
                    <a:pt x="47" y="35"/>
                    <a:pt x="49" y="35"/>
                  </a:cubicBezTo>
                  <a:cubicBezTo>
                    <a:pt x="50" y="36"/>
                    <a:pt x="51" y="36"/>
                    <a:pt x="52" y="37"/>
                  </a:cubicBezTo>
                  <a:cubicBezTo>
                    <a:pt x="53" y="37"/>
                    <a:pt x="53" y="37"/>
                    <a:pt x="54" y="38"/>
                  </a:cubicBezTo>
                  <a:cubicBezTo>
                    <a:pt x="54" y="38"/>
                    <a:pt x="54" y="38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3"/>
                    <a:pt x="59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4"/>
                    <a:pt x="60" y="44"/>
                    <a:pt x="60" y="45"/>
                  </a:cubicBezTo>
                  <a:cubicBezTo>
                    <a:pt x="61" y="46"/>
                    <a:pt x="61" y="47"/>
                    <a:pt x="61" y="47"/>
                  </a:cubicBezTo>
                  <a:cubicBezTo>
                    <a:pt x="62" y="48"/>
                    <a:pt x="62" y="48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50"/>
                    <a:pt x="62" y="50"/>
                  </a:cubicBezTo>
                  <a:cubicBezTo>
                    <a:pt x="63" y="50"/>
                    <a:pt x="63" y="51"/>
                    <a:pt x="63" y="52"/>
                  </a:cubicBezTo>
                  <a:cubicBezTo>
                    <a:pt x="63" y="53"/>
                    <a:pt x="63" y="53"/>
                    <a:pt x="63" y="5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5"/>
                    <a:pt x="61" y="56"/>
                    <a:pt x="61" y="56"/>
                  </a:cubicBezTo>
                  <a:cubicBezTo>
                    <a:pt x="61" y="56"/>
                    <a:pt x="60" y="56"/>
                    <a:pt x="60" y="56"/>
                  </a:cubicBezTo>
                  <a:cubicBezTo>
                    <a:pt x="60" y="57"/>
                    <a:pt x="60" y="57"/>
                    <a:pt x="59" y="57"/>
                  </a:cubicBezTo>
                  <a:cubicBezTo>
                    <a:pt x="59" y="58"/>
                    <a:pt x="59" y="58"/>
                    <a:pt x="58" y="58"/>
                  </a:cubicBezTo>
                  <a:cubicBezTo>
                    <a:pt x="58" y="58"/>
                    <a:pt x="58" y="59"/>
                    <a:pt x="57" y="59"/>
                  </a:cubicBezTo>
                  <a:cubicBezTo>
                    <a:pt x="57" y="59"/>
                    <a:pt x="57" y="59"/>
                    <a:pt x="57" y="60"/>
                  </a:cubicBezTo>
                  <a:cubicBezTo>
                    <a:pt x="57" y="60"/>
                    <a:pt x="56" y="60"/>
                    <a:pt x="56" y="60"/>
                  </a:cubicBezTo>
                  <a:cubicBezTo>
                    <a:pt x="55" y="61"/>
                    <a:pt x="56" y="63"/>
                    <a:pt x="57" y="63"/>
                  </a:cubicBezTo>
                  <a:cubicBezTo>
                    <a:pt x="57" y="63"/>
                    <a:pt x="57" y="63"/>
                    <a:pt x="58" y="64"/>
                  </a:cubicBezTo>
                  <a:cubicBezTo>
                    <a:pt x="59" y="64"/>
                    <a:pt x="59" y="64"/>
                    <a:pt x="60" y="65"/>
                  </a:cubicBezTo>
                  <a:cubicBezTo>
                    <a:pt x="60" y="65"/>
                    <a:pt x="61" y="64"/>
                    <a:pt x="61" y="65"/>
                  </a:cubicBezTo>
                  <a:cubicBezTo>
                    <a:pt x="61" y="65"/>
                    <a:pt x="62" y="65"/>
                    <a:pt x="62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4"/>
                    <a:pt x="64" y="64"/>
                    <a:pt x="65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6" y="63"/>
                    <a:pt x="67" y="63"/>
                    <a:pt x="68" y="63"/>
                  </a:cubicBezTo>
                  <a:cubicBezTo>
                    <a:pt x="68" y="63"/>
                    <a:pt x="69" y="63"/>
                    <a:pt x="69" y="63"/>
                  </a:cubicBezTo>
                  <a:cubicBezTo>
                    <a:pt x="70" y="62"/>
                    <a:pt x="71" y="62"/>
                    <a:pt x="71" y="62"/>
                  </a:cubicBezTo>
                  <a:cubicBezTo>
                    <a:pt x="72" y="62"/>
                    <a:pt x="73" y="62"/>
                    <a:pt x="74" y="63"/>
                  </a:cubicBezTo>
                  <a:cubicBezTo>
                    <a:pt x="75" y="63"/>
                    <a:pt x="76" y="64"/>
                    <a:pt x="77" y="65"/>
                  </a:cubicBezTo>
                  <a:cubicBezTo>
                    <a:pt x="77" y="65"/>
                    <a:pt x="78" y="66"/>
                    <a:pt x="78" y="66"/>
                  </a:cubicBezTo>
                  <a:cubicBezTo>
                    <a:pt x="78" y="66"/>
                    <a:pt x="78" y="67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1" y="69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6"/>
                    <a:pt x="82" y="61"/>
                    <a:pt x="82" y="54"/>
                  </a:cubicBezTo>
                  <a:cubicBezTo>
                    <a:pt x="82" y="54"/>
                    <a:pt x="81" y="54"/>
                    <a:pt x="81" y="53"/>
                  </a:cubicBezTo>
                  <a:cubicBezTo>
                    <a:pt x="81" y="52"/>
                    <a:pt x="82" y="52"/>
                    <a:pt x="82" y="51"/>
                  </a:cubicBezTo>
                  <a:cubicBezTo>
                    <a:pt x="82" y="37"/>
                    <a:pt x="83" y="20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4" name="Freeform 186"/>
            <p:cNvSpPr>
              <a:spLocks/>
            </p:cNvSpPr>
            <p:nvPr/>
          </p:nvSpPr>
          <p:spPr bwMode="auto">
            <a:xfrm>
              <a:off x="9758151" y="2909575"/>
              <a:ext cx="69444" cy="73231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40" y="7"/>
                </a:cxn>
                <a:cxn ang="0">
                  <a:pos x="31" y="6"/>
                </a:cxn>
                <a:cxn ang="0">
                  <a:pos x="27" y="6"/>
                </a:cxn>
                <a:cxn ang="0">
                  <a:pos x="16" y="3"/>
                </a:cxn>
                <a:cxn ang="0">
                  <a:pos x="13" y="7"/>
                </a:cxn>
                <a:cxn ang="0">
                  <a:pos x="10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6" y="22"/>
                </a:cxn>
                <a:cxn ang="0">
                  <a:pos x="3" y="26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3" y="41"/>
                </a:cxn>
                <a:cxn ang="0">
                  <a:pos x="6" y="46"/>
                </a:cxn>
                <a:cxn ang="0">
                  <a:pos x="6" y="52"/>
                </a:cxn>
                <a:cxn ang="0">
                  <a:pos x="7" y="58"/>
                </a:cxn>
                <a:cxn ang="0">
                  <a:pos x="14" y="57"/>
                </a:cxn>
                <a:cxn ang="0">
                  <a:pos x="12" y="53"/>
                </a:cxn>
                <a:cxn ang="0">
                  <a:pos x="13" y="44"/>
                </a:cxn>
                <a:cxn ang="0">
                  <a:pos x="14" y="40"/>
                </a:cxn>
                <a:cxn ang="0">
                  <a:pos x="14" y="35"/>
                </a:cxn>
                <a:cxn ang="0">
                  <a:pos x="18" y="39"/>
                </a:cxn>
                <a:cxn ang="0">
                  <a:pos x="20" y="44"/>
                </a:cxn>
                <a:cxn ang="0">
                  <a:pos x="22" y="50"/>
                </a:cxn>
                <a:cxn ang="0">
                  <a:pos x="26" y="51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7" y="58"/>
                </a:cxn>
                <a:cxn ang="0">
                  <a:pos x="33" y="58"/>
                </a:cxn>
                <a:cxn ang="0">
                  <a:pos x="37" y="51"/>
                </a:cxn>
                <a:cxn ang="0">
                  <a:pos x="34" y="45"/>
                </a:cxn>
                <a:cxn ang="0">
                  <a:pos x="30" y="44"/>
                </a:cxn>
                <a:cxn ang="0">
                  <a:pos x="30" y="38"/>
                </a:cxn>
                <a:cxn ang="0">
                  <a:pos x="27" y="34"/>
                </a:cxn>
                <a:cxn ang="0">
                  <a:pos x="24" y="31"/>
                </a:cxn>
                <a:cxn ang="0">
                  <a:pos x="34" y="26"/>
                </a:cxn>
                <a:cxn ang="0">
                  <a:pos x="38" y="29"/>
                </a:cxn>
                <a:cxn ang="0">
                  <a:pos x="44" y="31"/>
                </a:cxn>
                <a:cxn ang="0">
                  <a:pos x="55" y="29"/>
                </a:cxn>
                <a:cxn ang="0">
                  <a:pos x="52" y="28"/>
                </a:cxn>
                <a:cxn ang="0">
                  <a:pos x="46" y="27"/>
                </a:cxn>
                <a:cxn ang="0">
                  <a:pos x="39" y="25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0" y="20"/>
                </a:cxn>
                <a:cxn ang="0">
                  <a:pos x="22" y="22"/>
                </a:cxn>
                <a:cxn ang="0">
                  <a:pos x="18" y="24"/>
                </a:cxn>
                <a:cxn ang="0">
                  <a:pos x="12" y="18"/>
                </a:cxn>
                <a:cxn ang="0">
                  <a:pos x="24" y="11"/>
                </a:cxn>
                <a:cxn ang="0">
                  <a:pos x="40" y="11"/>
                </a:cxn>
                <a:cxn ang="0">
                  <a:pos x="48" y="9"/>
                </a:cxn>
                <a:cxn ang="0">
                  <a:pos x="52" y="5"/>
                </a:cxn>
                <a:cxn ang="0">
                  <a:pos x="49" y="0"/>
                </a:cxn>
              </a:cxnLst>
              <a:rect l="0" t="0" r="r" b="b"/>
              <a:pathLst>
                <a:path w="56" h="59">
                  <a:moveTo>
                    <a:pt x="48" y="2"/>
                  </a:moveTo>
                  <a:cubicBezTo>
                    <a:pt x="47" y="3"/>
                    <a:pt x="47" y="3"/>
                    <a:pt x="46" y="4"/>
                  </a:cubicBezTo>
                  <a:cubicBezTo>
                    <a:pt x="45" y="4"/>
                    <a:pt x="45" y="4"/>
                    <a:pt x="44" y="5"/>
                  </a:cubicBezTo>
                  <a:cubicBezTo>
                    <a:pt x="43" y="5"/>
                    <a:pt x="43" y="6"/>
                    <a:pt x="42" y="6"/>
                  </a:cubicBezTo>
                  <a:cubicBezTo>
                    <a:pt x="42" y="6"/>
                    <a:pt x="42" y="7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7"/>
                    <a:pt x="35" y="6"/>
                    <a:pt x="33" y="6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30" y="6"/>
                    <a:pt x="30" y="6"/>
                    <a:pt x="29" y="6"/>
                  </a:cubicBezTo>
                  <a:cubicBezTo>
                    <a:pt x="29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5" y="6"/>
                    <a:pt x="24" y="6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19" y="4"/>
                    <a:pt x="17" y="2"/>
                    <a:pt x="16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3" y="6"/>
                    <a:pt x="14" y="6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2" y="8"/>
                    <a:pt x="12" y="8"/>
                    <a:pt x="11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10" y="10"/>
                    <a:pt x="9" y="10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6"/>
                    <a:pt x="8" y="17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4"/>
                    <a:pt x="4" y="25"/>
                    <a:pt x="3" y="26"/>
                  </a:cubicBezTo>
                  <a:cubicBezTo>
                    <a:pt x="3" y="27"/>
                    <a:pt x="2" y="28"/>
                    <a:pt x="2" y="29"/>
                  </a:cubicBezTo>
                  <a:cubicBezTo>
                    <a:pt x="1" y="29"/>
                    <a:pt x="2" y="29"/>
                    <a:pt x="2" y="30"/>
                  </a:cubicBezTo>
                  <a:cubicBezTo>
                    <a:pt x="2" y="30"/>
                    <a:pt x="1" y="30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3"/>
                    <a:pt x="1" y="33"/>
                    <a:pt x="1" y="34"/>
                  </a:cubicBezTo>
                  <a:cubicBezTo>
                    <a:pt x="0" y="35"/>
                    <a:pt x="0" y="37"/>
                    <a:pt x="0" y="38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1"/>
                    <a:pt x="2" y="41"/>
                    <a:pt x="3" y="41"/>
                  </a:cubicBezTo>
                  <a:cubicBezTo>
                    <a:pt x="4" y="42"/>
                    <a:pt x="6" y="42"/>
                    <a:pt x="6" y="44"/>
                  </a:cubicBezTo>
                  <a:cubicBezTo>
                    <a:pt x="6" y="44"/>
                    <a:pt x="6" y="44"/>
                    <a:pt x="6" y="45"/>
                  </a:cubicBezTo>
                  <a:cubicBezTo>
                    <a:pt x="6" y="45"/>
                    <a:pt x="6" y="45"/>
                    <a:pt x="6" y="46"/>
                  </a:cubicBezTo>
                  <a:cubicBezTo>
                    <a:pt x="6" y="47"/>
                    <a:pt x="7" y="47"/>
                    <a:pt x="7" y="48"/>
                  </a:cubicBezTo>
                  <a:cubicBezTo>
                    <a:pt x="7" y="49"/>
                    <a:pt x="7" y="49"/>
                    <a:pt x="7" y="50"/>
                  </a:cubicBezTo>
                  <a:cubicBezTo>
                    <a:pt x="7" y="51"/>
                    <a:pt x="6" y="52"/>
                    <a:pt x="6" y="52"/>
                  </a:cubicBezTo>
                  <a:cubicBezTo>
                    <a:pt x="6" y="53"/>
                    <a:pt x="6" y="54"/>
                    <a:pt x="6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6" y="58"/>
                    <a:pt x="6" y="58"/>
                    <a:pt x="7" y="58"/>
                  </a:cubicBezTo>
                  <a:cubicBezTo>
                    <a:pt x="8" y="59"/>
                    <a:pt x="9" y="59"/>
                    <a:pt x="11" y="59"/>
                  </a:cubicBezTo>
                  <a:cubicBezTo>
                    <a:pt x="11" y="59"/>
                    <a:pt x="12" y="59"/>
                    <a:pt x="13" y="59"/>
                  </a:cubicBezTo>
                  <a:cubicBezTo>
                    <a:pt x="14" y="58"/>
                    <a:pt x="14" y="58"/>
                    <a:pt x="14" y="57"/>
                  </a:cubicBezTo>
                  <a:cubicBezTo>
                    <a:pt x="14" y="57"/>
                    <a:pt x="14" y="56"/>
                    <a:pt x="14" y="56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2" y="54"/>
                    <a:pt x="12" y="53"/>
                    <a:pt x="12" y="53"/>
                  </a:cubicBezTo>
                  <a:cubicBezTo>
                    <a:pt x="12" y="52"/>
                    <a:pt x="12" y="51"/>
                    <a:pt x="13" y="50"/>
                  </a:cubicBezTo>
                  <a:cubicBezTo>
                    <a:pt x="13" y="50"/>
                    <a:pt x="13" y="49"/>
                    <a:pt x="13" y="48"/>
                  </a:cubicBezTo>
                  <a:cubicBezTo>
                    <a:pt x="13" y="47"/>
                    <a:pt x="13" y="46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2"/>
                    <a:pt x="14" y="41"/>
                    <a:pt x="14" y="40"/>
                  </a:cubicBezTo>
                  <a:cubicBezTo>
                    <a:pt x="13" y="39"/>
                    <a:pt x="13" y="39"/>
                    <a:pt x="13" y="38"/>
                  </a:cubicBezTo>
                  <a:cubicBezTo>
                    <a:pt x="12" y="38"/>
                    <a:pt x="12" y="37"/>
                    <a:pt x="12" y="36"/>
                  </a:cubicBezTo>
                  <a:cubicBezTo>
                    <a:pt x="13" y="36"/>
                    <a:pt x="14" y="36"/>
                    <a:pt x="14" y="35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7" y="36"/>
                    <a:pt x="18" y="36"/>
                    <a:pt x="18" y="37"/>
                  </a:cubicBezTo>
                  <a:cubicBezTo>
                    <a:pt x="18" y="37"/>
                    <a:pt x="18" y="38"/>
                    <a:pt x="18" y="39"/>
                  </a:cubicBezTo>
                  <a:cubicBezTo>
                    <a:pt x="18" y="40"/>
                    <a:pt x="17" y="40"/>
                    <a:pt x="17" y="41"/>
                  </a:cubicBezTo>
                  <a:cubicBezTo>
                    <a:pt x="17" y="41"/>
                    <a:pt x="18" y="42"/>
                    <a:pt x="18" y="43"/>
                  </a:cubicBezTo>
                  <a:cubicBezTo>
                    <a:pt x="18" y="43"/>
                    <a:pt x="19" y="44"/>
                    <a:pt x="20" y="44"/>
                  </a:cubicBezTo>
                  <a:cubicBezTo>
                    <a:pt x="21" y="45"/>
                    <a:pt x="21" y="46"/>
                    <a:pt x="22" y="46"/>
                  </a:cubicBezTo>
                  <a:cubicBezTo>
                    <a:pt x="22" y="47"/>
                    <a:pt x="22" y="48"/>
                    <a:pt x="21" y="48"/>
                  </a:cubicBezTo>
                  <a:cubicBezTo>
                    <a:pt x="21" y="49"/>
                    <a:pt x="22" y="50"/>
                    <a:pt x="22" y="50"/>
                  </a:cubicBezTo>
                  <a:cubicBezTo>
                    <a:pt x="22" y="51"/>
                    <a:pt x="22" y="51"/>
                    <a:pt x="22" y="52"/>
                  </a:cubicBezTo>
                  <a:cubicBezTo>
                    <a:pt x="23" y="53"/>
                    <a:pt x="23" y="53"/>
                    <a:pt x="24" y="53"/>
                  </a:cubicBezTo>
                  <a:cubicBezTo>
                    <a:pt x="25" y="53"/>
                    <a:pt x="25" y="52"/>
                    <a:pt x="26" y="51"/>
                  </a:cubicBezTo>
                  <a:cubicBezTo>
                    <a:pt x="26" y="51"/>
                    <a:pt x="27" y="50"/>
                    <a:pt x="28" y="50"/>
                  </a:cubicBezTo>
                  <a:cubicBezTo>
                    <a:pt x="29" y="50"/>
                    <a:pt x="29" y="49"/>
                    <a:pt x="30" y="50"/>
                  </a:cubicBezTo>
                  <a:cubicBezTo>
                    <a:pt x="30" y="50"/>
                    <a:pt x="30" y="52"/>
                    <a:pt x="30" y="52"/>
                  </a:cubicBezTo>
                  <a:cubicBezTo>
                    <a:pt x="30" y="52"/>
                    <a:pt x="29" y="53"/>
                    <a:pt x="28" y="53"/>
                  </a:cubicBezTo>
                  <a:cubicBezTo>
                    <a:pt x="28" y="54"/>
                    <a:pt x="26" y="53"/>
                    <a:pt x="26" y="54"/>
                  </a:cubicBezTo>
                  <a:cubicBezTo>
                    <a:pt x="25" y="54"/>
                    <a:pt x="25" y="55"/>
                    <a:pt x="25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8"/>
                    <a:pt x="26" y="58"/>
                    <a:pt x="27" y="58"/>
                  </a:cubicBezTo>
                  <a:cubicBezTo>
                    <a:pt x="28" y="58"/>
                    <a:pt x="29" y="59"/>
                    <a:pt x="30" y="59"/>
                  </a:cubicBezTo>
                  <a:cubicBezTo>
                    <a:pt x="30" y="59"/>
                    <a:pt x="31" y="59"/>
                    <a:pt x="31" y="59"/>
                  </a:cubicBezTo>
                  <a:cubicBezTo>
                    <a:pt x="32" y="58"/>
                    <a:pt x="32" y="58"/>
                    <a:pt x="33" y="58"/>
                  </a:cubicBezTo>
                  <a:cubicBezTo>
                    <a:pt x="34" y="57"/>
                    <a:pt x="34" y="57"/>
                    <a:pt x="35" y="56"/>
                  </a:cubicBezTo>
                  <a:cubicBezTo>
                    <a:pt x="35" y="55"/>
                    <a:pt x="35" y="55"/>
                    <a:pt x="35" y="54"/>
                  </a:cubicBezTo>
                  <a:cubicBezTo>
                    <a:pt x="36" y="53"/>
                    <a:pt x="37" y="53"/>
                    <a:pt x="37" y="51"/>
                  </a:cubicBezTo>
                  <a:cubicBezTo>
                    <a:pt x="37" y="50"/>
                    <a:pt x="37" y="48"/>
                    <a:pt x="36" y="47"/>
                  </a:cubicBezTo>
                  <a:cubicBezTo>
                    <a:pt x="36" y="46"/>
                    <a:pt x="36" y="46"/>
                    <a:pt x="35" y="46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5"/>
                    <a:pt x="33" y="45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0" y="44"/>
                  </a:cubicBezTo>
                  <a:cubicBezTo>
                    <a:pt x="30" y="43"/>
                    <a:pt x="29" y="42"/>
                    <a:pt x="29" y="42"/>
                  </a:cubicBezTo>
                  <a:cubicBezTo>
                    <a:pt x="30" y="42"/>
                    <a:pt x="30" y="41"/>
                    <a:pt x="30" y="41"/>
                  </a:cubicBezTo>
                  <a:cubicBezTo>
                    <a:pt x="30" y="40"/>
                    <a:pt x="30" y="39"/>
                    <a:pt x="30" y="38"/>
                  </a:cubicBezTo>
                  <a:cubicBezTo>
                    <a:pt x="29" y="37"/>
                    <a:pt x="29" y="36"/>
                    <a:pt x="28" y="36"/>
                  </a:cubicBezTo>
                  <a:cubicBezTo>
                    <a:pt x="28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4" y="31"/>
                    <a:pt x="24" y="31"/>
                  </a:cubicBezTo>
                  <a:cubicBezTo>
                    <a:pt x="24" y="30"/>
                    <a:pt x="24" y="30"/>
                    <a:pt x="25" y="29"/>
                  </a:cubicBezTo>
                  <a:cubicBezTo>
                    <a:pt x="26" y="28"/>
                    <a:pt x="27" y="27"/>
                    <a:pt x="29" y="26"/>
                  </a:cubicBezTo>
                  <a:cubicBezTo>
                    <a:pt x="30" y="26"/>
                    <a:pt x="32" y="26"/>
                    <a:pt x="34" y="26"/>
                  </a:cubicBezTo>
                  <a:cubicBezTo>
                    <a:pt x="34" y="26"/>
                    <a:pt x="35" y="27"/>
                    <a:pt x="36" y="27"/>
                  </a:cubicBezTo>
                  <a:cubicBezTo>
                    <a:pt x="36" y="28"/>
                    <a:pt x="37" y="28"/>
                    <a:pt x="37" y="28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9" y="30"/>
                    <a:pt x="40" y="30"/>
                    <a:pt x="41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1"/>
                    <a:pt x="43" y="31"/>
                    <a:pt x="44" y="31"/>
                  </a:cubicBezTo>
                  <a:cubicBezTo>
                    <a:pt x="45" y="31"/>
                    <a:pt x="46" y="31"/>
                    <a:pt x="47" y="31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51" y="29"/>
                    <a:pt x="53" y="29"/>
                    <a:pt x="55" y="29"/>
                  </a:cubicBezTo>
                  <a:cubicBezTo>
                    <a:pt x="55" y="29"/>
                    <a:pt x="56" y="30"/>
                    <a:pt x="56" y="29"/>
                  </a:cubicBezTo>
                  <a:cubicBezTo>
                    <a:pt x="56" y="28"/>
                    <a:pt x="54" y="28"/>
                    <a:pt x="54" y="28"/>
                  </a:cubicBezTo>
                  <a:cubicBezTo>
                    <a:pt x="53" y="28"/>
                    <a:pt x="53" y="28"/>
                    <a:pt x="52" y="28"/>
                  </a:cubicBezTo>
                  <a:cubicBezTo>
                    <a:pt x="52" y="28"/>
                    <a:pt x="52" y="28"/>
                    <a:pt x="51" y="27"/>
                  </a:cubicBezTo>
                  <a:cubicBezTo>
                    <a:pt x="51" y="27"/>
                    <a:pt x="50" y="27"/>
                    <a:pt x="49" y="27"/>
                  </a:cubicBezTo>
                  <a:cubicBezTo>
                    <a:pt x="48" y="27"/>
                    <a:pt x="47" y="27"/>
                    <a:pt x="46" y="27"/>
                  </a:cubicBezTo>
                  <a:cubicBezTo>
                    <a:pt x="46" y="27"/>
                    <a:pt x="45" y="27"/>
                    <a:pt x="44" y="26"/>
                  </a:cubicBezTo>
                  <a:cubicBezTo>
                    <a:pt x="43" y="26"/>
                    <a:pt x="42" y="27"/>
                    <a:pt x="41" y="26"/>
                  </a:cubicBezTo>
                  <a:cubicBezTo>
                    <a:pt x="41" y="26"/>
                    <a:pt x="40" y="26"/>
                    <a:pt x="39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8" y="24"/>
                    <a:pt x="38" y="24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7" y="22"/>
                    <a:pt x="38" y="22"/>
                    <a:pt x="38" y="21"/>
                  </a:cubicBezTo>
                  <a:cubicBezTo>
                    <a:pt x="38" y="21"/>
                    <a:pt x="38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7" y="19"/>
                    <a:pt x="36" y="18"/>
                    <a:pt x="35" y="18"/>
                  </a:cubicBezTo>
                  <a:cubicBezTo>
                    <a:pt x="33" y="18"/>
                    <a:pt x="31" y="19"/>
                    <a:pt x="30" y="20"/>
                  </a:cubicBezTo>
                  <a:cubicBezTo>
                    <a:pt x="29" y="20"/>
                    <a:pt x="28" y="20"/>
                    <a:pt x="27" y="20"/>
                  </a:cubicBezTo>
                  <a:cubicBezTo>
                    <a:pt x="26" y="20"/>
                    <a:pt x="25" y="20"/>
                    <a:pt x="24" y="21"/>
                  </a:cubicBezTo>
                  <a:cubicBezTo>
                    <a:pt x="23" y="21"/>
                    <a:pt x="23" y="21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5"/>
                    <a:pt x="16" y="24"/>
                    <a:pt x="16" y="23"/>
                  </a:cubicBezTo>
                  <a:cubicBezTo>
                    <a:pt x="15" y="22"/>
                    <a:pt x="14" y="22"/>
                    <a:pt x="13" y="20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1" y="16"/>
                    <a:pt x="11" y="15"/>
                  </a:cubicBezTo>
                  <a:cubicBezTo>
                    <a:pt x="12" y="14"/>
                    <a:pt x="13" y="11"/>
                    <a:pt x="15" y="10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5" y="11"/>
                    <a:pt x="26" y="11"/>
                    <a:pt x="28" y="11"/>
                  </a:cubicBezTo>
                  <a:cubicBezTo>
                    <a:pt x="29" y="11"/>
                    <a:pt x="30" y="11"/>
                    <a:pt x="32" y="11"/>
                  </a:cubicBezTo>
                  <a:cubicBezTo>
                    <a:pt x="35" y="11"/>
                    <a:pt x="37" y="11"/>
                    <a:pt x="40" y="11"/>
                  </a:cubicBezTo>
                  <a:cubicBezTo>
                    <a:pt x="41" y="11"/>
                    <a:pt x="42" y="12"/>
                    <a:pt x="42" y="11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0"/>
                    <a:pt x="47" y="10"/>
                    <a:pt x="48" y="9"/>
                  </a:cubicBezTo>
                  <a:cubicBezTo>
                    <a:pt x="49" y="9"/>
                    <a:pt x="49" y="8"/>
                    <a:pt x="50" y="7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1" y="6"/>
                    <a:pt x="52" y="5"/>
                    <a:pt x="52" y="5"/>
                  </a:cubicBezTo>
                  <a:cubicBezTo>
                    <a:pt x="52" y="4"/>
                    <a:pt x="52" y="2"/>
                    <a:pt x="52" y="2"/>
                  </a:cubicBezTo>
                  <a:cubicBezTo>
                    <a:pt x="52" y="1"/>
                    <a:pt x="51" y="1"/>
                    <a:pt x="51" y="1"/>
                  </a:cubicBezTo>
                  <a:cubicBezTo>
                    <a:pt x="50" y="1"/>
                    <a:pt x="49" y="0"/>
                    <a:pt x="49" y="0"/>
                  </a:cubicBezTo>
                  <a:cubicBezTo>
                    <a:pt x="49" y="1"/>
                    <a:pt x="49" y="2"/>
                    <a:pt x="48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5" name="Freeform 187"/>
            <p:cNvSpPr>
              <a:spLocks/>
            </p:cNvSpPr>
            <p:nvPr/>
          </p:nvSpPr>
          <p:spPr bwMode="auto">
            <a:xfrm>
              <a:off x="9662824" y="2884954"/>
              <a:ext cx="97852" cy="82070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6" y="0"/>
                </a:cxn>
                <a:cxn ang="0">
                  <a:pos x="64" y="0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1"/>
                </a:cxn>
                <a:cxn ang="0">
                  <a:pos x="54" y="4"/>
                </a:cxn>
                <a:cxn ang="0">
                  <a:pos x="53" y="7"/>
                </a:cxn>
                <a:cxn ang="0">
                  <a:pos x="50" y="11"/>
                </a:cxn>
                <a:cxn ang="0">
                  <a:pos x="49" y="14"/>
                </a:cxn>
                <a:cxn ang="0">
                  <a:pos x="45" y="18"/>
                </a:cxn>
                <a:cxn ang="0">
                  <a:pos x="45" y="22"/>
                </a:cxn>
                <a:cxn ang="0">
                  <a:pos x="41" y="24"/>
                </a:cxn>
                <a:cxn ang="0">
                  <a:pos x="33" y="23"/>
                </a:cxn>
                <a:cxn ang="0">
                  <a:pos x="28" y="22"/>
                </a:cxn>
                <a:cxn ang="0">
                  <a:pos x="24" y="24"/>
                </a:cxn>
                <a:cxn ang="0">
                  <a:pos x="22" y="26"/>
                </a:cxn>
                <a:cxn ang="0">
                  <a:pos x="18" y="27"/>
                </a:cxn>
                <a:cxn ang="0">
                  <a:pos x="10" y="25"/>
                </a:cxn>
                <a:cxn ang="0">
                  <a:pos x="7" y="21"/>
                </a:cxn>
                <a:cxn ang="0">
                  <a:pos x="2" y="21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3" y="40"/>
                </a:cxn>
                <a:cxn ang="0">
                  <a:pos x="4" y="42"/>
                </a:cxn>
                <a:cxn ang="0">
                  <a:pos x="10" y="46"/>
                </a:cxn>
                <a:cxn ang="0">
                  <a:pos x="19" y="50"/>
                </a:cxn>
                <a:cxn ang="0">
                  <a:pos x="20" y="53"/>
                </a:cxn>
                <a:cxn ang="0">
                  <a:pos x="20" y="55"/>
                </a:cxn>
                <a:cxn ang="0">
                  <a:pos x="21" y="57"/>
                </a:cxn>
                <a:cxn ang="0">
                  <a:pos x="23" y="59"/>
                </a:cxn>
                <a:cxn ang="0">
                  <a:pos x="24" y="61"/>
                </a:cxn>
                <a:cxn ang="0">
                  <a:pos x="28" y="61"/>
                </a:cxn>
                <a:cxn ang="0">
                  <a:pos x="30" y="60"/>
                </a:cxn>
                <a:cxn ang="0">
                  <a:pos x="33" y="58"/>
                </a:cxn>
                <a:cxn ang="0">
                  <a:pos x="41" y="60"/>
                </a:cxn>
                <a:cxn ang="0">
                  <a:pos x="44" y="63"/>
                </a:cxn>
                <a:cxn ang="0">
                  <a:pos x="46" y="66"/>
                </a:cxn>
                <a:cxn ang="0">
                  <a:pos x="49" y="65"/>
                </a:cxn>
                <a:cxn ang="0">
                  <a:pos x="54" y="62"/>
                </a:cxn>
                <a:cxn ang="0">
                  <a:pos x="56" y="61"/>
                </a:cxn>
                <a:cxn ang="0">
                  <a:pos x="57" y="58"/>
                </a:cxn>
                <a:cxn ang="0">
                  <a:pos x="60" y="57"/>
                </a:cxn>
                <a:cxn ang="0">
                  <a:pos x="63" y="56"/>
                </a:cxn>
                <a:cxn ang="0">
                  <a:pos x="66" y="54"/>
                </a:cxn>
                <a:cxn ang="0">
                  <a:pos x="67" y="50"/>
                </a:cxn>
                <a:cxn ang="0">
                  <a:pos x="66" y="47"/>
                </a:cxn>
                <a:cxn ang="0">
                  <a:pos x="65" y="42"/>
                </a:cxn>
                <a:cxn ang="0">
                  <a:pos x="67" y="38"/>
                </a:cxn>
                <a:cxn ang="0">
                  <a:pos x="67" y="34"/>
                </a:cxn>
                <a:cxn ang="0">
                  <a:pos x="68" y="31"/>
                </a:cxn>
                <a:cxn ang="0">
                  <a:pos x="69" y="29"/>
                </a:cxn>
                <a:cxn ang="0">
                  <a:pos x="74" y="27"/>
                </a:cxn>
                <a:cxn ang="0">
                  <a:pos x="78" y="27"/>
                </a:cxn>
                <a:cxn ang="0">
                  <a:pos x="78" y="25"/>
                </a:cxn>
                <a:cxn ang="0">
                  <a:pos x="73" y="21"/>
                </a:cxn>
                <a:cxn ang="0">
                  <a:pos x="72" y="16"/>
                </a:cxn>
                <a:cxn ang="0">
                  <a:pos x="69" y="10"/>
                </a:cxn>
                <a:cxn ang="0">
                  <a:pos x="68" y="9"/>
                </a:cxn>
                <a:cxn ang="0">
                  <a:pos x="69" y="6"/>
                </a:cxn>
                <a:cxn ang="0">
                  <a:pos x="69" y="3"/>
                </a:cxn>
              </a:cxnLst>
              <a:rect l="0" t="0" r="r" b="b"/>
              <a:pathLst>
                <a:path w="79" h="66">
                  <a:moveTo>
                    <a:pt x="69" y="2"/>
                  </a:moveTo>
                  <a:cubicBezTo>
                    <a:pt x="69" y="2"/>
                    <a:pt x="69" y="1"/>
                    <a:pt x="68" y="1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1"/>
                    <a:pt x="66" y="1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0"/>
                    <a:pt x="63" y="0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cubicBezTo>
                    <a:pt x="60" y="0"/>
                    <a:pt x="58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5" y="1"/>
                  </a:cubicBezTo>
                  <a:cubicBezTo>
                    <a:pt x="55" y="1"/>
                    <a:pt x="54" y="1"/>
                    <a:pt x="54" y="2"/>
                  </a:cubicBezTo>
                  <a:cubicBezTo>
                    <a:pt x="54" y="2"/>
                    <a:pt x="54" y="3"/>
                    <a:pt x="54" y="4"/>
                  </a:cubicBezTo>
                  <a:cubicBezTo>
                    <a:pt x="54" y="5"/>
                    <a:pt x="54" y="5"/>
                    <a:pt x="53" y="6"/>
                  </a:cubicBezTo>
                  <a:cubicBezTo>
                    <a:pt x="53" y="6"/>
                    <a:pt x="53" y="7"/>
                    <a:pt x="53" y="7"/>
                  </a:cubicBezTo>
                  <a:cubicBezTo>
                    <a:pt x="53" y="8"/>
                    <a:pt x="53" y="9"/>
                    <a:pt x="52" y="9"/>
                  </a:cubicBezTo>
                  <a:cubicBezTo>
                    <a:pt x="52" y="10"/>
                    <a:pt x="50" y="10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49" y="13"/>
                    <a:pt x="49" y="14"/>
                  </a:cubicBezTo>
                  <a:cubicBezTo>
                    <a:pt x="49" y="15"/>
                    <a:pt x="49" y="15"/>
                    <a:pt x="48" y="15"/>
                  </a:cubicBezTo>
                  <a:cubicBezTo>
                    <a:pt x="47" y="16"/>
                    <a:pt x="46" y="17"/>
                    <a:pt x="45" y="18"/>
                  </a:cubicBezTo>
                  <a:cubicBezTo>
                    <a:pt x="45" y="19"/>
                    <a:pt x="45" y="20"/>
                    <a:pt x="45" y="20"/>
                  </a:cubicBezTo>
                  <a:cubicBezTo>
                    <a:pt x="45" y="21"/>
                    <a:pt x="45" y="21"/>
                    <a:pt x="45" y="22"/>
                  </a:cubicBezTo>
                  <a:cubicBezTo>
                    <a:pt x="44" y="23"/>
                    <a:pt x="44" y="23"/>
                    <a:pt x="43" y="23"/>
                  </a:cubicBezTo>
                  <a:cubicBezTo>
                    <a:pt x="43" y="24"/>
                    <a:pt x="42" y="24"/>
                    <a:pt x="41" y="24"/>
                  </a:cubicBezTo>
                  <a:cubicBezTo>
                    <a:pt x="39" y="25"/>
                    <a:pt x="37" y="24"/>
                    <a:pt x="35" y="24"/>
                  </a:cubicBezTo>
                  <a:cubicBezTo>
                    <a:pt x="35" y="23"/>
                    <a:pt x="34" y="23"/>
                    <a:pt x="33" y="23"/>
                  </a:cubicBezTo>
                  <a:cubicBezTo>
                    <a:pt x="32" y="22"/>
                    <a:pt x="31" y="22"/>
                    <a:pt x="30" y="22"/>
                  </a:cubicBezTo>
                  <a:cubicBezTo>
                    <a:pt x="30" y="22"/>
                    <a:pt x="29" y="21"/>
                    <a:pt x="28" y="22"/>
                  </a:cubicBezTo>
                  <a:cubicBezTo>
                    <a:pt x="27" y="22"/>
                    <a:pt x="27" y="23"/>
                    <a:pt x="26" y="23"/>
                  </a:cubicBezTo>
                  <a:cubicBezTo>
                    <a:pt x="25" y="23"/>
                    <a:pt x="25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6"/>
                    <a:pt x="23" y="26"/>
                    <a:pt x="22" y="26"/>
                  </a:cubicBezTo>
                  <a:cubicBezTo>
                    <a:pt x="21" y="27"/>
                    <a:pt x="21" y="27"/>
                    <a:pt x="20" y="27"/>
                  </a:cubicBezTo>
                  <a:cubicBezTo>
                    <a:pt x="19" y="27"/>
                    <a:pt x="18" y="27"/>
                    <a:pt x="18" y="27"/>
                  </a:cubicBezTo>
                  <a:cubicBezTo>
                    <a:pt x="15" y="27"/>
                    <a:pt x="13" y="28"/>
                    <a:pt x="11" y="26"/>
                  </a:cubicBezTo>
                  <a:cubicBezTo>
                    <a:pt x="11" y="26"/>
                    <a:pt x="11" y="25"/>
                    <a:pt x="10" y="25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8" y="22"/>
                    <a:pt x="8" y="22"/>
                    <a:pt x="7" y="21"/>
                  </a:cubicBezTo>
                  <a:cubicBezTo>
                    <a:pt x="6" y="21"/>
                    <a:pt x="6" y="21"/>
                    <a:pt x="5" y="20"/>
                  </a:cubicBezTo>
                  <a:cubicBezTo>
                    <a:pt x="4" y="20"/>
                    <a:pt x="3" y="20"/>
                    <a:pt x="2" y="21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6"/>
                    <a:pt x="0" y="27"/>
                    <a:pt x="0" y="28"/>
                  </a:cubicBezTo>
                  <a:cubicBezTo>
                    <a:pt x="0" y="29"/>
                    <a:pt x="1" y="30"/>
                    <a:pt x="2" y="31"/>
                  </a:cubicBezTo>
                  <a:cubicBezTo>
                    <a:pt x="2" y="32"/>
                    <a:pt x="2" y="32"/>
                    <a:pt x="2" y="33"/>
                  </a:cubicBezTo>
                  <a:cubicBezTo>
                    <a:pt x="2" y="34"/>
                    <a:pt x="2" y="34"/>
                    <a:pt x="2" y="35"/>
                  </a:cubicBezTo>
                  <a:cubicBezTo>
                    <a:pt x="2" y="36"/>
                    <a:pt x="2" y="37"/>
                    <a:pt x="2" y="38"/>
                  </a:cubicBezTo>
                  <a:cubicBezTo>
                    <a:pt x="3" y="38"/>
                    <a:pt x="3" y="38"/>
                    <a:pt x="3" y="39"/>
                  </a:cubicBezTo>
                  <a:cubicBezTo>
                    <a:pt x="3" y="39"/>
                    <a:pt x="3" y="39"/>
                    <a:pt x="3" y="40"/>
                  </a:cubicBezTo>
                  <a:cubicBezTo>
                    <a:pt x="3" y="40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7" y="45"/>
                    <a:pt x="8" y="46"/>
                    <a:pt x="10" y="46"/>
                  </a:cubicBezTo>
                  <a:cubicBezTo>
                    <a:pt x="12" y="46"/>
                    <a:pt x="14" y="47"/>
                    <a:pt x="16" y="48"/>
                  </a:cubicBezTo>
                  <a:cubicBezTo>
                    <a:pt x="17" y="49"/>
                    <a:pt x="18" y="49"/>
                    <a:pt x="19" y="50"/>
                  </a:cubicBezTo>
                  <a:cubicBezTo>
                    <a:pt x="20" y="51"/>
                    <a:pt x="19" y="51"/>
                    <a:pt x="20" y="52"/>
                  </a:cubicBezTo>
                  <a:cubicBezTo>
                    <a:pt x="20" y="52"/>
                    <a:pt x="20" y="52"/>
                    <a:pt x="20" y="53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5"/>
                  </a:cubicBezTo>
                  <a:cubicBezTo>
                    <a:pt x="21" y="55"/>
                    <a:pt x="20" y="56"/>
                    <a:pt x="20" y="56"/>
                  </a:cubicBezTo>
                  <a:cubicBezTo>
                    <a:pt x="21" y="56"/>
                    <a:pt x="21" y="57"/>
                    <a:pt x="21" y="57"/>
                  </a:cubicBezTo>
                  <a:cubicBezTo>
                    <a:pt x="22" y="58"/>
                    <a:pt x="22" y="58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1"/>
                    <a:pt x="24" y="61"/>
                  </a:cubicBezTo>
                  <a:cubicBezTo>
                    <a:pt x="24" y="62"/>
                    <a:pt x="26" y="61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28" y="61"/>
                    <a:pt x="29" y="61"/>
                    <a:pt x="29" y="61"/>
                  </a:cubicBezTo>
                  <a:cubicBezTo>
                    <a:pt x="30" y="61"/>
                    <a:pt x="30" y="60"/>
                    <a:pt x="30" y="60"/>
                  </a:cubicBezTo>
                  <a:cubicBezTo>
                    <a:pt x="31" y="60"/>
                    <a:pt x="31" y="60"/>
                    <a:pt x="31" y="59"/>
                  </a:cubicBezTo>
                  <a:cubicBezTo>
                    <a:pt x="32" y="59"/>
                    <a:pt x="32" y="58"/>
                    <a:pt x="33" y="58"/>
                  </a:cubicBezTo>
                  <a:cubicBezTo>
                    <a:pt x="35" y="59"/>
                    <a:pt x="36" y="59"/>
                    <a:pt x="37" y="60"/>
                  </a:cubicBezTo>
                  <a:cubicBezTo>
                    <a:pt x="38" y="60"/>
                    <a:pt x="39" y="60"/>
                    <a:pt x="41" y="60"/>
                  </a:cubicBezTo>
                  <a:cubicBezTo>
                    <a:pt x="42" y="60"/>
                    <a:pt x="43" y="60"/>
                    <a:pt x="43" y="61"/>
                  </a:cubicBezTo>
                  <a:cubicBezTo>
                    <a:pt x="44" y="62"/>
                    <a:pt x="44" y="63"/>
                    <a:pt x="44" y="63"/>
                  </a:cubicBezTo>
                  <a:cubicBezTo>
                    <a:pt x="44" y="64"/>
                    <a:pt x="44" y="65"/>
                    <a:pt x="44" y="65"/>
                  </a:cubicBezTo>
                  <a:cubicBezTo>
                    <a:pt x="44" y="66"/>
                    <a:pt x="44" y="66"/>
                    <a:pt x="46" y="66"/>
                  </a:cubicBezTo>
                  <a:cubicBezTo>
                    <a:pt x="46" y="66"/>
                    <a:pt x="47" y="66"/>
                    <a:pt x="47" y="66"/>
                  </a:cubicBezTo>
                  <a:cubicBezTo>
                    <a:pt x="48" y="65"/>
                    <a:pt x="48" y="65"/>
                    <a:pt x="49" y="65"/>
                  </a:cubicBezTo>
                  <a:cubicBezTo>
                    <a:pt x="50" y="64"/>
                    <a:pt x="52" y="65"/>
                    <a:pt x="53" y="64"/>
                  </a:cubicBezTo>
                  <a:cubicBezTo>
                    <a:pt x="54" y="64"/>
                    <a:pt x="54" y="63"/>
                    <a:pt x="54" y="62"/>
                  </a:cubicBezTo>
                  <a:cubicBezTo>
                    <a:pt x="54" y="62"/>
                    <a:pt x="55" y="61"/>
                    <a:pt x="55" y="61"/>
                  </a:cubicBezTo>
                  <a:cubicBezTo>
                    <a:pt x="55" y="61"/>
                    <a:pt x="55" y="61"/>
                    <a:pt x="56" y="61"/>
                  </a:cubicBezTo>
                  <a:cubicBezTo>
                    <a:pt x="56" y="60"/>
                    <a:pt x="57" y="60"/>
                    <a:pt x="57" y="59"/>
                  </a:cubicBezTo>
                  <a:cubicBezTo>
                    <a:pt x="57" y="59"/>
                    <a:pt x="57" y="59"/>
                    <a:pt x="57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8"/>
                    <a:pt x="60" y="57"/>
                  </a:cubicBezTo>
                  <a:cubicBezTo>
                    <a:pt x="61" y="57"/>
                    <a:pt x="61" y="57"/>
                    <a:pt x="62" y="57"/>
                  </a:cubicBezTo>
                  <a:cubicBezTo>
                    <a:pt x="62" y="56"/>
                    <a:pt x="63" y="56"/>
                    <a:pt x="63" y="56"/>
                  </a:cubicBezTo>
                  <a:cubicBezTo>
                    <a:pt x="64" y="56"/>
                    <a:pt x="64" y="55"/>
                    <a:pt x="64" y="55"/>
                  </a:cubicBezTo>
                  <a:cubicBezTo>
                    <a:pt x="65" y="55"/>
                    <a:pt x="65" y="55"/>
                    <a:pt x="66" y="54"/>
                  </a:cubicBezTo>
                  <a:cubicBezTo>
                    <a:pt x="66" y="54"/>
                    <a:pt x="67" y="53"/>
                    <a:pt x="67" y="52"/>
                  </a:cubicBezTo>
                  <a:cubicBezTo>
                    <a:pt x="67" y="51"/>
                    <a:pt x="67" y="51"/>
                    <a:pt x="67" y="50"/>
                  </a:cubicBezTo>
                  <a:cubicBezTo>
                    <a:pt x="67" y="49"/>
                    <a:pt x="67" y="48"/>
                    <a:pt x="67" y="48"/>
                  </a:cubicBezTo>
                  <a:cubicBezTo>
                    <a:pt x="66" y="48"/>
                    <a:pt x="66" y="47"/>
                    <a:pt x="66" y="47"/>
                  </a:cubicBezTo>
                  <a:cubicBezTo>
                    <a:pt x="66" y="47"/>
                    <a:pt x="66" y="46"/>
                    <a:pt x="66" y="46"/>
                  </a:cubicBezTo>
                  <a:cubicBezTo>
                    <a:pt x="65" y="45"/>
                    <a:pt x="63" y="43"/>
                    <a:pt x="65" y="42"/>
                  </a:cubicBezTo>
                  <a:cubicBezTo>
                    <a:pt x="65" y="41"/>
                    <a:pt x="66" y="41"/>
                    <a:pt x="67" y="40"/>
                  </a:cubicBezTo>
                  <a:cubicBezTo>
                    <a:pt x="67" y="40"/>
                    <a:pt x="68" y="39"/>
                    <a:pt x="67" y="38"/>
                  </a:cubicBezTo>
                  <a:cubicBezTo>
                    <a:pt x="67" y="37"/>
                    <a:pt x="67" y="37"/>
                    <a:pt x="67" y="36"/>
                  </a:cubicBezTo>
                  <a:cubicBezTo>
                    <a:pt x="67" y="35"/>
                    <a:pt x="67" y="34"/>
                    <a:pt x="67" y="34"/>
                  </a:cubicBezTo>
                  <a:cubicBezTo>
                    <a:pt x="67" y="33"/>
                    <a:pt x="68" y="33"/>
                    <a:pt x="68" y="32"/>
                  </a:cubicBezTo>
                  <a:cubicBezTo>
                    <a:pt x="68" y="32"/>
                    <a:pt x="68" y="31"/>
                    <a:pt x="68" y="31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0"/>
                    <a:pt x="69" y="30"/>
                    <a:pt x="69" y="29"/>
                  </a:cubicBezTo>
                  <a:cubicBezTo>
                    <a:pt x="69" y="29"/>
                    <a:pt x="69" y="29"/>
                    <a:pt x="70" y="28"/>
                  </a:cubicBezTo>
                  <a:cubicBezTo>
                    <a:pt x="70" y="27"/>
                    <a:pt x="73" y="27"/>
                    <a:pt x="74" y="27"/>
                  </a:cubicBezTo>
                  <a:cubicBezTo>
                    <a:pt x="75" y="28"/>
                    <a:pt x="75" y="28"/>
                    <a:pt x="76" y="28"/>
                  </a:cubicBezTo>
                  <a:cubicBezTo>
                    <a:pt x="77" y="28"/>
                    <a:pt x="78" y="28"/>
                    <a:pt x="78" y="27"/>
                  </a:cubicBezTo>
                  <a:cubicBezTo>
                    <a:pt x="78" y="26"/>
                    <a:pt x="79" y="26"/>
                    <a:pt x="78" y="25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77" y="24"/>
                    <a:pt x="77" y="24"/>
                    <a:pt x="76" y="23"/>
                  </a:cubicBezTo>
                  <a:cubicBezTo>
                    <a:pt x="75" y="22"/>
                    <a:pt x="74" y="21"/>
                    <a:pt x="73" y="21"/>
                  </a:cubicBezTo>
                  <a:cubicBezTo>
                    <a:pt x="73" y="20"/>
                    <a:pt x="71" y="20"/>
                    <a:pt x="71" y="19"/>
                  </a:cubicBezTo>
                  <a:cubicBezTo>
                    <a:pt x="71" y="18"/>
                    <a:pt x="72" y="17"/>
                    <a:pt x="72" y="16"/>
                  </a:cubicBezTo>
                  <a:cubicBezTo>
                    <a:pt x="72" y="15"/>
                    <a:pt x="71" y="14"/>
                    <a:pt x="71" y="13"/>
                  </a:cubicBezTo>
                  <a:cubicBezTo>
                    <a:pt x="70" y="12"/>
                    <a:pt x="69" y="11"/>
                    <a:pt x="69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8" y="7"/>
                    <a:pt x="68" y="6"/>
                    <a:pt x="69" y="6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1" y="5"/>
                    <a:pt x="69" y="4"/>
                    <a:pt x="69" y="3"/>
                  </a:cubicBezTo>
                  <a:cubicBezTo>
                    <a:pt x="69" y="3"/>
                    <a:pt x="70" y="2"/>
                    <a:pt x="69" y="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6" name="Freeform 188"/>
            <p:cNvSpPr>
              <a:spLocks/>
            </p:cNvSpPr>
            <p:nvPr/>
          </p:nvSpPr>
          <p:spPr bwMode="auto">
            <a:xfrm>
              <a:off x="9634415" y="2984069"/>
              <a:ext cx="190023" cy="32828"/>
            </a:xfrm>
            <a:custGeom>
              <a:avLst/>
              <a:gdLst/>
              <a:ahLst/>
              <a:cxnLst>
                <a:cxn ang="0">
                  <a:pos x="150" y="19"/>
                </a:cxn>
                <a:cxn ang="0">
                  <a:pos x="144" y="18"/>
                </a:cxn>
                <a:cxn ang="0">
                  <a:pos x="139" y="19"/>
                </a:cxn>
                <a:cxn ang="0">
                  <a:pos x="132" y="20"/>
                </a:cxn>
                <a:cxn ang="0">
                  <a:pos x="125" y="22"/>
                </a:cxn>
                <a:cxn ang="0">
                  <a:pos x="118" y="20"/>
                </a:cxn>
                <a:cxn ang="0">
                  <a:pos x="107" y="21"/>
                </a:cxn>
                <a:cxn ang="0">
                  <a:pos x="103" y="19"/>
                </a:cxn>
                <a:cxn ang="0">
                  <a:pos x="98" y="18"/>
                </a:cxn>
                <a:cxn ang="0">
                  <a:pos x="94" y="20"/>
                </a:cxn>
                <a:cxn ang="0">
                  <a:pos x="84" y="19"/>
                </a:cxn>
                <a:cxn ang="0">
                  <a:pos x="74" y="17"/>
                </a:cxn>
                <a:cxn ang="0">
                  <a:pos x="68" y="15"/>
                </a:cxn>
                <a:cxn ang="0">
                  <a:pos x="57" y="13"/>
                </a:cxn>
                <a:cxn ang="0">
                  <a:pos x="66" y="10"/>
                </a:cxn>
                <a:cxn ang="0">
                  <a:pos x="59" y="8"/>
                </a:cxn>
                <a:cxn ang="0">
                  <a:pos x="50" y="8"/>
                </a:cxn>
                <a:cxn ang="0">
                  <a:pos x="46" y="6"/>
                </a:cxn>
                <a:cxn ang="0">
                  <a:pos x="39" y="4"/>
                </a:cxn>
                <a:cxn ang="0">
                  <a:pos x="36" y="8"/>
                </a:cxn>
                <a:cxn ang="0">
                  <a:pos x="30" y="7"/>
                </a:cxn>
                <a:cxn ang="0">
                  <a:pos x="23" y="3"/>
                </a:cxn>
                <a:cxn ang="0">
                  <a:pos x="18" y="1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9" y="12"/>
                </a:cxn>
                <a:cxn ang="0">
                  <a:pos x="18" y="15"/>
                </a:cxn>
                <a:cxn ang="0">
                  <a:pos x="25" y="15"/>
                </a:cxn>
                <a:cxn ang="0">
                  <a:pos x="33" y="16"/>
                </a:cxn>
                <a:cxn ang="0">
                  <a:pos x="38" y="17"/>
                </a:cxn>
                <a:cxn ang="0">
                  <a:pos x="42" y="19"/>
                </a:cxn>
                <a:cxn ang="0">
                  <a:pos x="45" y="19"/>
                </a:cxn>
                <a:cxn ang="0">
                  <a:pos x="51" y="20"/>
                </a:cxn>
                <a:cxn ang="0">
                  <a:pos x="63" y="20"/>
                </a:cxn>
                <a:cxn ang="0">
                  <a:pos x="68" y="22"/>
                </a:cxn>
                <a:cxn ang="0">
                  <a:pos x="73" y="22"/>
                </a:cxn>
                <a:cxn ang="0">
                  <a:pos x="80" y="23"/>
                </a:cxn>
                <a:cxn ang="0">
                  <a:pos x="85" y="24"/>
                </a:cxn>
                <a:cxn ang="0">
                  <a:pos x="95" y="25"/>
                </a:cxn>
                <a:cxn ang="0">
                  <a:pos x="111" y="23"/>
                </a:cxn>
                <a:cxn ang="0">
                  <a:pos x="128" y="23"/>
                </a:cxn>
                <a:cxn ang="0">
                  <a:pos x="137" y="21"/>
                </a:cxn>
                <a:cxn ang="0">
                  <a:pos x="153" y="19"/>
                </a:cxn>
                <a:cxn ang="0">
                  <a:pos x="152" y="19"/>
                </a:cxn>
              </a:cxnLst>
              <a:rect l="0" t="0" r="r" b="b"/>
              <a:pathLst>
                <a:path w="153" h="26">
                  <a:moveTo>
                    <a:pt x="152" y="19"/>
                  </a:moveTo>
                  <a:cubicBezTo>
                    <a:pt x="151" y="19"/>
                    <a:pt x="150" y="19"/>
                    <a:pt x="150" y="19"/>
                  </a:cubicBezTo>
                  <a:cubicBezTo>
                    <a:pt x="148" y="19"/>
                    <a:pt x="147" y="18"/>
                    <a:pt x="146" y="18"/>
                  </a:cubicBezTo>
                  <a:cubicBezTo>
                    <a:pt x="145" y="18"/>
                    <a:pt x="145" y="18"/>
                    <a:pt x="144" y="18"/>
                  </a:cubicBezTo>
                  <a:cubicBezTo>
                    <a:pt x="143" y="18"/>
                    <a:pt x="143" y="18"/>
                    <a:pt x="142" y="19"/>
                  </a:cubicBezTo>
                  <a:cubicBezTo>
                    <a:pt x="141" y="19"/>
                    <a:pt x="140" y="19"/>
                    <a:pt x="139" y="19"/>
                  </a:cubicBezTo>
                  <a:cubicBezTo>
                    <a:pt x="138" y="19"/>
                    <a:pt x="138" y="19"/>
                    <a:pt x="137" y="19"/>
                  </a:cubicBezTo>
                  <a:cubicBezTo>
                    <a:pt x="135" y="18"/>
                    <a:pt x="133" y="19"/>
                    <a:pt x="132" y="20"/>
                  </a:cubicBezTo>
                  <a:cubicBezTo>
                    <a:pt x="130" y="22"/>
                    <a:pt x="129" y="21"/>
                    <a:pt x="127" y="21"/>
                  </a:cubicBezTo>
                  <a:cubicBezTo>
                    <a:pt x="126" y="21"/>
                    <a:pt x="126" y="22"/>
                    <a:pt x="125" y="22"/>
                  </a:cubicBezTo>
                  <a:cubicBezTo>
                    <a:pt x="124" y="23"/>
                    <a:pt x="124" y="22"/>
                    <a:pt x="123" y="22"/>
                  </a:cubicBezTo>
                  <a:cubicBezTo>
                    <a:pt x="121" y="21"/>
                    <a:pt x="120" y="20"/>
                    <a:pt x="118" y="20"/>
                  </a:cubicBezTo>
                  <a:cubicBezTo>
                    <a:pt x="116" y="20"/>
                    <a:pt x="114" y="21"/>
                    <a:pt x="112" y="21"/>
                  </a:cubicBezTo>
                  <a:cubicBezTo>
                    <a:pt x="111" y="22"/>
                    <a:pt x="107" y="21"/>
                    <a:pt x="107" y="21"/>
                  </a:cubicBezTo>
                  <a:cubicBezTo>
                    <a:pt x="106" y="20"/>
                    <a:pt x="106" y="19"/>
                    <a:pt x="106" y="19"/>
                  </a:cubicBezTo>
                  <a:cubicBezTo>
                    <a:pt x="105" y="18"/>
                    <a:pt x="104" y="19"/>
                    <a:pt x="103" y="19"/>
                  </a:cubicBezTo>
                  <a:cubicBezTo>
                    <a:pt x="102" y="19"/>
                    <a:pt x="101" y="19"/>
                    <a:pt x="101" y="19"/>
                  </a:cubicBezTo>
                  <a:cubicBezTo>
                    <a:pt x="100" y="19"/>
                    <a:pt x="99" y="19"/>
                    <a:pt x="98" y="18"/>
                  </a:cubicBezTo>
                  <a:cubicBezTo>
                    <a:pt x="98" y="18"/>
                    <a:pt x="96" y="17"/>
                    <a:pt x="95" y="18"/>
                  </a:cubicBezTo>
                  <a:cubicBezTo>
                    <a:pt x="94" y="18"/>
                    <a:pt x="94" y="19"/>
                    <a:pt x="94" y="20"/>
                  </a:cubicBezTo>
                  <a:cubicBezTo>
                    <a:pt x="93" y="21"/>
                    <a:pt x="90" y="21"/>
                    <a:pt x="89" y="20"/>
                  </a:cubicBezTo>
                  <a:cubicBezTo>
                    <a:pt x="87" y="20"/>
                    <a:pt x="86" y="19"/>
                    <a:pt x="84" y="19"/>
                  </a:cubicBezTo>
                  <a:cubicBezTo>
                    <a:pt x="83" y="19"/>
                    <a:pt x="81" y="20"/>
                    <a:pt x="79" y="19"/>
                  </a:cubicBezTo>
                  <a:cubicBezTo>
                    <a:pt x="78" y="18"/>
                    <a:pt x="76" y="17"/>
                    <a:pt x="74" y="17"/>
                  </a:cubicBezTo>
                  <a:cubicBezTo>
                    <a:pt x="73" y="17"/>
                    <a:pt x="71" y="17"/>
                    <a:pt x="69" y="16"/>
                  </a:cubicBezTo>
                  <a:cubicBezTo>
                    <a:pt x="69" y="16"/>
                    <a:pt x="68" y="16"/>
                    <a:pt x="68" y="15"/>
                  </a:cubicBezTo>
                  <a:cubicBezTo>
                    <a:pt x="67" y="15"/>
                    <a:pt x="66" y="15"/>
                    <a:pt x="66" y="15"/>
                  </a:cubicBezTo>
                  <a:cubicBezTo>
                    <a:pt x="63" y="14"/>
                    <a:pt x="60" y="14"/>
                    <a:pt x="57" y="13"/>
                  </a:cubicBezTo>
                  <a:cubicBezTo>
                    <a:pt x="57" y="11"/>
                    <a:pt x="59" y="11"/>
                    <a:pt x="60" y="11"/>
                  </a:cubicBezTo>
                  <a:cubicBezTo>
                    <a:pt x="63" y="11"/>
                    <a:pt x="64" y="12"/>
                    <a:pt x="66" y="10"/>
                  </a:cubicBezTo>
                  <a:cubicBezTo>
                    <a:pt x="68" y="8"/>
                    <a:pt x="63" y="8"/>
                    <a:pt x="62" y="8"/>
                  </a:cubicBezTo>
                  <a:cubicBezTo>
                    <a:pt x="61" y="8"/>
                    <a:pt x="60" y="7"/>
                    <a:pt x="59" y="8"/>
                  </a:cubicBezTo>
                  <a:cubicBezTo>
                    <a:pt x="57" y="8"/>
                    <a:pt x="57" y="8"/>
                    <a:pt x="56" y="8"/>
                  </a:cubicBezTo>
                  <a:cubicBezTo>
                    <a:pt x="54" y="8"/>
                    <a:pt x="52" y="8"/>
                    <a:pt x="50" y="8"/>
                  </a:cubicBezTo>
                  <a:cubicBezTo>
                    <a:pt x="50" y="8"/>
                    <a:pt x="49" y="8"/>
                    <a:pt x="48" y="7"/>
                  </a:cubicBezTo>
                  <a:cubicBezTo>
                    <a:pt x="47" y="7"/>
                    <a:pt x="47" y="6"/>
                    <a:pt x="46" y="6"/>
                  </a:cubicBezTo>
                  <a:cubicBezTo>
                    <a:pt x="45" y="5"/>
                    <a:pt x="43" y="4"/>
                    <a:pt x="41" y="4"/>
                  </a:cubicBezTo>
                  <a:cubicBezTo>
                    <a:pt x="41" y="4"/>
                    <a:pt x="40" y="4"/>
                    <a:pt x="39" y="4"/>
                  </a:cubicBezTo>
                  <a:cubicBezTo>
                    <a:pt x="39" y="4"/>
                    <a:pt x="37" y="5"/>
                    <a:pt x="37" y="6"/>
                  </a:cubicBezTo>
                  <a:cubicBezTo>
                    <a:pt x="37" y="6"/>
                    <a:pt x="37" y="7"/>
                    <a:pt x="36" y="8"/>
                  </a:cubicBezTo>
                  <a:cubicBezTo>
                    <a:pt x="35" y="8"/>
                    <a:pt x="34" y="8"/>
                    <a:pt x="33" y="7"/>
                  </a:cubicBezTo>
                  <a:cubicBezTo>
                    <a:pt x="32" y="7"/>
                    <a:pt x="31" y="7"/>
                    <a:pt x="30" y="7"/>
                  </a:cubicBezTo>
                  <a:cubicBezTo>
                    <a:pt x="29" y="7"/>
                    <a:pt x="27" y="7"/>
                    <a:pt x="26" y="7"/>
                  </a:cubicBezTo>
                  <a:cubicBezTo>
                    <a:pt x="25" y="6"/>
                    <a:pt x="25" y="4"/>
                    <a:pt x="23" y="3"/>
                  </a:cubicBezTo>
                  <a:cubicBezTo>
                    <a:pt x="23" y="3"/>
                    <a:pt x="22" y="3"/>
                    <a:pt x="21" y="3"/>
                  </a:cubicBezTo>
                  <a:cubicBezTo>
                    <a:pt x="20" y="2"/>
                    <a:pt x="19" y="2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3" y="8"/>
                    <a:pt x="4" y="8"/>
                    <a:pt x="6" y="8"/>
                  </a:cubicBezTo>
                  <a:cubicBezTo>
                    <a:pt x="6" y="9"/>
                    <a:pt x="6" y="10"/>
                    <a:pt x="5" y="10"/>
                  </a:cubicBezTo>
                  <a:cubicBezTo>
                    <a:pt x="5" y="12"/>
                    <a:pt x="8" y="12"/>
                    <a:pt x="9" y="12"/>
                  </a:cubicBezTo>
                  <a:cubicBezTo>
                    <a:pt x="11" y="12"/>
                    <a:pt x="12" y="13"/>
                    <a:pt x="14" y="14"/>
                  </a:cubicBezTo>
                  <a:cubicBezTo>
                    <a:pt x="15" y="14"/>
                    <a:pt x="16" y="15"/>
                    <a:pt x="18" y="15"/>
                  </a:cubicBezTo>
                  <a:cubicBezTo>
                    <a:pt x="19" y="16"/>
                    <a:pt x="21" y="16"/>
                    <a:pt x="23" y="16"/>
                  </a:cubicBezTo>
                  <a:cubicBezTo>
                    <a:pt x="24" y="16"/>
                    <a:pt x="25" y="16"/>
                    <a:pt x="25" y="15"/>
                  </a:cubicBezTo>
                  <a:cubicBezTo>
                    <a:pt x="26" y="15"/>
                    <a:pt x="28" y="15"/>
                    <a:pt x="29" y="15"/>
                  </a:cubicBezTo>
                  <a:cubicBezTo>
                    <a:pt x="30" y="15"/>
                    <a:pt x="32" y="15"/>
                    <a:pt x="33" y="16"/>
                  </a:cubicBezTo>
                  <a:cubicBezTo>
                    <a:pt x="34" y="16"/>
                    <a:pt x="34" y="16"/>
                    <a:pt x="35" y="16"/>
                  </a:cubicBezTo>
                  <a:cubicBezTo>
                    <a:pt x="36" y="17"/>
                    <a:pt x="37" y="17"/>
                    <a:pt x="38" y="17"/>
                  </a:cubicBezTo>
                  <a:cubicBezTo>
                    <a:pt x="39" y="17"/>
                    <a:pt x="40" y="17"/>
                    <a:pt x="40" y="18"/>
                  </a:cubicBezTo>
                  <a:cubicBezTo>
                    <a:pt x="41" y="18"/>
                    <a:pt x="41" y="18"/>
                    <a:pt x="42" y="19"/>
                  </a:cubicBezTo>
                  <a:cubicBezTo>
                    <a:pt x="42" y="19"/>
                    <a:pt x="43" y="19"/>
                    <a:pt x="43" y="19"/>
                  </a:cubicBezTo>
                  <a:cubicBezTo>
                    <a:pt x="44" y="19"/>
                    <a:pt x="44" y="19"/>
                    <a:pt x="45" y="19"/>
                  </a:cubicBezTo>
                  <a:cubicBezTo>
                    <a:pt x="46" y="19"/>
                    <a:pt x="47" y="20"/>
                    <a:pt x="48" y="20"/>
                  </a:cubicBezTo>
                  <a:cubicBezTo>
                    <a:pt x="49" y="20"/>
                    <a:pt x="50" y="20"/>
                    <a:pt x="51" y="20"/>
                  </a:cubicBezTo>
                  <a:cubicBezTo>
                    <a:pt x="53" y="20"/>
                    <a:pt x="55" y="21"/>
                    <a:pt x="57" y="21"/>
                  </a:cubicBezTo>
                  <a:cubicBezTo>
                    <a:pt x="59" y="20"/>
                    <a:pt x="61" y="20"/>
                    <a:pt x="63" y="20"/>
                  </a:cubicBezTo>
                  <a:cubicBezTo>
                    <a:pt x="64" y="21"/>
                    <a:pt x="65" y="22"/>
                    <a:pt x="65" y="22"/>
                  </a:cubicBezTo>
                  <a:cubicBezTo>
                    <a:pt x="66" y="22"/>
                    <a:pt x="67" y="22"/>
                    <a:pt x="68" y="22"/>
                  </a:cubicBezTo>
                  <a:cubicBezTo>
                    <a:pt x="69" y="21"/>
                    <a:pt x="69" y="21"/>
                    <a:pt x="70" y="21"/>
                  </a:cubicBezTo>
                  <a:cubicBezTo>
                    <a:pt x="71" y="20"/>
                    <a:pt x="72" y="22"/>
                    <a:pt x="73" y="22"/>
                  </a:cubicBezTo>
                  <a:cubicBezTo>
                    <a:pt x="74" y="22"/>
                    <a:pt x="75" y="22"/>
                    <a:pt x="75" y="22"/>
                  </a:cubicBezTo>
                  <a:cubicBezTo>
                    <a:pt x="77" y="23"/>
                    <a:pt x="78" y="23"/>
                    <a:pt x="80" y="23"/>
                  </a:cubicBezTo>
                  <a:cubicBezTo>
                    <a:pt x="81" y="23"/>
                    <a:pt x="82" y="23"/>
                    <a:pt x="82" y="23"/>
                  </a:cubicBezTo>
                  <a:cubicBezTo>
                    <a:pt x="84" y="23"/>
                    <a:pt x="84" y="23"/>
                    <a:pt x="85" y="24"/>
                  </a:cubicBezTo>
                  <a:cubicBezTo>
                    <a:pt x="86" y="25"/>
                    <a:pt x="87" y="26"/>
                    <a:pt x="89" y="26"/>
                  </a:cubicBezTo>
                  <a:cubicBezTo>
                    <a:pt x="91" y="26"/>
                    <a:pt x="93" y="25"/>
                    <a:pt x="95" y="25"/>
                  </a:cubicBezTo>
                  <a:cubicBezTo>
                    <a:pt x="98" y="24"/>
                    <a:pt x="101" y="24"/>
                    <a:pt x="104" y="24"/>
                  </a:cubicBezTo>
                  <a:cubicBezTo>
                    <a:pt x="106" y="23"/>
                    <a:pt x="108" y="23"/>
                    <a:pt x="111" y="23"/>
                  </a:cubicBezTo>
                  <a:cubicBezTo>
                    <a:pt x="113" y="23"/>
                    <a:pt x="116" y="24"/>
                    <a:pt x="118" y="24"/>
                  </a:cubicBezTo>
                  <a:cubicBezTo>
                    <a:pt x="122" y="25"/>
                    <a:pt x="124" y="25"/>
                    <a:pt x="128" y="23"/>
                  </a:cubicBezTo>
                  <a:cubicBezTo>
                    <a:pt x="129" y="23"/>
                    <a:pt x="134" y="23"/>
                    <a:pt x="134" y="22"/>
                  </a:cubicBezTo>
                  <a:cubicBezTo>
                    <a:pt x="135" y="22"/>
                    <a:pt x="136" y="21"/>
                    <a:pt x="137" y="21"/>
                  </a:cubicBezTo>
                  <a:cubicBezTo>
                    <a:pt x="139" y="20"/>
                    <a:pt x="141" y="21"/>
                    <a:pt x="143" y="21"/>
                  </a:cubicBezTo>
                  <a:cubicBezTo>
                    <a:pt x="145" y="21"/>
                    <a:pt x="153" y="22"/>
                    <a:pt x="153" y="19"/>
                  </a:cubicBezTo>
                  <a:cubicBezTo>
                    <a:pt x="153" y="19"/>
                    <a:pt x="152" y="19"/>
                    <a:pt x="153" y="18"/>
                  </a:cubicBezTo>
                  <a:cubicBezTo>
                    <a:pt x="153" y="18"/>
                    <a:pt x="152" y="18"/>
                    <a:pt x="152" y="1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7" name="Freeform 189"/>
            <p:cNvSpPr>
              <a:spLocks/>
            </p:cNvSpPr>
            <p:nvPr/>
          </p:nvSpPr>
          <p:spPr bwMode="auto">
            <a:xfrm>
              <a:off x="9809287" y="3011847"/>
              <a:ext cx="17045" cy="1704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7" y="12"/>
                </a:cxn>
                <a:cxn ang="0">
                  <a:pos x="8" y="11"/>
                </a:cxn>
                <a:cxn ang="0">
                  <a:pos x="9" y="9"/>
                </a:cxn>
                <a:cxn ang="0">
                  <a:pos x="12" y="6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14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9" y="1"/>
                    <a:pt x="8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5"/>
                    <a:pt x="5" y="5"/>
                  </a:cubicBezTo>
                  <a:cubicBezTo>
                    <a:pt x="4" y="6"/>
                    <a:pt x="4" y="5"/>
                    <a:pt x="3" y="6"/>
                  </a:cubicBezTo>
                  <a:cubicBezTo>
                    <a:pt x="3" y="7"/>
                    <a:pt x="1" y="8"/>
                    <a:pt x="1" y="8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4"/>
                    <a:pt x="2" y="14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3"/>
                    <a:pt x="7" y="12"/>
                    <a:pt x="7" y="12"/>
                  </a:cubicBezTo>
                  <a:cubicBezTo>
                    <a:pt x="7" y="12"/>
                    <a:pt x="7" y="12"/>
                    <a:pt x="8" y="11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0" y="8"/>
                    <a:pt x="11" y="7"/>
                    <a:pt x="12" y="6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8" name="Freeform 190"/>
            <p:cNvSpPr>
              <a:spLocks/>
            </p:cNvSpPr>
            <p:nvPr/>
          </p:nvSpPr>
          <p:spPr bwMode="auto">
            <a:xfrm>
              <a:off x="9764464" y="3016897"/>
              <a:ext cx="17676" cy="10733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2"/>
                </a:cxn>
                <a:cxn ang="0">
                  <a:pos x="13" y="6"/>
                </a:cxn>
                <a:cxn ang="0">
                  <a:pos x="12" y="9"/>
                </a:cxn>
                <a:cxn ang="0">
                  <a:pos x="9" y="8"/>
                </a:cxn>
                <a:cxn ang="0">
                  <a:pos x="6" y="6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8" y="1"/>
                </a:cxn>
              </a:cxnLst>
              <a:rect l="0" t="0" r="r" b="b"/>
              <a:pathLst>
                <a:path w="14" h="9">
                  <a:moveTo>
                    <a:pt x="8" y="1"/>
                  </a:moveTo>
                  <a:cubicBezTo>
                    <a:pt x="9" y="0"/>
                    <a:pt x="10" y="1"/>
                    <a:pt x="11" y="2"/>
                  </a:cubicBezTo>
                  <a:cubicBezTo>
                    <a:pt x="12" y="3"/>
                    <a:pt x="13" y="4"/>
                    <a:pt x="13" y="6"/>
                  </a:cubicBezTo>
                  <a:cubicBezTo>
                    <a:pt x="14" y="7"/>
                    <a:pt x="14" y="8"/>
                    <a:pt x="12" y="9"/>
                  </a:cubicBezTo>
                  <a:cubicBezTo>
                    <a:pt x="11" y="9"/>
                    <a:pt x="10" y="9"/>
                    <a:pt x="9" y="8"/>
                  </a:cubicBezTo>
                  <a:cubicBezTo>
                    <a:pt x="8" y="7"/>
                    <a:pt x="8" y="6"/>
                    <a:pt x="6" y="6"/>
                  </a:cubicBezTo>
                  <a:cubicBezTo>
                    <a:pt x="5" y="5"/>
                    <a:pt x="3" y="5"/>
                    <a:pt x="2" y="5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4" y="1"/>
                    <a:pt x="6" y="1"/>
                    <a:pt x="8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99" name="Freeform 191"/>
            <p:cNvSpPr>
              <a:spLocks/>
            </p:cNvSpPr>
            <p:nvPr/>
          </p:nvSpPr>
          <p:spPr bwMode="auto">
            <a:xfrm>
              <a:off x="9529619" y="2871065"/>
              <a:ext cx="113004" cy="115529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9" y="5"/>
                </a:cxn>
                <a:cxn ang="0">
                  <a:pos x="24" y="11"/>
                </a:cxn>
                <a:cxn ang="0">
                  <a:pos x="29" y="16"/>
                </a:cxn>
                <a:cxn ang="0">
                  <a:pos x="31" y="18"/>
                </a:cxn>
                <a:cxn ang="0">
                  <a:pos x="39" y="25"/>
                </a:cxn>
                <a:cxn ang="0">
                  <a:pos x="44" y="27"/>
                </a:cxn>
                <a:cxn ang="0">
                  <a:pos x="52" y="32"/>
                </a:cxn>
                <a:cxn ang="0">
                  <a:pos x="56" y="35"/>
                </a:cxn>
                <a:cxn ang="0">
                  <a:pos x="62" y="40"/>
                </a:cxn>
                <a:cxn ang="0">
                  <a:pos x="64" y="43"/>
                </a:cxn>
                <a:cxn ang="0">
                  <a:pos x="66" y="46"/>
                </a:cxn>
                <a:cxn ang="0">
                  <a:pos x="68" y="52"/>
                </a:cxn>
                <a:cxn ang="0">
                  <a:pos x="71" y="56"/>
                </a:cxn>
                <a:cxn ang="0">
                  <a:pos x="73" y="59"/>
                </a:cxn>
                <a:cxn ang="0">
                  <a:pos x="74" y="60"/>
                </a:cxn>
                <a:cxn ang="0">
                  <a:pos x="78" y="62"/>
                </a:cxn>
                <a:cxn ang="0">
                  <a:pos x="82" y="58"/>
                </a:cxn>
                <a:cxn ang="0">
                  <a:pos x="88" y="63"/>
                </a:cxn>
                <a:cxn ang="0">
                  <a:pos x="86" y="70"/>
                </a:cxn>
                <a:cxn ang="0">
                  <a:pos x="84" y="74"/>
                </a:cxn>
                <a:cxn ang="0">
                  <a:pos x="84" y="84"/>
                </a:cxn>
                <a:cxn ang="0">
                  <a:pos x="83" y="89"/>
                </a:cxn>
                <a:cxn ang="0">
                  <a:pos x="80" y="90"/>
                </a:cxn>
                <a:cxn ang="0">
                  <a:pos x="73" y="91"/>
                </a:cxn>
                <a:cxn ang="0">
                  <a:pos x="66" y="85"/>
                </a:cxn>
                <a:cxn ang="0">
                  <a:pos x="64" y="83"/>
                </a:cxn>
                <a:cxn ang="0">
                  <a:pos x="60" y="78"/>
                </a:cxn>
                <a:cxn ang="0">
                  <a:pos x="53" y="73"/>
                </a:cxn>
                <a:cxn ang="0">
                  <a:pos x="46" y="63"/>
                </a:cxn>
                <a:cxn ang="0">
                  <a:pos x="43" y="55"/>
                </a:cxn>
                <a:cxn ang="0">
                  <a:pos x="35" y="43"/>
                </a:cxn>
                <a:cxn ang="0">
                  <a:pos x="32" y="40"/>
                </a:cxn>
                <a:cxn ang="0">
                  <a:pos x="31" y="35"/>
                </a:cxn>
                <a:cxn ang="0">
                  <a:pos x="19" y="26"/>
                </a:cxn>
                <a:cxn ang="0">
                  <a:pos x="16" y="19"/>
                </a:cxn>
                <a:cxn ang="0">
                  <a:pos x="10" y="16"/>
                </a:cxn>
                <a:cxn ang="0">
                  <a:pos x="5" y="12"/>
                </a:cxn>
                <a:cxn ang="0">
                  <a:pos x="1" y="5"/>
                </a:cxn>
                <a:cxn ang="0">
                  <a:pos x="5" y="0"/>
                </a:cxn>
              </a:cxnLst>
              <a:rect l="0" t="0" r="r" b="b"/>
              <a:pathLst>
                <a:path w="91" h="93">
                  <a:moveTo>
                    <a:pt x="7" y="3"/>
                  </a:move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4" y="4"/>
                    <a:pt x="16" y="4"/>
                    <a:pt x="19" y="5"/>
                  </a:cubicBezTo>
                  <a:cubicBezTo>
                    <a:pt x="21" y="6"/>
                    <a:pt x="22" y="7"/>
                    <a:pt x="23" y="9"/>
                  </a:cubicBezTo>
                  <a:cubicBezTo>
                    <a:pt x="23" y="10"/>
                    <a:pt x="24" y="11"/>
                    <a:pt x="24" y="11"/>
                  </a:cubicBezTo>
                  <a:cubicBezTo>
                    <a:pt x="25" y="13"/>
                    <a:pt x="26" y="14"/>
                    <a:pt x="27" y="15"/>
                  </a:cubicBezTo>
                  <a:cubicBezTo>
                    <a:pt x="28" y="15"/>
                    <a:pt x="28" y="16"/>
                    <a:pt x="29" y="16"/>
                  </a:cubicBezTo>
                  <a:cubicBezTo>
                    <a:pt x="29" y="17"/>
                    <a:pt x="30" y="17"/>
                    <a:pt x="30" y="17"/>
                  </a:cubicBezTo>
                  <a:cubicBezTo>
                    <a:pt x="30" y="17"/>
                    <a:pt x="31" y="18"/>
                    <a:pt x="31" y="18"/>
                  </a:cubicBezTo>
                  <a:cubicBezTo>
                    <a:pt x="33" y="19"/>
                    <a:pt x="34" y="21"/>
                    <a:pt x="36" y="23"/>
                  </a:cubicBezTo>
                  <a:cubicBezTo>
                    <a:pt x="37" y="24"/>
                    <a:pt x="38" y="24"/>
                    <a:pt x="39" y="25"/>
                  </a:cubicBezTo>
                  <a:cubicBezTo>
                    <a:pt x="40" y="25"/>
                    <a:pt x="40" y="26"/>
                    <a:pt x="41" y="26"/>
                  </a:cubicBezTo>
                  <a:cubicBezTo>
                    <a:pt x="42" y="27"/>
                    <a:pt x="43" y="27"/>
                    <a:pt x="44" y="27"/>
                  </a:cubicBezTo>
                  <a:cubicBezTo>
                    <a:pt x="45" y="27"/>
                    <a:pt x="47" y="27"/>
                    <a:pt x="48" y="28"/>
                  </a:cubicBezTo>
                  <a:cubicBezTo>
                    <a:pt x="50" y="28"/>
                    <a:pt x="51" y="31"/>
                    <a:pt x="52" y="32"/>
                  </a:cubicBezTo>
                  <a:cubicBezTo>
                    <a:pt x="53" y="32"/>
                    <a:pt x="53" y="33"/>
                    <a:pt x="54" y="33"/>
                  </a:cubicBezTo>
                  <a:cubicBezTo>
                    <a:pt x="55" y="34"/>
                    <a:pt x="56" y="35"/>
                    <a:pt x="56" y="35"/>
                  </a:cubicBezTo>
                  <a:cubicBezTo>
                    <a:pt x="58" y="36"/>
                    <a:pt x="60" y="36"/>
                    <a:pt x="61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3" y="40"/>
                    <a:pt x="63" y="40"/>
                    <a:pt x="63" y="41"/>
                  </a:cubicBezTo>
                  <a:cubicBezTo>
                    <a:pt x="63" y="41"/>
                    <a:pt x="63" y="42"/>
                    <a:pt x="64" y="43"/>
                  </a:cubicBezTo>
                  <a:cubicBezTo>
                    <a:pt x="64" y="43"/>
                    <a:pt x="65" y="43"/>
                    <a:pt x="66" y="44"/>
                  </a:cubicBezTo>
                  <a:cubicBezTo>
                    <a:pt x="66" y="44"/>
                    <a:pt x="66" y="45"/>
                    <a:pt x="66" y="46"/>
                  </a:cubicBezTo>
                  <a:cubicBezTo>
                    <a:pt x="66" y="48"/>
                    <a:pt x="65" y="49"/>
                    <a:pt x="66" y="51"/>
                  </a:cubicBezTo>
                  <a:cubicBezTo>
                    <a:pt x="66" y="52"/>
                    <a:pt x="67" y="52"/>
                    <a:pt x="68" y="52"/>
                  </a:cubicBezTo>
                  <a:cubicBezTo>
                    <a:pt x="68" y="53"/>
                    <a:pt x="69" y="53"/>
                    <a:pt x="70" y="53"/>
                  </a:cubicBezTo>
                  <a:cubicBezTo>
                    <a:pt x="71" y="54"/>
                    <a:pt x="71" y="55"/>
                    <a:pt x="71" y="56"/>
                  </a:cubicBezTo>
                  <a:cubicBezTo>
                    <a:pt x="72" y="56"/>
                    <a:pt x="72" y="57"/>
                    <a:pt x="72" y="57"/>
                  </a:cubicBezTo>
                  <a:cubicBezTo>
                    <a:pt x="72" y="58"/>
                    <a:pt x="73" y="58"/>
                    <a:pt x="73" y="59"/>
                  </a:cubicBezTo>
                  <a:cubicBezTo>
                    <a:pt x="73" y="59"/>
                    <a:pt x="73" y="59"/>
                    <a:pt x="73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0"/>
                    <a:pt x="75" y="61"/>
                    <a:pt x="75" y="61"/>
                  </a:cubicBezTo>
                  <a:cubicBezTo>
                    <a:pt x="76" y="61"/>
                    <a:pt x="77" y="62"/>
                    <a:pt x="78" y="62"/>
                  </a:cubicBezTo>
                  <a:cubicBezTo>
                    <a:pt x="79" y="61"/>
                    <a:pt x="79" y="60"/>
                    <a:pt x="80" y="59"/>
                  </a:cubicBezTo>
                  <a:cubicBezTo>
                    <a:pt x="81" y="59"/>
                    <a:pt x="81" y="58"/>
                    <a:pt x="82" y="58"/>
                  </a:cubicBezTo>
                  <a:cubicBezTo>
                    <a:pt x="83" y="58"/>
                    <a:pt x="84" y="59"/>
                    <a:pt x="85" y="59"/>
                  </a:cubicBezTo>
                  <a:cubicBezTo>
                    <a:pt x="87" y="60"/>
                    <a:pt x="87" y="62"/>
                    <a:pt x="88" y="63"/>
                  </a:cubicBezTo>
                  <a:cubicBezTo>
                    <a:pt x="89" y="65"/>
                    <a:pt x="91" y="67"/>
                    <a:pt x="90" y="69"/>
                  </a:cubicBezTo>
                  <a:cubicBezTo>
                    <a:pt x="90" y="70"/>
                    <a:pt x="87" y="70"/>
                    <a:pt x="86" y="70"/>
                  </a:cubicBezTo>
                  <a:cubicBezTo>
                    <a:pt x="85" y="70"/>
                    <a:pt x="84" y="69"/>
                    <a:pt x="84" y="70"/>
                  </a:cubicBezTo>
                  <a:cubicBezTo>
                    <a:pt x="83" y="70"/>
                    <a:pt x="84" y="73"/>
                    <a:pt x="84" y="74"/>
                  </a:cubicBezTo>
                  <a:cubicBezTo>
                    <a:pt x="84" y="75"/>
                    <a:pt x="85" y="77"/>
                    <a:pt x="85" y="78"/>
                  </a:cubicBezTo>
                  <a:cubicBezTo>
                    <a:pt x="85" y="80"/>
                    <a:pt x="85" y="82"/>
                    <a:pt x="84" y="84"/>
                  </a:cubicBezTo>
                  <a:cubicBezTo>
                    <a:pt x="84" y="85"/>
                    <a:pt x="84" y="85"/>
                    <a:pt x="83" y="86"/>
                  </a:cubicBezTo>
                  <a:cubicBezTo>
                    <a:pt x="83" y="87"/>
                    <a:pt x="83" y="88"/>
                    <a:pt x="83" y="89"/>
                  </a:cubicBezTo>
                  <a:cubicBezTo>
                    <a:pt x="82" y="89"/>
                    <a:pt x="81" y="89"/>
                    <a:pt x="81" y="90"/>
                  </a:cubicBezTo>
                  <a:cubicBezTo>
                    <a:pt x="80" y="90"/>
                    <a:pt x="81" y="90"/>
                    <a:pt x="80" y="90"/>
                  </a:cubicBezTo>
                  <a:cubicBezTo>
                    <a:pt x="79" y="90"/>
                    <a:pt x="78" y="89"/>
                    <a:pt x="77" y="89"/>
                  </a:cubicBezTo>
                  <a:cubicBezTo>
                    <a:pt x="76" y="90"/>
                    <a:pt x="75" y="93"/>
                    <a:pt x="73" y="91"/>
                  </a:cubicBezTo>
                  <a:cubicBezTo>
                    <a:pt x="72" y="90"/>
                    <a:pt x="70" y="88"/>
                    <a:pt x="69" y="87"/>
                  </a:cubicBezTo>
                  <a:cubicBezTo>
                    <a:pt x="68" y="86"/>
                    <a:pt x="67" y="86"/>
                    <a:pt x="66" y="85"/>
                  </a:cubicBezTo>
                  <a:cubicBezTo>
                    <a:pt x="66" y="85"/>
                    <a:pt x="66" y="84"/>
                    <a:pt x="65" y="84"/>
                  </a:cubicBezTo>
                  <a:cubicBezTo>
                    <a:pt x="65" y="84"/>
                    <a:pt x="64" y="83"/>
                    <a:pt x="64" y="83"/>
                  </a:cubicBezTo>
                  <a:cubicBezTo>
                    <a:pt x="63" y="82"/>
                    <a:pt x="62" y="81"/>
                    <a:pt x="62" y="81"/>
                  </a:cubicBezTo>
                  <a:cubicBezTo>
                    <a:pt x="61" y="80"/>
                    <a:pt x="60" y="79"/>
                    <a:pt x="60" y="78"/>
                  </a:cubicBezTo>
                  <a:cubicBezTo>
                    <a:pt x="58" y="77"/>
                    <a:pt x="57" y="76"/>
                    <a:pt x="56" y="75"/>
                  </a:cubicBezTo>
                  <a:cubicBezTo>
                    <a:pt x="54" y="74"/>
                    <a:pt x="54" y="74"/>
                    <a:pt x="53" y="73"/>
                  </a:cubicBezTo>
                  <a:cubicBezTo>
                    <a:pt x="52" y="71"/>
                    <a:pt x="50" y="68"/>
                    <a:pt x="48" y="66"/>
                  </a:cubicBezTo>
                  <a:cubicBezTo>
                    <a:pt x="47" y="65"/>
                    <a:pt x="47" y="64"/>
                    <a:pt x="46" y="63"/>
                  </a:cubicBezTo>
                  <a:cubicBezTo>
                    <a:pt x="47" y="63"/>
                    <a:pt x="47" y="60"/>
                    <a:pt x="46" y="59"/>
                  </a:cubicBezTo>
                  <a:cubicBezTo>
                    <a:pt x="46" y="58"/>
                    <a:pt x="44" y="56"/>
                    <a:pt x="43" y="55"/>
                  </a:cubicBezTo>
                  <a:cubicBezTo>
                    <a:pt x="40" y="53"/>
                    <a:pt x="39" y="49"/>
                    <a:pt x="37" y="46"/>
                  </a:cubicBezTo>
                  <a:cubicBezTo>
                    <a:pt x="37" y="45"/>
                    <a:pt x="36" y="44"/>
                    <a:pt x="35" y="43"/>
                  </a:cubicBezTo>
                  <a:cubicBezTo>
                    <a:pt x="34" y="43"/>
                    <a:pt x="33" y="43"/>
                    <a:pt x="33" y="42"/>
                  </a:cubicBezTo>
                  <a:cubicBezTo>
                    <a:pt x="32" y="42"/>
                    <a:pt x="32" y="40"/>
                    <a:pt x="32" y="40"/>
                  </a:cubicBezTo>
                  <a:cubicBezTo>
                    <a:pt x="32" y="39"/>
                    <a:pt x="32" y="38"/>
                    <a:pt x="31" y="37"/>
                  </a:cubicBezTo>
                  <a:cubicBezTo>
                    <a:pt x="31" y="37"/>
                    <a:pt x="31" y="36"/>
                    <a:pt x="31" y="35"/>
                  </a:cubicBezTo>
                  <a:cubicBezTo>
                    <a:pt x="30" y="31"/>
                    <a:pt x="26" y="29"/>
                    <a:pt x="22" y="27"/>
                  </a:cubicBezTo>
                  <a:cubicBezTo>
                    <a:pt x="21" y="27"/>
                    <a:pt x="20" y="27"/>
                    <a:pt x="19" y="26"/>
                  </a:cubicBezTo>
                  <a:cubicBezTo>
                    <a:pt x="19" y="25"/>
                    <a:pt x="18" y="24"/>
                    <a:pt x="18" y="23"/>
                  </a:cubicBezTo>
                  <a:cubicBezTo>
                    <a:pt x="18" y="21"/>
                    <a:pt x="18" y="20"/>
                    <a:pt x="16" y="19"/>
                  </a:cubicBezTo>
                  <a:cubicBezTo>
                    <a:pt x="15" y="18"/>
                    <a:pt x="14" y="17"/>
                    <a:pt x="12" y="17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5"/>
                    <a:pt x="8" y="15"/>
                    <a:pt x="7" y="14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2" y="9"/>
                    <a:pt x="1" y="7"/>
                    <a:pt x="1" y="5"/>
                  </a:cubicBezTo>
                  <a:cubicBezTo>
                    <a:pt x="1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6" y="2"/>
                    <a:pt x="7" y="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0" name="Freeform 192"/>
            <p:cNvSpPr>
              <a:spLocks/>
            </p:cNvSpPr>
            <p:nvPr/>
          </p:nvSpPr>
          <p:spPr bwMode="auto">
            <a:xfrm>
              <a:off x="9667875" y="2857808"/>
              <a:ext cx="95327" cy="61868"/>
            </a:xfrm>
            <a:custGeom>
              <a:avLst/>
              <a:gdLst/>
              <a:ahLst/>
              <a:cxnLst>
                <a:cxn ang="0">
                  <a:pos x="77" y="13"/>
                </a:cxn>
                <a:cxn ang="0">
                  <a:pos x="75" y="12"/>
                </a:cxn>
                <a:cxn ang="0">
                  <a:pos x="71" y="11"/>
                </a:cxn>
                <a:cxn ang="0">
                  <a:pos x="66" y="9"/>
                </a:cxn>
                <a:cxn ang="0">
                  <a:pos x="64" y="5"/>
                </a:cxn>
                <a:cxn ang="0">
                  <a:pos x="61" y="2"/>
                </a:cxn>
                <a:cxn ang="0">
                  <a:pos x="58" y="2"/>
                </a:cxn>
                <a:cxn ang="0">
                  <a:pos x="57" y="5"/>
                </a:cxn>
                <a:cxn ang="0">
                  <a:pos x="48" y="14"/>
                </a:cxn>
                <a:cxn ang="0">
                  <a:pos x="47" y="21"/>
                </a:cxn>
                <a:cxn ang="0">
                  <a:pos x="45" y="21"/>
                </a:cxn>
                <a:cxn ang="0">
                  <a:pos x="44" y="20"/>
                </a:cxn>
                <a:cxn ang="0">
                  <a:pos x="43" y="23"/>
                </a:cxn>
                <a:cxn ang="0">
                  <a:pos x="41" y="23"/>
                </a:cxn>
                <a:cxn ang="0">
                  <a:pos x="38" y="20"/>
                </a:cxn>
                <a:cxn ang="0">
                  <a:pos x="36" y="22"/>
                </a:cxn>
                <a:cxn ang="0">
                  <a:pos x="34" y="25"/>
                </a:cxn>
                <a:cxn ang="0">
                  <a:pos x="34" y="26"/>
                </a:cxn>
                <a:cxn ang="0">
                  <a:pos x="31" y="28"/>
                </a:cxn>
                <a:cxn ang="0">
                  <a:pos x="29" y="29"/>
                </a:cxn>
                <a:cxn ang="0">
                  <a:pos x="27" y="31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2" y="32"/>
                </a:cxn>
                <a:cxn ang="0">
                  <a:pos x="18" y="34"/>
                </a:cxn>
                <a:cxn ang="0">
                  <a:pos x="17" y="36"/>
                </a:cxn>
                <a:cxn ang="0">
                  <a:pos x="15" y="38"/>
                </a:cxn>
                <a:cxn ang="0">
                  <a:pos x="14" y="40"/>
                </a:cxn>
                <a:cxn ang="0">
                  <a:pos x="11" y="43"/>
                </a:cxn>
                <a:cxn ang="0">
                  <a:pos x="10" y="43"/>
                </a:cxn>
                <a:cxn ang="0">
                  <a:pos x="5" y="42"/>
                </a:cxn>
                <a:cxn ang="0">
                  <a:pos x="1" y="42"/>
                </a:cxn>
                <a:cxn ang="0">
                  <a:pos x="6" y="47"/>
                </a:cxn>
                <a:cxn ang="0">
                  <a:pos x="16" y="49"/>
                </a:cxn>
                <a:cxn ang="0">
                  <a:pos x="20" y="46"/>
                </a:cxn>
                <a:cxn ang="0">
                  <a:pos x="26" y="44"/>
                </a:cxn>
                <a:cxn ang="0">
                  <a:pos x="37" y="46"/>
                </a:cxn>
                <a:cxn ang="0">
                  <a:pos x="41" y="42"/>
                </a:cxn>
                <a:cxn ang="0">
                  <a:pos x="45" y="36"/>
                </a:cxn>
                <a:cxn ang="0">
                  <a:pos x="48" y="31"/>
                </a:cxn>
                <a:cxn ang="0">
                  <a:pos x="50" y="26"/>
                </a:cxn>
                <a:cxn ang="0">
                  <a:pos x="52" y="22"/>
                </a:cxn>
                <a:cxn ang="0">
                  <a:pos x="56" y="22"/>
                </a:cxn>
                <a:cxn ang="0">
                  <a:pos x="61" y="22"/>
                </a:cxn>
                <a:cxn ang="0">
                  <a:pos x="64" y="23"/>
                </a:cxn>
                <a:cxn ang="0">
                  <a:pos x="69" y="23"/>
                </a:cxn>
                <a:cxn ang="0">
                  <a:pos x="70" y="22"/>
                </a:cxn>
                <a:cxn ang="0">
                  <a:pos x="72" y="21"/>
                </a:cxn>
                <a:cxn ang="0">
                  <a:pos x="70" y="18"/>
                </a:cxn>
                <a:cxn ang="0">
                  <a:pos x="74" y="17"/>
                </a:cxn>
                <a:cxn ang="0">
                  <a:pos x="76" y="16"/>
                </a:cxn>
              </a:cxnLst>
              <a:rect l="0" t="0" r="r" b="b"/>
              <a:pathLst>
                <a:path w="77" h="50">
                  <a:moveTo>
                    <a:pt x="77" y="15"/>
                  </a:move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3"/>
                    <a:pt x="77" y="13"/>
                  </a:cubicBezTo>
                  <a:cubicBezTo>
                    <a:pt x="76" y="13"/>
                    <a:pt x="76" y="13"/>
                    <a:pt x="76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3" y="12"/>
                    <a:pt x="73" y="12"/>
                    <a:pt x="72" y="12"/>
                  </a:cubicBezTo>
                  <a:cubicBezTo>
                    <a:pt x="72" y="12"/>
                    <a:pt x="71" y="11"/>
                    <a:pt x="71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9" y="11"/>
                    <a:pt x="68" y="11"/>
                    <a:pt x="67" y="11"/>
                  </a:cubicBezTo>
                  <a:cubicBezTo>
                    <a:pt x="67" y="10"/>
                    <a:pt x="67" y="10"/>
                    <a:pt x="66" y="9"/>
                  </a:cubicBezTo>
                  <a:cubicBezTo>
                    <a:pt x="66" y="9"/>
                    <a:pt x="66" y="8"/>
                    <a:pt x="66" y="8"/>
                  </a:cubicBezTo>
                  <a:cubicBezTo>
                    <a:pt x="65" y="7"/>
                    <a:pt x="65" y="7"/>
                    <a:pt x="65" y="6"/>
                  </a:cubicBezTo>
                  <a:cubicBezTo>
                    <a:pt x="65" y="6"/>
                    <a:pt x="65" y="6"/>
                    <a:pt x="64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3" y="4"/>
                    <a:pt x="63" y="4"/>
                    <a:pt x="62" y="3"/>
                  </a:cubicBezTo>
                  <a:cubicBezTo>
                    <a:pt x="62" y="3"/>
                    <a:pt x="62" y="3"/>
                    <a:pt x="61" y="2"/>
                  </a:cubicBezTo>
                  <a:cubicBezTo>
                    <a:pt x="61" y="2"/>
                    <a:pt x="61" y="1"/>
                    <a:pt x="61" y="1"/>
                  </a:cubicBezTo>
                  <a:cubicBezTo>
                    <a:pt x="60" y="0"/>
                    <a:pt x="60" y="1"/>
                    <a:pt x="59" y="1"/>
                  </a:cubicBezTo>
                  <a:cubicBezTo>
                    <a:pt x="59" y="1"/>
                    <a:pt x="58" y="2"/>
                    <a:pt x="58" y="2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5"/>
                  </a:cubicBezTo>
                  <a:cubicBezTo>
                    <a:pt x="56" y="5"/>
                    <a:pt x="54" y="6"/>
                    <a:pt x="53" y="5"/>
                  </a:cubicBezTo>
                  <a:cubicBezTo>
                    <a:pt x="53" y="5"/>
                    <a:pt x="52" y="10"/>
                    <a:pt x="52" y="10"/>
                  </a:cubicBezTo>
                  <a:cubicBezTo>
                    <a:pt x="50" y="11"/>
                    <a:pt x="48" y="12"/>
                    <a:pt x="48" y="14"/>
                  </a:cubicBezTo>
                  <a:cubicBezTo>
                    <a:pt x="48" y="14"/>
                    <a:pt x="48" y="17"/>
                    <a:pt x="47" y="18"/>
                  </a:cubicBezTo>
                  <a:cubicBezTo>
                    <a:pt x="47" y="18"/>
                    <a:pt x="47" y="18"/>
                    <a:pt x="47" y="19"/>
                  </a:cubicBezTo>
                  <a:cubicBezTo>
                    <a:pt x="47" y="20"/>
                    <a:pt x="47" y="21"/>
                    <a:pt x="47" y="21"/>
                  </a:cubicBezTo>
                  <a:cubicBezTo>
                    <a:pt x="48" y="22"/>
                    <a:pt x="48" y="22"/>
                    <a:pt x="47" y="23"/>
                  </a:cubicBezTo>
                  <a:cubicBezTo>
                    <a:pt x="47" y="22"/>
                    <a:pt x="46" y="22"/>
                    <a:pt x="46" y="22"/>
                  </a:cubicBezTo>
                  <a:cubicBezTo>
                    <a:pt x="46" y="22"/>
                    <a:pt x="46" y="22"/>
                    <a:pt x="45" y="21"/>
                  </a:cubicBezTo>
                  <a:cubicBezTo>
                    <a:pt x="45" y="21"/>
                    <a:pt x="45" y="20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1"/>
                    <a:pt x="43" y="21"/>
                    <a:pt x="43" y="21"/>
                  </a:cubicBezTo>
                  <a:cubicBezTo>
                    <a:pt x="43" y="21"/>
                    <a:pt x="43" y="22"/>
                    <a:pt x="43" y="22"/>
                  </a:cubicBezTo>
                  <a:cubicBezTo>
                    <a:pt x="42" y="23"/>
                    <a:pt x="43" y="22"/>
                    <a:pt x="43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1" y="23"/>
                    <a:pt x="41" y="23"/>
                  </a:cubicBezTo>
                  <a:cubicBezTo>
                    <a:pt x="41" y="24"/>
                    <a:pt x="41" y="23"/>
                    <a:pt x="41" y="23"/>
                  </a:cubicBezTo>
                  <a:cubicBezTo>
                    <a:pt x="40" y="23"/>
                    <a:pt x="40" y="23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1"/>
                    <a:pt x="39" y="20"/>
                    <a:pt x="38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6" y="21"/>
                  </a:cubicBezTo>
                  <a:cubicBezTo>
                    <a:pt x="36" y="21"/>
                    <a:pt x="36" y="21"/>
                    <a:pt x="36" y="22"/>
                  </a:cubicBezTo>
                  <a:cubicBezTo>
                    <a:pt x="36" y="22"/>
                    <a:pt x="36" y="22"/>
                    <a:pt x="35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2"/>
                  </a:cubicBezTo>
                  <a:cubicBezTo>
                    <a:pt x="26" y="32"/>
                    <a:pt x="26" y="31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4" y="32"/>
                  </a:cubicBezTo>
                  <a:cubicBezTo>
                    <a:pt x="24" y="32"/>
                    <a:pt x="24" y="32"/>
                    <a:pt x="23" y="32"/>
                  </a:cubicBezTo>
                  <a:cubicBezTo>
                    <a:pt x="23" y="32"/>
                    <a:pt x="23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2"/>
                    <a:pt x="21" y="33"/>
                    <a:pt x="21" y="33"/>
                  </a:cubicBezTo>
                  <a:cubicBezTo>
                    <a:pt x="20" y="33"/>
                    <a:pt x="20" y="33"/>
                    <a:pt x="19" y="33"/>
                  </a:cubicBezTo>
                  <a:cubicBezTo>
                    <a:pt x="19" y="33"/>
                    <a:pt x="18" y="33"/>
                    <a:pt x="18" y="34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6"/>
                  </a:cubicBezTo>
                  <a:cubicBezTo>
                    <a:pt x="17" y="36"/>
                    <a:pt x="16" y="37"/>
                    <a:pt x="16" y="37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40"/>
                  </a:cubicBezTo>
                  <a:cubicBezTo>
                    <a:pt x="14" y="41"/>
                    <a:pt x="14" y="42"/>
                    <a:pt x="13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2"/>
                    <a:pt x="8" y="42"/>
                    <a:pt x="8" y="42"/>
                  </a:cubicBezTo>
                  <a:cubicBezTo>
                    <a:pt x="7" y="42"/>
                    <a:pt x="7" y="42"/>
                    <a:pt x="6" y="42"/>
                  </a:cubicBezTo>
                  <a:cubicBezTo>
                    <a:pt x="6" y="42"/>
                    <a:pt x="5" y="42"/>
                    <a:pt x="5" y="42"/>
                  </a:cubicBezTo>
                  <a:cubicBezTo>
                    <a:pt x="5" y="41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" y="42"/>
                    <a:pt x="1" y="42"/>
                  </a:cubicBezTo>
                  <a:cubicBezTo>
                    <a:pt x="2" y="43"/>
                    <a:pt x="2" y="43"/>
                    <a:pt x="3" y="43"/>
                  </a:cubicBezTo>
                  <a:cubicBezTo>
                    <a:pt x="4" y="44"/>
                    <a:pt x="4" y="44"/>
                    <a:pt x="5" y="45"/>
                  </a:cubicBezTo>
                  <a:cubicBezTo>
                    <a:pt x="5" y="45"/>
                    <a:pt x="6" y="46"/>
                    <a:pt x="6" y="47"/>
                  </a:cubicBezTo>
                  <a:cubicBezTo>
                    <a:pt x="7" y="47"/>
                    <a:pt x="7" y="48"/>
                    <a:pt x="7" y="48"/>
                  </a:cubicBezTo>
                  <a:cubicBezTo>
                    <a:pt x="9" y="50"/>
                    <a:pt x="11" y="49"/>
                    <a:pt x="14" y="49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7" y="49"/>
                    <a:pt x="17" y="49"/>
                    <a:pt x="18" y="48"/>
                  </a:cubicBezTo>
                  <a:cubicBezTo>
                    <a:pt x="19" y="48"/>
                    <a:pt x="19" y="48"/>
                    <a:pt x="20" y="47"/>
                  </a:cubicBezTo>
                  <a:cubicBezTo>
                    <a:pt x="20" y="47"/>
                    <a:pt x="20" y="47"/>
                    <a:pt x="20" y="46"/>
                  </a:cubicBezTo>
                  <a:cubicBezTo>
                    <a:pt x="21" y="46"/>
                    <a:pt x="21" y="45"/>
                    <a:pt x="22" y="45"/>
                  </a:cubicBezTo>
                  <a:cubicBezTo>
                    <a:pt x="23" y="45"/>
                    <a:pt x="23" y="44"/>
                    <a:pt x="24" y="44"/>
                  </a:cubicBezTo>
                  <a:cubicBezTo>
                    <a:pt x="25" y="43"/>
                    <a:pt x="26" y="44"/>
                    <a:pt x="26" y="44"/>
                  </a:cubicBezTo>
                  <a:cubicBezTo>
                    <a:pt x="27" y="44"/>
                    <a:pt x="28" y="44"/>
                    <a:pt x="29" y="45"/>
                  </a:cubicBezTo>
                  <a:cubicBezTo>
                    <a:pt x="30" y="45"/>
                    <a:pt x="31" y="45"/>
                    <a:pt x="31" y="46"/>
                  </a:cubicBezTo>
                  <a:cubicBezTo>
                    <a:pt x="33" y="46"/>
                    <a:pt x="35" y="47"/>
                    <a:pt x="37" y="46"/>
                  </a:cubicBezTo>
                  <a:cubicBezTo>
                    <a:pt x="38" y="46"/>
                    <a:pt x="39" y="46"/>
                    <a:pt x="39" y="45"/>
                  </a:cubicBezTo>
                  <a:cubicBezTo>
                    <a:pt x="40" y="45"/>
                    <a:pt x="40" y="45"/>
                    <a:pt x="41" y="44"/>
                  </a:cubicBezTo>
                  <a:cubicBezTo>
                    <a:pt x="41" y="43"/>
                    <a:pt x="41" y="43"/>
                    <a:pt x="41" y="42"/>
                  </a:cubicBezTo>
                  <a:cubicBezTo>
                    <a:pt x="41" y="42"/>
                    <a:pt x="41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5" y="37"/>
                    <a:pt x="45" y="37"/>
                    <a:pt x="45" y="36"/>
                  </a:cubicBezTo>
                  <a:cubicBezTo>
                    <a:pt x="45" y="35"/>
                    <a:pt x="46" y="35"/>
                    <a:pt x="46" y="34"/>
                  </a:cubicBezTo>
                  <a:cubicBezTo>
                    <a:pt x="46" y="34"/>
                    <a:pt x="46" y="34"/>
                    <a:pt x="46" y="33"/>
                  </a:cubicBezTo>
                  <a:cubicBezTo>
                    <a:pt x="46" y="32"/>
                    <a:pt x="48" y="32"/>
                    <a:pt x="48" y="31"/>
                  </a:cubicBezTo>
                  <a:cubicBezTo>
                    <a:pt x="49" y="31"/>
                    <a:pt x="49" y="30"/>
                    <a:pt x="49" y="29"/>
                  </a:cubicBezTo>
                  <a:cubicBezTo>
                    <a:pt x="49" y="29"/>
                    <a:pt x="49" y="28"/>
                    <a:pt x="49" y="28"/>
                  </a:cubicBezTo>
                  <a:cubicBezTo>
                    <a:pt x="50" y="27"/>
                    <a:pt x="50" y="27"/>
                    <a:pt x="50" y="26"/>
                  </a:cubicBezTo>
                  <a:cubicBezTo>
                    <a:pt x="50" y="25"/>
                    <a:pt x="50" y="24"/>
                    <a:pt x="50" y="24"/>
                  </a:cubicBezTo>
                  <a:cubicBezTo>
                    <a:pt x="50" y="23"/>
                    <a:pt x="51" y="23"/>
                    <a:pt x="51" y="23"/>
                  </a:cubicBezTo>
                  <a:cubicBezTo>
                    <a:pt x="51" y="22"/>
                    <a:pt x="51" y="22"/>
                    <a:pt x="52" y="22"/>
                  </a:cubicBezTo>
                  <a:cubicBezTo>
                    <a:pt x="52" y="22"/>
                    <a:pt x="52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22"/>
                    <a:pt x="56" y="22"/>
                    <a:pt x="56" y="22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59" y="22"/>
                    <a:pt x="59" y="22"/>
                    <a:pt x="60" y="22"/>
                  </a:cubicBezTo>
                  <a:cubicBezTo>
                    <a:pt x="60" y="22"/>
                    <a:pt x="60" y="22"/>
                    <a:pt x="61" y="22"/>
                  </a:cubicBezTo>
                  <a:cubicBezTo>
                    <a:pt x="61" y="22"/>
                    <a:pt x="61" y="22"/>
                    <a:pt x="62" y="22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3"/>
                  </a:cubicBezTo>
                  <a:cubicBezTo>
                    <a:pt x="64" y="23"/>
                    <a:pt x="65" y="24"/>
                    <a:pt x="65" y="24"/>
                  </a:cubicBezTo>
                  <a:cubicBezTo>
                    <a:pt x="66" y="24"/>
                    <a:pt x="66" y="23"/>
                    <a:pt x="67" y="23"/>
                  </a:cubicBezTo>
                  <a:cubicBezTo>
                    <a:pt x="68" y="23"/>
                    <a:pt x="68" y="23"/>
                    <a:pt x="69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70" y="23"/>
                    <a:pt x="70" y="23"/>
                  </a:cubicBezTo>
                  <a:cubicBezTo>
                    <a:pt x="70" y="23"/>
                    <a:pt x="70" y="22"/>
                    <a:pt x="70" y="22"/>
                  </a:cubicBezTo>
                  <a:cubicBezTo>
                    <a:pt x="70" y="22"/>
                    <a:pt x="71" y="23"/>
                    <a:pt x="71" y="22"/>
                  </a:cubicBezTo>
                  <a:cubicBezTo>
                    <a:pt x="71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1"/>
                  </a:cubicBezTo>
                  <a:cubicBezTo>
                    <a:pt x="72" y="21"/>
                    <a:pt x="71" y="20"/>
                    <a:pt x="71" y="20"/>
                  </a:cubicBezTo>
                  <a:cubicBezTo>
                    <a:pt x="70" y="20"/>
                    <a:pt x="69" y="19"/>
                    <a:pt x="70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8"/>
                    <a:pt x="72" y="18"/>
                    <a:pt x="73" y="17"/>
                  </a:cubicBezTo>
                  <a:cubicBezTo>
                    <a:pt x="73" y="17"/>
                    <a:pt x="74" y="17"/>
                    <a:pt x="74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5"/>
                    <a:pt x="77" y="15"/>
                    <a:pt x="77" y="1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1" name="Freeform 193"/>
            <p:cNvSpPr>
              <a:spLocks/>
            </p:cNvSpPr>
            <p:nvPr/>
          </p:nvSpPr>
          <p:spPr bwMode="auto">
            <a:xfrm>
              <a:off x="9578230" y="2859071"/>
              <a:ext cx="44823" cy="56817"/>
            </a:xfrm>
            <a:custGeom>
              <a:avLst/>
              <a:gdLst/>
              <a:ahLst/>
              <a:cxnLst>
                <a:cxn ang="0">
                  <a:pos x="33" y="42"/>
                </a:cxn>
                <a:cxn ang="0">
                  <a:pos x="31" y="40"/>
                </a:cxn>
                <a:cxn ang="0">
                  <a:pos x="30" y="35"/>
                </a:cxn>
                <a:cxn ang="0">
                  <a:pos x="29" y="33"/>
                </a:cxn>
                <a:cxn ang="0">
                  <a:pos x="27" y="32"/>
                </a:cxn>
                <a:cxn ang="0">
                  <a:pos x="26" y="28"/>
                </a:cxn>
                <a:cxn ang="0">
                  <a:pos x="28" y="26"/>
                </a:cxn>
                <a:cxn ang="0">
                  <a:pos x="30" y="21"/>
                </a:cxn>
                <a:cxn ang="0">
                  <a:pos x="30" y="19"/>
                </a:cxn>
                <a:cxn ang="0">
                  <a:pos x="29" y="17"/>
                </a:cxn>
                <a:cxn ang="0">
                  <a:pos x="28" y="15"/>
                </a:cxn>
                <a:cxn ang="0">
                  <a:pos x="27" y="14"/>
                </a:cxn>
                <a:cxn ang="0">
                  <a:pos x="26" y="13"/>
                </a:cxn>
                <a:cxn ang="0">
                  <a:pos x="25" y="11"/>
                </a:cxn>
                <a:cxn ang="0">
                  <a:pos x="23" y="10"/>
                </a:cxn>
                <a:cxn ang="0">
                  <a:pos x="19" y="7"/>
                </a:cxn>
                <a:cxn ang="0">
                  <a:pos x="15" y="4"/>
                </a:cxn>
                <a:cxn ang="0">
                  <a:pos x="12" y="6"/>
                </a:cxn>
                <a:cxn ang="0">
                  <a:pos x="9" y="8"/>
                </a:cxn>
                <a:cxn ang="0">
                  <a:pos x="8" y="3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5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0" y="30"/>
                </a:cxn>
                <a:cxn ang="0">
                  <a:pos x="12" y="32"/>
                </a:cxn>
                <a:cxn ang="0">
                  <a:pos x="13" y="33"/>
                </a:cxn>
                <a:cxn ang="0">
                  <a:pos x="15" y="34"/>
                </a:cxn>
                <a:cxn ang="0">
                  <a:pos x="18" y="36"/>
                </a:cxn>
                <a:cxn ang="0">
                  <a:pos x="20" y="37"/>
                </a:cxn>
                <a:cxn ang="0">
                  <a:pos x="23" y="39"/>
                </a:cxn>
                <a:cxn ang="0">
                  <a:pos x="27" y="42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29" y="42"/>
                </a:cxn>
                <a:cxn ang="0">
                  <a:pos x="30" y="42"/>
                </a:cxn>
                <a:cxn ang="0">
                  <a:pos x="32" y="42"/>
                </a:cxn>
                <a:cxn ang="0">
                  <a:pos x="33" y="44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34" y="43"/>
                </a:cxn>
              </a:cxnLst>
              <a:rect l="0" t="0" r="r" b="b"/>
              <a:pathLst>
                <a:path w="36" h="46">
                  <a:moveTo>
                    <a:pt x="34" y="43"/>
                  </a:moveTo>
                  <a:cubicBezTo>
                    <a:pt x="34" y="42"/>
                    <a:pt x="33" y="42"/>
                    <a:pt x="33" y="42"/>
                  </a:cubicBezTo>
                  <a:cubicBezTo>
                    <a:pt x="32" y="42"/>
                    <a:pt x="33" y="41"/>
                    <a:pt x="32" y="41"/>
                  </a:cubicBezTo>
                  <a:cubicBezTo>
                    <a:pt x="32" y="41"/>
                    <a:pt x="32" y="41"/>
                    <a:pt x="31" y="40"/>
                  </a:cubicBezTo>
                  <a:cubicBezTo>
                    <a:pt x="31" y="40"/>
                    <a:pt x="31" y="39"/>
                    <a:pt x="31" y="39"/>
                  </a:cubicBezTo>
                  <a:cubicBezTo>
                    <a:pt x="31" y="37"/>
                    <a:pt x="31" y="36"/>
                    <a:pt x="30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3"/>
                    <a:pt x="28" y="32"/>
                    <a:pt x="27" y="32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9" y="26"/>
                    <a:pt x="30" y="25"/>
                    <a:pt x="30" y="24"/>
                  </a:cubicBezTo>
                  <a:cubicBezTo>
                    <a:pt x="30" y="24"/>
                    <a:pt x="31" y="22"/>
                    <a:pt x="30" y="21"/>
                  </a:cubicBezTo>
                  <a:cubicBezTo>
                    <a:pt x="30" y="21"/>
                    <a:pt x="30" y="21"/>
                    <a:pt x="30" y="20"/>
                  </a:cubicBezTo>
                  <a:cubicBezTo>
                    <a:pt x="30" y="20"/>
                    <a:pt x="30" y="19"/>
                    <a:pt x="30" y="19"/>
                  </a:cubicBezTo>
                  <a:cubicBezTo>
                    <a:pt x="29" y="19"/>
                    <a:pt x="29" y="18"/>
                    <a:pt x="29" y="18"/>
                  </a:cubicBezTo>
                  <a:cubicBezTo>
                    <a:pt x="29" y="18"/>
                    <a:pt x="29" y="17"/>
                    <a:pt x="29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3"/>
                    <a:pt x="27" y="13"/>
                    <a:pt x="26" y="13"/>
                  </a:cubicBezTo>
                  <a:cubicBezTo>
                    <a:pt x="26" y="13"/>
                    <a:pt x="26" y="12"/>
                    <a:pt x="25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4" y="11"/>
                    <a:pt x="24" y="11"/>
                  </a:cubicBezTo>
                  <a:cubicBezTo>
                    <a:pt x="24" y="11"/>
                    <a:pt x="23" y="10"/>
                    <a:pt x="23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8"/>
                    <a:pt x="20" y="7"/>
                    <a:pt x="19" y="7"/>
                  </a:cubicBezTo>
                  <a:cubicBezTo>
                    <a:pt x="19" y="6"/>
                    <a:pt x="19" y="6"/>
                    <a:pt x="18" y="5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12" y="7"/>
                    <a:pt x="13" y="6"/>
                    <a:pt x="12" y="6"/>
                  </a:cubicBezTo>
                  <a:cubicBezTo>
                    <a:pt x="11" y="6"/>
                    <a:pt x="10" y="6"/>
                    <a:pt x="10" y="7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8" y="8"/>
                    <a:pt x="8" y="6"/>
                    <a:pt x="8" y="6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7" y="3"/>
                    <a:pt x="6" y="2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2" y="5"/>
                    <a:pt x="2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3"/>
                    <a:pt x="4" y="14"/>
                    <a:pt x="4" y="16"/>
                  </a:cubicBezTo>
                  <a:cubicBezTo>
                    <a:pt x="4" y="17"/>
                    <a:pt x="4" y="18"/>
                    <a:pt x="4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2"/>
                    <a:pt x="6" y="23"/>
                    <a:pt x="6" y="23"/>
                  </a:cubicBezTo>
                  <a:cubicBezTo>
                    <a:pt x="6" y="24"/>
                    <a:pt x="6" y="25"/>
                    <a:pt x="6" y="26"/>
                  </a:cubicBezTo>
                  <a:cubicBezTo>
                    <a:pt x="6" y="27"/>
                    <a:pt x="7" y="27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1" y="30"/>
                    <a:pt x="11" y="31"/>
                    <a:pt x="12" y="31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4"/>
                    <a:pt x="15" y="34"/>
                  </a:cubicBezTo>
                  <a:cubicBezTo>
                    <a:pt x="16" y="34"/>
                    <a:pt x="16" y="35"/>
                    <a:pt x="17" y="35"/>
                  </a:cubicBezTo>
                  <a:cubicBezTo>
                    <a:pt x="17" y="35"/>
                    <a:pt x="18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20" y="37"/>
                    <a:pt x="21" y="38"/>
                    <a:pt x="22" y="38"/>
                  </a:cubicBezTo>
                  <a:cubicBezTo>
                    <a:pt x="22" y="38"/>
                    <a:pt x="23" y="39"/>
                    <a:pt x="23" y="39"/>
                  </a:cubicBezTo>
                  <a:cubicBezTo>
                    <a:pt x="23" y="40"/>
                    <a:pt x="23" y="40"/>
                    <a:pt x="24" y="40"/>
                  </a:cubicBezTo>
                  <a:cubicBezTo>
                    <a:pt x="25" y="41"/>
                    <a:pt x="27" y="41"/>
                    <a:pt x="27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1" y="42"/>
                    <a:pt x="31" y="42"/>
                  </a:cubicBezTo>
                  <a:cubicBezTo>
                    <a:pt x="31" y="42"/>
                    <a:pt x="31" y="42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3" y="44"/>
                    <a:pt x="33" y="4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4" y="46"/>
                    <a:pt x="35" y="46"/>
                    <a:pt x="35" y="45"/>
                  </a:cubicBezTo>
                  <a:cubicBezTo>
                    <a:pt x="36" y="44"/>
                    <a:pt x="35" y="43"/>
                    <a:pt x="34" y="4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2" name="Freeform 194"/>
            <p:cNvSpPr>
              <a:spLocks/>
            </p:cNvSpPr>
            <p:nvPr/>
          </p:nvSpPr>
          <p:spPr bwMode="auto">
            <a:xfrm>
              <a:off x="9551083" y="2720815"/>
              <a:ext cx="80807" cy="147725"/>
            </a:xfrm>
            <a:custGeom>
              <a:avLst/>
              <a:gdLst/>
              <a:ahLst/>
              <a:cxnLst>
                <a:cxn ang="0">
                  <a:pos x="64" y="40"/>
                </a:cxn>
                <a:cxn ang="0">
                  <a:pos x="62" y="37"/>
                </a:cxn>
                <a:cxn ang="0">
                  <a:pos x="59" y="33"/>
                </a:cxn>
                <a:cxn ang="0">
                  <a:pos x="58" y="26"/>
                </a:cxn>
                <a:cxn ang="0">
                  <a:pos x="55" y="20"/>
                </a:cxn>
                <a:cxn ang="0">
                  <a:pos x="48" y="16"/>
                </a:cxn>
                <a:cxn ang="0">
                  <a:pos x="43" y="17"/>
                </a:cxn>
                <a:cxn ang="0">
                  <a:pos x="35" y="16"/>
                </a:cxn>
                <a:cxn ang="0">
                  <a:pos x="32" y="10"/>
                </a:cxn>
                <a:cxn ang="0">
                  <a:pos x="29" y="7"/>
                </a:cxn>
                <a:cxn ang="0">
                  <a:pos x="25" y="7"/>
                </a:cxn>
                <a:cxn ang="0">
                  <a:pos x="22" y="1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4" y="5"/>
                </a:cxn>
                <a:cxn ang="0">
                  <a:pos x="3" y="12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9"/>
                </a:cxn>
                <a:cxn ang="0">
                  <a:pos x="11" y="35"/>
                </a:cxn>
                <a:cxn ang="0">
                  <a:pos x="10" y="47"/>
                </a:cxn>
                <a:cxn ang="0">
                  <a:pos x="11" y="49"/>
                </a:cxn>
                <a:cxn ang="0">
                  <a:pos x="14" y="55"/>
                </a:cxn>
                <a:cxn ang="0">
                  <a:pos x="16" y="63"/>
                </a:cxn>
                <a:cxn ang="0">
                  <a:pos x="17" y="67"/>
                </a:cxn>
                <a:cxn ang="0">
                  <a:pos x="15" y="74"/>
                </a:cxn>
                <a:cxn ang="0">
                  <a:pos x="13" y="77"/>
                </a:cxn>
                <a:cxn ang="0">
                  <a:pos x="10" y="83"/>
                </a:cxn>
                <a:cxn ang="0">
                  <a:pos x="8" y="88"/>
                </a:cxn>
                <a:cxn ang="0">
                  <a:pos x="8" y="95"/>
                </a:cxn>
                <a:cxn ang="0">
                  <a:pos x="8" y="101"/>
                </a:cxn>
                <a:cxn ang="0">
                  <a:pos x="11" y="100"/>
                </a:cxn>
                <a:cxn ang="0">
                  <a:pos x="14" y="103"/>
                </a:cxn>
                <a:cxn ang="0">
                  <a:pos x="17" y="107"/>
                </a:cxn>
                <a:cxn ang="0">
                  <a:pos x="22" y="112"/>
                </a:cxn>
                <a:cxn ang="0">
                  <a:pos x="26" y="112"/>
                </a:cxn>
                <a:cxn ang="0">
                  <a:pos x="30" y="117"/>
                </a:cxn>
                <a:cxn ang="0">
                  <a:pos x="34" y="117"/>
                </a:cxn>
                <a:cxn ang="0">
                  <a:pos x="37" y="115"/>
                </a:cxn>
                <a:cxn ang="0">
                  <a:pos x="31" y="109"/>
                </a:cxn>
                <a:cxn ang="0">
                  <a:pos x="26" y="107"/>
                </a:cxn>
                <a:cxn ang="0">
                  <a:pos x="24" y="100"/>
                </a:cxn>
                <a:cxn ang="0">
                  <a:pos x="22" y="94"/>
                </a:cxn>
                <a:cxn ang="0">
                  <a:pos x="18" y="89"/>
                </a:cxn>
                <a:cxn ang="0">
                  <a:pos x="15" y="82"/>
                </a:cxn>
                <a:cxn ang="0">
                  <a:pos x="17" y="77"/>
                </a:cxn>
                <a:cxn ang="0">
                  <a:pos x="19" y="73"/>
                </a:cxn>
                <a:cxn ang="0">
                  <a:pos x="20" y="69"/>
                </a:cxn>
                <a:cxn ang="0">
                  <a:pos x="21" y="66"/>
                </a:cxn>
                <a:cxn ang="0">
                  <a:pos x="23" y="58"/>
                </a:cxn>
                <a:cxn ang="0">
                  <a:pos x="28" y="63"/>
                </a:cxn>
                <a:cxn ang="0">
                  <a:pos x="38" y="65"/>
                </a:cxn>
                <a:cxn ang="0">
                  <a:pos x="41" y="69"/>
                </a:cxn>
                <a:cxn ang="0">
                  <a:pos x="41" y="62"/>
                </a:cxn>
                <a:cxn ang="0">
                  <a:pos x="40" y="56"/>
                </a:cxn>
                <a:cxn ang="0">
                  <a:pos x="49" y="49"/>
                </a:cxn>
                <a:cxn ang="0">
                  <a:pos x="59" y="49"/>
                </a:cxn>
                <a:cxn ang="0">
                  <a:pos x="64" y="47"/>
                </a:cxn>
              </a:cxnLst>
              <a:rect l="0" t="0" r="r" b="b"/>
              <a:pathLst>
                <a:path w="65" h="119">
                  <a:moveTo>
                    <a:pt x="64" y="43"/>
                  </a:moveTo>
                  <a:cubicBezTo>
                    <a:pt x="64" y="42"/>
                    <a:pt x="65" y="42"/>
                    <a:pt x="65" y="41"/>
                  </a:cubicBezTo>
                  <a:cubicBezTo>
                    <a:pt x="64" y="41"/>
                    <a:pt x="64" y="41"/>
                    <a:pt x="64" y="40"/>
                  </a:cubicBezTo>
                  <a:cubicBezTo>
                    <a:pt x="64" y="40"/>
                    <a:pt x="64" y="39"/>
                    <a:pt x="64" y="39"/>
                  </a:cubicBezTo>
                  <a:cubicBezTo>
                    <a:pt x="63" y="38"/>
                    <a:pt x="63" y="37"/>
                    <a:pt x="62" y="36"/>
                  </a:cubicBezTo>
                  <a:cubicBezTo>
                    <a:pt x="62" y="36"/>
                    <a:pt x="62" y="37"/>
                    <a:pt x="62" y="37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1" y="36"/>
                    <a:pt x="61" y="36"/>
                    <a:pt x="60" y="35"/>
                  </a:cubicBezTo>
                  <a:cubicBezTo>
                    <a:pt x="60" y="35"/>
                    <a:pt x="59" y="34"/>
                    <a:pt x="59" y="33"/>
                  </a:cubicBezTo>
                  <a:cubicBezTo>
                    <a:pt x="58" y="33"/>
                    <a:pt x="58" y="32"/>
                    <a:pt x="58" y="31"/>
                  </a:cubicBezTo>
                  <a:cubicBezTo>
                    <a:pt x="58" y="31"/>
                    <a:pt x="58" y="30"/>
                    <a:pt x="58" y="29"/>
                  </a:cubicBezTo>
                  <a:cubicBezTo>
                    <a:pt x="58" y="28"/>
                    <a:pt x="58" y="27"/>
                    <a:pt x="58" y="26"/>
                  </a:cubicBezTo>
                  <a:cubicBezTo>
                    <a:pt x="57" y="25"/>
                    <a:pt x="58" y="25"/>
                    <a:pt x="57" y="24"/>
                  </a:cubicBezTo>
                  <a:cubicBezTo>
                    <a:pt x="57" y="23"/>
                    <a:pt x="57" y="23"/>
                    <a:pt x="56" y="22"/>
                  </a:cubicBezTo>
                  <a:cubicBezTo>
                    <a:pt x="56" y="21"/>
                    <a:pt x="56" y="21"/>
                    <a:pt x="55" y="20"/>
                  </a:cubicBezTo>
                  <a:cubicBezTo>
                    <a:pt x="55" y="19"/>
                    <a:pt x="54" y="19"/>
                    <a:pt x="53" y="18"/>
                  </a:cubicBezTo>
                  <a:cubicBezTo>
                    <a:pt x="52" y="18"/>
                    <a:pt x="52" y="17"/>
                    <a:pt x="51" y="17"/>
                  </a:cubicBezTo>
                  <a:cubicBezTo>
                    <a:pt x="50" y="16"/>
                    <a:pt x="49" y="16"/>
                    <a:pt x="48" y="16"/>
                  </a:cubicBezTo>
                  <a:cubicBezTo>
                    <a:pt x="47" y="16"/>
                    <a:pt x="46" y="16"/>
                    <a:pt x="45" y="17"/>
                  </a:cubicBezTo>
                  <a:cubicBezTo>
                    <a:pt x="45" y="17"/>
                    <a:pt x="45" y="17"/>
                    <a:pt x="44" y="17"/>
                  </a:cubicBezTo>
                  <a:cubicBezTo>
                    <a:pt x="44" y="17"/>
                    <a:pt x="44" y="17"/>
                    <a:pt x="43" y="17"/>
                  </a:cubicBezTo>
                  <a:cubicBezTo>
                    <a:pt x="42" y="18"/>
                    <a:pt x="40" y="19"/>
                    <a:pt x="39" y="18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6" y="17"/>
                    <a:pt x="35" y="16"/>
                    <a:pt x="35" y="16"/>
                  </a:cubicBezTo>
                  <a:cubicBezTo>
                    <a:pt x="34" y="16"/>
                    <a:pt x="32" y="15"/>
                    <a:pt x="32" y="14"/>
                  </a:cubicBezTo>
                  <a:cubicBezTo>
                    <a:pt x="32" y="14"/>
                    <a:pt x="32" y="13"/>
                    <a:pt x="32" y="13"/>
                  </a:cubicBezTo>
                  <a:cubicBezTo>
                    <a:pt x="32" y="12"/>
                    <a:pt x="32" y="11"/>
                    <a:pt x="32" y="10"/>
                  </a:cubicBezTo>
                  <a:cubicBezTo>
                    <a:pt x="32" y="9"/>
                    <a:pt x="32" y="7"/>
                    <a:pt x="31" y="7"/>
                  </a:cubicBezTo>
                  <a:cubicBezTo>
                    <a:pt x="31" y="6"/>
                    <a:pt x="30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7" y="7"/>
                    <a:pt x="25" y="7"/>
                    <a:pt x="25" y="7"/>
                  </a:cubicBezTo>
                  <a:cubicBezTo>
                    <a:pt x="25" y="7"/>
                    <a:pt x="25" y="5"/>
                    <a:pt x="25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4" y="2"/>
                    <a:pt x="23" y="1"/>
                    <a:pt x="22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9" y="1"/>
                    <a:pt x="7" y="2"/>
                    <a:pt x="6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3"/>
                    <a:pt x="4" y="15"/>
                    <a:pt x="3" y="16"/>
                  </a:cubicBezTo>
                  <a:cubicBezTo>
                    <a:pt x="3" y="16"/>
                    <a:pt x="0" y="15"/>
                    <a:pt x="1" y="16"/>
                  </a:cubicBezTo>
                  <a:cubicBezTo>
                    <a:pt x="1" y="17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5" y="22"/>
                    <a:pt x="5" y="22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9" y="28"/>
                    <a:pt x="9" y="28"/>
                    <a:pt x="9" y="29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1" y="32"/>
                    <a:pt x="11" y="32"/>
                    <a:pt x="12" y="33"/>
                  </a:cubicBezTo>
                  <a:cubicBezTo>
                    <a:pt x="12" y="34"/>
                    <a:pt x="11" y="34"/>
                    <a:pt x="11" y="35"/>
                  </a:cubicBezTo>
                  <a:cubicBezTo>
                    <a:pt x="10" y="36"/>
                    <a:pt x="10" y="37"/>
                    <a:pt x="9" y="37"/>
                  </a:cubicBezTo>
                  <a:cubicBezTo>
                    <a:pt x="8" y="40"/>
                    <a:pt x="7" y="43"/>
                    <a:pt x="9" y="45"/>
                  </a:cubicBezTo>
                  <a:cubicBezTo>
                    <a:pt x="9" y="46"/>
                    <a:pt x="9" y="46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48"/>
                    <a:pt x="11" y="49"/>
                    <a:pt x="11" y="49"/>
                  </a:cubicBezTo>
                  <a:cubicBezTo>
                    <a:pt x="12" y="50"/>
                    <a:pt x="13" y="52"/>
                    <a:pt x="13" y="53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4" y="55"/>
                    <a:pt x="15" y="56"/>
                    <a:pt x="15" y="57"/>
                  </a:cubicBezTo>
                  <a:cubicBezTo>
                    <a:pt x="16" y="58"/>
                    <a:pt x="15" y="60"/>
                    <a:pt x="15" y="61"/>
                  </a:cubicBezTo>
                  <a:cubicBezTo>
                    <a:pt x="15" y="62"/>
                    <a:pt x="15" y="62"/>
                    <a:pt x="16" y="63"/>
                  </a:cubicBezTo>
                  <a:cubicBezTo>
                    <a:pt x="16" y="64"/>
                    <a:pt x="16" y="65"/>
                    <a:pt x="16" y="65"/>
                  </a:cubicBezTo>
                  <a:cubicBezTo>
                    <a:pt x="16" y="65"/>
                    <a:pt x="17" y="66"/>
                    <a:pt x="17" y="66"/>
                  </a:cubicBezTo>
                  <a:cubicBezTo>
                    <a:pt x="17" y="66"/>
                    <a:pt x="17" y="67"/>
                    <a:pt x="17" y="67"/>
                  </a:cubicBezTo>
                  <a:cubicBezTo>
                    <a:pt x="18" y="68"/>
                    <a:pt x="18" y="69"/>
                    <a:pt x="17" y="70"/>
                  </a:cubicBezTo>
                  <a:cubicBezTo>
                    <a:pt x="17" y="71"/>
                    <a:pt x="17" y="72"/>
                    <a:pt x="16" y="73"/>
                  </a:cubicBezTo>
                  <a:cubicBezTo>
                    <a:pt x="16" y="73"/>
                    <a:pt x="16" y="74"/>
                    <a:pt x="15" y="74"/>
                  </a:cubicBezTo>
                  <a:cubicBezTo>
                    <a:pt x="15" y="75"/>
                    <a:pt x="15" y="75"/>
                    <a:pt x="14" y="75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9"/>
                  </a:cubicBezTo>
                  <a:cubicBezTo>
                    <a:pt x="11" y="80"/>
                    <a:pt x="11" y="81"/>
                    <a:pt x="10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4"/>
                    <a:pt x="9" y="84"/>
                    <a:pt x="9" y="86"/>
                  </a:cubicBezTo>
                  <a:cubicBezTo>
                    <a:pt x="8" y="87"/>
                    <a:pt x="8" y="87"/>
                    <a:pt x="8" y="88"/>
                  </a:cubicBezTo>
                  <a:cubicBezTo>
                    <a:pt x="8" y="89"/>
                    <a:pt x="8" y="90"/>
                    <a:pt x="8" y="90"/>
                  </a:cubicBezTo>
                  <a:cubicBezTo>
                    <a:pt x="8" y="91"/>
                    <a:pt x="8" y="92"/>
                    <a:pt x="8" y="93"/>
                  </a:cubicBezTo>
                  <a:cubicBezTo>
                    <a:pt x="8" y="93"/>
                    <a:pt x="8" y="94"/>
                    <a:pt x="8" y="95"/>
                  </a:cubicBezTo>
                  <a:cubicBezTo>
                    <a:pt x="8" y="95"/>
                    <a:pt x="8" y="96"/>
                    <a:pt x="8" y="96"/>
                  </a:cubicBezTo>
                  <a:cubicBezTo>
                    <a:pt x="8" y="97"/>
                    <a:pt x="8" y="98"/>
                    <a:pt x="8" y="99"/>
                  </a:cubicBezTo>
                  <a:cubicBezTo>
                    <a:pt x="8" y="99"/>
                    <a:pt x="8" y="100"/>
                    <a:pt x="8" y="101"/>
                  </a:cubicBezTo>
                  <a:cubicBezTo>
                    <a:pt x="9" y="101"/>
                    <a:pt x="9" y="99"/>
                    <a:pt x="9" y="99"/>
                  </a:cubicBezTo>
                  <a:cubicBezTo>
                    <a:pt x="10" y="99"/>
                    <a:pt x="10" y="98"/>
                    <a:pt x="11" y="98"/>
                  </a:cubicBezTo>
                  <a:cubicBezTo>
                    <a:pt x="11" y="99"/>
                    <a:pt x="11" y="99"/>
                    <a:pt x="11" y="100"/>
                  </a:cubicBezTo>
                  <a:cubicBezTo>
                    <a:pt x="11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1"/>
                  </a:cubicBezTo>
                  <a:cubicBezTo>
                    <a:pt x="13" y="102"/>
                    <a:pt x="13" y="103"/>
                    <a:pt x="14" y="103"/>
                  </a:cubicBezTo>
                  <a:cubicBezTo>
                    <a:pt x="14" y="104"/>
                    <a:pt x="14" y="104"/>
                    <a:pt x="15" y="104"/>
                  </a:cubicBezTo>
                  <a:cubicBezTo>
                    <a:pt x="16" y="104"/>
                    <a:pt x="16" y="105"/>
                    <a:pt x="16" y="106"/>
                  </a:cubicBezTo>
                  <a:cubicBezTo>
                    <a:pt x="16" y="106"/>
                    <a:pt x="16" y="106"/>
                    <a:pt x="17" y="107"/>
                  </a:cubicBezTo>
                  <a:cubicBezTo>
                    <a:pt x="18" y="107"/>
                    <a:pt x="18" y="108"/>
                    <a:pt x="18" y="109"/>
                  </a:cubicBezTo>
                  <a:cubicBezTo>
                    <a:pt x="19" y="109"/>
                    <a:pt x="19" y="110"/>
                    <a:pt x="19" y="110"/>
                  </a:cubicBezTo>
                  <a:cubicBezTo>
                    <a:pt x="20" y="110"/>
                    <a:pt x="21" y="111"/>
                    <a:pt x="22" y="112"/>
                  </a:cubicBezTo>
                  <a:cubicBezTo>
                    <a:pt x="22" y="112"/>
                    <a:pt x="22" y="112"/>
                    <a:pt x="23" y="111"/>
                  </a:cubicBezTo>
                  <a:cubicBezTo>
                    <a:pt x="24" y="111"/>
                    <a:pt x="23" y="111"/>
                    <a:pt x="24" y="111"/>
                  </a:cubicBezTo>
                  <a:cubicBezTo>
                    <a:pt x="25" y="111"/>
                    <a:pt x="26" y="112"/>
                    <a:pt x="26" y="112"/>
                  </a:cubicBezTo>
                  <a:cubicBezTo>
                    <a:pt x="27" y="112"/>
                    <a:pt x="28" y="113"/>
                    <a:pt x="28" y="113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5"/>
                    <a:pt x="30" y="116"/>
                    <a:pt x="30" y="117"/>
                  </a:cubicBezTo>
                  <a:cubicBezTo>
                    <a:pt x="30" y="117"/>
                    <a:pt x="30" y="119"/>
                    <a:pt x="31" y="119"/>
                  </a:cubicBezTo>
                  <a:cubicBezTo>
                    <a:pt x="31" y="119"/>
                    <a:pt x="32" y="118"/>
                    <a:pt x="32" y="118"/>
                  </a:cubicBezTo>
                  <a:cubicBezTo>
                    <a:pt x="32" y="117"/>
                    <a:pt x="33" y="117"/>
                    <a:pt x="34" y="117"/>
                  </a:cubicBezTo>
                  <a:cubicBezTo>
                    <a:pt x="35" y="117"/>
                    <a:pt x="34" y="118"/>
                    <a:pt x="35" y="118"/>
                  </a:cubicBezTo>
                  <a:cubicBezTo>
                    <a:pt x="36" y="117"/>
                    <a:pt x="36" y="116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7" y="113"/>
                    <a:pt x="36" y="113"/>
                    <a:pt x="35" y="111"/>
                  </a:cubicBezTo>
                  <a:cubicBezTo>
                    <a:pt x="34" y="110"/>
                    <a:pt x="34" y="110"/>
                    <a:pt x="33" y="110"/>
                  </a:cubicBezTo>
                  <a:cubicBezTo>
                    <a:pt x="32" y="109"/>
                    <a:pt x="31" y="109"/>
                    <a:pt x="31" y="109"/>
                  </a:cubicBezTo>
                  <a:cubicBezTo>
                    <a:pt x="30" y="109"/>
                    <a:pt x="30" y="109"/>
                    <a:pt x="29" y="109"/>
                  </a:cubicBezTo>
                  <a:cubicBezTo>
                    <a:pt x="28" y="109"/>
                    <a:pt x="28" y="108"/>
                    <a:pt x="28" y="108"/>
                  </a:cubicBezTo>
                  <a:cubicBezTo>
                    <a:pt x="27" y="107"/>
                    <a:pt x="27" y="107"/>
                    <a:pt x="26" y="107"/>
                  </a:cubicBezTo>
                  <a:cubicBezTo>
                    <a:pt x="26" y="106"/>
                    <a:pt x="24" y="105"/>
                    <a:pt x="24" y="105"/>
                  </a:cubicBezTo>
                  <a:cubicBezTo>
                    <a:pt x="24" y="104"/>
                    <a:pt x="24" y="103"/>
                    <a:pt x="24" y="102"/>
                  </a:cubicBezTo>
                  <a:cubicBezTo>
                    <a:pt x="24" y="102"/>
                    <a:pt x="24" y="101"/>
                    <a:pt x="24" y="100"/>
                  </a:cubicBezTo>
                  <a:cubicBezTo>
                    <a:pt x="24" y="99"/>
                    <a:pt x="24" y="97"/>
                    <a:pt x="23" y="97"/>
                  </a:cubicBezTo>
                  <a:cubicBezTo>
                    <a:pt x="21" y="97"/>
                    <a:pt x="22" y="97"/>
                    <a:pt x="22" y="96"/>
                  </a:cubicBezTo>
                  <a:cubicBezTo>
                    <a:pt x="22" y="95"/>
                    <a:pt x="22" y="94"/>
                    <a:pt x="22" y="94"/>
                  </a:cubicBezTo>
                  <a:cubicBezTo>
                    <a:pt x="22" y="93"/>
                    <a:pt x="22" y="92"/>
                    <a:pt x="21" y="91"/>
                  </a:cubicBezTo>
                  <a:cubicBezTo>
                    <a:pt x="21" y="90"/>
                    <a:pt x="21" y="90"/>
                    <a:pt x="20" y="90"/>
                  </a:cubicBezTo>
                  <a:cubicBezTo>
                    <a:pt x="19" y="90"/>
                    <a:pt x="18" y="90"/>
                    <a:pt x="18" y="89"/>
                  </a:cubicBezTo>
                  <a:cubicBezTo>
                    <a:pt x="17" y="89"/>
                    <a:pt x="17" y="89"/>
                    <a:pt x="17" y="88"/>
                  </a:cubicBezTo>
                  <a:cubicBezTo>
                    <a:pt x="17" y="88"/>
                    <a:pt x="16" y="88"/>
                    <a:pt x="16" y="87"/>
                  </a:cubicBezTo>
                  <a:cubicBezTo>
                    <a:pt x="15" y="86"/>
                    <a:pt x="15" y="84"/>
                    <a:pt x="15" y="82"/>
                  </a:cubicBezTo>
                  <a:cubicBezTo>
                    <a:pt x="15" y="81"/>
                    <a:pt x="15" y="82"/>
                    <a:pt x="16" y="81"/>
                  </a:cubicBezTo>
                  <a:cubicBezTo>
                    <a:pt x="16" y="81"/>
                    <a:pt x="16" y="80"/>
                    <a:pt x="16" y="80"/>
                  </a:cubicBezTo>
                  <a:cubicBezTo>
                    <a:pt x="17" y="79"/>
                    <a:pt x="17" y="78"/>
                    <a:pt x="17" y="77"/>
                  </a:cubicBezTo>
                  <a:cubicBezTo>
                    <a:pt x="17" y="77"/>
                    <a:pt x="18" y="76"/>
                    <a:pt x="18" y="76"/>
                  </a:cubicBezTo>
                  <a:cubicBezTo>
                    <a:pt x="18" y="75"/>
                    <a:pt x="18" y="75"/>
                    <a:pt x="18" y="74"/>
                  </a:cubicBezTo>
                  <a:cubicBezTo>
                    <a:pt x="18" y="74"/>
                    <a:pt x="18" y="74"/>
                    <a:pt x="19" y="73"/>
                  </a:cubicBezTo>
                  <a:cubicBezTo>
                    <a:pt x="19" y="73"/>
                    <a:pt x="19" y="73"/>
                    <a:pt x="19" y="72"/>
                  </a:cubicBezTo>
                  <a:cubicBezTo>
                    <a:pt x="19" y="72"/>
                    <a:pt x="19" y="71"/>
                    <a:pt x="19" y="71"/>
                  </a:cubicBezTo>
                  <a:cubicBezTo>
                    <a:pt x="20" y="70"/>
                    <a:pt x="20" y="70"/>
                    <a:pt x="20" y="69"/>
                  </a:cubicBezTo>
                  <a:cubicBezTo>
                    <a:pt x="20" y="69"/>
                    <a:pt x="20" y="68"/>
                    <a:pt x="21" y="68"/>
                  </a:cubicBezTo>
                  <a:cubicBezTo>
                    <a:pt x="21" y="68"/>
                    <a:pt x="21" y="67"/>
                    <a:pt x="21" y="67"/>
                  </a:cubicBezTo>
                  <a:cubicBezTo>
                    <a:pt x="21" y="67"/>
                    <a:pt x="21" y="67"/>
                    <a:pt x="21" y="66"/>
                  </a:cubicBezTo>
                  <a:cubicBezTo>
                    <a:pt x="22" y="66"/>
                    <a:pt x="22" y="65"/>
                    <a:pt x="22" y="65"/>
                  </a:cubicBezTo>
                  <a:cubicBezTo>
                    <a:pt x="22" y="64"/>
                    <a:pt x="21" y="59"/>
                    <a:pt x="22" y="59"/>
                  </a:cubicBezTo>
                  <a:cubicBezTo>
                    <a:pt x="22" y="58"/>
                    <a:pt x="23" y="59"/>
                    <a:pt x="23" y="58"/>
                  </a:cubicBezTo>
                  <a:cubicBezTo>
                    <a:pt x="24" y="58"/>
                    <a:pt x="24" y="58"/>
                    <a:pt x="25" y="58"/>
                  </a:cubicBezTo>
                  <a:cubicBezTo>
                    <a:pt x="26" y="58"/>
                    <a:pt x="27" y="58"/>
                    <a:pt x="27" y="59"/>
                  </a:cubicBezTo>
                  <a:cubicBezTo>
                    <a:pt x="28" y="61"/>
                    <a:pt x="27" y="62"/>
                    <a:pt x="28" y="63"/>
                  </a:cubicBezTo>
                  <a:cubicBezTo>
                    <a:pt x="29" y="63"/>
                    <a:pt x="30" y="63"/>
                    <a:pt x="30" y="63"/>
                  </a:cubicBezTo>
                  <a:cubicBezTo>
                    <a:pt x="31" y="63"/>
                    <a:pt x="31" y="64"/>
                    <a:pt x="32" y="64"/>
                  </a:cubicBezTo>
                  <a:cubicBezTo>
                    <a:pt x="34" y="64"/>
                    <a:pt x="37" y="63"/>
                    <a:pt x="38" y="65"/>
                  </a:cubicBezTo>
                  <a:cubicBezTo>
                    <a:pt x="39" y="66"/>
                    <a:pt x="40" y="67"/>
                    <a:pt x="40" y="67"/>
                  </a:cubicBezTo>
                  <a:cubicBezTo>
                    <a:pt x="41" y="68"/>
                    <a:pt x="41" y="68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3" y="68"/>
                    <a:pt x="43" y="68"/>
                  </a:cubicBezTo>
                  <a:cubicBezTo>
                    <a:pt x="43" y="67"/>
                    <a:pt x="43" y="67"/>
                    <a:pt x="43" y="66"/>
                  </a:cubicBezTo>
                  <a:cubicBezTo>
                    <a:pt x="42" y="64"/>
                    <a:pt x="41" y="63"/>
                    <a:pt x="41" y="62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0" y="59"/>
                    <a:pt x="40" y="59"/>
                    <a:pt x="40" y="58"/>
                  </a:cubicBezTo>
                  <a:cubicBezTo>
                    <a:pt x="40" y="57"/>
                    <a:pt x="40" y="57"/>
                    <a:pt x="40" y="56"/>
                  </a:cubicBezTo>
                  <a:cubicBezTo>
                    <a:pt x="41" y="55"/>
                    <a:pt x="41" y="54"/>
                    <a:pt x="41" y="53"/>
                  </a:cubicBezTo>
                  <a:cubicBezTo>
                    <a:pt x="43" y="52"/>
                    <a:pt x="44" y="52"/>
                    <a:pt x="45" y="51"/>
                  </a:cubicBezTo>
                  <a:cubicBezTo>
                    <a:pt x="46" y="50"/>
                    <a:pt x="48" y="49"/>
                    <a:pt x="49" y="49"/>
                  </a:cubicBezTo>
                  <a:cubicBezTo>
                    <a:pt x="51" y="49"/>
                    <a:pt x="53" y="49"/>
                    <a:pt x="54" y="49"/>
                  </a:cubicBezTo>
                  <a:cubicBezTo>
                    <a:pt x="55" y="49"/>
                    <a:pt x="56" y="49"/>
                    <a:pt x="56" y="49"/>
                  </a:cubicBezTo>
                  <a:cubicBezTo>
                    <a:pt x="57" y="49"/>
                    <a:pt x="58" y="49"/>
                    <a:pt x="59" y="49"/>
                  </a:cubicBezTo>
                  <a:cubicBezTo>
                    <a:pt x="60" y="49"/>
                    <a:pt x="61" y="50"/>
                    <a:pt x="61" y="49"/>
                  </a:cubicBezTo>
                  <a:cubicBezTo>
                    <a:pt x="62" y="49"/>
                    <a:pt x="63" y="49"/>
                    <a:pt x="64" y="49"/>
                  </a:cubicBezTo>
                  <a:cubicBezTo>
                    <a:pt x="64" y="48"/>
                    <a:pt x="64" y="48"/>
                    <a:pt x="64" y="47"/>
                  </a:cubicBezTo>
                  <a:cubicBezTo>
                    <a:pt x="65" y="46"/>
                    <a:pt x="65" y="45"/>
                    <a:pt x="65" y="45"/>
                  </a:cubicBezTo>
                  <a:cubicBezTo>
                    <a:pt x="65" y="44"/>
                    <a:pt x="65" y="43"/>
                    <a:pt x="64" y="4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3" name="Freeform 195"/>
            <p:cNvSpPr>
              <a:spLocks/>
            </p:cNvSpPr>
            <p:nvPr/>
          </p:nvSpPr>
          <p:spPr bwMode="auto">
            <a:xfrm>
              <a:off x="9600325" y="2779526"/>
              <a:ext cx="49873" cy="44823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9" y="3"/>
                </a:cxn>
                <a:cxn ang="0">
                  <a:pos x="39" y="1"/>
                </a:cxn>
                <a:cxn ang="0">
                  <a:pos x="37" y="2"/>
                </a:cxn>
                <a:cxn ang="0">
                  <a:pos x="34" y="1"/>
                </a:cxn>
                <a:cxn ang="0">
                  <a:pos x="31" y="1"/>
                </a:cxn>
                <a:cxn ang="0">
                  <a:pos x="30" y="3"/>
                </a:cxn>
                <a:cxn ang="0">
                  <a:pos x="29" y="5"/>
                </a:cxn>
                <a:cxn ang="0">
                  <a:pos x="28" y="6"/>
                </a:cxn>
                <a:cxn ang="0">
                  <a:pos x="25" y="6"/>
                </a:cxn>
                <a:cxn ang="0">
                  <a:pos x="23" y="4"/>
                </a:cxn>
                <a:cxn ang="0">
                  <a:pos x="22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1" y="15"/>
                </a:cxn>
                <a:cxn ang="0">
                  <a:pos x="3" y="19"/>
                </a:cxn>
                <a:cxn ang="0">
                  <a:pos x="3" y="21"/>
                </a:cxn>
                <a:cxn ang="0">
                  <a:pos x="2" y="22"/>
                </a:cxn>
                <a:cxn ang="0">
                  <a:pos x="2" y="23"/>
                </a:cxn>
                <a:cxn ang="0">
                  <a:pos x="4" y="24"/>
                </a:cxn>
                <a:cxn ang="0">
                  <a:pos x="5" y="25"/>
                </a:cxn>
                <a:cxn ang="0">
                  <a:pos x="7" y="28"/>
                </a:cxn>
                <a:cxn ang="0">
                  <a:pos x="8" y="29"/>
                </a:cxn>
                <a:cxn ang="0">
                  <a:pos x="9" y="30"/>
                </a:cxn>
                <a:cxn ang="0">
                  <a:pos x="10" y="34"/>
                </a:cxn>
                <a:cxn ang="0">
                  <a:pos x="12" y="36"/>
                </a:cxn>
                <a:cxn ang="0">
                  <a:pos x="13" y="34"/>
                </a:cxn>
                <a:cxn ang="0">
                  <a:pos x="16" y="35"/>
                </a:cxn>
                <a:cxn ang="0">
                  <a:pos x="20" y="32"/>
                </a:cxn>
                <a:cxn ang="0">
                  <a:pos x="21" y="30"/>
                </a:cxn>
                <a:cxn ang="0">
                  <a:pos x="23" y="30"/>
                </a:cxn>
                <a:cxn ang="0">
                  <a:pos x="29" y="29"/>
                </a:cxn>
                <a:cxn ang="0">
                  <a:pos x="28" y="26"/>
                </a:cxn>
                <a:cxn ang="0">
                  <a:pos x="29" y="25"/>
                </a:cxn>
                <a:cxn ang="0">
                  <a:pos x="31" y="24"/>
                </a:cxn>
                <a:cxn ang="0">
                  <a:pos x="32" y="22"/>
                </a:cxn>
                <a:cxn ang="0">
                  <a:pos x="36" y="20"/>
                </a:cxn>
                <a:cxn ang="0">
                  <a:pos x="39" y="16"/>
                </a:cxn>
                <a:cxn ang="0">
                  <a:pos x="39" y="6"/>
                </a:cxn>
              </a:cxnLst>
              <a:rect l="0" t="0" r="r" b="b"/>
              <a:pathLst>
                <a:path w="40" h="36">
                  <a:moveTo>
                    <a:pt x="39" y="6"/>
                  </a:moveTo>
                  <a:cubicBezTo>
                    <a:pt x="39" y="5"/>
                    <a:pt x="39" y="4"/>
                    <a:pt x="39" y="3"/>
                  </a:cubicBezTo>
                  <a:cubicBezTo>
                    <a:pt x="39" y="3"/>
                    <a:pt x="39" y="2"/>
                    <a:pt x="39" y="1"/>
                  </a:cubicBezTo>
                  <a:cubicBezTo>
                    <a:pt x="38" y="1"/>
                    <a:pt x="38" y="1"/>
                    <a:pt x="37" y="2"/>
                  </a:cubicBezTo>
                  <a:cubicBezTo>
                    <a:pt x="36" y="2"/>
                    <a:pt x="35" y="2"/>
                    <a:pt x="34" y="1"/>
                  </a:cubicBezTo>
                  <a:cubicBezTo>
                    <a:pt x="33" y="1"/>
                    <a:pt x="32" y="0"/>
                    <a:pt x="31" y="1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7" y="7"/>
                    <a:pt x="26" y="6"/>
                    <a:pt x="25" y="6"/>
                  </a:cubicBezTo>
                  <a:cubicBezTo>
                    <a:pt x="23" y="5"/>
                    <a:pt x="24" y="5"/>
                    <a:pt x="23" y="4"/>
                  </a:cubicBezTo>
                  <a:cubicBezTo>
                    <a:pt x="22" y="3"/>
                    <a:pt x="22" y="3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3"/>
                    <a:pt x="20" y="2"/>
                    <a:pt x="19" y="2"/>
                  </a:cubicBezTo>
                  <a:cubicBezTo>
                    <a:pt x="18" y="2"/>
                    <a:pt x="17" y="2"/>
                    <a:pt x="16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2"/>
                    <a:pt x="11" y="2"/>
                    <a:pt x="9" y="2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5"/>
                    <a:pt x="3" y="5"/>
                    <a:pt x="1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6"/>
                    <a:pt x="2" y="17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2" y="21"/>
                    <a:pt x="2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3" y="23"/>
                    <a:pt x="3" y="23"/>
                    <a:pt x="4" y="24"/>
                  </a:cubicBezTo>
                  <a:cubicBezTo>
                    <a:pt x="4" y="24"/>
                    <a:pt x="5" y="25"/>
                    <a:pt x="5" y="25"/>
                  </a:cubicBezTo>
                  <a:cubicBezTo>
                    <a:pt x="6" y="27"/>
                    <a:pt x="7" y="26"/>
                    <a:pt x="7" y="28"/>
                  </a:cubicBezTo>
                  <a:cubicBezTo>
                    <a:pt x="7" y="28"/>
                    <a:pt x="7" y="29"/>
                    <a:pt x="8" y="29"/>
                  </a:cubicBezTo>
                  <a:cubicBezTo>
                    <a:pt x="8" y="30"/>
                    <a:pt x="9" y="30"/>
                    <a:pt x="9" y="30"/>
                  </a:cubicBezTo>
                  <a:cubicBezTo>
                    <a:pt x="9" y="34"/>
                    <a:pt x="10" y="33"/>
                    <a:pt x="10" y="34"/>
                  </a:cubicBezTo>
                  <a:cubicBezTo>
                    <a:pt x="10" y="36"/>
                    <a:pt x="11" y="36"/>
                    <a:pt x="12" y="36"/>
                  </a:cubicBezTo>
                  <a:cubicBezTo>
                    <a:pt x="13" y="36"/>
                    <a:pt x="13" y="35"/>
                    <a:pt x="13" y="34"/>
                  </a:cubicBezTo>
                  <a:cubicBezTo>
                    <a:pt x="14" y="34"/>
                    <a:pt x="15" y="35"/>
                    <a:pt x="16" y="35"/>
                  </a:cubicBezTo>
                  <a:cubicBezTo>
                    <a:pt x="18" y="35"/>
                    <a:pt x="19" y="34"/>
                    <a:pt x="20" y="32"/>
                  </a:cubicBezTo>
                  <a:cubicBezTo>
                    <a:pt x="20" y="32"/>
                    <a:pt x="21" y="31"/>
                    <a:pt x="21" y="30"/>
                  </a:cubicBezTo>
                  <a:cubicBezTo>
                    <a:pt x="21" y="30"/>
                    <a:pt x="22" y="30"/>
                    <a:pt x="23" y="30"/>
                  </a:cubicBezTo>
                  <a:cubicBezTo>
                    <a:pt x="25" y="30"/>
                    <a:pt x="28" y="32"/>
                    <a:pt x="29" y="29"/>
                  </a:cubicBezTo>
                  <a:cubicBezTo>
                    <a:pt x="29" y="29"/>
                    <a:pt x="27" y="27"/>
                    <a:pt x="28" y="26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30" y="25"/>
                    <a:pt x="30" y="25"/>
                    <a:pt x="31" y="24"/>
                  </a:cubicBezTo>
                  <a:cubicBezTo>
                    <a:pt x="31" y="23"/>
                    <a:pt x="32" y="22"/>
                    <a:pt x="32" y="22"/>
                  </a:cubicBezTo>
                  <a:cubicBezTo>
                    <a:pt x="34" y="21"/>
                    <a:pt x="35" y="21"/>
                    <a:pt x="36" y="20"/>
                  </a:cubicBezTo>
                  <a:cubicBezTo>
                    <a:pt x="37" y="19"/>
                    <a:pt x="39" y="17"/>
                    <a:pt x="39" y="16"/>
                  </a:cubicBezTo>
                  <a:cubicBezTo>
                    <a:pt x="40" y="13"/>
                    <a:pt x="40" y="9"/>
                    <a:pt x="39" y="6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4" name="Freeform 196"/>
            <p:cNvSpPr>
              <a:spLocks/>
            </p:cNvSpPr>
            <p:nvPr/>
          </p:nvSpPr>
          <p:spPr bwMode="auto">
            <a:xfrm>
              <a:off x="9578230" y="2698719"/>
              <a:ext cx="71969" cy="89645"/>
            </a:xfrm>
            <a:custGeom>
              <a:avLst/>
              <a:gdLst/>
              <a:ahLst/>
              <a:cxnLst>
                <a:cxn ang="0">
                  <a:pos x="58" y="61"/>
                </a:cxn>
                <a:cxn ang="0">
                  <a:pos x="57" y="58"/>
                </a:cxn>
                <a:cxn ang="0">
                  <a:pos x="57" y="55"/>
                </a:cxn>
                <a:cxn ang="0">
                  <a:pos x="56" y="54"/>
                </a:cxn>
                <a:cxn ang="0">
                  <a:pos x="54" y="52"/>
                </a:cxn>
                <a:cxn ang="0">
                  <a:pos x="51" y="49"/>
                </a:cxn>
                <a:cxn ang="0">
                  <a:pos x="51" y="47"/>
                </a:cxn>
                <a:cxn ang="0">
                  <a:pos x="46" y="43"/>
                </a:cxn>
                <a:cxn ang="0">
                  <a:pos x="42" y="38"/>
                </a:cxn>
                <a:cxn ang="0">
                  <a:pos x="40" y="35"/>
                </a:cxn>
                <a:cxn ang="0">
                  <a:pos x="40" y="33"/>
                </a:cxn>
                <a:cxn ang="0">
                  <a:pos x="35" y="31"/>
                </a:cxn>
                <a:cxn ang="0">
                  <a:pos x="34" y="30"/>
                </a:cxn>
                <a:cxn ang="0">
                  <a:pos x="30" y="27"/>
                </a:cxn>
                <a:cxn ang="0">
                  <a:pos x="31" y="25"/>
                </a:cxn>
                <a:cxn ang="0">
                  <a:pos x="34" y="25"/>
                </a:cxn>
                <a:cxn ang="0">
                  <a:pos x="36" y="24"/>
                </a:cxn>
                <a:cxn ang="0">
                  <a:pos x="37" y="22"/>
                </a:cxn>
                <a:cxn ang="0">
                  <a:pos x="34" y="17"/>
                </a:cxn>
                <a:cxn ang="0">
                  <a:pos x="31" y="15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24" y="14"/>
                </a:cxn>
                <a:cxn ang="0">
                  <a:pos x="22" y="12"/>
                </a:cxn>
                <a:cxn ang="0">
                  <a:pos x="22" y="9"/>
                </a:cxn>
                <a:cxn ang="0">
                  <a:pos x="21" y="6"/>
                </a:cxn>
                <a:cxn ang="0">
                  <a:pos x="19" y="5"/>
                </a:cxn>
                <a:cxn ang="0">
                  <a:pos x="18" y="4"/>
                </a:cxn>
                <a:cxn ang="0">
                  <a:pos x="17" y="1"/>
                </a:cxn>
                <a:cxn ang="0">
                  <a:pos x="12" y="1"/>
                </a:cxn>
                <a:cxn ang="0">
                  <a:pos x="12" y="8"/>
                </a:cxn>
                <a:cxn ang="0">
                  <a:pos x="12" y="11"/>
                </a:cxn>
                <a:cxn ang="0">
                  <a:pos x="8" y="10"/>
                </a:cxn>
                <a:cxn ang="0">
                  <a:pos x="6" y="12"/>
                </a:cxn>
                <a:cxn ang="0">
                  <a:pos x="2" y="15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3" y="23"/>
                </a:cxn>
                <a:cxn ang="0">
                  <a:pos x="5" y="25"/>
                </a:cxn>
                <a:cxn ang="0">
                  <a:pos x="7" y="25"/>
                </a:cxn>
                <a:cxn ang="0">
                  <a:pos x="9" y="25"/>
                </a:cxn>
                <a:cxn ang="0">
                  <a:pos x="10" y="31"/>
                </a:cxn>
                <a:cxn ang="0">
                  <a:pos x="13" y="34"/>
                </a:cxn>
                <a:cxn ang="0">
                  <a:pos x="17" y="36"/>
                </a:cxn>
                <a:cxn ang="0">
                  <a:pos x="22" y="35"/>
                </a:cxn>
                <a:cxn ang="0">
                  <a:pos x="26" y="34"/>
                </a:cxn>
                <a:cxn ang="0">
                  <a:pos x="31" y="36"/>
                </a:cxn>
                <a:cxn ang="0">
                  <a:pos x="34" y="40"/>
                </a:cxn>
                <a:cxn ang="0">
                  <a:pos x="36" y="44"/>
                </a:cxn>
                <a:cxn ang="0">
                  <a:pos x="36" y="49"/>
                </a:cxn>
                <a:cxn ang="0">
                  <a:pos x="38" y="53"/>
                </a:cxn>
                <a:cxn ang="0">
                  <a:pos x="40" y="55"/>
                </a:cxn>
                <a:cxn ang="0">
                  <a:pos x="42" y="57"/>
                </a:cxn>
                <a:cxn ang="0">
                  <a:pos x="43" y="59"/>
                </a:cxn>
                <a:cxn ang="0">
                  <a:pos x="43" y="63"/>
                </a:cxn>
                <a:cxn ang="0">
                  <a:pos x="42" y="67"/>
                </a:cxn>
                <a:cxn ang="0">
                  <a:pos x="41" y="69"/>
                </a:cxn>
                <a:cxn ang="0">
                  <a:pos x="46" y="71"/>
                </a:cxn>
                <a:cxn ang="0">
                  <a:pos x="48" y="68"/>
                </a:cxn>
                <a:cxn ang="0">
                  <a:pos x="52" y="66"/>
                </a:cxn>
                <a:cxn ang="0">
                  <a:pos x="57" y="66"/>
                </a:cxn>
                <a:cxn ang="0">
                  <a:pos x="58" y="63"/>
                </a:cxn>
              </a:cxnLst>
              <a:rect l="0" t="0" r="r" b="b"/>
              <a:pathLst>
                <a:path w="58" h="72">
                  <a:moveTo>
                    <a:pt x="58" y="63"/>
                  </a:moveTo>
                  <a:cubicBezTo>
                    <a:pt x="58" y="63"/>
                    <a:pt x="58" y="62"/>
                    <a:pt x="58" y="61"/>
                  </a:cubicBezTo>
                  <a:cubicBezTo>
                    <a:pt x="58" y="61"/>
                    <a:pt x="58" y="60"/>
                    <a:pt x="58" y="60"/>
                  </a:cubicBezTo>
                  <a:cubicBezTo>
                    <a:pt x="58" y="59"/>
                    <a:pt x="58" y="59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7"/>
                    <a:pt x="57" y="56"/>
                    <a:pt x="57" y="55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4"/>
                    <a:pt x="55" y="54"/>
                    <a:pt x="55" y="53"/>
                  </a:cubicBezTo>
                  <a:cubicBezTo>
                    <a:pt x="54" y="53"/>
                    <a:pt x="55" y="52"/>
                    <a:pt x="54" y="52"/>
                  </a:cubicBezTo>
                  <a:cubicBezTo>
                    <a:pt x="53" y="51"/>
                    <a:pt x="52" y="52"/>
                    <a:pt x="51" y="51"/>
                  </a:cubicBezTo>
                  <a:cubicBezTo>
                    <a:pt x="51" y="51"/>
                    <a:pt x="51" y="50"/>
                    <a:pt x="51" y="49"/>
                  </a:cubicBezTo>
                  <a:cubicBezTo>
                    <a:pt x="51" y="49"/>
                    <a:pt x="51" y="48"/>
                    <a:pt x="51" y="48"/>
                  </a:cubicBezTo>
                  <a:cubicBezTo>
                    <a:pt x="51" y="47"/>
                    <a:pt x="51" y="48"/>
                    <a:pt x="51" y="47"/>
                  </a:cubicBezTo>
                  <a:cubicBezTo>
                    <a:pt x="51" y="47"/>
                    <a:pt x="50" y="46"/>
                    <a:pt x="50" y="46"/>
                  </a:cubicBezTo>
                  <a:cubicBezTo>
                    <a:pt x="49" y="45"/>
                    <a:pt x="47" y="44"/>
                    <a:pt x="46" y="43"/>
                  </a:cubicBezTo>
                  <a:cubicBezTo>
                    <a:pt x="45" y="42"/>
                    <a:pt x="44" y="41"/>
                    <a:pt x="43" y="40"/>
                  </a:cubicBezTo>
                  <a:cubicBezTo>
                    <a:pt x="43" y="39"/>
                    <a:pt x="43" y="38"/>
                    <a:pt x="42" y="38"/>
                  </a:cubicBezTo>
                  <a:cubicBezTo>
                    <a:pt x="42" y="37"/>
                    <a:pt x="41" y="37"/>
                    <a:pt x="41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0" y="35"/>
                    <a:pt x="40" y="35"/>
                    <a:pt x="40" y="34"/>
                  </a:cubicBezTo>
                  <a:cubicBezTo>
                    <a:pt x="40" y="34"/>
                    <a:pt x="40" y="33"/>
                    <a:pt x="40" y="33"/>
                  </a:cubicBezTo>
                  <a:cubicBezTo>
                    <a:pt x="40" y="32"/>
                    <a:pt x="38" y="32"/>
                    <a:pt x="38" y="31"/>
                  </a:cubicBezTo>
                  <a:cubicBezTo>
                    <a:pt x="37" y="31"/>
                    <a:pt x="36" y="31"/>
                    <a:pt x="35" y="31"/>
                  </a:cubicBezTo>
                  <a:cubicBezTo>
                    <a:pt x="35" y="31"/>
                    <a:pt x="35" y="30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3" y="30"/>
                    <a:pt x="33" y="29"/>
                    <a:pt x="32" y="29"/>
                  </a:cubicBezTo>
                  <a:cubicBezTo>
                    <a:pt x="32" y="28"/>
                    <a:pt x="31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1" y="25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3" y="25"/>
                    <a:pt x="34" y="25"/>
                    <a:pt x="34" y="25"/>
                  </a:cubicBezTo>
                  <a:cubicBezTo>
                    <a:pt x="34" y="25"/>
                    <a:pt x="34" y="25"/>
                    <a:pt x="35" y="25"/>
                  </a:cubicBezTo>
                  <a:cubicBezTo>
                    <a:pt x="35" y="24"/>
                    <a:pt x="35" y="25"/>
                    <a:pt x="36" y="24"/>
                  </a:cubicBezTo>
                  <a:cubicBezTo>
                    <a:pt x="36" y="24"/>
                    <a:pt x="36" y="23"/>
                    <a:pt x="37" y="23"/>
                  </a:cubicBezTo>
                  <a:cubicBezTo>
                    <a:pt x="37" y="23"/>
                    <a:pt x="37" y="22"/>
                    <a:pt x="37" y="22"/>
                  </a:cubicBezTo>
                  <a:cubicBezTo>
                    <a:pt x="38" y="20"/>
                    <a:pt x="36" y="20"/>
                    <a:pt x="35" y="19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4" y="16"/>
                    <a:pt x="34" y="16"/>
                    <a:pt x="33" y="15"/>
                  </a:cubicBezTo>
                  <a:cubicBezTo>
                    <a:pt x="33" y="15"/>
                    <a:pt x="32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5"/>
                    <a:pt x="30" y="15"/>
                    <a:pt x="30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7" y="15"/>
                    <a:pt x="27" y="16"/>
                    <a:pt x="26" y="16"/>
                  </a:cubicBezTo>
                  <a:cubicBezTo>
                    <a:pt x="25" y="16"/>
                    <a:pt x="25" y="15"/>
                    <a:pt x="24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3" y="13"/>
                    <a:pt x="23" y="13"/>
                    <a:pt x="22" y="12"/>
                  </a:cubicBezTo>
                  <a:cubicBezTo>
                    <a:pt x="22" y="12"/>
                    <a:pt x="22" y="12"/>
                    <a:pt x="22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2"/>
                    <a:pt x="11" y="3"/>
                    <a:pt x="12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9" y="10"/>
                    <a:pt x="8" y="10"/>
                  </a:cubicBezTo>
                  <a:cubicBezTo>
                    <a:pt x="7" y="10"/>
                    <a:pt x="7" y="10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3"/>
                    <a:pt x="4" y="14"/>
                    <a:pt x="4" y="14"/>
                  </a:cubicBezTo>
                  <a:cubicBezTo>
                    <a:pt x="3" y="14"/>
                    <a:pt x="2" y="15"/>
                    <a:pt x="2" y="15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2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2"/>
                    <a:pt x="3" y="22"/>
                    <a:pt x="3" y="23"/>
                  </a:cubicBezTo>
                  <a:cubicBezTo>
                    <a:pt x="3" y="23"/>
                    <a:pt x="3" y="25"/>
                    <a:pt x="3" y="25"/>
                  </a:cubicBezTo>
                  <a:cubicBezTo>
                    <a:pt x="3" y="25"/>
                    <a:pt x="5" y="25"/>
                    <a:pt x="5" y="25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9" y="24"/>
                    <a:pt x="9" y="25"/>
                  </a:cubicBezTo>
                  <a:cubicBezTo>
                    <a:pt x="10" y="25"/>
                    <a:pt x="10" y="27"/>
                    <a:pt x="10" y="28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0" y="33"/>
                    <a:pt x="12" y="34"/>
                    <a:pt x="13" y="34"/>
                  </a:cubicBezTo>
                  <a:cubicBezTo>
                    <a:pt x="13" y="34"/>
                    <a:pt x="14" y="35"/>
                    <a:pt x="15" y="35"/>
                  </a:cubicBezTo>
                  <a:cubicBezTo>
                    <a:pt x="16" y="36"/>
                    <a:pt x="16" y="36"/>
                    <a:pt x="17" y="36"/>
                  </a:cubicBezTo>
                  <a:cubicBezTo>
                    <a:pt x="18" y="37"/>
                    <a:pt x="20" y="36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5" y="34"/>
                    <a:pt x="26" y="34"/>
                  </a:cubicBezTo>
                  <a:cubicBezTo>
                    <a:pt x="27" y="34"/>
                    <a:pt x="28" y="34"/>
                    <a:pt x="29" y="35"/>
                  </a:cubicBezTo>
                  <a:cubicBezTo>
                    <a:pt x="30" y="35"/>
                    <a:pt x="30" y="36"/>
                    <a:pt x="31" y="36"/>
                  </a:cubicBezTo>
                  <a:cubicBezTo>
                    <a:pt x="32" y="37"/>
                    <a:pt x="33" y="37"/>
                    <a:pt x="33" y="38"/>
                  </a:cubicBezTo>
                  <a:cubicBezTo>
                    <a:pt x="34" y="39"/>
                    <a:pt x="34" y="39"/>
                    <a:pt x="34" y="40"/>
                  </a:cubicBezTo>
                  <a:cubicBezTo>
                    <a:pt x="35" y="41"/>
                    <a:pt x="35" y="41"/>
                    <a:pt x="35" y="42"/>
                  </a:cubicBezTo>
                  <a:cubicBezTo>
                    <a:pt x="36" y="43"/>
                    <a:pt x="35" y="43"/>
                    <a:pt x="36" y="44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6" y="49"/>
                    <a:pt x="36" y="49"/>
                  </a:cubicBezTo>
                  <a:cubicBezTo>
                    <a:pt x="36" y="50"/>
                    <a:pt x="36" y="51"/>
                    <a:pt x="37" y="51"/>
                  </a:cubicBezTo>
                  <a:cubicBezTo>
                    <a:pt x="37" y="52"/>
                    <a:pt x="38" y="53"/>
                    <a:pt x="38" y="53"/>
                  </a:cubicBezTo>
                  <a:cubicBezTo>
                    <a:pt x="39" y="54"/>
                    <a:pt x="39" y="54"/>
                    <a:pt x="40" y="54"/>
                  </a:cubicBezTo>
                  <a:cubicBezTo>
                    <a:pt x="40" y="54"/>
                    <a:pt x="40" y="54"/>
                    <a:pt x="40" y="55"/>
                  </a:cubicBezTo>
                  <a:cubicBezTo>
                    <a:pt x="40" y="55"/>
                    <a:pt x="40" y="54"/>
                    <a:pt x="40" y="54"/>
                  </a:cubicBezTo>
                  <a:cubicBezTo>
                    <a:pt x="41" y="55"/>
                    <a:pt x="41" y="56"/>
                    <a:pt x="42" y="57"/>
                  </a:cubicBezTo>
                  <a:cubicBezTo>
                    <a:pt x="42" y="57"/>
                    <a:pt x="42" y="58"/>
                    <a:pt x="42" y="58"/>
                  </a:cubicBezTo>
                  <a:cubicBezTo>
                    <a:pt x="42" y="59"/>
                    <a:pt x="42" y="59"/>
                    <a:pt x="43" y="59"/>
                  </a:cubicBezTo>
                  <a:cubicBezTo>
                    <a:pt x="43" y="60"/>
                    <a:pt x="42" y="60"/>
                    <a:pt x="42" y="61"/>
                  </a:cubicBezTo>
                  <a:cubicBezTo>
                    <a:pt x="43" y="61"/>
                    <a:pt x="43" y="62"/>
                    <a:pt x="43" y="63"/>
                  </a:cubicBezTo>
                  <a:cubicBezTo>
                    <a:pt x="43" y="63"/>
                    <a:pt x="43" y="64"/>
                    <a:pt x="42" y="65"/>
                  </a:cubicBezTo>
                  <a:cubicBezTo>
                    <a:pt x="42" y="66"/>
                    <a:pt x="42" y="66"/>
                    <a:pt x="42" y="67"/>
                  </a:cubicBezTo>
                  <a:cubicBezTo>
                    <a:pt x="41" y="67"/>
                    <a:pt x="40" y="67"/>
                    <a:pt x="40" y="67"/>
                  </a:cubicBezTo>
                  <a:cubicBezTo>
                    <a:pt x="40" y="68"/>
                    <a:pt x="40" y="68"/>
                    <a:pt x="41" y="69"/>
                  </a:cubicBezTo>
                  <a:cubicBezTo>
                    <a:pt x="42" y="70"/>
                    <a:pt x="41" y="70"/>
                    <a:pt x="43" y="71"/>
                  </a:cubicBezTo>
                  <a:cubicBezTo>
                    <a:pt x="44" y="71"/>
                    <a:pt x="45" y="72"/>
                    <a:pt x="46" y="71"/>
                  </a:cubicBezTo>
                  <a:cubicBezTo>
                    <a:pt x="47" y="71"/>
                    <a:pt x="47" y="71"/>
                    <a:pt x="47" y="70"/>
                  </a:cubicBezTo>
                  <a:cubicBezTo>
                    <a:pt x="47" y="69"/>
                    <a:pt x="47" y="68"/>
                    <a:pt x="48" y="68"/>
                  </a:cubicBezTo>
                  <a:cubicBezTo>
                    <a:pt x="48" y="67"/>
                    <a:pt x="49" y="67"/>
                    <a:pt x="49" y="66"/>
                  </a:cubicBezTo>
                  <a:cubicBezTo>
                    <a:pt x="50" y="65"/>
                    <a:pt x="51" y="66"/>
                    <a:pt x="52" y="66"/>
                  </a:cubicBezTo>
                  <a:cubicBezTo>
                    <a:pt x="53" y="67"/>
                    <a:pt x="54" y="67"/>
                    <a:pt x="55" y="67"/>
                  </a:cubicBezTo>
                  <a:cubicBezTo>
                    <a:pt x="56" y="66"/>
                    <a:pt x="56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6"/>
                    <a:pt x="58" y="65"/>
                    <a:pt x="58" y="6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5" name="Freeform 197"/>
            <p:cNvSpPr>
              <a:spLocks/>
            </p:cNvSpPr>
            <p:nvPr/>
          </p:nvSpPr>
          <p:spPr bwMode="auto">
            <a:xfrm>
              <a:off x="9597800" y="2689881"/>
              <a:ext cx="71338" cy="148988"/>
            </a:xfrm>
            <a:custGeom>
              <a:avLst/>
              <a:gdLst/>
              <a:ahLst/>
              <a:cxnLst>
                <a:cxn ang="0">
                  <a:pos x="55" y="79"/>
                </a:cxn>
                <a:cxn ang="0">
                  <a:pos x="53" y="68"/>
                </a:cxn>
                <a:cxn ang="0">
                  <a:pos x="50" y="64"/>
                </a:cxn>
                <a:cxn ang="0">
                  <a:pos x="47" y="60"/>
                </a:cxn>
                <a:cxn ang="0">
                  <a:pos x="45" y="59"/>
                </a:cxn>
                <a:cxn ang="0">
                  <a:pos x="38" y="52"/>
                </a:cxn>
                <a:cxn ang="0">
                  <a:pos x="34" y="46"/>
                </a:cxn>
                <a:cxn ang="0">
                  <a:pos x="33" y="44"/>
                </a:cxn>
                <a:cxn ang="0">
                  <a:pos x="30" y="42"/>
                </a:cxn>
                <a:cxn ang="0">
                  <a:pos x="29" y="35"/>
                </a:cxn>
                <a:cxn ang="0">
                  <a:pos x="31" y="29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43" y="18"/>
                </a:cxn>
                <a:cxn ang="0">
                  <a:pos x="44" y="17"/>
                </a:cxn>
                <a:cxn ang="0">
                  <a:pos x="40" y="14"/>
                </a:cxn>
                <a:cxn ang="0">
                  <a:pos x="37" y="13"/>
                </a:cxn>
                <a:cxn ang="0">
                  <a:pos x="35" y="7"/>
                </a:cxn>
                <a:cxn ang="0">
                  <a:pos x="33" y="4"/>
                </a:cxn>
                <a:cxn ang="0">
                  <a:pos x="29" y="4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18" y="5"/>
                </a:cxn>
                <a:cxn ang="0">
                  <a:pos x="14" y="7"/>
                </a:cxn>
                <a:cxn ang="0">
                  <a:pos x="7" y="8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4" y="13"/>
                </a:cxn>
                <a:cxn ang="0">
                  <a:pos x="6" y="16"/>
                </a:cxn>
                <a:cxn ang="0">
                  <a:pos x="7" y="20"/>
                </a:cxn>
                <a:cxn ang="0">
                  <a:pos x="10" y="23"/>
                </a:cxn>
                <a:cxn ang="0">
                  <a:pos x="15" y="22"/>
                </a:cxn>
                <a:cxn ang="0">
                  <a:pos x="18" y="24"/>
                </a:cxn>
                <a:cxn ang="0">
                  <a:pos x="21" y="30"/>
                </a:cxn>
                <a:cxn ang="0">
                  <a:pos x="18" y="32"/>
                </a:cxn>
                <a:cxn ang="0">
                  <a:pos x="14" y="33"/>
                </a:cxn>
                <a:cxn ang="0">
                  <a:pos x="18" y="37"/>
                </a:cxn>
                <a:cxn ang="0">
                  <a:pos x="22" y="38"/>
                </a:cxn>
                <a:cxn ang="0">
                  <a:pos x="24" y="42"/>
                </a:cxn>
                <a:cxn ang="0">
                  <a:pos x="27" y="47"/>
                </a:cxn>
                <a:cxn ang="0">
                  <a:pos x="35" y="54"/>
                </a:cxn>
                <a:cxn ang="0">
                  <a:pos x="35" y="58"/>
                </a:cxn>
                <a:cxn ang="0">
                  <a:pos x="40" y="61"/>
                </a:cxn>
                <a:cxn ang="0">
                  <a:pos x="41" y="65"/>
                </a:cxn>
                <a:cxn ang="0">
                  <a:pos x="42" y="68"/>
                </a:cxn>
                <a:cxn ang="0">
                  <a:pos x="41" y="75"/>
                </a:cxn>
                <a:cxn ang="0">
                  <a:pos x="38" y="92"/>
                </a:cxn>
                <a:cxn ang="0">
                  <a:pos x="31" y="97"/>
                </a:cxn>
                <a:cxn ang="0">
                  <a:pos x="25" y="102"/>
                </a:cxn>
                <a:cxn ang="0">
                  <a:pos x="18" y="107"/>
                </a:cxn>
                <a:cxn ang="0">
                  <a:pos x="23" y="110"/>
                </a:cxn>
                <a:cxn ang="0">
                  <a:pos x="21" y="114"/>
                </a:cxn>
                <a:cxn ang="0">
                  <a:pos x="21" y="119"/>
                </a:cxn>
                <a:cxn ang="0">
                  <a:pos x="25" y="119"/>
                </a:cxn>
                <a:cxn ang="0">
                  <a:pos x="28" y="116"/>
                </a:cxn>
                <a:cxn ang="0">
                  <a:pos x="33" y="112"/>
                </a:cxn>
                <a:cxn ang="0">
                  <a:pos x="37" y="107"/>
                </a:cxn>
                <a:cxn ang="0">
                  <a:pos x="42" y="105"/>
                </a:cxn>
                <a:cxn ang="0">
                  <a:pos x="47" y="102"/>
                </a:cxn>
                <a:cxn ang="0">
                  <a:pos x="51" y="99"/>
                </a:cxn>
                <a:cxn ang="0">
                  <a:pos x="55" y="96"/>
                </a:cxn>
                <a:cxn ang="0">
                  <a:pos x="56" y="85"/>
                </a:cxn>
              </a:cxnLst>
              <a:rect l="0" t="0" r="r" b="b"/>
              <a:pathLst>
                <a:path w="57" h="120">
                  <a:moveTo>
                    <a:pt x="56" y="85"/>
                  </a:moveTo>
                  <a:cubicBezTo>
                    <a:pt x="56" y="84"/>
                    <a:pt x="55" y="84"/>
                    <a:pt x="55" y="83"/>
                  </a:cubicBezTo>
                  <a:cubicBezTo>
                    <a:pt x="54" y="82"/>
                    <a:pt x="55" y="80"/>
                    <a:pt x="55" y="79"/>
                  </a:cubicBezTo>
                  <a:cubicBezTo>
                    <a:pt x="56" y="78"/>
                    <a:pt x="55" y="77"/>
                    <a:pt x="55" y="75"/>
                  </a:cubicBezTo>
                  <a:cubicBezTo>
                    <a:pt x="55" y="74"/>
                    <a:pt x="54" y="73"/>
                    <a:pt x="54" y="72"/>
                  </a:cubicBezTo>
                  <a:cubicBezTo>
                    <a:pt x="54" y="70"/>
                    <a:pt x="54" y="69"/>
                    <a:pt x="53" y="68"/>
                  </a:cubicBezTo>
                  <a:cubicBezTo>
                    <a:pt x="52" y="68"/>
                    <a:pt x="52" y="67"/>
                    <a:pt x="52" y="67"/>
                  </a:cubicBezTo>
                  <a:cubicBezTo>
                    <a:pt x="52" y="67"/>
                    <a:pt x="51" y="66"/>
                    <a:pt x="51" y="66"/>
                  </a:cubicBezTo>
                  <a:cubicBezTo>
                    <a:pt x="51" y="65"/>
                    <a:pt x="51" y="65"/>
                    <a:pt x="50" y="64"/>
                  </a:cubicBezTo>
                  <a:cubicBezTo>
                    <a:pt x="50" y="64"/>
                    <a:pt x="49" y="63"/>
                    <a:pt x="49" y="63"/>
                  </a:cubicBezTo>
                  <a:cubicBezTo>
                    <a:pt x="48" y="62"/>
                    <a:pt x="48" y="62"/>
                    <a:pt x="48" y="61"/>
                  </a:cubicBezTo>
                  <a:cubicBezTo>
                    <a:pt x="48" y="61"/>
                    <a:pt x="47" y="61"/>
                    <a:pt x="47" y="60"/>
                  </a:cubicBezTo>
                  <a:cubicBezTo>
                    <a:pt x="47" y="60"/>
                    <a:pt x="46" y="60"/>
                    <a:pt x="46" y="60"/>
                  </a:cubicBezTo>
                  <a:cubicBezTo>
                    <a:pt x="46" y="60"/>
                    <a:pt x="46" y="59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58"/>
                    <a:pt x="43" y="58"/>
                    <a:pt x="42" y="57"/>
                  </a:cubicBezTo>
                  <a:cubicBezTo>
                    <a:pt x="42" y="56"/>
                    <a:pt x="41" y="55"/>
                    <a:pt x="40" y="54"/>
                  </a:cubicBezTo>
                  <a:cubicBezTo>
                    <a:pt x="39" y="53"/>
                    <a:pt x="39" y="53"/>
                    <a:pt x="38" y="52"/>
                  </a:cubicBezTo>
                  <a:cubicBezTo>
                    <a:pt x="37" y="51"/>
                    <a:pt x="37" y="50"/>
                    <a:pt x="35" y="50"/>
                  </a:cubicBezTo>
                  <a:cubicBezTo>
                    <a:pt x="35" y="49"/>
                    <a:pt x="34" y="48"/>
                    <a:pt x="34" y="47"/>
                  </a:cubicBezTo>
                  <a:cubicBezTo>
                    <a:pt x="34" y="47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4"/>
                    <a:pt x="33" y="44"/>
                  </a:cubicBezTo>
                  <a:cubicBezTo>
                    <a:pt x="32" y="44"/>
                    <a:pt x="32" y="44"/>
                    <a:pt x="32" y="43"/>
                  </a:cubicBezTo>
                  <a:cubicBezTo>
                    <a:pt x="32" y="43"/>
                    <a:pt x="31" y="43"/>
                    <a:pt x="31" y="43"/>
                  </a:cubicBezTo>
                  <a:cubicBezTo>
                    <a:pt x="31" y="42"/>
                    <a:pt x="31" y="42"/>
                    <a:pt x="30" y="42"/>
                  </a:cubicBezTo>
                  <a:cubicBezTo>
                    <a:pt x="30" y="41"/>
                    <a:pt x="29" y="40"/>
                    <a:pt x="28" y="39"/>
                  </a:cubicBezTo>
                  <a:cubicBezTo>
                    <a:pt x="28" y="38"/>
                    <a:pt x="28" y="37"/>
                    <a:pt x="28" y="36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2"/>
                    <a:pt x="29" y="31"/>
                    <a:pt x="29" y="30"/>
                  </a:cubicBezTo>
                  <a:cubicBezTo>
                    <a:pt x="30" y="30"/>
                    <a:pt x="30" y="29"/>
                    <a:pt x="31" y="29"/>
                  </a:cubicBezTo>
                  <a:cubicBezTo>
                    <a:pt x="32" y="29"/>
                    <a:pt x="32" y="28"/>
                    <a:pt x="33" y="27"/>
                  </a:cubicBezTo>
                  <a:cubicBezTo>
                    <a:pt x="34" y="26"/>
                    <a:pt x="34" y="25"/>
                    <a:pt x="35" y="24"/>
                  </a:cubicBezTo>
                  <a:cubicBezTo>
                    <a:pt x="35" y="23"/>
                    <a:pt x="36" y="22"/>
                    <a:pt x="37" y="22"/>
                  </a:cubicBezTo>
                  <a:cubicBezTo>
                    <a:pt x="37" y="22"/>
                    <a:pt x="38" y="22"/>
                    <a:pt x="39" y="21"/>
                  </a:cubicBezTo>
                  <a:cubicBezTo>
                    <a:pt x="39" y="21"/>
                    <a:pt x="39" y="21"/>
                    <a:pt x="40" y="21"/>
                  </a:cubicBezTo>
                  <a:cubicBezTo>
                    <a:pt x="41" y="20"/>
                    <a:pt x="41" y="20"/>
                    <a:pt x="42" y="19"/>
                  </a:cubicBezTo>
                  <a:cubicBezTo>
                    <a:pt x="42" y="19"/>
                    <a:pt x="42" y="19"/>
                    <a:pt x="42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6"/>
                    <a:pt x="44" y="15"/>
                  </a:cubicBezTo>
                  <a:cubicBezTo>
                    <a:pt x="44" y="15"/>
                    <a:pt x="43" y="15"/>
                    <a:pt x="43" y="14"/>
                  </a:cubicBezTo>
                  <a:cubicBezTo>
                    <a:pt x="42" y="14"/>
                    <a:pt x="41" y="15"/>
                    <a:pt x="40" y="14"/>
                  </a:cubicBezTo>
                  <a:cubicBezTo>
                    <a:pt x="39" y="13"/>
                    <a:pt x="40" y="13"/>
                    <a:pt x="39" y="13"/>
                  </a:cubicBezTo>
                  <a:cubicBezTo>
                    <a:pt x="39" y="13"/>
                    <a:pt x="39" y="13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7" y="12"/>
                    <a:pt x="36" y="12"/>
                    <a:pt x="36" y="12"/>
                  </a:cubicBezTo>
                  <a:cubicBezTo>
                    <a:pt x="35" y="12"/>
                    <a:pt x="35" y="11"/>
                    <a:pt x="35" y="11"/>
                  </a:cubicBezTo>
                  <a:cubicBezTo>
                    <a:pt x="35" y="10"/>
                    <a:pt x="35" y="8"/>
                    <a:pt x="35" y="7"/>
                  </a:cubicBezTo>
                  <a:cubicBezTo>
                    <a:pt x="35" y="7"/>
                    <a:pt x="36" y="7"/>
                    <a:pt x="36" y="7"/>
                  </a:cubicBezTo>
                  <a:cubicBezTo>
                    <a:pt x="36" y="6"/>
                    <a:pt x="36" y="5"/>
                    <a:pt x="35" y="4"/>
                  </a:cubicBezTo>
                  <a:cubicBezTo>
                    <a:pt x="35" y="4"/>
                    <a:pt x="34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1" y="4"/>
                    <a:pt x="31" y="5"/>
                    <a:pt x="30" y="5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8" y="2"/>
                    <a:pt x="27" y="2"/>
                    <a:pt x="27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2"/>
                    <a:pt x="23" y="2"/>
                  </a:cubicBezTo>
                  <a:cubicBezTo>
                    <a:pt x="23" y="2"/>
                    <a:pt x="23" y="2"/>
                    <a:pt x="23" y="3"/>
                  </a:cubicBezTo>
                  <a:cubicBezTo>
                    <a:pt x="22" y="3"/>
                    <a:pt x="22" y="3"/>
                    <a:pt x="21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7" y="5"/>
                    <a:pt x="17" y="5"/>
                    <a:pt x="16" y="6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3" y="7"/>
                    <a:pt x="12" y="6"/>
                    <a:pt x="10" y="6"/>
                  </a:cubicBezTo>
                  <a:cubicBezTo>
                    <a:pt x="10" y="6"/>
                    <a:pt x="8" y="5"/>
                    <a:pt x="8" y="6"/>
                  </a:cubicBezTo>
                  <a:cubicBezTo>
                    <a:pt x="8" y="7"/>
                    <a:pt x="8" y="8"/>
                    <a:pt x="7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0"/>
                    <a:pt x="1" y="10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3"/>
                    <a:pt x="10" y="23"/>
                  </a:cubicBezTo>
                  <a:cubicBezTo>
                    <a:pt x="11" y="23"/>
                    <a:pt x="11" y="22"/>
                    <a:pt x="12" y="23"/>
                  </a:cubicBezTo>
                  <a:cubicBezTo>
                    <a:pt x="13" y="23"/>
                    <a:pt x="13" y="23"/>
                    <a:pt x="14" y="23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20" y="27"/>
                    <a:pt x="22" y="27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0" y="30"/>
                    <a:pt x="20" y="31"/>
                    <a:pt x="20" y="31"/>
                  </a:cubicBezTo>
                  <a:cubicBezTo>
                    <a:pt x="19" y="32"/>
                    <a:pt x="19" y="31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6" y="32"/>
                    <a:pt x="15" y="32"/>
                    <a:pt x="15" y="32"/>
                  </a:cubicBezTo>
                  <a:cubicBezTo>
                    <a:pt x="14" y="32"/>
                    <a:pt x="14" y="32"/>
                    <a:pt x="14" y="33"/>
                  </a:cubicBezTo>
                  <a:cubicBezTo>
                    <a:pt x="14" y="33"/>
                    <a:pt x="14" y="33"/>
                    <a:pt x="14" y="34"/>
                  </a:cubicBezTo>
                  <a:cubicBezTo>
                    <a:pt x="15" y="34"/>
                    <a:pt x="16" y="35"/>
                    <a:pt x="16" y="36"/>
                  </a:cubicBezTo>
                  <a:cubicBezTo>
                    <a:pt x="17" y="36"/>
                    <a:pt x="17" y="37"/>
                    <a:pt x="18" y="37"/>
                  </a:cubicBezTo>
                  <a:cubicBezTo>
                    <a:pt x="18" y="37"/>
                    <a:pt x="18" y="37"/>
                    <a:pt x="19" y="37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9"/>
                    <a:pt x="24" y="39"/>
                    <a:pt x="24" y="40"/>
                  </a:cubicBezTo>
                  <a:cubicBezTo>
                    <a:pt x="24" y="40"/>
                    <a:pt x="24" y="41"/>
                    <a:pt x="24" y="41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5" y="44"/>
                  </a:cubicBezTo>
                  <a:cubicBezTo>
                    <a:pt x="25" y="44"/>
                    <a:pt x="26" y="44"/>
                    <a:pt x="26" y="45"/>
                  </a:cubicBezTo>
                  <a:cubicBezTo>
                    <a:pt x="27" y="45"/>
                    <a:pt x="27" y="46"/>
                    <a:pt x="27" y="47"/>
                  </a:cubicBezTo>
                  <a:cubicBezTo>
                    <a:pt x="28" y="48"/>
                    <a:pt x="29" y="49"/>
                    <a:pt x="30" y="50"/>
                  </a:cubicBezTo>
                  <a:cubicBezTo>
                    <a:pt x="31" y="51"/>
                    <a:pt x="33" y="52"/>
                    <a:pt x="34" y="53"/>
                  </a:cubicBezTo>
                  <a:cubicBezTo>
                    <a:pt x="34" y="53"/>
                    <a:pt x="35" y="54"/>
                    <a:pt x="35" y="54"/>
                  </a:cubicBezTo>
                  <a:cubicBezTo>
                    <a:pt x="35" y="55"/>
                    <a:pt x="35" y="54"/>
                    <a:pt x="35" y="55"/>
                  </a:cubicBezTo>
                  <a:cubicBezTo>
                    <a:pt x="35" y="55"/>
                    <a:pt x="35" y="56"/>
                    <a:pt x="35" y="56"/>
                  </a:cubicBezTo>
                  <a:cubicBezTo>
                    <a:pt x="35" y="57"/>
                    <a:pt x="35" y="58"/>
                    <a:pt x="35" y="58"/>
                  </a:cubicBezTo>
                  <a:cubicBezTo>
                    <a:pt x="36" y="59"/>
                    <a:pt x="37" y="58"/>
                    <a:pt x="38" y="59"/>
                  </a:cubicBezTo>
                  <a:cubicBezTo>
                    <a:pt x="39" y="59"/>
                    <a:pt x="38" y="60"/>
                    <a:pt x="39" y="60"/>
                  </a:cubicBezTo>
                  <a:cubicBezTo>
                    <a:pt x="39" y="61"/>
                    <a:pt x="40" y="61"/>
                    <a:pt x="4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3"/>
                    <a:pt x="41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66"/>
                    <a:pt x="42" y="66"/>
                    <a:pt x="42" y="67"/>
                  </a:cubicBezTo>
                  <a:cubicBezTo>
                    <a:pt x="42" y="67"/>
                    <a:pt x="42" y="68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2"/>
                    <a:pt x="42" y="73"/>
                    <a:pt x="41" y="74"/>
                  </a:cubicBezTo>
                  <a:cubicBezTo>
                    <a:pt x="41" y="74"/>
                    <a:pt x="41" y="75"/>
                    <a:pt x="41" y="75"/>
                  </a:cubicBezTo>
                  <a:cubicBezTo>
                    <a:pt x="41" y="76"/>
                    <a:pt x="41" y="77"/>
                    <a:pt x="41" y="78"/>
                  </a:cubicBezTo>
                  <a:cubicBezTo>
                    <a:pt x="42" y="81"/>
                    <a:pt x="42" y="85"/>
                    <a:pt x="41" y="88"/>
                  </a:cubicBezTo>
                  <a:cubicBezTo>
                    <a:pt x="41" y="89"/>
                    <a:pt x="39" y="91"/>
                    <a:pt x="38" y="92"/>
                  </a:cubicBezTo>
                  <a:cubicBezTo>
                    <a:pt x="37" y="93"/>
                    <a:pt x="36" y="93"/>
                    <a:pt x="34" y="94"/>
                  </a:cubicBezTo>
                  <a:cubicBezTo>
                    <a:pt x="34" y="94"/>
                    <a:pt x="33" y="95"/>
                    <a:pt x="33" y="96"/>
                  </a:cubicBezTo>
                  <a:cubicBezTo>
                    <a:pt x="32" y="97"/>
                    <a:pt x="32" y="97"/>
                    <a:pt x="31" y="97"/>
                  </a:cubicBezTo>
                  <a:cubicBezTo>
                    <a:pt x="31" y="97"/>
                    <a:pt x="30" y="97"/>
                    <a:pt x="30" y="98"/>
                  </a:cubicBezTo>
                  <a:cubicBezTo>
                    <a:pt x="29" y="99"/>
                    <a:pt x="31" y="101"/>
                    <a:pt x="31" y="101"/>
                  </a:cubicBezTo>
                  <a:cubicBezTo>
                    <a:pt x="30" y="104"/>
                    <a:pt x="27" y="102"/>
                    <a:pt x="25" y="102"/>
                  </a:cubicBezTo>
                  <a:cubicBezTo>
                    <a:pt x="24" y="102"/>
                    <a:pt x="23" y="102"/>
                    <a:pt x="23" y="102"/>
                  </a:cubicBezTo>
                  <a:cubicBezTo>
                    <a:pt x="23" y="103"/>
                    <a:pt x="22" y="104"/>
                    <a:pt x="22" y="104"/>
                  </a:cubicBezTo>
                  <a:cubicBezTo>
                    <a:pt x="21" y="105"/>
                    <a:pt x="20" y="107"/>
                    <a:pt x="18" y="107"/>
                  </a:cubicBezTo>
                  <a:cubicBezTo>
                    <a:pt x="18" y="107"/>
                    <a:pt x="18" y="108"/>
                    <a:pt x="18" y="108"/>
                  </a:cubicBezTo>
                  <a:cubicBezTo>
                    <a:pt x="19" y="109"/>
                    <a:pt x="20" y="108"/>
                    <a:pt x="21" y="109"/>
                  </a:cubicBezTo>
                  <a:cubicBezTo>
                    <a:pt x="21" y="109"/>
                    <a:pt x="22" y="109"/>
                    <a:pt x="23" y="110"/>
                  </a:cubicBezTo>
                  <a:cubicBezTo>
                    <a:pt x="23" y="110"/>
                    <a:pt x="23" y="111"/>
                    <a:pt x="22" y="111"/>
                  </a:cubicBezTo>
                  <a:cubicBezTo>
                    <a:pt x="22" y="112"/>
                    <a:pt x="21" y="112"/>
                    <a:pt x="21" y="112"/>
                  </a:cubicBezTo>
                  <a:cubicBezTo>
                    <a:pt x="20" y="113"/>
                    <a:pt x="20" y="114"/>
                    <a:pt x="21" y="114"/>
                  </a:cubicBezTo>
                  <a:cubicBezTo>
                    <a:pt x="21" y="115"/>
                    <a:pt x="21" y="116"/>
                    <a:pt x="21" y="117"/>
                  </a:cubicBezTo>
                  <a:cubicBezTo>
                    <a:pt x="21" y="117"/>
                    <a:pt x="21" y="118"/>
                    <a:pt x="21" y="118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2" y="120"/>
                    <a:pt x="23" y="120"/>
                    <a:pt x="24" y="120"/>
                  </a:cubicBezTo>
                  <a:cubicBezTo>
                    <a:pt x="25" y="120"/>
                    <a:pt x="25" y="120"/>
                    <a:pt x="25" y="119"/>
                  </a:cubicBezTo>
                  <a:cubicBezTo>
                    <a:pt x="25" y="119"/>
                    <a:pt x="25" y="119"/>
                    <a:pt x="26" y="118"/>
                  </a:cubicBezTo>
                  <a:cubicBezTo>
                    <a:pt x="26" y="118"/>
                    <a:pt x="26" y="117"/>
                    <a:pt x="27" y="117"/>
                  </a:cubicBezTo>
                  <a:cubicBezTo>
                    <a:pt x="27" y="116"/>
                    <a:pt x="28" y="116"/>
                    <a:pt x="28" y="116"/>
                  </a:cubicBezTo>
                  <a:cubicBezTo>
                    <a:pt x="28" y="115"/>
                    <a:pt x="29" y="115"/>
                    <a:pt x="29" y="115"/>
                  </a:cubicBezTo>
                  <a:cubicBezTo>
                    <a:pt x="30" y="115"/>
                    <a:pt x="31" y="115"/>
                    <a:pt x="32" y="114"/>
                  </a:cubicBezTo>
                  <a:cubicBezTo>
                    <a:pt x="33" y="113"/>
                    <a:pt x="33" y="113"/>
                    <a:pt x="33" y="112"/>
                  </a:cubicBezTo>
                  <a:cubicBezTo>
                    <a:pt x="34" y="111"/>
                    <a:pt x="35" y="112"/>
                    <a:pt x="36" y="111"/>
                  </a:cubicBezTo>
                  <a:cubicBezTo>
                    <a:pt x="36" y="110"/>
                    <a:pt x="36" y="109"/>
                    <a:pt x="36" y="109"/>
                  </a:cubicBezTo>
                  <a:cubicBezTo>
                    <a:pt x="36" y="107"/>
                    <a:pt x="36" y="107"/>
                    <a:pt x="37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7"/>
                    <a:pt x="39" y="107"/>
                    <a:pt x="40" y="107"/>
                  </a:cubicBezTo>
                  <a:cubicBezTo>
                    <a:pt x="41" y="106"/>
                    <a:pt x="42" y="106"/>
                    <a:pt x="42" y="105"/>
                  </a:cubicBezTo>
                  <a:cubicBezTo>
                    <a:pt x="43" y="105"/>
                    <a:pt x="44" y="104"/>
                    <a:pt x="45" y="104"/>
                  </a:cubicBezTo>
                  <a:cubicBezTo>
                    <a:pt x="46" y="104"/>
                    <a:pt x="46" y="103"/>
                    <a:pt x="47" y="103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9" y="100"/>
                    <a:pt x="49" y="100"/>
                    <a:pt x="50" y="100"/>
                  </a:cubicBezTo>
                  <a:cubicBezTo>
                    <a:pt x="50" y="100"/>
                    <a:pt x="50" y="100"/>
                    <a:pt x="51" y="99"/>
                  </a:cubicBezTo>
                  <a:cubicBezTo>
                    <a:pt x="51" y="99"/>
                    <a:pt x="52" y="98"/>
                    <a:pt x="52" y="98"/>
                  </a:cubicBezTo>
                  <a:cubicBezTo>
                    <a:pt x="53" y="98"/>
                    <a:pt x="53" y="97"/>
                    <a:pt x="54" y="97"/>
                  </a:cubicBezTo>
                  <a:cubicBezTo>
                    <a:pt x="54" y="97"/>
                    <a:pt x="55" y="97"/>
                    <a:pt x="55" y="96"/>
                  </a:cubicBezTo>
                  <a:cubicBezTo>
                    <a:pt x="55" y="96"/>
                    <a:pt x="55" y="95"/>
                    <a:pt x="56" y="94"/>
                  </a:cubicBezTo>
                  <a:cubicBezTo>
                    <a:pt x="56" y="94"/>
                    <a:pt x="56" y="93"/>
                    <a:pt x="56" y="93"/>
                  </a:cubicBezTo>
                  <a:cubicBezTo>
                    <a:pt x="57" y="90"/>
                    <a:pt x="56" y="88"/>
                    <a:pt x="56" y="8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6" name="Freeform 198"/>
            <p:cNvSpPr>
              <a:spLocks/>
            </p:cNvSpPr>
            <p:nvPr/>
          </p:nvSpPr>
          <p:spPr bwMode="auto">
            <a:xfrm>
              <a:off x="9501210" y="2636851"/>
              <a:ext cx="88383" cy="188761"/>
            </a:xfrm>
            <a:custGeom>
              <a:avLst/>
              <a:gdLst/>
              <a:ahLst/>
              <a:cxnLst>
                <a:cxn ang="0">
                  <a:pos x="68" y="57"/>
                </a:cxn>
                <a:cxn ang="0">
                  <a:pos x="63" y="59"/>
                </a:cxn>
                <a:cxn ang="0">
                  <a:pos x="59" y="55"/>
                </a:cxn>
                <a:cxn ang="0">
                  <a:pos x="57" y="49"/>
                </a:cxn>
                <a:cxn ang="0">
                  <a:pos x="53" y="46"/>
                </a:cxn>
                <a:cxn ang="0">
                  <a:pos x="51" y="41"/>
                </a:cxn>
                <a:cxn ang="0">
                  <a:pos x="47" y="38"/>
                </a:cxn>
                <a:cxn ang="0">
                  <a:pos x="42" y="33"/>
                </a:cxn>
                <a:cxn ang="0">
                  <a:pos x="44" y="29"/>
                </a:cxn>
                <a:cxn ang="0">
                  <a:pos x="46" y="26"/>
                </a:cxn>
                <a:cxn ang="0">
                  <a:pos x="52" y="21"/>
                </a:cxn>
                <a:cxn ang="0">
                  <a:pos x="51" y="17"/>
                </a:cxn>
                <a:cxn ang="0">
                  <a:pos x="51" y="8"/>
                </a:cxn>
                <a:cxn ang="0">
                  <a:pos x="48" y="4"/>
                </a:cxn>
                <a:cxn ang="0">
                  <a:pos x="44" y="0"/>
                </a:cxn>
                <a:cxn ang="0">
                  <a:pos x="40" y="3"/>
                </a:cxn>
                <a:cxn ang="0">
                  <a:pos x="33" y="10"/>
                </a:cxn>
                <a:cxn ang="0">
                  <a:pos x="27" y="14"/>
                </a:cxn>
                <a:cxn ang="0">
                  <a:pos x="24" y="15"/>
                </a:cxn>
                <a:cxn ang="0">
                  <a:pos x="21" y="22"/>
                </a:cxn>
                <a:cxn ang="0">
                  <a:pos x="18" y="31"/>
                </a:cxn>
                <a:cxn ang="0">
                  <a:pos x="10" y="38"/>
                </a:cxn>
                <a:cxn ang="0">
                  <a:pos x="9" y="47"/>
                </a:cxn>
                <a:cxn ang="0">
                  <a:pos x="3" y="56"/>
                </a:cxn>
                <a:cxn ang="0">
                  <a:pos x="1" y="61"/>
                </a:cxn>
                <a:cxn ang="0">
                  <a:pos x="3" y="69"/>
                </a:cxn>
                <a:cxn ang="0">
                  <a:pos x="6" y="71"/>
                </a:cxn>
                <a:cxn ang="0">
                  <a:pos x="10" y="74"/>
                </a:cxn>
                <a:cxn ang="0">
                  <a:pos x="11" y="77"/>
                </a:cxn>
                <a:cxn ang="0">
                  <a:pos x="14" y="81"/>
                </a:cxn>
                <a:cxn ang="0">
                  <a:pos x="18" y="97"/>
                </a:cxn>
                <a:cxn ang="0">
                  <a:pos x="17" y="104"/>
                </a:cxn>
                <a:cxn ang="0">
                  <a:pos x="28" y="106"/>
                </a:cxn>
                <a:cxn ang="0">
                  <a:pos x="33" y="102"/>
                </a:cxn>
                <a:cxn ang="0">
                  <a:pos x="35" y="100"/>
                </a:cxn>
                <a:cxn ang="0">
                  <a:pos x="40" y="100"/>
                </a:cxn>
                <a:cxn ang="0">
                  <a:pos x="42" y="111"/>
                </a:cxn>
                <a:cxn ang="0">
                  <a:pos x="43" y="116"/>
                </a:cxn>
                <a:cxn ang="0">
                  <a:pos x="48" y="125"/>
                </a:cxn>
                <a:cxn ang="0">
                  <a:pos x="49" y="134"/>
                </a:cxn>
                <a:cxn ang="0">
                  <a:pos x="49" y="150"/>
                </a:cxn>
                <a:cxn ang="0">
                  <a:pos x="50" y="151"/>
                </a:cxn>
                <a:cxn ang="0">
                  <a:pos x="53" y="145"/>
                </a:cxn>
                <a:cxn ang="0">
                  <a:pos x="55" y="142"/>
                </a:cxn>
                <a:cxn ang="0">
                  <a:pos x="57" y="135"/>
                </a:cxn>
                <a:cxn ang="0">
                  <a:pos x="56" y="131"/>
                </a:cxn>
                <a:cxn ang="0">
                  <a:pos x="54" y="123"/>
                </a:cxn>
                <a:cxn ang="0">
                  <a:pos x="51" y="117"/>
                </a:cxn>
                <a:cxn ang="0">
                  <a:pos x="50" y="115"/>
                </a:cxn>
                <a:cxn ang="0">
                  <a:pos x="51" y="103"/>
                </a:cxn>
                <a:cxn ang="0">
                  <a:pos x="49" y="98"/>
                </a:cxn>
                <a:cxn ang="0">
                  <a:pos x="46" y="92"/>
                </a:cxn>
                <a:cxn ang="0">
                  <a:pos x="43" y="87"/>
                </a:cxn>
                <a:cxn ang="0">
                  <a:pos x="43" y="80"/>
                </a:cxn>
                <a:cxn ang="0">
                  <a:pos x="44" y="73"/>
                </a:cxn>
                <a:cxn ang="0">
                  <a:pos x="50" y="69"/>
                </a:cxn>
                <a:cxn ang="0">
                  <a:pos x="56" y="69"/>
                </a:cxn>
                <a:cxn ang="0">
                  <a:pos x="62" y="69"/>
                </a:cxn>
                <a:cxn ang="0">
                  <a:pos x="63" y="67"/>
                </a:cxn>
                <a:cxn ang="0">
                  <a:pos x="66" y="64"/>
                </a:cxn>
                <a:cxn ang="0">
                  <a:pos x="70" y="61"/>
                </a:cxn>
              </a:cxnLst>
              <a:rect l="0" t="0" r="r" b="b"/>
              <a:pathLst>
                <a:path w="71" h="152">
                  <a:moveTo>
                    <a:pt x="70" y="60"/>
                  </a:moveTo>
                  <a:cubicBezTo>
                    <a:pt x="71" y="59"/>
                    <a:pt x="71" y="58"/>
                    <a:pt x="70" y="58"/>
                  </a:cubicBezTo>
                  <a:cubicBezTo>
                    <a:pt x="70" y="58"/>
                    <a:pt x="68" y="57"/>
                    <a:pt x="68" y="57"/>
                  </a:cubicBezTo>
                  <a:cubicBezTo>
                    <a:pt x="67" y="57"/>
                    <a:pt x="67" y="58"/>
                    <a:pt x="66" y="58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4" y="59"/>
                    <a:pt x="63" y="59"/>
                    <a:pt x="63" y="59"/>
                  </a:cubicBezTo>
                  <a:cubicBezTo>
                    <a:pt x="62" y="59"/>
                    <a:pt x="63" y="58"/>
                    <a:pt x="63" y="57"/>
                  </a:cubicBezTo>
                  <a:cubicBezTo>
                    <a:pt x="62" y="57"/>
                    <a:pt x="62" y="56"/>
                    <a:pt x="61" y="56"/>
                  </a:cubicBezTo>
                  <a:cubicBezTo>
                    <a:pt x="61" y="55"/>
                    <a:pt x="60" y="55"/>
                    <a:pt x="59" y="55"/>
                  </a:cubicBezTo>
                  <a:cubicBezTo>
                    <a:pt x="57" y="55"/>
                    <a:pt x="55" y="53"/>
                    <a:pt x="55" y="52"/>
                  </a:cubicBezTo>
                  <a:cubicBezTo>
                    <a:pt x="55" y="51"/>
                    <a:pt x="55" y="51"/>
                    <a:pt x="55" y="50"/>
                  </a:cubicBezTo>
                  <a:cubicBezTo>
                    <a:pt x="55" y="50"/>
                    <a:pt x="56" y="50"/>
                    <a:pt x="57" y="49"/>
                  </a:cubicBezTo>
                  <a:cubicBezTo>
                    <a:pt x="57" y="49"/>
                    <a:pt x="58" y="48"/>
                    <a:pt x="57" y="47"/>
                  </a:cubicBezTo>
                  <a:cubicBezTo>
                    <a:pt x="57" y="47"/>
                    <a:pt x="56" y="47"/>
                    <a:pt x="55" y="47"/>
                  </a:cubicBezTo>
                  <a:cubicBezTo>
                    <a:pt x="54" y="47"/>
                    <a:pt x="54" y="47"/>
                    <a:pt x="53" y="46"/>
                  </a:cubicBezTo>
                  <a:cubicBezTo>
                    <a:pt x="53" y="46"/>
                    <a:pt x="53" y="45"/>
                    <a:pt x="53" y="45"/>
                  </a:cubicBezTo>
                  <a:cubicBezTo>
                    <a:pt x="53" y="45"/>
                    <a:pt x="53" y="44"/>
                    <a:pt x="53" y="44"/>
                  </a:cubicBezTo>
                  <a:cubicBezTo>
                    <a:pt x="52" y="43"/>
                    <a:pt x="51" y="43"/>
                    <a:pt x="51" y="41"/>
                  </a:cubicBezTo>
                  <a:cubicBezTo>
                    <a:pt x="51" y="40"/>
                    <a:pt x="52" y="39"/>
                    <a:pt x="51" y="38"/>
                  </a:cubicBezTo>
                  <a:cubicBezTo>
                    <a:pt x="51" y="37"/>
                    <a:pt x="49" y="38"/>
                    <a:pt x="48" y="37"/>
                  </a:cubicBezTo>
                  <a:cubicBezTo>
                    <a:pt x="47" y="37"/>
                    <a:pt x="48" y="38"/>
                    <a:pt x="47" y="38"/>
                  </a:cubicBezTo>
                  <a:cubicBezTo>
                    <a:pt x="46" y="39"/>
                    <a:pt x="45" y="39"/>
                    <a:pt x="45" y="39"/>
                  </a:cubicBezTo>
                  <a:cubicBezTo>
                    <a:pt x="43" y="39"/>
                    <a:pt x="44" y="38"/>
                    <a:pt x="44" y="37"/>
                  </a:cubicBezTo>
                  <a:cubicBezTo>
                    <a:pt x="43" y="35"/>
                    <a:pt x="42" y="34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3" y="31"/>
                    <a:pt x="43" y="30"/>
                    <a:pt x="43" y="30"/>
                  </a:cubicBezTo>
                  <a:cubicBezTo>
                    <a:pt x="43" y="30"/>
                    <a:pt x="44" y="29"/>
                    <a:pt x="44" y="29"/>
                  </a:cubicBezTo>
                  <a:cubicBezTo>
                    <a:pt x="44" y="29"/>
                    <a:pt x="44" y="28"/>
                    <a:pt x="45" y="28"/>
                  </a:cubicBezTo>
                  <a:cubicBezTo>
                    <a:pt x="45" y="28"/>
                    <a:pt x="45" y="28"/>
                    <a:pt x="45" y="27"/>
                  </a:cubicBezTo>
                  <a:cubicBezTo>
                    <a:pt x="45" y="27"/>
                    <a:pt x="46" y="26"/>
                    <a:pt x="46" y="26"/>
                  </a:cubicBezTo>
                  <a:cubicBezTo>
                    <a:pt x="47" y="24"/>
                    <a:pt x="47" y="24"/>
                    <a:pt x="49" y="23"/>
                  </a:cubicBezTo>
                  <a:cubicBezTo>
                    <a:pt x="49" y="23"/>
                    <a:pt x="50" y="23"/>
                    <a:pt x="51" y="23"/>
                  </a:cubicBezTo>
                  <a:cubicBezTo>
                    <a:pt x="51" y="22"/>
                    <a:pt x="51" y="21"/>
                    <a:pt x="52" y="21"/>
                  </a:cubicBezTo>
                  <a:cubicBezTo>
                    <a:pt x="52" y="20"/>
                    <a:pt x="52" y="20"/>
                    <a:pt x="52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2" y="17"/>
                    <a:pt x="51" y="17"/>
                    <a:pt x="51" y="17"/>
                  </a:cubicBezTo>
                  <a:cubicBezTo>
                    <a:pt x="51" y="16"/>
                    <a:pt x="51" y="16"/>
                    <a:pt x="51" y="15"/>
                  </a:cubicBezTo>
                  <a:cubicBezTo>
                    <a:pt x="51" y="14"/>
                    <a:pt x="51" y="13"/>
                    <a:pt x="51" y="13"/>
                  </a:cubicBezTo>
                  <a:cubicBezTo>
                    <a:pt x="51" y="11"/>
                    <a:pt x="51" y="10"/>
                    <a:pt x="51" y="8"/>
                  </a:cubicBezTo>
                  <a:cubicBezTo>
                    <a:pt x="50" y="8"/>
                    <a:pt x="50" y="8"/>
                    <a:pt x="49" y="8"/>
                  </a:cubicBezTo>
                  <a:cubicBezTo>
                    <a:pt x="49" y="8"/>
                    <a:pt x="48" y="7"/>
                    <a:pt x="48" y="7"/>
                  </a:cubicBezTo>
                  <a:cubicBezTo>
                    <a:pt x="48" y="7"/>
                    <a:pt x="48" y="5"/>
                    <a:pt x="48" y="4"/>
                  </a:cubicBezTo>
                  <a:cubicBezTo>
                    <a:pt x="48" y="3"/>
                    <a:pt x="48" y="3"/>
                    <a:pt x="48" y="2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2" y="0"/>
                    <a:pt x="41" y="1"/>
                  </a:cubicBezTo>
                  <a:cubicBezTo>
                    <a:pt x="41" y="2"/>
                    <a:pt x="41" y="2"/>
                    <a:pt x="40" y="3"/>
                  </a:cubicBezTo>
                  <a:cubicBezTo>
                    <a:pt x="39" y="4"/>
                    <a:pt x="40" y="5"/>
                    <a:pt x="39" y="6"/>
                  </a:cubicBezTo>
                  <a:cubicBezTo>
                    <a:pt x="38" y="7"/>
                    <a:pt x="38" y="9"/>
                    <a:pt x="37" y="10"/>
                  </a:cubicBezTo>
                  <a:cubicBezTo>
                    <a:pt x="36" y="11"/>
                    <a:pt x="35" y="10"/>
                    <a:pt x="33" y="10"/>
                  </a:cubicBezTo>
                  <a:cubicBezTo>
                    <a:pt x="32" y="10"/>
                    <a:pt x="32" y="10"/>
                    <a:pt x="31" y="11"/>
                  </a:cubicBezTo>
                  <a:cubicBezTo>
                    <a:pt x="30" y="12"/>
                    <a:pt x="29" y="13"/>
                    <a:pt x="28" y="13"/>
                  </a:cubicBezTo>
                  <a:cubicBezTo>
                    <a:pt x="27" y="13"/>
                    <a:pt x="27" y="13"/>
                    <a:pt x="27" y="14"/>
                  </a:cubicBezTo>
                  <a:cubicBezTo>
                    <a:pt x="27" y="14"/>
                    <a:pt x="27" y="15"/>
                    <a:pt x="26" y="15"/>
                  </a:cubicBezTo>
                  <a:cubicBezTo>
                    <a:pt x="26" y="15"/>
                    <a:pt x="26" y="15"/>
                    <a:pt x="25" y="15"/>
                  </a:cubicBezTo>
                  <a:cubicBezTo>
                    <a:pt x="25" y="16"/>
                    <a:pt x="24" y="15"/>
                    <a:pt x="24" y="15"/>
                  </a:cubicBezTo>
                  <a:cubicBezTo>
                    <a:pt x="23" y="17"/>
                    <a:pt x="24" y="19"/>
                    <a:pt x="23" y="20"/>
                  </a:cubicBezTo>
                  <a:cubicBezTo>
                    <a:pt x="23" y="20"/>
                    <a:pt x="22" y="21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0" y="24"/>
                    <a:pt x="19" y="25"/>
                    <a:pt x="19" y="27"/>
                  </a:cubicBezTo>
                  <a:cubicBezTo>
                    <a:pt x="18" y="28"/>
                    <a:pt x="18" y="29"/>
                    <a:pt x="18" y="31"/>
                  </a:cubicBezTo>
                  <a:cubicBezTo>
                    <a:pt x="18" y="32"/>
                    <a:pt x="18" y="34"/>
                    <a:pt x="18" y="35"/>
                  </a:cubicBezTo>
                  <a:cubicBezTo>
                    <a:pt x="17" y="36"/>
                    <a:pt x="17" y="38"/>
                    <a:pt x="16" y="38"/>
                  </a:cubicBezTo>
                  <a:cubicBezTo>
                    <a:pt x="15" y="38"/>
                    <a:pt x="11" y="38"/>
                    <a:pt x="10" y="38"/>
                  </a:cubicBezTo>
                  <a:cubicBezTo>
                    <a:pt x="9" y="38"/>
                    <a:pt x="10" y="39"/>
                    <a:pt x="9" y="40"/>
                  </a:cubicBezTo>
                  <a:cubicBezTo>
                    <a:pt x="9" y="40"/>
                    <a:pt x="9" y="41"/>
                    <a:pt x="9" y="42"/>
                  </a:cubicBezTo>
                  <a:cubicBezTo>
                    <a:pt x="9" y="44"/>
                    <a:pt x="9" y="45"/>
                    <a:pt x="9" y="47"/>
                  </a:cubicBezTo>
                  <a:cubicBezTo>
                    <a:pt x="8" y="48"/>
                    <a:pt x="9" y="50"/>
                    <a:pt x="8" y="51"/>
                  </a:cubicBezTo>
                  <a:cubicBezTo>
                    <a:pt x="8" y="53"/>
                    <a:pt x="9" y="55"/>
                    <a:pt x="7" y="56"/>
                  </a:cubicBezTo>
                  <a:cubicBezTo>
                    <a:pt x="6" y="56"/>
                    <a:pt x="5" y="55"/>
                    <a:pt x="3" y="56"/>
                  </a:cubicBezTo>
                  <a:cubicBezTo>
                    <a:pt x="3" y="56"/>
                    <a:pt x="3" y="59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1" y="61"/>
                    <a:pt x="1" y="61"/>
                  </a:cubicBezTo>
                  <a:cubicBezTo>
                    <a:pt x="0" y="61"/>
                    <a:pt x="1" y="62"/>
                    <a:pt x="0" y="63"/>
                  </a:cubicBezTo>
                  <a:cubicBezTo>
                    <a:pt x="0" y="64"/>
                    <a:pt x="0" y="64"/>
                    <a:pt x="1" y="65"/>
                  </a:cubicBezTo>
                  <a:cubicBezTo>
                    <a:pt x="2" y="66"/>
                    <a:pt x="2" y="68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0"/>
                    <a:pt x="4" y="70"/>
                    <a:pt x="5" y="70"/>
                  </a:cubicBezTo>
                  <a:cubicBezTo>
                    <a:pt x="5" y="70"/>
                    <a:pt x="5" y="71"/>
                    <a:pt x="6" y="71"/>
                  </a:cubicBezTo>
                  <a:cubicBezTo>
                    <a:pt x="6" y="71"/>
                    <a:pt x="6" y="71"/>
                    <a:pt x="7" y="71"/>
                  </a:cubicBezTo>
                  <a:cubicBezTo>
                    <a:pt x="7" y="72"/>
                    <a:pt x="8" y="72"/>
                    <a:pt x="8" y="73"/>
                  </a:cubicBezTo>
                  <a:cubicBezTo>
                    <a:pt x="9" y="73"/>
                    <a:pt x="9" y="73"/>
                    <a:pt x="10" y="74"/>
                  </a:cubicBezTo>
                  <a:cubicBezTo>
                    <a:pt x="10" y="74"/>
                    <a:pt x="10" y="75"/>
                    <a:pt x="10" y="75"/>
                  </a:cubicBezTo>
                  <a:cubicBezTo>
                    <a:pt x="11" y="75"/>
                    <a:pt x="11" y="75"/>
                    <a:pt x="11" y="76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8"/>
                    <a:pt x="11" y="79"/>
                    <a:pt x="11" y="79"/>
                  </a:cubicBezTo>
                  <a:cubicBezTo>
                    <a:pt x="11" y="81"/>
                    <a:pt x="10" y="81"/>
                    <a:pt x="12" y="82"/>
                  </a:cubicBezTo>
                  <a:cubicBezTo>
                    <a:pt x="13" y="82"/>
                    <a:pt x="13" y="81"/>
                    <a:pt x="14" y="81"/>
                  </a:cubicBezTo>
                  <a:cubicBezTo>
                    <a:pt x="16" y="82"/>
                    <a:pt x="17" y="85"/>
                    <a:pt x="18" y="87"/>
                  </a:cubicBezTo>
                  <a:cubicBezTo>
                    <a:pt x="18" y="89"/>
                    <a:pt x="19" y="91"/>
                    <a:pt x="18" y="93"/>
                  </a:cubicBezTo>
                  <a:cubicBezTo>
                    <a:pt x="18" y="94"/>
                    <a:pt x="18" y="95"/>
                    <a:pt x="18" y="97"/>
                  </a:cubicBezTo>
                  <a:cubicBezTo>
                    <a:pt x="18" y="97"/>
                    <a:pt x="18" y="98"/>
                    <a:pt x="18" y="99"/>
                  </a:cubicBezTo>
                  <a:cubicBezTo>
                    <a:pt x="17" y="99"/>
                    <a:pt x="17" y="100"/>
                    <a:pt x="17" y="100"/>
                  </a:cubicBezTo>
                  <a:cubicBezTo>
                    <a:pt x="16" y="101"/>
                    <a:pt x="16" y="103"/>
                    <a:pt x="17" y="104"/>
                  </a:cubicBezTo>
                  <a:cubicBezTo>
                    <a:pt x="17" y="105"/>
                    <a:pt x="18" y="105"/>
                    <a:pt x="19" y="106"/>
                  </a:cubicBezTo>
                  <a:cubicBezTo>
                    <a:pt x="21" y="107"/>
                    <a:pt x="24" y="107"/>
                    <a:pt x="26" y="107"/>
                  </a:cubicBezTo>
                  <a:cubicBezTo>
                    <a:pt x="26" y="107"/>
                    <a:pt x="27" y="106"/>
                    <a:pt x="28" y="106"/>
                  </a:cubicBezTo>
                  <a:cubicBezTo>
                    <a:pt x="28" y="106"/>
                    <a:pt x="28" y="106"/>
                    <a:pt x="28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1" y="105"/>
                    <a:pt x="32" y="103"/>
                    <a:pt x="33" y="102"/>
                  </a:cubicBezTo>
                  <a:cubicBezTo>
                    <a:pt x="33" y="102"/>
                    <a:pt x="34" y="102"/>
                    <a:pt x="34" y="101"/>
                  </a:cubicBezTo>
                  <a:cubicBezTo>
                    <a:pt x="34" y="101"/>
                    <a:pt x="35" y="101"/>
                    <a:pt x="34" y="101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99"/>
                    <a:pt x="35" y="99"/>
                    <a:pt x="35" y="98"/>
                  </a:cubicBezTo>
                  <a:cubicBezTo>
                    <a:pt x="36" y="98"/>
                    <a:pt x="37" y="97"/>
                    <a:pt x="37" y="97"/>
                  </a:cubicBezTo>
                  <a:cubicBezTo>
                    <a:pt x="39" y="97"/>
                    <a:pt x="39" y="98"/>
                    <a:pt x="40" y="100"/>
                  </a:cubicBezTo>
                  <a:cubicBezTo>
                    <a:pt x="40" y="101"/>
                    <a:pt x="41" y="102"/>
                    <a:pt x="41" y="103"/>
                  </a:cubicBezTo>
                  <a:cubicBezTo>
                    <a:pt x="42" y="105"/>
                    <a:pt x="41" y="106"/>
                    <a:pt x="41" y="108"/>
                  </a:cubicBezTo>
                  <a:cubicBezTo>
                    <a:pt x="42" y="109"/>
                    <a:pt x="42" y="110"/>
                    <a:pt x="42" y="111"/>
                  </a:cubicBezTo>
                  <a:cubicBezTo>
                    <a:pt x="42" y="112"/>
                    <a:pt x="42" y="112"/>
                    <a:pt x="42" y="113"/>
                  </a:cubicBezTo>
                  <a:cubicBezTo>
                    <a:pt x="42" y="113"/>
                    <a:pt x="42" y="114"/>
                    <a:pt x="43" y="114"/>
                  </a:cubicBezTo>
                  <a:cubicBezTo>
                    <a:pt x="43" y="115"/>
                    <a:pt x="43" y="115"/>
                    <a:pt x="43" y="116"/>
                  </a:cubicBezTo>
                  <a:cubicBezTo>
                    <a:pt x="43" y="116"/>
                    <a:pt x="44" y="117"/>
                    <a:pt x="44" y="118"/>
                  </a:cubicBezTo>
                  <a:cubicBezTo>
                    <a:pt x="45" y="119"/>
                    <a:pt x="45" y="121"/>
                    <a:pt x="46" y="123"/>
                  </a:cubicBezTo>
                  <a:cubicBezTo>
                    <a:pt x="47" y="124"/>
                    <a:pt x="47" y="124"/>
                    <a:pt x="48" y="125"/>
                  </a:cubicBezTo>
                  <a:cubicBezTo>
                    <a:pt x="48" y="127"/>
                    <a:pt x="48" y="128"/>
                    <a:pt x="49" y="129"/>
                  </a:cubicBezTo>
                  <a:cubicBezTo>
                    <a:pt x="49" y="130"/>
                    <a:pt x="50" y="132"/>
                    <a:pt x="50" y="133"/>
                  </a:cubicBezTo>
                  <a:cubicBezTo>
                    <a:pt x="50" y="134"/>
                    <a:pt x="49" y="134"/>
                    <a:pt x="49" y="134"/>
                  </a:cubicBezTo>
                  <a:cubicBezTo>
                    <a:pt x="49" y="136"/>
                    <a:pt x="51" y="139"/>
                    <a:pt x="51" y="141"/>
                  </a:cubicBezTo>
                  <a:cubicBezTo>
                    <a:pt x="51" y="143"/>
                    <a:pt x="50" y="145"/>
                    <a:pt x="49" y="147"/>
                  </a:cubicBezTo>
                  <a:cubicBezTo>
                    <a:pt x="49" y="148"/>
                    <a:pt x="49" y="149"/>
                    <a:pt x="49" y="150"/>
                  </a:cubicBezTo>
                  <a:cubicBezTo>
                    <a:pt x="49" y="151"/>
                    <a:pt x="49" y="151"/>
                    <a:pt x="50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51"/>
                    <a:pt x="50" y="151"/>
                    <a:pt x="50" y="151"/>
                  </a:cubicBezTo>
                  <a:cubicBezTo>
                    <a:pt x="51" y="149"/>
                    <a:pt x="51" y="148"/>
                    <a:pt x="52" y="147"/>
                  </a:cubicBezTo>
                  <a:cubicBezTo>
                    <a:pt x="52" y="147"/>
                    <a:pt x="52" y="146"/>
                    <a:pt x="52" y="146"/>
                  </a:cubicBezTo>
                  <a:cubicBezTo>
                    <a:pt x="52" y="146"/>
                    <a:pt x="52" y="146"/>
                    <a:pt x="53" y="145"/>
                  </a:cubicBezTo>
                  <a:cubicBezTo>
                    <a:pt x="53" y="145"/>
                    <a:pt x="53" y="145"/>
                    <a:pt x="54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5" y="143"/>
                    <a:pt x="55" y="143"/>
                    <a:pt x="55" y="142"/>
                  </a:cubicBezTo>
                  <a:cubicBezTo>
                    <a:pt x="56" y="142"/>
                    <a:pt x="56" y="141"/>
                    <a:pt x="56" y="141"/>
                  </a:cubicBezTo>
                  <a:cubicBezTo>
                    <a:pt x="57" y="140"/>
                    <a:pt x="57" y="139"/>
                    <a:pt x="57" y="138"/>
                  </a:cubicBezTo>
                  <a:cubicBezTo>
                    <a:pt x="58" y="137"/>
                    <a:pt x="58" y="136"/>
                    <a:pt x="57" y="135"/>
                  </a:cubicBezTo>
                  <a:cubicBezTo>
                    <a:pt x="57" y="135"/>
                    <a:pt x="57" y="134"/>
                    <a:pt x="57" y="134"/>
                  </a:cubicBezTo>
                  <a:cubicBezTo>
                    <a:pt x="57" y="134"/>
                    <a:pt x="56" y="134"/>
                    <a:pt x="56" y="133"/>
                  </a:cubicBezTo>
                  <a:cubicBezTo>
                    <a:pt x="56" y="133"/>
                    <a:pt x="56" y="132"/>
                    <a:pt x="56" y="131"/>
                  </a:cubicBezTo>
                  <a:cubicBezTo>
                    <a:pt x="55" y="131"/>
                    <a:pt x="55" y="130"/>
                    <a:pt x="55" y="129"/>
                  </a:cubicBezTo>
                  <a:cubicBezTo>
                    <a:pt x="55" y="128"/>
                    <a:pt x="56" y="126"/>
                    <a:pt x="55" y="125"/>
                  </a:cubicBezTo>
                  <a:cubicBezTo>
                    <a:pt x="55" y="124"/>
                    <a:pt x="54" y="123"/>
                    <a:pt x="54" y="123"/>
                  </a:cubicBezTo>
                  <a:cubicBezTo>
                    <a:pt x="54" y="123"/>
                    <a:pt x="53" y="122"/>
                    <a:pt x="53" y="122"/>
                  </a:cubicBezTo>
                  <a:cubicBezTo>
                    <a:pt x="53" y="122"/>
                    <a:pt x="53" y="121"/>
                    <a:pt x="53" y="121"/>
                  </a:cubicBezTo>
                  <a:cubicBezTo>
                    <a:pt x="53" y="120"/>
                    <a:pt x="52" y="118"/>
                    <a:pt x="51" y="117"/>
                  </a:cubicBezTo>
                  <a:cubicBezTo>
                    <a:pt x="51" y="117"/>
                    <a:pt x="51" y="117"/>
                    <a:pt x="51" y="116"/>
                  </a:cubicBezTo>
                  <a:cubicBezTo>
                    <a:pt x="50" y="116"/>
                    <a:pt x="50" y="116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7" y="111"/>
                    <a:pt x="48" y="108"/>
                    <a:pt x="49" y="106"/>
                  </a:cubicBezTo>
                  <a:cubicBezTo>
                    <a:pt x="50" y="105"/>
                    <a:pt x="50" y="104"/>
                    <a:pt x="51" y="103"/>
                  </a:cubicBezTo>
                  <a:cubicBezTo>
                    <a:pt x="51" y="103"/>
                    <a:pt x="52" y="102"/>
                    <a:pt x="52" y="101"/>
                  </a:cubicBezTo>
                  <a:cubicBezTo>
                    <a:pt x="51" y="101"/>
                    <a:pt x="51" y="100"/>
                    <a:pt x="50" y="99"/>
                  </a:cubicBezTo>
                  <a:cubicBezTo>
                    <a:pt x="50" y="99"/>
                    <a:pt x="50" y="98"/>
                    <a:pt x="49" y="98"/>
                  </a:cubicBezTo>
                  <a:cubicBezTo>
                    <a:pt x="49" y="97"/>
                    <a:pt x="49" y="96"/>
                    <a:pt x="48" y="95"/>
                  </a:cubicBezTo>
                  <a:cubicBezTo>
                    <a:pt x="48" y="94"/>
                    <a:pt x="48" y="94"/>
                    <a:pt x="47" y="93"/>
                  </a:cubicBezTo>
                  <a:cubicBezTo>
                    <a:pt x="47" y="92"/>
                    <a:pt x="46" y="92"/>
                    <a:pt x="46" y="92"/>
                  </a:cubicBezTo>
                  <a:cubicBezTo>
                    <a:pt x="45" y="91"/>
                    <a:pt x="45" y="90"/>
                    <a:pt x="45" y="89"/>
                  </a:cubicBezTo>
                  <a:cubicBezTo>
                    <a:pt x="44" y="89"/>
                    <a:pt x="44" y="89"/>
                    <a:pt x="44" y="88"/>
                  </a:cubicBezTo>
                  <a:cubicBezTo>
                    <a:pt x="43" y="88"/>
                    <a:pt x="43" y="87"/>
                    <a:pt x="43" y="87"/>
                  </a:cubicBezTo>
                  <a:cubicBezTo>
                    <a:pt x="43" y="86"/>
                    <a:pt x="41" y="85"/>
                    <a:pt x="41" y="84"/>
                  </a:cubicBezTo>
                  <a:cubicBezTo>
                    <a:pt x="40" y="83"/>
                    <a:pt x="43" y="85"/>
                    <a:pt x="43" y="84"/>
                  </a:cubicBezTo>
                  <a:cubicBezTo>
                    <a:pt x="44" y="83"/>
                    <a:pt x="43" y="82"/>
                    <a:pt x="43" y="80"/>
                  </a:cubicBezTo>
                  <a:cubicBezTo>
                    <a:pt x="43" y="79"/>
                    <a:pt x="43" y="78"/>
                    <a:pt x="43" y="77"/>
                  </a:cubicBezTo>
                  <a:cubicBezTo>
                    <a:pt x="43" y="77"/>
                    <a:pt x="44" y="76"/>
                    <a:pt x="44" y="75"/>
                  </a:cubicBezTo>
                  <a:cubicBezTo>
                    <a:pt x="44" y="75"/>
                    <a:pt x="44" y="74"/>
                    <a:pt x="44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1"/>
                  </a:cubicBezTo>
                  <a:cubicBezTo>
                    <a:pt x="47" y="70"/>
                    <a:pt x="49" y="70"/>
                    <a:pt x="50" y="69"/>
                  </a:cubicBezTo>
                  <a:cubicBezTo>
                    <a:pt x="51" y="69"/>
                    <a:pt x="51" y="68"/>
                    <a:pt x="51" y="68"/>
                  </a:cubicBezTo>
                  <a:cubicBezTo>
                    <a:pt x="52" y="68"/>
                    <a:pt x="52" y="68"/>
                    <a:pt x="53" y="68"/>
                  </a:cubicBezTo>
                  <a:cubicBezTo>
                    <a:pt x="54" y="69"/>
                    <a:pt x="55" y="69"/>
                    <a:pt x="56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59" y="69"/>
                    <a:pt x="59" y="69"/>
                    <a:pt x="60" y="69"/>
                  </a:cubicBezTo>
                  <a:cubicBezTo>
                    <a:pt x="60" y="69"/>
                    <a:pt x="61" y="69"/>
                    <a:pt x="62" y="69"/>
                  </a:cubicBezTo>
                  <a:cubicBezTo>
                    <a:pt x="62" y="69"/>
                    <a:pt x="62" y="69"/>
                    <a:pt x="62" y="68"/>
                  </a:cubicBezTo>
                  <a:cubicBezTo>
                    <a:pt x="62" y="68"/>
                    <a:pt x="62" y="68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4" y="67"/>
                    <a:pt x="64" y="66"/>
                  </a:cubicBezTo>
                  <a:cubicBezTo>
                    <a:pt x="64" y="66"/>
                    <a:pt x="64" y="66"/>
                    <a:pt x="64" y="65"/>
                  </a:cubicBezTo>
                  <a:cubicBezTo>
                    <a:pt x="64" y="65"/>
                    <a:pt x="65" y="65"/>
                    <a:pt x="66" y="64"/>
                  </a:cubicBezTo>
                  <a:cubicBezTo>
                    <a:pt x="66" y="64"/>
                    <a:pt x="68" y="63"/>
                    <a:pt x="68" y="62"/>
                  </a:cubicBezTo>
                  <a:cubicBezTo>
                    <a:pt x="68" y="62"/>
                    <a:pt x="68" y="61"/>
                    <a:pt x="68" y="61"/>
                  </a:cubicBezTo>
                  <a:cubicBezTo>
                    <a:pt x="69" y="61"/>
                    <a:pt x="69" y="61"/>
                    <a:pt x="70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0"/>
                    <a:pt x="70" y="60"/>
                    <a:pt x="70" y="6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7" name="Freeform 199"/>
            <p:cNvSpPr>
              <a:spLocks/>
            </p:cNvSpPr>
            <p:nvPr/>
          </p:nvSpPr>
          <p:spPr bwMode="auto">
            <a:xfrm>
              <a:off x="9461438" y="2657684"/>
              <a:ext cx="43560" cy="56186"/>
            </a:xfrm>
            <a:custGeom>
              <a:avLst/>
              <a:gdLst/>
              <a:ahLst/>
              <a:cxnLst>
                <a:cxn ang="0">
                  <a:pos x="35" y="39"/>
                </a:cxn>
                <a:cxn ang="0">
                  <a:pos x="35" y="35"/>
                </a:cxn>
                <a:cxn ang="0">
                  <a:pos x="34" y="32"/>
                </a:cxn>
                <a:cxn ang="0">
                  <a:pos x="33" y="26"/>
                </a:cxn>
                <a:cxn ang="0">
                  <a:pos x="30" y="25"/>
                </a:cxn>
                <a:cxn ang="0">
                  <a:pos x="29" y="28"/>
                </a:cxn>
                <a:cxn ang="0">
                  <a:pos x="27" y="29"/>
                </a:cxn>
                <a:cxn ang="0">
                  <a:pos x="25" y="27"/>
                </a:cxn>
                <a:cxn ang="0">
                  <a:pos x="24" y="25"/>
                </a:cxn>
                <a:cxn ang="0">
                  <a:pos x="26" y="22"/>
                </a:cxn>
                <a:cxn ang="0">
                  <a:pos x="27" y="20"/>
                </a:cxn>
                <a:cxn ang="0">
                  <a:pos x="30" y="20"/>
                </a:cxn>
                <a:cxn ang="0">
                  <a:pos x="32" y="17"/>
                </a:cxn>
                <a:cxn ang="0">
                  <a:pos x="34" y="13"/>
                </a:cxn>
                <a:cxn ang="0">
                  <a:pos x="26" y="12"/>
                </a:cxn>
                <a:cxn ang="0">
                  <a:pos x="22" y="11"/>
                </a:cxn>
                <a:cxn ang="0">
                  <a:pos x="17" y="11"/>
                </a:cxn>
                <a:cxn ang="0">
                  <a:pos x="14" y="10"/>
                </a:cxn>
                <a:cxn ang="0">
                  <a:pos x="12" y="2"/>
                </a:cxn>
                <a:cxn ang="0">
                  <a:pos x="9" y="3"/>
                </a:cxn>
                <a:cxn ang="0">
                  <a:pos x="5" y="2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8"/>
                </a:cxn>
                <a:cxn ang="0">
                  <a:pos x="5" y="9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4" y="18"/>
                </a:cxn>
                <a:cxn ang="0">
                  <a:pos x="5" y="19"/>
                </a:cxn>
                <a:cxn ang="0">
                  <a:pos x="4" y="22"/>
                </a:cxn>
                <a:cxn ang="0">
                  <a:pos x="4" y="24"/>
                </a:cxn>
                <a:cxn ang="0">
                  <a:pos x="5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7" y="33"/>
                </a:cxn>
                <a:cxn ang="0">
                  <a:pos x="8" y="38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5" y="39"/>
                </a:cxn>
                <a:cxn ang="0">
                  <a:pos x="20" y="38"/>
                </a:cxn>
                <a:cxn ang="0">
                  <a:pos x="24" y="36"/>
                </a:cxn>
                <a:cxn ang="0">
                  <a:pos x="25" y="34"/>
                </a:cxn>
                <a:cxn ang="0">
                  <a:pos x="28" y="36"/>
                </a:cxn>
                <a:cxn ang="0">
                  <a:pos x="29" y="38"/>
                </a:cxn>
                <a:cxn ang="0">
                  <a:pos x="30" y="41"/>
                </a:cxn>
                <a:cxn ang="0">
                  <a:pos x="31" y="44"/>
                </a:cxn>
                <a:cxn ang="0">
                  <a:pos x="32" y="45"/>
                </a:cxn>
                <a:cxn ang="0">
                  <a:pos x="33" y="44"/>
                </a:cxn>
                <a:cxn ang="0">
                  <a:pos x="35" y="43"/>
                </a:cxn>
              </a:cxnLst>
              <a:rect l="0" t="0" r="r" b="b"/>
              <a:pathLst>
                <a:path w="35" h="45">
                  <a:moveTo>
                    <a:pt x="35" y="39"/>
                  </a:moveTo>
                  <a:cubicBezTo>
                    <a:pt x="35" y="39"/>
                    <a:pt x="35" y="39"/>
                    <a:pt x="35" y="39"/>
                  </a:cubicBezTo>
                  <a:cubicBezTo>
                    <a:pt x="35" y="38"/>
                    <a:pt x="35" y="37"/>
                    <a:pt x="35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3"/>
                    <a:pt x="34" y="33"/>
                    <a:pt x="34" y="32"/>
                  </a:cubicBezTo>
                  <a:cubicBezTo>
                    <a:pt x="33" y="31"/>
                    <a:pt x="33" y="30"/>
                    <a:pt x="33" y="29"/>
                  </a:cubicBezTo>
                  <a:cubicBezTo>
                    <a:pt x="33" y="28"/>
                    <a:pt x="33" y="27"/>
                    <a:pt x="33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31" y="24"/>
                    <a:pt x="30" y="25"/>
                    <a:pt x="30" y="25"/>
                  </a:cubicBezTo>
                  <a:cubicBezTo>
                    <a:pt x="29" y="25"/>
                    <a:pt x="30" y="26"/>
                    <a:pt x="30" y="27"/>
                  </a:cubicBezTo>
                  <a:cubicBezTo>
                    <a:pt x="29" y="27"/>
                    <a:pt x="29" y="27"/>
                    <a:pt x="29" y="28"/>
                  </a:cubicBezTo>
                  <a:cubicBezTo>
                    <a:pt x="29" y="28"/>
                    <a:pt x="29" y="28"/>
                    <a:pt x="29" y="29"/>
                  </a:cubicBezTo>
                  <a:cubicBezTo>
                    <a:pt x="29" y="29"/>
                    <a:pt x="28" y="30"/>
                    <a:pt x="27" y="29"/>
                  </a:cubicBezTo>
                  <a:cubicBezTo>
                    <a:pt x="26" y="29"/>
                    <a:pt x="26" y="28"/>
                    <a:pt x="26" y="28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5" y="27"/>
                    <a:pt x="25" y="27"/>
                    <a:pt x="24" y="26"/>
                  </a:cubicBezTo>
                  <a:cubicBezTo>
                    <a:pt x="24" y="26"/>
                    <a:pt x="24" y="25"/>
                    <a:pt x="24" y="25"/>
                  </a:cubicBezTo>
                  <a:cubicBezTo>
                    <a:pt x="24" y="24"/>
                    <a:pt x="24" y="23"/>
                    <a:pt x="24" y="23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0" y="20"/>
                    <a:pt x="31" y="20"/>
                    <a:pt x="31" y="19"/>
                  </a:cubicBezTo>
                  <a:cubicBezTo>
                    <a:pt x="31" y="18"/>
                    <a:pt x="32" y="18"/>
                    <a:pt x="32" y="17"/>
                  </a:cubicBezTo>
                  <a:cubicBezTo>
                    <a:pt x="32" y="17"/>
                    <a:pt x="33" y="16"/>
                    <a:pt x="33" y="15"/>
                  </a:cubicBezTo>
                  <a:cubicBezTo>
                    <a:pt x="34" y="15"/>
                    <a:pt x="34" y="14"/>
                    <a:pt x="34" y="13"/>
                  </a:cubicBezTo>
                  <a:cubicBezTo>
                    <a:pt x="34" y="12"/>
                    <a:pt x="31" y="12"/>
                    <a:pt x="30" y="12"/>
                  </a:cubicBezTo>
                  <a:cubicBezTo>
                    <a:pt x="29" y="12"/>
                    <a:pt x="27" y="12"/>
                    <a:pt x="26" y="12"/>
                  </a:cubicBezTo>
                  <a:cubicBezTo>
                    <a:pt x="25" y="12"/>
                    <a:pt x="24" y="12"/>
                    <a:pt x="23" y="12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9" y="11"/>
                    <a:pt x="18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0"/>
                    <a:pt x="14" y="10"/>
                    <a:pt x="14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3" y="5"/>
                    <a:pt x="13" y="2"/>
                    <a:pt x="12" y="2"/>
                  </a:cubicBezTo>
                  <a:cubicBezTo>
                    <a:pt x="11" y="1"/>
                    <a:pt x="11" y="3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2"/>
                    <a:pt x="9" y="0"/>
                    <a:pt x="7" y="1"/>
                  </a:cubicBezTo>
                  <a:cubicBezTo>
                    <a:pt x="6" y="2"/>
                    <a:pt x="6" y="3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1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8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1" y="12"/>
                  </a:cubicBezTo>
                  <a:cubicBezTo>
                    <a:pt x="1" y="12"/>
                    <a:pt x="2" y="13"/>
                    <a:pt x="1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6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8"/>
                    <a:pt x="3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9"/>
                    <a:pt x="5" y="19"/>
                  </a:cubicBezTo>
                  <a:cubicBezTo>
                    <a:pt x="5" y="20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5" y="25"/>
                    <a:pt x="4" y="25"/>
                    <a:pt x="5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8"/>
                    <a:pt x="8" y="28"/>
                  </a:cubicBezTo>
                  <a:cubicBezTo>
                    <a:pt x="7" y="29"/>
                    <a:pt x="7" y="30"/>
                    <a:pt x="7" y="31"/>
                  </a:cubicBezTo>
                  <a:cubicBezTo>
                    <a:pt x="7" y="32"/>
                    <a:pt x="7" y="32"/>
                    <a:pt x="7" y="33"/>
                  </a:cubicBezTo>
                  <a:cubicBezTo>
                    <a:pt x="7" y="34"/>
                    <a:pt x="8" y="35"/>
                    <a:pt x="8" y="36"/>
                  </a:cubicBezTo>
                  <a:cubicBezTo>
                    <a:pt x="8" y="37"/>
                    <a:pt x="8" y="38"/>
                    <a:pt x="8" y="38"/>
                  </a:cubicBezTo>
                  <a:cubicBezTo>
                    <a:pt x="8" y="39"/>
                    <a:pt x="8" y="40"/>
                    <a:pt x="9" y="41"/>
                  </a:cubicBezTo>
                  <a:cubicBezTo>
                    <a:pt x="9" y="41"/>
                    <a:pt x="9" y="41"/>
                    <a:pt x="10" y="40"/>
                  </a:cubicBezTo>
                  <a:cubicBezTo>
                    <a:pt x="10" y="40"/>
                    <a:pt x="10" y="40"/>
                    <a:pt x="11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39"/>
                    <a:pt x="13" y="39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5" y="40"/>
                    <a:pt x="16" y="40"/>
                    <a:pt x="17" y="40"/>
                  </a:cubicBezTo>
                  <a:cubicBezTo>
                    <a:pt x="18" y="40"/>
                    <a:pt x="19" y="38"/>
                    <a:pt x="20" y="38"/>
                  </a:cubicBezTo>
                  <a:cubicBezTo>
                    <a:pt x="21" y="38"/>
                    <a:pt x="22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5"/>
                    <a:pt x="25" y="34"/>
                  </a:cubicBezTo>
                  <a:cubicBezTo>
                    <a:pt x="25" y="34"/>
                    <a:pt x="27" y="34"/>
                    <a:pt x="27" y="34"/>
                  </a:cubicBezTo>
                  <a:cubicBezTo>
                    <a:pt x="28" y="34"/>
                    <a:pt x="28" y="35"/>
                    <a:pt x="28" y="36"/>
                  </a:cubicBezTo>
                  <a:cubicBezTo>
                    <a:pt x="28" y="36"/>
                    <a:pt x="28" y="36"/>
                    <a:pt x="29" y="37"/>
                  </a:cubicBezTo>
                  <a:cubicBezTo>
                    <a:pt x="29" y="37"/>
                    <a:pt x="29" y="38"/>
                    <a:pt x="29" y="38"/>
                  </a:cubicBezTo>
                  <a:cubicBezTo>
                    <a:pt x="29" y="38"/>
                    <a:pt x="29" y="38"/>
                    <a:pt x="30" y="39"/>
                  </a:cubicBezTo>
                  <a:cubicBezTo>
                    <a:pt x="30" y="39"/>
                    <a:pt x="30" y="40"/>
                    <a:pt x="30" y="41"/>
                  </a:cubicBezTo>
                  <a:cubicBezTo>
                    <a:pt x="30" y="42"/>
                    <a:pt x="29" y="43"/>
                    <a:pt x="30" y="44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3" y="44"/>
                  </a:cubicBezTo>
                  <a:cubicBezTo>
                    <a:pt x="33" y="44"/>
                    <a:pt x="35" y="44"/>
                    <a:pt x="35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39"/>
                    <a:pt x="35" y="3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8" name="Freeform 200"/>
            <p:cNvSpPr>
              <a:spLocks/>
            </p:cNvSpPr>
            <p:nvPr/>
          </p:nvSpPr>
          <p:spPr bwMode="auto">
            <a:xfrm>
              <a:off x="9383156" y="2614124"/>
              <a:ext cx="79544" cy="46085"/>
            </a:xfrm>
            <a:custGeom>
              <a:avLst/>
              <a:gdLst/>
              <a:ahLst/>
              <a:cxnLst>
                <a:cxn ang="0">
                  <a:pos x="63" y="22"/>
                </a:cxn>
                <a:cxn ang="0">
                  <a:pos x="59" y="23"/>
                </a:cxn>
                <a:cxn ang="0">
                  <a:pos x="58" y="23"/>
                </a:cxn>
                <a:cxn ang="0">
                  <a:pos x="55" y="23"/>
                </a:cxn>
                <a:cxn ang="0">
                  <a:pos x="52" y="22"/>
                </a:cxn>
                <a:cxn ang="0">
                  <a:pos x="47" y="20"/>
                </a:cxn>
                <a:cxn ang="0">
                  <a:pos x="43" y="19"/>
                </a:cxn>
                <a:cxn ang="0">
                  <a:pos x="42" y="19"/>
                </a:cxn>
                <a:cxn ang="0">
                  <a:pos x="39" y="16"/>
                </a:cxn>
                <a:cxn ang="0">
                  <a:pos x="36" y="15"/>
                </a:cxn>
                <a:cxn ang="0">
                  <a:pos x="33" y="12"/>
                </a:cxn>
                <a:cxn ang="0">
                  <a:pos x="31" y="9"/>
                </a:cxn>
                <a:cxn ang="0">
                  <a:pos x="30" y="11"/>
                </a:cxn>
                <a:cxn ang="0">
                  <a:pos x="26" y="8"/>
                </a:cxn>
                <a:cxn ang="0">
                  <a:pos x="24" y="7"/>
                </a:cxn>
                <a:cxn ang="0">
                  <a:pos x="18" y="3"/>
                </a:cxn>
                <a:cxn ang="0">
                  <a:pos x="16" y="1"/>
                </a:cxn>
                <a:cxn ang="0">
                  <a:pos x="10" y="1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3" y="7"/>
                </a:cxn>
                <a:cxn ang="0">
                  <a:pos x="2" y="10"/>
                </a:cxn>
                <a:cxn ang="0">
                  <a:pos x="1" y="12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11" y="21"/>
                </a:cxn>
                <a:cxn ang="0">
                  <a:pos x="13" y="22"/>
                </a:cxn>
                <a:cxn ang="0">
                  <a:pos x="18" y="23"/>
                </a:cxn>
                <a:cxn ang="0">
                  <a:pos x="21" y="26"/>
                </a:cxn>
                <a:cxn ang="0">
                  <a:pos x="24" y="27"/>
                </a:cxn>
                <a:cxn ang="0">
                  <a:pos x="28" y="28"/>
                </a:cxn>
                <a:cxn ang="0">
                  <a:pos x="31" y="26"/>
                </a:cxn>
                <a:cxn ang="0">
                  <a:pos x="35" y="28"/>
                </a:cxn>
                <a:cxn ang="0">
                  <a:pos x="37" y="31"/>
                </a:cxn>
                <a:cxn ang="0">
                  <a:pos x="41" y="32"/>
                </a:cxn>
                <a:cxn ang="0">
                  <a:pos x="44" y="32"/>
                </a:cxn>
                <a:cxn ang="0">
                  <a:pos x="46" y="34"/>
                </a:cxn>
                <a:cxn ang="0">
                  <a:pos x="47" y="35"/>
                </a:cxn>
                <a:cxn ang="0">
                  <a:pos x="53" y="35"/>
                </a:cxn>
                <a:cxn ang="0">
                  <a:pos x="55" y="35"/>
                </a:cxn>
                <a:cxn ang="0">
                  <a:pos x="58" y="36"/>
                </a:cxn>
                <a:cxn ang="0">
                  <a:pos x="63" y="33"/>
                </a:cxn>
                <a:cxn ang="0">
                  <a:pos x="63" y="32"/>
                </a:cxn>
                <a:cxn ang="0">
                  <a:pos x="63" y="29"/>
                </a:cxn>
                <a:cxn ang="0">
                  <a:pos x="63" y="27"/>
                </a:cxn>
                <a:cxn ang="0">
                  <a:pos x="64" y="22"/>
                </a:cxn>
              </a:cxnLst>
              <a:rect l="0" t="0" r="r" b="b"/>
              <a:pathLst>
                <a:path w="64" h="37">
                  <a:moveTo>
                    <a:pt x="64" y="22"/>
                  </a:moveTo>
                  <a:cubicBezTo>
                    <a:pt x="64" y="22"/>
                    <a:pt x="63" y="22"/>
                    <a:pt x="63" y="22"/>
                  </a:cubicBezTo>
                  <a:cubicBezTo>
                    <a:pt x="62" y="21"/>
                    <a:pt x="61" y="22"/>
                    <a:pt x="60" y="22"/>
                  </a:cubicBezTo>
                  <a:cubicBezTo>
                    <a:pt x="60" y="22"/>
                    <a:pt x="59" y="22"/>
                    <a:pt x="59" y="23"/>
                  </a:cubicBezTo>
                  <a:cubicBezTo>
                    <a:pt x="59" y="22"/>
                    <a:pt x="58" y="22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3"/>
                    <a:pt x="55" y="23"/>
                  </a:cubicBezTo>
                  <a:cubicBezTo>
                    <a:pt x="55" y="22"/>
                    <a:pt x="55" y="21"/>
                    <a:pt x="54" y="21"/>
                  </a:cubicBezTo>
                  <a:cubicBezTo>
                    <a:pt x="53" y="21"/>
                    <a:pt x="52" y="21"/>
                    <a:pt x="52" y="22"/>
                  </a:cubicBezTo>
                  <a:cubicBezTo>
                    <a:pt x="50" y="22"/>
                    <a:pt x="49" y="21"/>
                    <a:pt x="48" y="21"/>
                  </a:cubicBezTo>
                  <a:cubicBezTo>
                    <a:pt x="48" y="21"/>
                    <a:pt x="47" y="21"/>
                    <a:pt x="47" y="20"/>
                  </a:cubicBezTo>
                  <a:cubicBezTo>
                    <a:pt x="47" y="20"/>
                    <a:pt x="47" y="20"/>
                    <a:pt x="46" y="20"/>
                  </a:cubicBezTo>
                  <a:cubicBezTo>
                    <a:pt x="45" y="20"/>
                    <a:pt x="44" y="20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6"/>
                    <a:pt x="39" y="16"/>
                  </a:cubicBezTo>
                  <a:cubicBezTo>
                    <a:pt x="38" y="16"/>
                    <a:pt x="38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5" y="15"/>
                    <a:pt x="34" y="14"/>
                    <a:pt x="34" y="13"/>
                  </a:cubicBezTo>
                  <a:cubicBezTo>
                    <a:pt x="34" y="13"/>
                    <a:pt x="33" y="13"/>
                    <a:pt x="33" y="12"/>
                  </a:cubicBezTo>
                  <a:cubicBezTo>
                    <a:pt x="33" y="12"/>
                    <a:pt x="33" y="12"/>
                    <a:pt x="33" y="11"/>
                  </a:cubicBezTo>
                  <a:cubicBezTo>
                    <a:pt x="32" y="10"/>
                    <a:pt x="31" y="10"/>
                    <a:pt x="31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30" y="11"/>
                    <a:pt x="30" y="11"/>
                  </a:cubicBezTo>
                  <a:cubicBezTo>
                    <a:pt x="29" y="12"/>
                    <a:pt x="28" y="11"/>
                    <a:pt x="27" y="10"/>
                  </a:cubicBezTo>
                  <a:cubicBezTo>
                    <a:pt x="27" y="10"/>
                    <a:pt x="26" y="9"/>
                    <a:pt x="26" y="8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5" y="8"/>
                    <a:pt x="25" y="7"/>
                    <a:pt x="24" y="7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19" y="4"/>
                    <a:pt x="19" y="4"/>
                    <a:pt x="18" y="3"/>
                  </a:cubicBezTo>
                  <a:cubicBezTo>
                    <a:pt x="18" y="3"/>
                    <a:pt x="17" y="3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0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6"/>
                    <a:pt x="3" y="16"/>
                    <a:pt x="4" y="16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1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3"/>
                    <a:pt x="15" y="22"/>
                    <a:pt x="16" y="22"/>
                  </a:cubicBezTo>
                  <a:cubicBezTo>
                    <a:pt x="17" y="22"/>
                    <a:pt x="17" y="22"/>
                    <a:pt x="18" y="23"/>
                  </a:cubicBezTo>
                  <a:cubicBezTo>
                    <a:pt x="18" y="23"/>
                    <a:pt x="19" y="24"/>
                    <a:pt x="20" y="24"/>
                  </a:cubicBezTo>
                  <a:cubicBezTo>
                    <a:pt x="20" y="25"/>
                    <a:pt x="20" y="26"/>
                    <a:pt x="21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8"/>
                    <a:pt x="25" y="28"/>
                  </a:cubicBezTo>
                  <a:cubicBezTo>
                    <a:pt x="26" y="28"/>
                    <a:pt x="27" y="28"/>
                    <a:pt x="28" y="28"/>
                  </a:cubicBezTo>
                  <a:cubicBezTo>
                    <a:pt x="28" y="27"/>
                    <a:pt x="28" y="26"/>
                    <a:pt x="29" y="26"/>
                  </a:cubicBezTo>
                  <a:cubicBezTo>
                    <a:pt x="29" y="26"/>
                    <a:pt x="31" y="26"/>
                    <a:pt x="31" y="26"/>
                  </a:cubicBezTo>
                  <a:cubicBezTo>
                    <a:pt x="32" y="26"/>
                    <a:pt x="33" y="27"/>
                    <a:pt x="33" y="27"/>
                  </a:cubicBezTo>
                  <a:cubicBezTo>
                    <a:pt x="34" y="27"/>
                    <a:pt x="34" y="28"/>
                    <a:pt x="35" y="28"/>
                  </a:cubicBezTo>
                  <a:cubicBezTo>
                    <a:pt x="35" y="28"/>
                    <a:pt x="35" y="29"/>
                    <a:pt x="36" y="30"/>
                  </a:cubicBezTo>
                  <a:cubicBezTo>
                    <a:pt x="36" y="30"/>
                    <a:pt x="37" y="31"/>
                    <a:pt x="37" y="31"/>
                  </a:cubicBezTo>
                  <a:cubicBezTo>
                    <a:pt x="38" y="32"/>
                    <a:pt x="39" y="32"/>
                    <a:pt x="40" y="32"/>
                  </a:cubicBezTo>
                  <a:cubicBezTo>
                    <a:pt x="40" y="32"/>
                    <a:pt x="40" y="32"/>
                    <a:pt x="41" y="32"/>
                  </a:cubicBezTo>
                  <a:cubicBezTo>
                    <a:pt x="41" y="32"/>
                    <a:pt x="42" y="32"/>
                    <a:pt x="42" y="32"/>
                  </a:cubicBezTo>
                  <a:cubicBezTo>
                    <a:pt x="43" y="32"/>
                    <a:pt x="44" y="32"/>
                    <a:pt x="44" y="32"/>
                  </a:cubicBezTo>
                  <a:cubicBezTo>
                    <a:pt x="45" y="32"/>
                    <a:pt x="45" y="33"/>
                    <a:pt x="45" y="33"/>
                  </a:cubicBezTo>
                  <a:cubicBezTo>
                    <a:pt x="45" y="33"/>
                    <a:pt x="45" y="34"/>
                    <a:pt x="46" y="34"/>
                  </a:cubicBezTo>
                  <a:cubicBezTo>
                    <a:pt x="46" y="34"/>
                    <a:pt x="46" y="34"/>
                    <a:pt x="47" y="34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35"/>
                    <a:pt x="49" y="35"/>
                    <a:pt x="49" y="35"/>
                  </a:cubicBezTo>
                  <a:cubicBezTo>
                    <a:pt x="51" y="35"/>
                    <a:pt x="52" y="34"/>
                    <a:pt x="53" y="35"/>
                  </a:cubicBezTo>
                  <a:cubicBezTo>
                    <a:pt x="53" y="35"/>
                    <a:pt x="53" y="35"/>
                    <a:pt x="54" y="35"/>
                  </a:cubicBezTo>
                  <a:cubicBezTo>
                    <a:pt x="54" y="35"/>
                    <a:pt x="54" y="35"/>
                    <a:pt x="55" y="35"/>
                  </a:cubicBezTo>
                  <a:cubicBezTo>
                    <a:pt x="55" y="35"/>
                    <a:pt x="55" y="36"/>
                    <a:pt x="56" y="36"/>
                  </a:cubicBezTo>
                  <a:cubicBezTo>
                    <a:pt x="57" y="36"/>
                    <a:pt x="58" y="36"/>
                    <a:pt x="58" y="36"/>
                  </a:cubicBezTo>
                  <a:cubicBezTo>
                    <a:pt x="60" y="36"/>
                    <a:pt x="62" y="37"/>
                    <a:pt x="63" y="36"/>
                  </a:cubicBezTo>
                  <a:cubicBezTo>
                    <a:pt x="63" y="35"/>
                    <a:pt x="62" y="34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1"/>
                    <a:pt x="63" y="31"/>
                  </a:cubicBezTo>
                  <a:cubicBezTo>
                    <a:pt x="63" y="30"/>
                    <a:pt x="63" y="29"/>
                    <a:pt x="63" y="29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4" y="26"/>
                    <a:pt x="63" y="25"/>
                    <a:pt x="63" y="24"/>
                  </a:cubicBezTo>
                  <a:cubicBezTo>
                    <a:pt x="63" y="24"/>
                    <a:pt x="63" y="23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09" name="Freeform 201"/>
            <p:cNvSpPr>
              <a:spLocks/>
            </p:cNvSpPr>
            <p:nvPr/>
          </p:nvSpPr>
          <p:spPr bwMode="auto">
            <a:xfrm>
              <a:off x="9469014" y="2636851"/>
              <a:ext cx="30934" cy="17045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5" y="9"/>
                </a:cxn>
                <a:cxn ang="0">
                  <a:pos x="23" y="8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20" y="3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2" y="14"/>
                </a:cxn>
                <a:cxn ang="0">
                  <a:pos x="13" y="14"/>
                </a:cxn>
                <a:cxn ang="0">
                  <a:pos x="18" y="13"/>
                </a:cxn>
                <a:cxn ang="0">
                  <a:pos x="20" y="13"/>
                </a:cxn>
                <a:cxn ang="0">
                  <a:pos x="22" y="14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4" y="12"/>
                </a:cxn>
              </a:cxnLst>
              <a:rect l="0" t="0" r="r" b="b"/>
              <a:pathLst>
                <a:path w="25" h="14">
                  <a:moveTo>
                    <a:pt x="24" y="12"/>
                  </a:moveTo>
                  <a:cubicBezTo>
                    <a:pt x="25" y="11"/>
                    <a:pt x="25" y="10"/>
                    <a:pt x="25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2" y="8"/>
                    <a:pt x="22" y="9"/>
                    <a:pt x="22" y="8"/>
                  </a:cubicBezTo>
                  <a:cubicBezTo>
                    <a:pt x="22" y="7"/>
                    <a:pt x="23" y="6"/>
                    <a:pt x="22" y="5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8" y="2"/>
                    <a:pt x="7" y="2"/>
                  </a:cubicBezTo>
                  <a:cubicBezTo>
                    <a:pt x="6" y="3"/>
                    <a:pt x="5" y="3"/>
                    <a:pt x="4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8"/>
                    <a:pt x="1" y="9"/>
                    <a:pt x="0" y="9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4"/>
                    <a:pt x="2" y="14"/>
                  </a:cubicBezTo>
                  <a:cubicBezTo>
                    <a:pt x="5" y="13"/>
                    <a:pt x="10" y="13"/>
                    <a:pt x="13" y="14"/>
                  </a:cubicBezTo>
                  <a:cubicBezTo>
                    <a:pt x="14" y="14"/>
                    <a:pt x="17" y="13"/>
                    <a:pt x="18" y="13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3"/>
                    <a:pt x="21" y="14"/>
                    <a:pt x="22" y="14"/>
                  </a:cubicBezTo>
                  <a:cubicBezTo>
                    <a:pt x="22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0" name="Freeform 202"/>
            <p:cNvSpPr>
              <a:spLocks/>
            </p:cNvSpPr>
            <p:nvPr/>
          </p:nvSpPr>
          <p:spPr bwMode="auto">
            <a:xfrm>
              <a:off x="9019525" y="2737229"/>
              <a:ext cx="100377" cy="64393"/>
            </a:xfrm>
            <a:custGeom>
              <a:avLst/>
              <a:gdLst/>
              <a:ahLst/>
              <a:cxnLst>
                <a:cxn ang="0">
                  <a:pos x="5" y="19"/>
                </a:cxn>
                <a:cxn ang="0">
                  <a:pos x="5" y="16"/>
                </a:cxn>
                <a:cxn ang="0">
                  <a:pos x="6" y="14"/>
                </a:cxn>
                <a:cxn ang="0">
                  <a:pos x="9" y="13"/>
                </a:cxn>
                <a:cxn ang="0">
                  <a:pos x="16" y="14"/>
                </a:cxn>
                <a:cxn ang="0">
                  <a:pos x="24" y="14"/>
                </a:cxn>
                <a:cxn ang="0">
                  <a:pos x="30" y="15"/>
                </a:cxn>
                <a:cxn ang="0">
                  <a:pos x="36" y="17"/>
                </a:cxn>
                <a:cxn ang="0">
                  <a:pos x="38" y="16"/>
                </a:cxn>
                <a:cxn ang="0">
                  <a:pos x="39" y="14"/>
                </a:cxn>
                <a:cxn ang="0">
                  <a:pos x="40" y="13"/>
                </a:cxn>
                <a:cxn ang="0">
                  <a:pos x="43" y="10"/>
                </a:cxn>
                <a:cxn ang="0">
                  <a:pos x="46" y="6"/>
                </a:cxn>
                <a:cxn ang="0">
                  <a:pos x="49" y="5"/>
                </a:cxn>
                <a:cxn ang="0">
                  <a:pos x="52" y="3"/>
                </a:cxn>
                <a:cxn ang="0">
                  <a:pos x="58" y="3"/>
                </a:cxn>
                <a:cxn ang="0">
                  <a:pos x="66" y="2"/>
                </a:cxn>
                <a:cxn ang="0">
                  <a:pos x="72" y="0"/>
                </a:cxn>
                <a:cxn ang="0">
                  <a:pos x="75" y="3"/>
                </a:cxn>
                <a:cxn ang="0">
                  <a:pos x="76" y="6"/>
                </a:cxn>
                <a:cxn ang="0">
                  <a:pos x="78" y="11"/>
                </a:cxn>
                <a:cxn ang="0">
                  <a:pos x="80" y="15"/>
                </a:cxn>
                <a:cxn ang="0">
                  <a:pos x="81" y="18"/>
                </a:cxn>
                <a:cxn ang="0">
                  <a:pos x="79" y="21"/>
                </a:cxn>
                <a:cxn ang="0">
                  <a:pos x="76" y="23"/>
                </a:cxn>
                <a:cxn ang="0">
                  <a:pos x="74" y="29"/>
                </a:cxn>
                <a:cxn ang="0">
                  <a:pos x="69" y="30"/>
                </a:cxn>
                <a:cxn ang="0">
                  <a:pos x="67" y="31"/>
                </a:cxn>
                <a:cxn ang="0">
                  <a:pos x="61" y="33"/>
                </a:cxn>
                <a:cxn ang="0">
                  <a:pos x="54" y="35"/>
                </a:cxn>
                <a:cxn ang="0">
                  <a:pos x="51" y="37"/>
                </a:cxn>
                <a:cxn ang="0">
                  <a:pos x="49" y="39"/>
                </a:cxn>
                <a:cxn ang="0">
                  <a:pos x="42" y="40"/>
                </a:cxn>
                <a:cxn ang="0">
                  <a:pos x="38" y="43"/>
                </a:cxn>
                <a:cxn ang="0">
                  <a:pos x="35" y="44"/>
                </a:cxn>
                <a:cxn ang="0">
                  <a:pos x="31" y="45"/>
                </a:cxn>
                <a:cxn ang="0">
                  <a:pos x="26" y="45"/>
                </a:cxn>
                <a:cxn ang="0">
                  <a:pos x="24" y="47"/>
                </a:cxn>
                <a:cxn ang="0">
                  <a:pos x="20" y="49"/>
                </a:cxn>
                <a:cxn ang="0">
                  <a:pos x="16" y="51"/>
                </a:cxn>
                <a:cxn ang="0">
                  <a:pos x="9" y="52"/>
                </a:cxn>
                <a:cxn ang="0">
                  <a:pos x="6" y="50"/>
                </a:cxn>
                <a:cxn ang="0">
                  <a:pos x="6" y="45"/>
                </a:cxn>
                <a:cxn ang="0">
                  <a:pos x="5" y="39"/>
                </a:cxn>
                <a:cxn ang="0">
                  <a:pos x="3" y="35"/>
                </a:cxn>
                <a:cxn ang="0">
                  <a:pos x="2" y="32"/>
                </a:cxn>
                <a:cxn ang="0">
                  <a:pos x="0" y="30"/>
                </a:cxn>
                <a:cxn ang="0">
                  <a:pos x="2" y="27"/>
                </a:cxn>
                <a:cxn ang="0">
                  <a:pos x="2" y="24"/>
                </a:cxn>
              </a:cxnLst>
              <a:rect l="0" t="0" r="r" b="b"/>
              <a:pathLst>
                <a:path w="81" h="52">
                  <a:moveTo>
                    <a:pt x="3" y="21"/>
                  </a:moveTo>
                  <a:cubicBezTo>
                    <a:pt x="4" y="21"/>
                    <a:pt x="3" y="21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4" y="1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7" y="13"/>
                    <a:pt x="19" y="13"/>
                    <a:pt x="20" y="13"/>
                  </a:cubicBezTo>
                  <a:cubicBezTo>
                    <a:pt x="21" y="13"/>
                    <a:pt x="21" y="13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4"/>
                    <a:pt x="27" y="15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5"/>
                    <a:pt x="31" y="15"/>
                    <a:pt x="32" y="15"/>
                  </a:cubicBezTo>
                  <a:cubicBezTo>
                    <a:pt x="32" y="15"/>
                    <a:pt x="33" y="15"/>
                    <a:pt x="33" y="15"/>
                  </a:cubicBezTo>
                  <a:cubicBezTo>
                    <a:pt x="33" y="15"/>
                    <a:pt x="34" y="16"/>
                    <a:pt x="34" y="16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6"/>
                    <a:pt x="37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38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0" y="12"/>
                    <a:pt x="41" y="11"/>
                  </a:cubicBezTo>
                  <a:cubicBezTo>
                    <a:pt x="41" y="11"/>
                    <a:pt x="41" y="11"/>
                    <a:pt x="41" y="10"/>
                  </a:cubicBezTo>
                  <a:cubicBezTo>
                    <a:pt x="42" y="10"/>
                    <a:pt x="42" y="11"/>
                    <a:pt x="42" y="10"/>
                  </a:cubicBezTo>
                  <a:cubicBezTo>
                    <a:pt x="42" y="10"/>
                    <a:pt x="43" y="10"/>
                    <a:pt x="43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4" y="7"/>
                    <a:pt x="45" y="7"/>
                  </a:cubicBezTo>
                  <a:cubicBezTo>
                    <a:pt x="45" y="6"/>
                    <a:pt x="46" y="7"/>
                    <a:pt x="46" y="6"/>
                  </a:cubicBezTo>
                  <a:cubicBezTo>
                    <a:pt x="46" y="6"/>
                    <a:pt x="46" y="7"/>
                    <a:pt x="46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6"/>
                  </a:cubicBezTo>
                  <a:cubicBezTo>
                    <a:pt x="48" y="5"/>
                    <a:pt x="49" y="5"/>
                    <a:pt x="49" y="5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1" y="4"/>
                  </a:cubicBezTo>
                  <a:cubicBezTo>
                    <a:pt x="51" y="4"/>
                    <a:pt x="51" y="3"/>
                    <a:pt x="51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4" y="3"/>
                    <a:pt x="54" y="3"/>
                  </a:cubicBezTo>
                  <a:cubicBezTo>
                    <a:pt x="55" y="3"/>
                    <a:pt x="56" y="3"/>
                    <a:pt x="56" y="3"/>
                  </a:cubicBezTo>
                  <a:cubicBezTo>
                    <a:pt x="57" y="3"/>
                    <a:pt x="58" y="3"/>
                    <a:pt x="58" y="3"/>
                  </a:cubicBezTo>
                  <a:cubicBezTo>
                    <a:pt x="59" y="3"/>
                    <a:pt x="61" y="3"/>
                    <a:pt x="62" y="3"/>
                  </a:cubicBezTo>
                  <a:cubicBezTo>
                    <a:pt x="63" y="3"/>
                    <a:pt x="63" y="2"/>
                    <a:pt x="64" y="2"/>
                  </a:cubicBezTo>
                  <a:cubicBezTo>
                    <a:pt x="64" y="2"/>
                    <a:pt x="65" y="2"/>
                    <a:pt x="65" y="2"/>
                  </a:cubicBezTo>
                  <a:cubicBezTo>
                    <a:pt x="65" y="2"/>
                    <a:pt x="66" y="2"/>
                    <a:pt x="66" y="2"/>
                  </a:cubicBezTo>
                  <a:cubicBezTo>
                    <a:pt x="67" y="2"/>
                    <a:pt x="67" y="2"/>
                    <a:pt x="68" y="2"/>
                  </a:cubicBezTo>
                  <a:cubicBezTo>
                    <a:pt x="68" y="1"/>
                    <a:pt x="68" y="1"/>
                    <a:pt x="69" y="1"/>
                  </a:cubicBezTo>
                  <a:cubicBezTo>
                    <a:pt x="69" y="1"/>
                    <a:pt x="70" y="1"/>
                    <a:pt x="70" y="1"/>
                  </a:cubicBezTo>
                  <a:cubicBezTo>
                    <a:pt x="71" y="1"/>
                    <a:pt x="71" y="1"/>
                    <a:pt x="72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5" y="2"/>
                    <a:pt x="75" y="3"/>
                    <a:pt x="75" y="3"/>
                  </a:cubicBezTo>
                  <a:cubicBezTo>
                    <a:pt x="75" y="3"/>
                    <a:pt x="75" y="3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5"/>
                    <a:pt x="76" y="5"/>
                  </a:cubicBezTo>
                  <a:cubicBezTo>
                    <a:pt x="76" y="5"/>
                    <a:pt x="76" y="5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7" y="7"/>
                    <a:pt x="77" y="8"/>
                    <a:pt x="77" y="8"/>
                  </a:cubicBezTo>
                  <a:cubicBezTo>
                    <a:pt x="77" y="9"/>
                    <a:pt x="78" y="10"/>
                    <a:pt x="78" y="11"/>
                  </a:cubicBezTo>
                  <a:cubicBezTo>
                    <a:pt x="78" y="11"/>
                    <a:pt x="79" y="12"/>
                    <a:pt x="79" y="12"/>
                  </a:cubicBezTo>
                  <a:cubicBezTo>
                    <a:pt x="79" y="12"/>
                    <a:pt x="79" y="13"/>
                    <a:pt x="79" y="13"/>
                  </a:cubicBezTo>
                  <a:cubicBezTo>
                    <a:pt x="79" y="13"/>
                    <a:pt x="80" y="14"/>
                    <a:pt x="80" y="14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6"/>
                    <a:pt x="80" y="16"/>
                  </a:cubicBezTo>
                  <a:cubicBezTo>
                    <a:pt x="81" y="16"/>
                    <a:pt x="81" y="17"/>
                    <a:pt x="81" y="17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19"/>
                    <a:pt x="80" y="20"/>
                    <a:pt x="80" y="20"/>
                  </a:cubicBezTo>
                  <a:cubicBezTo>
                    <a:pt x="80" y="20"/>
                    <a:pt x="80" y="20"/>
                    <a:pt x="79" y="20"/>
                  </a:cubicBezTo>
                  <a:cubicBezTo>
                    <a:pt x="79" y="20"/>
                    <a:pt x="79" y="21"/>
                    <a:pt x="79" y="21"/>
                  </a:cubicBezTo>
                  <a:cubicBezTo>
                    <a:pt x="78" y="21"/>
                    <a:pt x="78" y="21"/>
                    <a:pt x="77" y="21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77" y="22"/>
                    <a:pt x="76" y="2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5" y="24"/>
                    <a:pt x="75" y="24"/>
                    <a:pt x="75" y="25"/>
                  </a:cubicBezTo>
                  <a:cubicBezTo>
                    <a:pt x="75" y="25"/>
                    <a:pt x="75" y="26"/>
                    <a:pt x="75" y="26"/>
                  </a:cubicBezTo>
                  <a:cubicBezTo>
                    <a:pt x="75" y="27"/>
                    <a:pt x="75" y="27"/>
                    <a:pt x="75" y="28"/>
                  </a:cubicBezTo>
                  <a:cubicBezTo>
                    <a:pt x="75" y="28"/>
                    <a:pt x="74" y="29"/>
                    <a:pt x="74" y="29"/>
                  </a:cubicBezTo>
                  <a:cubicBezTo>
                    <a:pt x="73" y="29"/>
                    <a:pt x="73" y="29"/>
                    <a:pt x="72" y="29"/>
                  </a:cubicBezTo>
                  <a:cubicBezTo>
                    <a:pt x="72" y="29"/>
                    <a:pt x="71" y="29"/>
                    <a:pt x="71" y="29"/>
                  </a:cubicBezTo>
                  <a:cubicBezTo>
                    <a:pt x="71" y="30"/>
                    <a:pt x="70" y="30"/>
                    <a:pt x="70" y="30"/>
                  </a:cubicBezTo>
                  <a:cubicBezTo>
                    <a:pt x="70" y="30"/>
                    <a:pt x="69" y="30"/>
                    <a:pt x="69" y="30"/>
                  </a:cubicBezTo>
                  <a:cubicBezTo>
                    <a:pt x="69" y="30"/>
                    <a:pt x="69" y="30"/>
                    <a:pt x="69" y="31"/>
                  </a:cubicBezTo>
                  <a:cubicBezTo>
                    <a:pt x="69" y="31"/>
                    <a:pt x="69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7" y="31"/>
                    <a:pt x="67" y="31"/>
                  </a:cubicBezTo>
                  <a:cubicBezTo>
                    <a:pt x="66" y="31"/>
                    <a:pt x="66" y="32"/>
                    <a:pt x="66" y="32"/>
                  </a:cubicBezTo>
                  <a:cubicBezTo>
                    <a:pt x="65" y="32"/>
                    <a:pt x="64" y="32"/>
                    <a:pt x="64" y="32"/>
                  </a:cubicBezTo>
                  <a:cubicBezTo>
                    <a:pt x="63" y="32"/>
                    <a:pt x="63" y="32"/>
                    <a:pt x="63" y="33"/>
                  </a:cubicBezTo>
                  <a:cubicBezTo>
                    <a:pt x="62" y="33"/>
                    <a:pt x="62" y="33"/>
                    <a:pt x="61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9" y="33"/>
                    <a:pt x="58" y="34"/>
                    <a:pt x="58" y="34"/>
                  </a:cubicBezTo>
                  <a:cubicBezTo>
                    <a:pt x="57" y="34"/>
                    <a:pt x="56" y="34"/>
                    <a:pt x="56" y="34"/>
                  </a:cubicBezTo>
                  <a:cubicBezTo>
                    <a:pt x="55" y="34"/>
                    <a:pt x="54" y="35"/>
                    <a:pt x="54" y="35"/>
                  </a:cubicBezTo>
                  <a:cubicBezTo>
                    <a:pt x="53" y="35"/>
                    <a:pt x="53" y="35"/>
                    <a:pt x="53" y="36"/>
                  </a:cubicBezTo>
                  <a:cubicBezTo>
                    <a:pt x="53" y="36"/>
                    <a:pt x="53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7"/>
                    <a:pt x="51" y="37"/>
                    <a:pt x="51" y="37"/>
                  </a:cubicBezTo>
                  <a:cubicBezTo>
                    <a:pt x="51" y="37"/>
                    <a:pt x="51" y="37"/>
                    <a:pt x="50" y="37"/>
                  </a:cubicBezTo>
                  <a:cubicBezTo>
                    <a:pt x="50" y="37"/>
                    <a:pt x="50" y="38"/>
                    <a:pt x="50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8"/>
                    <a:pt x="49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8" y="39"/>
                    <a:pt x="48" y="40"/>
                  </a:cubicBezTo>
                  <a:cubicBezTo>
                    <a:pt x="47" y="40"/>
                    <a:pt x="46" y="40"/>
                    <a:pt x="44" y="40"/>
                  </a:cubicBezTo>
                  <a:cubicBezTo>
                    <a:pt x="44" y="40"/>
                    <a:pt x="43" y="40"/>
                    <a:pt x="42" y="40"/>
                  </a:cubicBezTo>
                  <a:cubicBezTo>
                    <a:pt x="42" y="40"/>
                    <a:pt x="42" y="41"/>
                    <a:pt x="41" y="41"/>
                  </a:cubicBezTo>
                  <a:cubicBezTo>
                    <a:pt x="41" y="41"/>
                    <a:pt x="41" y="41"/>
                    <a:pt x="40" y="41"/>
                  </a:cubicBezTo>
                  <a:cubicBezTo>
                    <a:pt x="40" y="41"/>
                    <a:pt x="39" y="42"/>
                    <a:pt x="39" y="42"/>
                  </a:cubicBezTo>
                  <a:cubicBezTo>
                    <a:pt x="39" y="42"/>
                    <a:pt x="38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5" y="44"/>
                    <a:pt x="35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3" y="45"/>
                    <a:pt x="33" y="45"/>
                  </a:cubicBezTo>
                  <a:cubicBezTo>
                    <a:pt x="33" y="45"/>
                    <a:pt x="32" y="45"/>
                    <a:pt x="32" y="45"/>
                  </a:cubicBezTo>
                  <a:cubicBezTo>
                    <a:pt x="32" y="45"/>
                    <a:pt x="31" y="45"/>
                    <a:pt x="31" y="45"/>
                  </a:cubicBezTo>
                  <a:cubicBezTo>
                    <a:pt x="31" y="45"/>
                    <a:pt x="30" y="45"/>
                    <a:pt x="30" y="45"/>
                  </a:cubicBezTo>
                  <a:cubicBezTo>
                    <a:pt x="30" y="45"/>
                    <a:pt x="29" y="45"/>
                    <a:pt x="29" y="45"/>
                  </a:cubicBezTo>
                  <a:cubicBezTo>
                    <a:pt x="28" y="45"/>
                    <a:pt x="28" y="45"/>
                    <a:pt x="27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5" y="45"/>
                    <a:pt x="25" y="45"/>
                  </a:cubicBezTo>
                  <a:cubicBezTo>
                    <a:pt x="25" y="46"/>
                    <a:pt x="25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1" y="49"/>
                    <a:pt x="20" y="49"/>
                  </a:cubicBezTo>
                  <a:cubicBezTo>
                    <a:pt x="20" y="49"/>
                    <a:pt x="20" y="49"/>
                    <a:pt x="19" y="50"/>
                  </a:cubicBezTo>
                  <a:cubicBezTo>
                    <a:pt x="19" y="50"/>
                    <a:pt x="18" y="50"/>
                    <a:pt x="18" y="50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51"/>
                    <a:pt x="16" y="51"/>
                    <a:pt x="16" y="51"/>
                  </a:cubicBezTo>
                  <a:cubicBezTo>
                    <a:pt x="15" y="51"/>
                    <a:pt x="14" y="51"/>
                    <a:pt x="13" y="51"/>
                  </a:cubicBezTo>
                  <a:cubicBezTo>
                    <a:pt x="13" y="51"/>
                    <a:pt x="13" y="52"/>
                    <a:pt x="12" y="52"/>
                  </a:cubicBezTo>
                  <a:cubicBezTo>
                    <a:pt x="12" y="52"/>
                    <a:pt x="11" y="52"/>
                    <a:pt x="10" y="52"/>
                  </a:cubicBezTo>
                  <a:cubicBezTo>
                    <a:pt x="10" y="52"/>
                    <a:pt x="9" y="52"/>
                    <a:pt x="9" y="52"/>
                  </a:cubicBezTo>
                  <a:cubicBezTo>
                    <a:pt x="9" y="52"/>
                    <a:pt x="8" y="52"/>
                    <a:pt x="8" y="52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1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49"/>
                    <a:pt x="6" y="49"/>
                  </a:cubicBezTo>
                  <a:cubicBezTo>
                    <a:pt x="6" y="48"/>
                    <a:pt x="6" y="47"/>
                    <a:pt x="6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6" y="44"/>
                    <a:pt x="6" y="44"/>
                    <a:pt x="6" y="43"/>
                  </a:cubicBezTo>
                  <a:cubicBezTo>
                    <a:pt x="6" y="43"/>
                    <a:pt x="6" y="43"/>
                    <a:pt x="6" y="42"/>
                  </a:cubicBezTo>
                  <a:cubicBezTo>
                    <a:pt x="5" y="42"/>
                    <a:pt x="6" y="40"/>
                    <a:pt x="5" y="40"/>
                  </a:cubicBezTo>
                  <a:cubicBezTo>
                    <a:pt x="5" y="40"/>
                    <a:pt x="5" y="39"/>
                    <a:pt x="5" y="39"/>
                  </a:cubicBezTo>
                  <a:cubicBezTo>
                    <a:pt x="4" y="39"/>
                    <a:pt x="4" y="39"/>
                    <a:pt x="4" y="38"/>
                  </a:cubicBezTo>
                  <a:cubicBezTo>
                    <a:pt x="4" y="38"/>
                    <a:pt x="4" y="37"/>
                    <a:pt x="4" y="37"/>
                  </a:cubicBezTo>
                  <a:cubicBezTo>
                    <a:pt x="4" y="37"/>
                    <a:pt x="4" y="36"/>
                    <a:pt x="3" y="36"/>
                  </a:cubicBezTo>
                  <a:cubicBezTo>
                    <a:pt x="3" y="36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2" y="34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2"/>
                    <a:pt x="2" y="32"/>
                  </a:cubicBezTo>
                  <a:cubicBezTo>
                    <a:pt x="2" y="32"/>
                    <a:pt x="2" y="32"/>
                    <a:pt x="1" y="32"/>
                  </a:cubicBezTo>
                  <a:cubicBezTo>
                    <a:pt x="1" y="32"/>
                    <a:pt x="1" y="32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9"/>
                    <a:pt x="1" y="29"/>
                    <a:pt x="1" y="29"/>
                  </a:cubicBezTo>
                  <a:cubicBezTo>
                    <a:pt x="1" y="29"/>
                    <a:pt x="2" y="29"/>
                    <a:pt x="2" y="29"/>
                  </a:cubicBezTo>
                  <a:cubicBezTo>
                    <a:pt x="2" y="29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3" y="22"/>
                    <a:pt x="2" y="21"/>
                  </a:cubicBezTo>
                  <a:cubicBezTo>
                    <a:pt x="2" y="21"/>
                    <a:pt x="3" y="21"/>
                    <a:pt x="3" y="2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1" name="Freeform 203"/>
            <p:cNvSpPr>
              <a:spLocks/>
            </p:cNvSpPr>
            <p:nvPr/>
          </p:nvSpPr>
          <p:spPr bwMode="auto">
            <a:xfrm>
              <a:off x="9111064" y="2675361"/>
              <a:ext cx="75757" cy="85226"/>
            </a:xfrm>
            <a:custGeom>
              <a:avLst/>
              <a:gdLst/>
              <a:ahLst/>
              <a:cxnLst>
                <a:cxn ang="0">
                  <a:pos x="56" y="17"/>
                </a:cxn>
                <a:cxn ang="0">
                  <a:pos x="49" y="11"/>
                </a:cxn>
                <a:cxn ang="0">
                  <a:pos x="39" y="8"/>
                </a:cxn>
                <a:cxn ang="0">
                  <a:pos x="35" y="3"/>
                </a:cxn>
                <a:cxn ang="0">
                  <a:pos x="32" y="2"/>
                </a:cxn>
                <a:cxn ang="0">
                  <a:pos x="31" y="0"/>
                </a:cxn>
                <a:cxn ang="0">
                  <a:pos x="30" y="6"/>
                </a:cxn>
                <a:cxn ang="0">
                  <a:pos x="29" y="9"/>
                </a:cxn>
                <a:cxn ang="0">
                  <a:pos x="27" y="12"/>
                </a:cxn>
                <a:cxn ang="0">
                  <a:pos x="25" y="15"/>
                </a:cxn>
                <a:cxn ang="0">
                  <a:pos x="25" y="20"/>
                </a:cxn>
                <a:cxn ang="0">
                  <a:pos x="28" y="24"/>
                </a:cxn>
                <a:cxn ang="0">
                  <a:pos x="27" y="28"/>
                </a:cxn>
                <a:cxn ang="0">
                  <a:pos x="26" y="30"/>
                </a:cxn>
                <a:cxn ang="0">
                  <a:pos x="26" y="33"/>
                </a:cxn>
                <a:cxn ang="0">
                  <a:pos x="25" y="36"/>
                </a:cxn>
                <a:cxn ang="0">
                  <a:pos x="24" y="39"/>
                </a:cxn>
                <a:cxn ang="0">
                  <a:pos x="23" y="41"/>
                </a:cxn>
                <a:cxn ang="0">
                  <a:pos x="21" y="42"/>
                </a:cxn>
                <a:cxn ang="0">
                  <a:pos x="20" y="43"/>
                </a:cxn>
                <a:cxn ang="0">
                  <a:pos x="18" y="43"/>
                </a:cxn>
                <a:cxn ang="0">
                  <a:pos x="17" y="44"/>
                </a:cxn>
                <a:cxn ang="0">
                  <a:pos x="15" y="45"/>
                </a:cxn>
                <a:cxn ang="0">
                  <a:pos x="13" y="45"/>
                </a:cxn>
                <a:cxn ang="0">
                  <a:pos x="11" y="46"/>
                </a:cxn>
                <a:cxn ang="0">
                  <a:pos x="9" y="47"/>
                </a:cxn>
                <a:cxn ang="0">
                  <a:pos x="7" y="48"/>
                </a:cxn>
                <a:cxn ang="0">
                  <a:pos x="4" y="49"/>
                </a:cxn>
                <a:cxn ang="0">
                  <a:pos x="0" y="50"/>
                </a:cxn>
                <a:cxn ang="0">
                  <a:pos x="1" y="53"/>
                </a:cxn>
                <a:cxn ang="0">
                  <a:pos x="2" y="55"/>
                </a:cxn>
                <a:cxn ang="0">
                  <a:pos x="2" y="57"/>
                </a:cxn>
                <a:cxn ang="0">
                  <a:pos x="5" y="62"/>
                </a:cxn>
                <a:cxn ang="0">
                  <a:pos x="6" y="65"/>
                </a:cxn>
                <a:cxn ang="0">
                  <a:pos x="7" y="68"/>
                </a:cxn>
                <a:cxn ang="0">
                  <a:pos x="12" y="68"/>
                </a:cxn>
                <a:cxn ang="0">
                  <a:pos x="25" y="65"/>
                </a:cxn>
                <a:cxn ang="0">
                  <a:pos x="30" y="59"/>
                </a:cxn>
                <a:cxn ang="0">
                  <a:pos x="40" y="51"/>
                </a:cxn>
                <a:cxn ang="0">
                  <a:pos x="44" y="44"/>
                </a:cxn>
                <a:cxn ang="0">
                  <a:pos x="50" y="38"/>
                </a:cxn>
                <a:cxn ang="0">
                  <a:pos x="56" y="31"/>
                </a:cxn>
                <a:cxn ang="0">
                  <a:pos x="59" y="26"/>
                </a:cxn>
              </a:cxnLst>
              <a:rect l="0" t="0" r="r" b="b"/>
              <a:pathLst>
                <a:path w="61" h="69">
                  <a:moveTo>
                    <a:pt x="59" y="19"/>
                  </a:moveTo>
                  <a:cubicBezTo>
                    <a:pt x="59" y="19"/>
                    <a:pt x="58" y="20"/>
                    <a:pt x="58" y="19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7"/>
                    <a:pt x="56" y="15"/>
                    <a:pt x="56" y="14"/>
                  </a:cubicBezTo>
                  <a:cubicBezTo>
                    <a:pt x="55" y="13"/>
                    <a:pt x="54" y="13"/>
                    <a:pt x="53" y="12"/>
                  </a:cubicBezTo>
                  <a:cubicBezTo>
                    <a:pt x="52" y="12"/>
                    <a:pt x="51" y="12"/>
                    <a:pt x="49" y="11"/>
                  </a:cubicBezTo>
                  <a:cubicBezTo>
                    <a:pt x="48" y="11"/>
                    <a:pt x="47" y="10"/>
                    <a:pt x="45" y="10"/>
                  </a:cubicBezTo>
                  <a:cubicBezTo>
                    <a:pt x="44" y="10"/>
                    <a:pt x="43" y="9"/>
                    <a:pt x="42" y="9"/>
                  </a:cubicBezTo>
                  <a:cubicBezTo>
                    <a:pt x="41" y="9"/>
                    <a:pt x="40" y="9"/>
                    <a:pt x="39" y="8"/>
                  </a:cubicBezTo>
                  <a:cubicBezTo>
                    <a:pt x="39" y="7"/>
                    <a:pt x="38" y="7"/>
                    <a:pt x="37" y="6"/>
                  </a:cubicBezTo>
                  <a:cubicBezTo>
                    <a:pt x="37" y="5"/>
                    <a:pt x="37" y="5"/>
                    <a:pt x="36" y="4"/>
                  </a:cubicBezTo>
                  <a:cubicBezTo>
                    <a:pt x="36" y="4"/>
                    <a:pt x="35" y="4"/>
                    <a:pt x="35" y="3"/>
                  </a:cubicBezTo>
                  <a:cubicBezTo>
                    <a:pt x="35" y="2"/>
                    <a:pt x="34" y="1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1"/>
                    <a:pt x="33" y="2"/>
                    <a:pt x="32" y="2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31" y="2"/>
                    <a:pt x="31" y="1"/>
                    <a:pt x="31" y="1"/>
                  </a:cubicBezTo>
                  <a:cubicBezTo>
                    <a:pt x="30" y="1"/>
                    <a:pt x="31" y="0"/>
                    <a:pt x="31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9" y="2"/>
                    <a:pt x="29" y="3"/>
                    <a:pt x="29" y="4"/>
                  </a:cubicBezTo>
                  <a:cubicBezTo>
                    <a:pt x="29" y="5"/>
                    <a:pt x="29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10"/>
                    <a:pt x="28" y="10"/>
                    <a:pt x="27" y="10"/>
                  </a:cubicBezTo>
                  <a:cubicBezTo>
                    <a:pt x="27" y="11"/>
                    <a:pt x="28" y="11"/>
                    <a:pt x="28" y="12"/>
                  </a:cubicBezTo>
                  <a:cubicBezTo>
                    <a:pt x="28" y="12"/>
                    <a:pt x="27" y="12"/>
                    <a:pt x="27" y="12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6" y="14"/>
                    <a:pt x="26" y="14"/>
                  </a:cubicBezTo>
                  <a:cubicBezTo>
                    <a:pt x="26" y="14"/>
                    <a:pt x="25" y="15"/>
                    <a:pt x="25" y="15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4" y="17"/>
                    <a:pt x="24" y="18"/>
                    <a:pt x="24" y="19"/>
                  </a:cubicBezTo>
                  <a:cubicBezTo>
                    <a:pt x="25" y="19"/>
                    <a:pt x="25" y="20"/>
                    <a:pt x="25" y="20"/>
                  </a:cubicBezTo>
                  <a:cubicBezTo>
                    <a:pt x="26" y="21"/>
                    <a:pt x="26" y="22"/>
                    <a:pt x="27" y="23"/>
                  </a:cubicBezTo>
                  <a:cubicBezTo>
                    <a:pt x="27" y="23"/>
                    <a:pt x="27" y="23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5"/>
                  </a:cubicBezTo>
                  <a:cubicBezTo>
                    <a:pt x="28" y="25"/>
                    <a:pt x="28" y="25"/>
                    <a:pt x="28" y="26"/>
                  </a:cubicBezTo>
                  <a:cubicBezTo>
                    <a:pt x="28" y="26"/>
                    <a:pt x="27" y="27"/>
                    <a:pt x="27" y="28"/>
                  </a:cubicBezTo>
                  <a:cubicBezTo>
                    <a:pt x="27" y="28"/>
                    <a:pt x="27" y="28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5" y="37"/>
                    <a:pt x="24" y="37"/>
                    <a:pt x="24" y="37"/>
                  </a:cubicBezTo>
                  <a:cubicBezTo>
                    <a:pt x="24" y="37"/>
                    <a:pt x="24" y="38"/>
                    <a:pt x="24" y="39"/>
                  </a:cubicBezTo>
                  <a:cubicBezTo>
                    <a:pt x="24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0" y="42"/>
                  </a:cubicBezTo>
                  <a:cubicBezTo>
                    <a:pt x="20" y="42"/>
                    <a:pt x="20" y="43"/>
                    <a:pt x="20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3"/>
                    <a:pt x="1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6" y="44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5"/>
                    <a:pt x="14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6"/>
                    <a:pt x="11" y="46"/>
                    <a:pt x="11" y="46"/>
                  </a:cubicBezTo>
                  <a:cubicBezTo>
                    <a:pt x="11" y="46"/>
                    <a:pt x="10" y="47"/>
                    <a:pt x="10" y="47"/>
                  </a:cubicBezTo>
                  <a:cubicBezTo>
                    <a:pt x="9" y="47"/>
                    <a:pt x="10" y="46"/>
                    <a:pt x="9" y="47"/>
                  </a:cubicBezTo>
                  <a:cubicBezTo>
                    <a:pt x="9" y="47"/>
                    <a:pt x="9" y="46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7"/>
                    <a:pt x="7" y="47"/>
                    <a:pt x="7" y="48"/>
                  </a:cubicBezTo>
                  <a:cubicBezTo>
                    <a:pt x="6" y="48"/>
                    <a:pt x="6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1" y="49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2"/>
                    <a:pt x="1" y="53"/>
                    <a:pt x="1" y="53"/>
                  </a:cubicBezTo>
                  <a:cubicBezTo>
                    <a:pt x="1" y="53"/>
                    <a:pt x="1" y="53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5"/>
                    <a:pt x="2" y="55"/>
                  </a:cubicBezTo>
                  <a:cubicBezTo>
                    <a:pt x="2" y="55"/>
                    <a:pt x="2" y="55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3" y="57"/>
                    <a:pt x="3" y="58"/>
                    <a:pt x="3" y="58"/>
                  </a:cubicBezTo>
                  <a:cubicBezTo>
                    <a:pt x="3" y="59"/>
                    <a:pt x="4" y="60"/>
                    <a:pt x="4" y="61"/>
                  </a:cubicBezTo>
                  <a:cubicBezTo>
                    <a:pt x="4" y="61"/>
                    <a:pt x="5" y="62"/>
                    <a:pt x="5" y="62"/>
                  </a:cubicBezTo>
                  <a:cubicBezTo>
                    <a:pt x="5" y="62"/>
                    <a:pt x="5" y="63"/>
                    <a:pt x="5" y="63"/>
                  </a:cubicBezTo>
                  <a:cubicBezTo>
                    <a:pt x="5" y="63"/>
                    <a:pt x="6" y="64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6"/>
                    <a:pt x="6" y="66"/>
                  </a:cubicBezTo>
                  <a:cubicBezTo>
                    <a:pt x="7" y="66"/>
                    <a:pt x="7" y="67"/>
                    <a:pt x="7" y="67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9"/>
                    <a:pt x="7" y="69"/>
                  </a:cubicBezTo>
                  <a:cubicBezTo>
                    <a:pt x="9" y="69"/>
                    <a:pt x="11" y="69"/>
                    <a:pt x="12" y="68"/>
                  </a:cubicBezTo>
                  <a:cubicBezTo>
                    <a:pt x="13" y="68"/>
                    <a:pt x="13" y="67"/>
                    <a:pt x="14" y="67"/>
                  </a:cubicBezTo>
                  <a:cubicBezTo>
                    <a:pt x="15" y="67"/>
                    <a:pt x="17" y="67"/>
                    <a:pt x="18" y="67"/>
                  </a:cubicBezTo>
                  <a:cubicBezTo>
                    <a:pt x="20" y="67"/>
                    <a:pt x="23" y="66"/>
                    <a:pt x="25" y="65"/>
                  </a:cubicBezTo>
                  <a:cubicBezTo>
                    <a:pt x="25" y="64"/>
                    <a:pt x="24" y="63"/>
                    <a:pt x="25" y="62"/>
                  </a:cubicBezTo>
                  <a:cubicBezTo>
                    <a:pt x="26" y="61"/>
                    <a:pt x="26" y="61"/>
                    <a:pt x="27" y="60"/>
                  </a:cubicBezTo>
                  <a:cubicBezTo>
                    <a:pt x="28" y="59"/>
                    <a:pt x="29" y="60"/>
                    <a:pt x="30" y="59"/>
                  </a:cubicBezTo>
                  <a:cubicBezTo>
                    <a:pt x="32" y="59"/>
                    <a:pt x="34" y="59"/>
                    <a:pt x="35" y="57"/>
                  </a:cubicBezTo>
                  <a:cubicBezTo>
                    <a:pt x="35" y="56"/>
                    <a:pt x="36" y="54"/>
                    <a:pt x="36" y="53"/>
                  </a:cubicBezTo>
                  <a:cubicBezTo>
                    <a:pt x="37" y="52"/>
                    <a:pt x="39" y="52"/>
                    <a:pt x="40" y="51"/>
                  </a:cubicBezTo>
                  <a:cubicBezTo>
                    <a:pt x="41" y="50"/>
                    <a:pt x="44" y="51"/>
                    <a:pt x="45" y="50"/>
                  </a:cubicBezTo>
                  <a:cubicBezTo>
                    <a:pt x="45" y="50"/>
                    <a:pt x="44" y="48"/>
                    <a:pt x="44" y="47"/>
                  </a:cubicBezTo>
                  <a:cubicBezTo>
                    <a:pt x="45" y="46"/>
                    <a:pt x="44" y="45"/>
                    <a:pt x="44" y="44"/>
                  </a:cubicBezTo>
                  <a:cubicBezTo>
                    <a:pt x="45" y="42"/>
                    <a:pt x="46" y="37"/>
                    <a:pt x="48" y="37"/>
                  </a:cubicBezTo>
                  <a:cubicBezTo>
                    <a:pt x="48" y="37"/>
                    <a:pt x="48" y="40"/>
                    <a:pt x="49" y="39"/>
                  </a:cubicBezTo>
                  <a:cubicBezTo>
                    <a:pt x="50" y="39"/>
                    <a:pt x="50" y="38"/>
                    <a:pt x="50" y="38"/>
                  </a:cubicBezTo>
                  <a:cubicBezTo>
                    <a:pt x="50" y="37"/>
                    <a:pt x="51" y="37"/>
                    <a:pt x="51" y="37"/>
                  </a:cubicBezTo>
                  <a:cubicBezTo>
                    <a:pt x="52" y="36"/>
                    <a:pt x="52" y="34"/>
                    <a:pt x="53" y="33"/>
                  </a:cubicBezTo>
                  <a:cubicBezTo>
                    <a:pt x="54" y="32"/>
                    <a:pt x="55" y="32"/>
                    <a:pt x="56" y="31"/>
                  </a:cubicBezTo>
                  <a:cubicBezTo>
                    <a:pt x="56" y="30"/>
                    <a:pt x="57" y="30"/>
                    <a:pt x="57" y="30"/>
                  </a:cubicBezTo>
                  <a:cubicBezTo>
                    <a:pt x="57" y="29"/>
                    <a:pt x="57" y="29"/>
                    <a:pt x="57" y="28"/>
                  </a:cubicBezTo>
                  <a:cubicBezTo>
                    <a:pt x="58" y="27"/>
                    <a:pt x="58" y="27"/>
                    <a:pt x="59" y="26"/>
                  </a:cubicBezTo>
                  <a:cubicBezTo>
                    <a:pt x="60" y="25"/>
                    <a:pt x="61" y="24"/>
                    <a:pt x="61" y="22"/>
                  </a:cubicBezTo>
                  <a:cubicBezTo>
                    <a:pt x="61" y="21"/>
                    <a:pt x="60" y="21"/>
                    <a:pt x="59" y="1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2" name="Freeform 204"/>
            <p:cNvSpPr>
              <a:spLocks/>
            </p:cNvSpPr>
            <p:nvPr/>
          </p:nvSpPr>
          <p:spPr bwMode="auto">
            <a:xfrm>
              <a:off x="9107276" y="2666523"/>
              <a:ext cx="46085" cy="30934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36" y="1"/>
                </a:cxn>
                <a:cxn ang="0">
                  <a:pos x="35" y="1"/>
                </a:cxn>
                <a:cxn ang="0">
                  <a:pos x="34" y="1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29" y="3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9"/>
                </a:cxn>
                <a:cxn ang="0">
                  <a:pos x="21" y="13"/>
                </a:cxn>
                <a:cxn ang="0">
                  <a:pos x="19" y="12"/>
                </a:cxn>
                <a:cxn ang="0">
                  <a:pos x="17" y="13"/>
                </a:cxn>
                <a:cxn ang="0">
                  <a:pos x="15" y="12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3" y="18"/>
                </a:cxn>
                <a:cxn ang="0">
                  <a:pos x="4" y="19"/>
                </a:cxn>
                <a:cxn ang="0">
                  <a:pos x="5" y="20"/>
                </a:cxn>
                <a:cxn ang="0">
                  <a:pos x="6" y="21"/>
                </a:cxn>
                <a:cxn ang="0">
                  <a:pos x="7" y="23"/>
                </a:cxn>
                <a:cxn ang="0">
                  <a:pos x="9" y="23"/>
                </a:cxn>
                <a:cxn ang="0">
                  <a:pos x="11" y="23"/>
                </a:cxn>
                <a:cxn ang="0">
                  <a:pos x="13" y="23"/>
                </a:cxn>
                <a:cxn ang="0">
                  <a:pos x="18" y="23"/>
                </a:cxn>
                <a:cxn ang="0">
                  <a:pos x="20" y="24"/>
                </a:cxn>
                <a:cxn ang="0">
                  <a:pos x="23" y="24"/>
                </a:cxn>
                <a:cxn ang="0">
                  <a:pos x="26" y="25"/>
                </a:cxn>
                <a:cxn ang="0">
                  <a:pos x="27" y="25"/>
                </a:cxn>
                <a:cxn ang="0">
                  <a:pos x="28" y="22"/>
                </a:cxn>
                <a:cxn ang="0">
                  <a:pos x="29" y="20"/>
                </a:cxn>
                <a:cxn ang="0">
                  <a:pos x="31" y="19"/>
                </a:cxn>
                <a:cxn ang="0">
                  <a:pos x="32" y="16"/>
                </a:cxn>
                <a:cxn ang="0">
                  <a:pos x="33" y="14"/>
                </a:cxn>
                <a:cxn ang="0">
                  <a:pos x="32" y="11"/>
                </a:cxn>
                <a:cxn ang="0">
                  <a:pos x="34" y="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7" y="7"/>
                </a:cxn>
                <a:cxn ang="0">
                  <a:pos x="37" y="5"/>
                </a:cxn>
              </a:cxnLst>
              <a:rect l="0" t="0" r="r" b="b"/>
              <a:pathLst>
                <a:path w="37" h="25">
                  <a:moveTo>
                    <a:pt x="37" y="4"/>
                  </a:moveTo>
                  <a:cubicBezTo>
                    <a:pt x="37" y="4"/>
                    <a:pt x="37" y="3"/>
                    <a:pt x="37" y="3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7" y="2"/>
                    <a:pt x="37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0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2"/>
                    <a:pt x="30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4"/>
                    <a:pt x="29" y="4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8" y="5"/>
                    <a:pt x="28" y="5"/>
                    <a:pt x="27" y="5"/>
                  </a:cubicBezTo>
                  <a:cubicBezTo>
                    <a:pt x="27" y="5"/>
                    <a:pt x="27" y="6"/>
                    <a:pt x="26" y="6"/>
                  </a:cubicBezTo>
                  <a:cubicBezTo>
                    <a:pt x="26" y="6"/>
                    <a:pt x="26" y="6"/>
                    <a:pt x="26" y="7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0"/>
                    <a:pt x="22" y="11"/>
                  </a:cubicBezTo>
                  <a:cubicBezTo>
                    <a:pt x="22" y="11"/>
                    <a:pt x="22" y="12"/>
                    <a:pt x="21" y="13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20" y="14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6" y="12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6" y="12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5" y="14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2" y="18"/>
                    <a:pt x="2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7" y="22"/>
                    <a:pt x="6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5" y="24"/>
                    <a:pt x="16" y="23"/>
                    <a:pt x="18" y="23"/>
                  </a:cubicBezTo>
                  <a:cubicBezTo>
                    <a:pt x="18" y="24"/>
                    <a:pt x="18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3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5"/>
                    <a:pt x="25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8" y="24"/>
                    <a:pt x="28" y="24"/>
                  </a:cubicBezTo>
                  <a:cubicBezTo>
                    <a:pt x="28" y="23"/>
                    <a:pt x="28" y="22"/>
                    <a:pt x="28" y="22"/>
                  </a:cubicBezTo>
                  <a:cubicBezTo>
                    <a:pt x="28" y="22"/>
                    <a:pt x="29" y="21"/>
                    <a:pt x="29" y="21"/>
                  </a:cubicBezTo>
                  <a:cubicBezTo>
                    <a:pt x="29" y="21"/>
                    <a:pt x="29" y="20"/>
                    <a:pt x="29" y="20"/>
                  </a:cubicBezTo>
                  <a:cubicBezTo>
                    <a:pt x="29" y="20"/>
                    <a:pt x="30" y="20"/>
                    <a:pt x="30" y="19"/>
                  </a:cubicBezTo>
                  <a:cubicBezTo>
                    <a:pt x="30" y="19"/>
                    <a:pt x="31" y="19"/>
                    <a:pt x="31" y="19"/>
                  </a:cubicBezTo>
                  <a:cubicBezTo>
                    <a:pt x="31" y="18"/>
                    <a:pt x="30" y="18"/>
                    <a:pt x="30" y="17"/>
                  </a:cubicBezTo>
                  <a:cubicBezTo>
                    <a:pt x="31" y="17"/>
                    <a:pt x="31" y="17"/>
                    <a:pt x="32" y="16"/>
                  </a:cubicBezTo>
                  <a:cubicBezTo>
                    <a:pt x="32" y="16"/>
                    <a:pt x="32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2" y="13"/>
                    <a:pt x="32" y="12"/>
                    <a:pt x="32" y="11"/>
                  </a:cubicBezTo>
                  <a:cubicBezTo>
                    <a:pt x="32" y="10"/>
                    <a:pt x="32" y="9"/>
                    <a:pt x="32" y="7"/>
                  </a:cubicBezTo>
                  <a:cubicBezTo>
                    <a:pt x="32" y="7"/>
                    <a:pt x="33" y="7"/>
                    <a:pt x="34" y="7"/>
                  </a:cubicBezTo>
                  <a:cubicBezTo>
                    <a:pt x="34" y="7"/>
                    <a:pt x="33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4" y="9"/>
                    <a:pt x="35" y="9"/>
                    <a:pt x="35" y="9"/>
                  </a:cubicBezTo>
                  <a:cubicBezTo>
                    <a:pt x="36" y="9"/>
                    <a:pt x="35" y="8"/>
                    <a:pt x="36" y="8"/>
                  </a:cubicBezTo>
                  <a:cubicBezTo>
                    <a:pt x="36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5"/>
                  </a:cubicBezTo>
                  <a:cubicBezTo>
                    <a:pt x="37" y="5"/>
                    <a:pt x="37" y="5"/>
                    <a:pt x="37" y="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3" name="Freeform 206"/>
            <p:cNvSpPr>
              <a:spLocks/>
            </p:cNvSpPr>
            <p:nvPr/>
          </p:nvSpPr>
          <p:spPr bwMode="auto">
            <a:xfrm>
              <a:off x="9102857" y="2662735"/>
              <a:ext cx="6944" cy="18308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3" y="14"/>
                </a:cxn>
                <a:cxn ang="0">
                  <a:pos x="5" y="14"/>
                </a:cxn>
                <a:cxn ang="0">
                  <a:pos x="5" y="10"/>
                </a:cxn>
                <a:cxn ang="0">
                  <a:pos x="6" y="8"/>
                </a:cxn>
                <a:cxn ang="0">
                  <a:pos x="6" y="7"/>
                </a:cxn>
                <a:cxn ang="0">
                  <a:pos x="6" y="4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2" y="14"/>
                </a:cxn>
              </a:cxnLst>
              <a:rect l="0" t="0" r="r" b="b"/>
              <a:pathLst>
                <a:path w="6" h="15">
                  <a:moveTo>
                    <a:pt x="2" y="14"/>
                  </a:moveTo>
                  <a:cubicBezTo>
                    <a:pt x="2" y="14"/>
                    <a:pt x="2" y="14"/>
                    <a:pt x="3" y="14"/>
                  </a:cubicBezTo>
                  <a:cubicBezTo>
                    <a:pt x="4" y="14"/>
                    <a:pt x="5" y="15"/>
                    <a:pt x="5" y="14"/>
                  </a:cubicBezTo>
                  <a:cubicBezTo>
                    <a:pt x="6" y="13"/>
                    <a:pt x="5" y="11"/>
                    <a:pt x="5" y="10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6"/>
                    <a:pt x="5" y="5"/>
                    <a:pt x="6" y="4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4"/>
                    <a:pt x="1" y="14"/>
                    <a:pt x="2" y="1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4" name="Freeform 207"/>
            <p:cNvSpPr>
              <a:spLocks/>
            </p:cNvSpPr>
            <p:nvPr/>
          </p:nvSpPr>
          <p:spPr bwMode="auto">
            <a:xfrm>
              <a:off x="9100332" y="2658947"/>
              <a:ext cx="3788" cy="63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5" name="Freeform 208"/>
            <p:cNvSpPr>
              <a:spLocks noEditPoints="1"/>
            </p:cNvSpPr>
            <p:nvPr/>
          </p:nvSpPr>
          <p:spPr bwMode="auto">
            <a:xfrm>
              <a:off x="8943769" y="2594554"/>
              <a:ext cx="202017" cy="169821"/>
            </a:xfrm>
            <a:custGeom>
              <a:avLst/>
              <a:gdLst/>
              <a:ahLst/>
              <a:cxnLst>
                <a:cxn ang="0">
                  <a:pos x="163" y="89"/>
                </a:cxn>
                <a:cxn ang="0">
                  <a:pos x="158" y="83"/>
                </a:cxn>
                <a:cxn ang="0">
                  <a:pos x="150" y="81"/>
                </a:cxn>
                <a:cxn ang="0">
                  <a:pos x="141" y="81"/>
                </a:cxn>
                <a:cxn ang="0">
                  <a:pos x="137" y="78"/>
                </a:cxn>
                <a:cxn ang="0">
                  <a:pos x="135" y="75"/>
                </a:cxn>
                <a:cxn ang="0">
                  <a:pos x="133" y="75"/>
                </a:cxn>
                <a:cxn ang="0">
                  <a:pos x="132" y="73"/>
                </a:cxn>
                <a:cxn ang="0">
                  <a:pos x="129" y="69"/>
                </a:cxn>
                <a:cxn ang="0">
                  <a:pos x="126" y="68"/>
                </a:cxn>
                <a:cxn ang="0">
                  <a:pos x="120" y="57"/>
                </a:cxn>
                <a:cxn ang="0">
                  <a:pos x="113" y="41"/>
                </a:cxn>
                <a:cxn ang="0">
                  <a:pos x="107" y="33"/>
                </a:cxn>
                <a:cxn ang="0">
                  <a:pos x="96" y="27"/>
                </a:cxn>
                <a:cxn ang="0">
                  <a:pos x="78" y="26"/>
                </a:cxn>
                <a:cxn ang="0">
                  <a:pos x="64" y="14"/>
                </a:cxn>
                <a:cxn ang="0">
                  <a:pos x="52" y="6"/>
                </a:cxn>
                <a:cxn ang="0">
                  <a:pos x="39" y="1"/>
                </a:cxn>
                <a:cxn ang="0">
                  <a:pos x="20" y="5"/>
                </a:cxn>
                <a:cxn ang="0">
                  <a:pos x="19" y="20"/>
                </a:cxn>
                <a:cxn ang="0">
                  <a:pos x="12" y="26"/>
                </a:cxn>
                <a:cxn ang="0">
                  <a:pos x="0" y="34"/>
                </a:cxn>
                <a:cxn ang="0">
                  <a:pos x="7" y="40"/>
                </a:cxn>
                <a:cxn ang="0">
                  <a:pos x="13" y="52"/>
                </a:cxn>
                <a:cxn ang="0">
                  <a:pos x="20" y="64"/>
                </a:cxn>
                <a:cxn ang="0">
                  <a:pos x="25" y="70"/>
                </a:cxn>
                <a:cxn ang="0">
                  <a:pos x="30" y="76"/>
                </a:cxn>
                <a:cxn ang="0">
                  <a:pos x="34" y="85"/>
                </a:cxn>
                <a:cxn ang="0">
                  <a:pos x="37" y="100"/>
                </a:cxn>
                <a:cxn ang="0">
                  <a:pos x="48" y="109"/>
                </a:cxn>
                <a:cxn ang="0">
                  <a:pos x="53" y="121"/>
                </a:cxn>
                <a:cxn ang="0">
                  <a:pos x="62" y="133"/>
                </a:cxn>
                <a:cxn ang="0">
                  <a:pos x="66" y="134"/>
                </a:cxn>
                <a:cxn ang="0">
                  <a:pos x="66" y="130"/>
                </a:cxn>
                <a:cxn ang="0">
                  <a:pos x="70" y="128"/>
                </a:cxn>
                <a:cxn ang="0">
                  <a:pos x="83" y="129"/>
                </a:cxn>
                <a:cxn ang="0">
                  <a:pos x="91" y="130"/>
                </a:cxn>
                <a:cxn ang="0">
                  <a:pos x="98" y="132"/>
                </a:cxn>
                <a:cxn ang="0">
                  <a:pos x="100" y="129"/>
                </a:cxn>
                <a:cxn ang="0">
                  <a:pos x="102" y="125"/>
                </a:cxn>
                <a:cxn ang="0">
                  <a:pos x="107" y="121"/>
                </a:cxn>
                <a:cxn ang="0">
                  <a:pos x="112" y="119"/>
                </a:cxn>
                <a:cxn ang="0">
                  <a:pos x="119" y="118"/>
                </a:cxn>
                <a:cxn ang="0">
                  <a:pos x="130" y="116"/>
                </a:cxn>
                <a:cxn ang="0">
                  <a:pos x="135" y="115"/>
                </a:cxn>
                <a:cxn ang="0">
                  <a:pos x="142" y="113"/>
                </a:cxn>
                <a:cxn ang="0">
                  <a:pos x="146" y="111"/>
                </a:cxn>
                <a:cxn ang="0">
                  <a:pos x="150" y="110"/>
                </a:cxn>
                <a:cxn ang="0">
                  <a:pos x="153" y="108"/>
                </a:cxn>
                <a:cxn ang="0">
                  <a:pos x="156" y="107"/>
                </a:cxn>
                <a:cxn ang="0">
                  <a:pos x="159" y="104"/>
                </a:cxn>
                <a:cxn ang="0">
                  <a:pos x="161" y="98"/>
                </a:cxn>
                <a:cxn ang="0">
                  <a:pos x="162" y="93"/>
                </a:cxn>
              </a:cxnLst>
              <a:rect l="0" t="0" r="r" b="b"/>
              <a:pathLst>
                <a:path w="163" h="137">
                  <a:moveTo>
                    <a:pt x="139" y="125"/>
                  </a:moveTo>
                  <a:cubicBezTo>
                    <a:pt x="139" y="125"/>
                    <a:pt x="138" y="124"/>
                    <a:pt x="138" y="123"/>
                  </a:cubicBezTo>
                  <a:cubicBezTo>
                    <a:pt x="138" y="124"/>
                    <a:pt x="139" y="125"/>
                    <a:pt x="139" y="125"/>
                  </a:cubicBezTo>
                  <a:close/>
                  <a:moveTo>
                    <a:pt x="163" y="90"/>
                  </a:moveTo>
                  <a:cubicBezTo>
                    <a:pt x="163" y="89"/>
                    <a:pt x="163" y="89"/>
                    <a:pt x="163" y="89"/>
                  </a:cubicBezTo>
                  <a:cubicBezTo>
                    <a:pt x="163" y="89"/>
                    <a:pt x="163" y="89"/>
                    <a:pt x="163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1" y="87"/>
                    <a:pt x="161" y="86"/>
                    <a:pt x="160" y="85"/>
                  </a:cubicBezTo>
                  <a:cubicBezTo>
                    <a:pt x="160" y="85"/>
                    <a:pt x="160" y="84"/>
                    <a:pt x="159" y="84"/>
                  </a:cubicBezTo>
                  <a:cubicBezTo>
                    <a:pt x="159" y="84"/>
                    <a:pt x="159" y="83"/>
                    <a:pt x="159" y="83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7" y="83"/>
                    <a:pt x="157" y="83"/>
                    <a:pt x="156" y="83"/>
                  </a:cubicBezTo>
                  <a:cubicBezTo>
                    <a:pt x="156" y="83"/>
                    <a:pt x="155" y="82"/>
                    <a:pt x="155" y="82"/>
                  </a:cubicBezTo>
                  <a:cubicBezTo>
                    <a:pt x="154" y="82"/>
                    <a:pt x="154" y="82"/>
                    <a:pt x="153" y="82"/>
                  </a:cubicBezTo>
                  <a:cubicBezTo>
                    <a:pt x="153" y="82"/>
                    <a:pt x="153" y="82"/>
                    <a:pt x="152" y="82"/>
                  </a:cubicBezTo>
                  <a:cubicBezTo>
                    <a:pt x="152" y="82"/>
                    <a:pt x="151" y="82"/>
                    <a:pt x="151" y="82"/>
                  </a:cubicBezTo>
                  <a:cubicBezTo>
                    <a:pt x="150" y="82"/>
                    <a:pt x="150" y="82"/>
                    <a:pt x="150" y="81"/>
                  </a:cubicBezTo>
                  <a:cubicBezTo>
                    <a:pt x="148" y="81"/>
                    <a:pt x="147" y="82"/>
                    <a:pt x="146" y="81"/>
                  </a:cubicBezTo>
                  <a:cubicBezTo>
                    <a:pt x="146" y="81"/>
                    <a:pt x="145" y="81"/>
                    <a:pt x="145" y="81"/>
                  </a:cubicBezTo>
                  <a:cubicBezTo>
                    <a:pt x="145" y="81"/>
                    <a:pt x="145" y="81"/>
                    <a:pt x="144" y="81"/>
                  </a:cubicBezTo>
                  <a:cubicBezTo>
                    <a:pt x="144" y="81"/>
                    <a:pt x="144" y="81"/>
                    <a:pt x="143" y="81"/>
                  </a:cubicBezTo>
                  <a:cubicBezTo>
                    <a:pt x="143" y="81"/>
                    <a:pt x="143" y="81"/>
                    <a:pt x="142" y="81"/>
                  </a:cubicBezTo>
                  <a:cubicBezTo>
                    <a:pt x="142" y="81"/>
                    <a:pt x="142" y="81"/>
                    <a:pt x="141" y="81"/>
                  </a:cubicBezTo>
                  <a:cubicBezTo>
                    <a:pt x="141" y="81"/>
                    <a:pt x="140" y="81"/>
                    <a:pt x="140" y="81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81"/>
                    <a:pt x="139" y="81"/>
                    <a:pt x="139" y="80"/>
                  </a:cubicBezTo>
                  <a:cubicBezTo>
                    <a:pt x="138" y="80"/>
                    <a:pt x="139" y="80"/>
                    <a:pt x="138" y="79"/>
                  </a:cubicBezTo>
                  <a:cubicBezTo>
                    <a:pt x="138" y="79"/>
                    <a:pt x="137" y="79"/>
                    <a:pt x="137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37" y="78"/>
                    <a:pt x="137" y="78"/>
                    <a:pt x="136" y="78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7"/>
                    <a:pt x="136" y="76"/>
                    <a:pt x="135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5" y="76"/>
                    <a:pt x="135" y="76"/>
                    <a:pt x="135" y="75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5" y="75"/>
                    <a:pt x="134" y="75"/>
                    <a:pt x="134" y="75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6"/>
                    <a:pt x="133" y="75"/>
                  </a:cubicBezTo>
                  <a:cubicBezTo>
                    <a:pt x="133" y="75"/>
                    <a:pt x="134" y="75"/>
                    <a:pt x="133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5"/>
                    <a:pt x="133" y="74"/>
                    <a:pt x="133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74"/>
                    <a:pt x="133" y="74"/>
                    <a:pt x="132" y="74"/>
                  </a:cubicBezTo>
                  <a:cubicBezTo>
                    <a:pt x="132" y="74"/>
                    <a:pt x="132" y="74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2"/>
                  </a:cubicBezTo>
                  <a:cubicBezTo>
                    <a:pt x="131" y="72"/>
                    <a:pt x="131" y="72"/>
                    <a:pt x="130" y="71"/>
                  </a:cubicBezTo>
                  <a:cubicBezTo>
                    <a:pt x="130" y="71"/>
                    <a:pt x="130" y="70"/>
                    <a:pt x="130" y="70"/>
                  </a:cubicBezTo>
                  <a:cubicBezTo>
                    <a:pt x="130" y="69"/>
                    <a:pt x="130" y="69"/>
                    <a:pt x="129" y="69"/>
                  </a:cubicBezTo>
                  <a:cubicBezTo>
                    <a:pt x="129" y="69"/>
                    <a:pt x="130" y="69"/>
                    <a:pt x="130" y="69"/>
                  </a:cubicBezTo>
                  <a:cubicBezTo>
                    <a:pt x="129" y="69"/>
                    <a:pt x="129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28" y="68"/>
                    <a:pt x="128" y="68"/>
                    <a:pt x="127" y="68"/>
                  </a:cubicBezTo>
                  <a:cubicBezTo>
                    <a:pt x="127" y="68"/>
                    <a:pt x="126" y="67"/>
                    <a:pt x="126" y="68"/>
                  </a:cubicBezTo>
                  <a:cubicBezTo>
                    <a:pt x="126" y="67"/>
                    <a:pt x="126" y="67"/>
                    <a:pt x="125" y="66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4" y="66"/>
                    <a:pt x="124" y="65"/>
                    <a:pt x="124" y="64"/>
                  </a:cubicBezTo>
                  <a:cubicBezTo>
                    <a:pt x="123" y="63"/>
                    <a:pt x="123" y="60"/>
                    <a:pt x="122" y="59"/>
                  </a:cubicBezTo>
                  <a:cubicBezTo>
                    <a:pt x="121" y="59"/>
                    <a:pt x="121" y="59"/>
                    <a:pt x="121" y="58"/>
                  </a:cubicBezTo>
                  <a:cubicBezTo>
                    <a:pt x="120" y="58"/>
                    <a:pt x="120" y="58"/>
                    <a:pt x="120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0" y="56"/>
                    <a:pt x="120" y="56"/>
                    <a:pt x="120" y="55"/>
                  </a:cubicBezTo>
                  <a:cubicBezTo>
                    <a:pt x="120" y="55"/>
                    <a:pt x="120" y="54"/>
                    <a:pt x="120" y="53"/>
                  </a:cubicBezTo>
                  <a:cubicBezTo>
                    <a:pt x="120" y="52"/>
                    <a:pt x="120" y="52"/>
                    <a:pt x="120" y="51"/>
                  </a:cubicBezTo>
                  <a:cubicBezTo>
                    <a:pt x="119" y="50"/>
                    <a:pt x="119" y="49"/>
                    <a:pt x="118" y="48"/>
                  </a:cubicBezTo>
                  <a:cubicBezTo>
                    <a:pt x="116" y="47"/>
                    <a:pt x="115" y="43"/>
                    <a:pt x="113" y="41"/>
                  </a:cubicBezTo>
                  <a:cubicBezTo>
                    <a:pt x="113" y="40"/>
                    <a:pt x="112" y="42"/>
                    <a:pt x="112" y="41"/>
                  </a:cubicBezTo>
                  <a:cubicBezTo>
                    <a:pt x="111" y="40"/>
                    <a:pt x="111" y="41"/>
                    <a:pt x="111" y="40"/>
                  </a:cubicBezTo>
                  <a:cubicBezTo>
                    <a:pt x="110" y="39"/>
                    <a:pt x="110" y="37"/>
                    <a:pt x="110" y="36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5"/>
                    <a:pt x="108" y="34"/>
                    <a:pt x="108" y="34"/>
                  </a:cubicBezTo>
                  <a:cubicBezTo>
                    <a:pt x="108" y="33"/>
                    <a:pt x="108" y="33"/>
                    <a:pt x="107" y="33"/>
                  </a:cubicBezTo>
                  <a:cubicBezTo>
                    <a:pt x="106" y="32"/>
                    <a:pt x="105" y="33"/>
                    <a:pt x="105" y="32"/>
                  </a:cubicBezTo>
                  <a:cubicBezTo>
                    <a:pt x="104" y="32"/>
                    <a:pt x="101" y="32"/>
                    <a:pt x="101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0" y="30"/>
                    <a:pt x="100" y="29"/>
                    <a:pt x="100" y="28"/>
                  </a:cubicBezTo>
                  <a:cubicBezTo>
                    <a:pt x="99" y="28"/>
                    <a:pt x="97" y="27"/>
                    <a:pt x="96" y="27"/>
                  </a:cubicBezTo>
                  <a:cubicBezTo>
                    <a:pt x="95" y="27"/>
                    <a:pt x="94" y="27"/>
                    <a:pt x="93" y="27"/>
                  </a:cubicBezTo>
                  <a:cubicBezTo>
                    <a:pt x="91" y="27"/>
                    <a:pt x="89" y="27"/>
                    <a:pt x="87" y="27"/>
                  </a:cubicBezTo>
                  <a:cubicBezTo>
                    <a:pt x="85" y="27"/>
                    <a:pt x="84" y="27"/>
                    <a:pt x="82" y="27"/>
                  </a:cubicBezTo>
                  <a:cubicBezTo>
                    <a:pt x="82" y="27"/>
                    <a:pt x="80" y="27"/>
                    <a:pt x="79" y="27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6" y="25"/>
                    <a:pt x="76" y="25"/>
                  </a:cubicBezTo>
                  <a:cubicBezTo>
                    <a:pt x="75" y="24"/>
                    <a:pt x="75" y="24"/>
                    <a:pt x="74" y="23"/>
                  </a:cubicBezTo>
                  <a:cubicBezTo>
                    <a:pt x="73" y="22"/>
                    <a:pt x="72" y="21"/>
                    <a:pt x="71" y="20"/>
                  </a:cubicBezTo>
                  <a:cubicBezTo>
                    <a:pt x="70" y="20"/>
                    <a:pt x="69" y="18"/>
                    <a:pt x="68" y="17"/>
                  </a:cubicBezTo>
                  <a:cubicBezTo>
                    <a:pt x="67" y="17"/>
                    <a:pt x="66" y="17"/>
                    <a:pt x="66" y="16"/>
                  </a:cubicBezTo>
                  <a:cubicBezTo>
                    <a:pt x="65" y="15"/>
                    <a:pt x="64" y="15"/>
                    <a:pt x="64" y="14"/>
                  </a:cubicBezTo>
                  <a:cubicBezTo>
                    <a:pt x="63" y="14"/>
                    <a:pt x="63" y="13"/>
                    <a:pt x="62" y="13"/>
                  </a:cubicBezTo>
                  <a:cubicBezTo>
                    <a:pt x="61" y="13"/>
                    <a:pt x="61" y="12"/>
                    <a:pt x="61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59" y="11"/>
                    <a:pt x="59" y="11"/>
                    <a:pt x="59" y="10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55" y="8"/>
                    <a:pt x="53" y="7"/>
                    <a:pt x="52" y="6"/>
                  </a:cubicBezTo>
                  <a:cubicBezTo>
                    <a:pt x="52" y="6"/>
                    <a:pt x="51" y="6"/>
                    <a:pt x="51" y="6"/>
                  </a:cubicBezTo>
                  <a:cubicBezTo>
                    <a:pt x="50" y="5"/>
                    <a:pt x="50" y="5"/>
                    <a:pt x="49" y="4"/>
                  </a:cubicBezTo>
                  <a:cubicBezTo>
                    <a:pt x="48" y="4"/>
                    <a:pt x="47" y="3"/>
                    <a:pt x="46" y="2"/>
                  </a:cubicBezTo>
                  <a:cubicBezTo>
                    <a:pt x="45" y="2"/>
                    <a:pt x="44" y="2"/>
                    <a:pt x="43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8" y="0"/>
                    <a:pt x="36" y="0"/>
                    <a:pt x="35" y="0"/>
                  </a:cubicBezTo>
                  <a:cubicBezTo>
                    <a:pt x="35" y="0"/>
                    <a:pt x="34" y="1"/>
                    <a:pt x="34" y="1"/>
                  </a:cubicBezTo>
                  <a:cubicBezTo>
                    <a:pt x="33" y="2"/>
                    <a:pt x="33" y="1"/>
                    <a:pt x="32" y="2"/>
                  </a:cubicBezTo>
                  <a:cubicBezTo>
                    <a:pt x="31" y="2"/>
                    <a:pt x="30" y="2"/>
                    <a:pt x="28" y="3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3" y="4"/>
                    <a:pt x="21" y="4"/>
                    <a:pt x="20" y="5"/>
                  </a:cubicBezTo>
                  <a:cubicBezTo>
                    <a:pt x="20" y="8"/>
                    <a:pt x="22" y="9"/>
                    <a:pt x="23" y="11"/>
                  </a:cubicBezTo>
                  <a:cubicBezTo>
                    <a:pt x="23" y="12"/>
                    <a:pt x="26" y="14"/>
                    <a:pt x="26" y="15"/>
                  </a:cubicBezTo>
                  <a:cubicBezTo>
                    <a:pt x="26" y="15"/>
                    <a:pt x="25" y="15"/>
                    <a:pt x="24" y="16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22" y="18"/>
                    <a:pt x="22" y="19"/>
                    <a:pt x="22" y="20"/>
                  </a:cubicBezTo>
                  <a:cubicBezTo>
                    <a:pt x="21" y="20"/>
                    <a:pt x="21" y="20"/>
                    <a:pt x="19" y="20"/>
                  </a:cubicBezTo>
                  <a:cubicBezTo>
                    <a:pt x="19" y="20"/>
                    <a:pt x="18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5" y="22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6"/>
                    <a:pt x="12" y="26"/>
                  </a:cubicBezTo>
                  <a:cubicBezTo>
                    <a:pt x="11" y="26"/>
                    <a:pt x="9" y="28"/>
                    <a:pt x="8" y="28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5" y="28"/>
                    <a:pt x="4" y="27"/>
                    <a:pt x="4" y="27"/>
                  </a:cubicBezTo>
                  <a:cubicBezTo>
                    <a:pt x="4" y="27"/>
                    <a:pt x="3" y="28"/>
                    <a:pt x="3" y="29"/>
                  </a:cubicBezTo>
                  <a:cubicBezTo>
                    <a:pt x="2" y="29"/>
                    <a:pt x="1" y="30"/>
                    <a:pt x="1" y="31"/>
                  </a:cubicBezTo>
                  <a:cubicBezTo>
                    <a:pt x="1" y="32"/>
                    <a:pt x="1" y="33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0" y="36"/>
                    <a:pt x="1" y="36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3" y="36"/>
                    <a:pt x="4" y="37"/>
                    <a:pt x="5" y="38"/>
                  </a:cubicBezTo>
                  <a:cubicBezTo>
                    <a:pt x="5" y="38"/>
                    <a:pt x="5" y="38"/>
                    <a:pt x="5" y="39"/>
                  </a:cubicBezTo>
                  <a:cubicBezTo>
                    <a:pt x="6" y="39"/>
                    <a:pt x="6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3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8"/>
                    <a:pt x="13" y="50"/>
                    <a:pt x="13" y="52"/>
                  </a:cubicBezTo>
                  <a:cubicBezTo>
                    <a:pt x="14" y="53"/>
                    <a:pt x="15" y="54"/>
                    <a:pt x="16" y="54"/>
                  </a:cubicBezTo>
                  <a:cubicBezTo>
                    <a:pt x="16" y="55"/>
                    <a:pt x="16" y="56"/>
                    <a:pt x="17" y="57"/>
                  </a:cubicBezTo>
                  <a:cubicBezTo>
                    <a:pt x="17" y="57"/>
                    <a:pt x="18" y="58"/>
                    <a:pt x="18" y="58"/>
                  </a:cubicBezTo>
                  <a:cubicBezTo>
                    <a:pt x="18" y="58"/>
                    <a:pt x="19" y="60"/>
                    <a:pt x="20" y="61"/>
                  </a:cubicBezTo>
                  <a:cubicBezTo>
                    <a:pt x="20" y="61"/>
                    <a:pt x="20" y="61"/>
                    <a:pt x="20" y="62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4"/>
                    <a:pt x="20" y="65"/>
                    <a:pt x="20" y="66"/>
                  </a:cubicBezTo>
                  <a:cubicBezTo>
                    <a:pt x="20" y="67"/>
                    <a:pt x="21" y="67"/>
                    <a:pt x="21" y="67"/>
                  </a:cubicBezTo>
                  <a:cubicBezTo>
                    <a:pt x="21" y="68"/>
                    <a:pt x="22" y="68"/>
                    <a:pt x="22" y="69"/>
                  </a:cubicBezTo>
                  <a:cubicBezTo>
                    <a:pt x="22" y="69"/>
                    <a:pt x="22" y="69"/>
                    <a:pt x="23" y="70"/>
                  </a:cubicBezTo>
                  <a:cubicBezTo>
                    <a:pt x="24" y="71"/>
                    <a:pt x="23" y="70"/>
                    <a:pt x="24" y="70"/>
                  </a:cubicBezTo>
                  <a:cubicBezTo>
                    <a:pt x="24" y="70"/>
                    <a:pt x="25" y="70"/>
                    <a:pt x="25" y="70"/>
                  </a:cubicBezTo>
                  <a:cubicBezTo>
                    <a:pt x="26" y="70"/>
                    <a:pt x="26" y="70"/>
                    <a:pt x="26" y="71"/>
                  </a:cubicBezTo>
                  <a:cubicBezTo>
                    <a:pt x="26" y="71"/>
                    <a:pt x="27" y="71"/>
                    <a:pt x="27" y="72"/>
                  </a:cubicBezTo>
                  <a:cubicBezTo>
                    <a:pt x="28" y="72"/>
                    <a:pt x="28" y="73"/>
                    <a:pt x="28" y="73"/>
                  </a:cubicBezTo>
                  <a:cubicBezTo>
                    <a:pt x="28" y="73"/>
                    <a:pt x="29" y="74"/>
                    <a:pt x="29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5"/>
                    <a:pt x="30" y="75"/>
                    <a:pt x="30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9"/>
                    <a:pt x="32" y="79"/>
                    <a:pt x="32" y="80"/>
                  </a:cubicBezTo>
                  <a:cubicBezTo>
                    <a:pt x="33" y="81"/>
                    <a:pt x="33" y="82"/>
                    <a:pt x="33" y="83"/>
                  </a:cubicBezTo>
                  <a:cubicBezTo>
                    <a:pt x="33" y="84"/>
                    <a:pt x="34" y="84"/>
                    <a:pt x="34" y="85"/>
                  </a:cubicBezTo>
                  <a:cubicBezTo>
                    <a:pt x="34" y="85"/>
                    <a:pt x="34" y="86"/>
                    <a:pt x="34" y="87"/>
                  </a:cubicBezTo>
                  <a:cubicBezTo>
                    <a:pt x="35" y="87"/>
                    <a:pt x="34" y="88"/>
                    <a:pt x="34" y="89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5" y="91"/>
                    <a:pt x="35" y="92"/>
                    <a:pt x="35" y="93"/>
                  </a:cubicBezTo>
                  <a:cubicBezTo>
                    <a:pt x="35" y="94"/>
                    <a:pt x="34" y="95"/>
                    <a:pt x="36" y="97"/>
                  </a:cubicBezTo>
                  <a:cubicBezTo>
                    <a:pt x="36" y="98"/>
                    <a:pt x="37" y="99"/>
                    <a:pt x="37" y="100"/>
                  </a:cubicBezTo>
                  <a:cubicBezTo>
                    <a:pt x="37" y="99"/>
                    <a:pt x="40" y="103"/>
                    <a:pt x="39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2" y="103"/>
                    <a:pt x="43" y="104"/>
                    <a:pt x="44" y="105"/>
                  </a:cubicBezTo>
                  <a:cubicBezTo>
                    <a:pt x="44" y="105"/>
                    <a:pt x="45" y="105"/>
                    <a:pt x="46" y="106"/>
                  </a:cubicBezTo>
                  <a:cubicBezTo>
                    <a:pt x="46" y="106"/>
                    <a:pt x="46" y="106"/>
                    <a:pt x="47" y="107"/>
                  </a:cubicBezTo>
                  <a:cubicBezTo>
                    <a:pt x="47" y="107"/>
                    <a:pt x="47" y="108"/>
                    <a:pt x="48" y="109"/>
                  </a:cubicBezTo>
                  <a:cubicBezTo>
                    <a:pt x="49" y="110"/>
                    <a:pt x="49" y="110"/>
                    <a:pt x="50" y="111"/>
                  </a:cubicBezTo>
                  <a:cubicBezTo>
                    <a:pt x="50" y="113"/>
                    <a:pt x="50" y="114"/>
                    <a:pt x="51" y="115"/>
                  </a:cubicBezTo>
                  <a:cubicBezTo>
                    <a:pt x="51" y="116"/>
                    <a:pt x="52" y="116"/>
                    <a:pt x="52" y="117"/>
                  </a:cubicBezTo>
                  <a:cubicBezTo>
                    <a:pt x="52" y="117"/>
                    <a:pt x="52" y="118"/>
                    <a:pt x="52" y="118"/>
                  </a:cubicBezTo>
                  <a:cubicBezTo>
                    <a:pt x="52" y="119"/>
                    <a:pt x="52" y="119"/>
                    <a:pt x="53" y="119"/>
                  </a:cubicBezTo>
                  <a:cubicBezTo>
                    <a:pt x="53" y="120"/>
                    <a:pt x="53" y="120"/>
                    <a:pt x="53" y="121"/>
                  </a:cubicBezTo>
                  <a:cubicBezTo>
                    <a:pt x="54" y="121"/>
                    <a:pt x="54" y="122"/>
                    <a:pt x="55" y="123"/>
                  </a:cubicBezTo>
                  <a:cubicBezTo>
                    <a:pt x="55" y="123"/>
                    <a:pt x="56" y="123"/>
                    <a:pt x="56" y="123"/>
                  </a:cubicBezTo>
                  <a:cubicBezTo>
                    <a:pt x="56" y="124"/>
                    <a:pt x="57" y="124"/>
                    <a:pt x="57" y="124"/>
                  </a:cubicBezTo>
                  <a:cubicBezTo>
                    <a:pt x="58" y="125"/>
                    <a:pt x="58" y="126"/>
                    <a:pt x="59" y="126"/>
                  </a:cubicBezTo>
                  <a:cubicBezTo>
                    <a:pt x="61" y="127"/>
                    <a:pt x="61" y="128"/>
                    <a:pt x="62" y="129"/>
                  </a:cubicBezTo>
                  <a:cubicBezTo>
                    <a:pt x="62" y="130"/>
                    <a:pt x="62" y="131"/>
                    <a:pt x="62" y="133"/>
                  </a:cubicBezTo>
                  <a:cubicBezTo>
                    <a:pt x="62" y="134"/>
                    <a:pt x="63" y="136"/>
                    <a:pt x="63" y="137"/>
                  </a:cubicBezTo>
                  <a:cubicBezTo>
                    <a:pt x="63" y="137"/>
                    <a:pt x="63" y="137"/>
                    <a:pt x="63" y="136"/>
                  </a:cubicBezTo>
                  <a:cubicBezTo>
                    <a:pt x="63" y="136"/>
                    <a:pt x="64" y="136"/>
                    <a:pt x="64" y="136"/>
                  </a:cubicBezTo>
                  <a:cubicBezTo>
                    <a:pt x="65" y="136"/>
                    <a:pt x="64" y="136"/>
                    <a:pt x="65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6" y="135"/>
                    <a:pt x="66" y="135"/>
                    <a:pt x="66" y="134"/>
                  </a:cubicBezTo>
                  <a:cubicBezTo>
                    <a:pt x="66" y="134"/>
                    <a:pt x="66" y="134"/>
                    <a:pt x="67" y="134"/>
                  </a:cubicBezTo>
                  <a:cubicBezTo>
                    <a:pt x="67" y="134"/>
                    <a:pt x="67" y="133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6" y="132"/>
                    <a:pt x="66" y="132"/>
                    <a:pt x="66" y="131"/>
                  </a:cubicBezTo>
                  <a:cubicBezTo>
                    <a:pt x="66" y="131"/>
                    <a:pt x="65" y="131"/>
                    <a:pt x="66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6" y="130"/>
                    <a:pt x="66" y="130"/>
                    <a:pt x="66" y="130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67" y="129"/>
                    <a:pt x="67" y="129"/>
                    <a:pt x="67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8"/>
                    <a:pt x="69" y="128"/>
                    <a:pt x="69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0" y="129"/>
                    <a:pt x="71" y="129"/>
                  </a:cubicBezTo>
                  <a:cubicBezTo>
                    <a:pt x="71" y="129"/>
                    <a:pt x="72" y="129"/>
                    <a:pt x="72" y="129"/>
                  </a:cubicBezTo>
                  <a:cubicBezTo>
                    <a:pt x="73" y="129"/>
                    <a:pt x="74" y="129"/>
                    <a:pt x="75" y="129"/>
                  </a:cubicBezTo>
                  <a:cubicBezTo>
                    <a:pt x="76" y="129"/>
                    <a:pt x="76" y="129"/>
                    <a:pt x="77" y="129"/>
                  </a:cubicBezTo>
                  <a:cubicBezTo>
                    <a:pt x="78" y="128"/>
                    <a:pt x="80" y="128"/>
                    <a:pt x="81" y="128"/>
                  </a:cubicBezTo>
                  <a:cubicBezTo>
                    <a:pt x="82" y="128"/>
                    <a:pt x="82" y="128"/>
                    <a:pt x="83" y="129"/>
                  </a:cubicBezTo>
                  <a:cubicBezTo>
                    <a:pt x="83" y="129"/>
                    <a:pt x="84" y="129"/>
                    <a:pt x="84" y="12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7" y="129"/>
                    <a:pt x="88" y="129"/>
                    <a:pt x="88" y="130"/>
                  </a:cubicBezTo>
                  <a:cubicBezTo>
                    <a:pt x="89" y="130"/>
                    <a:pt x="89" y="130"/>
                    <a:pt x="90" y="130"/>
                  </a:cubicBezTo>
                  <a:cubicBezTo>
                    <a:pt x="90" y="130"/>
                    <a:pt x="90" y="130"/>
                    <a:pt x="91" y="130"/>
                  </a:cubicBezTo>
                  <a:cubicBezTo>
                    <a:pt x="91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94" y="130"/>
                    <a:pt x="95" y="131"/>
                    <a:pt x="95" y="131"/>
                  </a:cubicBezTo>
                  <a:cubicBezTo>
                    <a:pt x="96" y="132"/>
                    <a:pt x="96" y="132"/>
                    <a:pt x="97" y="132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7" y="132"/>
                    <a:pt x="97" y="132"/>
                    <a:pt x="98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9" y="131"/>
                    <a:pt x="98" y="131"/>
                    <a:pt x="99" y="131"/>
                  </a:cubicBezTo>
                  <a:cubicBezTo>
                    <a:pt x="99" y="131"/>
                    <a:pt x="99" y="131"/>
                    <a:pt x="99" y="131"/>
                  </a:cubicBezTo>
                  <a:cubicBezTo>
                    <a:pt x="99" y="131"/>
                    <a:pt x="99" y="131"/>
                    <a:pt x="99" y="13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100" y="130"/>
                    <a:pt x="99" y="130"/>
                    <a:pt x="100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1" y="129"/>
                    <a:pt x="101" y="128"/>
                    <a:pt x="101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27"/>
                    <a:pt x="101" y="127"/>
                    <a:pt x="102" y="126"/>
                  </a:cubicBezTo>
                  <a:cubicBezTo>
                    <a:pt x="102" y="126"/>
                    <a:pt x="102" y="126"/>
                    <a:pt x="102" y="125"/>
                  </a:cubicBezTo>
                  <a:cubicBezTo>
                    <a:pt x="103" y="125"/>
                    <a:pt x="103" y="126"/>
                    <a:pt x="103" y="125"/>
                  </a:cubicBezTo>
                  <a:cubicBezTo>
                    <a:pt x="103" y="125"/>
                    <a:pt x="104" y="125"/>
                    <a:pt x="104" y="125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04" y="123"/>
                    <a:pt x="104" y="123"/>
                    <a:pt x="105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7" y="122"/>
                    <a:pt x="107" y="121"/>
                  </a:cubicBezTo>
                  <a:cubicBezTo>
                    <a:pt x="107" y="121"/>
                    <a:pt x="107" y="122"/>
                    <a:pt x="107" y="121"/>
                  </a:cubicBezTo>
                  <a:cubicBezTo>
                    <a:pt x="108" y="121"/>
                    <a:pt x="108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9" y="120"/>
                    <a:pt x="110" y="120"/>
                    <a:pt x="110" y="120"/>
                  </a:cubicBezTo>
                  <a:cubicBezTo>
                    <a:pt x="111" y="120"/>
                    <a:pt x="111" y="119"/>
                    <a:pt x="111" y="119"/>
                  </a:cubicBezTo>
                  <a:cubicBezTo>
                    <a:pt x="111" y="119"/>
                    <a:pt x="111" y="119"/>
                    <a:pt x="112" y="119"/>
                  </a:cubicBezTo>
                  <a:cubicBezTo>
                    <a:pt x="112" y="119"/>
                    <a:pt x="112" y="118"/>
                    <a:pt x="112" y="118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18"/>
                    <a:pt x="115" y="118"/>
                    <a:pt x="115" y="118"/>
                  </a:cubicBezTo>
                  <a:cubicBezTo>
                    <a:pt x="116" y="118"/>
                    <a:pt x="117" y="118"/>
                    <a:pt x="117" y="118"/>
                  </a:cubicBezTo>
                  <a:cubicBezTo>
                    <a:pt x="118" y="118"/>
                    <a:pt x="119" y="118"/>
                    <a:pt x="119" y="118"/>
                  </a:cubicBezTo>
                  <a:cubicBezTo>
                    <a:pt x="120" y="118"/>
                    <a:pt x="122" y="118"/>
                    <a:pt x="123" y="118"/>
                  </a:cubicBezTo>
                  <a:cubicBezTo>
                    <a:pt x="124" y="118"/>
                    <a:pt x="124" y="117"/>
                    <a:pt x="125" y="117"/>
                  </a:cubicBezTo>
                  <a:cubicBezTo>
                    <a:pt x="125" y="117"/>
                    <a:pt x="126" y="117"/>
                    <a:pt x="126" y="117"/>
                  </a:cubicBezTo>
                  <a:cubicBezTo>
                    <a:pt x="126" y="117"/>
                    <a:pt x="127" y="117"/>
                    <a:pt x="127" y="117"/>
                  </a:cubicBezTo>
                  <a:cubicBezTo>
                    <a:pt x="128" y="117"/>
                    <a:pt x="128" y="117"/>
                    <a:pt x="129" y="117"/>
                  </a:cubicBez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1" y="116"/>
                    <a:pt x="131" y="116"/>
                  </a:cubicBezTo>
                  <a:cubicBezTo>
                    <a:pt x="132" y="116"/>
                    <a:pt x="132" y="116"/>
                    <a:pt x="133" y="115"/>
                  </a:cubicBezTo>
                  <a:cubicBezTo>
                    <a:pt x="133" y="115"/>
                    <a:pt x="133" y="115"/>
                    <a:pt x="134" y="115"/>
                  </a:cubicBezTo>
                  <a:cubicBezTo>
                    <a:pt x="134" y="115"/>
                    <a:pt x="134" y="115"/>
                    <a:pt x="135" y="115"/>
                  </a:cubicBezTo>
                  <a:cubicBezTo>
                    <a:pt x="135" y="115"/>
                    <a:pt x="135" y="115"/>
                    <a:pt x="135" y="116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6" y="114"/>
                    <a:pt x="136" y="114"/>
                  </a:cubicBezTo>
                  <a:cubicBezTo>
                    <a:pt x="137" y="114"/>
                    <a:pt x="137" y="114"/>
                    <a:pt x="138" y="114"/>
                  </a:cubicBezTo>
                  <a:cubicBezTo>
                    <a:pt x="138" y="114"/>
                    <a:pt x="138" y="114"/>
                    <a:pt x="139" y="114"/>
                  </a:cubicBezTo>
                  <a:cubicBezTo>
                    <a:pt x="140" y="114"/>
                    <a:pt x="140" y="113"/>
                    <a:pt x="140" y="113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41" y="113"/>
                    <a:pt x="141" y="113"/>
                    <a:pt x="142" y="113"/>
                  </a:cubicBezTo>
                  <a:cubicBezTo>
                    <a:pt x="142" y="112"/>
                    <a:pt x="142" y="112"/>
                    <a:pt x="143" y="112"/>
                  </a:cubicBezTo>
                  <a:cubicBezTo>
                    <a:pt x="143" y="112"/>
                    <a:pt x="143" y="112"/>
                    <a:pt x="144" y="112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11"/>
                    <a:pt x="144" y="112"/>
                    <a:pt x="144" y="112"/>
                  </a:cubicBezTo>
                  <a:cubicBezTo>
                    <a:pt x="145" y="111"/>
                    <a:pt x="144" y="112"/>
                    <a:pt x="145" y="112"/>
                  </a:cubicBezTo>
                  <a:cubicBezTo>
                    <a:pt x="145" y="112"/>
                    <a:pt x="146" y="111"/>
                    <a:pt x="146" y="111"/>
                  </a:cubicBezTo>
                  <a:cubicBezTo>
                    <a:pt x="146" y="111"/>
                    <a:pt x="147" y="111"/>
                    <a:pt x="147" y="110"/>
                  </a:cubicBezTo>
                  <a:cubicBezTo>
                    <a:pt x="147" y="110"/>
                    <a:pt x="147" y="110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9" y="110"/>
                    <a:pt x="149" y="110"/>
                    <a:pt x="150" y="110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1" y="109"/>
                    <a:pt x="150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9"/>
                    <a:pt x="152" y="109"/>
                    <a:pt x="153" y="109"/>
                  </a:cubicBezTo>
                  <a:cubicBezTo>
                    <a:pt x="153" y="108"/>
                    <a:pt x="153" y="109"/>
                    <a:pt x="153" y="108"/>
                  </a:cubicBezTo>
                  <a:cubicBezTo>
                    <a:pt x="153" y="108"/>
                    <a:pt x="153" y="108"/>
                    <a:pt x="154" y="108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08"/>
                    <a:pt x="154" y="108"/>
                    <a:pt x="155" y="108"/>
                  </a:cubicBezTo>
                  <a:cubicBezTo>
                    <a:pt x="155" y="108"/>
                    <a:pt x="155" y="107"/>
                    <a:pt x="155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57" y="107"/>
                    <a:pt x="158" y="107"/>
                    <a:pt x="158" y="107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158" y="104"/>
                    <a:pt x="158" y="104"/>
                    <a:pt x="158" y="104"/>
                  </a:cubicBezTo>
                  <a:cubicBezTo>
                    <a:pt x="158" y="104"/>
                    <a:pt x="159" y="104"/>
                    <a:pt x="159" y="104"/>
                  </a:cubicBezTo>
                  <a:cubicBezTo>
                    <a:pt x="159" y="103"/>
                    <a:pt x="159" y="102"/>
                    <a:pt x="159" y="102"/>
                  </a:cubicBezTo>
                  <a:cubicBezTo>
                    <a:pt x="159" y="102"/>
                    <a:pt x="160" y="102"/>
                    <a:pt x="160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00"/>
                    <a:pt x="161" y="100"/>
                    <a:pt x="161" y="99"/>
                  </a:cubicBezTo>
                  <a:cubicBezTo>
                    <a:pt x="161" y="99"/>
                    <a:pt x="161" y="98"/>
                    <a:pt x="161" y="98"/>
                  </a:cubicBezTo>
                  <a:cubicBezTo>
                    <a:pt x="161" y="97"/>
                    <a:pt x="161" y="97"/>
                    <a:pt x="161" y="96"/>
                  </a:cubicBezTo>
                  <a:cubicBezTo>
                    <a:pt x="161" y="96"/>
                    <a:pt x="161" y="96"/>
                    <a:pt x="161" y="95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2" y="95"/>
                    <a:pt x="162" y="95"/>
                    <a:pt x="162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93"/>
                    <a:pt x="162" y="93"/>
                    <a:pt x="162" y="93"/>
                  </a:cubicBezTo>
                  <a:cubicBezTo>
                    <a:pt x="162" y="92"/>
                    <a:pt x="163" y="91"/>
                    <a:pt x="163" y="91"/>
                  </a:cubicBezTo>
                  <a:cubicBezTo>
                    <a:pt x="163" y="90"/>
                    <a:pt x="163" y="90"/>
                    <a:pt x="163" y="9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6" name="Freeform 209"/>
            <p:cNvSpPr>
              <a:spLocks/>
            </p:cNvSpPr>
            <p:nvPr/>
          </p:nvSpPr>
          <p:spPr bwMode="auto">
            <a:xfrm>
              <a:off x="9059297" y="2617912"/>
              <a:ext cx="17045" cy="1767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8"/>
                </a:cxn>
                <a:cxn ang="0">
                  <a:pos x="7" y="9"/>
                </a:cxn>
                <a:cxn ang="0">
                  <a:pos x="8" y="12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2" y="13"/>
                </a:cxn>
                <a:cxn ang="0">
                  <a:pos x="14" y="14"/>
                </a:cxn>
                <a:cxn ang="0">
                  <a:pos x="14" y="13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13" y="11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0" y="5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4" y="3"/>
                </a:cxn>
              </a:cxnLst>
              <a:rect l="0" t="0" r="r" b="b"/>
              <a:pathLst>
                <a:path w="14" h="14">
                  <a:moveTo>
                    <a:pt x="14" y="3"/>
                  </a:moveTo>
                  <a:cubicBezTo>
                    <a:pt x="14" y="3"/>
                    <a:pt x="13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4" y="8"/>
                    <a:pt x="6" y="9"/>
                    <a:pt x="7" y="9"/>
                  </a:cubicBezTo>
                  <a:cubicBezTo>
                    <a:pt x="7" y="10"/>
                    <a:pt x="7" y="11"/>
                    <a:pt x="8" y="12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11" y="13"/>
                    <a:pt x="12" y="13"/>
                  </a:cubicBezTo>
                  <a:cubicBezTo>
                    <a:pt x="12" y="14"/>
                    <a:pt x="13" y="13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3"/>
                    <a:pt x="13" y="3"/>
                    <a:pt x="14" y="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7" name="Freeform 210"/>
            <p:cNvSpPr>
              <a:spLocks/>
            </p:cNvSpPr>
            <p:nvPr/>
          </p:nvSpPr>
          <p:spPr bwMode="auto">
            <a:xfrm>
              <a:off x="8983540" y="2533317"/>
              <a:ext cx="92802" cy="94696"/>
            </a:xfrm>
            <a:custGeom>
              <a:avLst/>
              <a:gdLst/>
              <a:ahLst/>
              <a:cxnLst>
                <a:cxn ang="0">
                  <a:pos x="72" y="64"/>
                </a:cxn>
                <a:cxn ang="0">
                  <a:pos x="72" y="60"/>
                </a:cxn>
                <a:cxn ang="0">
                  <a:pos x="69" y="59"/>
                </a:cxn>
                <a:cxn ang="0">
                  <a:pos x="70" y="52"/>
                </a:cxn>
                <a:cxn ang="0">
                  <a:pos x="67" y="46"/>
                </a:cxn>
                <a:cxn ang="0">
                  <a:pos x="61" y="43"/>
                </a:cxn>
                <a:cxn ang="0">
                  <a:pos x="57" y="41"/>
                </a:cxn>
                <a:cxn ang="0">
                  <a:pos x="57" y="37"/>
                </a:cxn>
                <a:cxn ang="0">
                  <a:pos x="52" y="31"/>
                </a:cxn>
                <a:cxn ang="0">
                  <a:pos x="53" y="27"/>
                </a:cxn>
                <a:cxn ang="0">
                  <a:pos x="54" y="24"/>
                </a:cxn>
                <a:cxn ang="0">
                  <a:pos x="57" y="23"/>
                </a:cxn>
                <a:cxn ang="0">
                  <a:pos x="58" y="17"/>
                </a:cxn>
                <a:cxn ang="0">
                  <a:pos x="52" y="13"/>
                </a:cxn>
                <a:cxn ang="0">
                  <a:pos x="50" y="9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3" y="3"/>
                </a:cxn>
                <a:cxn ang="0">
                  <a:pos x="42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3" y="7"/>
                </a:cxn>
                <a:cxn ang="0">
                  <a:pos x="20" y="8"/>
                </a:cxn>
                <a:cxn ang="0">
                  <a:pos x="20" y="19"/>
                </a:cxn>
                <a:cxn ang="0">
                  <a:pos x="19" y="24"/>
                </a:cxn>
                <a:cxn ang="0">
                  <a:pos x="17" y="28"/>
                </a:cxn>
                <a:cxn ang="0">
                  <a:pos x="7" y="34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7" y="50"/>
                </a:cxn>
                <a:cxn ang="0">
                  <a:pos x="14" y="51"/>
                </a:cxn>
                <a:cxn ang="0">
                  <a:pos x="20" y="55"/>
                </a:cxn>
                <a:cxn ang="0">
                  <a:pos x="28" y="60"/>
                </a:cxn>
                <a:cxn ang="0">
                  <a:pos x="32" y="63"/>
                </a:cxn>
                <a:cxn ang="0">
                  <a:pos x="39" y="69"/>
                </a:cxn>
                <a:cxn ang="0">
                  <a:pos x="46" y="75"/>
                </a:cxn>
                <a:cxn ang="0">
                  <a:pos x="50" y="76"/>
                </a:cxn>
                <a:cxn ang="0">
                  <a:pos x="61" y="76"/>
                </a:cxn>
                <a:cxn ang="0">
                  <a:pos x="61" y="75"/>
                </a:cxn>
                <a:cxn ang="0">
                  <a:pos x="62" y="73"/>
                </a:cxn>
                <a:cxn ang="0">
                  <a:pos x="63" y="72"/>
                </a:cxn>
                <a:cxn ang="0">
                  <a:pos x="64" y="71"/>
                </a:cxn>
                <a:cxn ang="0">
                  <a:pos x="65" y="69"/>
                </a:cxn>
                <a:cxn ang="0">
                  <a:pos x="66" y="68"/>
                </a:cxn>
                <a:cxn ang="0">
                  <a:pos x="68" y="68"/>
                </a:cxn>
                <a:cxn ang="0">
                  <a:pos x="69" y="68"/>
                </a:cxn>
                <a:cxn ang="0">
                  <a:pos x="71" y="68"/>
                </a:cxn>
                <a:cxn ang="0">
                  <a:pos x="73" y="68"/>
                </a:cxn>
                <a:cxn ang="0">
                  <a:pos x="74" y="69"/>
                </a:cxn>
              </a:cxnLst>
              <a:rect l="0" t="0" r="r" b="b"/>
              <a:pathLst>
                <a:path w="75" h="76">
                  <a:moveTo>
                    <a:pt x="73" y="66"/>
                  </a:moveTo>
                  <a:cubicBezTo>
                    <a:pt x="73" y="65"/>
                    <a:pt x="72" y="66"/>
                    <a:pt x="72" y="65"/>
                  </a:cubicBezTo>
                  <a:cubicBezTo>
                    <a:pt x="72" y="65"/>
                    <a:pt x="72" y="64"/>
                    <a:pt x="72" y="64"/>
                  </a:cubicBezTo>
                  <a:cubicBezTo>
                    <a:pt x="72" y="64"/>
                    <a:pt x="71" y="63"/>
                    <a:pt x="71" y="63"/>
                  </a:cubicBezTo>
                  <a:cubicBezTo>
                    <a:pt x="71" y="62"/>
                    <a:pt x="72" y="62"/>
                    <a:pt x="72" y="61"/>
                  </a:cubicBezTo>
                  <a:cubicBezTo>
                    <a:pt x="72" y="61"/>
                    <a:pt x="72" y="60"/>
                    <a:pt x="72" y="60"/>
                  </a:cubicBezTo>
                  <a:cubicBezTo>
                    <a:pt x="72" y="60"/>
                    <a:pt x="71" y="60"/>
                    <a:pt x="71" y="59"/>
                  </a:cubicBezTo>
                  <a:cubicBezTo>
                    <a:pt x="71" y="59"/>
                    <a:pt x="70" y="59"/>
                    <a:pt x="7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0" y="58"/>
                    <a:pt x="68" y="57"/>
                    <a:pt x="69" y="56"/>
                  </a:cubicBezTo>
                  <a:cubicBezTo>
                    <a:pt x="69" y="55"/>
                    <a:pt x="69" y="54"/>
                    <a:pt x="69" y="54"/>
                  </a:cubicBezTo>
                  <a:cubicBezTo>
                    <a:pt x="69" y="53"/>
                    <a:pt x="70" y="53"/>
                    <a:pt x="70" y="52"/>
                  </a:cubicBezTo>
                  <a:cubicBezTo>
                    <a:pt x="70" y="51"/>
                    <a:pt x="70" y="50"/>
                    <a:pt x="69" y="50"/>
                  </a:cubicBezTo>
                  <a:cubicBezTo>
                    <a:pt x="69" y="49"/>
                    <a:pt x="68" y="48"/>
                    <a:pt x="68" y="48"/>
                  </a:cubicBezTo>
                  <a:cubicBezTo>
                    <a:pt x="68" y="47"/>
                    <a:pt x="67" y="46"/>
                    <a:pt x="67" y="46"/>
                  </a:cubicBezTo>
                  <a:cubicBezTo>
                    <a:pt x="66" y="45"/>
                    <a:pt x="66" y="46"/>
                    <a:pt x="65" y="46"/>
                  </a:cubicBezTo>
                  <a:cubicBezTo>
                    <a:pt x="65" y="45"/>
                    <a:pt x="64" y="45"/>
                    <a:pt x="64" y="45"/>
                  </a:cubicBezTo>
                  <a:cubicBezTo>
                    <a:pt x="63" y="44"/>
                    <a:pt x="62" y="44"/>
                    <a:pt x="61" y="43"/>
                  </a:cubicBezTo>
                  <a:cubicBezTo>
                    <a:pt x="61" y="43"/>
                    <a:pt x="60" y="42"/>
                    <a:pt x="60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8" y="42"/>
                    <a:pt x="58" y="42"/>
                    <a:pt x="57" y="41"/>
                  </a:cubicBezTo>
                  <a:cubicBezTo>
                    <a:pt x="57" y="41"/>
                    <a:pt x="57" y="41"/>
                    <a:pt x="57" y="40"/>
                  </a:cubicBezTo>
                  <a:cubicBezTo>
                    <a:pt x="57" y="40"/>
                    <a:pt x="58" y="39"/>
                    <a:pt x="58" y="39"/>
                  </a:cubicBezTo>
                  <a:cubicBezTo>
                    <a:pt x="58" y="38"/>
                    <a:pt x="57" y="38"/>
                    <a:pt x="57" y="37"/>
                  </a:cubicBezTo>
                  <a:cubicBezTo>
                    <a:pt x="56" y="37"/>
                    <a:pt x="55" y="36"/>
                    <a:pt x="54" y="35"/>
                  </a:cubicBezTo>
                  <a:cubicBezTo>
                    <a:pt x="53" y="34"/>
                    <a:pt x="53" y="33"/>
                    <a:pt x="52" y="32"/>
                  </a:cubicBezTo>
                  <a:cubicBezTo>
                    <a:pt x="52" y="32"/>
                    <a:pt x="52" y="31"/>
                    <a:pt x="52" y="31"/>
                  </a:cubicBezTo>
                  <a:cubicBezTo>
                    <a:pt x="52" y="30"/>
                    <a:pt x="53" y="30"/>
                    <a:pt x="53" y="30"/>
                  </a:cubicBezTo>
                  <a:cubicBezTo>
                    <a:pt x="53" y="30"/>
                    <a:pt x="53" y="29"/>
                    <a:pt x="53" y="29"/>
                  </a:cubicBezTo>
                  <a:cubicBezTo>
                    <a:pt x="53" y="29"/>
                    <a:pt x="52" y="27"/>
                    <a:pt x="53" y="27"/>
                  </a:cubicBezTo>
                  <a:cubicBezTo>
                    <a:pt x="53" y="26"/>
                    <a:pt x="53" y="26"/>
                    <a:pt x="54" y="26"/>
                  </a:cubicBezTo>
                  <a:cubicBezTo>
                    <a:pt x="54" y="26"/>
                    <a:pt x="54" y="25"/>
                    <a:pt x="54" y="25"/>
                  </a:cubicBezTo>
                  <a:cubicBezTo>
                    <a:pt x="54" y="25"/>
                    <a:pt x="53" y="24"/>
                    <a:pt x="54" y="24"/>
                  </a:cubicBezTo>
                  <a:cubicBezTo>
                    <a:pt x="54" y="24"/>
                    <a:pt x="55" y="26"/>
                    <a:pt x="55" y="25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5" y="23"/>
                    <a:pt x="57" y="23"/>
                    <a:pt x="57" y="23"/>
                  </a:cubicBezTo>
                  <a:cubicBezTo>
                    <a:pt x="58" y="22"/>
                    <a:pt x="56" y="23"/>
                    <a:pt x="57" y="22"/>
                  </a:cubicBezTo>
                  <a:cubicBezTo>
                    <a:pt x="58" y="21"/>
                    <a:pt x="56" y="19"/>
                    <a:pt x="57" y="18"/>
                  </a:cubicBezTo>
                  <a:cubicBezTo>
                    <a:pt x="57" y="17"/>
                    <a:pt x="58" y="18"/>
                    <a:pt x="58" y="17"/>
                  </a:cubicBezTo>
                  <a:cubicBezTo>
                    <a:pt x="59" y="16"/>
                    <a:pt x="57" y="15"/>
                    <a:pt x="56" y="15"/>
                  </a:cubicBezTo>
                  <a:cubicBezTo>
                    <a:pt x="56" y="15"/>
                    <a:pt x="55" y="15"/>
                    <a:pt x="54" y="14"/>
                  </a:cubicBezTo>
                  <a:cubicBezTo>
                    <a:pt x="54" y="14"/>
                    <a:pt x="53" y="13"/>
                    <a:pt x="52" y="13"/>
                  </a:cubicBezTo>
                  <a:cubicBezTo>
                    <a:pt x="52" y="13"/>
                    <a:pt x="51" y="13"/>
                    <a:pt x="51" y="13"/>
                  </a:cubicBezTo>
                  <a:cubicBezTo>
                    <a:pt x="51" y="13"/>
                    <a:pt x="50" y="12"/>
                    <a:pt x="51" y="11"/>
                  </a:cubicBezTo>
                  <a:cubicBezTo>
                    <a:pt x="51" y="11"/>
                    <a:pt x="51" y="10"/>
                    <a:pt x="50" y="9"/>
                  </a:cubicBezTo>
                  <a:cubicBezTo>
                    <a:pt x="50" y="9"/>
                    <a:pt x="49" y="9"/>
                    <a:pt x="49" y="9"/>
                  </a:cubicBezTo>
                  <a:cubicBezTo>
                    <a:pt x="48" y="8"/>
                    <a:pt x="49" y="8"/>
                    <a:pt x="49" y="7"/>
                  </a:cubicBezTo>
                  <a:cubicBezTo>
                    <a:pt x="48" y="6"/>
                    <a:pt x="48" y="6"/>
                    <a:pt x="48" y="5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47" y="4"/>
                    <a:pt x="47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7" y="3"/>
                    <a:pt x="47" y="2"/>
                    <a:pt x="46" y="2"/>
                  </a:cubicBezTo>
                  <a:cubicBezTo>
                    <a:pt x="46" y="2"/>
                    <a:pt x="45" y="1"/>
                    <a:pt x="44" y="2"/>
                  </a:cubicBezTo>
                  <a:cubicBezTo>
                    <a:pt x="44" y="2"/>
                    <a:pt x="43" y="3"/>
                    <a:pt x="43" y="3"/>
                  </a:cubicBezTo>
                  <a:cubicBezTo>
                    <a:pt x="43" y="3"/>
                    <a:pt x="43" y="3"/>
                    <a:pt x="42" y="2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1"/>
                    <a:pt x="42" y="0"/>
                    <a:pt x="42" y="0"/>
                  </a:cubicBezTo>
                  <a:cubicBezTo>
                    <a:pt x="41" y="0"/>
                    <a:pt x="40" y="1"/>
                    <a:pt x="40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6" y="0"/>
                    <a:pt x="35" y="0"/>
                    <a:pt x="33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2"/>
                    <a:pt x="28" y="2"/>
                    <a:pt x="27" y="3"/>
                  </a:cubicBezTo>
                  <a:cubicBezTo>
                    <a:pt x="27" y="3"/>
                    <a:pt x="27" y="3"/>
                    <a:pt x="26" y="4"/>
                  </a:cubicBezTo>
                  <a:cubicBezTo>
                    <a:pt x="25" y="5"/>
                    <a:pt x="24" y="6"/>
                    <a:pt x="23" y="7"/>
                  </a:cubicBezTo>
                  <a:cubicBezTo>
                    <a:pt x="22" y="8"/>
                    <a:pt x="22" y="7"/>
                    <a:pt x="21" y="7"/>
                  </a:cubicBezTo>
                  <a:cubicBezTo>
                    <a:pt x="21" y="7"/>
                    <a:pt x="21" y="8"/>
                    <a:pt x="21" y="8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0" y="9"/>
                    <a:pt x="20" y="19"/>
                    <a:pt x="20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19"/>
                    <a:pt x="20" y="19"/>
                    <a:pt x="19" y="20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6"/>
                    <a:pt x="18" y="25"/>
                    <a:pt x="18" y="27"/>
                  </a:cubicBezTo>
                  <a:cubicBezTo>
                    <a:pt x="17" y="27"/>
                    <a:pt x="18" y="27"/>
                    <a:pt x="17" y="28"/>
                  </a:cubicBezTo>
                  <a:cubicBezTo>
                    <a:pt x="17" y="28"/>
                    <a:pt x="15" y="29"/>
                    <a:pt x="14" y="29"/>
                  </a:cubicBezTo>
                  <a:cubicBezTo>
                    <a:pt x="13" y="30"/>
                    <a:pt x="11" y="31"/>
                    <a:pt x="10" y="32"/>
                  </a:cubicBezTo>
                  <a:cubicBezTo>
                    <a:pt x="9" y="32"/>
                    <a:pt x="8" y="33"/>
                    <a:pt x="7" y="34"/>
                  </a:cubicBezTo>
                  <a:cubicBezTo>
                    <a:pt x="6" y="34"/>
                    <a:pt x="5" y="35"/>
                    <a:pt x="4" y="35"/>
                  </a:cubicBezTo>
                  <a:cubicBezTo>
                    <a:pt x="3" y="36"/>
                    <a:pt x="2" y="36"/>
                    <a:pt x="2" y="37"/>
                  </a:cubicBezTo>
                  <a:cubicBezTo>
                    <a:pt x="1" y="37"/>
                    <a:pt x="1" y="37"/>
                    <a:pt x="0" y="38"/>
                  </a:cubicBezTo>
                  <a:cubicBezTo>
                    <a:pt x="0" y="39"/>
                    <a:pt x="1" y="40"/>
                    <a:pt x="1" y="41"/>
                  </a:cubicBezTo>
                  <a:cubicBezTo>
                    <a:pt x="1" y="42"/>
                    <a:pt x="1" y="42"/>
                    <a:pt x="1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2" y="45"/>
                    <a:pt x="2" y="45"/>
                    <a:pt x="2" y="46"/>
                  </a:cubicBezTo>
                  <a:cubicBezTo>
                    <a:pt x="2" y="46"/>
                    <a:pt x="2" y="47"/>
                    <a:pt x="2" y="47"/>
                  </a:cubicBezTo>
                  <a:cubicBezTo>
                    <a:pt x="2" y="48"/>
                    <a:pt x="3" y="47"/>
                    <a:pt x="4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9"/>
                    <a:pt x="6" y="49"/>
                    <a:pt x="7" y="50"/>
                  </a:cubicBezTo>
                  <a:cubicBezTo>
                    <a:pt x="8" y="50"/>
                    <a:pt x="8" y="50"/>
                    <a:pt x="9" y="50"/>
                  </a:cubicBezTo>
                  <a:cubicBezTo>
                    <a:pt x="9" y="50"/>
                    <a:pt x="10" y="50"/>
                    <a:pt x="11" y="50"/>
                  </a:cubicBezTo>
                  <a:cubicBezTo>
                    <a:pt x="12" y="51"/>
                    <a:pt x="13" y="51"/>
                    <a:pt x="14" y="51"/>
                  </a:cubicBezTo>
                  <a:cubicBezTo>
                    <a:pt x="15" y="52"/>
                    <a:pt x="16" y="53"/>
                    <a:pt x="17" y="53"/>
                  </a:cubicBezTo>
                  <a:cubicBezTo>
                    <a:pt x="18" y="54"/>
                    <a:pt x="18" y="54"/>
                    <a:pt x="19" y="55"/>
                  </a:cubicBezTo>
                  <a:cubicBezTo>
                    <a:pt x="19" y="55"/>
                    <a:pt x="20" y="55"/>
                    <a:pt x="20" y="55"/>
                  </a:cubicBezTo>
                  <a:cubicBezTo>
                    <a:pt x="21" y="56"/>
                    <a:pt x="23" y="57"/>
                    <a:pt x="24" y="58"/>
                  </a:cubicBezTo>
                  <a:cubicBezTo>
                    <a:pt x="25" y="58"/>
                    <a:pt x="26" y="59"/>
                    <a:pt x="27" y="59"/>
                  </a:cubicBezTo>
                  <a:cubicBezTo>
                    <a:pt x="27" y="60"/>
                    <a:pt x="27" y="60"/>
                    <a:pt x="28" y="60"/>
                  </a:cubicBezTo>
                  <a:cubicBezTo>
                    <a:pt x="28" y="60"/>
                    <a:pt x="28" y="61"/>
                    <a:pt x="29" y="61"/>
                  </a:cubicBezTo>
                  <a:cubicBezTo>
                    <a:pt x="29" y="61"/>
                    <a:pt x="29" y="62"/>
                    <a:pt x="30" y="62"/>
                  </a:cubicBezTo>
                  <a:cubicBezTo>
                    <a:pt x="31" y="62"/>
                    <a:pt x="31" y="63"/>
                    <a:pt x="32" y="63"/>
                  </a:cubicBezTo>
                  <a:cubicBezTo>
                    <a:pt x="32" y="64"/>
                    <a:pt x="33" y="64"/>
                    <a:pt x="34" y="65"/>
                  </a:cubicBezTo>
                  <a:cubicBezTo>
                    <a:pt x="34" y="66"/>
                    <a:pt x="35" y="66"/>
                    <a:pt x="36" y="66"/>
                  </a:cubicBezTo>
                  <a:cubicBezTo>
                    <a:pt x="37" y="67"/>
                    <a:pt x="38" y="69"/>
                    <a:pt x="39" y="69"/>
                  </a:cubicBezTo>
                  <a:cubicBezTo>
                    <a:pt x="40" y="70"/>
                    <a:pt x="41" y="71"/>
                    <a:pt x="42" y="72"/>
                  </a:cubicBezTo>
                  <a:cubicBezTo>
                    <a:pt x="43" y="73"/>
                    <a:pt x="43" y="73"/>
                    <a:pt x="44" y="74"/>
                  </a:cubicBezTo>
                  <a:cubicBezTo>
                    <a:pt x="44" y="74"/>
                    <a:pt x="45" y="74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6"/>
                    <a:pt x="50" y="76"/>
                    <a:pt x="50" y="76"/>
                  </a:cubicBezTo>
                  <a:cubicBezTo>
                    <a:pt x="52" y="76"/>
                    <a:pt x="53" y="76"/>
                    <a:pt x="55" y="76"/>
                  </a:cubicBezTo>
                  <a:cubicBezTo>
                    <a:pt x="57" y="76"/>
                    <a:pt x="59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6"/>
                    <a:pt x="61" y="75"/>
                    <a:pt x="61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4"/>
                    <a:pt x="62" y="75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2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4" y="70"/>
                    <a:pt x="64" y="70"/>
                    <a:pt x="65" y="70"/>
                  </a:cubicBezTo>
                  <a:cubicBezTo>
                    <a:pt x="65" y="70"/>
                    <a:pt x="64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7" y="68"/>
                    <a:pt x="67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1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3" y="68"/>
                  </a:cubicBezTo>
                  <a:cubicBezTo>
                    <a:pt x="73" y="68"/>
                    <a:pt x="73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69"/>
                    <a:pt x="74" y="68"/>
                    <a:pt x="75" y="68"/>
                  </a:cubicBezTo>
                  <a:cubicBezTo>
                    <a:pt x="75" y="67"/>
                    <a:pt x="74" y="66"/>
                    <a:pt x="73" y="66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8" name="Freeform 211"/>
            <p:cNvSpPr>
              <a:spLocks/>
            </p:cNvSpPr>
            <p:nvPr/>
          </p:nvSpPr>
          <p:spPr bwMode="auto">
            <a:xfrm>
              <a:off x="9201972" y="2537105"/>
              <a:ext cx="173609" cy="148988"/>
            </a:xfrm>
            <a:custGeom>
              <a:avLst/>
              <a:gdLst/>
              <a:ahLst/>
              <a:cxnLst>
                <a:cxn ang="0">
                  <a:pos x="135" y="21"/>
                </a:cxn>
                <a:cxn ang="0">
                  <a:pos x="133" y="20"/>
                </a:cxn>
                <a:cxn ang="0">
                  <a:pos x="131" y="15"/>
                </a:cxn>
                <a:cxn ang="0">
                  <a:pos x="122" y="13"/>
                </a:cxn>
                <a:cxn ang="0">
                  <a:pos x="115" y="6"/>
                </a:cxn>
                <a:cxn ang="0">
                  <a:pos x="110" y="3"/>
                </a:cxn>
                <a:cxn ang="0">
                  <a:pos x="100" y="1"/>
                </a:cxn>
                <a:cxn ang="0">
                  <a:pos x="87" y="4"/>
                </a:cxn>
                <a:cxn ang="0">
                  <a:pos x="80" y="7"/>
                </a:cxn>
                <a:cxn ang="0">
                  <a:pos x="80" y="18"/>
                </a:cxn>
                <a:cxn ang="0">
                  <a:pos x="68" y="33"/>
                </a:cxn>
                <a:cxn ang="0">
                  <a:pos x="64" y="37"/>
                </a:cxn>
                <a:cxn ang="0">
                  <a:pos x="54" y="48"/>
                </a:cxn>
                <a:cxn ang="0">
                  <a:pos x="49" y="52"/>
                </a:cxn>
                <a:cxn ang="0">
                  <a:pos x="45" y="55"/>
                </a:cxn>
                <a:cxn ang="0">
                  <a:pos x="38" y="61"/>
                </a:cxn>
                <a:cxn ang="0">
                  <a:pos x="33" y="67"/>
                </a:cxn>
                <a:cxn ang="0">
                  <a:pos x="24" y="72"/>
                </a:cxn>
                <a:cxn ang="0">
                  <a:pos x="2" y="68"/>
                </a:cxn>
                <a:cxn ang="0">
                  <a:pos x="1" y="73"/>
                </a:cxn>
                <a:cxn ang="0">
                  <a:pos x="7" y="80"/>
                </a:cxn>
                <a:cxn ang="0">
                  <a:pos x="12" y="85"/>
                </a:cxn>
                <a:cxn ang="0">
                  <a:pos x="13" y="91"/>
                </a:cxn>
                <a:cxn ang="0">
                  <a:pos x="8" y="97"/>
                </a:cxn>
                <a:cxn ang="0">
                  <a:pos x="2" y="108"/>
                </a:cxn>
                <a:cxn ang="0">
                  <a:pos x="14" y="109"/>
                </a:cxn>
                <a:cxn ang="0">
                  <a:pos x="24" y="109"/>
                </a:cxn>
                <a:cxn ang="0">
                  <a:pos x="35" y="107"/>
                </a:cxn>
                <a:cxn ang="0">
                  <a:pos x="45" y="110"/>
                </a:cxn>
                <a:cxn ang="0">
                  <a:pos x="47" y="119"/>
                </a:cxn>
                <a:cxn ang="0">
                  <a:pos x="56" y="120"/>
                </a:cxn>
                <a:cxn ang="0">
                  <a:pos x="69" y="117"/>
                </a:cxn>
                <a:cxn ang="0">
                  <a:pos x="76" y="112"/>
                </a:cxn>
                <a:cxn ang="0">
                  <a:pos x="74" y="105"/>
                </a:cxn>
                <a:cxn ang="0">
                  <a:pos x="69" y="101"/>
                </a:cxn>
                <a:cxn ang="0">
                  <a:pos x="64" y="94"/>
                </a:cxn>
                <a:cxn ang="0">
                  <a:pos x="69" y="85"/>
                </a:cxn>
                <a:cxn ang="0">
                  <a:pos x="84" y="80"/>
                </a:cxn>
                <a:cxn ang="0">
                  <a:pos x="90" y="75"/>
                </a:cxn>
                <a:cxn ang="0">
                  <a:pos x="95" y="66"/>
                </a:cxn>
                <a:cxn ang="0">
                  <a:pos x="100" y="60"/>
                </a:cxn>
                <a:cxn ang="0">
                  <a:pos x="105" y="49"/>
                </a:cxn>
                <a:cxn ang="0">
                  <a:pos x="112" y="45"/>
                </a:cxn>
                <a:cxn ang="0">
                  <a:pos x="114" y="38"/>
                </a:cxn>
                <a:cxn ang="0">
                  <a:pos x="120" y="38"/>
                </a:cxn>
                <a:cxn ang="0">
                  <a:pos x="129" y="40"/>
                </a:cxn>
                <a:cxn ang="0">
                  <a:pos x="133" y="43"/>
                </a:cxn>
                <a:cxn ang="0">
                  <a:pos x="140" y="39"/>
                </a:cxn>
                <a:cxn ang="0">
                  <a:pos x="140" y="28"/>
                </a:cxn>
              </a:cxnLst>
              <a:rect l="0" t="0" r="r" b="b"/>
              <a:pathLst>
                <a:path w="140" h="120">
                  <a:moveTo>
                    <a:pt x="140" y="28"/>
                  </a:moveTo>
                  <a:cubicBezTo>
                    <a:pt x="140" y="26"/>
                    <a:pt x="138" y="26"/>
                    <a:pt x="137" y="24"/>
                  </a:cubicBezTo>
                  <a:cubicBezTo>
                    <a:pt x="135" y="23"/>
                    <a:pt x="135" y="22"/>
                    <a:pt x="135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4" y="21"/>
                    <a:pt x="133" y="21"/>
                    <a:pt x="133" y="21"/>
                  </a:cubicBezTo>
                  <a:cubicBezTo>
                    <a:pt x="133" y="21"/>
                    <a:pt x="133" y="20"/>
                    <a:pt x="133" y="20"/>
                  </a:cubicBezTo>
                  <a:cubicBezTo>
                    <a:pt x="133" y="20"/>
                    <a:pt x="133" y="20"/>
                    <a:pt x="132" y="20"/>
                  </a:cubicBezTo>
                  <a:cubicBezTo>
                    <a:pt x="131" y="19"/>
                    <a:pt x="132" y="17"/>
                    <a:pt x="132" y="16"/>
                  </a:cubicBezTo>
                  <a:cubicBezTo>
                    <a:pt x="131" y="15"/>
                    <a:pt x="132" y="15"/>
                    <a:pt x="131" y="15"/>
                  </a:cubicBezTo>
                  <a:cubicBezTo>
                    <a:pt x="130" y="14"/>
                    <a:pt x="129" y="14"/>
                    <a:pt x="128" y="14"/>
                  </a:cubicBezTo>
                  <a:cubicBezTo>
                    <a:pt x="126" y="14"/>
                    <a:pt x="125" y="14"/>
                    <a:pt x="124" y="14"/>
                  </a:cubicBezTo>
                  <a:cubicBezTo>
                    <a:pt x="123" y="14"/>
                    <a:pt x="123" y="13"/>
                    <a:pt x="122" y="13"/>
                  </a:cubicBezTo>
                  <a:cubicBezTo>
                    <a:pt x="121" y="13"/>
                    <a:pt x="120" y="13"/>
                    <a:pt x="119" y="12"/>
                  </a:cubicBezTo>
                  <a:cubicBezTo>
                    <a:pt x="117" y="12"/>
                    <a:pt x="116" y="11"/>
                    <a:pt x="117" y="10"/>
                  </a:cubicBezTo>
                  <a:cubicBezTo>
                    <a:pt x="117" y="8"/>
                    <a:pt x="116" y="8"/>
                    <a:pt x="115" y="6"/>
                  </a:cubicBezTo>
                  <a:cubicBezTo>
                    <a:pt x="114" y="5"/>
                    <a:pt x="114" y="5"/>
                    <a:pt x="113" y="5"/>
                  </a:cubicBezTo>
                  <a:cubicBezTo>
                    <a:pt x="113" y="4"/>
                    <a:pt x="112" y="5"/>
                    <a:pt x="111" y="4"/>
                  </a:cubicBezTo>
                  <a:cubicBezTo>
                    <a:pt x="111" y="4"/>
                    <a:pt x="110" y="3"/>
                    <a:pt x="110" y="3"/>
                  </a:cubicBezTo>
                  <a:cubicBezTo>
                    <a:pt x="109" y="2"/>
                    <a:pt x="108" y="2"/>
                    <a:pt x="107" y="1"/>
                  </a:cubicBezTo>
                  <a:cubicBezTo>
                    <a:pt x="106" y="1"/>
                    <a:pt x="105" y="0"/>
                    <a:pt x="104" y="0"/>
                  </a:cubicBezTo>
                  <a:cubicBezTo>
                    <a:pt x="102" y="0"/>
                    <a:pt x="102" y="0"/>
                    <a:pt x="100" y="1"/>
                  </a:cubicBezTo>
                  <a:cubicBezTo>
                    <a:pt x="98" y="3"/>
                    <a:pt x="95" y="2"/>
                    <a:pt x="92" y="2"/>
                  </a:cubicBezTo>
                  <a:cubicBezTo>
                    <a:pt x="91" y="3"/>
                    <a:pt x="89" y="3"/>
                    <a:pt x="88" y="3"/>
                  </a:cubicBezTo>
                  <a:cubicBezTo>
                    <a:pt x="87" y="3"/>
                    <a:pt x="87" y="3"/>
                    <a:pt x="87" y="4"/>
                  </a:cubicBezTo>
                  <a:cubicBezTo>
                    <a:pt x="86" y="4"/>
                    <a:pt x="85" y="4"/>
                    <a:pt x="84" y="5"/>
                  </a:cubicBezTo>
                  <a:cubicBezTo>
                    <a:pt x="83" y="5"/>
                    <a:pt x="83" y="6"/>
                    <a:pt x="82" y="6"/>
                  </a:cubicBezTo>
                  <a:cubicBezTo>
                    <a:pt x="81" y="7"/>
                    <a:pt x="80" y="7"/>
                    <a:pt x="80" y="7"/>
                  </a:cubicBezTo>
                  <a:cubicBezTo>
                    <a:pt x="78" y="8"/>
                    <a:pt x="78" y="8"/>
                    <a:pt x="78" y="10"/>
                  </a:cubicBezTo>
                  <a:cubicBezTo>
                    <a:pt x="78" y="11"/>
                    <a:pt x="79" y="12"/>
                    <a:pt x="79" y="14"/>
                  </a:cubicBezTo>
                  <a:cubicBezTo>
                    <a:pt x="79" y="15"/>
                    <a:pt x="81" y="16"/>
                    <a:pt x="80" y="18"/>
                  </a:cubicBezTo>
                  <a:cubicBezTo>
                    <a:pt x="79" y="20"/>
                    <a:pt x="77" y="21"/>
                    <a:pt x="76" y="24"/>
                  </a:cubicBezTo>
                  <a:cubicBezTo>
                    <a:pt x="74" y="26"/>
                    <a:pt x="71" y="29"/>
                    <a:pt x="70" y="31"/>
                  </a:cubicBezTo>
                  <a:cubicBezTo>
                    <a:pt x="69" y="32"/>
                    <a:pt x="69" y="32"/>
                    <a:pt x="68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7" y="34"/>
                    <a:pt x="67" y="34"/>
                  </a:cubicBezTo>
                  <a:cubicBezTo>
                    <a:pt x="66" y="35"/>
                    <a:pt x="65" y="36"/>
                    <a:pt x="64" y="37"/>
                  </a:cubicBezTo>
                  <a:cubicBezTo>
                    <a:pt x="63" y="39"/>
                    <a:pt x="63" y="42"/>
                    <a:pt x="62" y="45"/>
                  </a:cubicBezTo>
                  <a:cubicBezTo>
                    <a:pt x="63" y="47"/>
                    <a:pt x="61" y="52"/>
                    <a:pt x="59" y="51"/>
                  </a:cubicBezTo>
                  <a:cubicBezTo>
                    <a:pt x="57" y="51"/>
                    <a:pt x="56" y="48"/>
                    <a:pt x="54" y="48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1"/>
                    <a:pt x="51" y="51"/>
                    <a:pt x="51" y="51"/>
                  </a:cubicBezTo>
                  <a:cubicBezTo>
                    <a:pt x="50" y="52"/>
                    <a:pt x="50" y="52"/>
                    <a:pt x="49" y="52"/>
                  </a:cubicBezTo>
                  <a:cubicBezTo>
                    <a:pt x="49" y="53"/>
                    <a:pt x="49" y="54"/>
                    <a:pt x="49" y="54"/>
                  </a:cubicBezTo>
                  <a:cubicBezTo>
                    <a:pt x="48" y="55"/>
                    <a:pt x="47" y="54"/>
                    <a:pt x="47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4" y="55"/>
                    <a:pt x="43" y="54"/>
                    <a:pt x="42" y="55"/>
                  </a:cubicBezTo>
                  <a:cubicBezTo>
                    <a:pt x="40" y="56"/>
                    <a:pt x="41" y="57"/>
                    <a:pt x="41" y="58"/>
                  </a:cubicBezTo>
                  <a:cubicBezTo>
                    <a:pt x="40" y="59"/>
                    <a:pt x="39" y="60"/>
                    <a:pt x="38" y="61"/>
                  </a:cubicBezTo>
                  <a:cubicBezTo>
                    <a:pt x="37" y="62"/>
                    <a:pt x="38" y="64"/>
                    <a:pt x="37" y="65"/>
                  </a:cubicBezTo>
                  <a:cubicBezTo>
                    <a:pt x="36" y="66"/>
                    <a:pt x="36" y="66"/>
                    <a:pt x="34" y="67"/>
                  </a:cubicBezTo>
                  <a:cubicBezTo>
                    <a:pt x="34" y="67"/>
                    <a:pt x="33" y="67"/>
                    <a:pt x="33" y="67"/>
                  </a:cubicBezTo>
                  <a:cubicBezTo>
                    <a:pt x="32" y="68"/>
                    <a:pt x="31" y="69"/>
                    <a:pt x="30" y="69"/>
                  </a:cubicBezTo>
                  <a:cubicBezTo>
                    <a:pt x="29" y="70"/>
                    <a:pt x="28" y="69"/>
                    <a:pt x="26" y="70"/>
                  </a:cubicBezTo>
                  <a:cubicBezTo>
                    <a:pt x="25" y="70"/>
                    <a:pt x="25" y="71"/>
                    <a:pt x="24" y="72"/>
                  </a:cubicBezTo>
                  <a:cubicBezTo>
                    <a:pt x="21" y="72"/>
                    <a:pt x="12" y="72"/>
                    <a:pt x="10" y="72"/>
                  </a:cubicBezTo>
                  <a:cubicBezTo>
                    <a:pt x="8" y="71"/>
                    <a:pt x="7" y="69"/>
                    <a:pt x="5" y="69"/>
                  </a:cubicBezTo>
                  <a:cubicBezTo>
                    <a:pt x="4" y="68"/>
                    <a:pt x="3" y="68"/>
                    <a:pt x="2" y="68"/>
                  </a:cubicBezTo>
                  <a:cubicBezTo>
                    <a:pt x="0" y="68"/>
                    <a:pt x="0" y="68"/>
                    <a:pt x="0" y="70"/>
                  </a:cubicBezTo>
                  <a:cubicBezTo>
                    <a:pt x="0" y="70"/>
                    <a:pt x="0" y="71"/>
                    <a:pt x="0" y="72"/>
                  </a:cubicBezTo>
                  <a:cubicBezTo>
                    <a:pt x="0" y="73"/>
                    <a:pt x="1" y="73"/>
                    <a:pt x="1" y="73"/>
                  </a:cubicBezTo>
                  <a:cubicBezTo>
                    <a:pt x="1" y="74"/>
                    <a:pt x="1" y="75"/>
                    <a:pt x="1" y="76"/>
                  </a:cubicBezTo>
                  <a:cubicBezTo>
                    <a:pt x="1" y="76"/>
                    <a:pt x="2" y="77"/>
                    <a:pt x="2" y="77"/>
                  </a:cubicBezTo>
                  <a:cubicBezTo>
                    <a:pt x="3" y="78"/>
                    <a:pt x="5" y="79"/>
                    <a:pt x="7" y="80"/>
                  </a:cubicBezTo>
                  <a:cubicBezTo>
                    <a:pt x="8" y="80"/>
                    <a:pt x="8" y="80"/>
                    <a:pt x="9" y="80"/>
                  </a:cubicBezTo>
                  <a:cubicBezTo>
                    <a:pt x="11" y="82"/>
                    <a:pt x="11" y="82"/>
                    <a:pt x="11" y="84"/>
                  </a:cubicBezTo>
                  <a:cubicBezTo>
                    <a:pt x="11" y="84"/>
                    <a:pt x="12" y="85"/>
                    <a:pt x="12" y="85"/>
                  </a:cubicBezTo>
                  <a:cubicBezTo>
                    <a:pt x="12" y="86"/>
                    <a:pt x="12" y="87"/>
                    <a:pt x="12" y="87"/>
                  </a:cubicBezTo>
                  <a:cubicBezTo>
                    <a:pt x="12" y="88"/>
                    <a:pt x="11" y="89"/>
                    <a:pt x="12" y="90"/>
                  </a:cubicBezTo>
                  <a:cubicBezTo>
                    <a:pt x="12" y="91"/>
                    <a:pt x="12" y="90"/>
                    <a:pt x="13" y="91"/>
                  </a:cubicBezTo>
                  <a:cubicBezTo>
                    <a:pt x="13" y="91"/>
                    <a:pt x="15" y="92"/>
                    <a:pt x="15" y="93"/>
                  </a:cubicBezTo>
                  <a:cubicBezTo>
                    <a:pt x="15" y="94"/>
                    <a:pt x="13" y="95"/>
                    <a:pt x="12" y="95"/>
                  </a:cubicBezTo>
                  <a:cubicBezTo>
                    <a:pt x="11" y="96"/>
                    <a:pt x="9" y="97"/>
                    <a:pt x="8" y="97"/>
                  </a:cubicBezTo>
                  <a:cubicBezTo>
                    <a:pt x="7" y="98"/>
                    <a:pt x="6" y="99"/>
                    <a:pt x="5" y="100"/>
                  </a:cubicBezTo>
                  <a:cubicBezTo>
                    <a:pt x="4" y="101"/>
                    <a:pt x="3" y="101"/>
                    <a:pt x="2" y="103"/>
                  </a:cubicBezTo>
                  <a:cubicBezTo>
                    <a:pt x="2" y="104"/>
                    <a:pt x="2" y="106"/>
                    <a:pt x="2" y="108"/>
                  </a:cubicBezTo>
                  <a:cubicBezTo>
                    <a:pt x="3" y="110"/>
                    <a:pt x="4" y="109"/>
                    <a:pt x="5" y="109"/>
                  </a:cubicBezTo>
                  <a:cubicBezTo>
                    <a:pt x="7" y="109"/>
                    <a:pt x="8" y="109"/>
                    <a:pt x="10" y="110"/>
                  </a:cubicBezTo>
                  <a:cubicBezTo>
                    <a:pt x="13" y="109"/>
                    <a:pt x="12" y="110"/>
                    <a:pt x="14" y="109"/>
                  </a:cubicBezTo>
                  <a:cubicBezTo>
                    <a:pt x="15" y="108"/>
                    <a:pt x="17" y="109"/>
                    <a:pt x="18" y="108"/>
                  </a:cubicBezTo>
                  <a:cubicBezTo>
                    <a:pt x="19" y="108"/>
                    <a:pt x="19" y="107"/>
                    <a:pt x="21" y="107"/>
                  </a:cubicBezTo>
                  <a:cubicBezTo>
                    <a:pt x="23" y="107"/>
                    <a:pt x="22" y="108"/>
                    <a:pt x="24" y="109"/>
                  </a:cubicBezTo>
                  <a:cubicBezTo>
                    <a:pt x="26" y="110"/>
                    <a:pt x="27" y="108"/>
                    <a:pt x="28" y="107"/>
                  </a:cubicBezTo>
                  <a:cubicBezTo>
                    <a:pt x="29" y="106"/>
                    <a:pt x="30" y="105"/>
                    <a:pt x="32" y="105"/>
                  </a:cubicBezTo>
                  <a:cubicBezTo>
                    <a:pt x="33" y="105"/>
                    <a:pt x="33" y="108"/>
                    <a:pt x="35" y="107"/>
                  </a:cubicBezTo>
                  <a:cubicBezTo>
                    <a:pt x="37" y="106"/>
                    <a:pt x="37" y="104"/>
                    <a:pt x="39" y="106"/>
                  </a:cubicBezTo>
                  <a:cubicBezTo>
                    <a:pt x="40" y="107"/>
                    <a:pt x="41" y="110"/>
                    <a:pt x="43" y="110"/>
                  </a:cubicBezTo>
                  <a:cubicBezTo>
                    <a:pt x="44" y="110"/>
                    <a:pt x="45" y="110"/>
                    <a:pt x="45" y="110"/>
                  </a:cubicBezTo>
                  <a:cubicBezTo>
                    <a:pt x="46" y="111"/>
                    <a:pt x="45" y="112"/>
                    <a:pt x="45" y="113"/>
                  </a:cubicBezTo>
                  <a:cubicBezTo>
                    <a:pt x="45" y="114"/>
                    <a:pt x="46" y="115"/>
                    <a:pt x="47" y="116"/>
                  </a:cubicBezTo>
                  <a:cubicBezTo>
                    <a:pt x="47" y="117"/>
                    <a:pt x="46" y="118"/>
                    <a:pt x="47" y="119"/>
                  </a:cubicBezTo>
                  <a:cubicBezTo>
                    <a:pt x="48" y="119"/>
                    <a:pt x="48" y="119"/>
                    <a:pt x="49" y="119"/>
                  </a:cubicBezTo>
                  <a:cubicBezTo>
                    <a:pt x="51" y="120"/>
                    <a:pt x="51" y="120"/>
                    <a:pt x="53" y="120"/>
                  </a:cubicBezTo>
                  <a:cubicBezTo>
                    <a:pt x="54" y="120"/>
                    <a:pt x="55" y="120"/>
                    <a:pt x="56" y="120"/>
                  </a:cubicBezTo>
                  <a:cubicBezTo>
                    <a:pt x="56" y="119"/>
                    <a:pt x="57" y="119"/>
                    <a:pt x="57" y="118"/>
                  </a:cubicBezTo>
                  <a:cubicBezTo>
                    <a:pt x="58" y="116"/>
                    <a:pt x="59" y="116"/>
                    <a:pt x="61" y="116"/>
                  </a:cubicBezTo>
                  <a:cubicBezTo>
                    <a:pt x="64" y="116"/>
                    <a:pt x="66" y="117"/>
                    <a:pt x="69" y="117"/>
                  </a:cubicBezTo>
                  <a:cubicBezTo>
                    <a:pt x="70" y="116"/>
                    <a:pt x="71" y="115"/>
                    <a:pt x="73" y="115"/>
                  </a:cubicBezTo>
                  <a:cubicBezTo>
                    <a:pt x="73" y="115"/>
                    <a:pt x="75" y="115"/>
                    <a:pt x="76" y="114"/>
                  </a:cubicBezTo>
                  <a:cubicBezTo>
                    <a:pt x="76" y="114"/>
                    <a:pt x="76" y="113"/>
                    <a:pt x="76" y="112"/>
                  </a:cubicBezTo>
                  <a:cubicBezTo>
                    <a:pt x="76" y="110"/>
                    <a:pt x="75" y="109"/>
                    <a:pt x="74" y="107"/>
                  </a:cubicBezTo>
                  <a:cubicBezTo>
                    <a:pt x="74" y="107"/>
                    <a:pt x="75" y="106"/>
                    <a:pt x="74" y="106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3" y="104"/>
                    <a:pt x="74" y="104"/>
                    <a:pt x="73" y="103"/>
                  </a:cubicBezTo>
                  <a:cubicBezTo>
                    <a:pt x="72" y="103"/>
                    <a:pt x="72" y="102"/>
                    <a:pt x="71" y="102"/>
                  </a:cubicBezTo>
                  <a:cubicBezTo>
                    <a:pt x="70" y="102"/>
                    <a:pt x="69" y="102"/>
                    <a:pt x="69" y="101"/>
                  </a:cubicBezTo>
                  <a:cubicBezTo>
                    <a:pt x="68" y="100"/>
                    <a:pt x="69" y="98"/>
                    <a:pt x="69" y="97"/>
                  </a:cubicBezTo>
                  <a:cubicBezTo>
                    <a:pt x="68" y="96"/>
                    <a:pt x="67" y="95"/>
                    <a:pt x="66" y="95"/>
                  </a:cubicBezTo>
                  <a:cubicBezTo>
                    <a:pt x="65" y="95"/>
                    <a:pt x="65" y="95"/>
                    <a:pt x="64" y="94"/>
                  </a:cubicBezTo>
                  <a:cubicBezTo>
                    <a:pt x="63" y="93"/>
                    <a:pt x="65" y="90"/>
                    <a:pt x="66" y="90"/>
                  </a:cubicBezTo>
                  <a:cubicBezTo>
                    <a:pt x="67" y="89"/>
                    <a:pt x="68" y="89"/>
                    <a:pt x="68" y="88"/>
                  </a:cubicBezTo>
                  <a:cubicBezTo>
                    <a:pt x="69" y="87"/>
                    <a:pt x="69" y="86"/>
                    <a:pt x="69" y="85"/>
                  </a:cubicBezTo>
                  <a:cubicBezTo>
                    <a:pt x="71" y="82"/>
                    <a:pt x="75" y="86"/>
                    <a:pt x="78" y="86"/>
                  </a:cubicBezTo>
                  <a:cubicBezTo>
                    <a:pt x="80" y="86"/>
                    <a:pt x="82" y="85"/>
                    <a:pt x="83" y="84"/>
                  </a:cubicBezTo>
                  <a:cubicBezTo>
                    <a:pt x="83" y="82"/>
                    <a:pt x="84" y="81"/>
                    <a:pt x="84" y="80"/>
                  </a:cubicBezTo>
                  <a:cubicBezTo>
                    <a:pt x="85" y="79"/>
                    <a:pt x="85" y="79"/>
                    <a:pt x="86" y="78"/>
                  </a:cubicBezTo>
                  <a:cubicBezTo>
                    <a:pt x="86" y="77"/>
                    <a:pt x="87" y="76"/>
                    <a:pt x="88" y="76"/>
                  </a:cubicBezTo>
                  <a:cubicBezTo>
                    <a:pt x="88" y="75"/>
                    <a:pt x="89" y="75"/>
                    <a:pt x="90" y="75"/>
                  </a:cubicBezTo>
                  <a:cubicBezTo>
                    <a:pt x="91" y="74"/>
                    <a:pt x="91" y="75"/>
                    <a:pt x="91" y="74"/>
                  </a:cubicBezTo>
                  <a:cubicBezTo>
                    <a:pt x="91" y="72"/>
                    <a:pt x="91" y="71"/>
                    <a:pt x="91" y="69"/>
                  </a:cubicBezTo>
                  <a:cubicBezTo>
                    <a:pt x="91" y="67"/>
                    <a:pt x="93" y="66"/>
                    <a:pt x="95" y="66"/>
                  </a:cubicBezTo>
                  <a:cubicBezTo>
                    <a:pt x="96" y="66"/>
                    <a:pt x="97" y="67"/>
                    <a:pt x="98" y="65"/>
                  </a:cubicBezTo>
                  <a:cubicBezTo>
                    <a:pt x="98" y="65"/>
                    <a:pt x="97" y="64"/>
                    <a:pt x="97" y="63"/>
                  </a:cubicBezTo>
                  <a:cubicBezTo>
                    <a:pt x="98" y="62"/>
                    <a:pt x="99" y="61"/>
                    <a:pt x="100" y="60"/>
                  </a:cubicBezTo>
                  <a:cubicBezTo>
                    <a:pt x="101" y="59"/>
                    <a:pt x="103" y="59"/>
                    <a:pt x="104" y="57"/>
                  </a:cubicBezTo>
                  <a:cubicBezTo>
                    <a:pt x="105" y="56"/>
                    <a:pt x="104" y="54"/>
                    <a:pt x="104" y="53"/>
                  </a:cubicBezTo>
                  <a:cubicBezTo>
                    <a:pt x="104" y="52"/>
                    <a:pt x="104" y="50"/>
                    <a:pt x="105" y="49"/>
                  </a:cubicBezTo>
                  <a:cubicBezTo>
                    <a:pt x="105" y="48"/>
                    <a:pt x="106" y="48"/>
                    <a:pt x="107" y="47"/>
                  </a:cubicBezTo>
                  <a:cubicBezTo>
                    <a:pt x="107" y="47"/>
                    <a:pt x="107" y="46"/>
                    <a:pt x="108" y="46"/>
                  </a:cubicBezTo>
                  <a:cubicBezTo>
                    <a:pt x="109" y="45"/>
                    <a:pt x="111" y="46"/>
                    <a:pt x="112" y="45"/>
                  </a:cubicBezTo>
                  <a:cubicBezTo>
                    <a:pt x="112" y="44"/>
                    <a:pt x="112" y="43"/>
                    <a:pt x="112" y="43"/>
                  </a:cubicBezTo>
                  <a:cubicBezTo>
                    <a:pt x="112" y="41"/>
                    <a:pt x="112" y="40"/>
                    <a:pt x="112" y="39"/>
                  </a:cubicBezTo>
                  <a:cubicBezTo>
                    <a:pt x="113" y="39"/>
                    <a:pt x="114" y="38"/>
                    <a:pt x="114" y="38"/>
                  </a:cubicBezTo>
                  <a:cubicBezTo>
                    <a:pt x="115" y="38"/>
                    <a:pt x="115" y="38"/>
                    <a:pt x="116" y="38"/>
                  </a:cubicBezTo>
                  <a:cubicBezTo>
                    <a:pt x="117" y="38"/>
                    <a:pt x="117" y="38"/>
                    <a:pt x="118" y="38"/>
                  </a:cubicBezTo>
                  <a:cubicBezTo>
                    <a:pt x="119" y="37"/>
                    <a:pt x="120" y="37"/>
                    <a:pt x="120" y="38"/>
                  </a:cubicBezTo>
                  <a:cubicBezTo>
                    <a:pt x="122" y="38"/>
                    <a:pt x="123" y="38"/>
                    <a:pt x="124" y="38"/>
                  </a:cubicBezTo>
                  <a:cubicBezTo>
                    <a:pt x="125" y="39"/>
                    <a:pt x="126" y="40"/>
                    <a:pt x="128" y="40"/>
                  </a:cubicBezTo>
                  <a:cubicBezTo>
                    <a:pt x="128" y="40"/>
                    <a:pt x="129" y="40"/>
                    <a:pt x="129" y="40"/>
                  </a:cubicBezTo>
                  <a:cubicBezTo>
                    <a:pt x="129" y="40"/>
                    <a:pt x="130" y="40"/>
                    <a:pt x="130" y="41"/>
                  </a:cubicBezTo>
                  <a:cubicBezTo>
                    <a:pt x="130" y="41"/>
                    <a:pt x="131" y="41"/>
                    <a:pt x="132" y="42"/>
                  </a:cubicBezTo>
                  <a:cubicBezTo>
                    <a:pt x="132" y="42"/>
                    <a:pt x="133" y="42"/>
                    <a:pt x="133" y="43"/>
                  </a:cubicBezTo>
                  <a:cubicBezTo>
                    <a:pt x="134" y="42"/>
                    <a:pt x="135" y="42"/>
                    <a:pt x="137" y="42"/>
                  </a:cubicBezTo>
                  <a:cubicBezTo>
                    <a:pt x="137" y="42"/>
                    <a:pt x="138" y="42"/>
                    <a:pt x="139" y="41"/>
                  </a:cubicBezTo>
                  <a:cubicBezTo>
                    <a:pt x="140" y="41"/>
                    <a:pt x="140" y="41"/>
                    <a:pt x="140" y="39"/>
                  </a:cubicBezTo>
                  <a:cubicBezTo>
                    <a:pt x="140" y="38"/>
                    <a:pt x="139" y="37"/>
                    <a:pt x="138" y="35"/>
                  </a:cubicBezTo>
                  <a:cubicBezTo>
                    <a:pt x="137" y="34"/>
                    <a:pt x="137" y="32"/>
                    <a:pt x="137" y="31"/>
                  </a:cubicBezTo>
                  <a:cubicBezTo>
                    <a:pt x="138" y="30"/>
                    <a:pt x="140" y="29"/>
                    <a:pt x="140" y="2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19" name="Freeform 212"/>
            <p:cNvSpPr>
              <a:spLocks/>
            </p:cNvSpPr>
            <p:nvPr/>
          </p:nvSpPr>
          <p:spPr bwMode="auto">
            <a:xfrm>
              <a:off x="9034045" y="2503646"/>
              <a:ext cx="186235" cy="167927"/>
            </a:xfrm>
            <a:custGeom>
              <a:avLst/>
              <a:gdLst/>
              <a:ahLst/>
              <a:cxnLst>
                <a:cxn ang="0">
                  <a:pos x="147" y="114"/>
                </a:cxn>
                <a:cxn ang="0">
                  <a:pos x="142" y="107"/>
                </a:cxn>
                <a:cxn ang="0">
                  <a:pos x="135" y="99"/>
                </a:cxn>
                <a:cxn ang="0">
                  <a:pos x="132" y="94"/>
                </a:cxn>
                <a:cxn ang="0">
                  <a:pos x="138" y="83"/>
                </a:cxn>
                <a:cxn ang="0">
                  <a:pos x="132" y="78"/>
                </a:cxn>
                <a:cxn ang="0">
                  <a:pos x="130" y="62"/>
                </a:cxn>
                <a:cxn ang="0">
                  <a:pos x="129" y="51"/>
                </a:cxn>
                <a:cxn ang="0">
                  <a:pos x="134" y="38"/>
                </a:cxn>
                <a:cxn ang="0">
                  <a:pos x="129" y="31"/>
                </a:cxn>
                <a:cxn ang="0">
                  <a:pos x="121" y="24"/>
                </a:cxn>
                <a:cxn ang="0">
                  <a:pos x="116" y="20"/>
                </a:cxn>
                <a:cxn ang="0">
                  <a:pos x="104" y="16"/>
                </a:cxn>
                <a:cxn ang="0">
                  <a:pos x="86" y="19"/>
                </a:cxn>
                <a:cxn ang="0">
                  <a:pos x="76" y="29"/>
                </a:cxn>
                <a:cxn ang="0">
                  <a:pos x="62" y="32"/>
                </a:cxn>
                <a:cxn ang="0">
                  <a:pos x="50" y="27"/>
                </a:cxn>
                <a:cxn ang="0">
                  <a:pos x="39" y="22"/>
                </a:cxn>
                <a:cxn ang="0">
                  <a:pos x="32" y="11"/>
                </a:cxn>
                <a:cxn ang="0">
                  <a:pos x="28" y="3"/>
                </a:cxn>
                <a:cxn ang="0">
                  <a:pos x="16" y="7"/>
                </a:cxn>
                <a:cxn ang="0">
                  <a:pos x="3" y="1"/>
                </a:cxn>
                <a:cxn ang="0">
                  <a:pos x="1" y="6"/>
                </a:cxn>
                <a:cxn ang="0">
                  <a:pos x="3" y="14"/>
                </a:cxn>
                <a:cxn ang="0">
                  <a:pos x="4" y="20"/>
                </a:cxn>
                <a:cxn ang="0">
                  <a:pos x="5" y="24"/>
                </a:cxn>
                <a:cxn ang="0">
                  <a:pos x="7" y="27"/>
                </a:cxn>
                <a:cxn ang="0">
                  <a:pos x="8" y="31"/>
                </a:cxn>
                <a:cxn ang="0">
                  <a:pos x="10" y="37"/>
                </a:cxn>
                <a:cxn ang="0">
                  <a:pos x="17" y="41"/>
                </a:cxn>
                <a:cxn ang="0">
                  <a:pos x="14" y="47"/>
                </a:cxn>
                <a:cxn ang="0">
                  <a:pos x="13" y="50"/>
                </a:cxn>
                <a:cxn ang="0">
                  <a:pos x="11" y="55"/>
                </a:cxn>
                <a:cxn ang="0">
                  <a:pos x="17" y="63"/>
                </a:cxn>
                <a:cxn ang="0">
                  <a:pos x="19" y="66"/>
                </a:cxn>
                <a:cxn ang="0">
                  <a:pos x="26" y="70"/>
                </a:cxn>
                <a:cxn ang="0">
                  <a:pos x="28" y="78"/>
                </a:cxn>
                <a:cxn ang="0">
                  <a:pos x="30" y="83"/>
                </a:cxn>
                <a:cxn ang="0">
                  <a:pos x="31" y="88"/>
                </a:cxn>
                <a:cxn ang="0">
                  <a:pos x="36" y="92"/>
                </a:cxn>
                <a:cxn ang="0">
                  <a:pos x="40" y="90"/>
                </a:cxn>
                <a:cxn ang="0">
                  <a:pos x="51" y="97"/>
                </a:cxn>
                <a:cxn ang="0">
                  <a:pos x="56" y="106"/>
                </a:cxn>
                <a:cxn ang="0">
                  <a:pos x="60" y="113"/>
                </a:cxn>
                <a:cxn ang="0">
                  <a:pos x="75" y="121"/>
                </a:cxn>
                <a:cxn ang="0">
                  <a:pos x="90" y="122"/>
                </a:cxn>
                <a:cxn ang="0">
                  <a:pos x="101" y="120"/>
                </a:cxn>
                <a:cxn ang="0">
                  <a:pos x="111" y="132"/>
                </a:cxn>
                <a:cxn ang="0">
                  <a:pos x="138" y="135"/>
                </a:cxn>
                <a:cxn ang="0">
                  <a:pos x="143" y="124"/>
                </a:cxn>
              </a:cxnLst>
              <a:rect l="0" t="0" r="r" b="b"/>
              <a:pathLst>
                <a:path w="150" h="135">
                  <a:moveTo>
                    <a:pt x="150" y="120"/>
                  </a:moveTo>
                  <a:cubicBezTo>
                    <a:pt x="150" y="119"/>
                    <a:pt x="148" y="118"/>
                    <a:pt x="148" y="118"/>
                  </a:cubicBezTo>
                  <a:cubicBezTo>
                    <a:pt x="147" y="117"/>
                    <a:pt x="147" y="118"/>
                    <a:pt x="147" y="117"/>
                  </a:cubicBezTo>
                  <a:cubicBezTo>
                    <a:pt x="146" y="116"/>
                    <a:pt x="147" y="115"/>
                    <a:pt x="147" y="114"/>
                  </a:cubicBezTo>
                  <a:cubicBezTo>
                    <a:pt x="147" y="114"/>
                    <a:pt x="147" y="113"/>
                    <a:pt x="147" y="112"/>
                  </a:cubicBezTo>
                  <a:cubicBezTo>
                    <a:pt x="147" y="112"/>
                    <a:pt x="146" y="111"/>
                    <a:pt x="146" y="111"/>
                  </a:cubicBezTo>
                  <a:cubicBezTo>
                    <a:pt x="146" y="109"/>
                    <a:pt x="146" y="109"/>
                    <a:pt x="144" y="107"/>
                  </a:cubicBezTo>
                  <a:cubicBezTo>
                    <a:pt x="143" y="107"/>
                    <a:pt x="143" y="107"/>
                    <a:pt x="142" y="107"/>
                  </a:cubicBezTo>
                  <a:cubicBezTo>
                    <a:pt x="140" y="106"/>
                    <a:pt x="138" y="105"/>
                    <a:pt x="137" y="104"/>
                  </a:cubicBezTo>
                  <a:cubicBezTo>
                    <a:pt x="137" y="104"/>
                    <a:pt x="136" y="103"/>
                    <a:pt x="136" y="103"/>
                  </a:cubicBezTo>
                  <a:cubicBezTo>
                    <a:pt x="136" y="102"/>
                    <a:pt x="136" y="101"/>
                    <a:pt x="136" y="100"/>
                  </a:cubicBezTo>
                  <a:cubicBezTo>
                    <a:pt x="136" y="100"/>
                    <a:pt x="135" y="100"/>
                    <a:pt x="135" y="99"/>
                  </a:cubicBezTo>
                  <a:cubicBezTo>
                    <a:pt x="135" y="98"/>
                    <a:pt x="135" y="97"/>
                    <a:pt x="135" y="97"/>
                  </a:cubicBezTo>
                  <a:cubicBezTo>
                    <a:pt x="135" y="97"/>
                    <a:pt x="135" y="96"/>
                    <a:pt x="135" y="96"/>
                  </a:cubicBezTo>
                  <a:cubicBezTo>
                    <a:pt x="135" y="96"/>
                    <a:pt x="135" y="96"/>
                    <a:pt x="134" y="96"/>
                  </a:cubicBezTo>
                  <a:cubicBezTo>
                    <a:pt x="134" y="96"/>
                    <a:pt x="132" y="95"/>
                    <a:pt x="132" y="94"/>
                  </a:cubicBezTo>
                  <a:cubicBezTo>
                    <a:pt x="131" y="93"/>
                    <a:pt x="133" y="91"/>
                    <a:pt x="134" y="90"/>
                  </a:cubicBezTo>
                  <a:cubicBezTo>
                    <a:pt x="134" y="90"/>
                    <a:pt x="135" y="90"/>
                    <a:pt x="135" y="89"/>
                  </a:cubicBezTo>
                  <a:cubicBezTo>
                    <a:pt x="136" y="88"/>
                    <a:pt x="136" y="88"/>
                    <a:pt x="137" y="87"/>
                  </a:cubicBezTo>
                  <a:cubicBezTo>
                    <a:pt x="139" y="86"/>
                    <a:pt x="138" y="85"/>
                    <a:pt x="138" y="83"/>
                  </a:cubicBezTo>
                  <a:cubicBezTo>
                    <a:pt x="138" y="83"/>
                    <a:pt x="139" y="82"/>
                    <a:pt x="138" y="81"/>
                  </a:cubicBezTo>
                  <a:cubicBezTo>
                    <a:pt x="138" y="80"/>
                    <a:pt x="137" y="81"/>
                    <a:pt x="136" y="81"/>
                  </a:cubicBezTo>
                  <a:cubicBezTo>
                    <a:pt x="136" y="81"/>
                    <a:pt x="135" y="80"/>
                    <a:pt x="134" y="80"/>
                  </a:cubicBezTo>
                  <a:cubicBezTo>
                    <a:pt x="133" y="80"/>
                    <a:pt x="133" y="79"/>
                    <a:pt x="132" y="78"/>
                  </a:cubicBezTo>
                  <a:cubicBezTo>
                    <a:pt x="132" y="77"/>
                    <a:pt x="132" y="77"/>
                    <a:pt x="132" y="76"/>
                  </a:cubicBezTo>
                  <a:cubicBezTo>
                    <a:pt x="132" y="75"/>
                    <a:pt x="131" y="75"/>
                    <a:pt x="131" y="73"/>
                  </a:cubicBezTo>
                  <a:cubicBezTo>
                    <a:pt x="130" y="72"/>
                    <a:pt x="131" y="71"/>
                    <a:pt x="130" y="69"/>
                  </a:cubicBezTo>
                  <a:cubicBezTo>
                    <a:pt x="130" y="67"/>
                    <a:pt x="130" y="64"/>
                    <a:pt x="130" y="62"/>
                  </a:cubicBezTo>
                  <a:cubicBezTo>
                    <a:pt x="130" y="59"/>
                    <a:pt x="130" y="57"/>
                    <a:pt x="129" y="55"/>
                  </a:cubicBezTo>
                  <a:cubicBezTo>
                    <a:pt x="129" y="55"/>
                    <a:pt x="129" y="54"/>
                    <a:pt x="129" y="54"/>
                  </a:cubicBezTo>
                  <a:cubicBezTo>
                    <a:pt x="129" y="53"/>
                    <a:pt x="129" y="53"/>
                    <a:pt x="129" y="52"/>
                  </a:cubicBezTo>
                  <a:cubicBezTo>
                    <a:pt x="129" y="52"/>
                    <a:pt x="129" y="51"/>
                    <a:pt x="129" y="51"/>
                  </a:cubicBezTo>
                  <a:cubicBezTo>
                    <a:pt x="130" y="51"/>
                    <a:pt x="131" y="50"/>
                    <a:pt x="131" y="50"/>
                  </a:cubicBezTo>
                  <a:cubicBezTo>
                    <a:pt x="132" y="49"/>
                    <a:pt x="133" y="48"/>
                    <a:pt x="133" y="48"/>
                  </a:cubicBezTo>
                  <a:cubicBezTo>
                    <a:pt x="134" y="47"/>
                    <a:pt x="133" y="45"/>
                    <a:pt x="134" y="44"/>
                  </a:cubicBezTo>
                  <a:cubicBezTo>
                    <a:pt x="134" y="42"/>
                    <a:pt x="134" y="40"/>
                    <a:pt x="134" y="38"/>
                  </a:cubicBezTo>
                  <a:cubicBezTo>
                    <a:pt x="134" y="36"/>
                    <a:pt x="134" y="35"/>
                    <a:pt x="134" y="33"/>
                  </a:cubicBezTo>
                  <a:cubicBezTo>
                    <a:pt x="134" y="32"/>
                    <a:pt x="134" y="31"/>
                    <a:pt x="133" y="31"/>
                  </a:cubicBezTo>
                  <a:cubicBezTo>
                    <a:pt x="133" y="31"/>
                    <a:pt x="132" y="31"/>
                    <a:pt x="132" y="31"/>
                  </a:cubicBezTo>
                  <a:cubicBezTo>
                    <a:pt x="131" y="32"/>
                    <a:pt x="130" y="31"/>
                    <a:pt x="129" y="31"/>
                  </a:cubicBezTo>
                  <a:cubicBezTo>
                    <a:pt x="127" y="30"/>
                    <a:pt x="127" y="30"/>
                    <a:pt x="126" y="29"/>
                  </a:cubicBezTo>
                  <a:cubicBezTo>
                    <a:pt x="126" y="28"/>
                    <a:pt x="126" y="27"/>
                    <a:pt x="125" y="27"/>
                  </a:cubicBezTo>
                  <a:cubicBezTo>
                    <a:pt x="124" y="26"/>
                    <a:pt x="124" y="27"/>
                    <a:pt x="123" y="26"/>
                  </a:cubicBezTo>
                  <a:cubicBezTo>
                    <a:pt x="122" y="26"/>
                    <a:pt x="121" y="25"/>
                    <a:pt x="121" y="24"/>
                  </a:cubicBezTo>
                  <a:cubicBezTo>
                    <a:pt x="120" y="23"/>
                    <a:pt x="120" y="22"/>
                    <a:pt x="120" y="22"/>
                  </a:cubicBezTo>
                  <a:cubicBezTo>
                    <a:pt x="120" y="22"/>
                    <a:pt x="119" y="22"/>
                    <a:pt x="119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7" y="20"/>
                    <a:pt x="117" y="21"/>
                    <a:pt x="116" y="20"/>
                  </a:cubicBezTo>
                  <a:cubicBezTo>
                    <a:pt x="116" y="20"/>
                    <a:pt x="115" y="20"/>
                    <a:pt x="115" y="20"/>
                  </a:cubicBezTo>
                  <a:cubicBezTo>
                    <a:pt x="113" y="19"/>
                    <a:pt x="111" y="20"/>
                    <a:pt x="109" y="20"/>
                  </a:cubicBezTo>
                  <a:cubicBezTo>
                    <a:pt x="108" y="20"/>
                    <a:pt x="108" y="19"/>
                    <a:pt x="107" y="18"/>
                  </a:cubicBezTo>
                  <a:cubicBezTo>
                    <a:pt x="106" y="17"/>
                    <a:pt x="105" y="16"/>
                    <a:pt x="104" y="16"/>
                  </a:cubicBezTo>
                  <a:cubicBezTo>
                    <a:pt x="103" y="14"/>
                    <a:pt x="100" y="15"/>
                    <a:pt x="98" y="15"/>
                  </a:cubicBezTo>
                  <a:cubicBezTo>
                    <a:pt x="96" y="16"/>
                    <a:pt x="93" y="15"/>
                    <a:pt x="91" y="16"/>
                  </a:cubicBezTo>
                  <a:cubicBezTo>
                    <a:pt x="90" y="16"/>
                    <a:pt x="88" y="16"/>
                    <a:pt x="88" y="17"/>
                  </a:cubicBezTo>
                  <a:cubicBezTo>
                    <a:pt x="87" y="18"/>
                    <a:pt x="87" y="19"/>
                    <a:pt x="86" y="19"/>
                  </a:cubicBezTo>
                  <a:cubicBezTo>
                    <a:pt x="85" y="21"/>
                    <a:pt x="84" y="22"/>
                    <a:pt x="82" y="23"/>
                  </a:cubicBezTo>
                  <a:cubicBezTo>
                    <a:pt x="81" y="23"/>
                    <a:pt x="81" y="23"/>
                    <a:pt x="79" y="23"/>
                  </a:cubicBezTo>
                  <a:cubicBezTo>
                    <a:pt x="78" y="23"/>
                    <a:pt x="77" y="23"/>
                    <a:pt x="78" y="25"/>
                  </a:cubicBezTo>
                  <a:cubicBezTo>
                    <a:pt x="78" y="27"/>
                    <a:pt x="78" y="29"/>
                    <a:pt x="76" y="29"/>
                  </a:cubicBezTo>
                  <a:cubicBezTo>
                    <a:pt x="74" y="29"/>
                    <a:pt x="71" y="28"/>
                    <a:pt x="69" y="29"/>
                  </a:cubicBezTo>
                  <a:cubicBezTo>
                    <a:pt x="68" y="29"/>
                    <a:pt x="68" y="30"/>
                    <a:pt x="67" y="30"/>
                  </a:cubicBezTo>
                  <a:cubicBezTo>
                    <a:pt x="66" y="31"/>
                    <a:pt x="65" y="31"/>
                    <a:pt x="65" y="31"/>
                  </a:cubicBezTo>
                  <a:cubicBezTo>
                    <a:pt x="64" y="31"/>
                    <a:pt x="63" y="31"/>
                    <a:pt x="62" y="32"/>
                  </a:cubicBezTo>
                  <a:cubicBezTo>
                    <a:pt x="61" y="32"/>
                    <a:pt x="60" y="32"/>
                    <a:pt x="59" y="31"/>
                  </a:cubicBezTo>
                  <a:cubicBezTo>
                    <a:pt x="58" y="31"/>
                    <a:pt x="57" y="31"/>
                    <a:pt x="56" y="30"/>
                  </a:cubicBezTo>
                  <a:cubicBezTo>
                    <a:pt x="55" y="29"/>
                    <a:pt x="54" y="29"/>
                    <a:pt x="53" y="29"/>
                  </a:cubicBezTo>
                  <a:cubicBezTo>
                    <a:pt x="52" y="28"/>
                    <a:pt x="51" y="27"/>
                    <a:pt x="50" y="27"/>
                  </a:cubicBezTo>
                  <a:cubicBezTo>
                    <a:pt x="50" y="26"/>
                    <a:pt x="50" y="25"/>
                    <a:pt x="49" y="24"/>
                  </a:cubicBezTo>
                  <a:cubicBezTo>
                    <a:pt x="48" y="23"/>
                    <a:pt x="47" y="23"/>
                    <a:pt x="46" y="22"/>
                  </a:cubicBezTo>
                  <a:cubicBezTo>
                    <a:pt x="45" y="22"/>
                    <a:pt x="44" y="22"/>
                    <a:pt x="42" y="22"/>
                  </a:cubicBezTo>
                  <a:cubicBezTo>
                    <a:pt x="41" y="22"/>
                    <a:pt x="39" y="22"/>
                    <a:pt x="39" y="22"/>
                  </a:cubicBezTo>
                  <a:cubicBezTo>
                    <a:pt x="38" y="21"/>
                    <a:pt x="38" y="18"/>
                    <a:pt x="38" y="17"/>
                  </a:cubicBezTo>
                  <a:cubicBezTo>
                    <a:pt x="38" y="16"/>
                    <a:pt x="39" y="13"/>
                    <a:pt x="38" y="12"/>
                  </a:cubicBezTo>
                  <a:cubicBezTo>
                    <a:pt x="38" y="12"/>
                    <a:pt x="36" y="12"/>
                    <a:pt x="36" y="12"/>
                  </a:cubicBezTo>
                  <a:cubicBezTo>
                    <a:pt x="35" y="12"/>
                    <a:pt x="33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3" y="7"/>
                    <a:pt x="33" y="7"/>
                  </a:cubicBezTo>
                  <a:cubicBezTo>
                    <a:pt x="34" y="6"/>
                    <a:pt x="34" y="3"/>
                    <a:pt x="34" y="3"/>
                  </a:cubicBezTo>
                  <a:cubicBezTo>
                    <a:pt x="33" y="0"/>
                    <a:pt x="29" y="1"/>
                    <a:pt x="28" y="3"/>
                  </a:cubicBezTo>
                  <a:cubicBezTo>
                    <a:pt x="27" y="4"/>
                    <a:pt x="26" y="6"/>
                    <a:pt x="25" y="6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8" y="7"/>
                    <a:pt x="17" y="8"/>
                    <a:pt x="16" y="7"/>
                  </a:cubicBezTo>
                  <a:cubicBezTo>
                    <a:pt x="15" y="7"/>
                    <a:pt x="14" y="7"/>
                    <a:pt x="13" y="7"/>
                  </a:cubicBezTo>
                  <a:cubicBezTo>
                    <a:pt x="13" y="7"/>
                    <a:pt x="13" y="7"/>
                    <a:pt x="12" y="6"/>
                  </a:cubicBezTo>
                  <a:cubicBezTo>
                    <a:pt x="11" y="3"/>
                    <a:pt x="7" y="2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2"/>
                    <a:pt x="3" y="13"/>
                    <a:pt x="3" y="14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6"/>
                    <a:pt x="2" y="16"/>
                    <a:pt x="2" y="17"/>
                  </a:cubicBezTo>
                  <a:cubicBezTo>
                    <a:pt x="2" y="17"/>
                    <a:pt x="3" y="20"/>
                    <a:pt x="3" y="19"/>
                  </a:cubicBezTo>
                  <a:cubicBezTo>
                    <a:pt x="3" y="20"/>
                    <a:pt x="4" y="19"/>
                    <a:pt x="4" y="20"/>
                  </a:cubicBezTo>
                  <a:cubicBezTo>
                    <a:pt x="4" y="20"/>
                    <a:pt x="4" y="21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6" y="25"/>
                    <a:pt x="6" y="25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7"/>
                    <a:pt x="7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7" y="29"/>
                    <a:pt x="7" y="29"/>
                  </a:cubicBezTo>
                  <a:cubicBezTo>
                    <a:pt x="7" y="30"/>
                    <a:pt x="7" y="30"/>
                    <a:pt x="8" y="31"/>
                  </a:cubicBezTo>
                  <a:cubicBezTo>
                    <a:pt x="8" y="32"/>
                    <a:pt x="7" y="32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10" y="34"/>
                    <a:pt x="10" y="35"/>
                    <a:pt x="10" y="35"/>
                  </a:cubicBezTo>
                  <a:cubicBezTo>
                    <a:pt x="9" y="36"/>
                    <a:pt x="10" y="37"/>
                    <a:pt x="10" y="37"/>
                  </a:cubicBezTo>
                  <a:cubicBezTo>
                    <a:pt x="10" y="37"/>
                    <a:pt x="11" y="37"/>
                    <a:pt x="11" y="37"/>
                  </a:cubicBezTo>
                  <a:cubicBezTo>
                    <a:pt x="12" y="37"/>
                    <a:pt x="13" y="38"/>
                    <a:pt x="13" y="38"/>
                  </a:cubicBezTo>
                  <a:cubicBezTo>
                    <a:pt x="14" y="39"/>
                    <a:pt x="15" y="39"/>
                    <a:pt x="15" y="39"/>
                  </a:cubicBezTo>
                  <a:cubicBezTo>
                    <a:pt x="16" y="39"/>
                    <a:pt x="18" y="40"/>
                    <a:pt x="17" y="41"/>
                  </a:cubicBezTo>
                  <a:cubicBezTo>
                    <a:pt x="17" y="42"/>
                    <a:pt x="16" y="41"/>
                    <a:pt x="16" y="42"/>
                  </a:cubicBezTo>
                  <a:cubicBezTo>
                    <a:pt x="15" y="43"/>
                    <a:pt x="17" y="45"/>
                    <a:pt x="16" y="46"/>
                  </a:cubicBezTo>
                  <a:cubicBezTo>
                    <a:pt x="15" y="47"/>
                    <a:pt x="17" y="46"/>
                    <a:pt x="16" y="47"/>
                  </a:cubicBezTo>
                  <a:cubicBezTo>
                    <a:pt x="16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9"/>
                  </a:cubicBezTo>
                  <a:cubicBezTo>
                    <a:pt x="14" y="50"/>
                    <a:pt x="13" y="48"/>
                    <a:pt x="13" y="48"/>
                  </a:cubicBezTo>
                  <a:cubicBezTo>
                    <a:pt x="12" y="48"/>
                    <a:pt x="13" y="49"/>
                    <a:pt x="13" y="49"/>
                  </a:cubicBezTo>
                  <a:cubicBezTo>
                    <a:pt x="13" y="49"/>
                    <a:pt x="13" y="50"/>
                    <a:pt x="13" y="50"/>
                  </a:cubicBezTo>
                  <a:cubicBezTo>
                    <a:pt x="12" y="50"/>
                    <a:pt x="12" y="50"/>
                    <a:pt x="12" y="51"/>
                  </a:cubicBezTo>
                  <a:cubicBezTo>
                    <a:pt x="11" y="51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4"/>
                    <a:pt x="11" y="54"/>
                    <a:pt x="11" y="55"/>
                  </a:cubicBezTo>
                  <a:cubicBezTo>
                    <a:pt x="11" y="55"/>
                    <a:pt x="11" y="56"/>
                    <a:pt x="11" y="56"/>
                  </a:cubicBezTo>
                  <a:cubicBezTo>
                    <a:pt x="12" y="57"/>
                    <a:pt x="12" y="58"/>
                    <a:pt x="13" y="59"/>
                  </a:cubicBezTo>
                  <a:cubicBezTo>
                    <a:pt x="14" y="60"/>
                    <a:pt x="15" y="61"/>
                    <a:pt x="16" y="61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17" y="63"/>
                    <a:pt x="16" y="64"/>
                    <a:pt x="16" y="64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7" y="66"/>
                    <a:pt x="17" y="66"/>
                    <a:pt x="18" y="66"/>
                  </a:cubicBezTo>
                  <a:cubicBezTo>
                    <a:pt x="18" y="66"/>
                    <a:pt x="18" y="66"/>
                    <a:pt x="19" y="66"/>
                  </a:cubicBezTo>
                  <a:cubicBezTo>
                    <a:pt x="19" y="66"/>
                    <a:pt x="20" y="67"/>
                    <a:pt x="20" y="67"/>
                  </a:cubicBezTo>
                  <a:cubicBezTo>
                    <a:pt x="21" y="68"/>
                    <a:pt x="22" y="68"/>
                    <a:pt x="23" y="69"/>
                  </a:cubicBezTo>
                  <a:cubicBezTo>
                    <a:pt x="23" y="69"/>
                    <a:pt x="24" y="69"/>
                    <a:pt x="24" y="70"/>
                  </a:cubicBezTo>
                  <a:cubicBezTo>
                    <a:pt x="25" y="70"/>
                    <a:pt x="25" y="69"/>
                    <a:pt x="26" y="70"/>
                  </a:cubicBezTo>
                  <a:cubicBezTo>
                    <a:pt x="26" y="70"/>
                    <a:pt x="27" y="71"/>
                    <a:pt x="27" y="72"/>
                  </a:cubicBezTo>
                  <a:cubicBezTo>
                    <a:pt x="27" y="72"/>
                    <a:pt x="28" y="73"/>
                    <a:pt x="28" y="74"/>
                  </a:cubicBezTo>
                  <a:cubicBezTo>
                    <a:pt x="29" y="74"/>
                    <a:pt x="29" y="75"/>
                    <a:pt x="29" y="76"/>
                  </a:cubicBezTo>
                  <a:cubicBezTo>
                    <a:pt x="29" y="77"/>
                    <a:pt x="28" y="77"/>
                    <a:pt x="28" y="78"/>
                  </a:cubicBezTo>
                  <a:cubicBezTo>
                    <a:pt x="28" y="78"/>
                    <a:pt x="28" y="79"/>
                    <a:pt x="28" y="80"/>
                  </a:cubicBezTo>
                  <a:cubicBezTo>
                    <a:pt x="27" y="81"/>
                    <a:pt x="29" y="82"/>
                    <a:pt x="28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29" y="83"/>
                    <a:pt x="30" y="83"/>
                    <a:pt x="30" y="83"/>
                  </a:cubicBezTo>
                  <a:cubicBezTo>
                    <a:pt x="30" y="84"/>
                    <a:pt x="31" y="84"/>
                    <a:pt x="31" y="84"/>
                  </a:cubicBezTo>
                  <a:cubicBezTo>
                    <a:pt x="31" y="84"/>
                    <a:pt x="31" y="85"/>
                    <a:pt x="31" y="85"/>
                  </a:cubicBezTo>
                  <a:cubicBezTo>
                    <a:pt x="31" y="86"/>
                    <a:pt x="30" y="86"/>
                    <a:pt x="30" y="87"/>
                  </a:cubicBezTo>
                  <a:cubicBezTo>
                    <a:pt x="30" y="87"/>
                    <a:pt x="31" y="88"/>
                    <a:pt x="31" y="88"/>
                  </a:cubicBezTo>
                  <a:cubicBezTo>
                    <a:pt x="31" y="88"/>
                    <a:pt x="31" y="89"/>
                    <a:pt x="31" y="89"/>
                  </a:cubicBezTo>
                  <a:cubicBezTo>
                    <a:pt x="31" y="90"/>
                    <a:pt x="32" y="89"/>
                    <a:pt x="32" y="90"/>
                  </a:cubicBezTo>
                  <a:cubicBezTo>
                    <a:pt x="33" y="90"/>
                    <a:pt x="34" y="91"/>
                    <a:pt x="34" y="92"/>
                  </a:cubicBezTo>
                  <a:cubicBezTo>
                    <a:pt x="35" y="92"/>
                    <a:pt x="36" y="92"/>
                    <a:pt x="36" y="92"/>
                  </a:cubicBezTo>
                  <a:cubicBezTo>
                    <a:pt x="37" y="92"/>
                    <a:pt x="38" y="92"/>
                    <a:pt x="40" y="92"/>
                  </a:cubicBezTo>
                  <a:cubicBezTo>
                    <a:pt x="39" y="90"/>
                    <a:pt x="38" y="89"/>
                    <a:pt x="38" y="88"/>
                  </a:cubicBezTo>
                  <a:cubicBezTo>
                    <a:pt x="38" y="87"/>
                    <a:pt x="38" y="86"/>
                    <a:pt x="38" y="87"/>
                  </a:cubicBezTo>
                  <a:cubicBezTo>
                    <a:pt x="39" y="88"/>
                    <a:pt x="40" y="89"/>
                    <a:pt x="40" y="90"/>
                  </a:cubicBezTo>
                  <a:cubicBezTo>
                    <a:pt x="40" y="91"/>
                    <a:pt x="41" y="91"/>
                    <a:pt x="42" y="92"/>
                  </a:cubicBezTo>
                  <a:cubicBezTo>
                    <a:pt x="44" y="91"/>
                    <a:pt x="45" y="90"/>
                    <a:pt x="47" y="92"/>
                  </a:cubicBezTo>
                  <a:cubicBezTo>
                    <a:pt x="48" y="93"/>
                    <a:pt x="48" y="94"/>
                    <a:pt x="49" y="95"/>
                  </a:cubicBezTo>
                  <a:cubicBezTo>
                    <a:pt x="49" y="96"/>
                    <a:pt x="50" y="97"/>
                    <a:pt x="51" y="97"/>
                  </a:cubicBezTo>
                  <a:cubicBezTo>
                    <a:pt x="51" y="98"/>
                    <a:pt x="51" y="99"/>
                    <a:pt x="52" y="100"/>
                  </a:cubicBezTo>
                  <a:cubicBezTo>
                    <a:pt x="52" y="100"/>
                    <a:pt x="53" y="101"/>
                    <a:pt x="53" y="102"/>
                  </a:cubicBezTo>
                  <a:cubicBezTo>
                    <a:pt x="54" y="103"/>
                    <a:pt x="55" y="103"/>
                    <a:pt x="55" y="104"/>
                  </a:cubicBezTo>
                  <a:cubicBezTo>
                    <a:pt x="56" y="104"/>
                    <a:pt x="56" y="105"/>
                    <a:pt x="56" y="106"/>
                  </a:cubicBezTo>
                  <a:cubicBezTo>
                    <a:pt x="56" y="106"/>
                    <a:pt x="57" y="107"/>
                    <a:pt x="57" y="108"/>
                  </a:cubicBezTo>
                  <a:cubicBezTo>
                    <a:pt x="58" y="108"/>
                    <a:pt x="58" y="110"/>
                    <a:pt x="59" y="111"/>
                  </a:cubicBezTo>
                  <a:cubicBezTo>
                    <a:pt x="60" y="112"/>
                    <a:pt x="62" y="111"/>
                    <a:pt x="62" y="112"/>
                  </a:cubicBezTo>
                  <a:cubicBezTo>
                    <a:pt x="62" y="112"/>
                    <a:pt x="61" y="112"/>
                    <a:pt x="60" y="113"/>
                  </a:cubicBezTo>
                  <a:cubicBezTo>
                    <a:pt x="62" y="114"/>
                    <a:pt x="64" y="114"/>
                    <a:pt x="66" y="115"/>
                  </a:cubicBezTo>
                  <a:cubicBezTo>
                    <a:pt x="67" y="116"/>
                    <a:pt x="68" y="116"/>
                    <a:pt x="69" y="117"/>
                  </a:cubicBezTo>
                  <a:cubicBezTo>
                    <a:pt x="70" y="117"/>
                    <a:pt x="70" y="118"/>
                    <a:pt x="71" y="119"/>
                  </a:cubicBezTo>
                  <a:cubicBezTo>
                    <a:pt x="73" y="119"/>
                    <a:pt x="74" y="120"/>
                    <a:pt x="75" y="121"/>
                  </a:cubicBezTo>
                  <a:cubicBezTo>
                    <a:pt x="76" y="121"/>
                    <a:pt x="77" y="121"/>
                    <a:pt x="77" y="122"/>
                  </a:cubicBezTo>
                  <a:cubicBezTo>
                    <a:pt x="79" y="122"/>
                    <a:pt x="79" y="122"/>
                    <a:pt x="81" y="122"/>
                  </a:cubicBezTo>
                  <a:cubicBezTo>
                    <a:pt x="82" y="122"/>
                    <a:pt x="84" y="122"/>
                    <a:pt x="86" y="122"/>
                  </a:cubicBezTo>
                  <a:cubicBezTo>
                    <a:pt x="87" y="122"/>
                    <a:pt x="88" y="122"/>
                    <a:pt x="90" y="122"/>
                  </a:cubicBezTo>
                  <a:cubicBezTo>
                    <a:pt x="91" y="122"/>
                    <a:pt x="92" y="122"/>
                    <a:pt x="93" y="121"/>
                  </a:cubicBezTo>
                  <a:cubicBezTo>
                    <a:pt x="94" y="121"/>
                    <a:pt x="94" y="119"/>
                    <a:pt x="95" y="119"/>
                  </a:cubicBezTo>
                  <a:cubicBezTo>
                    <a:pt x="96" y="118"/>
                    <a:pt x="97" y="119"/>
                    <a:pt x="98" y="119"/>
                  </a:cubicBezTo>
                  <a:cubicBezTo>
                    <a:pt x="99" y="119"/>
                    <a:pt x="100" y="119"/>
                    <a:pt x="101" y="120"/>
                  </a:cubicBezTo>
                  <a:cubicBezTo>
                    <a:pt x="103" y="121"/>
                    <a:pt x="103" y="124"/>
                    <a:pt x="103" y="126"/>
                  </a:cubicBezTo>
                  <a:cubicBezTo>
                    <a:pt x="103" y="126"/>
                    <a:pt x="104" y="127"/>
                    <a:pt x="104" y="127"/>
                  </a:cubicBezTo>
                  <a:cubicBezTo>
                    <a:pt x="104" y="128"/>
                    <a:pt x="104" y="129"/>
                    <a:pt x="105" y="130"/>
                  </a:cubicBezTo>
                  <a:cubicBezTo>
                    <a:pt x="106" y="131"/>
                    <a:pt x="109" y="131"/>
                    <a:pt x="111" y="132"/>
                  </a:cubicBezTo>
                  <a:cubicBezTo>
                    <a:pt x="113" y="132"/>
                    <a:pt x="115" y="133"/>
                    <a:pt x="117" y="133"/>
                  </a:cubicBezTo>
                  <a:cubicBezTo>
                    <a:pt x="120" y="134"/>
                    <a:pt x="121" y="134"/>
                    <a:pt x="124" y="134"/>
                  </a:cubicBezTo>
                  <a:cubicBezTo>
                    <a:pt x="126" y="134"/>
                    <a:pt x="127" y="135"/>
                    <a:pt x="129" y="135"/>
                  </a:cubicBezTo>
                  <a:cubicBezTo>
                    <a:pt x="132" y="135"/>
                    <a:pt x="135" y="135"/>
                    <a:pt x="138" y="135"/>
                  </a:cubicBezTo>
                  <a:cubicBezTo>
                    <a:pt x="138" y="135"/>
                    <a:pt x="138" y="135"/>
                    <a:pt x="137" y="135"/>
                  </a:cubicBezTo>
                  <a:cubicBezTo>
                    <a:pt x="137" y="133"/>
                    <a:pt x="137" y="131"/>
                    <a:pt x="137" y="130"/>
                  </a:cubicBezTo>
                  <a:cubicBezTo>
                    <a:pt x="138" y="128"/>
                    <a:pt x="139" y="128"/>
                    <a:pt x="140" y="127"/>
                  </a:cubicBezTo>
                  <a:cubicBezTo>
                    <a:pt x="141" y="126"/>
                    <a:pt x="142" y="125"/>
                    <a:pt x="143" y="124"/>
                  </a:cubicBezTo>
                  <a:cubicBezTo>
                    <a:pt x="144" y="124"/>
                    <a:pt x="146" y="123"/>
                    <a:pt x="147" y="122"/>
                  </a:cubicBezTo>
                  <a:cubicBezTo>
                    <a:pt x="148" y="122"/>
                    <a:pt x="150" y="121"/>
                    <a:pt x="150" y="12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0" name="Freeform 213"/>
            <p:cNvSpPr>
              <a:spLocks/>
            </p:cNvSpPr>
            <p:nvPr/>
          </p:nvSpPr>
          <p:spPr bwMode="auto">
            <a:xfrm>
              <a:off x="9044146" y="2475237"/>
              <a:ext cx="51136" cy="43560"/>
            </a:xfrm>
            <a:custGeom>
              <a:avLst/>
              <a:gdLst/>
              <a:ahLst/>
              <a:cxnLst>
                <a:cxn ang="0">
                  <a:pos x="39" y="15"/>
                </a:cxn>
                <a:cxn ang="0">
                  <a:pos x="37" y="14"/>
                </a:cxn>
                <a:cxn ang="0">
                  <a:pos x="35" y="12"/>
                </a:cxn>
                <a:cxn ang="0">
                  <a:pos x="33" y="10"/>
                </a:cxn>
                <a:cxn ang="0">
                  <a:pos x="31" y="8"/>
                </a:cxn>
                <a:cxn ang="0">
                  <a:pos x="30" y="6"/>
                </a:cxn>
                <a:cxn ang="0">
                  <a:pos x="27" y="2"/>
                </a:cxn>
                <a:cxn ang="0">
                  <a:pos x="24" y="6"/>
                </a:cxn>
                <a:cxn ang="0">
                  <a:pos x="23" y="7"/>
                </a:cxn>
                <a:cxn ang="0">
                  <a:pos x="19" y="7"/>
                </a:cxn>
                <a:cxn ang="0">
                  <a:pos x="16" y="5"/>
                </a:cxn>
                <a:cxn ang="0">
                  <a:pos x="13" y="2"/>
                </a:cxn>
                <a:cxn ang="0">
                  <a:pos x="12" y="1"/>
                </a:cxn>
                <a:cxn ang="0">
                  <a:pos x="10" y="3"/>
                </a:cxn>
                <a:cxn ang="0">
                  <a:pos x="11" y="6"/>
                </a:cxn>
                <a:cxn ang="0">
                  <a:pos x="9" y="8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1" y="5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11"/>
                </a:cxn>
                <a:cxn ang="0">
                  <a:pos x="3" y="15"/>
                </a:cxn>
                <a:cxn ang="0">
                  <a:pos x="7" y="16"/>
                </a:cxn>
                <a:cxn ang="0">
                  <a:pos x="6" y="18"/>
                </a:cxn>
                <a:cxn ang="0">
                  <a:pos x="6" y="21"/>
                </a:cxn>
                <a:cxn ang="0">
                  <a:pos x="7" y="22"/>
                </a:cxn>
                <a:cxn ang="0">
                  <a:pos x="9" y="23"/>
                </a:cxn>
                <a:cxn ang="0">
                  <a:pos x="11" y="24"/>
                </a:cxn>
                <a:cxn ang="0">
                  <a:pos x="11" y="27"/>
                </a:cxn>
                <a:cxn ang="0">
                  <a:pos x="12" y="30"/>
                </a:cxn>
                <a:cxn ang="0">
                  <a:pos x="17" y="29"/>
                </a:cxn>
                <a:cxn ang="0">
                  <a:pos x="25" y="30"/>
                </a:cxn>
                <a:cxn ang="0">
                  <a:pos x="28" y="35"/>
                </a:cxn>
                <a:cxn ang="0">
                  <a:pos x="29" y="34"/>
                </a:cxn>
                <a:cxn ang="0">
                  <a:pos x="29" y="32"/>
                </a:cxn>
                <a:cxn ang="0">
                  <a:pos x="30" y="29"/>
                </a:cxn>
                <a:cxn ang="0">
                  <a:pos x="32" y="28"/>
                </a:cxn>
                <a:cxn ang="0">
                  <a:pos x="33" y="23"/>
                </a:cxn>
                <a:cxn ang="0">
                  <a:pos x="36" y="18"/>
                </a:cxn>
                <a:cxn ang="0">
                  <a:pos x="39" y="17"/>
                </a:cxn>
              </a:cxnLst>
              <a:rect l="0" t="0" r="r" b="b"/>
              <a:pathLst>
                <a:path w="41" h="35">
                  <a:moveTo>
                    <a:pt x="41" y="17"/>
                  </a:moveTo>
                  <a:cubicBezTo>
                    <a:pt x="41" y="16"/>
                    <a:pt x="41" y="15"/>
                    <a:pt x="41" y="15"/>
                  </a:cubicBezTo>
                  <a:cubicBezTo>
                    <a:pt x="40" y="15"/>
                    <a:pt x="40" y="15"/>
                    <a:pt x="39" y="15"/>
                  </a:cubicBezTo>
                  <a:cubicBezTo>
                    <a:pt x="39" y="15"/>
                    <a:pt x="39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3"/>
                    <a:pt x="35" y="13"/>
                    <a:pt x="35" y="12"/>
                  </a:cubicBezTo>
                  <a:cubicBezTo>
                    <a:pt x="35" y="12"/>
                    <a:pt x="34" y="12"/>
                    <a:pt x="34" y="11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7"/>
                    <a:pt x="30" y="7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29" y="5"/>
                  </a:cubicBezTo>
                  <a:cubicBezTo>
                    <a:pt x="29" y="5"/>
                    <a:pt x="29" y="4"/>
                    <a:pt x="28" y="4"/>
                  </a:cubicBezTo>
                  <a:cubicBezTo>
                    <a:pt x="28" y="3"/>
                    <a:pt x="28" y="3"/>
                    <a:pt x="27" y="2"/>
                  </a:cubicBezTo>
                  <a:cubicBezTo>
                    <a:pt x="27" y="2"/>
                    <a:pt x="26" y="3"/>
                    <a:pt x="26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5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0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6"/>
                    <a:pt x="18" y="6"/>
                    <a:pt x="17" y="6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3"/>
                    <a:pt x="9" y="4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4" y="11"/>
                    <a:pt x="4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3" y="13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8" y="17"/>
                    <a:pt x="7" y="18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6" y="19"/>
                    <a:pt x="6" y="19"/>
                    <a:pt x="5" y="20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5" y="21"/>
                    <a:pt x="5" y="21"/>
                    <a:pt x="6" y="21"/>
                  </a:cubicBezTo>
                  <a:cubicBezTo>
                    <a:pt x="6" y="21"/>
                    <a:pt x="6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3" y="30"/>
                    <a:pt x="14" y="30"/>
                  </a:cubicBezTo>
                  <a:cubicBezTo>
                    <a:pt x="15" y="30"/>
                    <a:pt x="16" y="30"/>
                    <a:pt x="17" y="29"/>
                  </a:cubicBezTo>
                  <a:cubicBezTo>
                    <a:pt x="18" y="29"/>
                    <a:pt x="19" y="27"/>
                    <a:pt x="20" y="26"/>
                  </a:cubicBezTo>
                  <a:cubicBezTo>
                    <a:pt x="21" y="24"/>
                    <a:pt x="25" y="23"/>
                    <a:pt x="26" y="26"/>
                  </a:cubicBezTo>
                  <a:cubicBezTo>
                    <a:pt x="26" y="26"/>
                    <a:pt x="26" y="29"/>
                    <a:pt x="25" y="30"/>
                  </a:cubicBezTo>
                  <a:cubicBezTo>
                    <a:pt x="25" y="30"/>
                    <a:pt x="24" y="31"/>
                    <a:pt x="24" y="31"/>
                  </a:cubicBezTo>
                  <a:cubicBezTo>
                    <a:pt x="24" y="32"/>
                    <a:pt x="24" y="33"/>
                    <a:pt x="24" y="34"/>
                  </a:cubicBezTo>
                  <a:cubicBezTo>
                    <a:pt x="25" y="34"/>
                    <a:pt x="27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9" y="32"/>
                    <a:pt x="29" y="32"/>
                    <a:pt x="29" y="31"/>
                  </a:cubicBezTo>
                  <a:cubicBezTo>
                    <a:pt x="29" y="31"/>
                    <a:pt x="30" y="31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30" y="29"/>
                    <a:pt x="30" y="29"/>
                    <a:pt x="31" y="29"/>
                  </a:cubicBezTo>
                  <a:cubicBezTo>
                    <a:pt x="31" y="29"/>
                    <a:pt x="31" y="28"/>
                    <a:pt x="31" y="28"/>
                  </a:cubicBezTo>
                  <a:cubicBezTo>
                    <a:pt x="31" y="28"/>
                    <a:pt x="31" y="28"/>
                    <a:pt x="32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5"/>
                    <a:pt x="32" y="25"/>
                    <a:pt x="32" y="24"/>
                  </a:cubicBezTo>
                  <a:cubicBezTo>
                    <a:pt x="32" y="24"/>
                    <a:pt x="32" y="23"/>
                    <a:pt x="33" y="23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0"/>
                    <a:pt x="34" y="19"/>
                    <a:pt x="36" y="18"/>
                  </a:cubicBezTo>
                  <a:cubicBezTo>
                    <a:pt x="36" y="18"/>
                    <a:pt x="36" y="18"/>
                    <a:pt x="37" y="18"/>
                  </a:cubicBezTo>
                  <a:cubicBezTo>
                    <a:pt x="37" y="18"/>
                    <a:pt x="37" y="18"/>
                    <a:pt x="37" y="17"/>
                  </a:cubicBezTo>
                  <a:cubicBezTo>
                    <a:pt x="38" y="17"/>
                    <a:pt x="38" y="17"/>
                    <a:pt x="39" y="17"/>
                  </a:cubicBezTo>
                  <a:cubicBezTo>
                    <a:pt x="39" y="17"/>
                    <a:pt x="40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1" name="Freeform 214"/>
            <p:cNvSpPr>
              <a:spLocks noEditPoints="1"/>
            </p:cNvSpPr>
            <p:nvPr/>
          </p:nvSpPr>
          <p:spPr bwMode="auto">
            <a:xfrm>
              <a:off x="9029626" y="2484075"/>
              <a:ext cx="29671" cy="29671"/>
            </a:xfrm>
            <a:custGeom>
              <a:avLst/>
              <a:gdLst/>
              <a:ahLst/>
              <a:cxnLst>
                <a:cxn ang="0">
                  <a:pos x="7" y="17"/>
                </a:cxn>
                <a:cxn ang="0">
                  <a:pos x="7" y="17"/>
                </a:cxn>
                <a:cxn ang="0">
                  <a:pos x="23" y="21"/>
                </a:cxn>
                <a:cxn ang="0">
                  <a:pos x="23" y="19"/>
                </a:cxn>
                <a:cxn ang="0">
                  <a:pos x="23" y="17"/>
                </a:cxn>
                <a:cxn ang="0">
                  <a:pos x="21" y="16"/>
                </a:cxn>
                <a:cxn ang="0">
                  <a:pos x="20" y="16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7" y="14"/>
                </a:cxn>
                <a:cxn ang="0">
                  <a:pos x="18" y="11"/>
                </a:cxn>
                <a:cxn ang="0">
                  <a:pos x="19" y="9"/>
                </a:cxn>
                <a:cxn ang="0">
                  <a:pos x="17" y="9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8"/>
                </a:cxn>
                <a:cxn ang="0">
                  <a:pos x="1" y="12"/>
                </a:cxn>
                <a:cxn ang="0">
                  <a:pos x="3" y="13"/>
                </a:cxn>
                <a:cxn ang="0">
                  <a:pos x="8" y="17"/>
                </a:cxn>
                <a:cxn ang="0">
                  <a:pos x="8" y="17"/>
                </a:cxn>
                <a:cxn ang="0">
                  <a:pos x="17" y="23"/>
                </a:cxn>
                <a:cxn ang="0">
                  <a:pos x="23" y="23"/>
                </a:cxn>
                <a:cxn ang="0">
                  <a:pos x="24" y="23"/>
                </a:cxn>
              </a:cxnLst>
              <a:rect l="0" t="0" r="r" b="b"/>
              <a:pathLst>
                <a:path w="24" h="24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3" y="21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19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8"/>
                    <a:pt x="24" y="17"/>
                    <a:pt x="23" y="17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19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0"/>
                    <a:pt x="20" y="10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9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6" y="9"/>
                    <a:pt x="15" y="9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7"/>
                    <a:pt x="1" y="11"/>
                    <a:pt x="1" y="11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2" y="12"/>
                    <a:pt x="3" y="13"/>
                  </a:cubicBezTo>
                  <a:cubicBezTo>
                    <a:pt x="4" y="13"/>
                    <a:pt x="2" y="13"/>
                    <a:pt x="3" y="13"/>
                  </a:cubicBezTo>
                  <a:cubicBezTo>
                    <a:pt x="4" y="13"/>
                    <a:pt x="8" y="14"/>
                    <a:pt x="8" y="15"/>
                  </a:cubicBezTo>
                  <a:cubicBezTo>
                    <a:pt x="9" y="16"/>
                    <a:pt x="8" y="16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8"/>
                    <a:pt x="15" y="19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9" y="23"/>
                    <a:pt x="20" y="23"/>
                  </a:cubicBezTo>
                  <a:cubicBezTo>
                    <a:pt x="21" y="24"/>
                    <a:pt x="22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3" y="23"/>
                    <a:pt x="23" y="2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2" name="Freeform 215"/>
            <p:cNvSpPr>
              <a:spLocks/>
            </p:cNvSpPr>
            <p:nvPr/>
          </p:nvSpPr>
          <p:spPr bwMode="auto">
            <a:xfrm>
              <a:off x="8994273" y="2453773"/>
              <a:ext cx="65025" cy="30934"/>
            </a:xfrm>
            <a:custGeom>
              <a:avLst/>
              <a:gdLst/>
              <a:ahLst/>
              <a:cxnLst>
                <a:cxn ang="0">
                  <a:pos x="51" y="23"/>
                </a:cxn>
                <a:cxn ang="0">
                  <a:pos x="50" y="22"/>
                </a:cxn>
                <a:cxn ang="0">
                  <a:pos x="50" y="19"/>
                </a:cxn>
                <a:cxn ang="0">
                  <a:pos x="51" y="18"/>
                </a:cxn>
                <a:cxn ang="0">
                  <a:pos x="46" y="15"/>
                </a:cxn>
                <a:cxn ang="0">
                  <a:pos x="44" y="11"/>
                </a:cxn>
                <a:cxn ang="0">
                  <a:pos x="38" y="9"/>
                </a:cxn>
                <a:cxn ang="0">
                  <a:pos x="34" y="9"/>
                </a:cxn>
                <a:cxn ang="0">
                  <a:pos x="31" y="9"/>
                </a:cxn>
                <a:cxn ang="0">
                  <a:pos x="28" y="7"/>
                </a:cxn>
                <a:cxn ang="0">
                  <a:pos x="22" y="4"/>
                </a:cxn>
                <a:cxn ang="0">
                  <a:pos x="13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0" y="8"/>
                </a:cxn>
                <a:cxn ang="0">
                  <a:pos x="11" y="10"/>
                </a:cxn>
                <a:cxn ang="0">
                  <a:pos x="14" y="19"/>
                </a:cxn>
                <a:cxn ang="0">
                  <a:pos x="18" y="22"/>
                </a:cxn>
                <a:cxn ang="0">
                  <a:pos x="25" y="23"/>
                </a:cxn>
                <a:cxn ang="0">
                  <a:pos x="27" y="24"/>
                </a:cxn>
                <a:cxn ang="0">
                  <a:pos x="28" y="25"/>
                </a:cxn>
                <a:cxn ang="0">
                  <a:pos x="29" y="25"/>
                </a:cxn>
                <a:cxn ang="0">
                  <a:pos x="34" y="25"/>
                </a:cxn>
                <a:cxn ang="0">
                  <a:pos x="38" y="24"/>
                </a:cxn>
                <a:cxn ang="0">
                  <a:pos x="40" y="24"/>
                </a:cxn>
                <a:cxn ang="0">
                  <a:pos x="41" y="22"/>
                </a:cxn>
                <a:cxn ang="0">
                  <a:pos x="43" y="22"/>
                </a:cxn>
                <a:cxn ang="0">
                  <a:pos x="45" y="22"/>
                </a:cxn>
                <a:cxn ang="0">
                  <a:pos x="46" y="23"/>
                </a:cxn>
                <a:cxn ang="0">
                  <a:pos x="47" y="23"/>
                </a:cxn>
                <a:cxn ang="0">
                  <a:pos x="48" y="24"/>
                </a:cxn>
                <a:cxn ang="0">
                  <a:pos x="49" y="25"/>
                </a:cxn>
                <a:cxn ang="0">
                  <a:pos x="51" y="24"/>
                </a:cxn>
              </a:cxnLst>
              <a:rect l="0" t="0" r="r" b="b"/>
              <a:pathLst>
                <a:path w="52" h="25">
                  <a:moveTo>
                    <a:pt x="51" y="24"/>
                  </a:moveTo>
                  <a:cubicBezTo>
                    <a:pt x="51" y="24"/>
                    <a:pt x="51" y="24"/>
                    <a:pt x="51" y="23"/>
                  </a:cubicBezTo>
                  <a:cubicBezTo>
                    <a:pt x="51" y="23"/>
                    <a:pt x="51" y="23"/>
                    <a:pt x="50" y="23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1"/>
                    <a:pt x="49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8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8"/>
                    <a:pt x="49" y="18"/>
                    <a:pt x="49" y="17"/>
                  </a:cubicBezTo>
                  <a:cubicBezTo>
                    <a:pt x="48" y="17"/>
                    <a:pt x="47" y="16"/>
                    <a:pt x="46" y="15"/>
                  </a:cubicBezTo>
                  <a:cubicBezTo>
                    <a:pt x="46" y="15"/>
                    <a:pt x="46" y="14"/>
                    <a:pt x="46" y="13"/>
                  </a:cubicBezTo>
                  <a:cubicBezTo>
                    <a:pt x="46" y="12"/>
                    <a:pt x="45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0"/>
                    <a:pt x="39" y="10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9"/>
                    <a:pt x="34" y="9"/>
                  </a:cubicBezTo>
                  <a:cubicBezTo>
                    <a:pt x="33" y="9"/>
                    <a:pt x="33" y="10"/>
                    <a:pt x="32" y="11"/>
                  </a:cubicBezTo>
                  <a:cubicBezTo>
                    <a:pt x="31" y="10"/>
                    <a:pt x="31" y="10"/>
                    <a:pt x="31" y="9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29" y="8"/>
                    <a:pt x="28" y="7"/>
                    <a:pt x="28" y="7"/>
                  </a:cubicBezTo>
                  <a:cubicBezTo>
                    <a:pt x="27" y="6"/>
                    <a:pt x="26" y="6"/>
                    <a:pt x="25" y="6"/>
                  </a:cubicBezTo>
                  <a:cubicBezTo>
                    <a:pt x="24" y="5"/>
                    <a:pt x="23" y="4"/>
                    <a:pt x="22" y="4"/>
                  </a:cubicBezTo>
                  <a:cubicBezTo>
                    <a:pt x="20" y="3"/>
                    <a:pt x="19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6" y="5"/>
                    <a:pt x="6" y="5"/>
                    <a:pt x="7" y="6"/>
                  </a:cubicBezTo>
                  <a:cubicBezTo>
                    <a:pt x="8" y="6"/>
                    <a:pt x="9" y="7"/>
                    <a:pt x="10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2" y="10"/>
                    <a:pt x="12" y="11"/>
                    <a:pt x="12" y="12"/>
                  </a:cubicBezTo>
                  <a:cubicBezTo>
                    <a:pt x="13" y="14"/>
                    <a:pt x="14" y="16"/>
                    <a:pt x="14" y="19"/>
                  </a:cubicBezTo>
                  <a:cubicBezTo>
                    <a:pt x="14" y="20"/>
                    <a:pt x="14" y="21"/>
                    <a:pt x="14" y="22"/>
                  </a:cubicBezTo>
                  <a:cubicBezTo>
                    <a:pt x="15" y="22"/>
                    <a:pt x="17" y="22"/>
                    <a:pt x="18" y="22"/>
                  </a:cubicBezTo>
                  <a:cubicBezTo>
                    <a:pt x="20" y="22"/>
                    <a:pt x="21" y="21"/>
                    <a:pt x="23" y="22"/>
                  </a:cubicBezTo>
                  <a:cubicBezTo>
                    <a:pt x="24" y="22"/>
                    <a:pt x="24" y="23"/>
                    <a:pt x="25" y="23"/>
                  </a:cubicBezTo>
                  <a:cubicBezTo>
                    <a:pt x="25" y="24"/>
                    <a:pt x="25" y="24"/>
                    <a:pt x="26" y="24"/>
                  </a:cubicBezTo>
                  <a:cubicBezTo>
                    <a:pt x="26" y="25"/>
                    <a:pt x="27" y="24"/>
                    <a:pt x="27" y="24"/>
                  </a:cubicBezTo>
                  <a:cubicBezTo>
                    <a:pt x="27" y="25"/>
                    <a:pt x="27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3" y="25"/>
                    <a:pt x="34" y="25"/>
                    <a:pt x="34" y="25"/>
                  </a:cubicBezTo>
                  <a:cubicBezTo>
                    <a:pt x="35" y="25"/>
                    <a:pt x="37" y="25"/>
                    <a:pt x="37" y="24"/>
                  </a:cubicBezTo>
                  <a:cubicBezTo>
                    <a:pt x="37" y="24"/>
                    <a:pt x="38" y="24"/>
                    <a:pt x="38" y="24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3"/>
                    <a:pt x="41" y="23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2" y="22"/>
                    <a:pt x="42" y="22"/>
                  </a:cubicBezTo>
                  <a:cubicBezTo>
                    <a:pt x="42" y="22"/>
                    <a:pt x="43" y="22"/>
                    <a:pt x="43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45" y="22"/>
                    <a:pt x="45" y="22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8" y="23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4"/>
                    <a:pt x="49" y="25"/>
                    <a:pt x="49" y="25"/>
                  </a:cubicBezTo>
                  <a:cubicBezTo>
                    <a:pt x="50" y="25"/>
                    <a:pt x="50" y="25"/>
                    <a:pt x="51" y="25"/>
                  </a:cubicBezTo>
                  <a:cubicBezTo>
                    <a:pt x="51" y="25"/>
                    <a:pt x="52" y="25"/>
                    <a:pt x="51" y="2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3" name="Freeform 216"/>
            <p:cNvSpPr>
              <a:spLocks/>
            </p:cNvSpPr>
            <p:nvPr/>
          </p:nvSpPr>
          <p:spPr bwMode="auto">
            <a:xfrm>
              <a:off x="9116115" y="2463874"/>
              <a:ext cx="136993" cy="95958"/>
            </a:xfrm>
            <a:custGeom>
              <a:avLst/>
              <a:gdLst/>
              <a:ahLst/>
              <a:cxnLst>
                <a:cxn ang="0">
                  <a:pos x="78" y="28"/>
                </a:cxn>
                <a:cxn ang="0">
                  <a:pos x="77" y="22"/>
                </a:cxn>
                <a:cxn ang="0">
                  <a:pos x="74" y="12"/>
                </a:cxn>
                <a:cxn ang="0">
                  <a:pos x="67" y="11"/>
                </a:cxn>
                <a:cxn ang="0">
                  <a:pos x="60" y="9"/>
                </a:cxn>
                <a:cxn ang="0">
                  <a:pos x="57" y="6"/>
                </a:cxn>
                <a:cxn ang="0">
                  <a:pos x="52" y="5"/>
                </a:cxn>
                <a:cxn ang="0">
                  <a:pos x="51" y="2"/>
                </a:cxn>
                <a:cxn ang="0">
                  <a:pos x="48" y="1"/>
                </a:cxn>
                <a:cxn ang="0">
                  <a:pos x="44" y="2"/>
                </a:cxn>
                <a:cxn ang="0">
                  <a:pos x="40" y="7"/>
                </a:cxn>
                <a:cxn ang="0">
                  <a:pos x="36" y="8"/>
                </a:cxn>
                <a:cxn ang="0">
                  <a:pos x="36" y="14"/>
                </a:cxn>
                <a:cxn ang="0">
                  <a:pos x="22" y="15"/>
                </a:cxn>
                <a:cxn ang="0">
                  <a:pos x="14" y="4"/>
                </a:cxn>
                <a:cxn ang="0">
                  <a:pos x="0" y="12"/>
                </a:cxn>
                <a:cxn ang="0">
                  <a:pos x="2" y="22"/>
                </a:cxn>
                <a:cxn ang="0">
                  <a:pos x="9" y="28"/>
                </a:cxn>
                <a:cxn ang="0">
                  <a:pos x="6" y="35"/>
                </a:cxn>
                <a:cxn ang="0">
                  <a:pos x="8" y="38"/>
                </a:cxn>
                <a:cxn ang="0">
                  <a:pos x="10" y="42"/>
                </a:cxn>
                <a:cxn ang="0">
                  <a:pos x="12" y="53"/>
                </a:cxn>
                <a:cxn ang="0">
                  <a:pos x="13" y="55"/>
                </a:cxn>
                <a:cxn ang="0">
                  <a:pos x="20" y="51"/>
                </a:cxn>
                <a:cxn ang="0">
                  <a:pos x="25" y="48"/>
                </a:cxn>
                <a:cxn ang="0">
                  <a:pos x="38" y="48"/>
                </a:cxn>
                <a:cxn ang="0">
                  <a:pos x="43" y="52"/>
                </a:cxn>
                <a:cxn ang="0">
                  <a:pos x="50" y="52"/>
                </a:cxn>
                <a:cxn ang="0">
                  <a:pos x="53" y="54"/>
                </a:cxn>
                <a:cxn ang="0">
                  <a:pos x="55" y="56"/>
                </a:cxn>
                <a:cxn ang="0">
                  <a:pos x="59" y="59"/>
                </a:cxn>
                <a:cxn ang="0">
                  <a:pos x="63" y="63"/>
                </a:cxn>
                <a:cxn ang="0">
                  <a:pos x="67" y="63"/>
                </a:cxn>
                <a:cxn ang="0">
                  <a:pos x="68" y="70"/>
                </a:cxn>
                <a:cxn ang="0">
                  <a:pos x="72" y="74"/>
                </a:cxn>
                <a:cxn ang="0">
                  <a:pos x="78" y="77"/>
                </a:cxn>
                <a:cxn ang="0">
                  <a:pos x="84" y="73"/>
                </a:cxn>
                <a:cxn ang="0">
                  <a:pos x="85" y="69"/>
                </a:cxn>
                <a:cxn ang="0">
                  <a:pos x="92" y="67"/>
                </a:cxn>
                <a:cxn ang="0">
                  <a:pos x="95" y="63"/>
                </a:cxn>
                <a:cxn ang="0">
                  <a:pos x="97" y="58"/>
                </a:cxn>
                <a:cxn ang="0">
                  <a:pos x="102" y="56"/>
                </a:cxn>
                <a:cxn ang="0">
                  <a:pos x="109" y="55"/>
                </a:cxn>
                <a:cxn ang="0">
                  <a:pos x="110" y="52"/>
                </a:cxn>
              </a:cxnLst>
              <a:rect l="0" t="0" r="r" b="b"/>
              <a:pathLst>
                <a:path w="110" h="77">
                  <a:moveTo>
                    <a:pt x="110" y="50"/>
                  </a:moveTo>
                  <a:cubicBezTo>
                    <a:pt x="109" y="49"/>
                    <a:pt x="79" y="28"/>
                    <a:pt x="78" y="28"/>
                  </a:cubicBezTo>
                  <a:cubicBezTo>
                    <a:pt x="78" y="27"/>
                    <a:pt x="77" y="26"/>
                    <a:pt x="77" y="25"/>
                  </a:cubicBezTo>
                  <a:cubicBezTo>
                    <a:pt x="77" y="24"/>
                    <a:pt x="77" y="23"/>
                    <a:pt x="77" y="22"/>
                  </a:cubicBezTo>
                  <a:cubicBezTo>
                    <a:pt x="76" y="20"/>
                    <a:pt x="75" y="19"/>
                    <a:pt x="75" y="17"/>
                  </a:cubicBezTo>
                  <a:cubicBezTo>
                    <a:pt x="74" y="16"/>
                    <a:pt x="75" y="13"/>
                    <a:pt x="74" y="12"/>
                  </a:cubicBezTo>
                  <a:cubicBezTo>
                    <a:pt x="73" y="11"/>
                    <a:pt x="72" y="11"/>
                    <a:pt x="71" y="11"/>
                  </a:cubicBezTo>
                  <a:cubicBezTo>
                    <a:pt x="70" y="11"/>
                    <a:pt x="68" y="11"/>
                    <a:pt x="67" y="11"/>
                  </a:cubicBezTo>
                  <a:cubicBezTo>
                    <a:pt x="66" y="11"/>
                    <a:pt x="64" y="11"/>
                    <a:pt x="62" y="10"/>
                  </a:cubicBezTo>
                  <a:cubicBezTo>
                    <a:pt x="61" y="10"/>
                    <a:pt x="60" y="11"/>
                    <a:pt x="60" y="9"/>
                  </a:cubicBezTo>
                  <a:cubicBezTo>
                    <a:pt x="60" y="8"/>
                    <a:pt x="60" y="7"/>
                    <a:pt x="59" y="6"/>
                  </a:cubicBezTo>
                  <a:cubicBezTo>
                    <a:pt x="59" y="6"/>
                    <a:pt x="58" y="6"/>
                    <a:pt x="57" y="6"/>
                  </a:cubicBezTo>
                  <a:cubicBezTo>
                    <a:pt x="56" y="6"/>
                    <a:pt x="55" y="5"/>
                    <a:pt x="54" y="5"/>
                  </a:cubicBezTo>
                  <a:cubicBezTo>
                    <a:pt x="54" y="5"/>
                    <a:pt x="53" y="5"/>
                    <a:pt x="52" y="5"/>
                  </a:cubicBezTo>
                  <a:cubicBezTo>
                    <a:pt x="52" y="4"/>
                    <a:pt x="52" y="3"/>
                    <a:pt x="52" y="3"/>
                  </a:cubicBezTo>
                  <a:cubicBezTo>
                    <a:pt x="52" y="3"/>
                    <a:pt x="51" y="2"/>
                    <a:pt x="51" y="2"/>
                  </a:cubicBezTo>
                  <a:cubicBezTo>
                    <a:pt x="50" y="2"/>
                    <a:pt x="50" y="1"/>
                    <a:pt x="50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8" y="1"/>
                    <a:pt x="47" y="0"/>
                    <a:pt x="46" y="1"/>
                  </a:cubicBezTo>
                  <a:cubicBezTo>
                    <a:pt x="46" y="1"/>
                    <a:pt x="45" y="1"/>
                    <a:pt x="44" y="2"/>
                  </a:cubicBezTo>
                  <a:cubicBezTo>
                    <a:pt x="43" y="2"/>
                    <a:pt x="42" y="3"/>
                    <a:pt x="42" y="4"/>
                  </a:cubicBezTo>
                  <a:cubicBezTo>
                    <a:pt x="41" y="5"/>
                    <a:pt x="42" y="6"/>
                    <a:pt x="40" y="7"/>
                  </a:cubicBezTo>
                  <a:cubicBezTo>
                    <a:pt x="40" y="7"/>
                    <a:pt x="39" y="8"/>
                    <a:pt x="38" y="8"/>
                  </a:cubicBezTo>
                  <a:cubicBezTo>
                    <a:pt x="38" y="8"/>
                    <a:pt x="36" y="8"/>
                    <a:pt x="36" y="8"/>
                  </a:cubicBezTo>
                  <a:cubicBezTo>
                    <a:pt x="35" y="9"/>
                    <a:pt x="35" y="10"/>
                    <a:pt x="36" y="11"/>
                  </a:cubicBezTo>
                  <a:cubicBezTo>
                    <a:pt x="36" y="12"/>
                    <a:pt x="36" y="14"/>
                    <a:pt x="36" y="14"/>
                  </a:cubicBezTo>
                  <a:cubicBezTo>
                    <a:pt x="35" y="15"/>
                    <a:pt x="32" y="16"/>
                    <a:pt x="31" y="16"/>
                  </a:cubicBezTo>
                  <a:cubicBezTo>
                    <a:pt x="30" y="16"/>
                    <a:pt x="23" y="16"/>
                    <a:pt x="22" y="15"/>
                  </a:cubicBezTo>
                  <a:cubicBezTo>
                    <a:pt x="21" y="15"/>
                    <a:pt x="17" y="9"/>
                    <a:pt x="17" y="8"/>
                  </a:cubicBezTo>
                  <a:cubicBezTo>
                    <a:pt x="16" y="7"/>
                    <a:pt x="15" y="5"/>
                    <a:pt x="14" y="4"/>
                  </a:cubicBezTo>
                  <a:cubicBezTo>
                    <a:pt x="14" y="4"/>
                    <a:pt x="3" y="7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" y="17"/>
                    <a:pt x="2" y="20"/>
                    <a:pt x="2" y="22"/>
                  </a:cubicBezTo>
                  <a:cubicBezTo>
                    <a:pt x="2" y="23"/>
                    <a:pt x="2" y="26"/>
                    <a:pt x="2" y="27"/>
                  </a:cubicBezTo>
                  <a:cubicBezTo>
                    <a:pt x="3" y="29"/>
                    <a:pt x="7" y="27"/>
                    <a:pt x="9" y="28"/>
                  </a:cubicBezTo>
                  <a:cubicBezTo>
                    <a:pt x="9" y="30"/>
                    <a:pt x="7" y="30"/>
                    <a:pt x="6" y="31"/>
                  </a:cubicBezTo>
                  <a:cubicBezTo>
                    <a:pt x="6" y="32"/>
                    <a:pt x="5" y="34"/>
                    <a:pt x="6" y="35"/>
                  </a:cubicBezTo>
                  <a:cubicBezTo>
                    <a:pt x="6" y="36"/>
                    <a:pt x="7" y="35"/>
                    <a:pt x="7" y="36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9"/>
                    <a:pt x="8" y="39"/>
                    <a:pt x="9" y="39"/>
                  </a:cubicBezTo>
                  <a:cubicBezTo>
                    <a:pt x="9" y="40"/>
                    <a:pt x="9" y="41"/>
                    <a:pt x="10" y="42"/>
                  </a:cubicBezTo>
                  <a:cubicBezTo>
                    <a:pt x="10" y="45"/>
                    <a:pt x="10" y="47"/>
                    <a:pt x="11" y="50"/>
                  </a:cubicBezTo>
                  <a:cubicBezTo>
                    <a:pt x="11" y="51"/>
                    <a:pt x="11" y="52"/>
                    <a:pt x="12" y="53"/>
                  </a:cubicBezTo>
                  <a:cubicBezTo>
                    <a:pt x="12" y="54"/>
                    <a:pt x="12" y="55"/>
                    <a:pt x="12" y="55"/>
                  </a:cubicBezTo>
                  <a:cubicBezTo>
                    <a:pt x="12" y="55"/>
                    <a:pt x="13" y="55"/>
                    <a:pt x="13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8" y="54"/>
                    <a:pt x="19" y="53"/>
                    <a:pt x="20" y="51"/>
                  </a:cubicBezTo>
                  <a:cubicBezTo>
                    <a:pt x="21" y="51"/>
                    <a:pt x="21" y="50"/>
                    <a:pt x="22" y="49"/>
                  </a:cubicBezTo>
                  <a:cubicBezTo>
                    <a:pt x="22" y="48"/>
                    <a:pt x="24" y="48"/>
                    <a:pt x="25" y="48"/>
                  </a:cubicBezTo>
                  <a:cubicBezTo>
                    <a:pt x="27" y="47"/>
                    <a:pt x="30" y="48"/>
                    <a:pt x="32" y="47"/>
                  </a:cubicBezTo>
                  <a:cubicBezTo>
                    <a:pt x="34" y="47"/>
                    <a:pt x="37" y="46"/>
                    <a:pt x="38" y="48"/>
                  </a:cubicBezTo>
                  <a:cubicBezTo>
                    <a:pt x="39" y="48"/>
                    <a:pt x="40" y="49"/>
                    <a:pt x="41" y="50"/>
                  </a:cubicBezTo>
                  <a:cubicBezTo>
                    <a:pt x="42" y="51"/>
                    <a:pt x="42" y="52"/>
                    <a:pt x="43" y="52"/>
                  </a:cubicBezTo>
                  <a:cubicBezTo>
                    <a:pt x="45" y="52"/>
                    <a:pt x="47" y="51"/>
                    <a:pt x="49" y="52"/>
                  </a:cubicBezTo>
                  <a:cubicBezTo>
                    <a:pt x="49" y="52"/>
                    <a:pt x="50" y="52"/>
                    <a:pt x="50" y="52"/>
                  </a:cubicBezTo>
                  <a:cubicBezTo>
                    <a:pt x="51" y="53"/>
                    <a:pt x="51" y="52"/>
                    <a:pt x="52" y="53"/>
                  </a:cubicBezTo>
                  <a:cubicBezTo>
                    <a:pt x="52" y="53"/>
                    <a:pt x="52" y="53"/>
                    <a:pt x="53" y="54"/>
                  </a:cubicBezTo>
                  <a:cubicBezTo>
                    <a:pt x="53" y="54"/>
                    <a:pt x="54" y="54"/>
                    <a:pt x="54" y="54"/>
                  </a:cubicBezTo>
                  <a:cubicBezTo>
                    <a:pt x="54" y="54"/>
                    <a:pt x="54" y="55"/>
                    <a:pt x="55" y="56"/>
                  </a:cubicBezTo>
                  <a:cubicBezTo>
                    <a:pt x="55" y="57"/>
                    <a:pt x="56" y="58"/>
                    <a:pt x="57" y="58"/>
                  </a:cubicBezTo>
                  <a:cubicBezTo>
                    <a:pt x="58" y="59"/>
                    <a:pt x="58" y="58"/>
                    <a:pt x="59" y="59"/>
                  </a:cubicBezTo>
                  <a:cubicBezTo>
                    <a:pt x="60" y="59"/>
                    <a:pt x="60" y="60"/>
                    <a:pt x="60" y="61"/>
                  </a:cubicBezTo>
                  <a:cubicBezTo>
                    <a:pt x="61" y="62"/>
                    <a:pt x="61" y="62"/>
                    <a:pt x="63" y="63"/>
                  </a:cubicBezTo>
                  <a:cubicBezTo>
                    <a:pt x="64" y="63"/>
                    <a:pt x="65" y="64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4"/>
                    <a:pt x="68" y="65"/>
                  </a:cubicBezTo>
                  <a:cubicBezTo>
                    <a:pt x="68" y="67"/>
                    <a:pt x="68" y="68"/>
                    <a:pt x="68" y="70"/>
                  </a:cubicBezTo>
                  <a:cubicBezTo>
                    <a:pt x="68" y="71"/>
                    <a:pt x="68" y="72"/>
                    <a:pt x="68" y="74"/>
                  </a:cubicBezTo>
                  <a:cubicBezTo>
                    <a:pt x="69" y="74"/>
                    <a:pt x="71" y="74"/>
                    <a:pt x="72" y="74"/>
                  </a:cubicBezTo>
                  <a:cubicBezTo>
                    <a:pt x="73" y="73"/>
                    <a:pt x="74" y="74"/>
                    <a:pt x="75" y="75"/>
                  </a:cubicBezTo>
                  <a:cubicBezTo>
                    <a:pt x="76" y="75"/>
                    <a:pt x="77" y="77"/>
                    <a:pt x="78" y="77"/>
                  </a:cubicBezTo>
                  <a:cubicBezTo>
                    <a:pt x="79" y="77"/>
                    <a:pt x="80" y="75"/>
                    <a:pt x="81" y="74"/>
                  </a:cubicBezTo>
                  <a:cubicBezTo>
                    <a:pt x="82" y="74"/>
                    <a:pt x="83" y="75"/>
                    <a:pt x="84" y="73"/>
                  </a:cubicBezTo>
                  <a:cubicBezTo>
                    <a:pt x="84" y="72"/>
                    <a:pt x="83" y="72"/>
                    <a:pt x="83" y="71"/>
                  </a:cubicBezTo>
                  <a:cubicBezTo>
                    <a:pt x="83" y="70"/>
                    <a:pt x="84" y="69"/>
                    <a:pt x="85" y="69"/>
                  </a:cubicBezTo>
                  <a:cubicBezTo>
                    <a:pt x="86" y="69"/>
                    <a:pt x="87" y="69"/>
                    <a:pt x="89" y="70"/>
                  </a:cubicBezTo>
                  <a:cubicBezTo>
                    <a:pt x="91" y="70"/>
                    <a:pt x="91" y="69"/>
                    <a:pt x="92" y="67"/>
                  </a:cubicBezTo>
                  <a:cubicBezTo>
                    <a:pt x="93" y="66"/>
                    <a:pt x="95" y="66"/>
                    <a:pt x="95" y="65"/>
                  </a:cubicBezTo>
                  <a:cubicBezTo>
                    <a:pt x="95" y="65"/>
                    <a:pt x="95" y="63"/>
                    <a:pt x="95" y="63"/>
                  </a:cubicBezTo>
                  <a:cubicBezTo>
                    <a:pt x="96" y="63"/>
                    <a:pt x="96" y="62"/>
                    <a:pt x="96" y="61"/>
                  </a:cubicBezTo>
                  <a:cubicBezTo>
                    <a:pt x="96" y="60"/>
                    <a:pt x="95" y="58"/>
                    <a:pt x="97" y="58"/>
                  </a:cubicBezTo>
                  <a:cubicBezTo>
                    <a:pt x="98" y="57"/>
                    <a:pt x="101" y="58"/>
                    <a:pt x="102" y="57"/>
                  </a:cubicBezTo>
                  <a:cubicBezTo>
                    <a:pt x="102" y="57"/>
                    <a:pt x="102" y="56"/>
                    <a:pt x="102" y="56"/>
                  </a:cubicBezTo>
                  <a:cubicBezTo>
                    <a:pt x="103" y="54"/>
                    <a:pt x="103" y="55"/>
                    <a:pt x="105" y="55"/>
                  </a:cubicBezTo>
                  <a:cubicBezTo>
                    <a:pt x="106" y="55"/>
                    <a:pt x="108" y="55"/>
                    <a:pt x="109" y="55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10" y="53"/>
                    <a:pt x="110" y="53"/>
                    <a:pt x="110" y="52"/>
                  </a:cubicBezTo>
                  <a:cubicBezTo>
                    <a:pt x="110" y="51"/>
                    <a:pt x="110" y="50"/>
                    <a:pt x="110" y="5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4" name="Freeform 217"/>
            <p:cNvSpPr>
              <a:spLocks/>
            </p:cNvSpPr>
            <p:nvPr/>
          </p:nvSpPr>
          <p:spPr bwMode="auto">
            <a:xfrm>
              <a:off x="9149574" y="2426627"/>
              <a:ext cx="167927" cy="106691"/>
            </a:xfrm>
            <a:custGeom>
              <a:avLst/>
              <a:gdLst/>
              <a:ahLst/>
              <a:cxnLst>
                <a:cxn ang="0">
                  <a:pos x="123" y="47"/>
                </a:cxn>
                <a:cxn ang="0">
                  <a:pos x="113" y="43"/>
                </a:cxn>
                <a:cxn ang="0">
                  <a:pos x="117" y="40"/>
                </a:cxn>
                <a:cxn ang="0">
                  <a:pos x="119" y="36"/>
                </a:cxn>
                <a:cxn ang="0">
                  <a:pos x="113" y="38"/>
                </a:cxn>
                <a:cxn ang="0">
                  <a:pos x="110" y="41"/>
                </a:cxn>
                <a:cxn ang="0">
                  <a:pos x="108" y="42"/>
                </a:cxn>
                <a:cxn ang="0">
                  <a:pos x="103" y="46"/>
                </a:cxn>
                <a:cxn ang="0">
                  <a:pos x="100" y="50"/>
                </a:cxn>
                <a:cxn ang="0">
                  <a:pos x="97" y="52"/>
                </a:cxn>
                <a:cxn ang="0">
                  <a:pos x="92" y="51"/>
                </a:cxn>
                <a:cxn ang="0">
                  <a:pos x="88" y="50"/>
                </a:cxn>
                <a:cxn ang="0">
                  <a:pos x="84" y="45"/>
                </a:cxn>
                <a:cxn ang="0">
                  <a:pos x="80" y="36"/>
                </a:cxn>
                <a:cxn ang="0">
                  <a:pos x="77" y="29"/>
                </a:cxn>
                <a:cxn ang="0">
                  <a:pos x="75" y="26"/>
                </a:cxn>
                <a:cxn ang="0">
                  <a:pos x="67" y="21"/>
                </a:cxn>
                <a:cxn ang="0">
                  <a:pos x="53" y="22"/>
                </a:cxn>
                <a:cxn ang="0">
                  <a:pos x="45" y="18"/>
                </a:cxn>
                <a:cxn ang="0">
                  <a:pos x="20" y="0"/>
                </a:cxn>
                <a:cxn ang="0">
                  <a:pos x="0" y="46"/>
                </a:cxn>
                <a:cxn ang="0">
                  <a:pos x="9" y="44"/>
                </a:cxn>
                <a:cxn ang="0">
                  <a:pos x="9" y="38"/>
                </a:cxn>
                <a:cxn ang="0">
                  <a:pos x="13" y="37"/>
                </a:cxn>
                <a:cxn ang="0">
                  <a:pos x="17" y="32"/>
                </a:cxn>
                <a:cxn ang="0">
                  <a:pos x="21" y="31"/>
                </a:cxn>
                <a:cxn ang="0">
                  <a:pos x="24" y="32"/>
                </a:cxn>
                <a:cxn ang="0">
                  <a:pos x="25" y="35"/>
                </a:cxn>
                <a:cxn ang="0">
                  <a:pos x="30" y="36"/>
                </a:cxn>
                <a:cxn ang="0">
                  <a:pos x="33" y="39"/>
                </a:cxn>
                <a:cxn ang="0">
                  <a:pos x="40" y="41"/>
                </a:cxn>
                <a:cxn ang="0">
                  <a:pos x="47" y="42"/>
                </a:cxn>
                <a:cxn ang="0">
                  <a:pos x="50" y="52"/>
                </a:cxn>
                <a:cxn ang="0">
                  <a:pos x="51" y="58"/>
                </a:cxn>
                <a:cxn ang="0">
                  <a:pos x="83" y="82"/>
                </a:cxn>
                <a:cxn ang="0">
                  <a:pos x="82" y="84"/>
                </a:cxn>
                <a:cxn ang="0">
                  <a:pos x="90" y="86"/>
                </a:cxn>
                <a:cxn ang="0">
                  <a:pos x="96" y="81"/>
                </a:cxn>
                <a:cxn ang="0">
                  <a:pos x="97" y="79"/>
                </a:cxn>
                <a:cxn ang="0">
                  <a:pos x="94" y="73"/>
                </a:cxn>
                <a:cxn ang="0">
                  <a:pos x="95" y="69"/>
                </a:cxn>
                <a:cxn ang="0">
                  <a:pos x="90" y="68"/>
                </a:cxn>
                <a:cxn ang="0">
                  <a:pos x="93" y="64"/>
                </a:cxn>
                <a:cxn ang="0">
                  <a:pos x="96" y="63"/>
                </a:cxn>
                <a:cxn ang="0">
                  <a:pos x="99" y="60"/>
                </a:cxn>
                <a:cxn ang="0">
                  <a:pos x="102" y="58"/>
                </a:cxn>
                <a:cxn ang="0">
                  <a:pos x="106" y="53"/>
                </a:cxn>
                <a:cxn ang="0">
                  <a:pos x="112" y="50"/>
                </a:cxn>
                <a:cxn ang="0">
                  <a:pos x="116" y="52"/>
                </a:cxn>
                <a:cxn ang="0">
                  <a:pos x="118" y="58"/>
                </a:cxn>
                <a:cxn ang="0">
                  <a:pos x="123" y="58"/>
                </a:cxn>
                <a:cxn ang="0">
                  <a:pos x="133" y="52"/>
                </a:cxn>
              </a:cxnLst>
              <a:rect l="0" t="0" r="r" b="b"/>
              <a:pathLst>
                <a:path w="135" h="86">
                  <a:moveTo>
                    <a:pt x="129" y="49"/>
                  </a:moveTo>
                  <a:cubicBezTo>
                    <a:pt x="127" y="47"/>
                    <a:pt x="125" y="48"/>
                    <a:pt x="123" y="47"/>
                  </a:cubicBezTo>
                  <a:cubicBezTo>
                    <a:pt x="121" y="45"/>
                    <a:pt x="119" y="45"/>
                    <a:pt x="117" y="45"/>
                  </a:cubicBezTo>
                  <a:cubicBezTo>
                    <a:pt x="116" y="45"/>
                    <a:pt x="112" y="45"/>
                    <a:pt x="113" y="43"/>
                  </a:cubicBezTo>
                  <a:cubicBezTo>
                    <a:pt x="113" y="43"/>
                    <a:pt x="115" y="41"/>
                    <a:pt x="115" y="41"/>
                  </a:cubicBezTo>
                  <a:cubicBezTo>
                    <a:pt x="115" y="40"/>
                    <a:pt x="116" y="40"/>
                    <a:pt x="117" y="40"/>
                  </a:cubicBezTo>
                  <a:cubicBezTo>
                    <a:pt x="117" y="39"/>
                    <a:pt x="117" y="39"/>
                    <a:pt x="118" y="38"/>
                  </a:cubicBezTo>
                  <a:cubicBezTo>
                    <a:pt x="119" y="38"/>
                    <a:pt x="120" y="37"/>
                    <a:pt x="119" y="36"/>
                  </a:cubicBezTo>
                  <a:cubicBezTo>
                    <a:pt x="119" y="36"/>
                    <a:pt x="118" y="35"/>
                    <a:pt x="117" y="35"/>
                  </a:cubicBezTo>
                  <a:cubicBezTo>
                    <a:pt x="115" y="35"/>
                    <a:pt x="114" y="37"/>
                    <a:pt x="113" y="38"/>
                  </a:cubicBezTo>
                  <a:cubicBezTo>
                    <a:pt x="113" y="38"/>
                    <a:pt x="112" y="39"/>
                    <a:pt x="111" y="40"/>
                  </a:cubicBezTo>
                  <a:cubicBezTo>
                    <a:pt x="111" y="40"/>
                    <a:pt x="111" y="40"/>
                    <a:pt x="110" y="41"/>
                  </a:cubicBezTo>
                  <a:cubicBezTo>
                    <a:pt x="110" y="41"/>
                    <a:pt x="109" y="41"/>
                    <a:pt x="109" y="41"/>
                  </a:cubicBezTo>
                  <a:cubicBezTo>
                    <a:pt x="109" y="42"/>
                    <a:pt x="108" y="42"/>
                    <a:pt x="108" y="42"/>
                  </a:cubicBezTo>
                  <a:cubicBezTo>
                    <a:pt x="107" y="43"/>
                    <a:pt x="106" y="43"/>
                    <a:pt x="105" y="44"/>
                  </a:cubicBezTo>
                  <a:cubicBezTo>
                    <a:pt x="104" y="44"/>
                    <a:pt x="104" y="45"/>
                    <a:pt x="103" y="46"/>
                  </a:cubicBezTo>
                  <a:cubicBezTo>
                    <a:pt x="102" y="46"/>
                    <a:pt x="100" y="47"/>
                    <a:pt x="100" y="48"/>
                  </a:cubicBezTo>
                  <a:cubicBezTo>
                    <a:pt x="99" y="49"/>
                    <a:pt x="100" y="49"/>
                    <a:pt x="100" y="50"/>
                  </a:cubicBezTo>
                  <a:cubicBezTo>
                    <a:pt x="100" y="51"/>
                    <a:pt x="99" y="52"/>
                    <a:pt x="98" y="53"/>
                  </a:cubicBezTo>
                  <a:cubicBezTo>
                    <a:pt x="98" y="52"/>
                    <a:pt x="98" y="52"/>
                    <a:pt x="97" y="52"/>
                  </a:cubicBezTo>
                  <a:cubicBezTo>
                    <a:pt x="96" y="52"/>
                    <a:pt x="96" y="52"/>
                    <a:pt x="95" y="51"/>
                  </a:cubicBezTo>
                  <a:cubicBezTo>
                    <a:pt x="94" y="50"/>
                    <a:pt x="94" y="50"/>
                    <a:pt x="92" y="51"/>
                  </a:cubicBezTo>
                  <a:cubicBezTo>
                    <a:pt x="92" y="51"/>
                    <a:pt x="91" y="52"/>
                    <a:pt x="90" y="52"/>
                  </a:cubicBezTo>
                  <a:cubicBezTo>
                    <a:pt x="89" y="51"/>
                    <a:pt x="89" y="50"/>
                    <a:pt x="88" y="50"/>
                  </a:cubicBezTo>
                  <a:cubicBezTo>
                    <a:pt x="87" y="48"/>
                    <a:pt x="87" y="48"/>
                    <a:pt x="86" y="46"/>
                  </a:cubicBezTo>
                  <a:cubicBezTo>
                    <a:pt x="86" y="46"/>
                    <a:pt x="85" y="45"/>
                    <a:pt x="84" y="45"/>
                  </a:cubicBezTo>
                  <a:cubicBezTo>
                    <a:pt x="83" y="43"/>
                    <a:pt x="83" y="41"/>
                    <a:pt x="82" y="40"/>
                  </a:cubicBezTo>
                  <a:cubicBezTo>
                    <a:pt x="81" y="38"/>
                    <a:pt x="80" y="38"/>
                    <a:pt x="80" y="36"/>
                  </a:cubicBezTo>
                  <a:cubicBezTo>
                    <a:pt x="80" y="35"/>
                    <a:pt x="80" y="31"/>
                    <a:pt x="78" y="29"/>
                  </a:cubicBezTo>
                  <a:cubicBezTo>
                    <a:pt x="78" y="29"/>
                    <a:pt x="77" y="30"/>
                    <a:pt x="77" y="29"/>
                  </a:cubicBezTo>
                  <a:cubicBezTo>
                    <a:pt x="77" y="29"/>
                    <a:pt x="76" y="28"/>
                    <a:pt x="76" y="28"/>
                  </a:cubicBezTo>
                  <a:cubicBezTo>
                    <a:pt x="76" y="27"/>
                    <a:pt x="75" y="27"/>
                    <a:pt x="75" y="26"/>
                  </a:cubicBezTo>
                  <a:cubicBezTo>
                    <a:pt x="74" y="24"/>
                    <a:pt x="73" y="21"/>
                    <a:pt x="71" y="21"/>
                  </a:cubicBezTo>
                  <a:cubicBezTo>
                    <a:pt x="69" y="21"/>
                    <a:pt x="68" y="21"/>
                    <a:pt x="67" y="21"/>
                  </a:cubicBezTo>
                  <a:cubicBezTo>
                    <a:pt x="64" y="21"/>
                    <a:pt x="62" y="22"/>
                    <a:pt x="60" y="22"/>
                  </a:cubicBezTo>
                  <a:cubicBezTo>
                    <a:pt x="58" y="22"/>
                    <a:pt x="56" y="22"/>
                    <a:pt x="53" y="22"/>
                  </a:cubicBezTo>
                  <a:cubicBezTo>
                    <a:pt x="51" y="23"/>
                    <a:pt x="49" y="22"/>
                    <a:pt x="47" y="21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5" y="17"/>
                    <a:pt x="45" y="17"/>
                    <a:pt x="44" y="16"/>
                  </a:cubicBezTo>
                  <a:cubicBezTo>
                    <a:pt x="44" y="16"/>
                    <a:pt x="22" y="0"/>
                    <a:pt x="20" y="0"/>
                  </a:cubicBezTo>
                  <a:cubicBezTo>
                    <a:pt x="19" y="0"/>
                    <a:pt x="1" y="6"/>
                    <a:pt x="0" y="6"/>
                  </a:cubicBezTo>
                  <a:cubicBezTo>
                    <a:pt x="0" y="7"/>
                    <a:pt x="0" y="44"/>
                    <a:pt x="0" y="46"/>
                  </a:cubicBezTo>
                  <a:cubicBezTo>
                    <a:pt x="2" y="46"/>
                    <a:pt x="4" y="46"/>
                    <a:pt x="4" y="46"/>
                  </a:cubicBezTo>
                  <a:cubicBezTo>
                    <a:pt x="5" y="46"/>
                    <a:pt x="8" y="45"/>
                    <a:pt x="9" y="44"/>
                  </a:cubicBezTo>
                  <a:cubicBezTo>
                    <a:pt x="9" y="44"/>
                    <a:pt x="9" y="42"/>
                    <a:pt x="9" y="41"/>
                  </a:cubicBezTo>
                  <a:cubicBezTo>
                    <a:pt x="8" y="40"/>
                    <a:pt x="8" y="39"/>
                    <a:pt x="9" y="38"/>
                  </a:cubicBezTo>
                  <a:cubicBezTo>
                    <a:pt x="9" y="38"/>
                    <a:pt x="11" y="38"/>
                    <a:pt x="11" y="38"/>
                  </a:cubicBezTo>
                  <a:cubicBezTo>
                    <a:pt x="12" y="38"/>
                    <a:pt x="13" y="37"/>
                    <a:pt x="13" y="37"/>
                  </a:cubicBezTo>
                  <a:cubicBezTo>
                    <a:pt x="15" y="36"/>
                    <a:pt x="14" y="35"/>
                    <a:pt x="15" y="34"/>
                  </a:cubicBezTo>
                  <a:cubicBezTo>
                    <a:pt x="15" y="33"/>
                    <a:pt x="16" y="32"/>
                    <a:pt x="17" y="32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20" y="30"/>
                    <a:pt x="21" y="31"/>
                    <a:pt x="21" y="31"/>
                  </a:cubicBezTo>
                  <a:cubicBezTo>
                    <a:pt x="22" y="31"/>
                    <a:pt x="22" y="31"/>
                    <a:pt x="23" y="31"/>
                  </a:cubicBezTo>
                  <a:cubicBezTo>
                    <a:pt x="23" y="31"/>
                    <a:pt x="23" y="32"/>
                    <a:pt x="24" y="32"/>
                  </a:cubicBezTo>
                  <a:cubicBezTo>
                    <a:pt x="24" y="32"/>
                    <a:pt x="25" y="33"/>
                    <a:pt x="25" y="33"/>
                  </a:cubicBezTo>
                  <a:cubicBezTo>
                    <a:pt x="25" y="33"/>
                    <a:pt x="25" y="34"/>
                    <a:pt x="25" y="35"/>
                  </a:cubicBezTo>
                  <a:cubicBezTo>
                    <a:pt x="26" y="35"/>
                    <a:pt x="27" y="35"/>
                    <a:pt x="27" y="35"/>
                  </a:cubicBezTo>
                  <a:cubicBezTo>
                    <a:pt x="28" y="35"/>
                    <a:pt x="29" y="36"/>
                    <a:pt x="30" y="36"/>
                  </a:cubicBezTo>
                  <a:cubicBezTo>
                    <a:pt x="31" y="36"/>
                    <a:pt x="32" y="36"/>
                    <a:pt x="32" y="36"/>
                  </a:cubicBezTo>
                  <a:cubicBezTo>
                    <a:pt x="33" y="37"/>
                    <a:pt x="33" y="38"/>
                    <a:pt x="33" y="39"/>
                  </a:cubicBezTo>
                  <a:cubicBezTo>
                    <a:pt x="33" y="41"/>
                    <a:pt x="34" y="40"/>
                    <a:pt x="35" y="40"/>
                  </a:cubicBezTo>
                  <a:cubicBezTo>
                    <a:pt x="37" y="41"/>
                    <a:pt x="39" y="41"/>
                    <a:pt x="40" y="41"/>
                  </a:cubicBezTo>
                  <a:cubicBezTo>
                    <a:pt x="41" y="41"/>
                    <a:pt x="43" y="41"/>
                    <a:pt x="44" y="41"/>
                  </a:cubicBezTo>
                  <a:cubicBezTo>
                    <a:pt x="45" y="41"/>
                    <a:pt x="46" y="41"/>
                    <a:pt x="47" y="42"/>
                  </a:cubicBezTo>
                  <a:cubicBezTo>
                    <a:pt x="48" y="43"/>
                    <a:pt x="47" y="46"/>
                    <a:pt x="48" y="47"/>
                  </a:cubicBezTo>
                  <a:cubicBezTo>
                    <a:pt x="48" y="49"/>
                    <a:pt x="49" y="50"/>
                    <a:pt x="50" y="52"/>
                  </a:cubicBezTo>
                  <a:cubicBezTo>
                    <a:pt x="50" y="53"/>
                    <a:pt x="50" y="54"/>
                    <a:pt x="50" y="55"/>
                  </a:cubicBezTo>
                  <a:cubicBezTo>
                    <a:pt x="50" y="56"/>
                    <a:pt x="51" y="57"/>
                    <a:pt x="51" y="58"/>
                  </a:cubicBezTo>
                  <a:cubicBezTo>
                    <a:pt x="52" y="58"/>
                    <a:pt x="82" y="79"/>
                    <a:pt x="83" y="80"/>
                  </a:cubicBezTo>
                  <a:cubicBezTo>
                    <a:pt x="83" y="80"/>
                    <a:pt x="83" y="81"/>
                    <a:pt x="83" y="82"/>
                  </a:cubicBezTo>
                  <a:cubicBezTo>
                    <a:pt x="83" y="83"/>
                    <a:pt x="83" y="83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4" y="85"/>
                    <a:pt x="86" y="84"/>
                    <a:pt x="88" y="84"/>
                  </a:cubicBezTo>
                  <a:cubicBezTo>
                    <a:pt x="89" y="85"/>
                    <a:pt x="89" y="85"/>
                    <a:pt x="90" y="86"/>
                  </a:cubicBezTo>
                  <a:cubicBezTo>
                    <a:pt x="90" y="86"/>
                    <a:pt x="91" y="86"/>
                    <a:pt x="92" y="86"/>
                  </a:cubicBezTo>
                  <a:cubicBezTo>
                    <a:pt x="94" y="84"/>
                    <a:pt x="95" y="83"/>
                    <a:pt x="96" y="81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6" y="75"/>
                    <a:pt x="95" y="75"/>
                    <a:pt x="94" y="73"/>
                  </a:cubicBezTo>
                  <a:cubicBezTo>
                    <a:pt x="94" y="72"/>
                    <a:pt x="95" y="72"/>
                    <a:pt x="95" y="71"/>
                  </a:cubicBezTo>
                  <a:cubicBezTo>
                    <a:pt x="95" y="71"/>
                    <a:pt x="95" y="70"/>
                    <a:pt x="95" y="69"/>
                  </a:cubicBezTo>
                  <a:cubicBezTo>
                    <a:pt x="94" y="69"/>
                    <a:pt x="91" y="68"/>
                    <a:pt x="91" y="68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89" y="66"/>
                    <a:pt x="89" y="64"/>
                    <a:pt x="90" y="64"/>
                  </a:cubicBezTo>
                  <a:cubicBezTo>
                    <a:pt x="90" y="64"/>
                    <a:pt x="92" y="64"/>
                    <a:pt x="93" y="64"/>
                  </a:cubicBezTo>
                  <a:cubicBezTo>
                    <a:pt x="93" y="64"/>
                    <a:pt x="93" y="64"/>
                    <a:pt x="94" y="64"/>
                  </a:cubicBezTo>
                  <a:cubicBezTo>
                    <a:pt x="94" y="63"/>
                    <a:pt x="95" y="64"/>
                    <a:pt x="96" y="63"/>
                  </a:cubicBezTo>
                  <a:cubicBezTo>
                    <a:pt x="97" y="63"/>
                    <a:pt x="98" y="64"/>
                    <a:pt x="99" y="63"/>
                  </a:cubicBezTo>
                  <a:cubicBezTo>
                    <a:pt x="99" y="62"/>
                    <a:pt x="99" y="61"/>
                    <a:pt x="99" y="60"/>
                  </a:cubicBezTo>
                  <a:cubicBezTo>
                    <a:pt x="99" y="59"/>
                    <a:pt x="99" y="59"/>
                    <a:pt x="101" y="59"/>
                  </a:cubicBezTo>
                  <a:cubicBezTo>
                    <a:pt x="101" y="59"/>
                    <a:pt x="101" y="58"/>
                    <a:pt x="102" y="58"/>
                  </a:cubicBezTo>
                  <a:cubicBezTo>
                    <a:pt x="103" y="58"/>
                    <a:pt x="104" y="57"/>
                    <a:pt x="104" y="56"/>
                  </a:cubicBezTo>
                  <a:cubicBezTo>
                    <a:pt x="105" y="55"/>
                    <a:pt x="105" y="54"/>
                    <a:pt x="106" y="53"/>
                  </a:cubicBezTo>
                  <a:cubicBezTo>
                    <a:pt x="107" y="51"/>
                    <a:pt x="108" y="52"/>
                    <a:pt x="110" y="51"/>
                  </a:cubicBezTo>
                  <a:cubicBezTo>
                    <a:pt x="111" y="51"/>
                    <a:pt x="111" y="50"/>
                    <a:pt x="112" y="50"/>
                  </a:cubicBezTo>
                  <a:cubicBezTo>
                    <a:pt x="112" y="50"/>
                    <a:pt x="113" y="49"/>
                    <a:pt x="113" y="49"/>
                  </a:cubicBezTo>
                  <a:cubicBezTo>
                    <a:pt x="114" y="50"/>
                    <a:pt x="116" y="51"/>
                    <a:pt x="116" y="52"/>
                  </a:cubicBezTo>
                  <a:cubicBezTo>
                    <a:pt x="115" y="53"/>
                    <a:pt x="114" y="54"/>
                    <a:pt x="114" y="55"/>
                  </a:cubicBezTo>
                  <a:cubicBezTo>
                    <a:pt x="114" y="56"/>
                    <a:pt x="118" y="58"/>
                    <a:pt x="118" y="58"/>
                  </a:cubicBezTo>
                  <a:cubicBezTo>
                    <a:pt x="119" y="59"/>
                    <a:pt x="119" y="56"/>
                    <a:pt x="120" y="56"/>
                  </a:cubicBezTo>
                  <a:cubicBezTo>
                    <a:pt x="121" y="56"/>
                    <a:pt x="122" y="59"/>
                    <a:pt x="123" y="58"/>
                  </a:cubicBezTo>
                  <a:cubicBezTo>
                    <a:pt x="124" y="57"/>
                    <a:pt x="125" y="56"/>
                    <a:pt x="126" y="55"/>
                  </a:cubicBezTo>
                  <a:cubicBezTo>
                    <a:pt x="128" y="54"/>
                    <a:pt x="132" y="53"/>
                    <a:pt x="133" y="52"/>
                  </a:cubicBezTo>
                  <a:cubicBezTo>
                    <a:pt x="135" y="50"/>
                    <a:pt x="131" y="50"/>
                    <a:pt x="129" y="49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5" name="Line 218"/>
            <p:cNvSpPr>
              <a:spLocks noChangeShapeType="1"/>
            </p:cNvSpPr>
            <p:nvPr/>
          </p:nvSpPr>
          <p:spPr bwMode="auto">
            <a:xfrm>
              <a:off x="9189346" y="2435465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6" name="Line 219"/>
            <p:cNvSpPr>
              <a:spLocks noChangeShapeType="1"/>
            </p:cNvSpPr>
            <p:nvPr/>
          </p:nvSpPr>
          <p:spPr bwMode="auto">
            <a:xfrm>
              <a:off x="9189346" y="2435465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7" name="Freeform 220"/>
            <p:cNvSpPr>
              <a:spLocks/>
            </p:cNvSpPr>
            <p:nvPr/>
          </p:nvSpPr>
          <p:spPr bwMode="auto">
            <a:xfrm>
              <a:off x="9278991" y="2457560"/>
              <a:ext cx="106691" cy="53661"/>
            </a:xfrm>
            <a:custGeom>
              <a:avLst/>
              <a:gdLst/>
              <a:ahLst/>
              <a:cxnLst>
                <a:cxn ang="0">
                  <a:pos x="84" y="10"/>
                </a:cxn>
                <a:cxn ang="0">
                  <a:pos x="81" y="9"/>
                </a:cxn>
                <a:cxn ang="0">
                  <a:pos x="80" y="8"/>
                </a:cxn>
                <a:cxn ang="0">
                  <a:pos x="76" y="4"/>
                </a:cxn>
                <a:cxn ang="0">
                  <a:pos x="68" y="4"/>
                </a:cxn>
                <a:cxn ang="0">
                  <a:pos x="62" y="3"/>
                </a:cxn>
                <a:cxn ang="0">
                  <a:pos x="57" y="3"/>
                </a:cxn>
                <a:cxn ang="0">
                  <a:pos x="46" y="4"/>
                </a:cxn>
                <a:cxn ang="0">
                  <a:pos x="41" y="1"/>
                </a:cxn>
                <a:cxn ang="0">
                  <a:pos x="37" y="1"/>
                </a:cxn>
                <a:cxn ang="0">
                  <a:pos x="33" y="3"/>
                </a:cxn>
                <a:cxn ang="0">
                  <a:pos x="33" y="8"/>
                </a:cxn>
                <a:cxn ang="0">
                  <a:pos x="26" y="7"/>
                </a:cxn>
                <a:cxn ang="0">
                  <a:pos x="20" y="4"/>
                </a:cxn>
                <a:cxn ang="0">
                  <a:pos x="15" y="6"/>
                </a:cxn>
                <a:cxn ang="0">
                  <a:pos x="13" y="10"/>
                </a:cxn>
                <a:cxn ang="0">
                  <a:pos x="14" y="13"/>
                </a:cxn>
                <a:cxn ang="0">
                  <a:pos x="9" y="18"/>
                </a:cxn>
                <a:cxn ang="0">
                  <a:pos x="25" y="24"/>
                </a:cxn>
                <a:cxn ang="0">
                  <a:pos x="19" y="33"/>
                </a:cxn>
                <a:cxn ang="0">
                  <a:pos x="13" y="32"/>
                </a:cxn>
                <a:cxn ang="0">
                  <a:pos x="12" y="34"/>
                </a:cxn>
                <a:cxn ang="0">
                  <a:pos x="6" y="32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3" y="39"/>
                </a:cxn>
                <a:cxn ang="0">
                  <a:pos x="9" y="39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9" y="38"/>
                </a:cxn>
                <a:cxn ang="0">
                  <a:pos x="20" y="41"/>
                </a:cxn>
                <a:cxn ang="0">
                  <a:pos x="24" y="42"/>
                </a:cxn>
                <a:cxn ang="0">
                  <a:pos x="29" y="40"/>
                </a:cxn>
                <a:cxn ang="0">
                  <a:pos x="36" y="39"/>
                </a:cxn>
                <a:cxn ang="0">
                  <a:pos x="37" y="34"/>
                </a:cxn>
                <a:cxn ang="0">
                  <a:pos x="39" y="33"/>
                </a:cxn>
                <a:cxn ang="0">
                  <a:pos x="45" y="28"/>
                </a:cxn>
                <a:cxn ang="0">
                  <a:pos x="50" y="28"/>
                </a:cxn>
                <a:cxn ang="0">
                  <a:pos x="54" y="31"/>
                </a:cxn>
                <a:cxn ang="0">
                  <a:pos x="58" y="26"/>
                </a:cxn>
                <a:cxn ang="0">
                  <a:pos x="60" y="24"/>
                </a:cxn>
                <a:cxn ang="0">
                  <a:pos x="59" y="21"/>
                </a:cxn>
                <a:cxn ang="0">
                  <a:pos x="61" y="20"/>
                </a:cxn>
                <a:cxn ang="0">
                  <a:pos x="68" y="19"/>
                </a:cxn>
                <a:cxn ang="0">
                  <a:pos x="78" y="17"/>
                </a:cxn>
                <a:cxn ang="0">
                  <a:pos x="85" y="14"/>
                </a:cxn>
              </a:cxnLst>
              <a:rect l="0" t="0" r="r" b="b"/>
              <a:pathLst>
                <a:path w="86" h="43">
                  <a:moveTo>
                    <a:pt x="86" y="11"/>
                  </a:moveTo>
                  <a:cubicBezTo>
                    <a:pt x="86" y="11"/>
                    <a:pt x="85" y="11"/>
                    <a:pt x="85" y="11"/>
                  </a:cubicBezTo>
                  <a:cubicBezTo>
                    <a:pt x="85" y="11"/>
                    <a:pt x="85" y="10"/>
                    <a:pt x="84" y="10"/>
                  </a:cubicBezTo>
                  <a:cubicBezTo>
                    <a:pt x="84" y="10"/>
                    <a:pt x="84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2" y="10"/>
                    <a:pt x="82" y="10"/>
                    <a:pt x="81" y="9"/>
                  </a:cubicBezTo>
                  <a:cubicBezTo>
                    <a:pt x="81" y="9"/>
                    <a:pt x="81" y="9"/>
                    <a:pt x="80" y="9"/>
                  </a:cubicBezTo>
                  <a:cubicBezTo>
                    <a:pt x="80" y="9"/>
                    <a:pt x="80" y="8"/>
                    <a:pt x="80" y="8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8"/>
                    <a:pt x="79" y="7"/>
                    <a:pt x="79" y="7"/>
                  </a:cubicBezTo>
                  <a:cubicBezTo>
                    <a:pt x="79" y="7"/>
                    <a:pt x="79" y="6"/>
                    <a:pt x="78" y="5"/>
                  </a:cubicBezTo>
                  <a:cubicBezTo>
                    <a:pt x="78" y="5"/>
                    <a:pt x="77" y="4"/>
                    <a:pt x="76" y="4"/>
                  </a:cubicBezTo>
                  <a:cubicBezTo>
                    <a:pt x="76" y="4"/>
                    <a:pt x="75" y="4"/>
                    <a:pt x="74" y="4"/>
                  </a:cubicBezTo>
                  <a:cubicBezTo>
                    <a:pt x="73" y="4"/>
                    <a:pt x="72" y="4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7" y="4"/>
                    <a:pt x="66" y="4"/>
                    <a:pt x="65" y="3"/>
                  </a:cubicBezTo>
                  <a:cubicBezTo>
                    <a:pt x="65" y="3"/>
                    <a:pt x="64" y="3"/>
                    <a:pt x="64" y="3"/>
                  </a:cubicBezTo>
                  <a:cubicBezTo>
                    <a:pt x="63" y="3"/>
                    <a:pt x="63" y="3"/>
                    <a:pt x="62" y="3"/>
                  </a:cubicBezTo>
                  <a:cubicBezTo>
                    <a:pt x="61" y="3"/>
                    <a:pt x="60" y="2"/>
                    <a:pt x="60" y="2"/>
                  </a:cubicBezTo>
                  <a:cubicBezTo>
                    <a:pt x="59" y="2"/>
                    <a:pt x="58" y="2"/>
                    <a:pt x="58" y="2"/>
                  </a:cubicBezTo>
                  <a:cubicBezTo>
                    <a:pt x="57" y="2"/>
                    <a:pt x="57" y="2"/>
                    <a:pt x="57" y="3"/>
                  </a:cubicBezTo>
                  <a:cubicBezTo>
                    <a:pt x="56" y="3"/>
                    <a:pt x="56" y="4"/>
                    <a:pt x="55" y="4"/>
                  </a:cubicBezTo>
                  <a:cubicBezTo>
                    <a:pt x="53" y="4"/>
                    <a:pt x="51" y="4"/>
                    <a:pt x="49" y="4"/>
                  </a:cubicBezTo>
                  <a:cubicBezTo>
                    <a:pt x="48" y="4"/>
                    <a:pt x="47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4" y="3"/>
                    <a:pt x="43" y="3"/>
                    <a:pt x="42" y="2"/>
                  </a:cubicBezTo>
                  <a:cubicBezTo>
                    <a:pt x="42" y="2"/>
                    <a:pt x="42" y="2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39" y="0"/>
                    <a:pt x="39" y="0"/>
                  </a:cubicBezTo>
                  <a:cubicBezTo>
                    <a:pt x="38" y="0"/>
                    <a:pt x="38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5" y="1"/>
                    <a:pt x="34" y="1"/>
                    <a:pt x="33" y="2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6"/>
                    <a:pt x="34" y="6"/>
                    <a:pt x="33" y="7"/>
                  </a:cubicBezTo>
                  <a:cubicBezTo>
                    <a:pt x="33" y="7"/>
                    <a:pt x="33" y="8"/>
                    <a:pt x="33" y="8"/>
                  </a:cubicBezTo>
                  <a:cubicBezTo>
                    <a:pt x="33" y="8"/>
                    <a:pt x="32" y="8"/>
                    <a:pt x="31" y="8"/>
                  </a:cubicBezTo>
                  <a:cubicBezTo>
                    <a:pt x="30" y="8"/>
                    <a:pt x="30" y="7"/>
                    <a:pt x="29" y="7"/>
                  </a:cubicBezTo>
                  <a:cubicBezTo>
                    <a:pt x="28" y="7"/>
                    <a:pt x="27" y="7"/>
                    <a:pt x="26" y="7"/>
                  </a:cubicBezTo>
                  <a:cubicBezTo>
                    <a:pt x="26" y="7"/>
                    <a:pt x="25" y="7"/>
                    <a:pt x="24" y="6"/>
                  </a:cubicBezTo>
                  <a:cubicBezTo>
                    <a:pt x="24" y="6"/>
                    <a:pt x="23" y="5"/>
                    <a:pt x="22" y="5"/>
                  </a:cubicBezTo>
                  <a:cubicBezTo>
                    <a:pt x="21" y="5"/>
                    <a:pt x="21" y="4"/>
                    <a:pt x="20" y="4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7"/>
                    <a:pt x="14" y="7"/>
                    <a:pt x="14" y="7"/>
                  </a:cubicBezTo>
                  <a:cubicBezTo>
                    <a:pt x="14" y="8"/>
                    <a:pt x="14" y="9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5" y="11"/>
                    <a:pt x="15" y="11"/>
                  </a:cubicBezTo>
                  <a:cubicBezTo>
                    <a:pt x="16" y="12"/>
                    <a:pt x="15" y="13"/>
                    <a:pt x="14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2" y="15"/>
                    <a:pt x="11" y="15"/>
                    <a:pt x="11" y="16"/>
                  </a:cubicBezTo>
                  <a:cubicBezTo>
                    <a:pt x="11" y="16"/>
                    <a:pt x="9" y="18"/>
                    <a:pt x="9" y="18"/>
                  </a:cubicBezTo>
                  <a:cubicBezTo>
                    <a:pt x="8" y="20"/>
                    <a:pt x="12" y="20"/>
                    <a:pt x="13" y="20"/>
                  </a:cubicBezTo>
                  <a:cubicBezTo>
                    <a:pt x="15" y="20"/>
                    <a:pt x="17" y="20"/>
                    <a:pt x="19" y="22"/>
                  </a:cubicBezTo>
                  <a:cubicBezTo>
                    <a:pt x="21" y="23"/>
                    <a:pt x="23" y="22"/>
                    <a:pt x="25" y="24"/>
                  </a:cubicBezTo>
                  <a:cubicBezTo>
                    <a:pt x="27" y="25"/>
                    <a:pt x="31" y="25"/>
                    <a:pt x="29" y="27"/>
                  </a:cubicBezTo>
                  <a:cubicBezTo>
                    <a:pt x="28" y="28"/>
                    <a:pt x="24" y="29"/>
                    <a:pt x="22" y="30"/>
                  </a:cubicBezTo>
                  <a:cubicBezTo>
                    <a:pt x="21" y="31"/>
                    <a:pt x="20" y="32"/>
                    <a:pt x="19" y="33"/>
                  </a:cubicBezTo>
                  <a:cubicBezTo>
                    <a:pt x="18" y="34"/>
                    <a:pt x="17" y="31"/>
                    <a:pt x="16" y="31"/>
                  </a:cubicBezTo>
                  <a:cubicBezTo>
                    <a:pt x="15" y="31"/>
                    <a:pt x="15" y="34"/>
                    <a:pt x="14" y="33"/>
                  </a:cubicBezTo>
                  <a:cubicBezTo>
                    <a:pt x="14" y="33"/>
                    <a:pt x="13" y="33"/>
                    <a:pt x="13" y="32"/>
                  </a:cubicBezTo>
                  <a:cubicBezTo>
                    <a:pt x="13" y="32"/>
                    <a:pt x="13" y="32"/>
                    <a:pt x="12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4"/>
                    <a:pt x="12" y="34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7" y="33"/>
                    <a:pt x="7" y="32"/>
                    <a:pt x="6" y="32"/>
                  </a:cubicBezTo>
                  <a:cubicBezTo>
                    <a:pt x="6" y="32"/>
                    <a:pt x="6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2" y="34"/>
                    <a:pt x="2" y="34"/>
                  </a:cubicBezTo>
                  <a:cubicBezTo>
                    <a:pt x="1" y="34"/>
                    <a:pt x="1" y="35"/>
                    <a:pt x="0" y="36"/>
                  </a:cubicBezTo>
                  <a:cubicBezTo>
                    <a:pt x="0" y="36"/>
                    <a:pt x="1" y="37"/>
                    <a:pt x="1" y="37"/>
                  </a:cubicBezTo>
                  <a:cubicBezTo>
                    <a:pt x="1" y="38"/>
                    <a:pt x="1" y="39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4" y="39"/>
                    <a:pt x="4" y="39"/>
                    <a:pt x="5" y="39"/>
                  </a:cubicBezTo>
                  <a:cubicBezTo>
                    <a:pt x="5" y="39"/>
                    <a:pt x="7" y="39"/>
                    <a:pt x="7" y="39"/>
                  </a:cubicBezTo>
                  <a:cubicBezTo>
                    <a:pt x="8" y="39"/>
                    <a:pt x="8" y="39"/>
                    <a:pt x="9" y="39"/>
                  </a:cubicBezTo>
                  <a:cubicBezTo>
                    <a:pt x="9" y="39"/>
                    <a:pt x="10" y="39"/>
                    <a:pt x="10" y="39"/>
                  </a:cubicBezTo>
                  <a:cubicBezTo>
                    <a:pt x="11" y="39"/>
                    <a:pt x="12" y="39"/>
                    <a:pt x="13" y="39"/>
                  </a:cubicBezTo>
                  <a:cubicBezTo>
                    <a:pt x="13" y="39"/>
                    <a:pt x="13" y="40"/>
                    <a:pt x="13" y="40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5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7" y="39"/>
                    <a:pt x="17" y="38"/>
                    <a:pt x="17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20" y="40"/>
                    <a:pt x="20" y="40"/>
                  </a:cubicBezTo>
                  <a:cubicBezTo>
                    <a:pt x="20" y="40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2"/>
                    <a:pt x="22" y="42"/>
                    <a:pt x="22" y="42"/>
                  </a:cubicBezTo>
                  <a:cubicBezTo>
                    <a:pt x="23" y="43"/>
                    <a:pt x="24" y="42"/>
                    <a:pt x="24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6" y="41"/>
                    <a:pt x="26" y="40"/>
                    <a:pt x="26" y="40"/>
                  </a:cubicBezTo>
                  <a:cubicBezTo>
                    <a:pt x="27" y="40"/>
                    <a:pt x="29" y="40"/>
                    <a:pt x="2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3" y="40"/>
                    <a:pt x="34" y="40"/>
                  </a:cubicBezTo>
                  <a:cubicBezTo>
                    <a:pt x="34" y="40"/>
                    <a:pt x="35" y="39"/>
                    <a:pt x="36" y="39"/>
                  </a:cubicBezTo>
                  <a:cubicBezTo>
                    <a:pt x="37" y="38"/>
                    <a:pt x="37" y="38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4"/>
                  </a:cubicBezTo>
                  <a:cubicBezTo>
                    <a:pt x="37" y="34"/>
                    <a:pt x="37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9" y="33"/>
                    <a:pt x="39" y="33"/>
                  </a:cubicBezTo>
                  <a:cubicBezTo>
                    <a:pt x="40" y="32"/>
                    <a:pt x="40" y="32"/>
                    <a:pt x="41" y="31"/>
                  </a:cubicBezTo>
                  <a:cubicBezTo>
                    <a:pt x="42" y="31"/>
                    <a:pt x="43" y="31"/>
                    <a:pt x="43" y="30"/>
                  </a:cubicBezTo>
                  <a:cubicBezTo>
                    <a:pt x="44" y="29"/>
                    <a:pt x="44" y="29"/>
                    <a:pt x="45" y="28"/>
                  </a:cubicBezTo>
                  <a:cubicBezTo>
                    <a:pt x="46" y="28"/>
                    <a:pt x="47" y="28"/>
                    <a:pt x="48" y="28"/>
                  </a:cubicBezTo>
                  <a:cubicBezTo>
                    <a:pt x="48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50" y="31"/>
                    <a:pt x="51" y="31"/>
                  </a:cubicBezTo>
                  <a:cubicBezTo>
                    <a:pt x="51" y="31"/>
                    <a:pt x="52" y="31"/>
                    <a:pt x="52" y="31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5" y="31"/>
                    <a:pt x="55" y="31"/>
                    <a:pt x="55" y="30"/>
                  </a:cubicBezTo>
                  <a:cubicBezTo>
                    <a:pt x="56" y="29"/>
                    <a:pt x="57" y="29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58" y="26"/>
                    <a:pt x="59" y="26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61" y="23"/>
                    <a:pt x="61" y="22"/>
                    <a:pt x="61" y="22"/>
                  </a:cubicBezTo>
                  <a:cubicBezTo>
                    <a:pt x="60" y="22"/>
                    <a:pt x="59" y="22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60" y="21"/>
                    <a:pt x="60" y="21"/>
                  </a:cubicBezTo>
                  <a:cubicBezTo>
                    <a:pt x="60" y="20"/>
                    <a:pt x="61" y="20"/>
                    <a:pt x="61" y="20"/>
                  </a:cubicBezTo>
                  <a:cubicBezTo>
                    <a:pt x="62" y="20"/>
                    <a:pt x="62" y="19"/>
                    <a:pt x="62" y="19"/>
                  </a:cubicBezTo>
                  <a:cubicBezTo>
                    <a:pt x="63" y="19"/>
                    <a:pt x="64" y="19"/>
                    <a:pt x="65" y="19"/>
                  </a:cubicBezTo>
                  <a:cubicBezTo>
                    <a:pt x="66" y="19"/>
                    <a:pt x="67" y="19"/>
                    <a:pt x="68" y="19"/>
                  </a:cubicBezTo>
                  <a:cubicBezTo>
                    <a:pt x="70" y="19"/>
                    <a:pt x="71" y="20"/>
                    <a:pt x="72" y="19"/>
                  </a:cubicBezTo>
                  <a:cubicBezTo>
                    <a:pt x="73" y="19"/>
                    <a:pt x="75" y="18"/>
                    <a:pt x="76" y="18"/>
                  </a:cubicBezTo>
                  <a:cubicBezTo>
                    <a:pt x="77" y="17"/>
                    <a:pt x="77" y="17"/>
                    <a:pt x="78" y="17"/>
                  </a:cubicBezTo>
                  <a:cubicBezTo>
                    <a:pt x="79" y="16"/>
                    <a:pt x="79" y="16"/>
                    <a:pt x="80" y="16"/>
                  </a:cubicBezTo>
                  <a:cubicBezTo>
                    <a:pt x="81" y="15"/>
                    <a:pt x="81" y="15"/>
                    <a:pt x="82" y="15"/>
                  </a:cubicBezTo>
                  <a:cubicBezTo>
                    <a:pt x="83" y="15"/>
                    <a:pt x="84" y="15"/>
                    <a:pt x="85" y="14"/>
                  </a:cubicBezTo>
                  <a:cubicBezTo>
                    <a:pt x="85" y="14"/>
                    <a:pt x="86" y="14"/>
                    <a:pt x="86" y="13"/>
                  </a:cubicBezTo>
                  <a:cubicBezTo>
                    <a:pt x="86" y="12"/>
                    <a:pt x="86" y="11"/>
                    <a:pt x="86" y="1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8" name="Freeform 221"/>
            <p:cNvSpPr>
              <a:spLocks noEditPoints="1"/>
            </p:cNvSpPr>
            <p:nvPr/>
          </p:nvSpPr>
          <p:spPr bwMode="auto">
            <a:xfrm>
              <a:off x="9260052" y="2304784"/>
              <a:ext cx="653401" cy="417292"/>
            </a:xfrm>
            <a:custGeom>
              <a:avLst/>
              <a:gdLst/>
              <a:ahLst/>
              <a:cxnLst>
                <a:cxn ang="0">
                  <a:pos x="18" y="156"/>
                </a:cxn>
                <a:cxn ang="0">
                  <a:pos x="18" y="156"/>
                </a:cxn>
                <a:cxn ang="0">
                  <a:pos x="24" y="162"/>
                </a:cxn>
                <a:cxn ang="0">
                  <a:pos x="16" y="161"/>
                </a:cxn>
                <a:cxn ang="0">
                  <a:pos x="19" y="150"/>
                </a:cxn>
                <a:cxn ang="0">
                  <a:pos x="25" y="153"/>
                </a:cxn>
                <a:cxn ang="0">
                  <a:pos x="41" y="163"/>
                </a:cxn>
                <a:cxn ang="0">
                  <a:pos x="15" y="183"/>
                </a:cxn>
                <a:cxn ang="0">
                  <a:pos x="7" y="161"/>
                </a:cxn>
                <a:cxn ang="0">
                  <a:pos x="9" y="161"/>
                </a:cxn>
                <a:cxn ang="0">
                  <a:pos x="28" y="155"/>
                </a:cxn>
                <a:cxn ang="0">
                  <a:pos x="31" y="163"/>
                </a:cxn>
                <a:cxn ang="0">
                  <a:pos x="31" y="162"/>
                </a:cxn>
                <a:cxn ang="0">
                  <a:pos x="36" y="164"/>
                </a:cxn>
                <a:cxn ang="0">
                  <a:pos x="264" y="328"/>
                </a:cxn>
                <a:cxn ang="0">
                  <a:pos x="485" y="54"/>
                </a:cxn>
                <a:cxn ang="0">
                  <a:pos x="425" y="4"/>
                </a:cxn>
                <a:cxn ang="0">
                  <a:pos x="405" y="43"/>
                </a:cxn>
                <a:cxn ang="0">
                  <a:pos x="377" y="72"/>
                </a:cxn>
                <a:cxn ang="0">
                  <a:pos x="395" y="87"/>
                </a:cxn>
                <a:cxn ang="0">
                  <a:pos x="347" y="118"/>
                </a:cxn>
                <a:cxn ang="0">
                  <a:pos x="308" y="134"/>
                </a:cxn>
                <a:cxn ang="0">
                  <a:pos x="261" y="131"/>
                </a:cxn>
                <a:cxn ang="0">
                  <a:pos x="211" y="110"/>
                </a:cxn>
                <a:cxn ang="0">
                  <a:pos x="182" y="80"/>
                </a:cxn>
                <a:cxn ang="0">
                  <a:pos x="151" y="60"/>
                </a:cxn>
                <a:cxn ang="0">
                  <a:pos x="119" y="88"/>
                </a:cxn>
                <a:cxn ang="0">
                  <a:pos x="97" y="105"/>
                </a:cxn>
                <a:cxn ang="0">
                  <a:pos x="93" y="140"/>
                </a:cxn>
                <a:cxn ang="0">
                  <a:pos x="75" y="146"/>
                </a:cxn>
                <a:cxn ang="0">
                  <a:pos x="64" y="151"/>
                </a:cxn>
                <a:cxn ang="0">
                  <a:pos x="51" y="162"/>
                </a:cxn>
                <a:cxn ang="0">
                  <a:pos x="53" y="176"/>
                </a:cxn>
                <a:cxn ang="0">
                  <a:pos x="68" y="193"/>
                </a:cxn>
                <a:cxn ang="0">
                  <a:pos x="87" y="208"/>
                </a:cxn>
                <a:cxn ang="0">
                  <a:pos x="88" y="232"/>
                </a:cxn>
                <a:cxn ang="0">
                  <a:pos x="109" y="252"/>
                </a:cxn>
                <a:cxn ang="0">
                  <a:pos x="129" y="260"/>
                </a:cxn>
                <a:cxn ang="0">
                  <a:pos x="142" y="268"/>
                </a:cxn>
                <a:cxn ang="0">
                  <a:pos x="158" y="272"/>
                </a:cxn>
                <a:cxn ang="0">
                  <a:pos x="169" y="275"/>
                </a:cxn>
                <a:cxn ang="0">
                  <a:pos x="188" y="270"/>
                </a:cxn>
                <a:cxn ang="0">
                  <a:pos x="193" y="280"/>
                </a:cxn>
                <a:cxn ang="0">
                  <a:pos x="209" y="274"/>
                </a:cxn>
                <a:cxn ang="0">
                  <a:pos x="231" y="272"/>
                </a:cxn>
                <a:cxn ang="0">
                  <a:pos x="242" y="269"/>
                </a:cxn>
                <a:cxn ang="0">
                  <a:pos x="245" y="290"/>
                </a:cxn>
                <a:cxn ang="0">
                  <a:pos x="241" y="305"/>
                </a:cxn>
                <a:cxn ang="0">
                  <a:pos x="249" y="319"/>
                </a:cxn>
                <a:cxn ang="0">
                  <a:pos x="266" y="329"/>
                </a:cxn>
                <a:cxn ang="0">
                  <a:pos x="277" y="316"/>
                </a:cxn>
                <a:cxn ang="0">
                  <a:pos x="295" y="313"/>
                </a:cxn>
                <a:cxn ang="0">
                  <a:pos x="308" y="317"/>
                </a:cxn>
                <a:cxn ang="0">
                  <a:pos x="330" y="326"/>
                </a:cxn>
                <a:cxn ang="0">
                  <a:pos x="364" y="320"/>
                </a:cxn>
                <a:cxn ang="0">
                  <a:pos x="411" y="286"/>
                </a:cxn>
                <a:cxn ang="0">
                  <a:pos x="428" y="243"/>
                </a:cxn>
                <a:cxn ang="0">
                  <a:pos x="419" y="192"/>
                </a:cxn>
                <a:cxn ang="0">
                  <a:pos x="403" y="177"/>
                </a:cxn>
                <a:cxn ang="0">
                  <a:pos x="422" y="148"/>
                </a:cxn>
                <a:cxn ang="0">
                  <a:pos x="455" y="149"/>
                </a:cxn>
                <a:cxn ang="0">
                  <a:pos x="479" y="136"/>
                </a:cxn>
                <a:cxn ang="0">
                  <a:pos x="512" y="103"/>
                </a:cxn>
              </a:cxnLst>
              <a:rect l="0" t="0" r="r" b="b"/>
              <a:pathLst>
                <a:path w="526" h="336">
                  <a:moveTo>
                    <a:pt x="168" y="276"/>
                  </a:moveTo>
                  <a:cubicBezTo>
                    <a:pt x="168" y="277"/>
                    <a:pt x="168" y="277"/>
                    <a:pt x="168" y="277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68" y="277"/>
                    <a:pt x="168" y="277"/>
                    <a:pt x="168" y="276"/>
                  </a:cubicBezTo>
                  <a:moveTo>
                    <a:pt x="10" y="161"/>
                  </a:moveTo>
                  <a:cubicBezTo>
                    <a:pt x="10" y="161"/>
                    <a:pt x="9" y="161"/>
                    <a:pt x="9" y="161"/>
                  </a:cubicBezTo>
                  <a:cubicBezTo>
                    <a:pt x="9" y="161"/>
                    <a:pt x="10" y="161"/>
                    <a:pt x="10" y="161"/>
                  </a:cubicBezTo>
                  <a:moveTo>
                    <a:pt x="11" y="157"/>
                  </a:moveTo>
                  <a:cubicBezTo>
                    <a:pt x="11" y="157"/>
                    <a:pt x="10" y="157"/>
                    <a:pt x="10" y="157"/>
                  </a:cubicBezTo>
                  <a:cubicBezTo>
                    <a:pt x="10" y="157"/>
                    <a:pt x="11" y="157"/>
                    <a:pt x="11" y="157"/>
                  </a:cubicBezTo>
                  <a:moveTo>
                    <a:pt x="18" y="156"/>
                  </a:move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18" y="156"/>
                    <a:pt x="18" y="156"/>
                  </a:cubicBezTo>
                  <a:moveTo>
                    <a:pt x="18" y="162"/>
                  </a:moveTo>
                  <a:cubicBezTo>
                    <a:pt x="18" y="162"/>
                    <a:pt x="18" y="162"/>
                    <a:pt x="17" y="162"/>
                  </a:cubicBezTo>
                  <a:cubicBezTo>
                    <a:pt x="18" y="162"/>
                    <a:pt x="18" y="162"/>
                    <a:pt x="18" y="162"/>
                  </a:cubicBezTo>
                  <a:cubicBezTo>
                    <a:pt x="19" y="162"/>
                    <a:pt x="19" y="162"/>
                    <a:pt x="19" y="162"/>
                  </a:cubicBezTo>
                  <a:cubicBezTo>
                    <a:pt x="19" y="162"/>
                    <a:pt x="19" y="162"/>
                    <a:pt x="18" y="162"/>
                  </a:cubicBezTo>
                  <a:moveTo>
                    <a:pt x="19" y="156"/>
                  </a:moveTo>
                  <a:cubicBezTo>
                    <a:pt x="19" y="156"/>
                    <a:pt x="18" y="156"/>
                    <a:pt x="18" y="156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18" y="156"/>
                    <a:pt x="18" y="156"/>
                  </a:cubicBezTo>
                  <a:cubicBezTo>
                    <a:pt x="18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cubicBezTo>
                    <a:pt x="19" y="156"/>
                    <a:pt x="19" y="156"/>
                    <a:pt x="19" y="156"/>
                  </a:cubicBezTo>
                  <a:moveTo>
                    <a:pt x="25" y="162"/>
                  </a:moveTo>
                  <a:cubicBezTo>
                    <a:pt x="25" y="162"/>
                    <a:pt x="24" y="162"/>
                    <a:pt x="24" y="162"/>
                  </a:cubicBezTo>
                  <a:cubicBezTo>
                    <a:pt x="23" y="162"/>
                    <a:pt x="23" y="162"/>
                    <a:pt x="22" y="162"/>
                  </a:cubicBezTo>
                  <a:cubicBezTo>
                    <a:pt x="22" y="162"/>
                    <a:pt x="21" y="162"/>
                    <a:pt x="20" y="162"/>
                  </a:cubicBezTo>
                  <a:cubicBezTo>
                    <a:pt x="21" y="162"/>
                    <a:pt x="22" y="162"/>
                    <a:pt x="22" y="162"/>
                  </a:cubicBezTo>
                  <a:cubicBezTo>
                    <a:pt x="23" y="162"/>
                    <a:pt x="23" y="162"/>
                    <a:pt x="24" y="162"/>
                  </a:cubicBezTo>
                  <a:cubicBezTo>
                    <a:pt x="24" y="162"/>
                    <a:pt x="25" y="162"/>
                    <a:pt x="25" y="162"/>
                  </a:cubicBezTo>
                  <a:cubicBezTo>
                    <a:pt x="25" y="162"/>
                    <a:pt x="26" y="162"/>
                    <a:pt x="26" y="162"/>
                  </a:cubicBezTo>
                  <a:cubicBezTo>
                    <a:pt x="26" y="162"/>
                    <a:pt x="25" y="162"/>
                    <a:pt x="25" y="162"/>
                  </a:cubicBezTo>
                  <a:moveTo>
                    <a:pt x="21" y="155"/>
                  </a:moveTo>
                  <a:cubicBezTo>
                    <a:pt x="21" y="155"/>
                    <a:pt x="21" y="155"/>
                    <a:pt x="21" y="155"/>
                  </a:cubicBezTo>
                  <a:cubicBezTo>
                    <a:pt x="21" y="155"/>
                    <a:pt x="21" y="155"/>
                    <a:pt x="21" y="155"/>
                  </a:cubicBezTo>
                  <a:moveTo>
                    <a:pt x="24" y="178"/>
                  </a:moveTo>
                  <a:cubicBezTo>
                    <a:pt x="24" y="177"/>
                    <a:pt x="24" y="176"/>
                    <a:pt x="25" y="175"/>
                  </a:cubicBezTo>
                  <a:cubicBezTo>
                    <a:pt x="24" y="176"/>
                    <a:pt x="24" y="177"/>
                    <a:pt x="24" y="178"/>
                  </a:cubicBezTo>
                  <a:moveTo>
                    <a:pt x="16" y="160"/>
                  </a:moveTo>
                  <a:cubicBezTo>
                    <a:pt x="16" y="161"/>
                    <a:pt x="16" y="161"/>
                    <a:pt x="16" y="161"/>
                  </a:cubicBezTo>
                  <a:cubicBezTo>
                    <a:pt x="16" y="161"/>
                    <a:pt x="16" y="161"/>
                    <a:pt x="16" y="160"/>
                  </a:cubicBezTo>
                  <a:cubicBezTo>
                    <a:pt x="16" y="160"/>
                    <a:pt x="15" y="159"/>
                    <a:pt x="15" y="159"/>
                  </a:cubicBezTo>
                  <a:cubicBezTo>
                    <a:pt x="15" y="158"/>
                    <a:pt x="15" y="158"/>
                    <a:pt x="16" y="158"/>
                  </a:cubicBezTo>
                  <a:cubicBezTo>
                    <a:pt x="15" y="158"/>
                    <a:pt x="15" y="158"/>
                    <a:pt x="15" y="159"/>
                  </a:cubicBezTo>
                  <a:cubicBezTo>
                    <a:pt x="15" y="159"/>
                    <a:pt x="16" y="160"/>
                    <a:pt x="16" y="160"/>
                  </a:cubicBezTo>
                  <a:moveTo>
                    <a:pt x="18" y="150"/>
                  </a:move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moveTo>
                    <a:pt x="19" y="150"/>
                  </a:moveTo>
                  <a:cubicBezTo>
                    <a:pt x="19" y="150"/>
                    <a:pt x="18" y="150"/>
                    <a:pt x="18" y="150"/>
                  </a:cubicBezTo>
                  <a:cubicBezTo>
                    <a:pt x="18" y="150"/>
                    <a:pt x="19" y="150"/>
                    <a:pt x="19" y="150"/>
                  </a:cubicBezTo>
                  <a:moveTo>
                    <a:pt x="23" y="148"/>
                  </a:moveTo>
                  <a:cubicBezTo>
                    <a:pt x="23" y="148"/>
                    <a:pt x="23" y="148"/>
                    <a:pt x="23" y="148"/>
                  </a:cubicBezTo>
                  <a:cubicBezTo>
                    <a:pt x="23" y="148"/>
                    <a:pt x="23" y="148"/>
                    <a:pt x="23" y="148"/>
                  </a:cubicBezTo>
                  <a:moveTo>
                    <a:pt x="25" y="158"/>
                  </a:moveTo>
                  <a:cubicBezTo>
                    <a:pt x="25" y="158"/>
                    <a:pt x="25" y="158"/>
                    <a:pt x="25" y="158"/>
                  </a:cubicBezTo>
                  <a:cubicBezTo>
                    <a:pt x="25" y="158"/>
                    <a:pt x="25" y="158"/>
                    <a:pt x="25" y="158"/>
                  </a:cubicBezTo>
                  <a:moveTo>
                    <a:pt x="25" y="153"/>
                  </a:moveTo>
                  <a:cubicBezTo>
                    <a:pt x="25" y="153"/>
                    <a:pt x="25" y="153"/>
                    <a:pt x="25" y="15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5" y="153"/>
                    <a:pt x="25" y="153"/>
                    <a:pt x="25" y="153"/>
                  </a:cubicBezTo>
                  <a:moveTo>
                    <a:pt x="28" y="162"/>
                  </a:moveTo>
                  <a:cubicBezTo>
                    <a:pt x="28" y="162"/>
                    <a:pt x="27" y="162"/>
                    <a:pt x="27" y="162"/>
                  </a:cubicBezTo>
                  <a:cubicBezTo>
                    <a:pt x="27" y="162"/>
                    <a:pt x="28" y="162"/>
                    <a:pt x="28" y="162"/>
                  </a:cubicBezTo>
                  <a:cubicBezTo>
                    <a:pt x="28" y="162"/>
                    <a:pt x="28" y="163"/>
                    <a:pt x="28" y="163"/>
                  </a:cubicBezTo>
                  <a:cubicBezTo>
                    <a:pt x="28" y="163"/>
                    <a:pt x="29" y="163"/>
                    <a:pt x="29" y="163"/>
                  </a:cubicBezTo>
                  <a:cubicBezTo>
                    <a:pt x="29" y="163"/>
                    <a:pt x="28" y="163"/>
                    <a:pt x="28" y="163"/>
                  </a:cubicBezTo>
                  <a:cubicBezTo>
                    <a:pt x="28" y="163"/>
                    <a:pt x="28" y="162"/>
                    <a:pt x="28" y="162"/>
                  </a:cubicBezTo>
                  <a:moveTo>
                    <a:pt x="39" y="165"/>
                  </a:moveTo>
                  <a:cubicBezTo>
                    <a:pt x="39" y="165"/>
                    <a:pt x="38" y="166"/>
                    <a:pt x="38" y="165"/>
                  </a:cubicBezTo>
                  <a:cubicBezTo>
                    <a:pt x="38" y="166"/>
                    <a:pt x="39" y="165"/>
                    <a:pt x="39" y="165"/>
                  </a:cubicBezTo>
                  <a:moveTo>
                    <a:pt x="41" y="163"/>
                  </a:moveTo>
                  <a:cubicBezTo>
                    <a:pt x="41" y="163"/>
                    <a:pt x="41" y="164"/>
                    <a:pt x="41" y="164"/>
                  </a:cubicBezTo>
                  <a:cubicBezTo>
                    <a:pt x="41" y="164"/>
                    <a:pt x="41" y="163"/>
                    <a:pt x="41" y="163"/>
                  </a:cubicBezTo>
                  <a:moveTo>
                    <a:pt x="40" y="165"/>
                  </a:moveTo>
                  <a:cubicBezTo>
                    <a:pt x="40" y="165"/>
                    <a:pt x="40" y="164"/>
                    <a:pt x="41" y="164"/>
                  </a:cubicBezTo>
                  <a:cubicBezTo>
                    <a:pt x="40" y="164"/>
                    <a:pt x="40" y="165"/>
                    <a:pt x="40" y="165"/>
                  </a:cubicBezTo>
                  <a:moveTo>
                    <a:pt x="50" y="184"/>
                  </a:moveTo>
                  <a:cubicBezTo>
                    <a:pt x="49" y="184"/>
                    <a:pt x="48" y="184"/>
                    <a:pt x="47" y="184"/>
                  </a:cubicBezTo>
                  <a:cubicBezTo>
                    <a:pt x="48" y="184"/>
                    <a:pt x="49" y="184"/>
                    <a:pt x="50" y="184"/>
                  </a:cubicBezTo>
                  <a:moveTo>
                    <a:pt x="15" y="185"/>
                  </a:moveTo>
                  <a:cubicBezTo>
                    <a:pt x="15" y="185"/>
                    <a:pt x="15" y="184"/>
                    <a:pt x="15" y="183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15" y="184"/>
                    <a:pt x="15" y="185"/>
                    <a:pt x="15" y="185"/>
                  </a:cubicBezTo>
                  <a:moveTo>
                    <a:pt x="8" y="188"/>
                  </a:moveTo>
                  <a:cubicBezTo>
                    <a:pt x="8" y="187"/>
                    <a:pt x="8" y="186"/>
                    <a:pt x="8" y="185"/>
                  </a:cubicBezTo>
                  <a:cubicBezTo>
                    <a:pt x="8" y="186"/>
                    <a:pt x="8" y="187"/>
                    <a:pt x="8" y="188"/>
                  </a:cubicBezTo>
                  <a:moveTo>
                    <a:pt x="6" y="168"/>
                  </a:moveTo>
                  <a:cubicBezTo>
                    <a:pt x="6" y="168"/>
                    <a:pt x="6" y="168"/>
                    <a:pt x="6" y="168"/>
                  </a:cubicBezTo>
                  <a:cubicBezTo>
                    <a:pt x="6" y="168"/>
                    <a:pt x="6" y="168"/>
                    <a:pt x="6" y="168"/>
                  </a:cubicBezTo>
                  <a:moveTo>
                    <a:pt x="7" y="161"/>
                  </a:moveTo>
                  <a:cubicBezTo>
                    <a:pt x="6" y="161"/>
                    <a:pt x="6" y="162"/>
                    <a:pt x="5" y="162"/>
                  </a:cubicBezTo>
                  <a:cubicBezTo>
                    <a:pt x="6" y="162"/>
                    <a:pt x="6" y="161"/>
                    <a:pt x="7" y="161"/>
                  </a:cubicBezTo>
                  <a:moveTo>
                    <a:pt x="4" y="162"/>
                  </a:moveTo>
                  <a:cubicBezTo>
                    <a:pt x="3" y="162"/>
                    <a:pt x="1" y="162"/>
                    <a:pt x="1" y="162"/>
                  </a:cubicBezTo>
                  <a:cubicBezTo>
                    <a:pt x="1" y="162"/>
                    <a:pt x="0" y="162"/>
                    <a:pt x="0" y="163"/>
                  </a:cubicBezTo>
                  <a:cubicBezTo>
                    <a:pt x="0" y="162"/>
                    <a:pt x="1" y="162"/>
                    <a:pt x="1" y="162"/>
                  </a:cubicBezTo>
                  <a:cubicBezTo>
                    <a:pt x="1" y="162"/>
                    <a:pt x="3" y="162"/>
                    <a:pt x="4" y="162"/>
                  </a:cubicBezTo>
                  <a:moveTo>
                    <a:pt x="4" y="162"/>
                  </a:moveTo>
                  <a:cubicBezTo>
                    <a:pt x="4" y="162"/>
                    <a:pt x="4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moveTo>
                    <a:pt x="9" y="161"/>
                  </a:move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9" y="161"/>
                  </a:cubicBezTo>
                  <a:moveTo>
                    <a:pt x="24" y="147"/>
                  </a:moveTo>
                  <a:cubicBezTo>
                    <a:pt x="24" y="147"/>
                    <a:pt x="24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moveTo>
                    <a:pt x="24" y="147"/>
                  </a:moveTo>
                  <a:cubicBezTo>
                    <a:pt x="25" y="147"/>
                    <a:pt x="25" y="148"/>
                    <a:pt x="26" y="148"/>
                  </a:cubicBezTo>
                  <a:cubicBezTo>
                    <a:pt x="25" y="148"/>
                    <a:pt x="25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moveTo>
                    <a:pt x="28" y="155"/>
                  </a:move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moveTo>
                    <a:pt x="28" y="155"/>
                  </a:moveTo>
                  <a:cubicBezTo>
                    <a:pt x="28" y="155"/>
                    <a:pt x="28" y="156"/>
                    <a:pt x="28" y="156"/>
                  </a:cubicBezTo>
                  <a:cubicBezTo>
                    <a:pt x="28" y="156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moveTo>
                    <a:pt x="31" y="163"/>
                  </a:moveTo>
                  <a:cubicBezTo>
                    <a:pt x="31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3"/>
                  </a:cubicBezTo>
                  <a:moveTo>
                    <a:pt x="31" y="162"/>
                  </a:moveTo>
                  <a:cubicBezTo>
                    <a:pt x="31" y="163"/>
                    <a:pt x="31" y="163"/>
                    <a:pt x="31" y="163"/>
                  </a:cubicBezTo>
                  <a:cubicBezTo>
                    <a:pt x="31" y="163"/>
                    <a:pt x="31" y="163"/>
                    <a:pt x="31" y="162"/>
                  </a:cubicBezTo>
                  <a:cubicBezTo>
                    <a:pt x="32" y="162"/>
                    <a:pt x="32" y="161"/>
                    <a:pt x="32" y="161"/>
                  </a:cubicBezTo>
                  <a:cubicBezTo>
                    <a:pt x="33" y="161"/>
                    <a:pt x="34" y="161"/>
                    <a:pt x="34" y="161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4" y="162"/>
                    <a:pt x="34" y="162"/>
                    <a:pt x="34" y="161"/>
                  </a:cubicBezTo>
                  <a:cubicBezTo>
                    <a:pt x="34" y="161"/>
                    <a:pt x="33" y="161"/>
                    <a:pt x="32" y="161"/>
                  </a:cubicBezTo>
                  <a:cubicBezTo>
                    <a:pt x="32" y="161"/>
                    <a:pt x="32" y="162"/>
                    <a:pt x="31" y="162"/>
                  </a:cubicBezTo>
                  <a:moveTo>
                    <a:pt x="36" y="164"/>
                  </a:moveTo>
                  <a:cubicBezTo>
                    <a:pt x="36" y="164"/>
                    <a:pt x="36" y="164"/>
                    <a:pt x="35" y="164"/>
                  </a:cubicBezTo>
                  <a:cubicBezTo>
                    <a:pt x="35" y="164"/>
                    <a:pt x="35" y="163"/>
                    <a:pt x="35" y="163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5" y="163"/>
                    <a:pt x="35" y="164"/>
                    <a:pt x="35" y="164"/>
                  </a:cubicBezTo>
                  <a:cubicBezTo>
                    <a:pt x="36" y="164"/>
                    <a:pt x="36" y="164"/>
                    <a:pt x="36" y="164"/>
                  </a:cubicBezTo>
                  <a:cubicBezTo>
                    <a:pt x="36" y="165"/>
                    <a:pt x="37" y="165"/>
                    <a:pt x="37" y="165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37" y="165"/>
                    <a:pt x="36" y="165"/>
                    <a:pt x="36" y="164"/>
                  </a:cubicBezTo>
                  <a:moveTo>
                    <a:pt x="44" y="163"/>
                  </a:moveTo>
                  <a:cubicBezTo>
                    <a:pt x="44" y="163"/>
                    <a:pt x="43" y="163"/>
                    <a:pt x="42" y="163"/>
                  </a:cubicBezTo>
                  <a:cubicBezTo>
                    <a:pt x="43" y="163"/>
                    <a:pt x="44" y="163"/>
                    <a:pt x="44" y="163"/>
                  </a:cubicBezTo>
                  <a:moveTo>
                    <a:pt x="163" y="271"/>
                  </a:moveTo>
                  <a:cubicBezTo>
                    <a:pt x="163" y="271"/>
                    <a:pt x="163" y="271"/>
                    <a:pt x="163" y="271"/>
                  </a:cubicBezTo>
                  <a:cubicBezTo>
                    <a:pt x="163" y="271"/>
                    <a:pt x="163" y="271"/>
                    <a:pt x="163" y="271"/>
                  </a:cubicBezTo>
                  <a:cubicBezTo>
                    <a:pt x="163" y="271"/>
                    <a:pt x="163" y="271"/>
                    <a:pt x="163" y="271"/>
                  </a:cubicBezTo>
                  <a:moveTo>
                    <a:pt x="264" y="328"/>
                  </a:moveTo>
                  <a:cubicBezTo>
                    <a:pt x="264" y="328"/>
                    <a:pt x="264" y="328"/>
                    <a:pt x="264" y="328"/>
                  </a:cubicBezTo>
                  <a:cubicBezTo>
                    <a:pt x="264" y="328"/>
                    <a:pt x="264" y="328"/>
                    <a:pt x="264" y="328"/>
                  </a:cubicBezTo>
                  <a:cubicBezTo>
                    <a:pt x="264" y="328"/>
                    <a:pt x="264" y="328"/>
                    <a:pt x="264" y="328"/>
                  </a:cubicBezTo>
                  <a:moveTo>
                    <a:pt x="526" y="71"/>
                  </a:moveTo>
                  <a:cubicBezTo>
                    <a:pt x="526" y="70"/>
                    <a:pt x="526" y="69"/>
                    <a:pt x="524" y="68"/>
                  </a:cubicBezTo>
                  <a:cubicBezTo>
                    <a:pt x="522" y="67"/>
                    <a:pt x="519" y="67"/>
                    <a:pt x="518" y="68"/>
                  </a:cubicBezTo>
                  <a:cubicBezTo>
                    <a:pt x="517" y="69"/>
                    <a:pt x="515" y="69"/>
                    <a:pt x="515" y="69"/>
                  </a:cubicBezTo>
                  <a:cubicBezTo>
                    <a:pt x="514" y="70"/>
                    <a:pt x="514" y="70"/>
                    <a:pt x="513" y="71"/>
                  </a:cubicBezTo>
                  <a:cubicBezTo>
                    <a:pt x="511" y="71"/>
                    <a:pt x="510" y="73"/>
                    <a:pt x="508" y="73"/>
                  </a:cubicBezTo>
                  <a:cubicBezTo>
                    <a:pt x="506" y="74"/>
                    <a:pt x="505" y="73"/>
                    <a:pt x="503" y="73"/>
                  </a:cubicBezTo>
                  <a:cubicBezTo>
                    <a:pt x="502" y="73"/>
                    <a:pt x="499" y="74"/>
                    <a:pt x="498" y="73"/>
                  </a:cubicBezTo>
                  <a:cubicBezTo>
                    <a:pt x="497" y="72"/>
                    <a:pt x="496" y="71"/>
                    <a:pt x="495" y="70"/>
                  </a:cubicBezTo>
                  <a:cubicBezTo>
                    <a:pt x="493" y="67"/>
                    <a:pt x="495" y="62"/>
                    <a:pt x="492" y="60"/>
                  </a:cubicBezTo>
                  <a:cubicBezTo>
                    <a:pt x="490" y="59"/>
                    <a:pt x="487" y="55"/>
                    <a:pt x="485" y="54"/>
                  </a:cubicBezTo>
                  <a:cubicBezTo>
                    <a:pt x="484" y="54"/>
                    <a:pt x="483" y="55"/>
                    <a:pt x="481" y="54"/>
                  </a:cubicBezTo>
                  <a:cubicBezTo>
                    <a:pt x="479" y="54"/>
                    <a:pt x="480" y="53"/>
                    <a:pt x="479" y="52"/>
                  </a:cubicBezTo>
                  <a:cubicBezTo>
                    <a:pt x="479" y="52"/>
                    <a:pt x="475" y="53"/>
                    <a:pt x="475" y="53"/>
                  </a:cubicBezTo>
                  <a:cubicBezTo>
                    <a:pt x="473" y="52"/>
                    <a:pt x="473" y="51"/>
                    <a:pt x="473" y="50"/>
                  </a:cubicBezTo>
                  <a:cubicBezTo>
                    <a:pt x="472" y="48"/>
                    <a:pt x="472" y="48"/>
                    <a:pt x="470" y="47"/>
                  </a:cubicBezTo>
                  <a:cubicBezTo>
                    <a:pt x="469" y="46"/>
                    <a:pt x="469" y="44"/>
                    <a:pt x="469" y="42"/>
                  </a:cubicBezTo>
                  <a:cubicBezTo>
                    <a:pt x="468" y="39"/>
                    <a:pt x="466" y="36"/>
                    <a:pt x="466" y="32"/>
                  </a:cubicBezTo>
                  <a:cubicBezTo>
                    <a:pt x="466" y="28"/>
                    <a:pt x="463" y="24"/>
                    <a:pt x="462" y="20"/>
                  </a:cubicBezTo>
                  <a:cubicBezTo>
                    <a:pt x="461" y="17"/>
                    <a:pt x="456" y="9"/>
                    <a:pt x="453" y="7"/>
                  </a:cubicBezTo>
                  <a:cubicBezTo>
                    <a:pt x="450" y="4"/>
                    <a:pt x="447" y="7"/>
                    <a:pt x="443" y="4"/>
                  </a:cubicBezTo>
                  <a:cubicBezTo>
                    <a:pt x="437" y="0"/>
                    <a:pt x="433" y="2"/>
                    <a:pt x="425" y="4"/>
                  </a:cubicBezTo>
                  <a:cubicBezTo>
                    <a:pt x="424" y="4"/>
                    <a:pt x="422" y="4"/>
                    <a:pt x="421" y="4"/>
                  </a:cubicBezTo>
                  <a:cubicBezTo>
                    <a:pt x="420" y="4"/>
                    <a:pt x="419" y="4"/>
                    <a:pt x="418" y="5"/>
                  </a:cubicBezTo>
                  <a:cubicBezTo>
                    <a:pt x="417" y="6"/>
                    <a:pt x="414" y="6"/>
                    <a:pt x="413" y="7"/>
                  </a:cubicBezTo>
                  <a:cubicBezTo>
                    <a:pt x="412" y="9"/>
                    <a:pt x="410" y="13"/>
                    <a:pt x="414" y="15"/>
                  </a:cubicBezTo>
                  <a:cubicBezTo>
                    <a:pt x="416" y="16"/>
                    <a:pt x="417" y="15"/>
                    <a:pt x="417" y="19"/>
                  </a:cubicBezTo>
                  <a:cubicBezTo>
                    <a:pt x="416" y="22"/>
                    <a:pt x="413" y="24"/>
                    <a:pt x="411" y="27"/>
                  </a:cubicBezTo>
                  <a:cubicBezTo>
                    <a:pt x="411" y="27"/>
                    <a:pt x="410" y="28"/>
                    <a:pt x="410" y="29"/>
                  </a:cubicBezTo>
                  <a:cubicBezTo>
                    <a:pt x="409" y="29"/>
                    <a:pt x="409" y="30"/>
                    <a:pt x="408" y="31"/>
                  </a:cubicBezTo>
                  <a:cubicBezTo>
                    <a:pt x="408" y="32"/>
                    <a:pt x="407" y="33"/>
                    <a:pt x="407" y="34"/>
                  </a:cubicBezTo>
                  <a:cubicBezTo>
                    <a:pt x="406" y="36"/>
                    <a:pt x="406" y="37"/>
                    <a:pt x="405" y="38"/>
                  </a:cubicBezTo>
                  <a:cubicBezTo>
                    <a:pt x="405" y="40"/>
                    <a:pt x="405" y="41"/>
                    <a:pt x="405" y="43"/>
                  </a:cubicBezTo>
                  <a:cubicBezTo>
                    <a:pt x="405" y="46"/>
                    <a:pt x="403" y="49"/>
                    <a:pt x="400" y="50"/>
                  </a:cubicBezTo>
                  <a:cubicBezTo>
                    <a:pt x="398" y="50"/>
                    <a:pt x="397" y="51"/>
                    <a:pt x="395" y="51"/>
                  </a:cubicBezTo>
                  <a:cubicBezTo>
                    <a:pt x="394" y="51"/>
                    <a:pt x="393" y="51"/>
                    <a:pt x="393" y="51"/>
                  </a:cubicBezTo>
                  <a:cubicBezTo>
                    <a:pt x="391" y="51"/>
                    <a:pt x="390" y="50"/>
                    <a:pt x="389" y="50"/>
                  </a:cubicBezTo>
                  <a:cubicBezTo>
                    <a:pt x="388" y="49"/>
                    <a:pt x="385" y="49"/>
                    <a:pt x="384" y="50"/>
                  </a:cubicBezTo>
                  <a:cubicBezTo>
                    <a:pt x="383" y="51"/>
                    <a:pt x="384" y="54"/>
                    <a:pt x="384" y="55"/>
                  </a:cubicBezTo>
                  <a:cubicBezTo>
                    <a:pt x="384" y="55"/>
                    <a:pt x="383" y="57"/>
                    <a:pt x="383" y="57"/>
                  </a:cubicBezTo>
                  <a:cubicBezTo>
                    <a:pt x="382" y="58"/>
                    <a:pt x="382" y="58"/>
                    <a:pt x="381" y="58"/>
                  </a:cubicBezTo>
                  <a:cubicBezTo>
                    <a:pt x="381" y="60"/>
                    <a:pt x="380" y="61"/>
                    <a:pt x="379" y="63"/>
                  </a:cubicBezTo>
                  <a:cubicBezTo>
                    <a:pt x="378" y="65"/>
                    <a:pt x="379" y="66"/>
                    <a:pt x="379" y="69"/>
                  </a:cubicBezTo>
                  <a:cubicBezTo>
                    <a:pt x="378" y="71"/>
                    <a:pt x="376" y="71"/>
                    <a:pt x="377" y="72"/>
                  </a:cubicBezTo>
                  <a:cubicBezTo>
                    <a:pt x="379" y="73"/>
                    <a:pt x="379" y="72"/>
                    <a:pt x="379" y="73"/>
                  </a:cubicBezTo>
                  <a:cubicBezTo>
                    <a:pt x="380" y="73"/>
                    <a:pt x="382" y="75"/>
                    <a:pt x="383" y="74"/>
                  </a:cubicBezTo>
                  <a:cubicBezTo>
                    <a:pt x="384" y="73"/>
                    <a:pt x="384" y="70"/>
                    <a:pt x="387" y="72"/>
                  </a:cubicBezTo>
                  <a:cubicBezTo>
                    <a:pt x="389" y="72"/>
                    <a:pt x="388" y="74"/>
                    <a:pt x="390" y="74"/>
                  </a:cubicBezTo>
                  <a:cubicBezTo>
                    <a:pt x="392" y="73"/>
                    <a:pt x="392" y="74"/>
                    <a:pt x="393" y="72"/>
                  </a:cubicBezTo>
                  <a:cubicBezTo>
                    <a:pt x="393" y="70"/>
                    <a:pt x="394" y="70"/>
                    <a:pt x="397" y="70"/>
                  </a:cubicBezTo>
                  <a:cubicBezTo>
                    <a:pt x="400" y="69"/>
                    <a:pt x="402" y="72"/>
                    <a:pt x="404" y="74"/>
                  </a:cubicBezTo>
                  <a:cubicBezTo>
                    <a:pt x="406" y="77"/>
                    <a:pt x="410" y="80"/>
                    <a:pt x="410" y="83"/>
                  </a:cubicBezTo>
                  <a:cubicBezTo>
                    <a:pt x="411" y="88"/>
                    <a:pt x="406" y="87"/>
                    <a:pt x="403" y="87"/>
                  </a:cubicBezTo>
                  <a:cubicBezTo>
                    <a:pt x="401" y="87"/>
                    <a:pt x="399" y="87"/>
                    <a:pt x="398" y="87"/>
                  </a:cubicBezTo>
                  <a:cubicBezTo>
                    <a:pt x="397" y="87"/>
                    <a:pt x="396" y="87"/>
                    <a:pt x="395" y="87"/>
                  </a:cubicBezTo>
                  <a:cubicBezTo>
                    <a:pt x="394" y="87"/>
                    <a:pt x="388" y="88"/>
                    <a:pt x="387" y="88"/>
                  </a:cubicBezTo>
                  <a:cubicBezTo>
                    <a:pt x="383" y="90"/>
                    <a:pt x="386" y="92"/>
                    <a:pt x="383" y="94"/>
                  </a:cubicBezTo>
                  <a:cubicBezTo>
                    <a:pt x="381" y="96"/>
                    <a:pt x="379" y="97"/>
                    <a:pt x="377" y="99"/>
                  </a:cubicBezTo>
                  <a:cubicBezTo>
                    <a:pt x="374" y="101"/>
                    <a:pt x="371" y="100"/>
                    <a:pt x="368" y="100"/>
                  </a:cubicBezTo>
                  <a:cubicBezTo>
                    <a:pt x="365" y="101"/>
                    <a:pt x="365" y="107"/>
                    <a:pt x="360" y="107"/>
                  </a:cubicBezTo>
                  <a:cubicBezTo>
                    <a:pt x="358" y="107"/>
                    <a:pt x="357" y="106"/>
                    <a:pt x="356" y="106"/>
                  </a:cubicBezTo>
                  <a:cubicBezTo>
                    <a:pt x="355" y="104"/>
                    <a:pt x="354" y="105"/>
                    <a:pt x="352" y="105"/>
                  </a:cubicBezTo>
                  <a:cubicBezTo>
                    <a:pt x="350" y="105"/>
                    <a:pt x="348" y="104"/>
                    <a:pt x="347" y="105"/>
                  </a:cubicBezTo>
                  <a:cubicBezTo>
                    <a:pt x="347" y="105"/>
                    <a:pt x="346" y="106"/>
                    <a:pt x="345" y="107"/>
                  </a:cubicBezTo>
                  <a:cubicBezTo>
                    <a:pt x="344" y="108"/>
                    <a:pt x="344" y="108"/>
                    <a:pt x="343" y="110"/>
                  </a:cubicBezTo>
                  <a:cubicBezTo>
                    <a:pt x="343" y="114"/>
                    <a:pt x="346" y="115"/>
                    <a:pt x="347" y="118"/>
                  </a:cubicBezTo>
                  <a:cubicBezTo>
                    <a:pt x="349" y="123"/>
                    <a:pt x="344" y="122"/>
                    <a:pt x="341" y="124"/>
                  </a:cubicBezTo>
                  <a:cubicBezTo>
                    <a:pt x="341" y="124"/>
                    <a:pt x="340" y="125"/>
                    <a:pt x="339" y="125"/>
                  </a:cubicBezTo>
                  <a:cubicBezTo>
                    <a:pt x="339" y="126"/>
                    <a:pt x="339" y="127"/>
                    <a:pt x="339" y="127"/>
                  </a:cubicBezTo>
                  <a:cubicBezTo>
                    <a:pt x="338" y="129"/>
                    <a:pt x="336" y="130"/>
                    <a:pt x="334" y="130"/>
                  </a:cubicBezTo>
                  <a:cubicBezTo>
                    <a:pt x="334" y="130"/>
                    <a:pt x="333" y="130"/>
                    <a:pt x="332" y="130"/>
                  </a:cubicBezTo>
                  <a:cubicBezTo>
                    <a:pt x="331" y="131"/>
                    <a:pt x="330" y="132"/>
                    <a:pt x="330" y="132"/>
                  </a:cubicBezTo>
                  <a:cubicBezTo>
                    <a:pt x="329" y="132"/>
                    <a:pt x="328" y="132"/>
                    <a:pt x="327" y="132"/>
                  </a:cubicBezTo>
                  <a:cubicBezTo>
                    <a:pt x="325" y="132"/>
                    <a:pt x="324" y="133"/>
                    <a:pt x="322" y="133"/>
                  </a:cubicBezTo>
                  <a:cubicBezTo>
                    <a:pt x="319" y="133"/>
                    <a:pt x="316" y="133"/>
                    <a:pt x="313" y="133"/>
                  </a:cubicBezTo>
                  <a:cubicBezTo>
                    <a:pt x="312" y="133"/>
                    <a:pt x="311" y="133"/>
                    <a:pt x="310" y="134"/>
                  </a:cubicBezTo>
                  <a:cubicBezTo>
                    <a:pt x="309" y="134"/>
                    <a:pt x="308" y="134"/>
                    <a:pt x="308" y="134"/>
                  </a:cubicBezTo>
                  <a:cubicBezTo>
                    <a:pt x="307" y="134"/>
                    <a:pt x="306" y="135"/>
                    <a:pt x="305" y="135"/>
                  </a:cubicBezTo>
                  <a:cubicBezTo>
                    <a:pt x="304" y="136"/>
                    <a:pt x="302" y="136"/>
                    <a:pt x="301" y="136"/>
                  </a:cubicBezTo>
                  <a:cubicBezTo>
                    <a:pt x="299" y="137"/>
                    <a:pt x="298" y="139"/>
                    <a:pt x="297" y="140"/>
                  </a:cubicBezTo>
                  <a:cubicBezTo>
                    <a:pt x="296" y="140"/>
                    <a:pt x="293" y="141"/>
                    <a:pt x="292" y="140"/>
                  </a:cubicBezTo>
                  <a:cubicBezTo>
                    <a:pt x="290" y="139"/>
                    <a:pt x="292" y="138"/>
                    <a:pt x="289" y="138"/>
                  </a:cubicBezTo>
                  <a:cubicBezTo>
                    <a:pt x="286" y="137"/>
                    <a:pt x="282" y="138"/>
                    <a:pt x="279" y="137"/>
                  </a:cubicBezTo>
                  <a:cubicBezTo>
                    <a:pt x="278" y="136"/>
                    <a:pt x="276" y="136"/>
                    <a:pt x="275" y="136"/>
                  </a:cubicBezTo>
                  <a:cubicBezTo>
                    <a:pt x="273" y="135"/>
                    <a:pt x="273" y="133"/>
                    <a:pt x="271" y="132"/>
                  </a:cubicBezTo>
                  <a:cubicBezTo>
                    <a:pt x="270" y="131"/>
                    <a:pt x="269" y="132"/>
                    <a:pt x="268" y="132"/>
                  </a:cubicBezTo>
                  <a:cubicBezTo>
                    <a:pt x="267" y="131"/>
                    <a:pt x="267" y="131"/>
                    <a:pt x="266" y="130"/>
                  </a:cubicBezTo>
                  <a:cubicBezTo>
                    <a:pt x="265" y="130"/>
                    <a:pt x="262" y="131"/>
                    <a:pt x="261" y="131"/>
                  </a:cubicBezTo>
                  <a:cubicBezTo>
                    <a:pt x="251" y="131"/>
                    <a:pt x="251" y="131"/>
                    <a:pt x="251" y="131"/>
                  </a:cubicBezTo>
                  <a:cubicBezTo>
                    <a:pt x="246" y="131"/>
                    <a:pt x="242" y="129"/>
                    <a:pt x="238" y="129"/>
                  </a:cubicBezTo>
                  <a:cubicBezTo>
                    <a:pt x="234" y="130"/>
                    <a:pt x="230" y="130"/>
                    <a:pt x="226" y="129"/>
                  </a:cubicBezTo>
                  <a:cubicBezTo>
                    <a:pt x="224" y="128"/>
                    <a:pt x="226" y="128"/>
                    <a:pt x="225" y="126"/>
                  </a:cubicBezTo>
                  <a:cubicBezTo>
                    <a:pt x="225" y="125"/>
                    <a:pt x="224" y="125"/>
                    <a:pt x="224" y="124"/>
                  </a:cubicBezTo>
                  <a:cubicBezTo>
                    <a:pt x="223" y="123"/>
                    <a:pt x="223" y="123"/>
                    <a:pt x="222" y="122"/>
                  </a:cubicBezTo>
                  <a:cubicBezTo>
                    <a:pt x="221" y="120"/>
                    <a:pt x="220" y="119"/>
                    <a:pt x="219" y="118"/>
                  </a:cubicBezTo>
                  <a:cubicBezTo>
                    <a:pt x="219" y="117"/>
                    <a:pt x="219" y="116"/>
                    <a:pt x="219" y="115"/>
                  </a:cubicBezTo>
                  <a:cubicBezTo>
                    <a:pt x="219" y="115"/>
                    <a:pt x="219" y="114"/>
                    <a:pt x="219" y="113"/>
                  </a:cubicBezTo>
                  <a:cubicBezTo>
                    <a:pt x="218" y="111"/>
                    <a:pt x="216" y="112"/>
                    <a:pt x="215" y="112"/>
                  </a:cubicBezTo>
                  <a:cubicBezTo>
                    <a:pt x="213" y="112"/>
                    <a:pt x="213" y="111"/>
                    <a:pt x="211" y="110"/>
                  </a:cubicBezTo>
                  <a:cubicBezTo>
                    <a:pt x="208" y="108"/>
                    <a:pt x="205" y="104"/>
                    <a:pt x="201" y="103"/>
                  </a:cubicBezTo>
                  <a:cubicBezTo>
                    <a:pt x="201" y="103"/>
                    <a:pt x="200" y="103"/>
                    <a:pt x="199" y="103"/>
                  </a:cubicBezTo>
                  <a:cubicBezTo>
                    <a:pt x="198" y="103"/>
                    <a:pt x="197" y="103"/>
                    <a:pt x="196" y="103"/>
                  </a:cubicBezTo>
                  <a:cubicBezTo>
                    <a:pt x="194" y="104"/>
                    <a:pt x="194" y="104"/>
                    <a:pt x="192" y="104"/>
                  </a:cubicBezTo>
                  <a:cubicBezTo>
                    <a:pt x="192" y="104"/>
                    <a:pt x="190" y="103"/>
                    <a:pt x="190" y="103"/>
                  </a:cubicBezTo>
                  <a:cubicBezTo>
                    <a:pt x="189" y="103"/>
                    <a:pt x="188" y="104"/>
                    <a:pt x="188" y="103"/>
                  </a:cubicBezTo>
                  <a:cubicBezTo>
                    <a:pt x="186" y="102"/>
                    <a:pt x="183" y="103"/>
                    <a:pt x="182" y="102"/>
                  </a:cubicBezTo>
                  <a:cubicBezTo>
                    <a:pt x="182" y="101"/>
                    <a:pt x="182" y="99"/>
                    <a:pt x="182" y="98"/>
                  </a:cubicBezTo>
                  <a:cubicBezTo>
                    <a:pt x="182" y="96"/>
                    <a:pt x="184" y="96"/>
                    <a:pt x="184" y="94"/>
                  </a:cubicBezTo>
                  <a:cubicBezTo>
                    <a:pt x="185" y="91"/>
                    <a:pt x="184" y="87"/>
                    <a:pt x="184" y="84"/>
                  </a:cubicBezTo>
                  <a:cubicBezTo>
                    <a:pt x="184" y="82"/>
                    <a:pt x="182" y="82"/>
                    <a:pt x="182" y="80"/>
                  </a:cubicBezTo>
                  <a:cubicBezTo>
                    <a:pt x="182" y="79"/>
                    <a:pt x="182" y="78"/>
                    <a:pt x="182" y="78"/>
                  </a:cubicBezTo>
                  <a:cubicBezTo>
                    <a:pt x="181" y="77"/>
                    <a:pt x="180" y="77"/>
                    <a:pt x="180" y="76"/>
                  </a:cubicBezTo>
                  <a:cubicBezTo>
                    <a:pt x="179" y="76"/>
                    <a:pt x="179" y="74"/>
                    <a:pt x="179" y="74"/>
                  </a:cubicBezTo>
                  <a:cubicBezTo>
                    <a:pt x="178" y="73"/>
                    <a:pt x="177" y="72"/>
                    <a:pt x="177" y="71"/>
                  </a:cubicBezTo>
                  <a:cubicBezTo>
                    <a:pt x="176" y="71"/>
                    <a:pt x="176" y="71"/>
                    <a:pt x="175" y="71"/>
                  </a:cubicBezTo>
                  <a:cubicBezTo>
                    <a:pt x="173" y="70"/>
                    <a:pt x="171" y="69"/>
                    <a:pt x="169" y="68"/>
                  </a:cubicBezTo>
                  <a:cubicBezTo>
                    <a:pt x="167" y="68"/>
                    <a:pt x="167" y="68"/>
                    <a:pt x="166" y="67"/>
                  </a:cubicBezTo>
                  <a:cubicBezTo>
                    <a:pt x="165" y="66"/>
                    <a:pt x="164" y="65"/>
                    <a:pt x="163" y="64"/>
                  </a:cubicBezTo>
                  <a:cubicBezTo>
                    <a:pt x="162" y="63"/>
                    <a:pt x="162" y="61"/>
                    <a:pt x="162" y="60"/>
                  </a:cubicBezTo>
                  <a:cubicBezTo>
                    <a:pt x="161" y="59"/>
                    <a:pt x="160" y="58"/>
                    <a:pt x="159" y="57"/>
                  </a:cubicBezTo>
                  <a:cubicBezTo>
                    <a:pt x="156" y="55"/>
                    <a:pt x="153" y="57"/>
                    <a:pt x="151" y="60"/>
                  </a:cubicBezTo>
                  <a:cubicBezTo>
                    <a:pt x="149" y="62"/>
                    <a:pt x="150" y="64"/>
                    <a:pt x="147" y="66"/>
                  </a:cubicBezTo>
                  <a:cubicBezTo>
                    <a:pt x="145" y="68"/>
                    <a:pt x="143" y="65"/>
                    <a:pt x="142" y="70"/>
                  </a:cubicBezTo>
                  <a:cubicBezTo>
                    <a:pt x="142" y="73"/>
                    <a:pt x="143" y="76"/>
                    <a:pt x="142" y="81"/>
                  </a:cubicBezTo>
                  <a:cubicBezTo>
                    <a:pt x="142" y="82"/>
                    <a:pt x="141" y="80"/>
                    <a:pt x="140" y="81"/>
                  </a:cubicBezTo>
                  <a:cubicBezTo>
                    <a:pt x="140" y="82"/>
                    <a:pt x="138" y="83"/>
                    <a:pt x="138" y="83"/>
                  </a:cubicBezTo>
                  <a:cubicBezTo>
                    <a:pt x="135" y="83"/>
                    <a:pt x="137" y="82"/>
                    <a:pt x="136" y="81"/>
                  </a:cubicBezTo>
                  <a:cubicBezTo>
                    <a:pt x="134" y="80"/>
                    <a:pt x="129" y="82"/>
                    <a:pt x="126" y="81"/>
                  </a:cubicBezTo>
                  <a:cubicBezTo>
                    <a:pt x="125" y="80"/>
                    <a:pt x="124" y="78"/>
                    <a:pt x="122" y="80"/>
                  </a:cubicBezTo>
                  <a:cubicBezTo>
                    <a:pt x="121" y="81"/>
                    <a:pt x="122" y="83"/>
                    <a:pt x="121" y="85"/>
                  </a:cubicBezTo>
                  <a:cubicBezTo>
                    <a:pt x="121" y="85"/>
                    <a:pt x="120" y="86"/>
                    <a:pt x="119" y="86"/>
                  </a:cubicBezTo>
                  <a:cubicBezTo>
                    <a:pt x="119" y="86"/>
                    <a:pt x="119" y="88"/>
                    <a:pt x="119" y="88"/>
                  </a:cubicBezTo>
                  <a:cubicBezTo>
                    <a:pt x="119" y="90"/>
                    <a:pt x="119" y="91"/>
                    <a:pt x="119" y="92"/>
                  </a:cubicBezTo>
                  <a:cubicBezTo>
                    <a:pt x="119" y="92"/>
                    <a:pt x="118" y="93"/>
                    <a:pt x="118" y="94"/>
                  </a:cubicBezTo>
                  <a:cubicBezTo>
                    <a:pt x="118" y="96"/>
                    <a:pt x="119" y="97"/>
                    <a:pt x="119" y="99"/>
                  </a:cubicBezTo>
                  <a:cubicBezTo>
                    <a:pt x="120" y="100"/>
                    <a:pt x="120" y="102"/>
                    <a:pt x="118" y="103"/>
                  </a:cubicBezTo>
                  <a:cubicBezTo>
                    <a:pt x="116" y="103"/>
                    <a:pt x="115" y="101"/>
                    <a:pt x="114" y="100"/>
                  </a:cubicBezTo>
                  <a:cubicBezTo>
                    <a:pt x="113" y="100"/>
                    <a:pt x="111" y="100"/>
                    <a:pt x="109" y="101"/>
                  </a:cubicBezTo>
                  <a:cubicBezTo>
                    <a:pt x="109" y="101"/>
                    <a:pt x="110" y="101"/>
                    <a:pt x="110" y="101"/>
                  </a:cubicBezTo>
                  <a:cubicBezTo>
                    <a:pt x="110" y="101"/>
                    <a:pt x="110" y="101"/>
                    <a:pt x="111" y="101"/>
                  </a:cubicBezTo>
                  <a:cubicBezTo>
                    <a:pt x="110" y="101"/>
                    <a:pt x="110" y="101"/>
                    <a:pt x="110" y="101"/>
                  </a:cubicBezTo>
                  <a:cubicBezTo>
                    <a:pt x="108" y="101"/>
                    <a:pt x="106" y="102"/>
                    <a:pt x="104" y="103"/>
                  </a:cubicBezTo>
                  <a:cubicBezTo>
                    <a:pt x="102" y="103"/>
                    <a:pt x="98" y="103"/>
                    <a:pt x="97" y="105"/>
                  </a:cubicBezTo>
                  <a:cubicBezTo>
                    <a:pt x="97" y="106"/>
                    <a:pt x="99" y="106"/>
                    <a:pt x="102" y="107"/>
                  </a:cubicBezTo>
                  <a:cubicBezTo>
                    <a:pt x="104" y="109"/>
                    <a:pt x="103" y="113"/>
                    <a:pt x="103" y="116"/>
                  </a:cubicBezTo>
                  <a:cubicBezTo>
                    <a:pt x="103" y="118"/>
                    <a:pt x="104" y="122"/>
                    <a:pt x="104" y="124"/>
                  </a:cubicBezTo>
                  <a:cubicBezTo>
                    <a:pt x="103" y="125"/>
                    <a:pt x="102" y="123"/>
                    <a:pt x="101" y="124"/>
                  </a:cubicBezTo>
                  <a:cubicBezTo>
                    <a:pt x="101" y="125"/>
                    <a:pt x="101" y="126"/>
                    <a:pt x="101" y="127"/>
                  </a:cubicBezTo>
                  <a:cubicBezTo>
                    <a:pt x="101" y="129"/>
                    <a:pt x="101" y="134"/>
                    <a:pt x="101" y="134"/>
                  </a:cubicBezTo>
                  <a:cubicBezTo>
                    <a:pt x="101" y="134"/>
                    <a:pt x="101" y="135"/>
                    <a:pt x="101" y="136"/>
                  </a:cubicBezTo>
                  <a:cubicBezTo>
                    <a:pt x="101" y="137"/>
                    <a:pt x="100" y="137"/>
                    <a:pt x="100" y="137"/>
                  </a:cubicBezTo>
                  <a:cubicBezTo>
                    <a:pt x="99" y="138"/>
                    <a:pt x="98" y="138"/>
                    <a:pt x="97" y="138"/>
                  </a:cubicBezTo>
                  <a:cubicBezTo>
                    <a:pt x="96" y="138"/>
                    <a:pt x="96" y="138"/>
                    <a:pt x="95" y="139"/>
                  </a:cubicBezTo>
                  <a:cubicBezTo>
                    <a:pt x="94" y="139"/>
                    <a:pt x="94" y="139"/>
                    <a:pt x="93" y="140"/>
                  </a:cubicBezTo>
                  <a:cubicBezTo>
                    <a:pt x="92" y="140"/>
                    <a:pt x="92" y="140"/>
                    <a:pt x="91" y="141"/>
                  </a:cubicBezTo>
                  <a:cubicBezTo>
                    <a:pt x="90" y="141"/>
                    <a:pt x="88" y="142"/>
                    <a:pt x="87" y="142"/>
                  </a:cubicBezTo>
                  <a:cubicBezTo>
                    <a:pt x="86" y="143"/>
                    <a:pt x="85" y="142"/>
                    <a:pt x="83" y="142"/>
                  </a:cubicBezTo>
                  <a:cubicBezTo>
                    <a:pt x="82" y="142"/>
                    <a:pt x="81" y="142"/>
                    <a:pt x="80" y="142"/>
                  </a:cubicBezTo>
                  <a:cubicBezTo>
                    <a:pt x="79" y="142"/>
                    <a:pt x="78" y="142"/>
                    <a:pt x="77" y="142"/>
                  </a:cubicBezTo>
                  <a:cubicBezTo>
                    <a:pt x="77" y="142"/>
                    <a:pt x="77" y="143"/>
                    <a:pt x="76" y="143"/>
                  </a:cubicBezTo>
                  <a:cubicBezTo>
                    <a:pt x="76" y="143"/>
                    <a:pt x="75" y="143"/>
                    <a:pt x="75" y="144"/>
                  </a:cubicBezTo>
                  <a:cubicBezTo>
                    <a:pt x="75" y="144"/>
                    <a:pt x="74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5"/>
                    <a:pt x="75" y="145"/>
                    <a:pt x="76" y="145"/>
                  </a:cubicBezTo>
                  <a:cubicBezTo>
                    <a:pt x="76" y="145"/>
                    <a:pt x="76" y="146"/>
                    <a:pt x="75" y="146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5" y="147"/>
                    <a:pt x="75" y="147"/>
                    <a:pt x="74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4" y="149"/>
                    <a:pt x="73" y="149"/>
                    <a:pt x="73" y="149"/>
                  </a:cubicBezTo>
                  <a:cubicBezTo>
                    <a:pt x="73" y="150"/>
                    <a:pt x="73" y="150"/>
                    <a:pt x="73" y="151"/>
                  </a:cubicBezTo>
                  <a:cubicBezTo>
                    <a:pt x="72" y="152"/>
                    <a:pt x="71" y="152"/>
                    <a:pt x="70" y="153"/>
                  </a:cubicBezTo>
                  <a:cubicBezTo>
                    <a:pt x="70" y="154"/>
                    <a:pt x="70" y="154"/>
                    <a:pt x="69" y="154"/>
                  </a:cubicBezTo>
                  <a:cubicBezTo>
                    <a:pt x="68" y="154"/>
                    <a:pt x="68" y="154"/>
                    <a:pt x="67" y="154"/>
                  </a:cubicBezTo>
                  <a:cubicBezTo>
                    <a:pt x="67" y="154"/>
                    <a:pt x="66" y="154"/>
                    <a:pt x="66" y="154"/>
                  </a:cubicBezTo>
                  <a:cubicBezTo>
                    <a:pt x="65" y="154"/>
                    <a:pt x="65" y="152"/>
                    <a:pt x="65" y="151"/>
                  </a:cubicBezTo>
                  <a:cubicBezTo>
                    <a:pt x="65" y="151"/>
                    <a:pt x="65" y="151"/>
                    <a:pt x="64" y="151"/>
                  </a:cubicBezTo>
                  <a:cubicBezTo>
                    <a:pt x="64" y="151"/>
                    <a:pt x="63" y="151"/>
                    <a:pt x="63" y="151"/>
                  </a:cubicBezTo>
                  <a:cubicBezTo>
                    <a:pt x="62" y="151"/>
                    <a:pt x="61" y="151"/>
                    <a:pt x="60" y="151"/>
                  </a:cubicBezTo>
                  <a:cubicBezTo>
                    <a:pt x="59" y="152"/>
                    <a:pt x="59" y="152"/>
                    <a:pt x="58" y="153"/>
                  </a:cubicBezTo>
                  <a:cubicBezTo>
                    <a:pt x="58" y="154"/>
                    <a:pt x="57" y="154"/>
                    <a:pt x="56" y="154"/>
                  </a:cubicBezTo>
                  <a:cubicBezTo>
                    <a:pt x="55" y="155"/>
                    <a:pt x="55" y="155"/>
                    <a:pt x="54" y="156"/>
                  </a:cubicBezTo>
                  <a:cubicBezTo>
                    <a:pt x="54" y="156"/>
                    <a:pt x="53" y="156"/>
                    <a:pt x="53" y="156"/>
                  </a:cubicBezTo>
                  <a:cubicBezTo>
                    <a:pt x="53" y="156"/>
                    <a:pt x="53" y="156"/>
                    <a:pt x="53" y="156"/>
                  </a:cubicBezTo>
                  <a:cubicBezTo>
                    <a:pt x="52" y="156"/>
                    <a:pt x="52" y="157"/>
                    <a:pt x="52" y="157"/>
                  </a:cubicBezTo>
                  <a:cubicBezTo>
                    <a:pt x="52" y="158"/>
                    <a:pt x="52" y="158"/>
                    <a:pt x="52" y="159"/>
                  </a:cubicBezTo>
                  <a:cubicBezTo>
                    <a:pt x="52" y="159"/>
                    <a:pt x="52" y="160"/>
                    <a:pt x="52" y="160"/>
                  </a:cubicBezTo>
                  <a:cubicBezTo>
                    <a:pt x="52" y="161"/>
                    <a:pt x="52" y="161"/>
                    <a:pt x="51" y="162"/>
                  </a:cubicBezTo>
                  <a:cubicBezTo>
                    <a:pt x="50" y="162"/>
                    <a:pt x="49" y="163"/>
                    <a:pt x="49" y="163"/>
                  </a:cubicBezTo>
                  <a:cubicBezTo>
                    <a:pt x="48" y="163"/>
                    <a:pt x="47" y="163"/>
                    <a:pt x="46" y="163"/>
                  </a:cubicBezTo>
                  <a:cubicBezTo>
                    <a:pt x="46" y="163"/>
                    <a:pt x="46" y="163"/>
                    <a:pt x="46" y="163"/>
                  </a:cubicBezTo>
                  <a:cubicBezTo>
                    <a:pt x="46" y="164"/>
                    <a:pt x="46" y="165"/>
                    <a:pt x="46" y="166"/>
                  </a:cubicBezTo>
                  <a:cubicBezTo>
                    <a:pt x="46" y="167"/>
                    <a:pt x="45" y="167"/>
                    <a:pt x="46" y="168"/>
                  </a:cubicBezTo>
                  <a:cubicBezTo>
                    <a:pt x="46" y="168"/>
                    <a:pt x="47" y="168"/>
                    <a:pt x="48" y="168"/>
                  </a:cubicBezTo>
                  <a:cubicBezTo>
                    <a:pt x="48" y="169"/>
                    <a:pt x="48" y="169"/>
                    <a:pt x="48" y="170"/>
                  </a:cubicBezTo>
                  <a:cubicBezTo>
                    <a:pt x="48" y="170"/>
                    <a:pt x="48" y="172"/>
                    <a:pt x="48" y="172"/>
                  </a:cubicBezTo>
                  <a:cubicBezTo>
                    <a:pt x="48" y="172"/>
                    <a:pt x="50" y="173"/>
                    <a:pt x="50" y="173"/>
                  </a:cubicBezTo>
                  <a:cubicBezTo>
                    <a:pt x="51" y="174"/>
                    <a:pt x="51" y="174"/>
                    <a:pt x="52" y="175"/>
                  </a:cubicBezTo>
                  <a:cubicBezTo>
                    <a:pt x="52" y="175"/>
                    <a:pt x="53" y="175"/>
                    <a:pt x="53" y="176"/>
                  </a:cubicBezTo>
                  <a:cubicBezTo>
                    <a:pt x="54" y="176"/>
                    <a:pt x="54" y="177"/>
                    <a:pt x="54" y="178"/>
                  </a:cubicBezTo>
                  <a:cubicBezTo>
                    <a:pt x="54" y="179"/>
                    <a:pt x="54" y="182"/>
                    <a:pt x="54" y="183"/>
                  </a:cubicBezTo>
                  <a:cubicBezTo>
                    <a:pt x="54" y="183"/>
                    <a:pt x="54" y="183"/>
                    <a:pt x="53" y="184"/>
                  </a:cubicBezTo>
                  <a:cubicBezTo>
                    <a:pt x="54" y="184"/>
                    <a:pt x="54" y="184"/>
                    <a:pt x="55" y="184"/>
                  </a:cubicBezTo>
                  <a:cubicBezTo>
                    <a:pt x="56" y="184"/>
                    <a:pt x="57" y="184"/>
                    <a:pt x="57" y="186"/>
                  </a:cubicBezTo>
                  <a:cubicBezTo>
                    <a:pt x="57" y="186"/>
                    <a:pt x="57" y="187"/>
                    <a:pt x="57" y="187"/>
                  </a:cubicBezTo>
                  <a:cubicBezTo>
                    <a:pt x="58" y="187"/>
                    <a:pt x="60" y="188"/>
                    <a:pt x="60" y="188"/>
                  </a:cubicBezTo>
                  <a:cubicBezTo>
                    <a:pt x="61" y="189"/>
                    <a:pt x="62" y="189"/>
                    <a:pt x="63" y="190"/>
                  </a:cubicBezTo>
                  <a:cubicBezTo>
                    <a:pt x="63" y="190"/>
                    <a:pt x="64" y="191"/>
                    <a:pt x="64" y="191"/>
                  </a:cubicBezTo>
                  <a:cubicBezTo>
                    <a:pt x="65" y="192"/>
                    <a:pt x="66" y="191"/>
                    <a:pt x="66" y="192"/>
                  </a:cubicBezTo>
                  <a:cubicBezTo>
                    <a:pt x="67" y="192"/>
                    <a:pt x="67" y="192"/>
                    <a:pt x="68" y="193"/>
                  </a:cubicBezTo>
                  <a:cubicBezTo>
                    <a:pt x="69" y="195"/>
                    <a:pt x="70" y="195"/>
                    <a:pt x="70" y="197"/>
                  </a:cubicBezTo>
                  <a:cubicBezTo>
                    <a:pt x="69" y="198"/>
                    <a:pt x="70" y="199"/>
                    <a:pt x="72" y="199"/>
                  </a:cubicBezTo>
                  <a:cubicBezTo>
                    <a:pt x="73" y="200"/>
                    <a:pt x="74" y="200"/>
                    <a:pt x="75" y="200"/>
                  </a:cubicBezTo>
                  <a:cubicBezTo>
                    <a:pt x="76" y="200"/>
                    <a:pt x="76" y="201"/>
                    <a:pt x="77" y="201"/>
                  </a:cubicBezTo>
                  <a:cubicBezTo>
                    <a:pt x="78" y="201"/>
                    <a:pt x="79" y="201"/>
                    <a:pt x="81" y="201"/>
                  </a:cubicBezTo>
                  <a:cubicBezTo>
                    <a:pt x="82" y="201"/>
                    <a:pt x="83" y="201"/>
                    <a:pt x="84" y="202"/>
                  </a:cubicBezTo>
                  <a:cubicBezTo>
                    <a:pt x="85" y="202"/>
                    <a:pt x="84" y="202"/>
                    <a:pt x="85" y="203"/>
                  </a:cubicBezTo>
                  <a:cubicBezTo>
                    <a:pt x="85" y="204"/>
                    <a:pt x="84" y="206"/>
                    <a:pt x="85" y="207"/>
                  </a:cubicBezTo>
                  <a:cubicBezTo>
                    <a:pt x="86" y="207"/>
                    <a:pt x="86" y="207"/>
                    <a:pt x="86" y="207"/>
                  </a:cubicBezTo>
                  <a:cubicBezTo>
                    <a:pt x="86" y="207"/>
                    <a:pt x="86" y="208"/>
                    <a:pt x="86" y="208"/>
                  </a:cubicBezTo>
                  <a:cubicBezTo>
                    <a:pt x="86" y="208"/>
                    <a:pt x="87" y="208"/>
                    <a:pt x="87" y="208"/>
                  </a:cubicBezTo>
                  <a:cubicBezTo>
                    <a:pt x="87" y="208"/>
                    <a:pt x="87" y="208"/>
                    <a:pt x="88" y="208"/>
                  </a:cubicBezTo>
                  <a:cubicBezTo>
                    <a:pt x="88" y="209"/>
                    <a:pt x="88" y="210"/>
                    <a:pt x="90" y="211"/>
                  </a:cubicBezTo>
                  <a:cubicBezTo>
                    <a:pt x="91" y="213"/>
                    <a:pt x="93" y="213"/>
                    <a:pt x="93" y="215"/>
                  </a:cubicBezTo>
                  <a:cubicBezTo>
                    <a:pt x="93" y="216"/>
                    <a:pt x="91" y="217"/>
                    <a:pt x="90" y="218"/>
                  </a:cubicBezTo>
                  <a:cubicBezTo>
                    <a:pt x="90" y="219"/>
                    <a:pt x="90" y="221"/>
                    <a:pt x="91" y="222"/>
                  </a:cubicBezTo>
                  <a:cubicBezTo>
                    <a:pt x="92" y="224"/>
                    <a:pt x="93" y="225"/>
                    <a:pt x="93" y="226"/>
                  </a:cubicBezTo>
                  <a:cubicBezTo>
                    <a:pt x="93" y="228"/>
                    <a:pt x="93" y="228"/>
                    <a:pt x="92" y="228"/>
                  </a:cubicBezTo>
                  <a:cubicBezTo>
                    <a:pt x="91" y="229"/>
                    <a:pt x="90" y="229"/>
                    <a:pt x="90" y="229"/>
                  </a:cubicBezTo>
                  <a:cubicBezTo>
                    <a:pt x="88" y="229"/>
                    <a:pt x="87" y="229"/>
                    <a:pt x="86" y="230"/>
                  </a:cubicBezTo>
                  <a:cubicBezTo>
                    <a:pt x="86" y="230"/>
                    <a:pt x="86" y="230"/>
                    <a:pt x="86" y="230"/>
                  </a:cubicBezTo>
                  <a:cubicBezTo>
                    <a:pt x="87" y="230"/>
                    <a:pt x="87" y="231"/>
                    <a:pt x="88" y="232"/>
                  </a:cubicBezTo>
                  <a:cubicBezTo>
                    <a:pt x="88" y="233"/>
                    <a:pt x="89" y="233"/>
                    <a:pt x="89" y="234"/>
                  </a:cubicBezTo>
                  <a:cubicBezTo>
                    <a:pt x="89" y="235"/>
                    <a:pt x="89" y="236"/>
                    <a:pt x="89" y="237"/>
                  </a:cubicBezTo>
                  <a:cubicBezTo>
                    <a:pt x="90" y="238"/>
                    <a:pt x="91" y="239"/>
                    <a:pt x="93" y="240"/>
                  </a:cubicBezTo>
                  <a:cubicBezTo>
                    <a:pt x="94" y="240"/>
                    <a:pt x="94" y="241"/>
                    <a:pt x="95" y="242"/>
                  </a:cubicBezTo>
                  <a:cubicBezTo>
                    <a:pt x="96" y="243"/>
                    <a:pt x="97" y="244"/>
                    <a:pt x="98" y="244"/>
                  </a:cubicBezTo>
                  <a:cubicBezTo>
                    <a:pt x="99" y="245"/>
                    <a:pt x="100" y="245"/>
                    <a:pt x="100" y="246"/>
                  </a:cubicBezTo>
                  <a:cubicBezTo>
                    <a:pt x="102" y="247"/>
                    <a:pt x="103" y="248"/>
                    <a:pt x="104" y="249"/>
                  </a:cubicBezTo>
                  <a:cubicBezTo>
                    <a:pt x="104" y="249"/>
                    <a:pt x="105" y="249"/>
                    <a:pt x="105" y="250"/>
                  </a:cubicBezTo>
                  <a:cubicBezTo>
                    <a:pt x="106" y="250"/>
                    <a:pt x="106" y="251"/>
                    <a:pt x="106" y="251"/>
                  </a:cubicBezTo>
                  <a:cubicBezTo>
                    <a:pt x="107" y="252"/>
                    <a:pt x="107" y="252"/>
                    <a:pt x="107" y="252"/>
                  </a:cubicBezTo>
                  <a:cubicBezTo>
                    <a:pt x="108" y="252"/>
                    <a:pt x="109" y="252"/>
                    <a:pt x="109" y="252"/>
                  </a:cubicBezTo>
                  <a:cubicBezTo>
                    <a:pt x="109" y="251"/>
                    <a:pt x="109" y="251"/>
                    <a:pt x="109" y="250"/>
                  </a:cubicBezTo>
                  <a:cubicBezTo>
                    <a:pt x="109" y="249"/>
                    <a:pt x="110" y="249"/>
                    <a:pt x="111" y="249"/>
                  </a:cubicBezTo>
                  <a:cubicBezTo>
                    <a:pt x="112" y="249"/>
                    <a:pt x="114" y="249"/>
                    <a:pt x="115" y="250"/>
                  </a:cubicBezTo>
                  <a:cubicBezTo>
                    <a:pt x="116" y="250"/>
                    <a:pt x="116" y="251"/>
                    <a:pt x="116" y="251"/>
                  </a:cubicBezTo>
                  <a:cubicBezTo>
                    <a:pt x="116" y="252"/>
                    <a:pt x="117" y="252"/>
                    <a:pt x="117" y="252"/>
                  </a:cubicBezTo>
                  <a:cubicBezTo>
                    <a:pt x="118" y="253"/>
                    <a:pt x="118" y="253"/>
                    <a:pt x="119" y="254"/>
                  </a:cubicBezTo>
                  <a:cubicBezTo>
                    <a:pt x="120" y="254"/>
                    <a:pt x="122" y="255"/>
                    <a:pt x="123" y="256"/>
                  </a:cubicBezTo>
                  <a:cubicBezTo>
                    <a:pt x="124" y="256"/>
                    <a:pt x="124" y="257"/>
                    <a:pt x="124" y="257"/>
                  </a:cubicBezTo>
                  <a:cubicBezTo>
                    <a:pt x="125" y="257"/>
                    <a:pt x="125" y="257"/>
                    <a:pt x="125" y="257"/>
                  </a:cubicBezTo>
                  <a:cubicBezTo>
                    <a:pt x="125" y="258"/>
                    <a:pt x="126" y="259"/>
                    <a:pt x="126" y="259"/>
                  </a:cubicBezTo>
                  <a:cubicBezTo>
                    <a:pt x="127" y="260"/>
                    <a:pt x="128" y="261"/>
                    <a:pt x="129" y="260"/>
                  </a:cubicBezTo>
                  <a:cubicBezTo>
                    <a:pt x="129" y="260"/>
                    <a:pt x="129" y="259"/>
                    <a:pt x="129" y="259"/>
                  </a:cubicBezTo>
                  <a:cubicBezTo>
                    <a:pt x="129" y="259"/>
                    <a:pt x="129" y="258"/>
                    <a:pt x="130" y="258"/>
                  </a:cubicBezTo>
                  <a:cubicBezTo>
                    <a:pt x="130" y="259"/>
                    <a:pt x="131" y="259"/>
                    <a:pt x="132" y="260"/>
                  </a:cubicBezTo>
                  <a:cubicBezTo>
                    <a:pt x="132" y="261"/>
                    <a:pt x="132" y="261"/>
                    <a:pt x="132" y="261"/>
                  </a:cubicBezTo>
                  <a:cubicBezTo>
                    <a:pt x="132" y="262"/>
                    <a:pt x="133" y="262"/>
                    <a:pt x="133" y="262"/>
                  </a:cubicBezTo>
                  <a:cubicBezTo>
                    <a:pt x="133" y="263"/>
                    <a:pt x="134" y="264"/>
                    <a:pt x="135" y="264"/>
                  </a:cubicBezTo>
                  <a:cubicBezTo>
                    <a:pt x="136" y="264"/>
                    <a:pt x="136" y="264"/>
                    <a:pt x="136" y="264"/>
                  </a:cubicBezTo>
                  <a:cubicBezTo>
                    <a:pt x="137" y="264"/>
                    <a:pt x="137" y="265"/>
                    <a:pt x="138" y="265"/>
                  </a:cubicBezTo>
                  <a:cubicBezTo>
                    <a:pt x="139" y="265"/>
                    <a:pt x="139" y="266"/>
                    <a:pt x="140" y="267"/>
                  </a:cubicBezTo>
                  <a:cubicBezTo>
                    <a:pt x="140" y="267"/>
                    <a:pt x="140" y="267"/>
                    <a:pt x="141" y="268"/>
                  </a:cubicBezTo>
                  <a:cubicBezTo>
                    <a:pt x="141" y="268"/>
                    <a:pt x="141" y="268"/>
                    <a:pt x="142" y="268"/>
                  </a:cubicBezTo>
                  <a:cubicBezTo>
                    <a:pt x="142" y="268"/>
                    <a:pt x="142" y="268"/>
                    <a:pt x="142" y="268"/>
                  </a:cubicBezTo>
                  <a:cubicBezTo>
                    <a:pt x="143" y="269"/>
                    <a:pt x="144" y="269"/>
                    <a:pt x="145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7" y="270"/>
                    <a:pt x="147" y="270"/>
                  </a:cubicBezTo>
                  <a:cubicBezTo>
                    <a:pt x="148" y="270"/>
                    <a:pt x="149" y="271"/>
                    <a:pt x="151" y="271"/>
                  </a:cubicBezTo>
                  <a:cubicBezTo>
                    <a:pt x="151" y="270"/>
                    <a:pt x="152" y="270"/>
                    <a:pt x="153" y="270"/>
                  </a:cubicBezTo>
                  <a:cubicBezTo>
                    <a:pt x="154" y="270"/>
                    <a:pt x="154" y="271"/>
                    <a:pt x="154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56" y="272"/>
                    <a:pt x="156" y="272"/>
                    <a:pt x="157" y="272"/>
                  </a:cubicBezTo>
                  <a:cubicBezTo>
                    <a:pt x="157" y="272"/>
                    <a:pt x="157" y="272"/>
                    <a:pt x="157" y="272"/>
                  </a:cubicBezTo>
                  <a:cubicBezTo>
                    <a:pt x="157" y="271"/>
                    <a:pt x="158" y="271"/>
                    <a:pt x="158" y="272"/>
                  </a:cubicBezTo>
                  <a:cubicBezTo>
                    <a:pt x="158" y="271"/>
                    <a:pt x="159" y="271"/>
                    <a:pt x="159" y="271"/>
                  </a:cubicBezTo>
                  <a:cubicBezTo>
                    <a:pt x="160" y="271"/>
                    <a:pt x="161" y="270"/>
                    <a:pt x="162" y="271"/>
                  </a:cubicBezTo>
                  <a:cubicBezTo>
                    <a:pt x="162" y="271"/>
                    <a:pt x="163" y="271"/>
                    <a:pt x="163" y="271"/>
                  </a:cubicBezTo>
                  <a:cubicBezTo>
                    <a:pt x="163" y="271"/>
                    <a:pt x="163" y="271"/>
                    <a:pt x="163" y="271"/>
                  </a:cubicBezTo>
                  <a:cubicBezTo>
                    <a:pt x="164" y="271"/>
                    <a:pt x="164" y="270"/>
                    <a:pt x="164" y="270"/>
                  </a:cubicBezTo>
                  <a:cubicBezTo>
                    <a:pt x="165" y="270"/>
                    <a:pt x="166" y="269"/>
                    <a:pt x="166" y="269"/>
                  </a:cubicBezTo>
                  <a:cubicBezTo>
                    <a:pt x="167" y="269"/>
                    <a:pt x="168" y="270"/>
                    <a:pt x="168" y="271"/>
                  </a:cubicBezTo>
                  <a:cubicBezTo>
                    <a:pt x="168" y="272"/>
                    <a:pt x="168" y="273"/>
                    <a:pt x="168" y="273"/>
                  </a:cubicBezTo>
                  <a:cubicBezTo>
                    <a:pt x="168" y="274"/>
                    <a:pt x="169" y="275"/>
                    <a:pt x="168" y="276"/>
                  </a:cubicBezTo>
                  <a:cubicBezTo>
                    <a:pt x="168" y="276"/>
                    <a:pt x="168" y="276"/>
                    <a:pt x="168" y="276"/>
                  </a:cubicBezTo>
                  <a:cubicBezTo>
                    <a:pt x="169" y="276"/>
                    <a:pt x="169" y="275"/>
                    <a:pt x="169" y="275"/>
                  </a:cubicBezTo>
                  <a:cubicBezTo>
                    <a:pt x="170" y="274"/>
                    <a:pt x="170" y="274"/>
                    <a:pt x="171" y="273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1" y="272"/>
                    <a:pt x="171" y="272"/>
                    <a:pt x="172" y="272"/>
                  </a:cubicBezTo>
                  <a:cubicBezTo>
                    <a:pt x="173" y="270"/>
                    <a:pt x="174" y="270"/>
                    <a:pt x="175" y="269"/>
                  </a:cubicBezTo>
                  <a:cubicBezTo>
                    <a:pt x="176" y="269"/>
                    <a:pt x="177" y="267"/>
                    <a:pt x="178" y="267"/>
                  </a:cubicBezTo>
                  <a:cubicBezTo>
                    <a:pt x="179" y="267"/>
                    <a:pt x="180" y="267"/>
                    <a:pt x="181" y="268"/>
                  </a:cubicBezTo>
                  <a:cubicBezTo>
                    <a:pt x="181" y="268"/>
                    <a:pt x="181" y="268"/>
                    <a:pt x="181" y="269"/>
                  </a:cubicBezTo>
                  <a:cubicBezTo>
                    <a:pt x="181" y="269"/>
                    <a:pt x="182" y="269"/>
                    <a:pt x="182" y="269"/>
                  </a:cubicBezTo>
                  <a:cubicBezTo>
                    <a:pt x="182" y="269"/>
                    <a:pt x="183" y="269"/>
                    <a:pt x="184" y="269"/>
                  </a:cubicBezTo>
                  <a:cubicBezTo>
                    <a:pt x="184" y="269"/>
                    <a:pt x="185" y="269"/>
                    <a:pt x="186" y="269"/>
                  </a:cubicBezTo>
                  <a:cubicBezTo>
                    <a:pt x="186" y="269"/>
                    <a:pt x="187" y="269"/>
                    <a:pt x="188" y="270"/>
                  </a:cubicBezTo>
                  <a:cubicBezTo>
                    <a:pt x="188" y="270"/>
                    <a:pt x="188" y="271"/>
                    <a:pt x="188" y="271"/>
                  </a:cubicBezTo>
                  <a:cubicBezTo>
                    <a:pt x="189" y="271"/>
                    <a:pt x="189" y="271"/>
                    <a:pt x="189" y="272"/>
                  </a:cubicBezTo>
                  <a:cubicBezTo>
                    <a:pt x="189" y="272"/>
                    <a:pt x="189" y="272"/>
                    <a:pt x="189" y="272"/>
                  </a:cubicBezTo>
                  <a:cubicBezTo>
                    <a:pt x="189" y="272"/>
                    <a:pt x="190" y="272"/>
                    <a:pt x="190" y="272"/>
                  </a:cubicBezTo>
                  <a:cubicBezTo>
                    <a:pt x="191" y="273"/>
                    <a:pt x="190" y="274"/>
                    <a:pt x="190" y="275"/>
                  </a:cubicBezTo>
                  <a:cubicBezTo>
                    <a:pt x="190" y="276"/>
                    <a:pt x="190" y="275"/>
                    <a:pt x="191" y="275"/>
                  </a:cubicBezTo>
                  <a:cubicBezTo>
                    <a:pt x="192" y="275"/>
                    <a:pt x="192" y="275"/>
                    <a:pt x="193" y="276"/>
                  </a:cubicBezTo>
                  <a:cubicBezTo>
                    <a:pt x="193" y="277"/>
                    <a:pt x="193" y="278"/>
                    <a:pt x="192" y="279"/>
                  </a:cubicBezTo>
                  <a:cubicBezTo>
                    <a:pt x="192" y="279"/>
                    <a:pt x="192" y="280"/>
                    <a:pt x="192" y="280"/>
                  </a:cubicBezTo>
                  <a:cubicBezTo>
                    <a:pt x="192" y="280"/>
                    <a:pt x="192" y="280"/>
                    <a:pt x="192" y="281"/>
                  </a:cubicBezTo>
                  <a:cubicBezTo>
                    <a:pt x="192" y="280"/>
                    <a:pt x="193" y="280"/>
                    <a:pt x="193" y="280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5" y="280"/>
                    <a:pt x="195" y="280"/>
                    <a:pt x="195" y="279"/>
                  </a:cubicBezTo>
                  <a:cubicBezTo>
                    <a:pt x="195" y="279"/>
                    <a:pt x="195" y="279"/>
                    <a:pt x="195" y="279"/>
                  </a:cubicBezTo>
                  <a:cubicBezTo>
                    <a:pt x="196" y="279"/>
                    <a:pt x="196" y="279"/>
                    <a:pt x="196" y="279"/>
                  </a:cubicBezTo>
                  <a:cubicBezTo>
                    <a:pt x="197" y="280"/>
                    <a:pt x="198" y="280"/>
                    <a:pt x="198" y="280"/>
                  </a:cubicBezTo>
                  <a:cubicBezTo>
                    <a:pt x="200" y="280"/>
                    <a:pt x="200" y="280"/>
                    <a:pt x="202" y="280"/>
                  </a:cubicBezTo>
                  <a:cubicBezTo>
                    <a:pt x="202" y="280"/>
                    <a:pt x="204" y="280"/>
                    <a:pt x="204" y="280"/>
                  </a:cubicBezTo>
                  <a:cubicBezTo>
                    <a:pt x="205" y="280"/>
                    <a:pt x="205" y="279"/>
                    <a:pt x="206" y="279"/>
                  </a:cubicBezTo>
                  <a:cubicBezTo>
                    <a:pt x="206" y="279"/>
                    <a:pt x="207" y="279"/>
                    <a:pt x="208" y="278"/>
                  </a:cubicBezTo>
                  <a:cubicBezTo>
                    <a:pt x="208" y="277"/>
                    <a:pt x="208" y="276"/>
                    <a:pt x="209" y="275"/>
                  </a:cubicBezTo>
                  <a:cubicBezTo>
                    <a:pt x="209" y="275"/>
                    <a:pt x="209" y="275"/>
                    <a:pt x="209" y="274"/>
                  </a:cubicBezTo>
                  <a:cubicBezTo>
                    <a:pt x="209" y="274"/>
                    <a:pt x="210" y="274"/>
                    <a:pt x="210" y="274"/>
                  </a:cubicBezTo>
                  <a:cubicBezTo>
                    <a:pt x="210" y="273"/>
                    <a:pt x="211" y="274"/>
                    <a:pt x="212" y="273"/>
                  </a:cubicBezTo>
                  <a:cubicBezTo>
                    <a:pt x="212" y="273"/>
                    <a:pt x="213" y="272"/>
                    <a:pt x="214" y="272"/>
                  </a:cubicBezTo>
                  <a:cubicBezTo>
                    <a:pt x="215" y="271"/>
                    <a:pt x="215" y="270"/>
                    <a:pt x="216" y="270"/>
                  </a:cubicBezTo>
                  <a:cubicBezTo>
                    <a:pt x="216" y="270"/>
                    <a:pt x="216" y="270"/>
                    <a:pt x="216" y="270"/>
                  </a:cubicBezTo>
                  <a:cubicBezTo>
                    <a:pt x="217" y="269"/>
                    <a:pt x="217" y="269"/>
                    <a:pt x="217" y="269"/>
                  </a:cubicBezTo>
                  <a:cubicBezTo>
                    <a:pt x="219" y="269"/>
                    <a:pt x="221" y="268"/>
                    <a:pt x="222" y="268"/>
                  </a:cubicBezTo>
                  <a:cubicBezTo>
                    <a:pt x="223" y="268"/>
                    <a:pt x="223" y="267"/>
                    <a:pt x="224" y="268"/>
                  </a:cubicBezTo>
                  <a:cubicBezTo>
                    <a:pt x="224" y="268"/>
                    <a:pt x="225" y="268"/>
                    <a:pt x="226" y="269"/>
                  </a:cubicBezTo>
                  <a:cubicBezTo>
                    <a:pt x="227" y="269"/>
                    <a:pt x="227" y="270"/>
                    <a:pt x="228" y="270"/>
                  </a:cubicBezTo>
                  <a:cubicBezTo>
                    <a:pt x="229" y="271"/>
                    <a:pt x="230" y="271"/>
                    <a:pt x="231" y="272"/>
                  </a:cubicBezTo>
                  <a:cubicBezTo>
                    <a:pt x="231" y="272"/>
                    <a:pt x="231" y="273"/>
                    <a:pt x="232" y="273"/>
                  </a:cubicBezTo>
                  <a:cubicBezTo>
                    <a:pt x="232" y="273"/>
                    <a:pt x="232" y="274"/>
                    <a:pt x="232" y="274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2" y="274"/>
                    <a:pt x="232" y="274"/>
                    <a:pt x="232" y="274"/>
                  </a:cubicBezTo>
                  <a:cubicBezTo>
                    <a:pt x="233" y="274"/>
                    <a:pt x="233" y="273"/>
                    <a:pt x="233" y="273"/>
                  </a:cubicBezTo>
                  <a:cubicBezTo>
                    <a:pt x="234" y="272"/>
                    <a:pt x="233" y="271"/>
                    <a:pt x="234" y="270"/>
                  </a:cubicBezTo>
                  <a:cubicBezTo>
                    <a:pt x="235" y="269"/>
                    <a:pt x="235" y="269"/>
                    <a:pt x="235" y="268"/>
                  </a:cubicBezTo>
                  <a:cubicBezTo>
                    <a:pt x="236" y="267"/>
                    <a:pt x="236" y="267"/>
                    <a:pt x="237" y="267"/>
                  </a:cubicBezTo>
                  <a:cubicBezTo>
                    <a:pt x="237" y="267"/>
                    <a:pt x="238" y="267"/>
                    <a:pt x="238" y="267"/>
                  </a:cubicBezTo>
                  <a:cubicBezTo>
                    <a:pt x="239" y="267"/>
                    <a:pt x="239" y="267"/>
                    <a:pt x="240" y="268"/>
                  </a:cubicBezTo>
                  <a:cubicBezTo>
                    <a:pt x="240" y="268"/>
                    <a:pt x="241" y="268"/>
                    <a:pt x="242" y="269"/>
                  </a:cubicBezTo>
                  <a:cubicBezTo>
                    <a:pt x="242" y="270"/>
                    <a:pt x="242" y="270"/>
                    <a:pt x="242" y="271"/>
                  </a:cubicBezTo>
                  <a:cubicBezTo>
                    <a:pt x="242" y="272"/>
                    <a:pt x="242" y="274"/>
                    <a:pt x="242" y="274"/>
                  </a:cubicBezTo>
                  <a:cubicBezTo>
                    <a:pt x="242" y="274"/>
                    <a:pt x="243" y="275"/>
                    <a:pt x="243" y="275"/>
                  </a:cubicBezTo>
                  <a:cubicBezTo>
                    <a:pt x="244" y="275"/>
                    <a:pt x="244" y="275"/>
                    <a:pt x="245" y="275"/>
                  </a:cubicBezTo>
                  <a:cubicBezTo>
                    <a:pt x="245" y="277"/>
                    <a:pt x="245" y="278"/>
                    <a:pt x="245" y="280"/>
                  </a:cubicBezTo>
                  <a:cubicBezTo>
                    <a:pt x="245" y="280"/>
                    <a:pt x="245" y="281"/>
                    <a:pt x="245" y="282"/>
                  </a:cubicBezTo>
                  <a:cubicBezTo>
                    <a:pt x="245" y="283"/>
                    <a:pt x="245" y="283"/>
                    <a:pt x="245" y="284"/>
                  </a:cubicBezTo>
                  <a:cubicBezTo>
                    <a:pt x="245" y="284"/>
                    <a:pt x="246" y="284"/>
                    <a:pt x="246" y="285"/>
                  </a:cubicBezTo>
                  <a:cubicBezTo>
                    <a:pt x="246" y="285"/>
                    <a:pt x="246" y="286"/>
                    <a:pt x="246" y="286"/>
                  </a:cubicBezTo>
                  <a:cubicBezTo>
                    <a:pt x="246" y="287"/>
                    <a:pt x="246" y="287"/>
                    <a:pt x="246" y="288"/>
                  </a:cubicBezTo>
                  <a:cubicBezTo>
                    <a:pt x="245" y="288"/>
                    <a:pt x="245" y="289"/>
                    <a:pt x="245" y="290"/>
                  </a:cubicBezTo>
                  <a:cubicBezTo>
                    <a:pt x="244" y="290"/>
                    <a:pt x="243" y="290"/>
                    <a:pt x="243" y="290"/>
                  </a:cubicBezTo>
                  <a:cubicBezTo>
                    <a:pt x="241" y="291"/>
                    <a:pt x="241" y="291"/>
                    <a:pt x="240" y="293"/>
                  </a:cubicBezTo>
                  <a:cubicBezTo>
                    <a:pt x="240" y="293"/>
                    <a:pt x="239" y="294"/>
                    <a:pt x="239" y="294"/>
                  </a:cubicBezTo>
                  <a:cubicBezTo>
                    <a:pt x="239" y="294"/>
                    <a:pt x="239" y="295"/>
                    <a:pt x="239" y="295"/>
                  </a:cubicBezTo>
                  <a:cubicBezTo>
                    <a:pt x="238" y="295"/>
                    <a:pt x="238" y="296"/>
                    <a:pt x="238" y="296"/>
                  </a:cubicBezTo>
                  <a:cubicBezTo>
                    <a:pt x="238" y="296"/>
                    <a:pt x="237" y="297"/>
                    <a:pt x="237" y="297"/>
                  </a:cubicBezTo>
                  <a:cubicBezTo>
                    <a:pt x="237" y="297"/>
                    <a:pt x="237" y="298"/>
                    <a:pt x="237" y="298"/>
                  </a:cubicBezTo>
                  <a:cubicBezTo>
                    <a:pt x="237" y="299"/>
                    <a:pt x="236" y="299"/>
                    <a:pt x="236" y="300"/>
                  </a:cubicBezTo>
                  <a:cubicBezTo>
                    <a:pt x="236" y="301"/>
                    <a:pt x="237" y="302"/>
                    <a:pt x="238" y="304"/>
                  </a:cubicBezTo>
                  <a:cubicBezTo>
                    <a:pt x="238" y="305"/>
                    <a:pt x="237" y="306"/>
                    <a:pt x="239" y="306"/>
                  </a:cubicBezTo>
                  <a:cubicBezTo>
                    <a:pt x="239" y="306"/>
                    <a:pt x="240" y="306"/>
                    <a:pt x="241" y="305"/>
                  </a:cubicBezTo>
                  <a:cubicBezTo>
                    <a:pt x="242" y="305"/>
                    <a:pt x="241" y="304"/>
                    <a:pt x="242" y="304"/>
                  </a:cubicBezTo>
                  <a:cubicBezTo>
                    <a:pt x="243" y="305"/>
                    <a:pt x="245" y="304"/>
                    <a:pt x="245" y="305"/>
                  </a:cubicBezTo>
                  <a:cubicBezTo>
                    <a:pt x="246" y="306"/>
                    <a:pt x="245" y="307"/>
                    <a:pt x="245" y="308"/>
                  </a:cubicBezTo>
                  <a:cubicBezTo>
                    <a:pt x="245" y="310"/>
                    <a:pt x="246" y="310"/>
                    <a:pt x="247" y="311"/>
                  </a:cubicBezTo>
                  <a:cubicBezTo>
                    <a:pt x="247" y="311"/>
                    <a:pt x="247" y="312"/>
                    <a:pt x="247" y="312"/>
                  </a:cubicBezTo>
                  <a:cubicBezTo>
                    <a:pt x="247" y="312"/>
                    <a:pt x="247" y="313"/>
                    <a:pt x="247" y="313"/>
                  </a:cubicBezTo>
                  <a:cubicBezTo>
                    <a:pt x="248" y="314"/>
                    <a:pt x="248" y="314"/>
                    <a:pt x="249" y="314"/>
                  </a:cubicBezTo>
                  <a:cubicBezTo>
                    <a:pt x="250" y="314"/>
                    <a:pt x="251" y="314"/>
                    <a:pt x="251" y="314"/>
                  </a:cubicBezTo>
                  <a:cubicBezTo>
                    <a:pt x="252" y="315"/>
                    <a:pt x="251" y="316"/>
                    <a:pt x="251" y="316"/>
                  </a:cubicBezTo>
                  <a:cubicBezTo>
                    <a:pt x="250" y="317"/>
                    <a:pt x="249" y="317"/>
                    <a:pt x="249" y="317"/>
                  </a:cubicBezTo>
                  <a:cubicBezTo>
                    <a:pt x="249" y="318"/>
                    <a:pt x="249" y="318"/>
                    <a:pt x="249" y="319"/>
                  </a:cubicBezTo>
                  <a:cubicBezTo>
                    <a:pt x="249" y="320"/>
                    <a:pt x="251" y="322"/>
                    <a:pt x="253" y="322"/>
                  </a:cubicBezTo>
                  <a:cubicBezTo>
                    <a:pt x="254" y="322"/>
                    <a:pt x="255" y="322"/>
                    <a:pt x="255" y="323"/>
                  </a:cubicBezTo>
                  <a:cubicBezTo>
                    <a:pt x="256" y="323"/>
                    <a:pt x="256" y="324"/>
                    <a:pt x="257" y="324"/>
                  </a:cubicBezTo>
                  <a:cubicBezTo>
                    <a:pt x="257" y="325"/>
                    <a:pt x="256" y="326"/>
                    <a:pt x="257" y="326"/>
                  </a:cubicBezTo>
                  <a:cubicBezTo>
                    <a:pt x="257" y="326"/>
                    <a:pt x="258" y="326"/>
                    <a:pt x="258" y="326"/>
                  </a:cubicBezTo>
                  <a:cubicBezTo>
                    <a:pt x="259" y="326"/>
                    <a:pt x="260" y="326"/>
                    <a:pt x="260" y="325"/>
                  </a:cubicBezTo>
                  <a:cubicBezTo>
                    <a:pt x="261" y="325"/>
                    <a:pt x="261" y="324"/>
                    <a:pt x="262" y="324"/>
                  </a:cubicBezTo>
                  <a:cubicBezTo>
                    <a:pt x="262" y="324"/>
                    <a:pt x="264" y="325"/>
                    <a:pt x="264" y="325"/>
                  </a:cubicBezTo>
                  <a:cubicBezTo>
                    <a:pt x="265" y="325"/>
                    <a:pt x="265" y="326"/>
                    <a:pt x="264" y="327"/>
                  </a:cubicBezTo>
                  <a:cubicBezTo>
                    <a:pt x="264" y="327"/>
                    <a:pt x="264" y="327"/>
                    <a:pt x="264" y="328"/>
                  </a:cubicBezTo>
                  <a:cubicBezTo>
                    <a:pt x="265" y="328"/>
                    <a:pt x="266" y="328"/>
                    <a:pt x="266" y="329"/>
                  </a:cubicBezTo>
                  <a:cubicBezTo>
                    <a:pt x="267" y="329"/>
                    <a:pt x="267" y="329"/>
                    <a:pt x="268" y="329"/>
                  </a:cubicBezTo>
                  <a:cubicBezTo>
                    <a:pt x="268" y="328"/>
                    <a:pt x="268" y="327"/>
                    <a:pt x="268" y="327"/>
                  </a:cubicBezTo>
                  <a:cubicBezTo>
                    <a:pt x="268" y="326"/>
                    <a:pt x="268" y="326"/>
                    <a:pt x="268" y="325"/>
                  </a:cubicBezTo>
                  <a:cubicBezTo>
                    <a:pt x="268" y="324"/>
                    <a:pt x="268" y="323"/>
                    <a:pt x="268" y="322"/>
                  </a:cubicBezTo>
                  <a:cubicBezTo>
                    <a:pt x="267" y="321"/>
                    <a:pt x="267" y="319"/>
                    <a:pt x="268" y="318"/>
                  </a:cubicBezTo>
                  <a:cubicBezTo>
                    <a:pt x="269" y="318"/>
                    <a:pt x="269" y="318"/>
                    <a:pt x="270" y="318"/>
                  </a:cubicBezTo>
                  <a:cubicBezTo>
                    <a:pt x="270" y="318"/>
                    <a:pt x="271" y="318"/>
                    <a:pt x="272" y="318"/>
                  </a:cubicBezTo>
                  <a:cubicBezTo>
                    <a:pt x="272" y="318"/>
                    <a:pt x="272" y="318"/>
                    <a:pt x="272" y="318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4" y="317"/>
                    <a:pt x="274" y="316"/>
                    <a:pt x="274" y="316"/>
                  </a:cubicBezTo>
                  <a:cubicBezTo>
                    <a:pt x="275" y="316"/>
                    <a:pt x="276" y="315"/>
                    <a:pt x="277" y="316"/>
                  </a:cubicBezTo>
                  <a:cubicBezTo>
                    <a:pt x="277" y="316"/>
                    <a:pt x="277" y="317"/>
                    <a:pt x="277" y="317"/>
                  </a:cubicBezTo>
                  <a:cubicBezTo>
                    <a:pt x="277" y="318"/>
                    <a:pt x="278" y="318"/>
                    <a:pt x="279" y="318"/>
                  </a:cubicBezTo>
                  <a:cubicBezTo>
                    <a:pt x="280" y="318"/>
                    <a:pt x="280" y="317"/>
                    <a:pt x="280" y="316"/>
                  </a:cubicBezTo>
                  <a:cubicBezTo>
                    <a:pt x="280" y="315"/>
                    <a:pt x="282" y="316"/>
                    <a:pt x="282" y="316"/>
                  </a:cubicBezTo>
                  <a:cubicBezTo>
                    <a:pt x="284" y="317"/>
                    <a:pt x="285" y="317"/>
                    <a:pt x="286" y="317"/>
                  </a:cubicBezTo>
                  <a:cubicBezTo>
                    <a:pt x="287" y="318"/>
                    <a:pt x="287" y="318"/>
                    <a:pt x="287" y="317"/>
                  </a:cubicBezTo>
                  <a:cubicBezTo>
                    <a:pt x="288" y="317"/>
                    <a:pt x="288" y="316"/>
                    <a:pt x="288" y="316"/>
                  </a:cubicBezTo>
                  <a:cubicBezTo>
                    <a:pt x="289" y="316"/>
                    <a:pt x="289" y="315"/>
                    <a:pt x="290" y="315"/>
                  </a:cubicBezTo>
                  <a:cubicBezTo>
                    <a:pt x="290" y="315"/>
                    <a:pt x="291" y="315"/>
                    <a:pt x="292" y="315"/>
                  </a:cubicBezTo>
                  <a:cubicBezTo>
                    <a:pt x="292" y="314"/>
                    <a:pt x="292" y="314"/>
                    <a:pt x="293" y="314"/>
                  </a:cubicBezTo>
                  <a:cubicBezTo>
                    <a:pt x="294" y="313"/>
                    <a:pt x="294" y="314"/>
                    <a:pt x="295" y="313"/>
                  </a:cubicBezTo>
                  <a:cubicBezTo>
                    <a:pt x="295" y="313"/>
                    <a:pt x="295" y="313"/>
                    <a:pt x="295" y="312"/>
                  </a:cubicBezTo>
                  <a:cubicBezTo>
                    <a:pt x="295" y="312"/>
                    <a:pt x="296" y="312"/>
                    <a:pt x="296" y="311"/>
                  </a:cubicBezTo>
                  <a:cubicBezTo>
                    <a:pt x="296" y="311"/>
                    <a:pt x="296" y="311"/>
                    <a:pt x="297" y="311"/>
                  </a:cubicBezTo>
                  <a:cubicBezTo>
                    <a:pt x="298" y="311"/>
                    <a:pt x="298" y="311"/>
                    <a:pt x="299" y="312"/>
                  </a:cubicBezTo>
                  <a:cubicBezTo>
                    <a:pt x="299" y="312"/>
                    <a:pt x="300" y="313"/>
                    <a:pt x="300" y="313"/>
                  </a:cubicBezTo>
                  <a:cubicBezTo>
                    <a:pt x="300" y="313"/>
                    <a:pt x="301" y="314"/>
                    <a:pt x="301" y="314"/>
                  </a:cubicBezTo>
                  <a:cubicBezTo>
                    <a:pt x="301" y="314"/>
                    <a:pt x="301" y="315"/>
                    <a:pt x="302" y="315"/>
                  </a:cubicBezTo>
                  <a:cubicBezTo>
                    <a:pt x="303" y="315"/>
                    <a:pt x="303" y="315"/>
                    <a:pt x="304" y="315"/>
                  </a:cubicBezTo>
                  <a:cubicBezTo>
                    <a:pt x="304" y="315"/>
                    <a:pt x="305" y="315"/>
                    <a:pt x="305" y="315"/>
                  </a:cubicBezTo>
                  <a:cubicBezTo>
                    <a:pt x="306" y="315"/>
                    <a:pt x="307" y="314"/>
                    <a:pt x="307" y="315"/>
                  </a:cubicBezTo>
                  <a:cubicBezTo>
                    <a:pt x="308" y="315"/>
                    <a:pt x="308" y="316"/>
                    <a:pt x="308" y="317"/>
                  </a:cubicBezTo>
                  <a:cubicBezTo>
                    <a:pt x="308" y="317"/>
                    <a:pt x="307" y="317"/>
                    <a:pt x="307" y="317"/>
                  </a:cubicBezTo>
                  <a:cubicBezTo>
                    <a:pt x="307" y="318"/>
                    <a:pt x="307" y="320"/>
                    <a:pt x="307" y="321"/>
                  </a:cubicBezTo>
                  <a:cubicBezTo>
                    <a:pt x="307" y="321"/>
                    <a:pt x="307" y="322"/>
                    <a:pt x="308" y="322"/>
                  </a:cubicBezTo>
                  <a:cubicBezTo>
                    <a:pt x="308" y="322"/>
                    <a:pt x="309" y="322"/>
                    <a:pt x="309" y="323"/>
                  </a:cubicBezTo>
                  <a:cubicBezTo>
                    <a:pt x="309" y="323"/>
                    <a:pt x="310" y="323"/>
                    <a:pt x="310" y="323"/>
                  </a:cubicBezTo>
                  <a:cubicBezTo>
                    <a:pt x="311" y="323"/>
                    <a:pt x="311" y="323"/>
                    <a:pt x="311" y="323"/>
                  </a:cubicBezTo>
                  <a:cubicBezTo>
                    <a:pt x="311" y="323"/>
                    <a:pt x="312" y="324"/>
                    <a:pt x="312" y="324"/>
                  </a:cubicBezTo>
                  <a:cubicBezTo>
                    <a:pt x="313" y="324"/>
                    <a:pt x="314" y="324"/>
                    <a:pt x="316" y="324"/>
                  </a:cubicBezTo>
                  <a:cubicBezTo>
                    <a:pt x="318" y="324"/>
                    <a:pt x="319" y="325"/>
                    <a:pt x="321" y="325"/>
                  </a:cubicBezTo>
                  <a:cubicBezTo>
                    <a:pt x="322" y="326"/>
                    <a:pt x="323" y="326"/>
                    <a:pt x="325" y="326"/>
                  </a:cubicBezTo>
                  <a:cubicBezTo>
                    <a:pt x="326" y="326"/>
                    <a:pt x="330" y="325"/>
                    <a:pt x="330" y="326"/>
                  </a:cubicBezTo>
                  <a:cubicBezTo>
                    <a:pt x="331" y="327"/>
                    <a:pt x="329" y="328"/>
                    <a:pt x="329" y="329"/>
                  </a:cubicBezTo>
                  <a:cubicBezTo>
                    <a:pt x="329" y="329"/>
                    <a:pt x="330" y="331"/>
                    <a:pt x="330" y="331"/>
                  </a:cubicBezTo>
                  <a:cubicBezTo>
                    <a:pt x="331" y="332"/>
                    <a:pt x="330" y="332"/>
                    <a:pt x="332" y="333"/>
                  </a:cubicBezTo>
                  <a:cubicBezTo>
                    <a:pt x="332" y="334"/>
                    <a:pt x="335" y="336"/>
                    <a:pt x="336" y="335"/>
                  </a:cubicBezTo>
                  <a:cubicBezTo>
                    <a:pt x="338" y="333"/>
                    <a:pt x="336" y="331"/>
                    <a:pt x="339" y="329"/>
                  </a:cubicBezTo>
                  <a:cubicBezTo>
                    <a:pt x="341" y="327"/>
                    <a:pt x="346" y="326"/>
                    <a:pt x="349" y="326"/>
                  </a:cubicBezTo>
                  <a:cubicBezTo>
                    <a:pt x="350" y="326"/>
                    <a:pt x="352" y="326"/>
                    <a:pt x="354" y="326"/>
                  </a:cubicBezTo>
                  <a:cubicBezTo>
                    <a:pt x="355" y="325"/>
                    <a:pt x="356" y="324"/>
                    <a:pt x="357" y="324"/>
                  </a:cubicBezTo>
                  <a:cubicBezTo>
                    <a:pt x="358" y="323"/>
                    <a:pt x="360" y="322"/>
                    <a:pt x="361" y="322"/>
                  </a:cubicBezTo>
                  <a:cubicBezTo>
                    <a:pt x="361" y="322"/>
                    <a:pt x="362" y="321"/>
                    <a:pt x="362" y="321"/>
                  </a:cubicBezTo>
                  <a:cubicBezTo>
                    <a:pt x="363" y="321"/>
                    <a:pt x="364" y="320"/>
                    <a:pt x="364" y="320"/>
                  </a:cubicBezTo>
                  <a:cubicBezTo>
                    <a:pt x="367" y="319"/>
                    <a:pt x="369" y="319"/>
                    <a:pt x="372" y="318"/>
                  </a:cubicBezTo>
                  <a:cubicBezTo>
                    <a:pt x="374" y="317"/>
                    <a:pt x="377" y="316"/>
                    <a:pt x="379" y="315"/>
                  </a:cubicBezTo>
                  <a:cubicBezTo>
                    <a:pt x="380" y="314"/>
                    <a:pt x="381" y="314"/>
                    <a:pt x="382" y="314"/>
                  </a:cubicBezTo>
                  <a:cubicBezTo>
                    <a:pt x="384" y="313"/>
                    <a:pt x="385" y="313"/>
                    <a:pt x="387" y="312"/>
                  </a:cubicBezTo>
                  <a:cubicBezTo>
                    <a:pt x="389" y="310"/>
                    <a:pt x="391" y="309"/>
                    <a:pt x="393" y="307"/>
                  </a:cubicBezTo>
                  <a:cubicBezTo>
                    <a:pt x="395" y="304"/>
                    <a:pt x="396" y="302"/>
                    <a:pt x="398" y="300"/>
                  </a:cubicBezTo>
                  <a:cubicBezTo>
                    <a:pt x="399" y="299"/>
                    <a:pt x="400" y="298"/>
                    <a:pt x="401" y="298"/>
                  </a:cubicBezTo>
                  <a:cubicBezTo>
                    <a:pt x="402" y="297"/>
                    <a:pt x="404" y="296"/>
                    <a:pt x="405" y="295"/>
                  </a:cubicBezTo>
                  <a:cubicBezTo>
                    <a:pt x="406" y="294"/>
                    <a:pt x="406" y="293"/>
                    <a:pt x="407" y="292"/>
                  </a:cubicBezTo>
                  <a:cubicBezTo>
                    <a:pt x="408" y="291"/>
                    <a:pt x="409" y="291"/>
                    <a:pt x="410" y="290"/>
                  </a:cubicBezTo>
                  <a:cubicBezTo>
                    <a:pt x="410" y="290"/>
                    <a:pt x="411" y="286"/>
                    <a:pt x="411" y="286"/>
                  </a:cubicBezTo>
                  <a:cubicBezTo>
                    <a:pt x="411" y="283"/>
                    <a:pt x="410" y="282"/>
                    <a:pt x="412" y="280"/>
                  </a:cubicBezTo>
                  <a:cubicBezTo>
                    <a:pt x="413" y="279"/>
                    <a:pt x="414" y="278"/>
                    <a:pt x="415" y="278"/>
                  </a:cubicBezTo>
                  <a:cubicBezTo>
                    <a:pt x="415" y="278"/>
                    <a:pt x="416" y="277"/>
                    <a:pt x="416" y="277"/>
                  </a:cubicBezTo>
                  <a:cubicBezTo>
                    <a:pt x="417" y="276"/>
                    <a:pt x="416" y="276"/>
                    <a:pt x="417" y="275"/>
                  </a:cubicBezTo>
                  <a:cubicBezTo>
                    <a:pt x="417" y="274"/>
                    <a:pt x="419" y="273"/>
                    <a:pt x="420" y="272"/>
                  </a:cubicBezTo>
                  <a:cubicBezTo>
                    <a:pt x="420" y="271"/>
                    <a:pt x="420" y="270"/>
                    <a:pt x="421" y="269"/>
                  </a:cubicBezTo>
                  <a:cubicBezTo>
                    <a:pt x="422" y="269"/>
                    <a:pt x="422" y="269"/>
                    <a:pt x="423" y="269"/>
                  </a:cubicBezTo>
                  <a:cubicBezTo>
                    <a:pt x="425" y="267"/>
                    <a:pt x="425" y="263"/>
                    <a:pt x="426" y="261"/>
                  </a:cubicBezTo>
                  <a:cubicBezTo>
                    <a:pt x="427" y="259"/>
                    <a:pt x="426" y="255"/>
                    <a:pt x="426" y="253"/>
                  </a:cubicBezTo>
                  <a:cubicBezTo>
                    <a:pt x="423" y="252"/>
                    <a:pt x="416" y="252"/>
                    <a:pt x="418" y="248"/>
                  </a:cubicBezTo>
                  <a:cubicBezTo>
                    <a:pt x="419" y="244"/>
                    <a:pt x="427" y="247"/>
                    <a:pt x="428" y="243"/>
                  </a:cubicBezTo>
                  <a:cubicBezTo>
                    <a:pt x="426" y="241"/>
                    <a:pt x="427" y="240"/>
                    <a:pt x="426" y="238"/>
                  </a:cubicBezTo>
                  <a:cubicBezTo>
                    <a:pt x="425" y="237"/>
                    <a:pt x="425" y="234"/>
                    <a:pt x="423" y="232"/>
                  </a:cubicBezTo>
                  <a:cubicBezTo>
                    <a:pt x="422" y="232"/>
                    <a:pt x="421" y="232"/>
                    <a:pt x="420" y="231"/>
                  </a:cubicBezTo>
                  <a:cubicBezTo>
                    <a:pt x="419" y="230"/>
                    <a:pt x="420" y="230"/>
                    <a:pt x="419" y="229"/>
                  </a:cubicBezTo>
                  <a:cubicBezTo>
                    <a:pt x="418" y="227"/>
                    <a:pt x="417" y="225"/>
                    <a:pt x="416" y="223"/>
                  </a:cubicBezTo>
                  <a:cubicBezTo>
                    <a:pt x="416" y="218"/>
                    <a:pt x="414" y="215"/>
                    <a:pt x="411" y="212"/>
                  </a:cubicBezTo>
                  <a:cubicBezTo>
                    <a:pt x="410" y="210"/>
                    <a:pt x="408" y="209"/>
                    <a:pt x="407" y="207"/>
                  </a:cubicBezTo>
                  <a:cubicBezTo>
                    <a:pt x="406" y="206"/>
                    <a:pt x="406" y="203"/>
                    <a:pt x="406" y="201"/>
                  </a:cubicBezTo>
                  <a:cubicBezTo>
                    <a:pt x="407" y="199"/>
                    <a:pt x="409" y="198"/>
                    <a:pt x="411" y="197"/>
                  </a:cubicBezTo>
                  <a:cubicBezTo>
                    <a:pt x="413" y="196"/>
                    <a:pt x="414" y="195"/>
                    <a:pt x="416" y="194"/>
                  </a:cubicBezTo>
                  <a:cubicBezTo>
                    <a:pt x="417" y="193"/>
                    <a:pt x="418" y="193"/>
                    <a:pt x="419" y="192"/>
                  </a:cubicBezTo>
                  <a:cubicBezTo>
                    <a:pt x="420" y="192"/>
                    <a:pt x="421" y="191"/>
                    <a:pt x="422" y="190"/>
                  </a:cubicBezTo>
                  <a:cubicBezTo>
                    <a:pt x="424" y="190"/>
                    <a:pt x="426" y="189"/>
                    <a:pt x="426" y="187"/>
                  </a:cubicBezTo>
                  <a:cubicBezTo>
                    <a:pt x="429" y="187"/>
                    <a:pt x="431" y="185"/>
                    <a:pt x="431" y="183"/>
                  </a:cubicBezTo>
                  <a:cubicBezTo>
                    <a:pt x="430" y="182"/>
                    <a:pt x="428" y="182"/>
                    <a:pt x="427" y="181"/>
                  </a:cubicBezTo>
                  <a:cubicBezTo>
                    <a:pt x="425" y="181"/>
                    <a:pt x="426" y="182"/>
                    <a:pt x="424" y="182"/>
                  </a:cubicBezTo>
                  <a:cubicBezTo>
                    <a:pt x="423" y="183"/>
                    <a:pt x="422" y="182"/>
                    <a:pt x="421" y="181"/>
                  </a:cubicBezTo>
                  <a:cubicBezTo>
                    <a:pt x="419" y="181"/>
                    <a:pt x="417" y="181"/>
                    <a:pt x="414" y="181"/>
                  </a:cubicBezTo>
                  <a:cubicBezTo>
                    <a:pt x="412" y="181"/>
                    <a:pt x="412" y="181"/>
                    <a:pt x="411" y="182"/>
                  </a:cubicBezTo>
                  <a:cubicBezTo>
                    <a:pt x="410" y="183"/>
                    <a:pt x="410" y="184"/>
                    <a:pt x="409" y="185"/>
                  </a:cubicBezTo>
                  <a:cubicBezTo>
                    <a:pt x="406" y="187"/>
                    <a:pt x="403" y="184"/>
                    <a:pt x="403" y="181"/>
                  </a:cubicBezTo>
                  <a:cubicBezTo>
                    <a:pt x="403" y="180"/>
                    <a:pt x="403" y="178"/>
                    <a:pt x="403" y="177"/>
                  </a:cubicBezTo>
                  <a:cubicBezTo>
                    <a:pt x="402" y="176"/>
                    <a:pt x="400" y="175"/>
                    <a:pt x="399" y="175"/>
                  </a:cubicBezTo>
                  <a:cubicBezTo>
                    <a:pt x="398" y="174"/>
                    <a:pt x="396" y="175"/>
                    <a:pt x="395" y="175"/>
                  </a:cubicBezTo>
                  <a:cubicBezTo>
                    <a:pt x="393" y="175"/>
                    <a:pt x="393" y="175"/>
                    <a:pt x="392" y="173"/>
                  </a:cubicBezTo>
                  <a:cubicBezTo>
                    <a:pt x="391" y="170"/>
                    <a:pt x="391" y="164"/>
                    <a:pt x="395" y="166"/>
                  </a:cubicBezTo>
                  <a:cubicBezTo>
                    <a:pt x="396" y="166"/>
                    <a:pt x="399" y="169"/>
                    <a:pt x="400" y="169"/>
                  </a:cubicBezTo>
                  <a:cubicBezTo>
                    <a:pt x="401" y="169"/>
                    <a:pt x="401" y="167"/>
                    <a:pt x="402" y="166"/>
                  </a:cubicBezTo>
                  <a:cubicBezTo>
                    <a:pt x="403" y="164"/>
                    <a:pt x="405" y="164"/>
                    <a:pt x="406" y="162"/>
                  </a:cubicBezTo>
                  <a:cubicBezTo>
                    <a:pt x="406" y="160"/>
                    <a:pt x="406" y="160"/>
                    <a:pt x="409" y="159"/>
                  </a:cubicBezTo>
                  <a:cubicBezTo>
                    <a:pt x="412" y="157"/>
                    <a:pt x="414" y="156"/>
                    <a:pt x="416" y="153"/>
                  </a:cubicBezTo>
                  <a:cubicBezTo>
                    <a:pt x="417" y="152"/>
                    <a:pt x="417" y="149"/>
                    <a:pt x="418" y="149"/>
                  </a:cubicBezTo>
                  <a:cubicBezTo>
                    <a:pt x="419" y="148"/>
                    <a:pt x="421" y="148"/>
                    <a:pt x="422" y="148"/>
                  </a:cubicBezTo>
                  <a:cubicBezTo>
                    <a:pt x="424" y="148"/>
                    <a:pt x="426" y="147"/>
                    <a:pt x="426" y="149"/>
                  </a:cubicBezTo>
                  <a:cubicBezTo>
                    <a:pt x="427" y="151"/>
                    <a:pt x="429" y="152"/>
                    <a:pt x="428" y="153"/>
                  </a:cubicBezTo>
                  <a:cubicBezTo>
                    <a:pt x="425" y="157"/>
                    <a:pt x="421" y="160"/>
                    <a:pt x="422" y="165"/>
                  </a:cubicBezTo>
                  <a:cubicBezTo>
                    <a:pt x="423" y="167"/>
                    <a:pt x="419" y="169"/>
                    <a:pt x="421" y="169"/>
                  </a:cubicBezTo>
                  <a:cubicBezTo>
                    <a:pt x="421" y="169"/>
                    <a:pt x="424" y="168"/>
                    <a:pt x="425" y="168"/>
                  </a:cubicBezTo>
                  <a:cubicBezTo>
                    <a:pt x="426" y="168"/>
                    <a:pt x="425" y="168"/>
                    <a:pt x="426" y="167"/>
                  </a:cubicBezTo>
                  <a:cubicBezTo>
                    <a:pt x="428" y="166"/>
                    <a:pt x="429" y="164"/>
                    <a:pt x="430" y="163"/>
                  </a:cubicBezTo>
                  <a:cubicBezTo>
                    <a:pt x="431" y="162"/>
                    <a:pt x="433" y="162"/>
                    <a:pt x="434" y="162"/>
                  </a:cubicBezTo>
                  <a:cubicBezTo>
                    <a:pt x="435" y="161"/>
                    <a:pt x="436" y="160"/>
                    <a:pt x="438" y="159"/>
                  </a:cubicBezTo>
                  <a:cubicBezTo>
                    <a:pt x="440" y="159"/>
                    <a:pt x="443" y="159"/>
                    <a:pt x="445" y="158"/>
                  </a:cubicBezTo>
                  <a:cubicBezTo>
                    <a:pt x="449" y="156"/>
                    <a:pt x="451" y="152"/>
                    <a:pt x="455" y="149"/>
                  </a:cubicBezTo>
                  <a:cubicBezTo>
                    <a:pt x="455" y="149"/>
                    <a:pt x="456" y="148"/>
                    <a:pt x="456" y="148"/>
                  </a:cubicBezTo>
                  <a:cubicBezTo>
                    <a:pt x="456" y="148"/>
                    <a:pt x="457" y="147"/>
                    <a:pt x="457" y="147"/>
                  </a:cubicBezTo>
                  <a:cubicBezTo>
                    <a:pt x="457" y="147"/>
                    <a:pt x="458" y="147"/>
                    <a:pt x="458" y="147"/>
                  </a:cubicBezTo>
                  <a:cubicBezTo>
                    <a:pt x="459" y="146"/>
                    <a:pt x="460" y="145"/>
                    <a:pt x="461" y="143"/>
                  </a:cubicBezTo>
                  <a:cubicBezTo>
                    <a:pt x="462" y="142"/>
                    <a:pt x="462" y="140"/>
                    <a:pt x="463" y="140"/>
                  </a:cubicBezTo>
                  <a:cubicBezTo>
                    <a:pt x="464" y="140"/>
                    <a:pt x="464" y="140"/>
                    <a:pt x="465" y="140"/>
                  </a:cubicBezTo>
                  <a:cubicBezTo>
                    <a:pt x="466" y="141"/>
                    <a:pt x="465" y="142"/>
                    <a:pt x="466" y="142"/>
                  </a:cubicBezTo>
                  <a:cubicBezTo>
                    <a:pt x="468" y="142"/>
                    <a:pt x="471" y="142"/>
                    <a:pt x="473" y="142"/>
                  </a:cubicBezTo>
                  <a:cubicBezTo>
                    <a:pt x="475" y="142"/>
                    <a:pt x="475" y="142"/>
                    <a:pt x="475" y="139"/>
                  </a:cubicBezTo>
                  <a:cubicBezTo>
                    <a:pt x="475" y="138"/>
                    <a:pt x="474" y="137"/>
                    <a:pt x="475" y="136"/>
                  </a:cubicBezTo>
                  <a:cubicBezTo>
                    <a:pt x="476" y="135"/>
                    <a:pt x="479" y="136"/>
                    <a:pt x="479" y="136"/>
                  </a:cubicBezTo>
                  <a:cubicBezTo>
                    <a:pt x="482" y="136"/>
                    <a:pt x="481" y="136"/>
                    <a:pt x="483" y="134"/>
                  </a:cubicBezTo>
                  <a:cubicBezTo>
                    <a:pt x="484" y="133"/>
                    <a:pt x="485" y="131"/>
                    <a:pt x="486" y="130"/>
                  </a:cubicBezTo>
                  <a:cubicBezTo>
                    <a:pt x="487" y="129"/>
                    <a:pt x="489" y="128"/>
                    <a:pt x="491" y="127"/>
                  </a:cubicBezTo>
                  <a:cubicBezTo>
                    <a:pt x="492" y="127"/>
                    <a:pt x="494" y="128"/>
                    <a:pt x="495" y="128"/>
                  </a:cubicBezTo>
                  <a:cubicBezTo>
                    <a:pt x="497" y="127"/>
                    <a:pt x="497" y="128"/>
                    <a:pt x="498" y="127"/>
                  </a:cubicBezTo>
                  <a:cubicBezTo>
                    <a:pt x="499" y="125"/>
                    <a:pt x="499" y="122"/>
                    <a:pt x="499" y="120"/>
                  </a:cubicBezTo>
                  <a:cubicBezTo>
                    <a:pt x="500" y="118"/>
                    <a:pt x="498" y="116"/>
                    <a:pt x="498" y="114"/>
                  </a:cubicBezTo>
                  <a:cubicBezTo>
                    <a:pt x="498" y="112"/>
                    <a:pt x="498" y="109"/>
                    <a:pt x="497" y="107"/>
                  </a:cubicBezTo>
                  <a:cubicBezTo>
                    <a:pt x="499" y="105"/>
                    <a:pt x="499" y="103"/>
                    <a:pt x="503" y="102"/>
                  </a:cubicBezTo>
                  <a:cubicBezTo>
                    <a:pt x="505" y="101"/>
                    <a:pt x="506" y="100"/>
                    <a:pt x="508" y="100"/>
                  </a:cubicBezTo>
                  <a:cubicBezTo>
                    <a:pt x="509" y="100"/>
                    <a:pt x="511" y="103"/>
                    <a:pt x="512" y="103"/>
                  </a:cubicBezTo>
                  <a:cubicBezTo>
                    <a:pt x="513" y="103"/>
                    <a:pt x="514" y="99"/>
                    <a:pt x="515" y="98"/>
                  </a:cubicBezTo>
                  <a:cubicBezTo>
                    <a:pt x="517" y="97"/>
                    <a:pt x="516" y="96"/>
                    <a:pt x="516" y="94"/>
                  </a:cubicBezTo>
                  <a:cubicBezTo>
                    <a:pt x="517" y="90"/>
                    <a:pt x="518" y="92"/>
                    <a:pt x="520" y="89"/>
                  </a:cubicBezTo>
                  <a:cubicBezTo>
                    <a:pt x="521" y="87"/>
                    <a:pt x="521" y="81"/>
                    <a:pt x="522" y="79"/>
                  </a:cubicBezTo>
                  <a:cubicBezTo>
                    <a:pt x="522" y="77"/>
                    <a:pt x="523" y="76"/>
                    <a:pt x="524" y="75"/>
                  </a:cubicBezTo>
                  <a:cubicBezTo>
                    <a:pt x="524" y="74"/>
                    <a:pt x="526" y="74"/>
                    <a:pt x="526" y="73"/>
                  </a:cubicBezTo>
                  <a:cubicBezTo>
                    <a:pt x="526" y="73"/>
                    <a:pt x="525" y="72"/>
                    <a:pt x="526" y="7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29" name="Freeform 222"/>
            <p:cNvSpPr>
              <a:spLocks/>
            </p:cNvSpPr>
            <p:nvPr/>
          </p:nvSpPr>
          <p:spPr bwMode="auto">
            <a:xfrm>
              <a:off x="9813075" y="2462611"/>
              <a:ext cx="63130" cy="75757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3" y="34"/>
                </a:cxn>
                <a:cxn ang="0">
                  <a:pos x="7" y="36"/>
                </a:cxn>
                <a:cxn ang="0">
                  <a:pos x="7" y="39"/>
                </a:cxn>
                <a:cxn ang="0">
                  <a:pos x="7" y="41"/>
                </a:cxn>
                <a:cxn ang="0">
                  <a:pos x="6" y="49"/>
                </a:cxn>
                <a:cxn ang="0">
                  <a:pos x="8" y="53"/>
                </a:cxn>
                <a:cxn ang="0">
                  <a:pos x="13" y="59"/>
                </a:cxn>
                <a:cxn ang="0">
                  <a:pos x="21" y="58"/>
                </a:cxn>
                <a:cxn ang="0">
                  <a:pos x="28" y="53"/>
                </a:cxn>
                <a:cxn ang="0">
                  <a:pos x="38" y="48"/>
                </a:cxn>
                <a:cxn ang="0">
                  <a:pos x="37" y="47"/>
                </a:cxn>
                <a:cxn ang="0">
                  <a:pos x="34" y="46"/>
                </a:cxn>
                <a:cxn ang="0">
                  <a:pos x="31" y="43"/>
                </a:cxn>
                <a:cxn ang="0">
                  <a:pos x="28" y="40"/>
                </a:cxn>
                <a:cxn ang="0">
                  <a:pos x="26" y="38"/>
                </a:cxn>
                <a:cxn ang="0">
                  <a:pos x="25" y="35"/>
                </a:cxn>
                <a:cxn ang="0">
                  <a:pos x="27" y="32"/>
                </a:cxn>
                <a:cxn ang="0">
                  <a:pos x="30" y="31"/>
                </a:cxn>
                <a:cxn ang="0">
                  <a:pos x="32" y="30"/>
                </a:cxn>
                <a:cxn ang="0">
                  <a:pos x="34" y="28"/>
                </a:cxn>
                <a:cxn ang="0">
                  <a:pos x="35" y="26"/>
                </a:cxn>
                <a:cxn ang="0">
                  <a:pos x="38" y="25"/>
                </a:cxn>
                <a:cxn ang="0">
                  <a:pos x="39" y="23"/>
                </a:cxn>
                <a:cxn ang="0">
                  <a:pos x="42" y="21"/>
                </a:cxn>
                <a:cxn ang="0">
                  <a:pos x="42" y="19"/>
                </a:cxn>
                <a:cxn ang="0">
                  <a:pos x="43" y="14"/>
                </a:cxn>
                <a:cxn ang="0">
                  <a:pos x="43" y="10"/>
                </a:cxn>
                <a:cxn ang="0">
                  <a:pos x="46" y="8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1" y="3"/>
                </a:cxn>
                <a:cxn ang="0">
                  <a:pos x="34" y="9"/>
                </a:cxn>
                <a:cxn ang="0">
                  <a:pos x="30" y="12"/>
                </a:cxn>
                <a:cxn ang="0">
                  <a:pos x="21" y="15"/>
                </a:cxn>
                <a:cxn ang="0">
                  <a:pos x="18" y="13"/>
                </a:cxn>
                <a:cxn ang="0">
                  <a:pos x="13" y="20"/>
                </a:cxn>
                <a:cxn ang="0">
                  <a:pos x="11" y="21"/>
                </a:cxn>
                <a:cxn ang="0">
                  <a:pos x="0" y="31"/>
                </a:cxn>
              </a:cxnLst>
              <a:rect l="0" t="0" r="r" b="b"/>
              <a:pathLst>
                <a:path w="51" h="61"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1" y="32"/>
                    <a:pt x="1" y="33"/>
                  </a:cubicBezTo>
                  <a:cubicBezTo>
                    <a:pt x="1" y="33"/>
                    <a:pt x="2" y="33"/>
                    <a:pt x="3" y="34"/>
                  </a:cubicBezTo>
                  <a:cubicBezTo>
                    <a:pt x="3" y="34"/>
                    <a:pt x="3" y="34"/>
                    <a:pt x="4" y="34"/>
                  </a:cubicBezTo>
                  <a:cubicBezTo>
                    <a:pt x="5" y="35"/>
                    <a:pt x="7" y="35"/>
                    <a:pt x="7" y="36"/>
                  </a:cubicBezTo>
                  <a:cubicBezTo>
                    <a:pt x="8" y="37"/>
                    <a:pt x="8" y="38"/>
                    <a:pt x="7" y="38"/>
                  </a:cubicBezTo>
                  <a:cubicBezTo>
                    <a:pt x="7" y="38"/>
                    <a:pt x="7" y="39"/>
                    <a:pt x="7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7" y="40"/>
                    <a:pt x="7" y="40"/>
                    <a:pt x="7" y="41"/>
                  </a:cubicBezTo>
                  <a:cubicBezTo>
                    <a:pt x="6" y="41"/>
                    <a:pt x="6" y="46"/>
                    <a:pt x="6" y="46"/>
                  </a:cubicBezTo>
                  <a:cubicBezTo>
                    <a:pt x="5" y="47"/>
                    <a:pt x="6" y="48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6" y="52"/>
                    <a:pt x="7" y="52"/>
                    <a:pt x="8" y="53"/>
                  </a:cubicBezTo>
                  <a:cubicBezTo>
                    <a:pt x="8" y="54"/>
                    <a:pt x="11" y="56"/>
                    <a:pt x="12" y="56"/>
                  </a:cubicBezTo>
                  <a:cubicBezTo>
                    <a:pt x="12" y="57"/>
                    <a:pt x="13" y="59"/>
                    <a:pt x="13" y="59"/>
                  </a:cubicBezTo>
                  <a:cubicBezTo>
                    <a:pt x="13" y="59"/>
                    <a:pt x="17" y="57"/>
                    <a:pt x="20" y="60"/>
                  </a:cubicBezTo>
                  <a:cubicBezTo>
                    <a:pt x="21" y="61"/>
                    <a:pt x="19" y="58"/>
                    <a:pt x="21" y="58"/>
                  </a:cubicBezTo>
                  <a:cubicBezTo>
                    <a:pt x="23" y="57"/>
                    <a:pt x="23" y="56"/>
                    <a:pt x="24" y="55"/>
                  </a:cubicBezTo>
                  <a:cubicBezTo>
                    <a:pt x="25" y="54"/>
                    <a:pt x="26" y="54"/>
                    <a:pt x="28" y="53"/>
                  </a:cubicBezTo>
                  <a:cubicBezTo>
                    <a:pt x="29" y="53"/>
                    <a:pt x="35" y="54"/>
                    <a:pt x="36" y="54"/>
                  </a:cubicBezTo>
                  <a:cubicBezTo>
                    <a:pt x="40" y="53"/>
                    <a:pt x="39" y="48"/>
                    <a:pt x="38" y="48"/>
                  </a:cubicBezTo>
                  <a:cubicBezTo>
                    <a:pt x="38" y="48"/>
                    <a:pt x="38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6" y="47"/>
                    <a:pt x="36" y="46"/>
                    <a:pt x="36" y="46"/>
                  </a:cubicBezTo>
                  <a:cubicBezTo>
                    <a:pt x="35" y="46"/>
                    <a:pt x="34" y="46"/>
                    <a:pt x="34" y="46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2" y="44"/>
                    <a:pt x="32" y="44"/>
                    <a:pt x="31" y="43"/>
                  </a:cubicBezTo>
                  <a:cubicBezTo>
                    <a:pt x="30" y="42"/>
                    <a:pt x="29" y="42"/>
                    <a:pt x="29" y="41"/>
                  </a:cubicBezTo>
                  <a:cubicBezTo>
                    <a:pt x="28" y="41"/>
                    <a:pt x="28" y="41"/>
                    <a:pt x="28" y="40"/>
                  </a:cubicBezTo>
                  <a:cubicBezTo>
                    <a:pt x="28" y="40"/>
                    <a:pt x="28" y="40"/>
                    <a:pt x="28" y="39"/>
                  </a:cubicBezTo>
                  <a:cubicBezTo>
                    <a:pt x="27" y="39"/>
                    <a:pt x="27" y="38"/>
                    <a:pt x="26" y="38"/>
                  </a:cubicBezTo>
                  <a:cubicBezTo>
                    <a:pt x="26" y="37"/>
                    <a:pt x="25" y="37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6" y="34"/>
                    <a:pt x="26" y="34"/>
                    <a:pt x="26" y="33"/>
                  </a:cubicBezTo>
                  <a:cubicBezTo>
                    <a:pt x="26" y="33"/>
                    <a:pt x="26" y="32"/>
                    <a:pt x="27" y="32"/>
                  </a:cubicBezTo>
                  <a:cubicBezTo>
                    <a:pt x="28" y="31"/>
                    <a:pt x="27" y="31"/>
                    <a:pt x="28" y="31"/>
                  </a:cubicBezTo>
                  <a:cubicBezTo>
                    <a:pt x="28" y="31"/>
                    <a:pt x="30" y="31"/>
                    <a:pt x="30" y="31"/>
                  </a:cubicBezTo>
                  <a:cubicBezTo>
                    <a:pt x="30" y="31"/>
                    <a:pt x="31" y="31"/>
                    <a:pt x="31" y="30"/>
                  </a:cubicBezTo>
                  <a:cubicBezTo>
                    <a:pt x="31" y="30"/>
                    <a:pt x="32" y="30"/>
                    <a:pt x="32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5" y="26"/>
                    <a:pt x="35" y="26"/>
                  </a:cubicBezTo>
                  <a:cubicBezTo>
                    <a:pt x="35" y="26"/>
                    <a:pt x="36" y="26"/>
                    <a:pt x="36" y="26"/>
                  </a:cubicBezTo>
                  <a:cubicBezTo>
                    <a:pt x="37" y="26"/>
                    <a:pt x="37" y="25"/>
                    <a:pt x="38" y="2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2"/>
                    <a:pt x="40" y="22"/>
                    <a:pt x="40" y="22"/>
                  </a:cubicBezTo>
                  <a:cubicBezTo>
                    <a:pt x="41" y="21"/>
                    <a:pt x="41" y="21"/>
                    <a:pt x="42" y="2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19"/>
                    <a:pt x="42" y="19"/>
                  </a:cubicBezTo>
                  <a:cubicBezTo>
                    <a:pt x="42" y="19"/>
                    <a:pt x="42" y="18"/>
                    <a:pt x="42" y="17"/>
                  </a:cubicBezTo>
                  <a:cubicBezTo>
                    <a:pt x="42" y="16"/>
                    <a:pt x="43" y="15"/>
                    <a:pt x="43" y="14"/>
                  </a:cubicBezTo>
                  <a:cubicBezTo>
                    <a:pt x="43" y="13"/>
                    <a:pt x="43" y="13"/>
                    <a:pt x="43" y="12"/>
                  </a:cubicBezTo>
                  <a:cubicBezTo>
                    <a:pt x="43" y="11"/>
                    <a:pt x="43" y="11"/>
                    <a:pt x="43" y="10"/>
                  </a:cubicBezTo>
                  <a:cubicBezTo>
                    <a:pt x="44" y="10"/>
                    <a:pt x="44" y="10"/>
                    <a:pt x="44" y="9"/>
                  </a:cubicBezTo>
                  <a:cubicBezTo>
                    <a:pt x="45" y="8"/>
                    <a:pt x="45" y="8"/>
                    <a:pt x="46" y="8"/>
                  </a:cubicBezTo>
                  <a:cubicBezTo>
                    <a:pt x="47" y="7"/>
                    <a:pt x="47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49" y="4"/>
                    <a:pt x="49" y="4"/>
                    <a:pt x="50" y="4"/>
                  </a:cubicBezTo>
                  <a:cubicBezTo>
                    <a:pt x="50" y="4"/>
                    <a:pt x="50" y="3"/>
                    <a:pt x="50" y="3"/>
                  </a:cubicBezTo>
                  <a:cubicBezTo>
                    <a:pt x="50" y="3"/>
                    <a:pt x="51" y="3"/>
                    <a:pt x="51" y="3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7" y="0"/>
                    <a:pt x="46" y="0"/>
                  </a:cubicBezTo>
                  <a:cubicBezTo>
                    <a:pt x="44" y="1"/>
                    <a:pt x="42" y="2"/>
                    <a:pt x="41" y="3"/>
                  </a:cubicBezTo>
                  <a:cubicBezTo>
                    <a:pt x="40" y="4"/>
                    <a:pt x="39" y="6"/>
                    <a:pt x="38" y="7"/>
                  </a:cubicBezTo>
                  <a:cubicBezTo>
                    <a:pt x="36" y="9"/>
                    <a:pt x="37" y="9"/>
                    <a:pt x="34" y="9"/>
                  </a:cubicBezTo>
                  <a:cubicBezTo>
                    <a:pt x="34" y="9"/>
                    <a:pt x="31" y="8"/>
                    <a:pt x="30" y="9"/>
                  </a:cubicBezTo>
                  <a:cubicBezTo>
                    <a:pt x="29" y="10"/>
                    <a:pt x="30" y="11"/>
                    <a:pt x="30" y="12"/>
                  </a:cubicBezTo>
                  <a:cubicBezTo>
                    <a:pt x="30" y="15"/>
                    <a:pt x="30" y="15"/>
                    <a:pt x="28" y="15"/>
                  </a:cubicBezTo>
                  <a:cubicBezTo>
                    <a:pt x="26" y="15"/>
                    <a:pt x="23" y="15"/>
                    <a:pt x="21" y="15"/>
                  </a:cubicBezTo>
                  <a:cubicBezTo>
                    <a:pt x="20" y="15"/>
                    <a:pt x="21" y="14"/>
                    <a:pt x="20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7" y="13"/>
                    <a:pt x="17" y="15"/>
                    <a:pt x="16" y="16"/>
                  </a:cubicBezTo>
                  <a:cubicBezTo>
                    <a:pt x="15" y="18"/>
                    <a:pt x="14" y="19"/>
                    <a:pt x="13" y="20"/>
                  </a:cubicBezTo>
                  <a:cubicBezTo>
                    <a:pt x="13" y="20"/>
                    <a:pt x="12" y="20"/>
                    <a:pt x="12" y="20"/>
                  </a:cubicBezTo>
                  <a:cubicBezTo>
                    <a:pt x="12" y="20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6" y="25"/>
                    <a:pt x="4" y="29"/>
                    <a:pt x="0" y="3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0" name="Line 223"/>
            <p:cNvSpPr>
              <a:spLocks noChangeShapeType="1"/>
            </p:cNvSpPr>
            <p:nvPr/>
          </p:nvSpPr>
          <p:spPr bwMode="auto">
            <a:xfrm>
              <a:off x="9860423" y="2559832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1" name="Line 224"/>
            <p:cNvSpPr>
              <a:spLocks noChangeShapeType="1"/>
            </p:cNvSpPr>
            <p:nvPr/>
          </p:nvSpPr>
          <p:spPr bwMode="auto">
            <a:xfrm>
              <a:off x="9860423" y="2559832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2" name="Line 225"/>
            <p:cNvSpPr>
              <a:spLocks noChangeShapeType="1"/>
            </p:cNvSpPr>
            <p:nvPr/>
          </p:nvSpPr>
          <p:spPr bwMode="auto">
            <a:xfrm>
              <a:off x="9830120" y="255351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3" name="Line 226"/>
            <p:cNvSpPr>
              <a:spLocks noChangeShapeType="1"/>
            </p:cNvSpPr>
            <p:nvPr/>
          </p:nvSpPr>
          <p:spPr bwMode="auto">
            <a:xfrm>
              <a:off x="9830120" y="255351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4" name="Freeform 227"/>
            <p:cNvSpPr>
              <a:spLocks/>
            </p:cNvSpPr>
            <p:nvPr/>
          </p:nvSpPr>
          <p:spPr bwMode="auto">
            <a:xfrm>
              <a:off x="9828858" y="2528266"/>
              <a:ext cx="32828" cy="4103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8"/>
                </a:cxn>
                <a:cxn ang="0">
                  <a:pos x="3" y="11"/>
                </a:cxn>
                <a:cxn ang="0">
                  <a:pos x="4" y="16"/>
                </a:cxn>
                <a:cxn ang="0">
                  <a:pos x="4" y="22"/>
                </a:cxn>
                <a:cxn ang="0">
                  <a:pos x="3" y="28"/>
                </a:cxn>
                <a:cxn ang="0">
                  <a:pos x="1" y="32"/>
                </a:cxn>
                <a:cxn ang="0">
                  <a:pos x="4" y="32"/>
                </a:cxn>
                <a:cxn ang="0">
                  <a:pos x="6" y="32"/>
                </a:cxn>
                <a:cxn ang="0">
                  <a:pos x="8" y="31"/>
                </a:cxn>
                <a:cxn ang="0">
                  <a:pos x="11" y="31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4" y="29"/>
                </a:cxn>
                <a:cxn ang="0">
                  <a:pos x="15" y="29"/>
                </a:cxn>
                <a:cxn ang="0">
                  <a:pos x="16" y="28"/>
                </a:cxn>
                <a:cxn ang="0">
                  <a:pos x="19" y="27"/>
                </a:cxn>
                <a:cxn ang="0">
                  <a:pos x="21" y="27"/>
                </a:cxn>
                <a:cxn ang="0">
                  <a:pos x="24" y="25"/>
                </a:cxn>
                <a:cxn ang="0">
                  <a:pos x="26" y="23"/>
                </a:cxn>
                <a:cxn ang="0">
                  <a:pos x="25" y="21"/>
                </a:cxn>
                <a:cxn ang="0">
                  <a:pos x="25" y="19"/>
                </a:cxn>
                <a:cxn ang="0">
                  <a:pos x="25" y="17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6" y="2"/>
                </a:cxn>
                <a:cxn ang="0">
                  <a:pos x="23" y="1"/>
                </a:cxn>
                <a:cxn ang="0">
                  <a:pos x="15" y="0"/>
                </a:cxn>
                <a:cxn ang="0">
                  <a:pos x="11" y="2"/>
                </a:cxn>
                <a:cxn ang="0">
                  <a:pos x="8" y="5"/>
                </a:cxn>
                <a:cxn ang="0">
                  <a:pos x="7" y="7"/>
                </a:cxn>
                <a:cxn ang="0">
                  <a:pos x="0" y="6"/>
                </a:cxn>
                <a:cxn ang="0">
                  <a:pos x="2" y="7"/>
                </a:cxn>
              </a:cxnLst>
              <a:rect l="0" t="0" r="r" b="b"/>
              <a:pathLst>
                <a:path w="26" h="33">
                  <a:moveTo>
                    <a:pt x="2" y="7"/>
                  </a:moveTo>
                  <a:cubicBezTo>
                    <a:pt x="2" y="8"/>
                    <a:pt x="2" y="7"/>
                    <a:pt x="2" y="8"/>
                  </a:cubicBezTo>
                  <a:cubicBezTo>
                    <a:pt x="3" y="9"/>
                    <a:pt x="3" y="11"/>
                    <a:pt x="3" y="11"/>
                  </a:cubicBezTo>
                  <a:cubicBezTo>
                    <a:pt x="3" y="12"/>
                    <a:pt x="4" y="15"/>
                    <a:pt x="4" y="16"/>
                  </a:cubicBezTo>
                  <a:cubicBezTo>
                    <a:pt x="4" y="18"/>
                    <a:pt x="5" y="20"/>
                    <a:pt x="4" y="22"/>
                  </a:cubicBezTo>
                  <a:cubicBezTo>
                    <a:pt x="4" y="23"/>
                    <a:pt x="3" y="28"/>
                    <a:pt x="3" y="28"/>
                  </a:cubicBezTo>
                  <a:cubicBezTo>
                    <a:pt x="3" y="29"/>
                    <a:pt x="1" y="31"/>
                    <a:pt x="1" y="32"/>
                  </a:cubicBezTo>
                  <a:cubicBezTo>
                    <a:pt x="2" y="33"/>
                    <a:pt x="3" y="32"/>
                    <a:pt x="4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7" y="33"/>
                    <a:pt x="7" y="31"/>
                    <a:pt x="8" y="31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1" y="31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0"/>
                    <a:pt x="13" y="30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29"/>
                    <a:pt x="16" y="28"/>
                    <a:pt x="16" y="28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6"/>
                    <a:pt x="23" y="26"/>
                    <a:pt x="24" y="25"/>
                  </a:cubicBezTo>
                  <a:cubicBezTo>
                    <a:pt x="25" y="25"/>
                    <a:pt x="26" y="24"/>
                    <a:pt x="26" y="23"/>
                  </a:cubicBezTo>
                  <a:cubicBezTo>
                    <a:pt x="26" y="23"/>
                    <a:pt x="25" y="22"/>
                    <a:pt x="25" y="21"/>
                  </a:cubicBezTo>
                  <a:cubicBezTo>
                    <a:pt x="25" y="20"/>
                    <a:pt x="24" y="20"/>
                    <a:pt x="25" y="19"/>
                  </a:cubicBezTo>
                  <a:cubicBezTo>
                    <a:pt x="25" y="18"/>
                    <a:pt x="25" y="17"/>
                    <a:pt x="25" y="17"/>
                  </a:cubicBezTo>
                  <a:cubicBezTo>
                    <a:pt x="26" y="15"/>
                    <a:pt x="26" y="15"/>
                    <a:pt x="26" y="14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6" y="11"/>
                    <a:pt x="26" y="11"/>
                    <a:pt x="26" y="10"/>
                  </a:cubicBezTo>
                  <a:cubicBezTo>
                    <a:pt x="26" y="10"/>
                    <a:pt x="26" y="9"/>
                    <a:pt x="26" y="8"/>
                  </a:cubicBezTo>
                  <a:cubicBezTo>
                    <a:pt x="26" y="8"/>
                    <a:pt x="25" y="7"/>
                    <a:pt x="26" y="6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6" y="2"/>
                    <a:pt x="26" y="0"/>
                    <a:pt x="23" y="1"/>
                  </a:cubicBezTo>
                  <a:cubicBezTo>
                    <a:pt x="22" y="1"/>
                    <a:pt x="16" y="0"/>
                    <a:pt x="15" y="0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10" y="3"/>
                    <a:pt x="10" y="4"/>
                    <a:pt x="8" y="5"/>
                  </a:cubicBezTo>
                  <a:cubicBezTo>
                    <a:pt x="6" y="5"/>
                    <a:pt x="8" y="8"/>
                    <a:pt x="7" y="7"/>
                  </a:cubicBezTo>
                  <a:cubicBezTo>
                    <a:pt x="4" y="4"/>
                    <a:pt x="0" y="6"/>
                    <a:pt x="0" y="6"/>
                  </a:cubicBezTo>
                  <a:cubicBezTo>
                    <a:pt x="0" y="6"/>
                    <a:pt x="2" y="6"/>
                    <a:pt x="2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5" name="Freeform 228"/>
            <p:cNvSpPr>
              <a:spLocks/>
            </p:cNvSpPr>
            <p:nvPr/>
          </p:nvSpPr>
          <p:spPr bwMode="auto">
            <a:xfrm>
              <a:off x="9456388" y="2331300"/>
              <a:ext cx="314390" cy="148988"/>
            </a:xfrm>
            <a:custGeom>
              <a:avLst/>
              <a:gdLst/>
              <a:ahLst/>
              <a:cxnLst>
                <a:cxn ang="0">
                  <a:pos x="214" y="24"/>
                </a:cxn>
                <a:cxn ang="0">
                  <a:pos x="204" y="25"/>
                </a:cxn>
                <a:cxn ang="0">
                  <a:pos x="193" y="32"/>
                </a:cxn>
                <a:cxn ang="0">
                  <a:pos x="179" y="34"/>
                </a:cxn>
                <a:cxn ang="0">
                  <a:pos x="157" y="26"/>
                </a:cxn>
                <a:cxn ang="0">
                  <a:pos x="149" y="22"/>
                </a:cxn>
                <a:cxn ang="0">
                  <a:pos x="137" y="19"/>
                </a:cxn>
                <a:cxn ang="0">
                  <a:pos x="125" y="23"/>
                </a:cxn>
                <a:cxn ang="0">
                  <a:pos x="118" y="19"/>
                </a:cxn>
                <a:cxn ang="0">
                  <a:pos x="113" y="10"/>
                </a:cxn>
                <a:cxn ang="0">
                  <a:pos x="107" y="5"/>
                </a:cxn>
                <a:cxn ang="0">
                  <a:pos x="90" y="0"/>
                </a:cxn>
                <a:cxn ang="0">
                  <a:pos x="84" y="5"/>
                </a:cxn>
                <a:cxn ang="0">
                  <a:pos x="81" y="17"/>
                </a:cxn>
                <a:cxn ang="0">
                  <a:pos x="80" y="25"/>
                </a:cxn>
                <a:cxn ang="0">
                  <a:pos x="72" y="27"/>
                </a:cxn>
                <a:cxn ang="0">
                  <a:pos x="56" y="25"/>
                </a:cxn>
                <a:cxn ang="0">
                  <a:pos x="38" y="14"/>
                </a:cxn>
                <a:cxn ang="0">
                  <a:pos x="25" y="20"/>
                </a:cxn>
                <a:cxn ang="0">
                  <a:pos x="19" y="24"/>
                </a:cxn>
                <a:cxn ang="0">
                  <a:pos x="12" y="30"/>
                </a:cxn>
                <a:cxn ang="0">
                  <a:pos x="0" y="35"/>
                </a:cxn>
                <a:cxn ang="0">
                  <a:pos x="4" y="39"/>
                </a:cxn>
                <a:cxn ang="0">
                  <a:pos x="11" y="47"/>
                </a:cxn>
                <a:cxn ang="0">
                  <a:pos x="21" y="53"/>
                </a:cxn>
                <a:cxn ang="0">
                  <a:pos x="24" y="59"/>
                </a:cxn>
                <a:cxn ang="0">
                  <a:pos x="24" y="77"/>
                </a:cxn>
                <a:cxn ang="0">
                  <a:pos x="32" y="82"/>
                </a:cxn>
                <a:cxn ang="0">
                  <a:pos x="41" y="82"/>
                </a:cxn>
                <a:cxn ang="0">
                  <a:pos x="57" y="91"/>
                </a:cxn>
                <a:cxn ang="0">
                  <a:pos x="61" y="97"/>
                </a:cxn>
                <a:cxn ang="0">
                  <a:pos x="67" y="105"/>
                </a:cxn>
                <a:cxn ang="0">
                  <a:pos x="93" y="110"/>
                </a:cxn>
                <a:cxn ang="0">
                  <a:pos x="110" y="111"/>
                </a:cxn>
                <a:cxn ang="0">
                  <a:pos x="121" y="116"/>
                </a:cxn>
                <a:cxn ang="0">
                  <a:pos x="139" y="119"/>
                </a:cxn>
                <a:cxn ang="0">
                  <a:pos x="150" y="113"/>
                </a:cxn>
                <a:cxn ang="0">
                  <a:pos x="164" y="112"/>
                </a:cxn>
                <a:cxn ang="0">
                  <a:pos x="174" y="109"/>
                </a:cxn>
                <a:cxn ang="0">
                  <a:pos x="181" y="104"/>
                </a:cxn>
                <a:cxn ang="0">
                  <a:pos x="185" y="89"/>
                </a:cxn>
                <a:cxn ang="0">
                  <a:pos x="194" y="84"/>
                </a:cxn>
                <a:cxn ang="0">
                  <a:pos x="210" y="79"/>
                </a:cxn>
                <a:cxn ang="0">
                  <a:pos x="229" y="67"/>
                </a:cxn>
                <a:cxn ang="0">
                  <a:pos x="245" y="66"/>
                </a:cxn>
                <a:cxn ang="0">
                  <a:pos x="239" y="49"/>
                </a:cxn>
                <a:cxn ang="0">
                  <a:pos x="229" y="51"/>
                </a:cxn>
                <a:cxn ang="0">
                  <a:pos x="219" y="51"/>
                </a:cxn>
                <a:cxn ang="0">
                  <a:pos x="223" y="37"/>
                </a:cxn>
                <a:cxn ang="0">
                  <a:pos x="226" y="29"/>
                </a:cxn>
              </a:cxnLst>
              <a:rect l="0" t="0" r="r" b="b"/>
              <a:pathLst>
                <a:path w="253" h="120">
                  <a:moveTo>
                    <a:pt x="230" y="28"/>
                  </a:moveTo>
                  <a:cubicBezTo>
                    <a:pt x="230" y="25"/>
                    <a:pt x="219" y="26"/>
                    <a:pt x="217" y="26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14" y="23"/>
                    <a:pt x="212" y="23"/>
                    <a:pt x="211" y="23"/>
                  </a:cubicBezTo>
                  <a:cubicBezTo>
                    <a:pt x="209" y="23"/>
                    <a:pt x="207" y="23"/>
                    <a:pt x="205" y="23"/>
                  </a:cubicBezTo>
                  <a:cubicBezTo>
                    <a:pt x="205" y="24"/>
                    <a:pt x="204" y="24"/>
                    <a:pt x="204" y="25"/>
                  </a:cubicBezTo>
                  <a:cubicBezTo>
                    <a:pt x="204" y="25"/>
                    <a:pt x="203" y="26"/>
                    <a:pt x="202" y="26"/>
                  </a:cubicBezTo>
                  <a:cubicBezTo>
                    <a:pt x="201" y="27"/>
                    <a:pt x="200" y="28"/>
                    <a:pt x="199" y="29"/>
                  </a:cubicBezTo>
                  <a:cubicBezTo>
                    <a:pt x="197" y="31"/>
                    <a:pt x="196" y="32"/>
                    <a:pt x="193" y="32"/>
                  </a:cubicBezTo>
                  <a:cubicBezTo>
                    <a:pt x="191" y="32"/>
                    <a:pt x="188" y="32"/>
                    <a:pt x="185" y="32"/>
                  </a:cubicBezTo>
                  <a:cubicBezTo>
                    <a:pt x="184" y="32"/>
                    <a:pt x="184" y="32"/>
                    <a:pt x="183" y="33"/>
                  </a:cubicBezTo>
                  <a:cubicBezTo>
                    <a:pt x="182" y="34"/>
                    <a:pt x="180" y="34"/>
                    <a:pt x="179" y="34"/>
                  </a:cubicBezTo>
                  <a:cubicBezTo>
                    <a:pt x="173" y="35"/>
                    <a:pt x="167" y="34"/>
                    <a:pt x="161" y="31"/>
                  </a:cubicBezTo>
                  <a:cubicBezTo>
                    <a:pt x="159" y="30"/>
                    <a:pt x="160" y="30"/>
                    <a:pt x="159" y="28"/>
                  </a:cubicBezTo>
                  <a:cubicBezTo>
                    <a:pt x="158" y="26"/>
                    <a:pt x="159" y="26"/>
                    <a:pt x="157" y="26"/>
                  </a:cubicBezTo>
                  <a:cubicBezTo>
                    <a:pt x="156" y="26"/>
                    <a:pt x="155" y="25"/>
                    <a:pt x="154" y="25"/>
                  </a:cubicBezTo>
                  <a:cubicBezTo>
                    <a:pt x="152" y="25"/>
                    <a:pt x="153" y="24"/>
                    <a:pt x="152" y="24"/>
                  </a:cubicBezTo>
                  <a:cubicBezTo>
                    <a:pt x="151" y="23"/>
                    <a:pt x="149" y="23"/>
                    <a:pt x="149" y="22"/>
                  </a:cubicBezTo>
                  <a:cubicBezTo>
                    <a:pt x="149" y="21"/>
                    <a:pt x="147" y="22"/>
                    <a:pt x="146" y="21"/>
                  </a:cubicBezTo>
                  <a:cubicBezTo>
                    <a:pt x="146" y="20"/>
                    <a:pt x="143" y="19"/>
                    <a:pt x="142" y="19"/>
                  </a:cubicBezTo>
                  <a:cubicBezTo>
                    <a:pt x="140" y="19"/>
                    <a:pt x="139" y="19"/>
                    <a:pt x="137" y="19"/>
                  </a:cubicBezTo>
                  <a:cubicBezTo>
                    <a:pt x="136" y="19"/>
                    <a:pt x="136" y="19"/>
                    <a:pt x="135" y="20"/>
                  </a:cubicBezTo>
                  <a:cubicBezTo>
                    <a:pt x="134" y="20"/>
                    <a:pt x="135" y="20"/>
                    <a:pt x="134" y="21"/>
                  </a:cubicBezTo>
                  <a:cubicBezTo>
                    <a:pt x="132" y="24"/>
                    <a:pt x="128" y="23"/>
                    <a:pt x="125" y="23"/>
                  </a:cubicBezTo>
                  <a:cubicBezTo>
                    <a:pt x="123" y="23"/>
                    <a:pt x="123" y="23"/>
                    <a:pt x="121" y="22"/>
                  </a:cubicBezTo>
                  <a:cubicBezTo>
                    <a:pt x="120" y="22"/>
                    <a:pt x="120" y="21"/>
                    <a:pt x="119" y="21"/>
                  </a:cubicBezTo>
                  <a:cubicBezTo>
                    <a:pt x="119" y="20"/>
                    <a:pt x="118" y="20"/>
                    <a:pt x="118" y="19"/>
                  </a:cubicBezTo>
                  <a:cubicBezTo>
                    <a:pt x="117" y="19"/>
                    <a:pt x="116" y="19"/>
                    <a:pt x="116" y="18"/>
                  </a:cubicBezTo>
                  <a:cubicBezTo>
                    <a:pt x="115" y="16"/>
                    <a:pt x="114" y="14"/>
                    <a:pt x="113" y="12"/>
                  </a:cubicBezTo>
                  <a:cubicBezTo>
                    <a:pt x="113" y="11"/>
                    <a:pt x="113" y="10"/>
                    <a:pt x="113" y="10"/>
                  </a:cubicBezTo>
                  <a:cubicBezTo>
                    <a:pt x="113" y="9"/>
                    <a:pt x="112" y="9"/>
                    <a:pt x="112" y="8"/>
                  </a:cubicBezTo>
                  <a:cubicBezTo>
                    <a:pt x="112" y="7"/>
                    <a:pt x="111" y="8"/>
                    <a:pt x="110" y="7"/>
                  </a:cubicBezTo>
                  <a:cubicBezTo>
                    <a:pt x="110" y="5"/>
                    <a:pt x="109" y="5"/>
                    <a:pt x="107" y="5"/>
                  </a:cubicBezTo>
                  <a:cubicBezTo>
                    <a:pt x="104" y="5"/>
                    <a:pt x="102" y="4"/>
                    <a:pt x="99" y="4"/>
                  </a:cubicBezTo>
                  <a:cubicBezTo>
                    <a:pt x="97" y="3"/>
                    <a:pt x="96" y="2"/>
                    <a:pt x="95" y="1"/>
                  </a:cubicBezTo>
                  <a:cubicBezTo>
                    <a:pt x="93" y="0"/>
                    <a:pt x="92" y="0"/>
                    <a:pt x="90" y="0"/>
                  </a:cubicBezTo>
                  <a:cubicBezTo>
                    <a:pt x="89" y="0"/>
                    <a:pt x="88" y="0"/>
                    <a:pt x="88" y="0"/>
                  </a:cubicBezTo>
                  <a:cubicBezTo>
                    <a:pt x="87" y="1"/>
                    <a:pt x="88" y="2"/>
                    <a:pt x="87" y="3"/>
                  </a:cubicBezTo>
                  <a:cubicBezTo>
                    <a:pt x="87" y="4"/>
                    <a:pt x="85" y="4"/>
                    <a:pt x="84" y="5"/>
                  </a:cubicBezTo>
                  <a:cubicBezTo>
                    <a:pt x="83" y="7"/>
                    <a:pt x="83" y="8"/>
                    <a:pt x="82" y="9"/>
                  </a:cubicBezTo>
                  <a:cubicBezTo>
                    <a:pt x="81" y="10"/>
                    <a:pt x="80" y="11"/>
                    <a:pt x="80" y="13"/>
                  </a:cubicBezTo>
                  <a:cubicBezTo>
                    <a:pt x="80" y="14"/>
                    <a:pt x="80" y="16"/>
                    <a:pt x="81" y="17"/>
                  </a:cubicBezTo>
                  <a:cubicBezTo>
                    <a:pt x="82" y="18"/>
                    <a:pt x="84" y="18"/>
                    <a:pt x="84" y="20"/>
                  </a:cubicBezTo>
                  <a:cubicBezTo>
                    <a:pt x="84" y="22"/>
                    <a:pt x="83" y="24"/>
                    <a:pt x="82" y="25"/>
                  </a:cubicBezTo>
                  <a:cubicBezTo>
                    <a:pt x="81" y="25"/>
                    <a:pt x="81" y="25"/>
                    <a:pt x="80" y="25"/>
                  </a:cubicBezTo>
                  <a:cubicBezTo>
                    <a:pt x="78" y="25"/>
                    <a:pt x="78" y="26"/>
                    <a:pt x="77" y="27"/>
                  </a:cubicBezTo>
                  <a:cubicBezTo>
                    <a:pt x="77" y="27"/>
                    <a:pt x="75" y="27"/>
                    <a:pt x="75" y="27"/>
                  </a:cubicBezTo>
                  <a:cubicBezTo>
                    <a:pt x="74" y="27"/>
                    <a:pt x="73" y="27"/>
                    <a:pt x="72" y="27"/>
                  </a:cubicBezTo>
                  <a:cubicBezTo>
                    <a:pt x="71" y="27"/>
                    <a:pt x="69" y="26"/>
                    <a:pt x="68" y="26"/>
                  </a:cubicBezTo>
                  <a:cubicBezTo>
                    <a:pt x="67" y="25"/>
                    <a:pt x="67" y="26"/>
                    <a:pt x="66" y="25"/>
                  </a:cubicBezTo>
                  <a:cubicBezTo>
                    <a:pt x="63" y="25"/>
                    <a:pt x="58" y="27"/>
                    <a:pt x="56" y="25"/>
                  </a:cubicBezTo>
                  <a:cubicBezTo>
                    <a:pt x="54" y="23"/>
                    <a:pt x="55" y="19"/>
                    <a:pt x="51" y="18"/>
                  </a:cubicBezTo>
                  <a:cubicBezTo>
                    <a:pt x="49" y="18"/>
                    <a:pt x="44" y="20"/>
                    <a:pt x="44" y="17"/>
                  </a:cubicBezTo>
                  <a:cubicBezTo>
                    <a:pt x="43" y="16"/>
                    <a:pt x="40" y="15"/>
                    <a:pt x="38" y="14"/>
                  </a:cubicBezTo>
                  <a:cubicBezTo>
                    <a:pt x="35" y="13"/>
                    <a:pt x="35" y="18"/>
                    <a:pt x="32" y="18"/>
                  </a:cubicBezTo>
                  <a:cubicBezTo>
                    <a:pt x="30" y="18"/>
                    <a:pt x="31" y="19"/>
                    <a:pt x="29" y="20"/>
                  </a:cubicBezTo>
                  <a:cubicBezTo>
                    <a:pt x="29" y="19"/>
                    <a:pt x="25" y="21"/>
                    <a:pt x="25" y="20"/>
                  </a:cubicBezTo>
                  <a:cubicBezTo>
                    <a:pt x="25" y="21"/>
                    <a:pt x="25" y="22"/>
                    <a:pt x="25" y="23"/>
                  </a:cubicBezTo>
                  <a:cubicBezTo>
                    <a:pt x="24" y="23"/>
                    <a:pt x="23" y="23"/>
                    <a:pt x="23" y="23"/>
                  </a:cubicBezTo>
                  <a:cubicBezTo>
                    <a:pt x="22" y="24"/>
                    <a:pt x="20" y="23"/>
                    <a:pt x="19" y="24"/>
                  </a:cubicBezTo>
                  <a:cubicBezTo>
                    <a:pt x="18" y="25"/>
                    <a:pt x="19" y="26"/>
                    <a:pt x="17" y="26"/>
                  </a:cubicBezTo>
                  <a:cubicBezTo>
                    <a:pt x="16" y="27"/>
                    <a:pt x="17" y="30"/>
                    <a:pt x="15" y="30"/>
                  </a:cubicBezTo>
                  <a:cubicBezTo>
                    <a:pt x="13" y="31"/>
                    <a:pt x="14" y="30"/>
                    <a:pt x="12" y="30"/>
                  </a:cubicBezTo>
                  <a:cubicBezTo>
                    <a:pt x="12" y="31"/>
                    <a:pt x="12" y="32"/>
                    <a:pt x="11" y="32"/>
                  </a:cubicBezTo>
                  <a:cubicBezTo>
                    <a:pt x="10" y="33"/>
                    <a:pt x="4" y="31"/>
                    <a:pt x="3" y="32"/>
                  </a:cubicBezTo>
                  <a:cubicBezTo>
                    <a:pt x="2" y="33"/>
                    <a:pt x="2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7"/>
                    <a:pt x="3" y="38"/>
                    <a:pt x="4" y="39"/>
                  </a:cubicBezTo>
                  <a:cubicBezTo>
                    <a:pt x="4" y="40"/>
                    <a:pt x="4" y="42"/>
                    <a:pt x="5" y="43"/>
                  </a:cubicBezTo>
                  <a:cubicBezTo>
                    <a:pt x="6" y="44"/>
                    <a:pt x="7" y="45"/>
                    <a:pt x="8" y="46"/>
                  </a:cubicBezTo>
                  <a:cubicBezTo>
                    <a:pt x="9" y="47"/>
                    <a:pt x="9" y="47"/>
                    <a:pt x="11" y="47"/>
                  </a:cubicBezTo>
                  <a:cubicBezTo>
                    <a:pt x="13" y="48"/>
                    <a:pt x="15" y="49"/>
                    <a:pt x="17" y="50"/>
                  </a:cubicBezTo>
                  <a:cubicBezTo>
                    <a:pt x="18" y="50"/>
                    <a:pt x="18" y="50"/>
                    <a:pt x="19" y="50"/>
                  </a:cubicBezTo>
                  <a:cubicBezTo>
                    <a:pt x="19" y="51"/>
                    <a:pt x="20" y="52"/>
                    <a:pt x="21" y="53"/>
                  </a:cubicBezTo>
                  <a:cubicBezTo>
                    <a:pt x="21" y="53"/>
                    <a:pt x="21" y="55"/>
                    <a:pt x="22" y="55"/>
                  </a:cubicBezTo>
                  <a:cubicBezTo>
                    <a:pt x="22" y="56"/>
                    <a:pt x="23" y="56"/>
                    <a:pt x="24" y="57"/>
                  </a:cubicBezTo>
                  <a:cubicBezTo>
                    <a:pt x="24" y="57"/>
                    <a:pt x="24" y="58"/>
                    <a:pt x="24" y="59"/>
                  </a:cubicBezTo>
                  <a:cubicBezTo>
                    <a:pt x="24" y="61"/>
                    <a:pt x="26" y="61"/>
                    <a:pt x="26" y="63"/>
                  </a:cubicBezTo>
                  <a:cubicBezTo>
                    <a:pt x="26" y="66"/>
                    <a:pt x="27" y="70"/>
                    <a:pt x="26" y="73"/>
                  </a:cubicBezTo>
                  <a:cubicBezTo>
                    <a:pt x="26" y="75"/>
                    <a:pt x="24" y="75"/>
                    <a:pt x="24" y="77"/>
                  </a:cubicBezTo>
                  <a:cubicBezTo>
                    <a:pt x="24" y="78"/>
                    <a:pt x="24" y="80"/>
                    <a:pt x="24" y="81"/>
                  </a:cubicBezTo>
                  <a:cubicBezTo>
                    <a:pt x="25" y="82"/>
                    <a:pt x="28" y="81"/>
                    <a:pt x="30" y="82"/>
                  </a:cubicBezTo>
                  <a:cubicBezTo>
                    <a:pt x="30" y="83"/>
                    <a:pt x="31" y="82"/>
                    <a:pt x="32" y="82"/>
                  </a:cubicBezTo>
                  <a:cubicBezTo>
                    <a:pt x="32" y="82"/>
                    <a:pt x="34" y="83"/>
                    <a:pt x="34" y="83"/>
                  </a:cubicBezTo>
                  <a:cubicBezTo>
                    <a:pt x="36" y="83"/>
                    <a:pt x="36" y="83"/>
                    <a:pt x="38" y="82"/>
                  </a:cubicBezTo>
                  <a:cubicBezTo>
                    <a:pt x="39" y="82"/>
                    <a:pt x="40" y="82"/>
                    <a:pt x="41" y="82"/>
                  </a:cubicBezTo>
                  <a:cubicBezTo>
                    <a:pt x="42" y="82"/>
                    <a:pt x="43" y="82"/>
                    <a:pt x="43" y="82"/>
                  </a:cubicBezTo>
                  <a:cubicBezTo>
                    <a:pt x="47" y="83"/>
                    <a:pt x="50" y="87"/>
                    <a:pt x="53" y="89"/>
                  </a:cubicBezTo>
                  <a:cubicBezTo>
                    <a:pt x="55" y="90"/>
                    <a:pt x="55" y="91"/>
                    <a:pt x="57" y="91"/>
                  </a:cubicBezTo>
                  <a:cubicBezTo>
                    <a:pt x="58" y="91"/>
                    <a:pt x="60" y="90"/>
                    <a:pt x="61" y="92"/>
                  </a:cubicBezTo>
                  <a:cubicBezTo>
                    <a:pt x="61" y="93"/>
                    <a:pt x="61" y="94"/>
                    <a:pt x="61" y="94"/>
                  </a:cubicBezTo>
                  <a:cubicBezTo>
                    <a:pt x="61" y="95"/>
                    <a:pt x="61" y="96"/>
                    <a:pt x="61" y="97"/>
                  </a:cubicBezTo>
                  <a:cubicBezTo>
                    <a:pt x="62" y="98"/>
                    <a:pt x="63" y="99"/>
                    <a:pt x="64" y="101"/>
                  </a:cubicBezTo>
                  <a:cubicBezTo>
                    <a:pt x="65" y="102"/>
                    <a:pt x="65" y="102"/>
                    <a:pt x="66" y="103"/>
                  </a:cubicBezTo>
                  <a:cubicBezTo>
                    <a:pt x="66" y="104"/>
                    <a:pt x="67" y="104"/>
                    <a:pt x="67" y="105"/>
                  </a:cubicBezTo>
                  <a:cubicBezTo>
                    <a:pt x="68" y="107"/>
                    <a:pt x="66" y="107"/>
                    <a:pt x="68" y="108"/>
                  </a:cubicBezTo>
                  <a:cubicBezTo>
                    <a:pt x="72" y="109"/>
                    <a:pt x="76" y="109"/>
                    <a:pt x="80" y="108"/>
                  </a:cubicBezTo>
                  <a:cubicBezTo>
                    <a:pt x="84" y="108"/>
                    <a:pt x="88" y="110"/>
                    <a:pt x="93" y="110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4" y="110"/>
                    <a:pt x="107" y="109"/>
                    <a:pt x="108" y="109"/>
                  </a:cubicBezTo>
                  <a:cubicBezTo>
                    <a:pt x="109" y="110"/>
                    <a:pt x="109" y="110"/>
                    <a:pt x="110" y="111"/>
                  </a:cubicBezTo>
                  <a:cubicBezTo>
                    <a:pt x="111" y="111"/>
                    <a:pt x="112" y="110"/>
                    <a:pt x="113" y="111"/>
                  </a:cubicBezTo>
                  <a:cubicBezTo>
                    <a:pt x="115" y="112"/>
                    <a:pt x="115" y="114"/>
                    <a:pt x="117" y="115"/>
                  </a:cubicBezTo>
                  <a:cubicBezTo>
                    <a:pt x="118" y="115"/>
                    <a:pt x="120" y="115"/>
                    <a:pt x="121" y="116"/>
                  </a:cubicBezTo>
                  <a:cubicBezTo>
                    <a:pt x="124" y="117"/>
                    <a:pt x="128" y="116"/>
                    <a:pt x="131" y="117"/>
                  </a:cubicBezTo>
                  <a:cubicBezTo>
                    <a:pt x="134" y="117"/>
                    <a:pt x="132" y="118"/>
                    <a:pt x="134" y="119"/>
                  </a:cubicBezTo>
                  <a:cubicBezTo>
                    <a:pt x="135" y="120"/>
                    <a:pt x="138" y="119"/>
                    <a:pt x="139" y="119"/>
                  </a:cubicBezTo>
                  <a:cubicBezTo>
                    <a:pt x="140" y="118"/>
                    <a:pt x="141" y="116"/>
                    <a:pt x="143" y="115"/>
                  </a:cubicBezTo>
                  <a:cubicBezTo>
                    <a:pt x="144" y="115"/>
                    <a:pt x="146" y="115"/>
                    <a:pt x="147" y="114"/>
                  </a:cubicBezTo>
                  <a:cubicBezTo>
                    <a:pt x="148" y="114"/>
                    <a:pt x="149" y="113"/>
                    <a:pt x="150" y="113"/>
                  </a:cubicBezTo>
                  <a:cubicBezTo>
                    <a:pt x="150" y="113"/>
                    <a:pt x="151" y="113"/>
                    <a:pt x="152" y="113"/>
                  </a:cubicBezTo>
                  <a:cubicBezTo>
                    <a:pt x="153" y="112"/>
                    <a:pt x="154" y="112"/>
                    <a:pt x="155" y="112"/>
                  </a:cubicBezTo>
                  <a:cubicBezTo>
                    <a:pt x="158" y="112"/>
                    <a:pt x="161" y="112"/>
                    <a:pt x="164" y="112"/>
                  </a:cubicBezTo>
                  <a:cubicBezTo>
                    <a:pt x="166" y="112"/>
                    <a:pt x="167" y="111"/>
                    <a:pt x="169" y="111"/>
                  </a:cubicBezTo>
                  <a:cubicBezTo>
                    <a:pt x="170" y="111"/>
                    <a:pt x="171" y="111"/>
                    <a:pt x="172" y="111"/>
                  </a:cubicBezTo>
                  <a:cubicBezTo>
                    <a:pt x="172" y="111"/>
                    <a:pt x="173" y="110"/>
                    <a:pt x="174" y="109"/>
                  </a:cubicBezTo>
                  <a:cubicBezTo>
                    <a:pt x="175" y="109"/>
                    <a:pt x="176" y="109"/>
                    <a:pt x="176" y="109"/>
                  </a:cubicBezTo>
                  <a:cubicBezTo>
                    <a:pt x="178" y="109"/>
                    <a:pt x="180" y="108"/>
                    <a:pt x="181" y="106"/>
                  </a:cubicBezTo>
                  <a:cubicBezTo>
                    <a:pt x="181" y="106"/>
                    <a:pt x="181" y="105"/>
                    <a:pt x="181" y="104"/>
                  </a:cubicBezTo>
                  <a:cubicBezTo>
                    <a:pt x="182" y="104"/>
                    <a:pt x="183" y="103"/>
                    <a:pt x="183" y="102"/>
                  </a:cubicBezTo>
                  <a:cubicBezTo>
                    <a:pt x="186" y="101"/>
                    <a:pt x="191" y="102"/>
                    <a:pt x="189" y="97"/>
                  </a:cubicBezTo>
                  <a:cubicBezTo>
                    <a:pt x="188" y="94"/>
                    <a:pt x="185" y="93"/>
                    <a:pt x="185" y="89"/>
                  </a:cubicBezTo>
                  <a:cubicBezTo>
                    <a:pt x="186" y="87"/>
                    <a:pt x="186" y="87"/>
                    <a:pt x="187" y="86"/>
                  </a:cubicBezTo>
                  <a:cubicBezTo>
                    <a:pt x="188" y="85"/>
                    <a:pt x="189" y="84"/>
                    <a:pt x="189" y="84"/>
                  </a:cubicBezTo>
                  <a:cubicBezTo>
                    <a:pt x="190" y="83"/>
                    <a:pt x="192" y="84"/>
                    <a:pt x="194" y="84"/>
                  </a:cubicBezTo>
                  <a:cubicBezTo>
                    <a:pt x="196" y="84"/>
                    <a:pt x="197" y="83"/>
                    <a:pt x="198" y="85"/>
                  </a:cubicBezTo>
                  <a:cubicBezTo>
                    <a:pt x="199" y="85"/>
                    <a:pt x="200" y="86"/>
                    <a:pt x="202" y="86"/>
                  </a:cubicBezTo>
                  <a:cubicBezTo>
                    <a:pt x="207" y="86"/>
                    <a:pt x="207" y="80"/>
                    <a:pt x="210" y="79"/>
                  </a:cubicBezTo>
                  <a:cubicBezTo>
                    <a:pt x="213" y="79"/>
                    <a:pt x="216" y="80"/>
                    <a:pt x="219" y="78"/>
                  </a:cubicBezTo>
                  <a:cubicBezTo>
                    <a:pt x="221" y="76"/>
                    <a:pt x="223" y="75"/>
                    <a:pt x="225" y="73"/>
                  </a:cubicBezTo>
                  <a:cubicBezTo>
                    <a:pt x="228" y="71"/>
                    <a:pt x="225" y="69"/>
                    <a:pt x="229" y="67"/>
                  </a:cubicBezTo>
                  <a:cubicBezTo>
                    <a:pt x="230" y="67"/>
                    <a:pt x="236" y="66"/>
                    <a:pt x="237" y="66"/>
                  </a:cubicBezTo>
                  <a:cubicBezTo>
                    <a:pt x="238" y="66"/>
                    <a:pt x="239" y="66"/>
                    <a:pt x="240" y="66"/>
                  </a:cubicBezTo>
                  <a:cubicBezTo>
                    <a:pt x="241" y="66"/>
                    <a:pt x="243" y="66"/>
                    <a:pt x="245" y="66"/>
                  </a:cubicBezTo>
                  <a:cubicBezTo>
                    <a:pt x="248" y="66"/>
                    <a:pt x="253" y="67"/>
                    <a:pt x="252" y="62"/>
                  </a:cubicBezTo>
                  <a:cubicBezTo>
                    <a:pt x="252" y="59"/>
                    <a:pt x="248" y="56"/>
                    <a:pt x="246" y="53"/>
                  </a:cubicBezTo>
                  <a:cubicBezTo>
                    <a:pt x="244" y="51"/>
                    <a:pt x="242" y="48"/>
                    <a:pt x="239" y="49"/>
                  </a:cubicBezTo>
                  <a:cubicBezTo>
                    <a:pt x="236" y="49"/>
                    <a:pt x="235" y="49"/>
                    <a:pt x="235" y="51"/>
                  </a:cubicBezTo>
                  <a:cubicBezTo>
                    <a:pt x="234" y="53"/>
                    <a:pt x="234" y="52"/>
                    <a:pt x="232" y="53"/>
                  </a:cubicBezTo>
                  <a:cubicBezTo>
                    <a:pt x="230" y="53"/>
                    <a:pt x="231" y="51"/>
                    <a:pt x="229" y="51"/>
                  </a:cubicBezTo>
                  <a:cubicBezTo>
                    <a:pt x="226" y="49"/>
                    <a:pt x="226" y="52"/>
                    <a:pt x="225" y="53"/>
                  </a:cubicBezTo>
                  <a:cubicBezTo>
                    <a:pt x="224" y="54"/>
                    <a:pt x="222" y="52"/>
                    <a:pt x="221" y="52"/>
                  </a:cubicBezTo>
                  <a:cubicBezTo>
                    <a:pt x="221" y="51"/>
                    <a:pt x="221" y="52"/>
                    <a:pt x="219" y="51"/>
                  </a:cubicBezTo>
                  <a:cubicBezTo>
                    <a:pt x="218" y="50"/>
                    <a:pt x="220" y="50"/>
                    <a:pt x="221" y="48"/>
                  </a:cubicBezTo>
                  <a:cubicBezTo>
                    <a:pt x="221" y="45"/>
                    <a:pt x="220" y="44"/>
                    <a:pt x="221" y="42"/>
                  </a:cubicBezTo>
                  <a:cubicBezTo>
                    <a:pt x="222" y="40"/>
                    <a:pt x="223" y="39"/>
                    <a:pt x="223" y="37"/>
                  </a:cubicBezTo>
                  <a:cubicBezTo>
                    <a:pt x="224" y="37"/>
                    <a:pt x="224" y="37"/>
                    <a:pt x="225" y="36"/>
                  </a:cubicBezTo>
                  <a:cubicBezTo>
                    <a:pt x="225" y="36"/>
                    <a:pt x="226" y="34"/>
                    <a:pt x="226" y="34"/>
                  </a:cubicBezTo>
                  <a:cubicBezTo>
                    <a:pt x="226" y="33"/>
                    <a:pt x="225" y="30"/>
                    <a:pt x="226" y="29"/>
                  </a:cubicBezTo>
                  <a:cubicBezTo>
                    <a:pt x="227" y="28"/>
                    <a:pt x="230" y="28"/>
                    <a:pt x="230" y="2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6" name="Freeform 229"/>
            <p:cNvSpPr>
              <a:spLocks/>
            </p:cNvSpPr>
            <p:nvPr/>
          </p:nvSpPr>
          <p:spPr bwMode="auto">
            <a:xfrm>
              <a:off x="9059297" y="2276376"/>
              <a:ext cx="393303" cy="215906"/>
            </a:xfrm>
            <a:custGeom>
              <a:avLst/>
              <a:gdLst/>
              <a:ahLst/>
              <a:cxnLst>
                <a:cxn ang="0">
                  <a:pos x="306" y="73"/>
                </a:cxn>
                <a:cxn ang="0">
                  <a:pos x="296" y="67"/>
                </a:cxn>
                <a:cxn ang="0">
                  <a:pos x="282" y="60"/>
                </a:cxn>
                <a:cxn ang="0">
                  <a:pos x="264" y="57"/>
                </a:cxn>
                <a:cxn ang="0">
                  <a:pos x="252" y="41"/>
                </a:cxn>
                <a:cxn ang="0">
                  <a:pos x="244" y="29"/>
                </a:cxn>
                <a:cxn ang="0">
                  <a:pos x="230" y="17"/>
                </a:cxn>
                <a:cxn ang="0">
                  <a:pos x="214" y="24"/>
                </a:cxn>
                <a:cxn ang="0">
                  <a:pos x="202" y="16"/>
                </a:cxn>
                <a:cxn ang="0">
                  <a:pos x="193" y="12"/>
                </a:cxn>
                <a:cxn ang="0">
                  <a:pos x="182" y="3"/>
                </a:cxn>
                <a:cxn ang="0">
                  <a:pos x="152" y="10"/>
                </a:cxn>
                <a:cxn ang="0">
                  <a:pos x="132" y="17"/>
                </a:cxn>
                <a:cxn ang="0">
                  <a:pos x="112" y="19"/>
                </a:cxn>
                <a:cxn ang="0">
                  <a:pos x="119" y="32"/>
                </a:cxn>
                <a:cxn ang="0">
                  <a:pos x="107" y="44"/>
                </a:cxn>
                <a:cxn ang="0">
                  <a:pos x="116" y="56"/>
                </a:cxn>
                <a:cxn ang="0">
                  <a:pos x="92" y="58"/>
                </a:cxn>
                <a:cxn ang="0">
                  <a:pos x="74" y="58"/>
                </a:cxn>
                <a:cxn ang="0">
                  <a:pos x="63" y="58"/>
                </a:cxn>
                <a:cxn ang="0">
                  <a:pos x="43" y="48"/>
                </a:cxn>
                <a:cxn ang="0">
                  <a:pos x="28" y="52"/>
                </a:cxn>
                <a:cxn ang="0">
                  <a:pos x="16" y="62"/>
                </a:cxn>
                <a:cxn ang="0">
                  <a:pos x="5" y="69"/>
                </a:cxn>
                <a:cxn ang="0">
                  <a:pos x="0" y="87"/>
                </a:cxn>
                <a:cxn ang="0">
                  <a:pos x="12" y="97"/>
                </a:cxn>
                <a:cxn ang="0">
                  <a:pos x="16" y="108"/>
                </a:cxn>
                <a:cxn ang="0">
                  <a:pos x="33" y="105"/>
                </a:cxn>
                <a:cxn ang="0">
                  <a:pos x="50" y="116"/>
                </a:cxn>
                <a:cxn ang="0">
                  <a:pos x="37" y="124"/>
                </a:cxn>
                <a:cxn ang="0">
                  <a:pos x="37" y="142"/>
                </a:cxn>
                <a:cxn ang="0">
                  <a:pos x="48" y="155"/>
                </a:cxn>
                <a:cxn ang="0">
                  <a:pos x="68" y="166"/>
                </a:cxn>
                <a:cxn ang="0">
                  <a:pos x="117" y="137"/>
                </a:cxn>
                <a:cxn ang="0">
                  <a:pos x="133" y="143"/>
                </a:cxn>
                <a:cxn ang="0">
                  <a:pos x="149" y="149"/>
                </a:cxn>
                <a:cxn ang="0">
                  <a:pos x="155" y="161"/>
                </a:cxn>
                <a:cxn ang="0">
                  <a:pos x="163" y="173"/>
                </a:cxn>
                <a:cxn ang="0">
                  <a:pos x="171" y="174"/>
                </a:cxn>
                <a:cxn ang="0">
                  <a:pos x="178" y="165"/>
                </a:cxn>
                <a:cxn ang="0">
                  <a:pos x="184" y="161"/>
                </a:cxn>
                <a:cxn ang="0">
                  <a:pos x="190" y="156"/>
                </a:cxn>
                <a:cxn ang="0">
                  <a:pos x="195" y="151"/>
                </a:cxn>
                <a:cxn ang="0">
                  <a:pos x="203" y="153"/>
                </a:cxn>
                <a:cxn ang="0">
                  <a:pos x="210" y="153"/>
                </a:cxn>
                <a:cxn ang="0">
                  <a:pos x="213" y="147"/>
                </a:cxn>
                <a:cxn ang="0">
                  <a:pos x="218" y="147"/>
                </a:cxn>
                <a:cxn ang="0">
                  <a:pos x="226" y="150"/>
                </a:cxn>
                <a:cxn ang="0">
                  <a:pos x="236" y="148"/>
                </a:cxn>
                <a:cxn ang="0">
                  <a:pos x="245" y="150"/>
                </a:cxn>
                <a:cxn ang="0">
                  <a:pos x="255" y="151"/>
                </a:cxn>
                <a:cxn ang="0">
                  <a:pos x="257" y="155"/>
                </a:cxn>
                <a:cxn ang="0">
                  <a:pos x="261" y="156"/>
                </a:cxn>
                <a:cxn ang="0">
                  <a:pos x="263" y="147"/>
                </a:cxn>
                <a:cxn ang="0">
                  <a:pos x="259" y="128"/>
                </a:cxn>
                <a:cxn ang="0">
                  <a:pos x="276" y="123"/>
                </a:cxn>
                <a:cxn ang="0">
                  <a:pos x="281" y="115"/>
                </a:cxn>
                <a:cxn ang="0">
                  <a:pos x="284" y="103"/>
                </a:cxn>
                <a:cxn ang="0">
                  <a:pos x="302" y="104"/>
                </a:cxn>
                <a:cxn ang="0">
                  <a:pos x="313" y="83"/>
                </a:cxn>
              </a:cxnLst>
              <a:rect l="0" t="0" r="r" b="b"/>
              <a:pathLst>
                <a:path w="317" h="174">
                  <a:moveTo>
                    <a:pt x="317" y="80"/>
                  </a:moveTo>
                  <a:cubicBezTo>
                    <a:pt x="316" y="78"/>
                    <a:pt x="315" y="78"/>
                    <a:pt x="314" y="76"/>
                  </a:cubicBezTo>
                  <a:cubicBezTo>
                    <a:pt x="313" y="75"/>
                    <a:pt x="313" y="74"/>
                    <a:pt x="311" y="74"/>
                  </a:cubicBezTo>
                  <a:cubicBezTo>
                    <a:pt x="309" y="73"/>
                    <a:pt x="308" y="74"/>
                    <a:pt x="306" y="73"/>
                  </a:cubicBezTo>
                  <a:cubicBezTo>
                    <a:pt x="305" y="73"/>
                    <a:pt x="307" y="75"/>
                    <a:pt x="305" y="75"/>
                  </a:cubicBezTo>
                  <a:cubicBezTo>
                    <a:pt x="305" y="75"/>
                    <a:pt x="302" y="74"/>
                    <a:pt x="302" y="74"/>
                  </a:cubicBezTo>
                  <a:cubicBezTo>
                    <a:pt x="301" y="73"/>
                    <a:pt x="299" y="70"/>
                    <a:pt x="299" y="69"/>
                  </a:cubicBezTo>
                  <a:cubicBezTo>
                    <a:pt x="298" y="67"/>
                    <a:pt x="298" y="67"/>
                    <a:pt x="296" y="67"/>
                  </a:cubicBezTo>
                  <a:cubicBezTo>
                    <a:pt x="294" y="66"/>
                    <a:pt x="294" y="66"/>
                    <a:pt x="294" y="64"/>
                  </a:cubicBezTo>
                  <a:cubicBezTo>
                    <a:pt x="294" y="61"/>
                    <a:pt x="292" y="59"/>
                    <a:pt x="290" y="58"/>
                  </a:cubicBezTo>
                  <a:cubicBezTo>
                    <a:pt x="289" y="57"/>
                    <a:pt x="286" y="56"/>
                    <a:pt x="284" y="56"/>
                  </a:cubicBezTo>
                  <a:cubicBezTo>
                    <a:pt x="283" y="57"/>
                    <a:pt x="283" y="59"/>
                    <a:pt x="282" y="60"/>
                  </a:cubicBezTo>
                  <a:cubicBezTo>
                    <a:pt x="280" y="61"/>
                    <a:pt x="278" y="61"/>
                    <a:pt x="276" y="61"/>
                  </a:cubicBezTo>
                  <a:cubicBezTo>
                    <a:pt x="273" y="61"/>
                    <a:pt x="271" y="58"/>
                    <a:pt x="269" y="56"/>
                  </a:cubicBezTo>
                  <a:cubicBezTo>
                    <a:pt x="269" y="55"/>
                    <a:pt x="269" y="53"/>
                    <a:pt x="267" y="54"/>
                  </a:cubicBezTo>
                  <a:cubicBezTo>
                    <a:pt x="265" y="54"/>
                    <a:pt x="266" y="56"/>
                    <a:pt x="264" y="57"/>
                  </a:cubicBezTo>
                  <a:cubicBezTo>
                    <a:pt x="261" y="58"/>
                    <a:pt x="257" y="54"/>
                    <a:pt x="256" y="52"/>
                  </a:cubicBezTo>
                  <a:cubicBezTo>
                    <a:pt x="255" y="51"/>
                    <a:pt x="255" y="50"/>
                    <a:pt x="255" y="48"/>
                  </a:cubicBezTo>
                  <a:cubicBezTo>
                    <a:pt x="255" y="46"/>
                    <a:pt x="254" y="45"/>
                    <a:pt x="253" y="43"/>
                  </a:cubicBezTo>
                  <a:cubicBezTo>
                    <a:pt x="253" y="42"/>
                    <a:pt x="252" y="42"/>
                    <a:pt x="252" y="41"/>
                  </a:cubicBezTo>
                  <a:cubicBezTo>
                    <a:pt x="251" y="40"/>
                    <a:pt x="251" y="39"/>
                    <a:pt x="251" y="39"/>
                  </a:cubicBezTo>
                  <a:cubicBezTo>
                    <a:pt x="250" y="38"/>
                    <a:pt x="249" y="36"/>
                    <a:pt x="248" y="35"/>
                  </a:cubicBezTo>
                  <a:cubicBezTo>
                    <a:pt x="247" y="34"/>
                    <a:pt x="246" y="33"/>
                    <a:pt x="245" y="32"/>
                  </a:cubicBezTo>
                  <a:cubicBezTo>
                    <a:pt x="245" y="30"/>
                    <a:pt x="245" y="30"/>
                    <a:pt x="244" y="29"/>
                  </a:cubicBezTo>
                  <a:cubicBezTo>
                    <a:pt x="243" y="27"/>
                    <a:pt x="241" y="25"/>
                    <a:pt x="240" y="23"/>
                  </a:cubicBezTo>
                  <a:cubicBezTo>
                    <a:pt x="239" y="22"/>
                    <a:pt x="236" y="21"/>
                    <a:pt x="235" y="20"/>
                  </a:cubicBezTo>
                  <a:cubicBezTo>
                    <a:pt x="235" y="18"/>
                    <a:pt x="236" y="16"/>
                    <a:pt x="235" y="15"/>
                  </a:cubicBezTo>
                  <a:cubicBezTo>
                    <a:pt x="233" y="14"/>
                    <a:pt x="232" y="16"/>
                    <a:pt x="230" y="17"/>
                  </a:cubicBezTo>
                  <a:cubicBezTo>
                    <a:pt x="228" y="19"/>
                    <a:pt x="226" y="18"/>
                    <a:pt x="224" y="19"/>
                  </a:cubicBezTo>
                  <a:cubicBezTo>
                    <a:pt x="223" y="20"/>
                    <a:pt x="222" y="21"/>
                    <a:pt x="221" y="22"/>
                  </a:cubicBezTo>
                  <a:cubicBezTo>
                    <a:pt x="220" y="22"/>
                    <a:pt x="219" y="23"/>
                    <a:pt x="218" y="23"/>
                  </a:cubicBezTo>
                  <a:cubicBezTo>
                    <a:pt x="217" y="23"/>
                    <a:pt x="215" y="24"/>
                    <a:pt x="214" y="24"/>
                  </a:cubicBezTo>
                  <a:cubicBezTo>
                    <a:pt x="211" y="26"/>
                    <a:pt x="209" y="26"/>
                    <a:pt x="208" y="22"/>
                  </a:cubicBezTo>
                  <a:cubicBezTo>
                    <a:pt x="208" y="21"/>
                    <a:pt x="208" y="20"/>
                    <a:pt x="206" y="19"/>
                  </a:cubicBezTo>
                  <a:cubicBezTo>
                    <a:pt x="205" y="19"/>
                    <a:pt x="203" y="20"/>
                    <a:pt x="202" y="19"/>
                  </a:cubicBezTo>
                  <a:cubicBezTo>
                    <a:pt x="202" y="18"/>
                    <a:pt x="203" y="17"/>
                    <a:pt x="202" y="16"/>
                  </a:cubicBezTo>
                  <a:cubicBezTo>
                    <a:pt x="202" y="15"/>
                    <a:pt x="201" y="15"/>
                    <a:pt x="200" y="15"/>
                  </a:cubicBezTo>
                  <a:cubicBezTo>
                    <a:pt x="198" y="15"/>
                    <a:pt x="198" y="16"/>
                    <a:pt x="196" y="17"/>
                  </a:cubicBezTo>
                  <a:cubicBezTo>
                    <a:pt x="194" y="17"/>
                    <a:pt x="192" y="17"/>
                    <a:pt x="192" y="15"/>
                  </a:cubicBezTo>
                  <a:cubicBezTo>
                    <a:pt x="192" y="15"/>
                    <a:pt x="193" y="13"/>
                    <a:pt x="193" y="12"/>
                  </a:cubicBezTo>
                  <a:cubicBezTo>
                    <a:pt x="193" y="11"/>
                    <a:pt x="193" y="10"/>
                    <a:pt x="193" y="10"/>
                  </a:cubicBezTo>
                  <a:cubicBezTo>
                    <a:pt x="192" y="8"/>
                    <a:pt x="192" y="6"/>
                    <a:pt x="191" y="5"/>
                  </a:cubicBezTo>
                  <a:cubicBezTo>
                    <a:pt x="190" y="4"/>
                    <a:pt x="189" y="3"/>
                    <a:pt x="187" y="2"/>
                  </a:cubicBezTo>
                  <a:cubicBezTo>
                    <a:pt x="185" y="2"/>
                    <a:pt x="183" y="3"/>
                    <a:pt x="182" y="3"/>
                  </a:cubicBezTo>
                  <a:cubicBezTo>
                    <a:pt x="180" y="2"/>
                    <a:pt x="179" y="1"/>
                    <a:pt x="178" y="1"/>
                  </a:cubicBezTo>
                  <a:cubicBezTo>
                    <a:pt x="174" y="0"/>
                    <a:pt x="171" y="1"/>
                    <a:pt x="169" y="4"/>
                  </a:cubicBezTo>
                  <a:cubicBezTo>
                    <a:pt x="167" y="6"/>
                    <a:pt x="163" y="8"/>
                    <a:pt x="160" y="8"/>
                  </a:cubicBezTo>
                  <a:cubicBezTo>
                    <a:pt x="156" y="8"/>
                    <a:pt x="156" y="9"/>
                    <a:pt x="152" y="10"/>
                  </a:cubicBezTo>
                  <a:cubicBezTo>
                    <a:pt x="150" y="10"/>
                    <a:pt x="147" y="10"/>
                    <a:pt x="146" y="11"/>
                  </a:cubicBezTo>
                  <a:cubicBezTo>
                    <a:pt x="145" y="12"/>
                    <a:pt x="145" y="13"/>
                    <a:pt x="145" y="14"/>
                  </a:cubicBezTo>
                  <a:cubicBezTo>
                    <a:pt x="142" y="15"/>
                    <a:pt x="138" y="14"/>
                    <a:pt x="135" y="15"/>
                  </a:cubicBezTo>
                  <a:cubicBezTo>
                    <a:pt x="133" y="16"/>
                    <a:pt x="134" y="17"/>
                    <a:pt x="132" y="17"/>
                  </a:cubicBezTo>
                  <a:cubicBezTo>
                    <a:pt x="131" y="17"/>
                    <a:pt x="130" y="16"/>
                    <a:pt x="129" y="17"/>
                  </a:cubicBezTo>
                  <a:cubicBezTo>
                    <a:pt x="129" y="17"/>
                    <a:pt x="127" y="17"/>
                    <a:pt x="127" y="18"/>
                  </a:cubicBezTo>
                  <a:cubicBezTo>
                    <a:pt x="124" y="19"/>
                    <a:pt x="123" y="18"/>
                    <a:pt x="120" y="17"/>
                  </a:cubicBezTo>
                  <a:cubicBezTo>
                    <a:pt x="116" y="17"/>
                    <a:pt x="113" y="18"/>
                    <a:pt x="112" y="19"/>
                  </a:cubicBezTo>
                  <a:cubicBezTo>
                    <a:pt x="112" y="21"/>
                    <a:pt x="113" y="22"/>
                    <a:pt x="114" y="23"/>
                  </a:cubicBezTo>
                  <a:cubicBezTo>
                    <a:pt x="114" y="24"/>
                    <a:pt x="115" y="26"/>
                    <a:pt x="115" y="27"/>
                  </a:cubicBezTo>
                  <a:cubicBezTo>
                    <a:pt x="115" y="29"/>
                    <a:pt x="118" y="27"/>
                    <a:pt x="119" y="28"/>
                  </a:cubicBezTo>
                  <a:cubicBezTo>
                    <a:pt x="119" y="29"/>
                    <a:pt x="120" y="30"/>
                    <a:pt x="119" y="32"/>
                  </a:cubicBezTo>
                  <a:cubicBezTo>
                    <a:pt x="117" y="32"/>
                    <a:pt x="115" y="31"/>
                    <a:pt x="113" y="33"/>
                  </a:cubicBezTo>
                  <a:cubicBezTo>
                    <a:pt x="110" y="36"/>
                    <a:pt x="112" y="36"/>
                    <a:pt x="113" y="38"/>
                  </a:cubicBezTo>
                  <a:cubicBezTo>
                    <a:pt x="115" y="40"/>
                    <a:pt x="113" y="41"/>
                    <a:pt x="111" y="42"/>
                  </a:cubicBezTo>
                  <a:cubicBezTo>
                    <a:pt x="109" y="43"/>
                    <a:pt x="109" y="43"/>
                    <a:pt x="107" y="44"/>
                  </a:cubicBezTo>
                  <a:cubicBezTo>
                    <a:pt x="106" y="44"/>
                    <a:pt x="105" y="45"/>
                    <a:pt x="105" y="46"/>
                  </a:cubicBezTo>
                  <a:cubicBezTo>
                    <a:pt x="105" y="47"/>
                    <a:pt x="108" y="47"/>
                    <a:pt x="108" y="47"/>
                  </a:cubicBezTo>
                  <a:cubicBezTo>
                    <a:pt x="110" y="48"/>
                    <a:pt x="113" y="49"/>
                    <a:pt x="114" y="51"/>
                  </a:cubicBezTo>
                  <a:cubicBezTo>
                    <a:pt x="116" y="53"/>
                    <a:pt x="116" y="54"/>
                    <a:pt x="116" y="56"/>
                  </a:cubicBezTo>
                  <a:cubicBezTo>
                    <a:pt x="117" y="58"/>
                    <a:pt x="114" y="59"/>
                    <a:pt x="112" y="59"/>
                  </a:cubicBezTo>
                  <a:cubicBezTo>
                    <a:pt x="110" y="60"/>
                    <a:pt x="108" y="60"/>
                    <a:pt x="106" y="61"/>
                  </a:cubicBezTo>
                  <a:cubicBezTo>
                    <a:pt x="102" y="62"/>
                    <a:pt x="98" y="61"/>
                    <a:pt x="95" y="60"/>
                  </a:cubicBezTo>
                  <a:cubicBezTo>
                    <a:pt x="94" y="59"/>
                    <a:pt x="93" y="59"/>
                    <a:pt x="92" y="58"/>
                  </a:cubicBezTo>
                  <a:cubicBezTo>
                    <a:pt x="92" y="58"/>
                    <a:pt x="90" y="57"/>
                    <a:pt x="90" y="57"/>
                  </a:cubicBezTo>
                  <a:cubicBezTo>
                    <a:pt x="88" y="57"/>
                    <a:pt x="86" y="58"/>
                    <a:pt x="84" y="58"/>
                  </a:cubicBezTo>
                  <a:cubicBezTo>
                    <a:pt x="82" y="57"/>
                    <a:pt x="81" y="57"/>
                    <a:pt x="79" y="57"/>
                  </a:cubicBezTo>
                  <a:cubicBezTo>
                    <a:pt x="77" y="58"/>
                    <a:pt x="75" y="58"/>
                    <a:pt x="74" y="58"/>
                  </a:cubicBezTo>
                  <a:cubicBezTo>
                    <a:pt x="72" y="59"/>
                    <a:pt x="74" y="59"/>
                    <a:pt x="73" y="61"/>
                  </a:cubicBezTo>
                  <a:cubicBezTo>
                    <a:pt x="72" y="61"/>
                    <a:pt x="72" y="63"/>
                    <a:pt x="71" y="63"/>
                  </a:cubicBezTo>
                  <a:cubicBezTo>
                    <a:pt x="70" y="63"/>
                    <a:pt x="68" y="61"/>
                    <a:pt x="67" y="60"/>
                  </a:cubicBezTo>
                  <a:cubicBezTo>
                    <a:pt x="65" y="58"/>
                    <a:pt x="65" y="57"/>
                    <a:pt x="63" y="58"/>
                  </a:cubicBezTo>
                  <a:cubicBezTo>
                    <a:pt x="61" y="58"/>
                    <a:pt x="61" y="58"/>
                    <a:pt x="59" y="57"/>
                  </a:cubicBezTo>
                  <a:cubicBezTo>
                    <a:pt x="56" y="56"/>
                    <a:pt x="56" y="51"/>
                    <a:pt x="53" y="50"/>
                  </a:cubicBezTo>
                  <a:cubicBezTo>
                    <a:pt x="52" y="49"/>
                    <a:pt x="49" y="51"/>
                    <a:pt x="47" y="50"/>
                  </a:cubicBezTo>
                  <a:cubicBezTo>
                    <a:pt x="45" y="50"/>
                    <a:pt x="45" y="48"/>
                    <a:pt x="43" y="48"/>
                  </a:cubicBezTo>
                  <a:cubicBezTo>
                    <a:pt x="42" y="49"/>
                    <a:pt x="39" y="53"/>
                    <a:pt x="38" y="52"/>
                  </a:cubicBezTo>
                  <a:cubicBezTo>
                    <a:pt x="37" y="51"/>
                    <a:pt x="37" y="50"/>
                    <a:pt x="36" y="49"/>
                  </a:cubicBezTo>
                  <a:cubicBezTo>
                    <a:pt x="36" y="48"/>
                    <a:pt x="34" y="48"/>
                    <a:pt x="34" y="48"/>
                  </a:cubicBezTo>
                  <a:cubicBezTo>
                    <a:pt x="31" y="49"/>
                    <a:pt x="30" y="50"/>
                    <a:pt x="28" y="52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6" y="55"/>
                    <a:pt x="22" y="56"/>
                    <a:pt x="22" y="56"/>
                  </a:cubicBezTo>
                  <a:cubicBezTo>
                    <a:pt x="21" y="58"/>
                    <a:pt x="23" y="59"/>
                    <a:pt x="21" y="60"/>
                  </a:cubicBezTo>
                  <a:cubicBezTo>
                    <a:pt x="20" y="61"/>
                    <a:pt x="17" y="60"/>
                    <a:pt x="16" y="62"/>
                  </a:cubicBezTo>
                  <a:cubicBezTo>
                    <a:pt x="14" y="64"/>
                    <a:pt x="17" y="66"/>
                    <a:pt x="18" y="67"/>
                  </a:cubicBezTo>
                  <a:cubicBezTo>
                    <a:pt x="18" y="68"/>
                    <a:pt x="18" y="71"/>
                    <a:pt x="17" y="72"/>
                  </a:cubicBezTo>
                  <a:cubicBezTo>
                    <a:pt x="14" y="74"/>
                    <a:pt x="11" y="66"/>
                    <a:pt x="9" y="66"/>
                  </a:cubicBezTo>
                  <a:cubicBezTo>
                    <a:pt x="7" y="66"/>
                    <a:pt x="6" y="68"/>
                    <a:pt x="5" y="69"/>
                  </a:cubicBezTo>
                  <a:cubicBezTo>
                    <a:pt x="4" y="70"/>
                    <a:pt x="2" y="71"/>
                    <a:pt x="2" y="72"/>
                  </a:cubicBezTo>
                  <a:cubicBezTo>
                    <a:pt x="1" y="74"/>
                    <a:pt x="2" y="75"/>
                    <a:pt x="2" y="78"/>
                  </a:cubicBezTo>
                  <a:cubicBezTo>
                    <a:pt x="2" y="79"/>
                    <a:pt x="3" y="81"/>
                    <a:pt x="3" y="82"/>
                  </a:cubicBezTo>
                  <a:cubicBezTo>
                    <a:pt x="2" y="84"/>
                    <a:pt x="0" y="84"/>
                    <a:pt x="0" y="87"/>
                  </a:cubicBezTo>
                  <a:cubicBezTo>
                    <a:pt x="0" y="89"/>
                    <a:pt x="2" y="88"/>
                    <a:pt x="4" y="89"/>
                  </a:cubicBezTo>
                  <a:cubicBezTo>
                    <a:pt x="6" y="91"/>
                    <a:pt x="4" y="92"/>
                    <a:pt x="5" y="95"/>
                  </a:cubicBezTo>
                  <a:cubicBezTo>
                    <a:pt x="6" y="95"/>
                    <a:pt x="5" y="96"/>
                    <a:pt x="6" y="96"/>
                  </a:cubicBezTo>
                  <a:cubicBezTo>
                    <a:pt x="7" y="97"/>
                    <a:pt x="10" y="97"/>
                    <a:pt x="12" y="97"/>
                  </a:cubicBezTo>
                  <a:cubicBezTo>
                    <a:pt x="13" y="98"/>
                    <a:pt x="14" y="99"/>
                    <a:pt x="15" y="100"/>
                  </a:cubicBezTo>
                  <a:cubicBezTo>
                    <a:pt x="15" y="101"/>
                    <a:pt x="15" y="102"/>
                    <a:pt x="15" y="103"/>
                  </a:cubicBezTo>
                  <a:cubicBezTo>
                    <a:pt x="16" y="103"/>
                    <a:pt x="17" y="103"/>
                    <a:pt x="17" y="104"/>
                  </a:cubicBezTo>
                  <a:cubicBezTo>
                    <a:pt x="19" y="107"/>
                    <a:pt x="16" y="106"/>
                    <a:pt x="16" y="108"/>
                  </a:cubicBezTo>
                  <a:cubicBezTo>
                    <a:pt x="15" y="109"/>
                    <a:pt x="18" y="111"/>
                    <a:pt x="19" y="112"/>
                  </a:cubicBezTo>
                  <a:cubicBezTo>
                    <a:pt x="20" y="113"/>
                    <a:pt x="19" y="112"/>
                    <a:pt x="22" y="113"/>
                  </a:cubicBezTo>
                  <a:cubicBezTo>
                    <a:pt x="22" y="113"/>
                    <a:pt x="24" y="112"/>
                    <a:pt x="25" y="111"/>
                  </a:cubicBezTo>
                  <a:cubicBezTo>
                    <a:pt x="28" y="110"/>
                    <a:pt x="30" y="107"/>
                    <a:pt x="33" y="105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5"/>
                    <a:pt x="48" y="104"/>
                    <a:pt x="49" y="105"/>
                  </a:cubicBezTo>
                  <a:cubicBezTo>
                    <a:pt x="51" y="106"/>
                    <a:pt x="51" y="110"/>
                    <a:pt x="51" y="111"/>
                  </a:cubicBezTo>
                  <a:cubicBezTo>
                    <a:pt x="51" y="113"/>
                    <a:pt x="50" y="115"/>
                    <a:pt x="50" y="116"/>
                  </a:cubicBezTo>
                  <a:cubicBezTo>
                    <a:pt x="51" y="118"/>
                    <a:pt x="53" y="119"/>
                    <a:pt x="53" y="121"/>
                  </a:cubicBezTo>
                  <a:cubicBezTo>
                    <a:pt x="53" y="124"/>
                    <a:pt x="53" y="124"/>
                    <a:pt x="50" y="124"/>
                  </a:cubicBezTo>
                  <a:cubicBezTo>
                    <a:pt x="48" y="123"/>
                    <a:pt x="42" y="123"/>
                    <a:pt x="40" y="122"/>
                  </a:cubicBezTo>
                  <a:cubicBezTo>
                    <a:pt x="38" y="122"/>
                    <a:pt x="38" y="123"/>
                    <a:pt x="37" y="124"/>
                  </a:cubicBezTo>
                  <a:cubicBezTo>
                    <a:pt x="34" y="127"/>
                    <a:pt x="38" y="131"/>
                    <a:pt x="35" y="132"/>
                  </a:cubicBezTo>
                  <a:cubicBezTo>
                    <a:pt x="33" y="133"/>
                    <a:pt x="28" y="129"/>
                    <a:pt x="27" y="132"/>
                  </a:cubicBezTo>
                  <a:cubicBezTo>
                    <a:pt x="27" y="134"/>
                    <a:pt x="32" y="136"/>
                    <a:pt x="33" y="137"/>
                  </a:cubicBezTo>
                  <a:cubicBezTo>
                    <a:pt x="35" y="138"/>
                    <a:pt x="36" y="140"/>
                    <a:pt x="37" y="142"/>
                  </a:cubicBezTo>
                  <a:cubicBezTo>
                    <a:pt x="37" y="143"/>
                    <a:pt x="36" y="145"/>
                    <a:pt x="38" y="146"/>
                  </a:cubicBezTo>
                  <a:cubicBezTo>
                    <a:pt x="39" y="147"/>
                    <a:pt x="40" y="149"/>
                    <a:pt x="42" y="149"/>
                  </a:cubicBezTo>
                  <a:cubicBezTo>
                    <a:pt x="44" y="150"/>
                    <a:pt x="47" y="148"/>
                    <a:pt x="48" y="151"/>
                  </a:cubicBezTo>
                  <a:cubicBezTo>
                    <a:pt x="49" y="152"/>
                    <a:pt x="49" y="153"/>
                    <a:pt x="48" y="155"/>
                  </a:cubicBezTo>
                  <a:cubicBezTo>
                    <a:pt x="47" y="157"/>
                    <a:pt x="47" y="158"/>
                    <a:pt x="48" y="160"/>
                  </a:cubicBezTo>
                  <a:cubicBezTo>
                    <a:pt x="50" y="158"/>
                    <a:pt x="60" y="155"/>
                    <a:pt x="60" y="155"/>
                  </a:cubicBezTo>
                  <a:cubicBezTo>
                    <a:pt x="61" y="156"/>
                    <a:pt x="62" y="158"/>
                    <a:pt x="63" y="159"/>
                  </a:cubicBezTo>
                  <a:cubicBezTo>
                    <a:pt x="63" y="160"/>
                    <a:pt x="67" y="166"/>
                    <a:pt x="68" y="166"/>
                  </a:cubicBezTo>
                  <a:cubicBezTo>
                    <a:pt x="69" y="166"/>
                    <a:pt x="71" y="167"/>
                    <a:pt x="73" y="167"/>
                  </a:cubicBezTo>
                  <a:cubicBezTo>
                    <a:pt x="73" y="165"/>
                    <a:pt x="73" y="128"/>
                    <a:pt x="73" y="127"/>
                  </a:cubicBezTo>
                  <a:cubicBezTo>
                    <a:pt x="74" y="127"/>
                    <a:pt x="92" y="121"/>
                    <a:pt x="93" y="121"/>
                  </a:cubicBezTo>
                  <a:cubicBezTo>
                    <a:pt x="95" y="121"/>
                    <a:pt x="117" y="137"/>
                    <a:pt x="117" y="137"/>
                  </a:cubicBezTo>
                  <a:cubicBezTo>
                    <a:pt x="118" y="138"/>
                    <a:pt x="118" y="138"/>
                    <a:pt x="118" y="139"/>
                  </a:cubicBezTo>
                  <a:cubicBezTo>
                    <a:pt x="119" y="140"/>
                    <a:pt x="120" y="141"/>
                    <a:pt x="120" y="142"/>
                  </a:cubicBezTo>
                  <a:cubicBezTo>
                    <a:pt x="122" y="143"/>
                    <a:pt x="124" y="144"/>
                    <a:pt x="126" y="143"/>
                  </a:cubicBezTo>
                  <a:cubicBezTo>
                    <a:pt x="129" y="143"/>
                    <a:pt x="131" y="143"/>
                    <a:pt x="133" y="143"/>
                  </a:cubicBezTo>
                  <a:cubicBezTo>
                    <a:pt x="135" y="143"/>
                    <a:pt x="137" y="142"/>
                    <a:pt x="140" y="142"/>
                  </a:cubicBezTo>
                  <a:cubicBezTo>
                    <a:pt x="141" y="142"/>
                    <a:pt x="142" y="142"/>
                    <a:pt x="144" y="142"/>
                  </a:cubicBezTo>
                  <a:cubicBezTo>
                    <a:pt x="146" y="142"/>
                    <a:pt x="147" y="145"/>
                    <a:pt x="148" y="147"/>
                  </a:cubicBezTo>
                  <a:cubicBezTo>
                    <a:pt x="148" y="148"/>
                    <a:pt x="149" y="148"/>
                    <a:pt x="149" y="149"/>
                  </a:cubicBezTo>
                  <a:cubicBezTo>
                    <a:pt x="149" y="149"/>
                    <a:pt x="150" y="150"/>
                    <a:pt x="150" y="150"/>
                  </a:cubicBezTo>
                  <a:cubicBezTo>
                    <a:pt x="150" y="151"/>
                    <a:pt x="151" y="150"/>
                    <a:pt x="151" y="150"/>
                  </a:cubicBezTo>
                  <a:cubicBezTo>
                    <a:pt x="153" y="152"/>
                    <a:pt x="153" y="156"/>
                    <a:pt x="153" y="157"/>
                  </a:cubicBezTo>
                  <a:cubicBezTo>
                    <a:pt x="153" y="159"/>
                    <a:pt x="154" y="159"/>
                    <a:pt x="155" y="161"/>
                  </a:cubicBezTo>
                  <a:cubicBezTo>
                    <a:pt x="156" y="162"/>
                    <a:pt x="156" y="164"/>
                    <a:pt x="157" y="166"/>
                  </a:cubicBezTo>
                  <a:cubicBezTo>
                    <a:pt x="158" y="166"/>
                    <a:pt x="159" y="167"/>
                    <a:pt x="159" y="167"/>
                  </a:cubicBezTo>
                  <a:cubicBezTo>
                    <a:pt x="160" y="169"/>
                    <a:pt x="160" y="169"/>
                    <a:pt x="161" y="171"/>
                  </a:cubicBezTo>
                  <a:cubicBezTo>
                    <a:pt x="162" y="171"/>
                    <a:pt x="162" y="172"/>
                    <a:pt x="163" y="173"/>
                  </a:cubicBezTo>
                  <a:cubicBezTo>
                    <a:pt x="164" y="173"/>
                    <a:pt x="165" y="172"/>
                    <a:pt x="165" y="172"/>
                  </a:cubicBezTo>
                  <a:cubicBezTo>
                    <a:pt x="167" y="171"/>
                    <a:pt x="167" y="171"/>
                    <a:pt x="168" y="172"/>
                  </a:cubicBezTo>
                  <a:cubicBezTo>
                    <a:pt x="169" y="173"/>
                    <a:pt x="169" y="173"/>
                    <a:pt x="170" y="173"/>
                  </a:cubicBezTo>
                  <a:cubicBezTo>
                    <a:pt x="171" y="173"/>
                    <a:pt x="171" y="173"/>
                    <a:pt x="171" y="174"/>
                  </a:cubicBezTo>
                  <a:cubicBezTo>
                    <a:pt x="172" y="173"/>
                    <a:pt x="173" y="172"/>
                    <a:pt x="173" y="171"/>
                  </a:cubicBezTo>
                  <a:cubicBezTo>
                    <a:pt x="173" y="170"/>
                    <a:pt x="172" y="170"/>
                    <a:pt x="173" y="169"/>
                  </a:cubicBezTo>
                  <a:cubicBezTo>
                    <a:pt x="173" y="168"/>
                    <a:pt x="175" y="167"/>
                    <a:pt x="176" y="167"/>
                  </a:cubicBezTo>
                  <a:cubicBezTo>
                    <a:pt x="177" y="166"/>
                    <a:pt x="177" y="165"/>
                    <a:pt x="178" y="165"/>
                  </a:cubicBezTo>
                  <a:cubicBezTo>
                    <a:pt x="179" y="164"/>
                    <a:pt x="180" y="164"/>
                    <a:pt x="181" y="163"/>
                  </a:cubicBezTo>
                  <a:cubicBezTo>
                    <a:pt x="181" y="163"/>
                    <a:pt x="182" y="163"/>
                    <a:pt x="182" y="162"/>
                  </a:cubicBezTo>
                  <a:cubicBezTo>
                    <a:pt x="182" y="162"/>
                    <a:pt x="183" y="162"/>
                    <a:pt x="183" y="162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5" y="160"/>
                    <a:pt x="186" y="159"/>
                    <a:pt x="186" y="159"/>
                  </a:cubicBezTo>
                  <a:cubicBezTo>
                    <a:pt x="187" y="158"/>
                    <a:pt x="188" y="156"/>
                    <a:pt x="190" y="156"/>
                  </a:cubicBezTo>
                  <a:cubicBezTo>
                    <a:pt x="190" y="156"/>
                    <a:pt x="190" y="156"/>
                    <a:pt x="190" y="156"/>
                  </a:cubicBezTo>
                  <a:cubicBezTo>
                    <a:pt x="190" y="156"/>
                    <a:pt x="190" y="156"/>
                    <a:pt x="190" y="156"/>
                  </a:cubicBezTo>
                  <a:cubicBezTo>
                    <a:pt x="191" y="155"/>
                    <a:pt x="191" y="154"/>
                    <a:pt x="191" y="153"/>
                  </a:cubicBezTo>
                  <a:cubicBezTo>
                    <a:pt x="191" y="153"/>
                    <a:pt x="192" y="153"/>
                    <a:pt x="192" y="152"/>
                  </a:cubicBezTo>
                  <a:cubicBezTo>
                    <a:pt x="192" y="152"/>
                    <a:pt x="193" y="152"/>
                    <a:pt x="193" y="152"/>
                  </a:cubicBezTo>
                  <a:cubicBezTo>
                    <a:pt x="193" y="151"/>
                    <a:pt x="194" y="151"/>
                    <a:pt x="195" y="151"/>
                  </a:cubicBezTo>
                  <a:cubicBezTo>
                    <a:pt x="195" y="151"/>
                    <a:pt x="196" y="151"/>
                    <a:pt x="197" y="150"/>
                  </a:cubicBezTo>
                  <a:cubicBezTo>
                    <a:pt x="198" y="150"/>
                    <a:pt x="198" y="151"/>
                    <a:pt x="199" y="151"/>
                  </a:cubicBezTo>
                  <a:cubicBezTo>
                    <a:pt x="200" y="151"/>
                    <a:pt x="201" y="152"/>
                    <a:pt x="201" y="152"/>
                  </a:cubicBezTo>
                  <a:cubicBezTo>
                    <a:pt x="202" y="153"/>
                    <a:pt x="203" y="153"/>
                    <a:pt x="203" y="153"/>
                  </a:cubicBezTo>
                  <a:cubicBezTo>
                    <a:pt x="204" y="153"/>
                    <a:pt x="205" y="153"/>
                    <a:pt x="206" y="153"/>
                  </a:cubicBezTo>
                  <a:cubicBezTo>
                    <a:pt x="207" y="153"/>
                    <a:pt x="207" y="154"/>
                    <a:pt x="208" y="154"/>
                  </a:cubicBezTo>
                  <a:cubicBezTo>
                    <a:pt x="209" y="154"/>
                    <a:pt x="210" y="154"/>
                    <a:pt x="210" y="154"/>
                  </a:cubicBezTo>
                  <a:cubicBezTo>
                    <a:pt x="210" y="154"/>
                    <a:pt x="210" y="153"/>
                    <a:pt x="210" y="153"/>
                  </a:cubicBezTo>
                  <a:cubicBezTo>
                    <a:pt x="211" y="152"/>
                    <a:pt x="210" y="152"/>
                    <a:pt x="210" y="151"/>
                  </a:cubicBezTo>
                  <a:cubicBezTo>
                    <a:pt x="210" y="150"/>
                    <a:pt x="210" y="150"/>
                    <a:pt x="210" y="149"/>
                  </a:cubicBezTo>
                  <a:cubicBezTo>
                    <a:pt x="210" y="149"/>
                    <a:pt x="210" y="148"/>
                    <a:pt x="210" y="148"/>
                  </a:cubicBezTo>
                  <a:cubicBezTo>
                    <a:pt x="211" y="147"/>
                    <a:pt x="212" y="147"/>
                    <a:pt x="213" y="147"/>
                  </a:cubicBezTo>
                  <a:cubicBezTo>
                    <a:pt x="213" y="147"/>
                    <a:pt x="214" y="147"/>
                    <a:pt x="214" y="147"/>
                  </a:cubicBezTo>
                  <a:cubicBezTo>
                    <a:pt x="215" y="147"/>
                    <a:pt x="215" y="146"/>
                    <a:pt x="216" y="146"/>
                  </a:cubicBezTo>
                  <a:cubicBezTo>
                    <a:pt x="216" y="146"/>
                    <a:pt x="217" y="147"/>
                    <a:pt x="217" y="147"/>
                  </a:cubicBezTo>
                  <a:cubicBezTo>
                    <a:pt x="217" y="147"/>
                    <a:pt x="218" y="147"/>
                    <a:pt x="218" y="147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20" y="149"/>
                    <a:pt x="221" y="149"/>
                    <a:pt x="222" y="149"/>
                  </a:cubicBezTo>
                  <a:cubicBezTo>
                    <a:pt x="222" y="149"/>
                    <a:pt x="223" y="150"/>
                    <a:pt x="223" y="150"/>
                  </a:cubicBezTo>
                  <a:cubicBezTo>
                    <a:pt x="224" y="150"/>
                    <a:pt x="225" y="150"/>
                    <a:pt x="226" y="150"/>
                  </a:cubicBezTo>
                  <a:cubicBezTo>
                    <a:pt x="228" y="150"/>
                    <a:pt x="230" y="150"/>
                    <a:pt x="232" y="150"/>
                  </a:cubicBezTo>
                  <a:cubicBezTo>
                    <a:pt x="233" y="150"/>
                    <a:pt x="233" y="149"/>
                    <a:pt x="234" y="149"/>
                  </a:cubicBezTo>
                  <a:cubicBezTo>
                    <a:pt x="234" y="148"/>
                    <a:pt x="234" y="148"/>
                    <a:pt x="235" y="148"/>
                  </a:cubicBezTo>
                  <a:cubicBezTo>
                    <a:pt x="235" y="148"/>
                    <a:pt x="236" y="148"/>
                    <a:pt x="236" y="148"/>
                  </a:cubicBezTo>
                  <a:cubicBezTo>
                    <a:pt x="237" y="148"/>
                    <a:pt x="238" y="149"/>
                    <a:pt x="239" y="149"/>
                  </a:cubicBezTo>
                  <a:cubicBezTo>
                    <a:pt x="240" y="149"/>
                    <a:pt x="240" y="149"/>
                    <a:pt x="241" y="149"/>
                  </a:cubicBezTo>
                  <a:cubicBezTo>
                    <a:pt x="241" y="149"/>
                    <a:pt x="242" y="149"/>
                    <a:pt x="242" y="149"/>
                  </a:cubicBezTo>
                  <a:cubicBezTo>
                    <a:pt x="243" y="150"/>
                    <a:pt x="244" y="150"/>
                    <a:pt x="245" y="150"/>
                  </a:cubicBezTo>
                  <a:cubicBezTo>
                    <a:pt x="246" y="150"/>
                    <a:pt x="247" y="150"/>
                    <a:pt x="248" y="150"/>
                  </a:cubicBezTo>
                  <a:cubicBezTo>
                    <a:pt x="249" y="150"/>
                    <a:pt x="250" y="150"/>
                    <a:pt x="251" y="150"/>
                  </a:cubicBezTo>
                  <a:cubicBezTo>
                    <a:pt x="252" y="150"/>
                    <a:pt x="253" y="150"/>
                    <a:pt x="253" y="150"/>
                  </a:cubicBezTo>
                  <a:cubicBezTo>
                    <a:pt x="254" y="150"/>
                    <a:pt x="255" y="151"/>
                    <a:pt x="255" y="151"/>
                  </a:cubicBezTo>
                  <a:cubicBezTo>
                    <a:pt x="256" y="152"/>
                    <a:pt x="256" y="153"/>
                    <a:pt x="256" y="153"/>
                  </a:cubicBezTo>
                  <a:cubicBezTo>
                    <a:pt x="256" y="154"/>
                    <a:pt x="257" y="154"/>
                    <a:pt x="257" y="154"/>
                  </a:cubicBezTo>
                  <a:cubicBezTo>
                    <a:pt x="257" y="154"/>
                    <a:pt x="257" y="154"/>
                    <a:pt x="257" y="154"/>
                  </a:cubicBezTo>
                  <a:cubicBezTo>
                    <a:pt x="257" y="155"/>
                    <a:pt x="257" y="155"/>
                    <a:pt x="257" y="155"/>
                  </a:cubicBezTo>
                  <a:cubicBezTo>
                    <a:pt x="258" y="155"/>
                    <a:pt x="258" y="155"/>
                    <a:pt x="258" y="155"/>
                  </a:cubicBezTo>
                  <a:cubicBezTo>
                    <a:pt x="259" y="156"/>
                    <a:pt x="259" y="156"/>
                    <a:pt x="260" y="156"/>
                  </a:cubicBezTo>
                  <a:cubicBezTo>
                    <a:pt x="260" y="156"/>
                    <a:pt x="260" y="156"/>
                    <a:pt x="260" y="156"/>
                  </a:cubicBezTo>
                  <a:cubicBezTo>
                    <a:pt x="261" y="156"/>
                    <a:pt x="261" y="156"/>
                    <a:pt x="261" y="156"/>
                  </a:cubicBezTo>
                  <a:cubicBezTo>
                    <a:pt x="262" y="156"/>
                    <a:pt x="262" y="157"/>
                    <a:pt x="262" y="157"/>
                  </a:cubicBezTo>
                  <a:cubicBezTo>
                    <a:pt x="262" y="157"/>
                    <a:pt x="263" y="157"/>
                    <a:pt x="263" y="157"/>
                  </a:cubicBezTo>
                  <a:cubicBezTo>
                    <a:pt x="263" y="157"/>
                    <a:pt x="263" y="152"/>
                    <a:pt x="263" y="150"/>
                  </a:cubicBezTo>
                  <a:cubicBezTo>
                    <a:pt x="263" y="149"/>
                    <a:pt x="263" y="148"/>
                    <a:pt x="263" y="147"/>
                  </a:cubicBezTo>
                  <a:cubicBezTo>
                    <a:pt x="264" y="146"/>
                    <a:pt x="265" y="148"/>
                    <a:pt x="266" y="147"/>
                  </a:cubicBezTo>
                  <a:cubicBezTo>
                    <a:pt x="266" y="145"/>
                    <a:pt x="265" y="141"/>
                    <a:pt x="265" y="139"/>
                  </a:cubicBezTo>
                  <a:cubicBezTo>
                    <a:pt x="265" y="136"/>
                    <a:pt x="266" y="132"/>
                    <a:pt x="264" y="130"/>
                  </a:cubicBezTo>
                  <a:cubicBezTo>
                    <a:pt x="261" y="129"/>
                    <a:pt x="259" y="129"/>
                    <a:pt x="259" y="128"/>
                  </a:cubicBezTo>
                  <a:cubicBezTo>
                    <a:pt x="260" y="126"/>
                    <a:pt x="264" y="126"/>
                    <a:pt x="266" y="126"/>
                  </a:cubicBezTo>
                  <a:cubicBezTo>
                    <a:pt x="269" y="125"/>
                    <a:pt x="270" y="123"/>
                    <a:pt x="273" y="124"/>
                  </a:cubicBezTo>
                  <a:cubicBezTo>
                    <a:pt x="272" y="124"/>
                    <a:pt x="272" y="124"/>
                    <a:pt x="271" y="124"/>
                  </a:cubicBezTo>
                  <a:cubicBezTo>
                    <a:pt x="273" y="123"/>
                    <a:pt x="275" y="123"/>
                    <a:pt x="276" y="123"/>
                  </a:cubicBezTo>
                  <a:cubicBezTo>
                    <a:pt x="277" y="124"/>
                    <a:pt x="278" y="126"/>
                    <a:pt x="280" y="126"/>
                  </a:cubicBezTo>
                  <a:cubicBezTo>
                    <a:pt x="282" y="125"/>
                    <a:pt x="282" y="123"/>
                    <a:pt x="281" y="122"/>
                  </a:cubicBezTo>
                  <a:cubicBezTo>
                    <a:pt x="281" y="120"/>
                    <a:pt x="280" y="119"/>
                    <a:pt x="280" y="117"/>
                  </a:cubicBezTo>
                  <a:cubicBezTo>
                    <a:pt x="280" y="116"/>
                    <a:pt x="281" y="115"/>
                    <a:pt x="281" y="115"/>
                  </a:cubicBezTo>
                  <a:cubicBezTo>
                    <a:pt x="281" y="114"/>
                    <a:pt x="281" y="113"/>
                    <a:pt x="281" y="111"/>
                  </a:cubicBezTo>
                  <a:cubicBezTo>
                    <a:pt x="281" y="111"/>
                    <a:pt x="281" y="109"/>
                    <a:pt x="281" y="109"/>
                  </a:cubicBezTo>
                  <a:cubicBezTo>
                    <a:pt x="282" y="109"/>
                    <a:pt x="283" y="108"/>
                    <a:pt x="283" y="108"/>
                  </a:cubicBezTo>
                  <a:cubicBezTo>
                    <a:pt x="284" y="106"/>
                    <a:pt x="283" y="104"/>
                    <a:pt x="284" y="103"/>
                  </a:cubicBezTo>
                  <a:cubicBezTo>
                    <a:pt x="286" y="101"/>
                    <a:pt x="287" y="103"/>
                    <a:pt x="288" y="104"/>
                  </a:cubicBezTo>
                  <a:cubicBezTo>
                    <a:pt x="291" y="105"/>
                    <a:pt x="296" y="103"/>
                    <a:pt x="298" y="104"/>
                  </a:cubicBezTo>
                  <a:cubicBezTo>
                    <a:pt x="299" y="105"/>
                    <a:pt x="297" y="106"/>
                    <a:pt x="300" y="106"/>
                  </a:cubicBezTo>
                  <a:cubicBezTo>
                    <a:pt x="300" y="106"/>
                    <a:pt x="302" y="105"/>
                    <a:pt x="302" y="104"/>
                  </a:cubicBezTo>
                  <a:cubicBezTo>
                    <a:pt x="303" y="103"/>
                    <a:pt x="304" y="105"/>
                    <a:pt x="304" y="104"/>
                  </a:cubicBezTo>
                  <a:cubicBezTo>
                    <a:pt x="305" y="99"/>
                    <a:pt x="304" y="96"/>
                    <a:pt x="304" y="93"/>
                  </a:cubicBezTo>
                  <a:cubicBezTo>
                    <a:pt x="305" y="88"/>
                    <a:pt x="307" y="91"/>
                    <a:pt x="309" y="89"/>
                  </a:cubicBezTo>
                  <a:cubicBezTo>
                    <a:pt x="312" y="87"/>
                    <a:pt x="311" y="85"/>
                    <a:pt x="313" y="83"/>
                  </a:cubicBezTo>
                  <a:cubicBezTo>
                    <a:pt x="314" y="81"/>
                    <a:pt x="315" y="80"/>
                    <a:pt x="317" y="8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7" name="Freeform 230"/>
            <p:cNvSpPr>
              <a:spLocks/>
            </p:cNvSpPr>
            <p:nvPr/>
          </p:nvSpPr>
          <p:spPr bwMode="auto">
            <a:xfrm>
              <a:off x="9980371" y="2293421"/>
              <a:ext cx="26515" cy="126893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2" y="12"/>
                </a:cxn>
                <a:cxn ang="0">
                  <a:pos x="12" y="17"/>
                </a:cxn>
                <a:cxn ang="0">
                  <a:pos x="14" y="20"/>
                </a:cxn>
                <a:cxn ang="0">
                  <a:pos x="13" y="24"/>
                </a:cxn>
                <a:cxn ang="0">
                  <a:pos x="13" y="31"/>
                </a:cxn>
                <a:cxn ang="0">
                  <a:pos x="14" y="34"/>
                </a:cxn>
                <a:cxn ang="0">
                  <a:pos x="14" y="39"/>
                </a:cxn>
                <a:cxn ang="0">
                  <a:pos x="15" y="41"/>
                </a:cxn>
                <a:cxn ang="0">
                  <a:pos x="15" y="43"/>
                </a:cxn>
                <a:cxn ang="0">
                  <a:pos x="17" y="45"/>
                </a:cxn>
                <a:cxn ang="0">
                  <a:pos x="17" y="47"/>
                </a:cxn>
                <a:cxn ang="0">
                  <a:pos x="18" y="51"/>
                </a:cxn>
                <a:cxn ang="0">
                  <a:pos x="18" y="55"/>
                </a:cxn>
                <a:cxn ang="0">
                  <a:pos x="19" y="59"/>
                </a:cxn>
                <a:cxn ang="0">
                  <a:pos x="20" y="61"/>
                </a:cxn>
                <a:cxn ang="0">
                  <a:pos x="21" y="64"/>
                </a:cxn>
                <a:cxn ang="0">
                  <a:pos x="15" y="65"/>
                </a:cxn>
                <a:cxn ang="0">
                  <a:pos x="10" y="70"/>
                </a:cxn>
                <a:cxn ang="0">
                  <a:pos x="7" y="79"/>
                </a:cxn>
                <a:cxn ang="0">
                  <a:pos x="7" y="84"/>
                </a:cxn>
                <a:cxn ang="0">
                  <a:pos x="12" y="89"/>
                </a:cxn>
                <a:cxn ang="0">
                  <a:pos x="12" y="99"/>
                </a:cxn>
                <a:cxn ang="0">
                  <a:pos x="7" y="96"/>
                </a:cxn>
                <a:cxn ang="0">
                  <a:pos x="2" y="102"/>
                </a:cxn>
                <a:cxn ang="0">
                  <a:pos x="2" y="95"/>
                </a:cxn>
                <a:cxn ang="0">
                  <a:pos x="1" y="90"/>
                </a:cxn>
                <a:cxn ang="0">
                  <a:pos x="4" y="84"/>
                </a:cxn>
                <a:cxn ang="0">
                  <a:pos x="4" y="79"/>
                </a:cxn>
                <a:cxn ang="0">
                  <a:pos x="5" y="76"/>
                </a:cxn>
                <a:cxn ang="0">
                  <a:pos x="2" y="74"/>
                </a:cxn>
                <a:cxn ang="0">
                  <a:pos x="1" y="67"/>
                </a:cxn>
                <a:cxn ang="0">
                  <a:pos x="2" y="64"/>
                </a:cxn>
                <a:cxn ang="0">
                  <a:pos x="4" y="61"/>
                </a:cxn>
                <a:cxn ang="0">
                  <a:pos x="5" y="60"/>
                </a:cxn>
                <a:cxn ang="0">
                  <a:pos x="5" y="58"/>
                </a:cxn>
                <a:cxn ang="0">
                  <a:pos x="5" y="55"/>
                </a:cxn>
                <a:cxn ang="0">
                  <a:pos x="4" y="52"/>
                </a:cxn>
                <a:cxn ang="0">
                  <a:pos x="4" y="49"/>
                </a:cxn>
                <a:cxn ang="0">
                  <a:pos x="2" y="47"/>
                </a:cxn>
                <a:cxn ang="0">
                  <a:pos x="3" y="44"/>
                </a:cxn>
                <a:cxn ang="0">
                  <a:pos x="4" y="37"/>
                </a:cxn>
                <a:cxn ang="0">
                  <a:pos x="1" y="31"/>
                </a:cxn>
                <a:cxn ang="0">
                  <a:pos x="0" y="24"/>
                </a:cxn>
                <a:cxn ang="0">
                  <a:pos x="1" y="18"/>
                </a:cxn>
                <a:cxn ang="0">
                  <a:pos x="1" y="12"/>
                </a:cxn>
                <a:cxn ang="0">
                  <a:pos x="3" y="10"/>
                </a:cxn>
                <a:cxn ang="0">
                  <a:pos x="6" y="12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1" y="7"/>
                </a:cxn>
              </a:cxnLst>
              <a:rect l="0" t="0" r="r" b="b"/>
              <a:pathLst>
                <a:path w="21" h="102">
                  <a:moveTo>
                    <a:pt x="11" y="7"/>
                  </a:moveTo>
                  <a:cubicBezTo>
                    <a:pt x="12" y="9"/>
                    <a:pt x="12" y="10"/>
                    <a:pt x="12" y="12"/>
                  </a:cubicBezTo>
                  <a:cubicBezTo>
                    <a:pt x="12" y="13"/>
                    <a:pt x="12" y="16"/>
                    <a:pt x="12" y="17"/>
                  </a:cubicBezTo>
                  <a:cubicBezTo>
                    <a:pt x="13" y="18"/>
                    <a:pt x="14" y="18"/>
                    <a:pt x="14" y="20"/>
                  </a:cubicBezTo>
                  <a:cubicBezTo>
                    <a:pt x="14" y="22"/>
                    <a:pt x="14" y="23"/>
                    <a:pt x="13" y="24"/>
                  </a:cubicBezTo>
                  <a:cubicBezTo>
                    <a:pt x="12" y="26"/>
                    <a:pt x="12" y="29"/>
                    <a:pt x="13" y="31"/>
                  </a:cubicBezTo>
                  <a:cubicBezTo>
                    <a:pt x="13" y="32"/>
                    <a:pt x="14" y="33"/>
                    <a:pt x="14" y="34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4" y="40"/>
                    <a:pt x="15" y="40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5" y="44"/>
                    <a:pt x="16" y="44"/>
                    <a:pt x="17" y="45"/>
                  </a:cubicBezTo>
                  <a:cubicBezTo>
                    <a:pt x="17" y="45"/>
                    <a:pt x="17" y="46"/>
                    <a:pt x="17" y="47"/>
                  </a:cubicBezTo>
                  <a:cubicBezTo>
                    <a:pt x="17" y="48"/>
                    <a:pt x="18" y="49"/>
                    <a:pt x="18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6"/>
                    <a:pt x="18" y="58"/>
                    <a:pt x="19" y="59"/>
                  </a:cubicBezTo>
                  <a:cubicBezTo>
                    <a:pt x="19" y="60"/>
                    <a:pt x="20" y="60"/>
                    <a:pt x="20" y="61"/>
                  </a:cubicBezTo>
                  <a:cubicBezTo>
                    <a:pt x="20" y="62"/>
                    <a:pt x="20" y="63"/>
                    <a:pt x="21" y="64"/>
                  </a:cubicBezTo>
                  <a:cubicBezTo>
                    <a:pt x="19" y="65"/>
                    <a:pt x="16" y="64"/>
                    <a:pt x="15" y="65"/>
                  </a:cubicBezTo>
                  <a:cubicBezTo>
                    <a:pt x="12" y="66"/>
                    <a:pt x="12" y="67"/>
                    <a:pt x="10" y="70"/>
                  </a:cubicBezTo>
                  <a:cubicBezTo>
                    <a:pt x="9" y="73"/>
                    <a:pt x="7" y="76"/>
                    <a:pt x="7" y="79"/>
                  </a:cubicBezTo>
                  <a:cubicBezTo>
                    <a:pt x="7" y="81"/>
                    <a:pt x="7" y="83"/>
                    <a:pt x="7" y="84"/>
                  </a:cubicBezTo>
                  <a:cubicBezTo>
                    <a:pt x="7" y="86"/>
                    <a:pt x="11" y="88"/>
                    <a:pt x="12" y="89"/>
                  </a:cubicBezTo>
                  <a:cubicBezTo>
                    <a:pt x="13" y="91"/>
                    <a:pt x="18" y="100"/>
                    <a:pt x="12" y="99"/>
                  </a:cubicBezTo>
                  <a:cubicBezTo>
                    <a:pt x="12" y="97"/>
                    <a:pt x="9" y="94"/>
                    <a:pt x="7" y="96"/>
                  </a:cubicBezTo>
                  <a:cubicBezTo>
                    <a:pt x="6" y="98"/>
                    <a:pt x="6" y="102"/>
                    <a:pt x="2" y="102"/>
                  </a:cubicBezTo>
                  <a:cubicBezTo>
                    <a:pt x="1" y="100"/>
                    <a:pt x="2" y="97"/>
                    <a:pt x="2" y="95"/>
                  </a:cubicBezTo>
                  <a:cubicBezTo>
                    <a:pt x="2" y="93"/>
                    <a:pt x="1" y="92"/>
                    <a:pt x="1" y="90"/>
                  </a:cubicBezTo>
                  <a:cubicBezTo>
                    <a:pt x="2" y="88"/>
                    <a:pt x="3" y="86"/>
                    <a:pt x="4" y="84"/>
                  </a:cubicBezTo>
                  <a:cubicBezTo>
                    <a:pt x="4" y="83"/>
                    <a:pt x="3" y="80"/>
                    <a:pt x="4" y="79"/>
                  </a:cubicBezTo>
                  <a:cubicBezTo>
                    <a:pt x="5" y="77"/>
                    <a:pt x="6" y="78"/>
                    <a:pt x="5" y="76"/>
                  </a:cubicBezTo>
                  <a:cubicBezTo>
                    <a:pt x="4" y="75"/>
                    <a:pt x="3" y="75"/>
                    <a:pt x="2" y="74"/>
                  </a:cubicBezTo>
                  <a:cubicBezTo>
                    <a:pt x="1" y="73"/>
                    <a:pt x="2" y="69"/>
                    <a:pt x="1" y="67"/>
                  </a:cubicBezTo>
                  <a:cubicBezTo>
                    <a:pt x="1" y="65"/>
                    <a:pt x="1" y="65"/>
                    <a:pt x="2" y="64"/>
                  </a:cubicBezTo>
                  <a:cubicBezTo>
                    <a:pt x="3" y="63"/>
                    <a:pt x="4" y="62"/>
                    <a:pt x="4" y="61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9"/>
                    <a:pt x="5" y="59"/>
                    <a:pt x="5" y="58"/>
                  </a:cubicBezTo>
                  <a:cubicBezTo>
                    <a:pt x="5" y="57"/>
                    <a:pt x="5" y="56"/>
                    <a:pt x="5" y="55"/>
                  </a:cubicBezTo>
                  <a:cubicBezTo>
                    <a:pt x="4" y="54"/>
                    <a:pt x="4" y="53"/>
                    <a:pt x="4" y="52"/>
                  </a:cubicBezTo>
                  <a:cubicBezTo>
                    <a:pt x="4" y="51"/>
                    <a:pt x="4" y="50"/>
                    <a:pt x="4" y="49"/>
                  </a:cubicBezTo>
                  <a:cubicBezTo>
                    <a:pt x="3" y="48"/>
                    <a:pt x="3" y="48"/>
                    <a:pt x="2" y="47"/>
                  </a:cubicBezTo>
                  <a:cubicBezTo>
                    <a:pt x="2" y="45"/>
                    <a:pt x="3" y="45"/>
                    <a:pt x="3" y="44"/>
                  </a:cubicBezTo>
                  <a:cubicBezTo>
                    <a:pt x="4" y="42"/>
                    <a:pt x="4" y="39"/>
                    <a:pt x="4" y="37"/>
                  </a:cubicBezTo>
                  <a:cubicBezTo>
                    <a:pt x="3" y="35"/>
                    <a:pt x="2" y="33"/>
                    <a:pt x="1" y="31"/>
                  </a:cubicBezTo>
                  <a:cubicBezTo>
                    <a:pt x="1" y="29"/>
                    <a:pt x="0" y="26"/>
                    <a:pt x="0" y="24"/>
                  </a:cubicBezTo>
                  <a:cubicBezTo>
                    <a:pt x="0" y="22"/>
                    <a:pt x="1" y="20"/>
                    <a:pt x="1" y="18"/>
                  </a:cubicBezTo>
                  <a:cubicBezTo>
                    <a:pt x="1" y="16"/>
                    <a:pt x="1" y="13"/>
                    <a:pt x="1" y="12"/>
                  </a:cubicBezTo>
                  <a:cubicBezTo>
                    <a:pt x="1" y="11"/>
                    <a:pt x="2" y="10"/>
                    <a:pt x="3" y="10"/>
                  </a:cubicBezTo>
                  <a:cubicBezTo>
                    <a:pt x="5" y="9"/>
                    <a:pt x="5" y="11"/>
                    <a:pt x="6" y="12"/>
                  </a:cubicBezTo>
                  <a:cubicBezTo>
                    <a:pt x="9" y="9"/>
                    <a:pt x="6" y="4"/>
                    <a:pt x="4" y="2"/>
                  </a:cubicBezTo>
                  <a:cubicBezTo>
                    <a:pt x="4" y="1"/>
                    <a:pt x="6" y="1"/>
                    <a:pt x="8" y="0"/>
                  </a:cubicBezTo>
                  <a:cubicBezTo>
                    <a:pt x="9" y="2"/>
                    <a:pt x="11" y="4"/>
                    <a:pt x="11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8" name="Freeform 231"/>
            <p:cNvSpPr>
              <a:spLocks noEditPoints="1"/>
            </p:cNvSpPr>
            <p:nvPr/>
          </p:nvSpPr>
          <p:spPr bwMode="auto">
            <a:xfrm>
              <a:off x="9860423" y="2427889"/>
              <a:ext cx="157195" cy="178659"/>
            </a:xfrm>
            <a:custGeom>
              <a:avLst/>
              <a:gdLst/>
              <a:ahLst/>
              <a:cxnLst>
                <a:cxn ang="0">
                  <a:pos x="28" y="133"/>
                </a:cxn>
                <a:cxn ang="0">
                  <a:pos x="9" y="118"/>
                </a:cxn>
                <a:cxn ang="0">
                  <a:pos x="5" y="128"/>
                </a:cxn>
                <a:cxn ang="0">
                  <a:pos x="7" y="134"/>
                </a:cxn>
                <a:cxn ang="0">
                  <a:pos x="10" y="143"/>
                </a:cxn>
                <a:cxn ang="0">
                  <a:pos x="18" y="134"/>
                </a:cxn>
                <a:cxn ang="0">
                  <a:pos x="10" y="118"/>
                </a:cxn>
                <a:cxn ang="0">
                  <a:pos x="71" y="63"/>
                </a:cxn>
                <a:cxn ang="0">
                  <a:pos x="67" y="75"/>
                </a:cxn>
                <a:cxn ang="0">
                  <a:pos x="71" y="79"/>
                </a:cxn>
                <a:cxn ang="0">
                  <a:pos x="76" y="75"/>
                </a:cxn>
                <a:cxn ang="0">
                  <a:pos x="75" y="81"/>
                </a:cxn>
                <a:cxn ang="0">
                  <a:pos x="65" y="83"/>
                </a:cxn>
                <a:cxn ang="0">
                  <a:pos x="57" y="89"/>
                </a:cxn>
                <a:cxn ang="0">
                  <a:pos x="47" y="102"/>
                </a:cxn>
                <a:cxn ang="0">
                  <a:pos x="28" y="103"/>
                </a:cxn>
                <a:cxn ang="0">
                  <a:pos x="14" y="112"/>
                </a:cxn>
                <a:cxn ang="0">
                  <a:pos x="22" y="122"/>
                </a:cxn>
                <a:cxn ang="0">
                  <a:pos x="40" y="123"/>
                </a:cxn>
                <a:cxn ang="0">
                  <a:pos x="43" y="114"/>
                </a:cxn>
                <a:cxn ang="0">
                  <a:pos x="46" y="114"/>
                </a:cxn>
                <a:cxn ang="0">
                  <a:pos x="47" y="120"/>
                </a:cxn>
                <a:cxn ang="0">
                  <a:pos x="59" y="114"/>
                </a:cxn>
                <a:cxn ang="0">
                  <a:pos x="60" y="109"/>
                </a:cxn>
                <a:cxn ang="0">
                  <a:pos x="69" y="111"/>
                </a:cxn>
                <a:cxn ang="0">
                  <a:pos x="77" y="108"/>
                </a:cxn>
                <a:cxn ang="0">
                  <a:pos x="87" y="106"/>
                </a:cxn>
                <a:cxn ang="0">
                  <a:pos x="89" y="95"/>
                </a:cxn>
                <a:cxn ang="0">
                  <a:pos x="91" y="86"/>
                </a:cxn>
                <a:cxn ang="0">
                  <a:pos x="95" y="76"/>
                </a:cxn>
                <a:cxn ang="0">
                  <a:pos x="99" y="62"/>
                </a:cxn>
                <a:cxn ang="0">
                  <a:pos x="98" y="54"/>
                </a:cxn>
                <a:cxn ang="0">
                  <a:pos x="91" y="48"/>
                </a:cxn>
                <a:cxn ang="0">
                  <a:pos x="86" y="46"/>
                </a:cxn>
                <a:cxn ang="0">
                  <a:pos x="83" y="54"/>
                </a:cxn>
                <a:cxn ang="0">
                  <a:pos x="125" y="22"/>
                </a:cxn>
                <a:cxn ang="0">
                  <a:pos x="118" y="16"/>
                </a:cxn>
                <a:cxn ang="0">
                  <a:pos x="112" y="13"/>
                </a:cxn>
                <a:cxn ang="0">
                  <a:pos x="107" y="9"/>
                </a:cxn>
                <a:cxn ang="0">
                  <a:pos x="103" y="3"/>
                </a:cxn>
                <a:cxn ang="0">
                  <a:pos x="99" y="0"/>
                </a:cxn>
                <a:cxn ang="0">
                  <a:pos x="99" y="6"/>
                </a:cxn>
                <a:cxn ang="0">
                  <a:pos x="98" y="19"/>
                </a:cxn>
                <a:cxn ang="0">
                  <a:pos x="90" y="25"/>
                </a:cxn>
                <a:cxn ang="0">
                  <a:pos x="84" y="29"/>
                </a:cxn>
                <a:cxn ang="0">
                  <a:pos x="85" y="37"/>
                </a:cxn>
                <a:cxn ang="0">
                  <a:pos x="86" y="43"/>
                </a:cxn>
                <a:cxn ang="0">
                  <a:pos x="91" y="37"/>
                </a:cxn>
                <a:cxn ang="0">
                  <a:pos x="89" y="34"/>
                </a:cxn>
                <a:cxn ang="0">
                  <a:pos x="95" y="32"/>
                </a:cxn>
                <a:cxn ang="0">
                  <a:pos x="102" y="34"/>
                </a:cxn>
                <a:cxn ang="0">
                  <a:pos x="109" y="34"/>
                </a:cxn>
                <a:cxn ang="0">
                  <a:pos x="114" y="30"/>
                </a:cxn>
                <a:cxn ang="0">
                  <a:pos x="121" y="28"/>
                </a:cxn>
              </a:cxnLst>
              <a:rect l="0" t="0" r="r" b="b"/>
              <a:pathLst>
                <a:path w="127" h="144">
                  <a:moveTo>
                    <a:pt x="29" y="126"/>
                  </a:moveTo>
                  <a:cubicBezTo>
                    <a:pt x="26" y="125"/>
                    <a:pt x="26" y="129"/>
                    <a:pt x="26" y="129"/>
                  </a:cubicBezTo>
                  <a:cubicBezTo>
                    <a:pt x="26" y="130"/>
                    <a:pt x="26" y="130"/>
                    <a:pt x="27" y="131"/>
                  </a:cubicBezTo>
                  <a:cubicBezTo>
                    <a:pt x="27" y="131"/>
                    <a:pt x="27" y="132"/>
                    <a:pt x="28" y="133"/>
                  </a:cubicBezTo>
                  <a:cubicBezTo>
                    <a:pt x="32" y="134"/>
                    <a:pt x="32" y="130"/>
                    <a:pt x="36" y="131"/>
                  </a:cubicBezTo>
                  <a:cubicBezTo>
                    <a:pt x="50" y="129"/>
                    <a:pt x="39" y="123"/>
                    <a:pt x="29" y="126"/>
                  </a:cubicBezTo>
                  <a:close/>
                  <a:moveTo>
                    <a:pt x="10" y="118"/>
                  </a:moveTo>
                  <a:cubicBezTo>
                    <a:pt x="9" y="118"/>
                    <a:pt x="9" y="118"/>
                    <a:pt x="9" y="118"/>
                  </a:cubicBezTo>
                  <a:cubicBezTo>
                    <a:pt x="4" y="121"/>
                    <a:pt x="7" y="122"/>
                    <a:pt x="5" y="122"/>
                  </a:cubicBezTo>
                  <a:cubicBezTo>
                    <a:pt x="3" y="122"/>
                    <a:pt x="0" y="121"/>
                    <a:pt x="2" y="124"/>
                  </a:cubicBezTo>
                  <a:cubicBezTo>
                    <a:pt x="2" y="124"/>
                    <a:pt x="3" y="125"/>
                    <a:pt x="3" y="126"/>
                  </a:cubicBezTo>
                  <a:cubicBezTo>
                    <a:pt x="4" y="126"/>
                    <a:pt x="4" y="126"/>
                    <a:pt x="5" y="128"/>
                  </a:cubicBezTo>
                  <a:cubicBezTo>
                    <a:pt x="5" y="128"/>
                    <a:pt x="5" y="129"/>
                    <a:pt x="5" y="129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6" y="131"/>
                    <a:pt x="8" y="131"/>
                    <a:pt x="8" y="132"/>
                  </a:cubicBezTo>
                  <a:cubicBezTo>
                    <a:pt x="8" y="133"/>
                    <a:pt x="8" y="133"/>
                    <a:pt x="7" y="134"/>
                  </a:cubicBezTo>
                  <a:cubicBezTo>
                    <a:pt x="7" y="135"/>
                    <a:pt x="7" y="135"/>
                    <a:pt x="6" y="136"/>
                  </a:cubicBezTo>
                  <a:cubicBezTo>
                    <a:pt x="6" y="138"/>
                    <a:pt x="6" y="140"/>
                    <a:pt x="7" y="141"/>
                  </a:cubicBezTo>
                  <a:cubicBezTo>
                    <a:pt x="7" y="142"/>
                    <a:pt x="8" y="143"/>
                    <a:pt x="8" y="143"/>
                  </a:cubicBezTo>
                  <a:cubicBezTo>
                    <a:pt x="9" y="144"/>
                    <a:pt x="9" y="143"/>
                    <a:pt x="10" y="143"/>
                  </a:cubicBezTo>
                  <a:cubicBezTo>
                    <a:pt x="11" y="143"/>
                    <a:pt x="13" y="143"/>
                    <a:pt x="15" y="143"/>
                  </a:cubicBezTo>
                  <a:cubicBezTo>
                    <a:pt x="16" y="142"/>
                    <a:pt x="17" y="140"/>
                    <a:pt x="17" y="139"/>
                  </a:cubicBezTo>
                  <a:cubicBezTo>
                    <a:pt x="18" y="138"/>
                    <a:pt x="18" y="138"/>
                    <a:pt x="18" y="137"/>
                  </a:cubicBezTo>
                  <a:cubicBezTo>
                    <a:pt x="18" y="136"/>
                    <a:pt x="18" y="135"/>
                    <a:pt x="18" y="134"/>
                  </a:cubicBezTo>
                  <a:cubicBezTo>
                    <a:pt x="18" y="133"/>
                    <a:pt x="19" y="133"/>
                    <a:pt x="19" y="132"/>
                  </a:cubicBezTo>
                  <a:cubicBezTo>
                    <a:pt x="19" y="132"/>
                    <a:pt x="20" y="130"/>
                    <a:pt x="20" y="129"/>
                  </a:cubicBezTo>
                  <a:cubicBezTo>
                    <a:pt x="23" y="124"/>
                    <a:pt x="15" y="123"/>
                    <a:pt x="15" y="123"/>
                  </a:cubicBezTo>
                  <a:cubicBezTo>
                    <a:pt x="14" y="122"/>
                    <a:pt x="11" y="117"/>
                    <a:pt x="10" y="118"/>
                  </a:cubicBezTo>
                  <a:moveTo>
                    <a:pt x="82" y="59"/>
                  </a:moveTo>
                  <a:cubicBezTo>
                    <a:pt x="81" y="60"/>
                    <a:pt x="79" y="60"/>
                    <a:pt x="77" y="60"/>
                  </a:cubicBezTo>
                  <a:cubicBezTo>
                    <a:pt x="76" y="61"/>
                    <a:pt x="74" y="61"/>
                    <a:pt x="72" y="61"/>
                  </a:cubicBezTo>
                  <a:cubicBezTo>
                    <a:pt x="72" y="62"/>
                    <a:pt x="71" y="62"/>
                    <a:pt x="71" y="63"/>
                  </a:cubicBezTo>
                  <a:cubicBezTo>
                    <a:pt x="70" y="65"/>
                    <a:pt x="70" y="67"/>
                    <a:pt x="69" y="69"/>
                  </a:cubicBezTo>
                  <a:cubicBezTo>
                    <a:pt x="69" y="69"/>
                    <a:pt x="69" y="70"/>
                    <a:pt x="68" y="70"/>
                  </a:cubicBezTo>
                  <a:cubicBezTo>
                    <a:pt x="68" y="70"/>
                    <a:pt x="67" y="71"/>
                    <a:pt x="67" y="71"/>
                  </a:cubicBezTo>
                  <a:cubicBezTo>
                    <a:pt x="66" y="72"/>
                    <a:pt x="66" y="74"/>
                    <a:pt x="67" y="75"/>
                  </a:cubicBezTo>
                  <a:cubicBezTo>
                    <a:pt x="67" y="75"/>
                    <a:pt x="68" y="75"/>
                    <a:pt x="68" y="75"/>
                  </a:cubicBezTo>
                  <a:cubicBezTo>
                    <a:pt x="69" y="76"/>
                    <a:pt x="69" y="76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0" y="78"/>
                    <a:pt x="71" y="79"/>
                    <a:pt x="71" y="79"/>
                  </a:cubicBezTo>
                  <a:cubicBezTo>
                    <a:pt x="71" y="78"/>
                    <a:pt x="71" y="79"/>
                    <a:pt x="72" y="78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4" y="76"/>
                    <a:pt x="73" y="76"/>
                    <a:pt x="74" y="75"/>
                  </a:cubicBezTo>
                  <a:cubicBezTo>
                    <a:pt x="75" y="75"/>
                    <a:pt x="75" y="75"/>
                    <a:pt x="76" y="75"/>
                  </a:cubicBezTo>
                  <a:cubicBezTo>
                    <a:pt x="77" y="75"/>
                    <a:pt x="77" y="75"/>
                    <a:pt x="78" y="75"/>
                  </a:cubicBezTo>
                  <a:cubicBezTo>
                    <a:pt x="78" y="76"/>
                    <a:pt x="78" y="76"/>
                    <a:pt x="78" y="77"/>
                  </a:cubicBezTo>
                  <a:cubicBezTo>
                    <a:pt x="78" y="78"/>
                    <a:pt x="78" y="78"/>
                    <a:pt x="77" y="79"/>
                  </a:cubicBezTo>
                  <a:cubicBezTo>
                    <a:pt x="77" y="80"/>
                    <a:pt x="76" y="81"/>
                    <a:pt x="75" y="81"/>
                  </a:cubicBezTo>
                  <a:cubicBezTo>
                    <a:pt x="74" y="82"/>
                    <a:pt x="74" y="82"/>
                    <a:pt x="73" y="83"/>
                  </a:cubicBezTo>
                  <a:cubicBezTo>
                    <a:pt x="73" y="83"/>
                    <a:pt x="72" y="84"/>
                    <a:pt x="71" y="84"/>
                  </a:cubicBezTo>
                  <a:cubicBezTo>
                    <a:pt x="70" y="85"/>
                    <a:pt x="69" y="84"/>
                    <a:pt x="68" y="84"/>
                  </a:cubicBezTo>
                  <a:cubicBezTo>
                    <a:pt x="67" y="84"/>
                    <a:pt x="66" y="84"/>
                    <a:pt x="65" y="83"/>
                  </a:cubicBezTo>
                  <a:cubicBezTo>
                    <a:pt x="65" y="81"/>
                    <a:pt x="64" y="81"/>
                    <a:pt x="62" y="82"/>
                  </a:cubicBezTo>
                  <a:cubicBezTo>
                    <a:pt x="60" y="82"/>
                    <a:pt x="59" y="85"/>
                    <a:pt x="59" y="87"/>
                  </a:cubicBezTo>
                  <a:cubicBezTo>
                    <a:pt x="59" y="88"/>
                    <a:pt x="58" y="88"/>
                    <a:pt x="58" y="89"/>
                  </a:cubicBezTo>
                  <a:cubicBezTo>
                    <a:pt x="58" y="89"/>
                    <a:pt x="57" y="89"/>
                    <a:pt x="57" y="89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6" y="90"/>
                    <a:pt x="56" y="91"/>
                    <a:pt x="56" y="92"/>
                  </a:cubicBezTo>
                  <a:cubicBezTo>
                    <a:pt x="55" y="93"/>
                    <a:pt x="55" y="94"/>
                    <a:pt x="54" y="95"/>
                  </a:cubicBezTo>
                  <a:cubicBezTo>
                    <a:pt x="53" y="99"/>
                    <a:pt x="52" y="103"/>
                    <a:pt x="47" y="102"/>
                  </a:cubicBezTo>
                  <a:cubicBezTo>
                    <a:pt x="46" y="102"/>
                    <a:pt x="45" y="99"/>
                    <a:pt x="43" y="100"/>
                  </a:cubicBezTo>
                  <a:cubicBezTo>
                    <a:pt x="43" y="100"/>
                    <a:pt x="42" y="101"/>
                    <a:pt x="41" y="102"/>
                  </a:cubicBezTo>
                  <a:cubicBezTo>
                    <a:pt x="41" y="102"/>
                    <a:pt x="40" y="103"/>
                    <a:pt x="39" y="103"/>
                  </a:cubicBezTo>
                  <a:cubicBezTo>
                    <a:pt x="35" y="104"/>
                    <a:pt x="31" y="103"/>
                    <a:pt x="28" y="103"/>
                  </a:cubicBezTo>
                  <a:cubicBezTo>
                    <a:pt x="26" y="104"/>
                    <a:pt x="24" y="105"/>
                    <a:pt x="23" y="106"/>
                  </a:cubicBezTo>
                  <a:cubicBezTo>
                    <a:pt x="22" y="107"/>
                    <a:pt x="21" y="108"/>
                    <a:pt x="19" y="110"/>
                  </a:cubicBezTo>
                  <a:cubicBezTo>
                    <a:pt x="19" y="110"/>
                    <a:pt x="18" y="111"/>
                    <a:pt x="17" y="112"/>
                  </a:cubicBezTo>
                  <a:cubicBezTo>
                    <a:pt x="16" y="112"/>
                    <a:pt x="15" y="112"/>
                    <a:pt x="14" y="112"/>
                  </a:cubicBezTo>
                  <a:cubicBezTo>
                    <a:pt x="14" y="113"/>
                    <a:pt x="13" y="114"/>
                    <a:pt x="13" y="114"/>
                  </a:cubicBezTo>
                  <a:cubicBezTo>
                    <a:pt x="14" y="115"/>
                    <a:pt x="12" y="118"/>
                    <a:pt x="15" y="120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6" y="121"/>
                    <a:pt x="21" y="122"/>
                    <a:pt x="22" y="122"/>
                  </a:cubicBezTo>
                  <a:cubicBezTo>
                    <a:pt x="23" y="122"/>
                    <a:pt x="25" y="121"/>
                    <a:pt x="25" y="122"/>
                  </a:cubicBezTo>
                  <a:cubicBezTo>
                    <a:pt x="26" y="123"/>
                    <a:pt x="28" y="123"/>
                    <a:pt x="29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7" y="125"/>
                    <a:pt x="39" y="123"/>
                    <a:pt x="40" y="123"/>
                  </a:cubicBezTo>
                  <a:cubicBezTo>
                    <a:pt x="40" y="122"/>
                    <a:pt x="40" y="121"/>
                    <a:pt x="41" y="121"/>
                  </a:cubicBezTo>
                  <a:cubicBezTo>
                    <a:pt x="42" y="120"/>
                    <a:pt x="42" y="120"/>
                    <a:pt x="42" y="119"/>
                  </a:cubicBezTo>
                  <a:cubicBezTo>
                    <a:pt x="43" y="119"/>
                    <a:pt x="42" y="118"/>
                    <a:pt x="42" y="117"/>
                  </a:cubicBezTo>
                  <a:cubicBezTo>
                    <a:pt x="42" y="116"/>
                    <a:pt x="42" y="115"/>
                    <a:pt x="43" y="114"/>
                  </a:cubicBezTo>
                  <a:cubicBezTo>
                    <a:pt x="44" y="114"/>
                    <a:pt x="44" y="112"/>
                    <a:pt x="44" y="111"/>
                  </a:cubicBezTo>
                  <a:cubicBezTo>
                    <a:pt x="45" y="111"/>
                    <a:pt x="48" y="111"/>
                    <a:pt x="48" y="111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7" y="114"/>
                    <a:pt x="46" y="114"/>
                  </a:cubicBezTo>
                  <a:cubicBezTo>
                    <a:pt x="46" y="115"/>
                    <a:pt x="45" y="115"/>
                    <a:pt x="44" y="115"/>
                  </a:cubicBezTo>
                  <a:cubicBezTo>
                    <a:pt x="44" y="115"/>
                    <a:pt x="44" y="117"/>
                    <a:pt x="44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6" y="120"/>
                    <a:pt x="47" y="120"/>
                  </a:cubicBezTo>
                  <a:cubicBezTo>
                    <a:pt x="48" y="121"/>
                    <a:pt x="49" y="124"/>
                    <a:pt x="50" y="123"/>
                  </a:cubicBezTo>
                  <a:cubicBezTo>
                    <a:pt x="52" y="122"/>
                    <a:pt x="53" y="119"/>
                    <a:pt x="54" y="118"/>
                  </a:cubicBezTo>
                  <a:cubicBezTo>
                    <a:pt x="55" y="117"/>
                    <a:pt x="56" y="116"/>
                    <a:pt x="57" y="115"/>
                  </a:cubicBezTo>
                  <a:cubicBezTo>
                    <a:pt x="58" y="114"/>
                    <a:pt x="59" y="114"/>
                    <a:pt x="59" y="114"/>
                  </a:cubicBezTo>
                  <a:cubicBezTo>
                    <a:pt x="60" y="113"/>
                    <a:pt x="59" y="112"/>
                    <a:pt x="58" y="112"/>
                  </a:cubicBezTo>
                  <a:cubicBezTo>
                    <a:pt x="58" y="111"/>
                    <a:pt x="56" y="108"/>
                    <a:pt x="58" y="108"/>
                  </a:cubicBezTo>
                  <a:cubicBezTo>
                    <a:pt x="58" y="108"/>
                    <a:pt x="59" y="108"/>
                    <a:pt x="59" y="108"/>
                  </a:cubicBezTo>
                  <a:cubicBezTo>
                    <a:pt x="59" y="109"/>
                    <a:pt x="59" y="109"/>
                    <a:pt x="60" y="109"/>
                  </a:cubicBezTo>
                  <a:cubicBezTo>
                    <a:pt x="60" y="110"/>
                    <a:pt x="61" y="110"/>
                    <a:pt x="62" y="110"/>
                  </a:cubicBezTo>
                  <a:cubicBezTo>
                    <a:pt x="63" y="110"/>
                    <a:pt x="64" y="110"/>
                    <a:pt x="65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9" y="111"/>
                    <a:pt x="69" y="111"/>
                  </a:cubicBezTo>
                  <a:cubicBezTo>
                    <a:pt x="71" y="111"/>
                    <a:pt x="71" y="111"/>
                    <a:pt x="71" y="110"/>
                  </a:cubicBezTo>
                  <a:cubicBezTo>
                    <a:pt x="72" y="109"/>
                    <a:pt x="73" y="106"/>
                    <a:pt x="74" y="106"/>
                  </a:cubicBezTo>
                  <a:cubicBezTo>
                    <a:pt x="75" y="108"/>
                    <a:pt x="73" y="110"/>
                    <a:pt x="74" y="111"/>
                  </a:cubicBezTo>
                  <a:cubicBezTo>
                    <a:pt x="76" y="112"/>
                    <a:pt x="77" y="108"/>
                    <a:pt x="77" y="108"/>
                  </a:cubicBezTo>
                  <a:cubicBezTo>
                    <a:pt x="77" y="107"/>
                    <a:pt x="79" y="106"/>
                    <a:pt x="79" y="105"/>
                  </a:cubicBezTo>
                  <a:cubicBezTo>
                    <a:pt x="80" y="104"/>
                    <a:pt x="81" y="103"/>
                    <a:pt x="82" y="103"/>
                  </a:cubicBezTo>
                  <a:cubicBezTo>
                    <a:pt x="83" y="104"/>
                    <a:pt x="82" y="106"/>
                    <a:pt x="82" y="107"/>
                  </a:cubicBezTo>
                  <a:cubicBezTo>
                    <a:pt x="84" y="106"/>
                    <a:pt x="85" y="107"/>
                    <a:pt x="87" y="106"/>
                  </a:cubicBezTo>
                  <a:cubicBezTo>
                    <a:pt x="88" y="105"/>
                    <a:pt x="88" y="104"/>
                    <a:pt x="88" y="102"/>
                  </a:cubicBezTo>
                  <a:cubicBezTo>
                    <a:pt x="88" y="101"/>
                    <a:pt x="88" y="100"/>
                    <a:pt x="89" y="98"/>
                  </a:cubicBezTo>
                  <a:cubicBezTo>
                    <a:pt x="89" y="98"/>
                    <a:pt x="89" y="97"/>
                    <a:pt x="89" y="97"/>
                  </a:cubicBezTo>
                  <a:cubicBezTo>
                    <a:pt x="89" y="96"/>
                    <a:pt x="89" y="95"/>
                    <a:pt x="89" y="95"/>
                  </a:cubicBezTo>
                  <a:cubicBezTo>
                    <a:pt x="90" y="95"/>
                    <a:pt x="90" y="94"/>
                    <a:pt x="91" y="94"/>
                  </a:cubicBezTo>
                  <a:cubicBezTo>
                    <a:pt x="91" y="93"/>
                    <a:pt x="90" y="92"/>
                    <a:pt x="90" y="92"/>
                  </a:cubicBezTo>
                  <a:cubicBezTo>
                    <a:pt x="90" y="90"/>
                    <a:pt x="91" y="89"/>
                    <a:pt x="91" y="88"/>
                  </a:cubicBezTo>
                  <a:cubicBezTo>
                    <a:pt x="91" y="87"/>
                    <a:pt x="91" y="87"/>
                    <a:pt x="91" y="86"/>
                  </a:cubicBezTo>
                  <a:cubicBezTo>
                    <a:pt x="91" y="86"/>
                    <a:pt x="92" y="85"/>
                    <a:pt x="92" y="85"/>
                  </a:cubicBezTo>
                  <a:cubicBezTo>
                    <a:pt x="92" y="83"/>
                    <a:pt x="92" y="82"/>
                    <a:pt x="92" y="81"/>
                  </a:cubicBezTo>
                  <a:cubicBezTo>
                    <a:pt x="92" y="80"/>
                    <a:pt x="92" y="78"/>
                    <a:pt x="92" y="77"/>
                  </a:cubicBezTo>
                  <a:cubicBezTo>
                    <a:pt x="93" y="77"/>
                    <a:pt x="94" y="77"/>
                    <a:pt x="95" y="76"/>
                  </a:cubicBezTo>
                  <a:cubicBezTo>
                    <a:pt x="96" y="75"/>
                    <a:pt x="96" y="73"/>
                    <a:pt x="97" y="72"/>
                  </a:cubicBezTo>
                  <a:cubicBezTo>
                    <a:pt x="97" y="71"/>
                    <a:pt x="97" y="70"/>
                    <a:pt x="98" y="69"/>
                  </a:cubicBezTo>
                  <a:cubicBezTo>
                    <a:pt x="98" y="68"/>
                    <a:pt x="99" y="68"/>
                    <a:pt x="99" y="67"/>
                  </a:cubicBezTo>
                  <a:cubicBezTo>
                    <a:pt x="99" y="65"/>
                    <a:pt x="99" y="64"/>
                    <a:pt x="99" y="62"/>
                  </a:cubicBezTo>
                  <a:cubicBezTo>
                    <a:pt x="99" y="61"/>
                    <a:pt x="99" y="60"/>
                    <a:pt x="99" y="59"/>
                  </a:cubicBezTo>
                  <a:cubicBezTo>
                    <a:pt x="98" y="59"/>
                    <a:pt x="99" y="58"/>
                    <a:pt x="99" y="58"/>
                  </a:cubicBezTo>
                  <a:cubicBezTo>
                    <a:pt x="99" y="57"/>
                    <a:pt x="98" y="57"/>
                    <a:pt x="98" y="56"/>
                  </a:cubicBezTo>
                  <a:cubicBezTo>
                    <a:pt x="98" y="56"/>
                    <a:pt x="98" y="55"/>
                    <a:pt x="98" y="54"/>
                  </a:cubicBezTo>
                  <a:cubicBezTo>
                    <a:pt x="97" y="54"/>
                    <a:pt x="97" y="53"/>
                    <a:pt x="97" y="52"/>
                  </a:cubicBezTo>
                  <a:cubicBezTo>
                    <a:pt x="96" y="51"/>
                    <a:pt x="95" y="50"/>
                    <a:pt x="94" y="50"/>
                  </a:cubicBezTo>
                  <a:cubicBezTo>
                    <a:pt x="94" y="50"/>
                    <a:pt x="93" y="50"/>
                    <a:pt x="92" y="50"/>
                  </a:cubicBezTo>
                  <a:cubicBezTo>
                    <a:pt x="92" y="49"/>
                    <a:pt x="91" y="48"/>
                    <a:pt x="91" y="48"/>
                  </a:cubicBezTo>
                  <a:cubicBezTo>
                    <a:pt x="91" y="47"/>
                    <a:pt x="92" y="47"/>
                    <a:pt x="93" y="46"/>
                  </a:cubicBezTo>
                  <a:cubicBezTo>
                    <a:pt x="93" y="46"/>
                    <a:pt x="92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7" y="44"/>
                    <a:pt x="87" y="46"/>
                    <a:pt x="86" y="46"/>
                  </a:cubicBezTo>
                  <a:cubicBezTo>
                    <a:pt x="85" y="46"/>
                    <a:pt x="84" y="48"/>
                    <a:pt x="84" y="48"/>
                  </a:cubicBezTo>
                  <a:cubicBezTo>
                    <a:pt x="84" y="48"/>
                    <a:pt x="84" y="49"/>
                    <a:pt x="84" y="49"/>
                  </a:cubicBezTo>
                  <a:cubicBezTo>
                    <a:pt x="83" y="50"/>
                    <a:pt x="83" y="51"/>
                    <a:pt x="83" y="52"/>
                  </a:cubicBezTo>
                  <a:cubicBezTo>
                    <a:pt x="83" y="52"/>
                    <a:pt x="83" y="53"/>
                    <a:pt x="83" y="54"/>
                  </a:cubicBezTo>
                  <a:cubicBezTo>
                    <a:pt x="83" y="55"/>
                    <a:pt x="84" y="56"/>
                    <a:pt x="84" y="57"/>
                  </a:cubicBezTo>
                  <a:cubicBezTo>
                    <a:pt x="83" y="57"/>
                    <a:pt x="82" y="58"/>
                    <a:pt x="82" y="59"/>
                  </a:cubicBezTo>
                  <a:moveTo>
                    <a:pt x="127" y="24"/>
                  </a:moveTo>
                  <a:cubicBezTo>
                    <a:pt x="127" y="23"/>
                    <a:pt x="126" y="23"/>
                    <a:pt x="125" y="22"/>
                  </a:cubicBezTo>
                  <a:cubicBezTo>
                    <a:pt x="125" y="21"/>
                    <a:pt x="125" y="20"/>
                    <a:pt x="125" y="20"/>
                  </a:cubicBezTo>
                  <a:cubicBezTo>
                    <a:pt x="124" y="19"/>
                    <a:pt x="124" y="19"/>
                    <a:pt x="123" y="18"/>
                  </a:cubicBezTo>
                  <a:cubicBezTo>
                    <a:pt x="123" y="17"/>
                    <a:pt x="123" y="16"/>
                    <a:pt x="122" y="16"/>
                  </a:cubicBezTo>
                  <a:cubicBezTo>
                    <a:pt x="121" y="15"/>
                    <a:pt x="119" y="16"/>
                    <a:pt x="118" y="16"/>
                  </a:cubicBezTo>
                  <a:cubicBezTo>
                    <a:pt x="117" y="15"/>
                    <a:pt x="117" y="14"/>
                    <a:pt x="116" y="14"/>
                  </a:cubicBezTo>
                  <a:cubicBezTo>
                    <a:pt x="116" y="14"/>
                    <a:pt x="115" y="14"/>
                    <a:pt x="115" y="14"/>
                  </a:cubicBezTo>
                  <a:cubicBezTo>
                    <a:pt x="115" y="14"/>
                    <a:pt x="114" y="13"/>
                    <a:pt x="114" y="13"/>
                  </a:cubicBezTo>
                  <a:cubicBezTo>
                    <a:pt x="114" y="13"/>
                    <a:pt x="113" y="13"/>
                    <a:pt x="112" y="13"/>
                  </a:cubicBezTo>
                  <a:cubicBezTo>
                    <a:pt x="112" y="13"/>
                    <a:pt x="110" y="14"/>
                    <a:pt x="110" y="13"/>
                  </a:cubicBezTo>
                  <a:cubicBezTo>
                    <a:pt x="109" y="13"/>
                    <a:pt x="110" y="13"/>
                    <a:pt x="109" y="12"/>
                  </a:cubicBezTo>
                  <a:cubicBezTo>
                    <a:pt x="109" y="12"/>
                    <a:pt x="109" y="12"/>
                    <a:pt x="108" y="11"/>
                  </a:cubicBezTo>
                  <a:cubicBezTo>
                    <a:pt x="108" y="11"/>
                    <a:pt x="108" y="10"/>
                    <a:pt x="107" y="9"/>
                  </a:cubicBezTo>
                  <a:cubicBezTo>
                    <a:pt x="106" y="8"/>
                    <a:pt x="104" y="8"/>
                    <a:pt x="104" y="7"/>
                  </a:cubicBezTo>
                  <a:cubicBezTo>
                    <a:pt x="104" y="6"/>
                    <a:pt x="104" y="6"/>
                    <a:pt x="104" y="5"/>
                  </a:cubicBezTo>
                  <a:cubicBezTo>
                    <a:pt x="104" y="5"/>
                    <a:pt x="104" y="5"/>
                    <a:pt x="103" y="4"/>
                  </a:cubicBezTo>
                  <a:cubicBezTo>
                    <a:pt x="103" y="4"/>
                    <a:pt x="104" y="3"/>
                    <a:pt x="103" y="3"/>
                  </a:cubicBezTo>
                  <a:cubicBezTo>
                    <a:pt x="103" y="3"/>
                    <a:pt x="103" y="3"/>
                    <a:pt x="102" y="2"/>
                  </a:cubicBezTo>
                  <a:cubicBezTo>
                    <a:pt x="102" y="2"/>
                    <a:pt x="102" y="2"/>
                    <a:pt x="102" y="1"/>
                  </a:cubicBezTo>
                  <a:cubicBezTo>
                    <a:pt x="102" y="1"/>
                    <a:pt x="101" y="1"/>
                    <a:pt x="101" y="1"/>
                  </a:cubicBezTo>
                  <a:cubicBezTo>
                    <a:pt x="100" y="0"/>
                    <a:pt x="100" y="0"/>
                    <a:pt x="99" y="0"/>
                  </a:cubicBezTo>
                  <a:cubicBezTo>
                    <a:pt x="98" y="0"/>
                    <a:pt x="97" y="0"/>
                    <a:pt x="97" y="1"/>
                  </a:cubicBezTo>
                  <a:cubicBezTo>
                    <a:pt x="96" y="2"/>
                    <a:pt x="95" y="3"/>
                    <a:pt x="96" y="4"/>
                  </a:cubicBezTo>
                  <a:cubicBezTo>
                    <a:pt x="96" y="5"/>
                    <a:pt x="97" y="5"/>
                    <a:pt x="98" y="6"/>
                  </a:cubicBezTo>
                  <a:cubicBezTo>
                    <a:pt x="98" y="6"/>
                    <a:pt x="98" y="5"/>
                    <a:pt x="99" y="6"/>
                  </a:cubicBezTo>
                  <a:cubicBezTo>
                    <a:pt x="99" y="6"/>
                    <a:pt x="99" y="7"/>
                    <a:pt x="99" y="7"/>
                  </a:cubicBezTo>
                  <a:cubicBezTo>
                    <a:pt x="99" y="8"/>
                    <a:pt x="99" y="9"/>
                    <a:pt x="99" y="10"/>
                  </a:cubicBezTo>
                  <a:cubicBezTo>
                    <a:pt x="98" y="11"/>
                    <a:pt x="98" y="11"/>
                    <a:pt x="98" y="12"/>
                  </a:cubicBezTo>
                  <a:cubicBezTo>
                    <a:pt x="98" y="14"/>
                    <a:pt x="98" y="16"/>
                    <a:pt x="98" y="19"/>
                  </a:cubicBezTo>
                  <a:cubicBezTo>
                    <a:pt x="97" y="18"/>
                    <a:pt x="95" y="17"/>
                    <a:pt x="94" y="18"/>
                  </a:cubicBezTo>
                  <a:cubicBezTo>
                    <a:pt x="93" y="18"/>
                    <a:pt x="94" y="19"/>
                    <a:pt x="94" y="20"/>
                  </a:cubicBezTo>
                  <a:cubicBezTo>
                    <a:pt x="94" y="21"/>
                    <a:pt x="94" y="22"/>
                    <a:pt x="94" y="23"/>
                  </a:cubicBezTo>
                  <a:cubicBezTo>
                    <a:pt x="93" y="25"/>
                    <a:pt x="92" y="25"/>
                    <a:pt x="90" y="25"/>
                  </a:cubicBezTo>
                  <a:cubicBezTo>
                    <a:pt x="90" y="25"/>
                    <a:pt x="89" y="25"/>
                    <a:pt x="88" y="25"/>
                  </a:cubicBezTo>
                  <a:cubicBezTo>
                    <a:pt x="88" y="24"/>
                    <a:pt x="88" y="23"/>
                    <a:pt x="87" y="23"/>
                  </a:cubicBezTo>
                  <a:cubicBezTo>
                    <a:pt x="87" y="24"/>
                    <a:pt x="87" y="25"/>
                    <a:pt x="86" y="26"/>
                  </a:cubicBezTo>
                  <a:cubicBezTo>
                    <a:pt x="86" y="27"/>
                    <a:pt x="85" y="28"/>
                    <a:pt x="84" y="29"/>
                  </a:cubicBezTo>
                  <a:cubicBezTo>
                    <a:pt x="83" y="30"/>
                    <a:pt x="83" y="30"/>
                    <a:pt x="82" y="30"/>
                  </a:cubicBezTo>
                  <a:cubicBezTo>
                    <a:pt x="82" y="31"/>
                    <a:pt x="81" y="32"/>
                    <a:pt x="81" y="32"/>
                  </a:cubicBezTo>
                  <a:cubicBezTo>
                    <a:pt x="81" y="34"/>
                    <a:pt x="81" y="35"/>
                    <a:pt x="81" y="36"/>
                  </a:cubicBezTo>
                  <a:cubicBezTo>
                    <a:pt x="82" y="37"/>
                    <a:pt x="83" y="37"/>
                    <a:pt x="85" y="37"/>
                  </a:cubicBezTo>
                  <a:cubicBezTo>
                    <a:pt x="84" y="38"/>
                    <a:pt x="84" y="38"/>
                    <a:pt x="83" y="39"/>
                  </a:cubicBezTo>
                  <a:cubicBezTo>
                    <a:pt x="83" y="40"/>
                    <a:pt x="83" y="41"/>
                    <a:pt x="83" y="42"/>
                  </a:cubicBezTo>
                  <a:cubicBezTo>
                    <a:pt x="84" y="43"/>
                    <a:pt x="84" y="42"/>
                    <a:pt x="85" y="43"/>
                  </a:cubicBezTo>
                  <a:cubicBezTo>
                    <a:pt x="85" y="43"/>
                    <a:pt x="85" y="43"/>
                    <a:pt x="86" y="43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3"/>
                    <a:pt x="88" y="43"/>
                    <a:pt x="88" y="43"/>
                  </a:cubicBezTo>
                  <a:cubicBezTo>
                    <a:pt x="89" y="42"/>
                    <a:pt x="91" y="40"/>
                    <a:pt x="92" y="40"/>
                  </a:cubicBezTo>
                  <a:cubicBezTo>
                    <a:pt x="93" y="39"/>
                    <a:pt x="93" y="38"/>
                    <a:pt x="91" y="37"/>
                  </a:cubicBezTo>
                  <a:cubicBezTo>
                    <a:pt x="91" y="37"/>
                    <a:pt x="90" y="37"/>
                    <a:pt x="90" y="37"/>
                  </a:cubicBezTo>
                  <a:cubicBezTo>
                    <a:pt x="89" y="37"/>
                    <a:pt x="89" y="36"/>
                    <a:pt x="88" y="36"/>
                  </a:cubicBezTo>
                  <a:cubicBezTo>
                    <a:pt x="88" y="36"/>
                    <a:pt x="87" y="35"/>
                    <a:pt x="88" y="34"/>
                  </a:cubicBezTo>
                  <a:cubicBezTo>
                    <a:pt x="88" y="33"/>
                    <a:pt x="89" y="34"/>
                    <a:pt x="89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4"/>
                    <a:pt x="91" y="35"/>
                    <a:pt x="91" y="35"/>
                  </a:cubicBezTo>
                  <a:cubicBezTo>
                    <a:pt x="92" y="35"/>
                    <a:pt x="93" y="34"/>
                    <a:pt x="93" y="33"/>
                  </a:cubicBezTo>
                  <a:cubicBezTo>
                    <a:pt x="94" y="32"/>
                    <a:pt x="94" y="32"/>
                    <a:pt x="95" y="32"/>
                  </a:cubicBezTo>
                  <a:cubicBezTo>
                    <a:pt x="96" y="33"/>
                    <a:pt x="97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9" y="34"/>
                    <a:pt x="99" y="34"/>
                    <a:pt x="100" y="34"/>
                  </a:cubicBezTo>
                  <a:cubicBezTo>
                    <a:pt x="100" y="34"/>
                    <a:pt x="101" y="34"/>
                    <a:pt x="102" y="34"/>
                  </a:cubicBezTo>
                  <a:cubicBezTo>
                    <a:pt x="103" y="34"/>
                    <a:pt x="103" y="36"/>
                    <a:pt x="104" y="36"/>
                  </a:cubicBezTo>
                  <a:cubicBezTo>
                    <a:pt x="105" y="36"/>
                    <a:pt x="105" y="36"/>
                    <a:pt x="106" y="37"/>
                  </a:cubicBezTo>
                  <a:cubicBezTo>
                    <a:pt x="107" y="37"/>
                    <a:pt x="107" y="38"/>
                    <a:pt x="108" y="37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09" y="33"/>
                    <a:pt x="110" y="33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2" y="31"/>
                    <a:pt x="112" y="31"/>
                    <a:pt x="112" y="31"/>
                  </a:cubicBezTo>
                  <a:cubicBezTo>
                    <a:pt x="113" y="30"/>
                    <a:pt x="113" y="30"/>
                    <a:pt x="114" y="30"/>
                  </a:cubicBezTo>
                  <a:cubicBezTo>
                    <a:pt x="114" y="29"/>
                    <a:pt x="115" y="29"/>
                    <a:pt x="115" y="28"/>
                  </a:cubicBezTo>
                  <a:cubicBezTo>
                    <a:pt x="115" y="28"/>
                    <a:pt x="116" y="28"/>
                    <a:pt x="116" y="28"/>
                  </a:cubicBezTo>
                  <a:cubicBezTo>
                    <a:pt x="117" y="28"/>
                    <a:pt x="118" y="28"/>
                    <a:pt x="119" y="28"/>
                  </a:cubicBezTo>
                  <a:cubicBezTo>
                    <a:pt x="120" y="28"/>
                    <a:pt x="120" y="28"/>
                    <a:pt x="121" y="28"/>
                  </a:cubicBezTo>
                  <a:cubicBezTo>
                    <a:pt x="121" y="28"/>
                    <a:pt x="122" y="28"/>
                    <a:pt x="122" y="28"/>
                  </a:cubicBezTo>
                  <a:cubicBezTo>
                    <a:pt x="123" y="28"/>
                    <a:pt x="123" y="28"/>
                    <a:pt x="123" y="27"/>
                  </a:cubicBezTo>
                  <a:cubicBezTo>
                    <a:pt x="124" y="26"/>
                    <a:pt x="127" y="26"/>
                    <a:pt x="127" y="2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39" name="Freeform 232"/>
            <p:cNvSpPr>
              <a:spLocks/>
            </p:cNvSpPr>
            <p:nvPr/>
          </p:nvSpPr>
          <p:spPr bwMode="auto">
            <a:xfrm>
              <a:off x="9380631" y="2832556"/>
              <a:ext cx="22727" cy="35985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8" y="4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2" y="8"/>
                </a:cxn>
                <a:cxn ang="0">
                  <a:pos x="12" y="9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7" y="16"/>
                </a:cxn>
                <a:cxn ang="0">
                  <a:pos x="17" y="17"/>
                </a:cxn>
                <a:cxn ang="0">
                  <a:pos x="18" y="19"/>
                </a:cxn>
                <a:cxn ang="0">
                  <a:pos x="18" y="23"/>
                </a:cxn>
                <a:cxn ang="0">
                  <a:pos x="17" y="24"/>
                </a:cxn>
                <a:cxn ang="0">
                  <a:pos x="16" y="25"/>
                </a:cxn>
                <a:cxn ang="0">
                  <a:pos x="15" y="26"/>
                </a:cxn>
                <a:cxn ang="0">
                  <a:pos x="14" y="26"/>
                </a:cxn>
                <a:cxn ang="0">
                  <a:pos x="13" y="27"/>
                </a:cxn>
                <a:cxn ang="0">
                  <a:pos x="12" y="28"/>
                </a:cxn>
                <a:cxn ang="0">
                  <a:pos x="11" y="29"/>
                </a:cxn>
                <a:cxn ang="0">
                  <a:pos x="9" y="29"/>
                </a:cxn>
                <a:cxn ang="0">
                  <a:pos x="7" y="29"/>
                </a:cxn>
                <a:cxn ang="0">
                  <a:pos x="6" y="29"/>
                </a:cxn>
                <a:cxn ang="0">
                  <a:pos x="5" y="29"/>
                </a:cxn>
                <a:cxn ang="0">
                  <a:pos x="3" y="28"/>
                </a:cxn>
                <a:cxn ang="0">
                  <a:pos x="2" y="28"/>
                </a:cxn>
                <a:cxn ang="0">
                  <a:pos x="0" y="25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1" y="14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</a:cxnLst>
              <a:rect l="0" t="0" r="r" b="b"/>
              <a:pathLst>
                <a:path w="18" h="29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7"/>
                    <a:pt x="12" y="8"/>
                  </a:cubicBezTo>
                  <a:cubicBezTo>
                    <a:pt x="12" y="8"/>
                    <a:pt x="12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9"/>
                    <a:pt x="18" y="19"/>
                  </a:cubicBezTo>
                  <a:cubicBezTo>
                    <a:pt x="18" y="20"/>
                    <a:pt x="18" y="20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7" y="23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6" y="25"/>
                    <a:pt x="16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4" y="26"/>
                    <a:pt x="14" y="27"/>
                    <a:pt x="14" y="27"/>
                  </a:cubicBezTo>
                  <a:cubicBezTo>
                    <a:pt x="14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8"/>
                  </a:cubicBezTo>
                  <a:cubicBezTo>
                    <a:pt x="13" y="28"/>
                    <a:pt x="13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1" y="28"/>
                    <a:pt x="11" y="29"/>
                  </a:cubicBezTo>
                  <a:cubicBezTo>
                    <a:pt x="11" y="29"/>
                    <a:pt x="10" y="29"/>
                    <a:pt x="10" y="29"/>
                  </a:cubicBezTo>
                  <a:cubicBezTo>
                    <a:pt x="10" y="29"/>
                    <a:pt x="9" y="29"/>
                    <a:pt x="9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5" y="29"/>
                    <a:pt x="5" y="29"/>
                  </a:cubicBezTo>
                  <a:cubicBezTo>
                    <a:pt x="4" y="29"/>
                    <a:pt x="4" y="29"/>
                    <a:pt x="3" y="29"/>
                  </a:cubicBezTo>
                  <a:cubicBezTo>
                    <a:pt x="3" y="29"/>
                    <a:pt x="3" y="29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1" y="24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9"/>
                    <a:pt x="1" y="18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6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0" name="Freeform 233"/>
            <p:cNvSpPr>
              <a:spLocks/>
            </p:cNvSpPr>
            <p:nvPr/>
          </p:nvSpPr>
          <p:spPr bwMode="auto">
            <a:xfrm>
              <a:off x="9660299" y="2728390"/>
              <a:ext cx="23358" cy="20202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19" y="2"/>
                </a:cxn>
                <a:cxn ang="0">
                  <a:pos x="19" y="3"/>
                </a:cxn>
                <a:cxn ang="0">
                  <a:pos x="18" y="4"/>
                </a:cxn>
                <a:cxn ang="0">
                  <a:pos x="18" y="5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6" y="9"/>
                </a:cxn>
                <a:cxn ang="0">
                  <a:pos x="15" y="10"/>
                </a:cxn>
                <a:cxn ang="0">
                  <a:pos x="14" y="11"/>
                </a:cxn>
                <a:cxn ang="0">
                  <a:pos x="14" y="12"/>
                </a:cxn>
                <a:cxn ang="0">
                  <a:pos x="13" y="13"/>
                </a:cxn>
                <a:cxn ang="0">
                  <a:pos x="11" y="13"/>
                </a:cxn>
                <a:cxn ang="0">
                  <a:pos x="11" y="13"/>
                </a:cxn>
                <a:cxn ang="0">
                  <a:pos x="10" y="14"/>
                </a:cxn>
                <a:cxn ang="0">
                  <a:pos x="10" y="15"/>
                </a:cxn>
                <a:cxn ang="0">
                  <a:pos x="9" y="15"/>
                </a:cxn>
                <a:cxn ang="0">
                  <a:pos x="9" y="15"/>
                </a:cxn>
                <a:cxn ang="0">
                  <a:pos x="8" y="15"/>
                </a:cxn>
                <a:cxn ang="0">
                  <a:pos x="6" y="15"/>
                </a:cxn>
                <a:cxn ang="0">
                  <a:pos x="6" y="15"/>
                </a:cxn>
                <a:cxn ang="0">
                  <a:pos x="5" y="14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1" y="1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2" y="1"/>
                </a:cxn>
                <a:cxn ang="0">
                  <a:pos x="13" y="1"/>
                </a:cxn>
              </a:cxnLst>
              <a:rect l="0" t="0" r="r" b="b"/>
              <a:pathLst>
                <a:path w="19" h="16">
                  <a:moveTo>
                    <a:pt x="13" y="1"/>
                  </a:move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19" y="2"/>
                    <a:pt x="19" y="1"/>
                    <a:pt x="19" y="2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3"/>
                    <a:pt x="18" y="3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6"/>
                    <a:pt x="8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1" name="Freeform 234"/>
            <p:cNvSpPr>
              <a:spLocks/>
            </p:cNvSpPr>
            <p:nvPr/>
          </p:nvSpPr>
          <p:spPr bwMode="auto">
            <a:xfrm>
              <a:off x="9770778" y="2669048"/>
              <a:ext cx="19571" cy="35985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13" y="11"/>
                </a:cxn>
                <a:cxn ang="0">
                  <a:pos x="12" y="18"/>
                </a:cxn>
                <a:cxn ang="0">
                  <a:pos x="12" y="22"/>
                </a:cxn>
                <a:cxn ang="0">
                  <a:pos x="9" y="25"/>
                </a:cxn>
                <a:cxn ang="0">
                  <a:pos x="7" y="26"/>
                </a:cxn>
                <a:cxn ang="0">
                  <a:pos x="6" y="29"/>
                </a:cxn>
                <a:cxn ang="0">
                  <a:pos x="1" y="23"/>
                </a:cxn>
                <a:cxn ang="0">
                  <a:pos x="0" y="21"/>
                </a:cxn>
                <a:cxn ang="0">
                  <a:pos x="1" y="18"/>
                </a:cxn>
                <a:cxn ang="0">
                  <a:pos x="2" y="14"/>
                </a:cxn>
                <a:cxn ang="0">
                  <a:pos x="5" y="11"/>
                </a:cxn>
                <a:cxn ang="0">
                  <a:pos x="6" y="6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2" y="1"/>
                </a:cxn>
                <a:cxn ang="0">
                  <a:pos x="15" y="3"/>
                </a:cxn>
                <a:cxn ang="0">
                  <a:pos x="16" y="5"/>
                </a:cxn>
                <a:cxn ang="0">
                  <a:pos x="15" y="7"/>
                </a:cxn>
              </a:cxnLst>
              <a:rect l="0" t="0" r="r" b="b"/>
              <a:pathLst>
                <a:path w="16" h="29">
                  <a:moveTo>
                    <a:pt x="15" y="7"/>
                  </a:moveTo>
                  <a:cubicBezTo>
                    <a:pt x="15" y="9"/>
                    <a:pt x="14" y="10"/>
                    <a:pt x="13" y="11"/>
                  </a:cubicBezTo>
                  <a:cubicBezTo>
                    <a:pt x="12" y="14"/>
                    <a:pt x="12" y="15"/>
                    <a:pt x="12" y="18"/>
                  </a:cubicBezTo>
                  <a:cubicBezTo>
                    <a:pt x="12" y="19"/>
                    <a:pt x="12" y="21"/>
                    <a:pt x="12" y="22"/>
                  </a:cubicBezTo>
                  <a:cubicBezTo>
                    <a:pt x="12" y="23"/>
                    <a:pt x="10" y="24"/>
                    <a:pt x="9" y="25"/>
                  </a:cubicBezTo>
                  <a:cubicBezTo>
                    <a:pt x="8" y="25"/>
                    <a:pt x="8" y="25"/>
                    <a:pt x="7" y="26"/>
                  </a:cubicBezTo>
                  <a:cubicBezTo>
                    <a:pt x="7" y="27"/>
                    <a:pt x="8" y="28"/>
                    <a:pt x="6" y="29"/>
                  </a:cubicBezTo>
                  <a:cubicBezTo>
                    <a:pt x="6" y="26"/>
                    <a:pt x="2" y="26"/>
                    <a:pt x="1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0"/>
                    <a:pt x="1" y="20"/>
                    <a:pt x="1" y="18"/>
                  </a:cubicBezTo>
                  <a:cubicBezTo>
                    <a:pt x="2" y="17"/>
                    <a:pt x="1" y="15"/>
                    <a:pt x="2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6" y="10"/>
                    <a:pt x="6" y="8"/>
                    <a:pt x="6" y="6"/>
                  </a:cubicBezTo>
                  <a:cubicBezTo>
                    <a:pt x="6" y="6"/>
                    <a:pt x="7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3"/>
                    <a:pt x="9" y="0"/>
                    <a:pt x="12" y="1"/>
                  </a:cubicBezTo>
                  <a:cubicBezTo>
                    <a:pt x="12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5" y="6"/>
                    <a:pt x="15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2" name="Freeform 235"/>
            <p:cNvSpPr>
              <a:spLocks/>
            </p:cNvSpPr>
            <p:nvPr/>
          </p:nvSpPr>
          <p:spPr bwMode="auto">
            <a:xfrm>
              <a:off x="9728480" y="2810460"/>
              <a:ext cx="15151" cy="1262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9" y="6"/>
                </a:cxn>
                <a:cxn ang="0">
                  <a:pos x="8" y="9"/>
                </a:cxn>
                <a:cxn ang="0">
                  <a:pos x="4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3" y="4"/>
                </a:cxn>
                <a:cxn ang="0">
                  <a:pos x="6" y="4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0" y="5"/>
                </a:cxn>
              </a:cxnLst>
              <a:rect l="0" t="0" r="r" b="b"/>
              <a:pathLst>
                <a:path w="12" h="10">
                  <a:moveTo>
                    <a:pt x="10" y="5"/>
                  </a:moveTo>
                  <a:cubicBezTo>
                    <a:pt x="9" y="6"/>
                    <a:pt x="10" y="4"/>
                    <a:pt x="9" y="6"/>
                  </a:cubicBezTo>
                  <a:cubicBezTo>
                    <a:pt x="8" y="7"/>
                    <a:pt x="9" y="8"/>
                    <a:pt x="8" y="9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4" y="8"/>
                    <a:pt x="4" y="7"/>
                    <a:pt x="3" y="6"/>
                  </a:cubicBezTo>
                  <a:cubicBezTo>
                    <a:pt x="2" y="6"/>
                    <a:pt x="1" y="7"/>
                    <a:pt x="1" y="6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3"/>
                    <a:pt x="6" y="4"/>
                    <a:pt x="6" y="4"/>
                  </a:cubicBezTo>
                  <a:cubicBezTo>
                    <a:pt x="8" y="3"/>
                    <a:pt x="7" y="1"/>
                    <a:pt x="9" y="0"/>
                  </a:cubicBezTo>
                  <a:cubicBezTo>
                    <a:pt x="10" y="0"/>
                    <a:pt x="12" y="2"/>
                    <a:pt x="12" y="3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3" name="Freeform 236"/>
            <p:cNvSpPr>
              <a:spLocks/>
            </p:cNvSpPr>
            <p:nvPr/>
          </p:nvSpPr>
          <p:spPr bwMode="auto">
            <a:xfrm>
              <a:off x="9741106" y="2818036"/>
              <a:ext cx="28409" cy="25884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3" y="5"/>
                </a:cxn>
                <a:cxn ang="0">
                  <a:pos x="22" y="7"/>
                </a:cxn>
                <a:cxn ang="0">
                  <a:pos x="20" y="8"/>
                </a:cxn>
                <a:cxn ang="0">
                  <a:pos x="19" y="9"/>
                </a:cxn>
                <a:cxn ang="0">
                  <a:pos x="16" y="10"/>
                </a:cxn>
                <a:cxn ang="0">
                  <a:pos x="15" y="12"/>
                </a:cxn>
                <a:cxn ang="0">
                  <a:pos x="11" y="14"/>
                </a:cxn>
                <a:cxn ang="0">
                  <a:pos x="9" y="16"/>
                </a:cxn>
                <a:cxn ang="0">
                  <a:pos x="6" y="19"/>
                </a:cxn>
                <a:cxn ang="0">
                  <a:pos x="2" y="20"/>
                </a:cxn>
                <a:cxn ang="0">
                  <a:pos x="9" y="15"/>
                </a:cxn>
                <a:cxn ang="0">
                  <a:pos x="11" y="12"/>
                </a:cxn>
                <a:cxn ang="0">
                  <a:pos x="14" y="10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7" y="5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20" y="2"/>
                </a:cxn>
                <a:cxn ang="0">
                  <a:pos x="20" y="3"/>
                </a:cxn>
              </a:cxnLst>
              <a:rect l="0" t="0" r="r" b="b"/>
              <a:pathLst>
                <a:path w="23" h="21">
                  <a:moveTo>
                    <a:pt x="20" y="3"/>
                  </a:moveTo>
                  <a:cubicBezTo>
                    <a:pt x="21" y="4"/>
                    <a:pt x="22" y="3"/>
                    <a:pt x="23" y="5"/>
                  </a:cubicBezTo>
                  <a:cubicBezTo>
                    <a:pt x="23" y="6"/>
                    <a:pt x="23" y="7"/>
                    <a:pt x="22" y="7"/>
                  </a:cubicBezTo>
                  <a:cubicBezTo>
                    <a:pt x="21" y="8"/>
                    <a:pt x="21" y="8"/>
                    <a:pt x="20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8" y="10"/>
                    <a:pt x="17" y="10"/>
                    <a:pt x="16" y="10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3"/>
                    <a:pt x="12" y="13"/>
                    <a:pt x="11" y="14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8" y="17"/>
                    <a:pt x="7" y="18"/>
                    <a:pt x="6" y="19"/>
                  </a:cubicBezTo>
                  <a:cubicBezTo>
                    <a:pt x="6" y="20"/>
                    <a:pt x="3" y="21"/>
                    <a:pt x="2" y="20"/>
                  </a:cubicBezTo>
                  <a:cubicBezTo>
                    <a:pt x="0" y="17"/>
                    <a:pt x="7" y="16"/>
                    <a:pt x="9" y="15"/>
                  </a:cubicBezTo>
                  <a:cubicBezTo>
                    <a:pt x="9" y="14"/>
                    <a:pt x="10" y="13"/>
                    <a:pt x="11" y="12"/>
                  </a:cubicBezTo>
                  <a:cubicBezTo>
                    <a:pt x="12" y="11"/>
                    <a:pt x="13" y="11"/>
                    <a:pt x="14" y="10"/>
                  </a:cubicBezTo>
                  <a:cubicBezTo>
                    <a:pt x="15" y="9"/>
                    <a:pt x="15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5"/>
                    <a:pt x="17" y="5"/>
                  </a:cubicBezTo>
                  <a:cubicBezTo>
                    <a:pt x="16" y="5"/>
                    <a:pt x="17" y="3"/>
                    <a:pt x="17" y="3"/>
                  </a:cubicBezTo>
                  <a:cubicBezTo>
                    <a:pt x="17" y="2"/>
                    <a:pt x="17" y="0"/>
                    <a:pt x="19" y="0"/>
                  </a:cubicBezTo>
                  <a:cubicBezTo>
                    <a:pt x="19" y="0"/>
                    <a:pt x="20" y="3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4" name="Freeform 237"/>
            <p:cNvSpPr>
              <a:spLocks/>
            </p:cNvSpPr>
            <p:nvPr/>
          </p:nvSpPr>
          <p:spPr bwMode="auto">
            <a:xfrm>
              <a:off x="9105383" y="1716408"/>
              <a:ext cx="173609" cy="229795"/>
            </a:xfrm>
            <a:custGeom>
              <a:avLst/>
              <a:gdLst/>
              <a:ahLst/>
              <a:cxnLst>
                <a:cxn ang="0">
                  <a:pos x="138" y="7"/>
                </a:cxn>
                <a:cxn ang="0">
                  <a:pos x="140" y="15"/>
                </a:cxn>
                <a:cxn ang="0">
                  <a:pos x="127" y="29"/>
                </a:cxn>
                <a:cxn ang="0">
                  <a:pos x="106" y="42"/>
                </a:cxn>
                <a:cxn ang="0">
                  <a:pos x="101" y="43"/>
                </a:cxn>
                <a:cxn ang="0">
                  <a:pos x="94" y="46"/>
                </a:cxn>
                <a:cxn ang="0">
                  <a:pos x="82" y="55"/>
                </a:cxn>
                <a:cxn ang="0">
                  <a:pos x="72" y="66"/>
                </a:cxn>
                <a:cxn ang="0">
                  <a:pos x="66" y="76"/>
                </a:cxn>
                <a:cxn ang="0">
                  <a:pos x="60" y="81"/>
                </a:cxn>
                <a:cxn ang="0">
                  <a:pos x="56" y="87"/>
                </a:cxn>
                <a:cxn ang="0">
                  <a:pos x="51" y="100"/>
                </a:cxn>
                <a:cxn ang="0">
                  <a:pos x="47" y="108"/>
                </a:cxn>
                <a:cxn ang="0">
                  <a:pos x="45" y="113"/>
                </a:cxn>
                <a:cxn ang="0">
                  <a:pos x="35" y="129"/>
                </a:cxn>
                <a:cxn ang="0">
                  <a:pos x="28" y="143"/>
                </a:cxn>
                <a:cxn ang="0">
                  <a:pos x="30" y="152"/>
                </a:cxn>
                <a:cxn ang="0">
                  <a:pos x="32" y="157"/>
                </a:cxn>
                <a:cxn ang="0">
                  <a:pos x="35" y="164"/>
                </a:cxn>
                <a:cxn ang="0">
                  <a:pos x="42" y="173"/>
                </a:cxn>
                <a:cxn ang="0">
                  <a:pos x="47" y="177"/>
                </a:cxn>
                <a:cxn ang="0">
                  <a:pos x="44" y="184"/>
                </a:cxn>
                <a:cxn ang="0">
                  <a:pos x="23" y="181"/>
                </a:cxn>
                <a:cxn ang="0">
                  <a:pos x="20" y="173"/>
                </a:cxn>
                <a:cxn ang="0">
                  <a:pos x="18" y="167"/>
                </a:cxn>
                <a:cxn ang="0">
                  <a:pos x="9" y="162"/>
                </a:cxn>
                <a:cxn ang="0">
                  <a:pos x="1" y="145"/>
                </a:cxn>
                <a:cxn ang="0">
                  <a:pos x="11" y="138"/>
                </a:cxn>
                <a:cxn ang="0">
                  <a:pos x="12" y="130"/>
                </a:cxn>
                <a:cxn ang="0">
                  <a:pos x="12" y="125"/>
                </a:cxn>
                <a:cxn ang="0">
                  <a:pos x="14" y="123"/>
                </a:cxn>
                <a:cxn ang="0">
                  <a:pos x="17" y="117"/>
                </a:cxn>
                <a:cxn ang="0">
                  <a:pos x="20" y="114"/>
                </a:cxn>
                <a:cxn ang="0">
                  <a:pos x="24" y="108"/>
                </a:cxn>
                <a:cxn ang="0">
                  <a:pos x="23" y="106"/>
                </a:cxn>
                <a:cxn ang="0">
                  <a:pos x="24" y="95"/>
                </a:cxn>
                <a:cxn ang="0">
                  <a:pos x="33" y="87"/>
                </a:cxn>
                <a:cxn ang="0">
                  <a:pos x="33" y="79"/>
                </a:cxn>
                <a:cxn ang="0">
                  <a:pos x="39" y="72"/>
                </a:cxn>
                <a:cxn ang="0">
                  <a:pos x="34" y="62"/>
                </a:cxn>
                <a:cxn ang="0">
                  <a:pos x="43" y="55"/>
                </a:cxn>
                <a:cxn ang="0">
                  <a:pos x="47" y="54"/>
                </a:cxn>
                <a:cxn ang="0">
                  <a:pos x="50" y="49"/>
                </a:cxn>
                <a:cxn ang="0">
                  <a:pos x="62" y="38"/>
                </a:cxn>
                <a:cxn ang="0">
                  <a:pos x="68" y="30"/>
                </a:cxn>
                <a:cxn ang="0">
                  <a:pos x="75" y="32"/>
                </a:cxn>
                <a:cxn ang="0">
                  <a:pos x="76" y="25"/>
                </a:cxn>
                <a:cxn ang="0">
                  <a:pos x="81" y="25"/>
                </a:cxn>
                <a:cxn ang="0">
                  <a:pos x="94" y="27"/>
                </a:cxn>
                <a:cxn ang="0">
                  <a:pos x="103" y="24"/>
                </a:cxn>
                <a:cxn ang="0">
                  <a:pos x="112" y="19"/>
                </a:cxn>
                <a:cxn ang="0">
                  <a:pos x="117" y="11"/>
                </a:cxn>
                <a:cxn ang="0">
                  <a:pos x="122" y="4"/>
                </a:cxn>
                <a:cxn ang="0">
                  <a:pos x="129" y="1"/>
                </a:cxn>
              </a:cxnLst>
              <a:rect l="0" t="0" r="r" b="b"/>
              <a:pathLst>
                <a:path w="140" h="185">
                  <a:moveTo>
                    <a:pt x="135" y="4"/>
                  </a:moveTo>
                  <a:cubicBezTo>
                    <a:pt x="137" y="5"/>
                    <a:pt x="137" y="5"/>
                    <a:pt x="138" y="7"/>
                  </a:cubicBezTo>
                  <a:cubicBezTo>
                    <a:pt x="139" y="8"/>
                    <a:pt x="139" y="7"/>
                    <a:pt x="140" y="9"/>
                  </a:cubicBezTo>
                  <a:cubicBezTo>
                    <a:pt x="140" y="10"/>
                    <a:pt x="140" y="13"/>
                    <a:pt x="140" y="15"/>
                  </a:cubicBezTo>
                  <a:cubicBezTo>
                    <a:pt x="139" y="17"/>
                    <a:pt x="136" y="18"/>
                    <a:pt x="135" y="20"/>
                  </a:cubicBezTo>
                  <a:cubicBezTo>
                    <a:pt x="133" y="23"/>
                    <a:pt x="131" y="27"/>
                    <a:pt x="127" y="29"/>
                  </a:cubicBezTo>
                  <a:cubicBezTo>
                    <a:pt x="121" y="31"/>
                    <a:pt x="117" y="35"/>
                    <a:pt x="112" y="38"/>
                  </a:cubicBezTo>
                  <a:cubicBezTo>
                    <a:pt x="110" y="39"/>
                    <a:pt x="108" y="41"/>
                    <a:pt x="106" y="42"/>
                  </a:cubicBezTo>
                  <a:cubicBezTo>
                    <a:pt x="105" y="42"/>
                    <a:pt x="104" y="42"/>
                    <a:pt x="103" y="42"/>
                  </a:cubicBezTo>
                  <a:cubicBezTo>
                    <a:pt x="102" y="42"/>
                    <a:pt x="102" y="42"/>
                    <a:pt x="101" y="43"/>
                  </a:cubicBezTo>
                  <a:cubicBezTo>
                    <a:pt x="101" y="43"/>
                    <a:pt x="100" y="44"/>
                    <a:pt x="100" y="44"/>
                  </a:cubicBezTo>
                  <a:cubicBezTo>
                    <a:pt x="98" y="45"/>
                    <a:pt x="96" y="45"/>
                    <a:pt x="94" y="46"/>
                  </a:cubicBezTo>
                  <a:cubicBezTo>
                    <a:pt x="91" y="47"/>
                    <a:pt x="89" y="49"/>
                    <a:pt x="87" y="50"/>
                  </a:cubicBezTo>
                  <a:cubicBezTo>
                    <a:pt x="85" y="52"/>
                    <a:pt x="84" y="53"/>
                    <a:pt x="82" y="55"/>
                  </a:cubicBezTo>
                  <a:cubicBezTo>
                    <a:pt x="81" y="56"/>
                    <a:pt x="79" y="57"/>
                    <a:pt x="78" y="59"/>
                  </a:cubicBezTo>
                  <a:cubicBezTo>
                    <a:pt x="76" y="60"/>
                    <a:pt x="70" y="63"/>
                    <a:pt x="72" y="66"/>
                  </a:cubicBezTo>
                  <a:cubicBezTo>
                    <a:pt x="75" y="66"/>
                    <a:pt x="71" y="72"/>
                    <a:pt x="70" y="73"/>
                  </a:cubicBezTo>
                  <a:cubicBezTo>
                    <a:pt x="69" y="76"/>
                    <a:pt x="69" y="76"/>
                    <a:pt x="66" y="76"/>
                  </a:cubicBezTo>
                  <a:cubicBezTo>
                    <a:pt x="64" y="77"/>
                    <a:pt x="63" y="78"/>
                    <a:pt x="62" y="80"/>
                  </a:cubicBezTo>
                  <a:cubicBezTo>
                    <a:pt x="61" y="81"/>
                    <a:pt x="61" y="81"/>
                    <a:pt x="60" y="81"/>
                  </a:cubicBezTo>
                  <a:cubicBezTo>
                    <a:pt x="60" y="82"/>
                    <a:pt x="60" y="83"/>
                    <a:pt x="60" y="83"/>
                  </a:cubicBezTo>
                  <a:cubicBezTo>
                    <a:pt x="59" y="85"/>
                    <a:pt x="57" y="85"/>
                    <a:pt x="56" y="87"/>
                  </a:cubicBezTo>
                  <a:cubicBezTo>
                    <a:pt x="55" y="90"/>
                    <a:pt x="55" y="93"/>
                    <a:pt x="53" y="96"/>
                  </a:cubicBezTo>
                  <a:cubicBezTo>
                    <a:pt x="53" y="97"/>
                    <a:pt x="51" y="99"/>
                    <a:pt x="51" y="100"/>
                  </a:cubicBezTo>
                  <a:cubicBezTo>
                    <a:pt x="50" y="101"/>
                    <a:pt x="51" y="103"/>
                    <a:pt x="50" y="104"/>
                  </a:cubicBezTo>
                  <a:cubicBezTo>
                    <a:pt x="49" y="106"/>
                    <a:pt x="48" y="106"/>
                    <a:pt x="47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6" y="111"/>
                    <a:pt x="45" y="112"/>
                    <a:pt x="45" y="113"/>
                  </a:cubicBezTo>
                  <a:cubicBezTo>
                    <a:pt x="43" y="116"/>
                    <a:pt x="41" y="118"/>
                    <a:pt x="40" y="121"/>
                  </a:cubicBezTo>
                  <a:cubicBezTo>
                    <a:pt x="38" y="124"/>
                    <a:pt x="37" y="126"/>
                    <a:pt x="35" y="129"/>
                  </a:cubicBezTo>
                  <a:cubicBezTo>
                    <a:pt x="34" y="132"/>
                    <a:pt x="33" y="136"/>
                    <a:pt x="31" y="138"/>
                  </a:cubicBezTo>
                  <a:cubicBezTo>
                    <a:pt x="29" y="140"/>
                    <a:pt x="28" y="141"/>
                    <a:pt x="28" y="143"/>
                  </a:cubicBezTo>
                  <a:cubicBezTo>
                    <a:pt x="28" y="144"/>
                    <a:pt x="28" y="147"/>
                    <a:pt x="28" y="148"/>
                  </a:cubicBezTo>
                  <a:cubicBezTo>
                    <a:pt x="28" y="149"/>
                    <a:pt x="30" y="151"/>
                    <a:pt x="30" y="152"/>
                  </a:cubicBezTo>
                  <a:cubicBezTo>
                    <a:pt x="31" y="153"/>
                    <a:pt x="31" y="154"/>
                    <a:pt x="31" y="156"/>
                  </a:cubicBezTo>
                  <a:cubicBezTo>
                    <a:pt x="31" y="156"/>
                    <a:pt x="32" y="157"/>
                    <a:pt x="32" y="157"/>
                  </a:cubicBezTo>
                  <a:cubicBezTo>
                    <a:pt x="33" y="158"/>
                    <a:pt x="32" y="158"/>
                    <a:pt x="32" y="159"/>
                  </a:cubicBezTo>
                  <a:cubicBezTo>
                    <a:pt x="33" y="160"/>
                    <a:pt x="34" y="162"/>
                    <a:pt x="35" y="164"/>
                  </a:cubicBezTo>
                  <a:cubicBezTo>
                    <a:pt x="36" y="166"/>
                    <a:pt x="38" y="170"/>
                    <a:pt x="40" y="171"/>
                  </a:cubicBezTo>
                  <a:cubicBezTo>
                    <a:pt x="40" y="172"/>
                    <a:pt x="42" y="172"/>
                    <a:pt x="42" y="173"/>
                  </a:cubicBezTo>
                  <a:cubicBezTo>
                    <a:pt x="43" y="173"/>
                    <a:pt x="43" y="173"/>
                    <a:pt x="44" y="174"/>
                  </a:cubicBezTo>
                  <a:cubicBezTo>
                    <a:pt x="45" y="175"/>
                    <a:pt x="46" y="175"/>
                    <a:pt x="47" y="177"/>
                  </a:cubicBezTo>
                  <a:cubicBezTo>
                    <a:pt x="47" y="178"/>
                    <a:pt x="47" y="180"/>
                    <a:pt x="47" y="181"/>
                  </a:cubicBezTo>
                  <a:cubicBezTo>
                    <a:pt x="47" y="184"/>
                    <a:pt x="46" y="184"/>
                    <a:pt x="44" y="184"/>
                  </a:cubicBezTo>
                  <a:cubicBezTo>
                    <a:pt x="39" y="185"/>
                    <a:pt x="36" y="183"/>
                    <a:pt x="31" y="182"/>
                  </a:cubicBezTo>
                  <a:cubicBezTo>
                    <a:pt x="28" y="182"/>
                    <a:pt x="25" y="183"/>
                    <a:pt x="23" y="181"/>
                  </a:cubicBezTo>
                  <a:cubicBezTo>
                    <a:pt x="21" y="180"/>
                    <a:pt x="17" y="177"/>
                    <a:pt x="17" y="175"/>
                  </a:cubicBezTo>
                  <a:cubicBezTo>
                    <a:pt x="18" y="174"/>
                    <a:pt x="19" y="174"/>
                    <a:pt x="20" y="173"/>
                  </a:cubicBezTo>
                  <a:cubicBezTo>
                    <a:pt x="20" y="173"/>
                    <a:pt x="20" y="171"/>
                    <a:pt x="20" y="170"/>
                  </a:cubicBezTo>
                  <a:cubicBezTo>
                    <a:pt x="19" y="168"/>
                    <a:pt x="18" y="168"/>
                    <a:pt x="18" y="167"/>
                  </a:cubicBezTo>
                  <a:cubicBezTo>
                    <a:pt x="17" y="165"/>
                    <a:pt x="17" y="164"/>
                    <a:pt x="16" y="163"/>
                  </a:cubicBezTo>
                  <a:cubicBezTo>
                    <a:pt x="14" y="161"/>
                    <a:pt x="12" y="162"/>
                    <a:pt x="9" y="162"/>
                  </a:cubicBezTo>
                  <a:cubicBezTo>
                    <a:pt x="6" y="163"/>
                    <a:pt x="4" y="161"/>
                    <a:pt x="2" y="159"/>
                  </a:cubicBezTo>
                  <a:cubicBezTo>
                    <a:pt x="0" y="155"/>
                    <a:pt x="1" y="149"/>
                    <a:pt x="1" y="145"/>
                  </a:cubicBezTo>
                  <a:cubicBezTo>
                    <a:pt x="4" y="145"/>
                    <a:pt x="7" y="146"/>
                    <a:pt x="9" y="144"/>
                  </a:cubicBezTo>
                  <a:cubicBezTo>
                    <a:pt x="11" y="143"/>
                    <a:pt x="11" y="140"/>
                    <a:pt x="11" y="138"/>
                  </a:cubicBezTo>
                  <a:cubicBezTo>
                    <a:pt x="12" y="136"/>
                    <a:pt x="13" y="135"/>
                    <a:pt x="13" y="132"/>
                  </a:cubicBezTo>
                  <a:cubicBezTo>
                    <a:pt x="13" y="131"/>
                    <a:pt x="13" y="131"/>
                    <a:pt x="12" y="130"/>
                  </a:cubicBezTo>
                  <a:cubicBezTo>
                    <a:pt x="11" y="128"/>
                    <a:pt x="10" y="129"/>
                    <a:pt x="10" y="127"/>
                  </a:cubicBezTo>
                  <a:cubicBezTo>
                    <a:pt x="11" y="125"/>
                    <a:pt x="11" y="126"/>
                    <a:pt x="12" y="125"/>
                  </a:cubicBezTo>
                  <a:cubicBezTo>
                    <a:pt x="12" y="124"/>
                    <a:pt x="12" y="124"/>
                    <a:pt x="12" y="123"/>
                  </a:cubicBezTo>
                  <a:cubicBezTo>
                    <a:pt x="13" y="123"/>
                    <a:pt x="13" y="123"/>
                    <a:pt x="14" y="123"/>
                  </a:cubicBezTo>
                  <a:cubicBezTo>
                    <a:pt x="14" y="122"/>
                    <a:pt x="16" y="122"/>
                    <a:pt x="16" y="121"/>
                  </a:cubicBezTo>
                  <a:cubicBezTo>
                    <a:pt x="17" y="120"/>
                    <a:pt x="16" y="118"/>
                    <a:pt x="17" y="117"/>
                  </a:cubicBezTo>
                  <a:cubicBezTo>
                    <a:pt x="17" y="116"/>
                    <a:pt x="18" y="115"/>
                    <a:pt x="19" y="114"/>
                  </a:cubicBezTo>
                  <a:cubicBezTo>
                    <a:pt x="19" y="114"/>
                    <a:pt x="20" y="114"/>
                    <a:pt x="20" y="114"/>
                  </a:cubicBezTo>
                  <a:cubicBezTo>
                    <a:pt x="21" y="113"/>
                    <a:pt x="21" y="112"/>
                    <a:pt x="22" y="111"/>
                  </a:cubicBezTo>
                  <a:cubicBezTo>
                    <a:pt x="23" y="110"/>
                    <a:pt x="24" y="108"/>
                    <a:pt x="24" y="108"/>
                  </a:cubicBezTo>
                  <a:cubicBezTo>
                    <a:pt x="25" y="107"/>
                    <a:pt x="27" y="107"/>
                    <a:pt x="28" y="105"/>
                  </a:cubicBezTo>
                  <a:cubicBezTo>
                    <a:pt x="26" y="105"/>
                    <a:pt x="25" y="106"/>
                    <a:pt x="23" y="106"/>
                  </a:cubicBezTo>
                  <a:cubicBezTo>
                    <a:pt x="22" y="106"/>
                    <a:pt x="21" y="105"/>
                    <a:pt x="20" y="103"/>
                  </a:cubicBezTo>
                  <a:cubicBezTo>
                    <a:pt x="18" y="99"/>
                    <a:pt x="21" y="97"/>
                    <a:pt x="24" y="95"/>
                  </a:cubicBezTo>
                  <a:cubicBezTo>
                    <a:pt x="25" y="93"/>
                    <a:pt x="27" y="92"/>
                    <a:pt x="28" y="91"/>
                  </a:cubicBezTo>
                  <a:cubicBezTo>
                    <a:pt x="30" y="90"/>
                    <a:pt x="32" y="89"/>
                    <a:pt x="33" y="87"/>
                  </a:cubicBezTo>
                  <a:cubicBezTo>
                    <a:pt x="34" y="86"/>
                    <a:pt x="34" y="85"/>
                    <a:pt x="34" y="84"/>
                  </a:cubicBezTo>
                  <a:cubicBezTo>
                    <a:pt x="34" y="82"/>
                    <a:pt x="33" y="81"/>
                    <a:pt x="33" y="79"/>
                  </a:cubicBezTo>
                  <a:cubicBezTo>
                    <a:pt x="33" y="77"/>
                    <a:pt x="36" y="77"/>
                    <a:pt x="37" y="75"/>
                  </a:cubicBezTo>
                  <a:cubicBezTo>
                    <a:pt x="38" y="75"/>
                    <a:pt x="39" y="73"/>
                    <a:pt x="39" y="72"/>
                  </a:cubicBezTo>
                  <a:cubicBezTo>
                    <a:pt x="40" y="70"/>
                    <a:pt x="40" y="68"/>
                    <a:pt x="38" y="66"/>
                  </a:cubicBezTo>
                  <a:cubicBezTo>
                    <a:pt x="37" y="65"/>
                    <a:pt x="33" y="64"/>
                    <a:pt x="34" y="62"/>
                  </a:cubicBezTo>
                  <a:cubicBezTo>
                    <a:pt x="35" y="59"/>
                    <a:pt x="41" y="63"/>
                    <a:pt x="42" y="59"/>
                  </a:cubicBezTo>
                  <a:cubicBezTo>
                    <a:pt x="42" y="57"/>
                    <a:pt x="41" y="56"/>
                    <a:pt x="43" y="55"/>
                  </a:cubicBezTo>
                  <a:cubicBezTo>
                    <a:pt x="44" y="54"/>
                    <a:pt x="44" y="55"/>
                    <a:pt x="45" y="55"/>
                  </a:cubicBezTo>
                  <a:cubicBezTo>
                    <a:pt x="47" y="54"/>
                    <a:pt x="46" y="55"/>
                    <a:pt x="47" y="54"/>
                  </a:cubicBezTo>
                  <a:cubicBezTo>
                    <a:pt x="47" y="53"/>
                    <a:pt x="48" y="52"/>
                    <a:pt x="49" y="51"/>
                  </a:cubicBezTo>
                  <a:cubicBezTo>
                    <a:pt x="49" y="51"/>
                    <a:pt x="50" y="50"/>
                    <a:pt x="50" y="49"/>
                  </a:cubicBezTo>
                  <a:cubicBezTo>
                    <a:pt x="52" y="48"/>
                    <a:pt x="54" y="47"/>
                    <a:pt x="55" y="46"/>
                  </a:cubicBezTo>
                  <a:cubicBezTo>
                    <a:pt x="57" y="43"/>
                    <a:pt x="59" y="39"/>
                    <a:pt x="62" y="38"/>
                  </a:cubicBezTo>
                  <a:cubicBezTo>
                    <a:pt x="63" y="38"/>
                    <a:pt x="71" y="37"/>
                    <a:pt x="70" y="34"/>
                  </a:cubicBezTo>
                  <a:cubicBezTo>
                    <a:pt x="70" y="33"/>
                    <a:pt x="66" y="32"/>
                    <a:pt x="68" y="30"/>
                  </a:cubicBezTo>
                  <a:cubicBezTo>
                    <a:pt x="69" y="28"/>
                    <a:pt x="71" y="30"/>
                    <a:pt x="73" y="31"/>
                  </a:cubicBezTo>
                  <a:cubicBezTo>
                    <a:pt x="73" y="32"/>
                    <a:pt x="73" y="32"/>
                    <a:pt x="75" y="32"/>
                  </a:cubicBezTo>
                  <a:cubicBezTo>
                    <a:pt x="76" y="32"/>
                    <a:pt x="76" y="31"/>
                    <a:pt x="76" y="30"/>
                  </a:cubicBezTo>
                  <a:cubicBezTo>
                    <a:pt x="76" y="29"/>
                    <a:pt x="75" y="27"/>
                    <a:pt x="76" y="25"/>
                  </a:cubicBezTo>
                  <a:cubicBezTo>
                    <a:pt x="77" y="24"/>
                    <a:pt x="79" y="22"/>
                    <a:pt x="80" y="23"/>
                  </a:cubicBezTo>
                  <a:cubicBezTo>
                    <a:pt x="81" y="24"/>
                    <a:pt x="81" y="25"/>
                    <a:pt x="81" y="25"/>
                  </a:cubicBezTo>
                  <a:cubicBezTo>
                    <a:pt x="82" y="26"/>
                    <a:pt x="83" y="25"/>
                    <a:pt x="84" y="25"/>
                  </a:cubicBezTo>
                  <a:cubicBezTo>
                    <a:pt x="88" y="26"/>
                    <a:pt x="91" y="27"/>
                    <a:pt x="94" y="27"/>
                  </a:cubicBezTo>
                  <a:cubicBezTo>
                    <a:pt x="95" y="27"/>
                    <a:pt x="97" y="27"/>
                    <a:pt x="98" y="27"/>
                  </a:cubicBezTo>
                  <a:cubicBezTo>
                    <a:pt x="100" y="26"/>
                    <a:pt x="101" y="25"/>
                    <a:pt x="103" y="24"/>
                  </a:cubicBezTo>
                  <a:cubicBezTo>
                    <a:pt x="104" y="22"/>
                    <a:pt x="106" y="21"/>
                    <a:pt x="108" y="20"/>
                  </a:cubicBezTo>
                  <a:cubicBezTo>
                    <a:pt x="109" y="20"/>
                    <a:pt x="111" y="19"/>
                    <a:pt x="112" y="19"/>
                  </a:cubicBezTo>
                  <a:cubicBezTo>
                    <a:pt x="113" y="18"/>
                    <a:pt x="114" y="17"/>
                    <a:pt x="114" y="16"/>
                  </a:cubicBezTo>
                  <a:cubicBezTo>
                    <a:pt x="115" y="14"/>
                    <a:pt x="116" y="12"/>
                    <a:pt x="117" y="11"/>
                  </a:cubicBezTo>
                  <a:cubicBezTo>
                    <a:pt x="117" y="9"/>
                    <a:pt x="118" y="8"/>
                    <a:pt x="118" y="7"/>
                  </a:cubicBezTo>
                  <a:cubicBezTo>
                    <a:pt x="119" y="5"/>
                    <a:pt x="121" y="5"/>
                    <a:pt x="122" y="4"/>
                  </a:cubicBezTo>
                  <a:cubicBezTo>
                    <a:pt x="123" y="3"/>
                    <a:pt x="123" y="2"/>
                    <a:pt x="124" y="1"/>
                  </a:cubicBezTo>
                  <a:cubicBezTo>
                    <a:pt x="125" y="1"/>
                    <a:pt x="127" y="0"/>
                    <a:pt x="129" y="1"/>
                  </a:cubicBezTo>
                  <a:cubicBezTo>
                    <a:pt x="132" y="1"/>
                    <a:pt x="133" y="3"/>
                    <a:pt x="135" y="4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5" name="Freeform 238"/>
            <p:cNvSpPr>
              <a:spLocks/>
            </p:cNvSpPr>
            <p:nvPr/>
          </p:nvSpPr>
          <p:spPr bwMode="auto">
            <a:xfrm>
              <a:off x="9080130" y="1970825"/>
              <a:ext cx="16414" cy="22096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13" y="11"/>
                </a:cxn>
                <a:cxn ang="0">
                  <a:pos x="11" y="15"/>
                </a:cxn>
                <a:cxn ang="0">
                  <a:pos x="5" y="18"/>
                </a:cxn>
                <a:cxn ang="0">
                  <a:pos x="7" y="2"/>
                </a:cxn>
                <a:cxn ang="0">
                  <a:pos x="9" y="4"/>
                </a:cxn>
                <a:cxn ang="0">
                  <a:pos x="13" y="7"/>
                </a:cxn>
              </a:cxnLst>
              <a:rect l="0" t="0" r="r" b="b"/>
              <a:pathLst>
                <a:path w="13" h="18">
                  <a:moveTo>
                    <a:pt x="13" y="7"/>
                  </a:moveTo>
                  <a:cubicBezTo>
                    <a:pt x="13" y="8"/>
                    <a:pt x="13" y="10"/>
                    <a:pt x="13" y="11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9" y="16"/>
                    <a:pt x="7" y="18"/>
                    <a:pt x="5" y="18"/>
                  </a:cubicBezTo>
                  <a:cubicBezTo>
                    <a:pt x="0" y="18"/>
                    <a:pt x="3" y="0"/>
                    <a:pt x="7" y="2"/>
                  </a:cubicBezTo>
                  <a:cubicBezTo>
                    <a:pt x="7" y="3"/>
                    <a:pt x="8" y="4"/>
                    <a:pt x="9" y="4"/>
                  </a:cubicBezTo>
                  <a:cubicBezTo>
                    <a:pt x="10" y="5"/>
                    <a:pt x="12" y="5"/>
                    <a:pt x="13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6" name="Freeform 239"/>
            <p:cNvSpPr>
              <a:spLocks/>
            </p:cNvSpPr>
            <p:nvPr/>
          </p:nvSpPr>
          <p:spPr bwMode="auto">
            <a:xfrm>
              <a:off x="9574442" y="1602774"/>
              <a:ext cx="57449" cy="72601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30" y="12"/>
                </a:cxn>
                <a:cxn ang="0">
                  <a:pos x="33" y="9"/>
                </a:cxn>
                <a:cxn ang="0">
                  <a:pos x="37" y="15"/>
                </a:cxn>
                <a:cxn ang="0">
                  <a:pos x="37" y="20"/>
                </a:cxn>
                <a:cxn ang="0">
                  <a:pos x="40" y="22"/>
                </a:cxn>
                <a:cxn ang="0">
                  <a:pos x="45" y="28"/>
                </a:cxn>
                <a:cxn ang="0">
                  <a:pos x="46" y="29"/>
                </a:cxn>
                <a:cxn ang="0">
                  <a:pos x="46" y="31"/>
                </a:cxn>
                <a:cxn ang="0">
                  <a:pos x="45" y="35"/>
                </a:cxn>
                <a:cxn ang="0">
                  <a:pos x="44" y="39"/>
                </a:cxn>
                <a:cxn ang="0">
                  <a:pos x="40" y="44"/>
                </a:cxn>
                <a:cxn ang="0">
                  <a:pos x="31" y="46"/>
                </a:cxn>
                <a:cxn ang="0">
                  <a:pos x="21" y="46"/>
                </a:cxn>
                <a:cxn ang="0">
                  <a:pos x="17" y="48"/>
                </a:cxn>
                <a:cxn ang="0">
                  <a:pos x="15" y="50"/>
                </a:cxn>
                <a:cxn ang="0">
                  <a:pos x="14" y="51"/>
                </a:cxn>
                <a:cxn ang="0">
                  <a:pos x="11" y="53"/>
                </a:cxn>
                <a:cxn ang="0">
                  <a:pos x="4" y="57"/>
                </a:cxn>
                <a:cxn ang="0">
                  <a:pos x="2" y="58"/>
                </a:cxn>
                <a:cxn ang="0">
                  <a:pos x="1" y="56"/>
                </a:cxn>
                <a:cxn ang="0">
                  <a:pos x="0" y="52"/>
                </a:cxn>
                <a:cxn ang="0">
                  <a:pos x="4" y="43"/>
                </a:cxn>
                <a:cxn ang="0">
                  <a:pos x="6" y="39"/>
                </a:cxn>
                <a:cxn ang="0">
                  <a:pos x="7" y="38"/>
                </a:cxn>
                <a:cxn ang="0">
                  <a:pos x="7" y="36"/>
                </a:cxn>
                <a:cxn ang="0">
                  <a:pos x="11" y="28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6" y="5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7" y="2"/>
                </a:cxn>
                <a:cxn ang="0">
                  <a:pos x="29" y="8"/>
                </a:cxn>
              </a:cxnLst>
              <a:rect l="0" t="0" r="r" b="b"/>
              <a:pathLst>
                <a:path w="46" h="58">
                  <a:moveTo>
                    <a:pt x="29" y="8"/>
                  </a:moveTo>
                  <a:cubicBezTo>
                    <a:pt x="29" y="9"/>
                    <a:pt x="28" y="12"/>
                    <a:pt x="30" y="12"/>
                  </a:cubicBezTo>
                  <a:cubicBezTo>
                    <a:pt x="31" y="12"/>
                    <a:pt x="33" y="10"/>
                    <a:pt x="33" y="9"/>
                  </a:cubicBezTo>
                  <a:cubicBezTo>
                    <a:pt x="36" y="8"/>
                    <a:pt x="37" y="13"/>
                    <a:pt x="37" y="15"/>
                  </a:cubicBezTo>
                  <a:cubicBezTo>
                    <a:pt x="37" y="16"/>
                    <a:pt x="37" y="19"/>
                    <a:pt x="37" y="20"/>
                  </a:cubicBezTo>
                  <a:cubicBezTo>
                    <a:pt x="38" y="21"/>
                    <a:pt x="39" y="21"/>
                    <a:pt x="40" y="22"/>
                  </a:cubicBezTo>
                  <a:cubicBezTo>
                    <a:pt x="44" y="23"/>
                    <a:pt x="44" y="25"/>
                    <a:pt x="45" y="28"/>
                  </a:cubicBezTo>
                  <a:cubicBezTo>
                    <a:pt x="45" y="28"/>
                    <a:pt x="45" y="28"/>
                    <a:pt x="46" y="29"/>
                  </a:cubicBezTo>
                  <a:cubicBezTo>
                    <a:pt x="46" y="29"/>
                    <a:pt x="45" y="30"/>
                    <a:pt x="46" y="31"/>
                  </a:cubicBezTo>
                  <a:cubicBezTo>
                    <a:pt x="46" y="33"/>
                    <a:pt x="45" y="33"/>
                    <a:pt x="45" y="35"/>
                  </a:cubicBezTo>
                  <a:cubicBezTo>
                    <a:pt x="44" y="37"/>
                    <a:pt x="44" y="38"/>
                    <a:pt x="44" y="39"/>
                  </a:cubicBezTo>
                  <a:cubicBezTo>
                    <a:pt x="43" y="40"/>
                    <a:pt x="41" y="43"/>
                    <a:pt x="40" y="44"/>
                  </a:cubicBezTo>
                  <a:cubicBezTo>
                    <a:pt x="38" y="46"/>
                    <a:pt x="34" y="47"/>
                    <a:pt x="31" y="46"/>
                  </a:cubicBezTo>
                  <a:cubicBezTo>
                    <a:pt x="28" y="46"/>
                    <a:pt x="24" y="45"/>
                    <a:pt x="21" y="46"/>
                  </a:cubicBezTo>
                  <a:cubicBezTo>
                    <a:pt x="19" y="47"/>
                    <a:pt x="18" y="48"/>
                    <a:pt x="17" y="48"/>
                  </a:cubicBezTo>
                  <a:cubicBezTo>
                    <a:pt x="16" y="49"/>
                    <a:pt x="15" y="49"/>
                    <a:pt x="15" y="50"/>
                  </a:cubicBezTo>
                  <a:cubicBezTo>
                    <a:pt x="15" y="50"/>
                    <a:pt x="14" y="50"/>
                    <a:pt x="14" y="51"/>
                  </a:cubicBezTo>
                  <a:cubicBezTo>
                    <a:pt x="13" y="52"/>
                    <a:pt x="13" y="52"/>
                    <a:pt x="11" y="53"/>
                  </a:cubicBezTo>
                  <a:cubicBezTo>
                    <a:pt x="9" y="56"/>
                    <a:pt x="8" y="56"/>
                    <a:pt x="4" y="57"/>
                  </a:cubicBezTo>
                  <a:cubicBezTo>
                    <a:pt x="4" y="58"/>
                    <a:pt x="3" y="58"/>
                    <a:pt x="2" y="58"/>
                  </a:cubicBezTo>
                  <a:cubicBezTo>
                    <a:pt x="2" y="58"/>
                    <a:pt x="1" y="57"/>
                    <a:pt x="1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48"/>
                    <a:pt x="3" y="46"/>
                    <a:pt x="4" y="43"/>
                  </a:cubicBezTo>
                  <a:cubicBezTo>
                    <a:pt x="5" y="41"/>
                    <a:pt x="6" y="40"/>
                    <a:pt x="6" y="39"/>
                  </a:cubicBezTo>
                  <a:cubicBezTo>
                    <a:pt x="7" y="39"/>
                    <a:pt x="7" y="38"/>
                    <a:pt x="7" y="38"/>
                  </a:cubicBezTo>
                  <a:cubicBezTo>
                    <a:pt x="8" y="37"/>
                    <a:pt x="7" y="37"/>
                    <a:pt x="7" y="36"/>
                  </a:cubicBezTo>
                  <a:cubicBezTo>
                    <a:pt x="8" y="33"/>
                    <a:pt x="12" y="31"/>
                    <a:pt x="11" y="28"/>
                  </a:cubicBezTo>
                  <a:cubicBezTo>
                    <a:pt x="11" y="27"/>
                    <a:pt x="11" y="26"/>
                    <a:pt x="10" y="26"/>
                  </a:cubicBezTo>
                  <a:cubicBezTo>
                    <a:pt x="10" y="25"/>
                    <a:pt x="9" y="24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3" y="15"/>
                    <a:pt x="20" y="11"/>
                    <a:pt x="16" y="5"/>
                  </a:cubicBezTo>
                  <a:cubicBezTo>
                    <a:pt x="16" y="4"/>
                    <a:pt x="17" y="3"/>
                    <a:pt x="17" y="3"/>
                  </a:cubicBezTo>
                  <a:cubicBezTo>
                    <a:pt x="18" y="1"/>
                    <a:pt x="20" y="1"/>
                    <a:pt x="21" y="0"/>
                  </a:cubicBezTo>
                  <a:cubicBezTo>
                    <a:pt x="23" y="0"/>
                    <a:pt x="28" y="0"/>
                    <a:pt x="27" y="2"/>
                  </a:cubicBezTo>
                  <a:cubicBezTo>
                    <a:pt x="27" y="3"/>
                    <a:pt x="28" y="6"/>
                    <a:pt x="29" y="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7" name="Freeform 240"/>
            <p:cNvSpPr>
              <a:spLocks/>
            </p:cNvSpPr>
            <p:nvPr/>
          </p:nvSpPr>
          <p:spPr bwMode="auto">
            <a:xfrm>
              <a:off x="9518887" y="1563633"/>
              <a:ext cx="61868" cy="69444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50" y="22"/>
                </a:cxn>
                <a:cxn ang="0">
                  <a:pos x="49" y="28"/>
                </a:cxn>
                <a:cxn ang="0">
                  <a:pos x="49" y="31"/>
                </a:cxn>
                <a:cxn ang="0">
                  <a:pos x="48" y="33"/>
                </a:cxn>
                <a:cxn ang="0">
                  <a:pos x="48" y="43"/>
                </a:cxn>
                <a:cxn ang="0">
                  <a:pos x="46" y="52"/>
                </a:cxn>
                <a:cxn ang="0">
                  <a:pos x="35" y="56"/>
                </a:cxn>
                <a:cxn ang="0">
                  <a:pos x="31" y="54"/>
                </a:cxn>
                <a:cxn ang="0">
                  <a:pos x="30" y="52"/>
                </a:cxn>
                <a:cxn ang="0">
                  <a:pos x="26" y="51"/>
                </a:cxn>
                <a:cxn ang="0">
                  <a:pos x="20" y="49"/>
                </a:cxn>
                <a:cxn ang="0">
                  <a:pos x="13" y="48"/>
                </a:cxn>
                <a:cxn ang="0">
                  <a:pos x="13" y="47"/>
                </a:cxn>
                <a:cxn ang="0">
                  <a:pos x="10" y="44"/>
                </a:cxn>
                <a:cxn ang="0">
                  <a:pos x="6" y="41"/>
                </a:cxn>
                <a:cxn ang="0">
                  <a:pos x="2" y="37"/>
                </a:cxn>
                <a:cxn ang="0">
                  <a:pos x="2" y="32"/>
                </a:cxn>
                <a:cxn ang="0">
                  <a:pos x="2" y="23"/>
                </a:cxn>
                <a:cxn ang="0">
                  <a:pos x="1" y="19"/>
                </a:cxn>
                <a:cxn ang="0">
                  <a:pos x="2" y="18"/>
                </a:cxn>
                <a:cxn ang="0">
                  <a:pos x="5" y="15"/>
                </a:cxn>
                <a:cxn ang="0">
                  <a:pos x="8" y="9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3" y="6"/>
                </a:cxn>
                <a:cxn ang="0">
                  <a:pos x="36" y="10"/>
                </a:cxn>
                <a:cxn ang="0">
                  <a:pos x="37" y="5"/>
                </a:cxn>
                <a:cxn ang="0">
                  <a:pos x="41" y="3"/>
                </a:cxn>
                <a:cxn ang="0">
                  <a:pos x="50" y="11"/>
                </a:cxn>
              </a:cxnLst>
              <a:rect l="0" t="0" r="r" b="b"/>
              <a:pathLst>
                <a:path w="50" h="56">
                  <a:moveTo>
                    <a:pt x="50" y="11"/>
                  </a:moveTo>
                  <a:cubicBezTo>
                    <a:pt x="50" y="15"/>
                    <a:pt x="50" y="18"/>
                    <a:pt x="50" y="22"/>
                  </a:cubicBezTo>
                  <a:cubicBezTo>
                    <a:pt x="50" y="24"/>
                    <a:pt x="49" y="25"/>
                    <a:pt x="49" y="28"/>
                  </a:cubicBezTo>
                  <a:cubicBezTo>
                    <a:pt x="49" y="29"/>
                    <a:pt x="49" y="30"/>
                    <a:pt x="49" y="31"/>
                  </a:cubicBezTo>
                  <a:cubicBezTo>
                    <a:pt x="49" y="32"/>
                    <a:pt x="48" y="32"/>
                    <a:pt x="48" y="33"/>
                  </a:cubicBezTo>
                  <a:cubicBezTo>
                    <a:pt x="47" y="37"/>
                    <a:pt x="47" y="39"/>
                    <a:pt x="48" y="43"/>
                  </a:cubicBezTo>
                  <a:cubicBezTo>
                    <a:pt x="48" y="46"/>
                    <a:pt x="48" y="49"/>
                    <a:pt x="46" y="52"/>
                  </a:cubicBezTo>
                  <a:cubicBezTo>
                    <a:pt x="44" y="56"/>
                    <a:pt x="40" y="56"/>
                    <a:pt x="35" y="56"/>
                  </a:cubicBezTo>
                  <a:cubicBezTo>
                    <a:pt x="34" y="56"/>
                    <a:pt x="32" y="56"/>
                    <a:pt x="31" y="54"/>
                  </a:cubicBezTo>
                  <a:cubicBezTo>
                    <a:pt x="30" y="54"/>
                    <a:pt x="30" y="53"/>
                    <a:pt x="30" y="52"/>
                  </a:cubicBezTo>
                  <a:cubicBezTo>
                    <a:pt x="28" y="51"/>
                    <a:pt x="28" y="52"/>
                    <a:pt x="26" y="51"/>
                  </a:cubicBezTo>
                  <a:cubicBezTo>
                    <a:pt x="24" y="50"/>
                    <a:pt x="22" y="49"/>
                    <a:pt x="20" y="49"/>
                  </a:cubicBezTo>
                  <a:cubicBezTo>
                    <a:pt x="18" y="48"/>
                    <a:pt x="15" y="49"/>
                    <a:pt x="13" y="48"/>
                  </a:cubicBezTo>
                  <a:cubicBezTo>
                    <a:pt x="12" y="48"/>
                    <a:pt x="13" y="47"/>
                    <a:pt x="13" y="47"/>
                  </a:cubicBezTo>
                  <a:cubicBezTo>
                    <a:pt x="12" y="45"/>
                    <a:pt x="11" y="45"/>
                    <a:pt x="10" y="44"/>
                  </a:cubicBezTo>
                  <a:cubicBezTo>
                    <a:pt x="9" y="42"/>
                    <a:pt x="7" y="41"/>
                    <a:pt x="6" y="41"/>
                  </a:cubicBezTo>
                  <a:cubicBezTo>
                    <a:pt x="4" y="40"/>
                    <a:pt x="2" y="39"/>
                    <a:pt x="2" y="37"/>
                  </a:cubicBezTo>
                  <a:cubicBezTo>
                    <a:pt x="1" y="36"/>
                    <a:pt x="2" y="33"/>
                    <a:pt x="2" y="32"/>
                  </a:cubicBezTo>
                  <a:cubicBezTo>
                    <a:pt x="2" y="29"/>
                    <a:pt x="2" y="25"/>
                    <a:pt x="2" y="23"/>
                  </a:cubicBezTo>
                  <a:cubicBezTo>
                    <a:pt x="1" y="22"/>
                    <a:pt x="0" y="21"/>
                    <a:pt x="1" y="19"/>
                  </a:cubicBezTo>
                  <a:cubicBezTo>
                    <a:pt x="1" y="20"/>
                    <a:pt x="2" y="17"/>
                    <a:pt x="2" y="18"/>
                  </a:cubicBezTo>
                  <a:cubicBezTo>
                    <a:pt x="3" y="16"/>
                    <a:pt x="3" y="16"/>
                    <a:pt x="5" y="15"/>
                  </a:cubicBezTo>
                  <a:cubicBezTo>
                    <a:pt x="8" y="14"/>
                    <a:pt x="8" y="12"/>
                    <a:pt x="8" y="9"/>
                  </a:cubicBezTo>
                  <a:cubicBezTo>
                    <a:pt x="8" y="5"/>
                    <a:pt x="13" y="3"/>
                    <a:pt x="17" y="3"/>
                  </a:cubicBezTo>
                  <a:cubicBezTo>
                    <a:pt x="19" y="3"/>
                    <a:pt x="21" y="3"/>
                    <a:pt x="23" y="2"/>
                  </a:cubicBezTo>
                  <a:cubicBezTo>
                    <a:pt x="25" y="1"/>
                    <a:pt x="25" y="0"/>
                    <a:pt x="27" y="0"/>
                  </a:cubicBezTo>
                  <a:cubicBezTo>
                    <a:pt x="29" y="0"/>
                    <a:pt x="31" y="0"/>
                    <a:pt x="32" y="1"/>
                  </a:cubicBezTo>
                  <a:cubicBezTo>
                    <a:pt x="33" y="3"/>
                    <a:pt x="32" y="4"/>
                    <a:pt x="33" y="6"/>
                  </a:cubicBezTo>
                  <a:cubicBezTo>
                    <a:pt x="34" y="8"/>
                    <a:pt x="35" y="9"/>
                    <a:pt x="36" y="10"/>
                  </a:cubicBezTo>
                  <a:cubicBezTo>
                    <a:pt x="36" y="9"/>
                    <a:pt x="36" y="6"/>
                    <a:pt x="37" y="5"/>
                  </a:cubicBezTo>
                  <a:cubicBezTo>
                    <a:pt x="38" y="3"/>
                    <a:pt x="39" y="3"/>
                    <a:pt x="41" y="3"/>
                  </a:cubicBezTo>
                  <a:cubicBezTo>
                    <a:pt x="44" y="3"/>
                    <a:pt x="50" y="8"/>
                    <a:pt x="50" y="1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8" name="Freeform 241"/>
            <p:cNvSpPr>
              <a:spLocks/>
            </p:cNvSpPr>
            <p:nvPr/>
          </p:nvSpPr>
          <p:spPr bwMode="auto">
            <a:xfrm>
              <a:off x="9498685" y="1496083"/>
              <a:ext cx="61237" cy="71969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6" y="4"/>
                </a:cxn>
                <a:cxn ang="0">
                  <a:pos x="36" y="6"/>
                </a:cxn>
                <a:cxn ang="0">
                  <a:pos x="39" y="9"/>
                </a:cxn>
                <a:cxn ang="0">
                  <a:pos x="40" y="12"/>
                </a:cxn>
                <a:cxn ang="0">
                  <a:pos x="43" y="15"/>
                </a:cxn>
                <a:cxn ang="0">
                  <a:pos x="44" y="18"/>
                </a:cxn>
                <a:cxn ang="0">
                  <a:pos x="46" y="20"/>
                </a:cxn>
                <a:cxn ang="0">
                  <a:pos x="46" y="22"/>
                </a:cxn>
                <a:cxn ang="0">
                  <a:pos x="45" y="24"/>
                </a:cxn>
                <a:cxn ang="0">
                  <a:pos x="47" y="25"/>
                </a:cxn>
                <a:cxn ang="0">
                  <a:pos x="48" y="30"/>
                </a:cxn>
                <a:cxn ang="0">
                  <a:pos x="49" y="33"/>
                </a:cxn>
                <a:cxn ang="0">
                  <a:pos x="47" y="35"/>
                </a:cxn>
                <a:cxn ang="0">
                  <a:pos x="47" y="36"/>
                </a:cxn>
                <a:cxn ang="0">
                  <a:pos x="46" y="38"/>
                </a:cxn>
                <a:cxn ang="0">
                  <a:pos x="44" y="41"/>
                </a:cxn>
                <a:cxn ang="0">
                  <a:pos x="43" y="46"/>
                </a:cxn>
                <a:cxn ang="0">
                  <a:pos x="37" y="48"/>
                </a:cxn>
                <a:cxn ang="0">
                  <a:pos x="34" y="49"/>
                </a:cxn>
                <a:cxn ang="0">
                  <a:pos x="28" y="49"/>
                </a:cxn>
                <a:cxn ang="0">
                  <a:pos x="26" y="51"/>
                </a:cxn>
                <a:cxn ang="0">
                  <a:pos x="24" y="52"/>
                </a:cxn>
                <a:cxn ang="0">
                  <a:pos x="24" y="53"/>
                </a:cxn>
                <a:cxn ang="0">
                  <a:pos x="18" y="57"/>
                </a:cxn>
                <a:cxn ang="0">
                  <a:pos x="14" y="54"/>
                </a:cxn>
                <a:cxn ang="0">
                  <a:pos x="11" y="53"/>
                </a:cxn>
                <a:cxn ang="0">
                  <a:pos x="10" y="51"/>
                </a:cxn>
                <a:cxn ang="0">
                  <a:pos x="8" y="51"/>
                </a:cxn>
                <a:cxn ang="0">
                  <a:pos x="1" y="48"/>
                </a:cxn>
                <a:cxn ang="0">
                  <a:pos x="2" y="42"/>
                </a:cxn>
                <a:cxn ang="0">
                  <a:pos x="9" y="36"/>
                </a:cxn>
                <a:cxn ang="0">
                  <a:pos x="9" y="27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8" y="22"/>
                </a:cxn>
                <a:cxn ang="0">
                  <a:pos x="9" y="20"/>
                </a:cxn>
                <a:cxn ang="0">
                  <a:pos x="15" y="15"/>
                </a:cxn>
                <a:cxn ang="0">
                  <a:pos x="21" y="9"/>
                </a:cxn>
                <a:cxn ang="0">
                  <a:pos x="24" y="6"/>
                </a:cxn>
                <a:cxn ang="0">
                  <a:pos x="26" y="3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4" y="1"/>
                </a:cxn>
              </a:cxnLst>
              <a:rect l="0" t="0" r="r" b="b"/>
              <a:pathLst>
                <a:path w="49" h="58">
                  <a:moveTo>
                    <a:pt x="34" y="1"/>
                  </a:moveTo>
                  <a:cubicBezTo>
                    <a:pt x="34" y="2"/>
                    <a:pt x="36" y="3"/>
                    <a:pt x="36" y="4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9" y="10"/>
                    <a:pt x="40" y="11"/>
                    <a:pt x="40" y="12"/>
                  </a:cubicBezTo>
                  <a:cubicBezTo>
                    <a:pt x="41" y="13"/>
                    <a:pt x="42" y="14"/>
                    <a:pt x="43" y="15"/>
                  </a:cubicBezTo>
                  <a:cubicBezTo>
                    <a:pt x="43" y="16"/>
                    <a:pt x="43" y="17"/>
                    <a:pt x="44" y="18"/>
                  </a:cubicBezTo>
                  <a:cubicBezTo>
                    <a:pt x="44" y="18"/>
                    <a:pt x="45" y="19"/>
                    <a:pt x="46" y="20"/>
                  </a:cubicBezTo>
                  <a:cubicBezTo>
                    <a:pt x="46" y="20"/>
                    <a:pt x="46" y="21"/>
                    <a:pt x="46" y="22"/>
                  </a:cubicBezTo>
                  <a:cubicBezTo>
                    <a:pt x="46" y="22"/>
                    <a:pt x="46" y="23"/>
                    <a:pt x="45" y="24"/>
                  </a:cubicBezTo>
                  <a:cubicBezTo>
                    <a:pt x="46" y="25"/>
                    <a:pt x="46" y="25"/>
                    <a:pt x="47" y="25"/>
                  </a:cubicBezTo>
                  <a:cubicBezTo>
                    <a:pt x="47" y="27"/>
                    <a:pt x="47" y="28"/>
                    <a:pt x="48" y="30"/>
                  </a:cubicBezTo>
                  <a:cubicBezTo>
                    <a:pt x="48" y="32"/>
                    <a:pt x="49" y="31"/>
                    <a:pt x="49" y="33"/>
                  </a:cubicBezTo>
                  <a:cubicBezTo>
                    <a:pt x="48" y="33"/>
                    <a:pt x="47" y="34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6" y="37"/>
                    <a:pt x="46" y="38"/>
                    <a:pt x="46" y="38"/>
                  </a:cubicBezTo>
                  <a:cubicBezTo>
                    <a:pt x="45" y="39"/>
                    <a:pt x="44" y="40"/>
                    <a:pt x="44" y="41"/>
                  </a:cubicBezTo>
                  <a:cubicBezTo>
                    <a:pt x="43" y="43"/>
                    <a:pt x="44" y="45"/>
                    <a:pt x="43" y="46"/>
                  </a:cubicBezTo>
                  <a:cubicBezTo>
                    <a:pt x="42" y="48"/>
                    <a:pt x="39" y="48"/>
                    <a:pt x="37" y="48"/>
                  </a:cubicBezTo>
                  <a:cubicBezTo>
                    <a:pt x="36" y="48"/>
                    <a:pt x="35" y="48"/>
                    <a:pt x="34" y="49"/>
                  </a:cubicBezTo>
                  <a:cubicBezTo>
                    <a:pt x="32" y="49"/>
                    <a:pt x="30" y="49"/>
                    <a:pt x="28" y="49"/>
                  </a:cubicBezTo>
                  <a:cubicBezTo>
                    <a:pt x="27" y="50"/>
                    <a:pt x="27" y="50"/>
                    <a:pt x="26" y="51"/>
                  </a:cubicBezTo>
                  <a:cubicBezTo>
                    <a:pt x="25" y="51"/>
                    <a:pt x="25" y="51"/>
                    <a:pt x="24" y="52"/>
                  </a:cubicBezTo>
                  <a:cubicBezTo>
                    <a:pt x="24" y="52"/>
                    <a:pt x="24" y="53"/>
                    <a:pt x="24" y="53"/>
                  </a:cubicBezTo>
                  <a:cubicBezTo>
                    <a:pt x="23" y="54"/>
                    <a:pt x="20" y="56"/>
                    <a:pt x="18" y="57"/>
                  </a:cubicBezTo>
                  <a:cubicBezTo>
                    <a:pt x="15" y="58"/>
                    <a:pt x="15" y="55"/>
                    <a:pt x="14" y="54"/>
                  </a:cubicBezTo>
                  <a:cubicBezTo>
                    <a:pt x="13" y="53"/>
                    <a:pt x="12" y="54"/>
                    <a:pt x="11" y="53"/>
                  </a:cubicBezTo>
                  <a:cubicBezTo>
                    <a:pt x="11" y="53"/>
                    <a:pt x="10" y="52"/>
                    <a:pt x="10" y="51"/>
                  </a:cubicBezTo>
                  <a:cubicBezTo>
                    <a:pt x="9" y="51"/>
                    <a:pt x="9" y="51"/>
                    <a:pt x="8" y="51"/>
                  </a:cubicBezTo>
                  <a:cubicBezTo>
                    <a:pt x="6" y="49"/>
                    <a:pt x="5" y="49"/>
                    <a:pt x="1" y="48"/>
                  </a:cubicBezTo>
                  <a:cubicBezTo>
                    <a:pt x="1" y="46"/>
                    <a:pt x="0" y="43"/>
                    <a:pt x="2" y="42"/>
                  </a:cubicBezTo>
                  <a:cubicBezTo>
                    <a:pt x="5" y="40"/>
                    <a:pt x="8" y="40"/>
                    <a:pt x="9" y="36"/>
                  </a:cubicBezTo>
                  <a:cubicBezTo>
                    <a:pt x="10" y="34"/>
                    <a:pt x="9" y="30"/>
                    <a:pt x="9" y="27"/>
                  </a:cubicBezTo>
                  <a:cubicBezTo>
                    <a:pt x="9" y="26"/>
                    <a:pt x="10" y="25"/>
                    <a:pt x="9" y="24"/>
                  </a:cubicBezTo>
                  <a:cubicBezTo>
                    <a:pt x="9" y="23"/>
                    <a:pt x="9" y="23"/>
                    <a:pt x="9" y="22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8" y="21"/>
                    <a:pt x="8" y="21"/>
                    <a:pt x="9" y="20"/>
                  </a:cubicBezTo>
                  <a:cubicBezTo>
                    <a:pt x="10" y="18"/>
                    <a:pt x="13" y="17"/>
                    <a:pt x="15" y="15"/>
                  </a:cubicBezTo>
                  <a:cubicBezTo>
                    <a:pt x="17" y="13"/>
                    <a:pt x="19" y="11"/>
                    <a:pt x="21" y="9"/>
                  </a:cubicBezTo>
                  <a:cubicBezTo>
                    <a:pt x="22" y="8"/>
                    <a:pt x="23" y="7"/>
                    <a:pt x="24" y="6"/>
                  </a:cubicBezTo>
                  <a:cubicBezTo>
                    <a:pt x="24" y="5"/>
                    <a:pt x="25" y="3"/>
                    <a:pt x="26" y="3"/>
                  </a:cubicBezTo>
                  <a:cubicBezTo>
                    <a:pt x="27" y="2"/>
                    <a:pt x="29" y="1"/>
                    <a:pt x="30" y="1"/>
                  </a:cubicBezTo>
                  <a:cubicBezTo>
                    <a:pt x="31" y="0"/>
                    <a:pt x="31" y="1"/>
                    <a:pt x="32" y="1"/>
                  </a:cubicBezTo>
                  <a:cubicBezTo>
                    <a:pt x="33" y="0"/>
                    <a:pt x="33" y="1"/>
                    <a:pt x="34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49" name="Freeform 242"/>
            <p:cNvSpPr>
              <a:spLocks/>
            </p:cNvSpPr>
            <p:nvPr/>
          </p:nvSpPr>
          <p:spPr bwMode="auto">
            <a:xfrm>
              <a:off x="9936180" y="1751130"/>
              <a:ext cx="78282" cy="60605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46" y="10"/>
                </a:cxn>
                <a:cxn ang="0">
                  <a:pos x="48" y="10"/>
                </a:cxn>
                <a:cxn ang="0">
                  <a:pos x="51" y="11"/>
                </a:cxn>
                <a:cxn ang="0">
                  <a:pos x="55" y="12"/>
                </a:cxn>
                <a:cxn ang="0">
                  <a:pos x="61" y="18"/>
                </a:cxn>
                <a:cxn ang="0">
                  <a:pos x="62" y="26"/>
                </a:cxn>
                <a:cxn ang="0">
                  <a:pos x="59" y="30"/>
                </a:cxn>
                <a:cxn ang="0">
                  <a:pos x="56" y="34"/>
                </a:cxn>
                <a:cxn ang="0">
                  <a:pos x="54" y="37"/>
                </a:cxn>
                <a:cxn ang="0">
                  <a:pos x="54" y="39"/>
                </a:cxn>
                <a:cxn ang="0">
                  <a:pos x="52" y="40"/>
                </a:cxn>
                <a:cxn ang="0">
                  <a:pos x="43" y="43"/>
                </a:cxn>
                <a:cxn ang="0">
                  <a:pos x="39" y="41"/>
                </a:cxn>
                <a:cxn ang="0">
                  <a:pos x="38" y="40"/>
                </a:cxn>
                <a:cxn ang="0">
                  <a:pos x="37" y="38"/>
                </a:cxn>
                <a:cxn ang="0">
                  <a:pos x="33" y="40"/>
                </a:cxn>
                <a:cxn ang="0">
                  <a:pos x="29" y="42"/>
                </a:cxn>
                <a:cxn ang="0">
                  <a:pos x="25" y="41"/>
                </a:cxn>
                <a:cxn ang="0">
                  <a:pos x="25" y="40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18" y="46"/>
                </a:cxn>
                <a:cxn ang="0">
                  <a:pos x="16" y="48"/>
                </a:cxn>
                <a:cxn ang="0">
                  <a:pos x="13" y="43"/>
                </a:cxn>
                <a:cxn ang="0">
                  <a:pos x="11" y="40"/>
                </a:cxn>
                <a:cxn ang="0">
                  <a:pos x="9" y="39"/>
                </a:cxn>
                <a:cxn ang="0">
                  <a:pos x="7" y="37"/>
                </a:cxn>
                <a:cxn ang="0">
                  <a:pos x="5" y="36"/>
                </a:cxn>
                <a:cxn ang="0">
                  <a:pos x="2" y="32"/>
                </a:cxn>
                <a:cxn ang="0">
                  <a:pos x="1" y="29"/>
                </a:cxn>
                <a:cxn ang="0">
                  <a:pos x="3" y="26"/>
                </a:cxn>
                <a:cxn ang="0">
                  <a:pos x="1" y="18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3" y="10"/>
                </a:cxn>
                <a:cxn ang="0">
                  <a:pos x="4" y="8"/>
                </a:cxn>
                <a:cxn ang="0">
                  <a:pos x="5" y="5"/>
                </a:cxn>
                <a:cxn ang="0">
                  <a:pos x="11" y="1"/>
                </a:cxn>
                <a:cxn ang="0">
                  <a:pos x="18" y="5"/>
                </a:cxn>
                <a:cxn ang="0">
                  <a:pos x="20" y="8"/>
                </a:cxn>
                <a:cxn ang="0">
                  <a:pos x="22" y="12"/>
                </a:cxn>
                <a:cxn ang="0">
                  <a:pos x="27" y="16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6" y="4"/>
                </a:cxn>
                <a:cxn ang="0">
                  <a:pos x="43" y="7"/>
                </a:cxn>
              </a:cxnLst>
              <a:rect l="0" t="0" r="r" b="b"/>
              <a:pathLst>
                <a:path w="63" h="49">
                  <a:moveTo>
                    <a:pt x="43" y="7"/>
                  </a:moveTo>
                  <a:cubicBezTo>
                    <a:pt x="44" y="8"/>
                    <a:pt x="45" y="10"/>
                    <a:pt x="46" y="10"/>
                  </a:cubicBezTo>
                  <a:cubicBezTo>
                    <a:pt x="47" y="11"/>
                    <a:pt x="48" y="11"/>
                    <a:pt x="48" y="10"/>
                  </a:cubicBezTo>
                  <a:cubicBezTo>
                    <a:pt x="49" y="11"/>
                    <a:pt x="50" y="11"/>
                    <a:pt x="51" y="11"/>
                  </a:cubicBezTo>
                  <a:cubicBezTo>
                    <a:pt x="52" y="12"/>
                    <a:pt x="54" y="12"/>
                    <a:pt x="55" y="12"/>
                  </a:cubicBezTo>
                  <a:cubicBezTo>
                    <a:pt x="58" y="13"/>
                    <a:pt x="59" y="15"/>
                    <a:pt x="61" y="18"/>
                  </a:cubicBezTo>
                  <a:cubicBezTo>
                    <a:pt x="62" y="20"/>
                    <a:pt x="63" y="23"/>
                    <a:pt x="62" y="26"/>
                  </a:cubicBezTo>
                  <a:cubicBezTo>
                    <a:pt x="61" y="27"/>
                    <a:pt x="60" y="29"/>
                    <a:pt x="59" y="30"/>
                  </a:cubicBezTo>
                  <a:cubicBezTo>
                    <a:pt x="58" y="31"/>
                    <a:pt x="57" y="32"/>
                    <a:pt x="56" y="34"/>
                  </a:cubicBezTo>
                  <a:cubicBezTo>
                    <a:pt x="56" y="36"/>
                    <a:pt x="55" y="36"/>
                    <a:pt x="54" y="37"/>
                  </a:cubicBezTo>
                  <a:cubicBezTo>
                    <a:pt x="54" y="38"/>
                    <a:pt x="54" y="38"/>
                    <a:pt x="54" y="39"/>
                  </a:cubicBezTo>
                  <a:cubicBezTo>
                    <a:pt x="53" y="40"/>
                    <a:pt x="53" y="40"/>
                    <a:pt x="52" y="40"/>
                  </a:cubicBezTo>
                  <a:cubicBezTo>
                    <a:pt x="49" y="42"/>
                    <a:pt x="46" y="43"/>
                    <a:pt x="43" y="43"/>
                  </a:cubicBezTo>
                  <a:cubicBezTo>
                    <a:pt x="41" y="43"/>
                    <a:pt x="40" y="42"/>
                    <a:pt x="39" y="41"/>
                  </a:cubicBezTo>
                  <a:cubicBezTo>
                    <a:pt x="39" y="40"/>
                    <a:pt x="39" y="40"/>
                    <a:pt x="38" y="40"/>
                  </a:cubicBezTo>
                  <a:cubicBezTo>
                    <a:pt x="38" y="39"/>
                    <a:pt x="38" y="39"/>
                    <a:pt x="37" y="38"/>
                  </a:cubicBezTo>
                  <a:cubicBezTo>
                    <a:pt x="36" y="37"/>
                    <a:pt x="35" y="39"/>
                    <a:pt x="33" y="40"/>
                  </a:cubicBezTo>
                  <a:cubicBezTo>
                    <a:pt x="32" y="41"/>
                    <a:pt x="31" y="42"/>
                    <a:pt x="29" y="42"/>
                  </a:cubicBezTo>
                  <a:cubicBezTo>
                    <a:pt x="27" y="43"/>
                    <a:pt x="27" y="42"/>
                    <a:pt x="25" y="41"/>
                  </a:cubicBezTo>
                  <a:cubicBezTo>
                    <a:pt x="26" y="40"/>
                    <a:pt x="25" y="40"/>
                    <a:pt x="25" y="40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19" y="41"/>
                    <a:pt x="20" y="40"/>
                    <a:pt x="19" y="42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8"/>
                    <a:pt x="17" y="49"/>
                    <a:pt x="16" y="48"/>
                  </a:cubicBezTo>
                  <a:cubicBezTo>
                    <a:pt x="14" y="48"/>
                    <a:pt x="13" y="44"/>
                    <a:pt x="13" y="43"/>
                  </a:cubicBezTo>
                  <a:cubicBezTo>
                    <a:pt x="12" y="41"/>
                    <a:pt x="12" y="42"/>
                    <a:pt x="11" y="40"/>
                  </a:cubicBezTo>
                  <a:cubicBezTo>
                    <a:pt x="10" y="40"/>
                    <a:pt x="9" y="40"/>
                    <a:pt x="9" y="39"/>
                  </a:cubicBezTo>
                  <a:cubicBezTo>
                    <a:pt x="8" y="38"/>
                    <a:pt x="8" y="38"/>
                    <a:pt x="7" y="37"/>
                  </a:cubicBezTo>
                  <a:cubicBezTo>
                    <a:pt x="6" y="37"/>
                    <a:pt x="5" y="36"/>
                    <a:pt x="5" y="36"/>
                  </a:cubicBezTo>
                  <a:cubicBezTo>
                    <a:pt x="3" y="35"/>
                    <a:pt x="3" y="34"/>
                    <a:pt x="2" y="32"/>
                  </a:cubicBezTo>
                  <a:cubicBezTo>
                    <a:pt x="2" y="31"/>
                    <a:pt x="1" y="31"/>
                    <a:pt x="1" y="29"/>
                  </a:cubicBezTo>
                  <a:cubicBezTo>
                    <a:pt x="1" y="27"/>
                    <a:pt x="2" y="27"/>
                    <a:pt x="3" y="26"/>
                  </a:cubicBezTo>
                  <a:cubicBezTo>
                    <a:pt x="4" y="23"/>
                    <a:pt x="2" y="20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3"/>
                    <a:pt x="1" y="14"/>
                    <a:pt x="3" y="13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3"/>
                    <a:pt x="9" y="1"/>
                    <a:pt x="11" y="1"/>
                  </a:cubicBezTo>
                  <a:cubicBezTo>
                    <a:pt x="14" y="0"/>
                    <a:pt x="16" y="2"/>
                    <a:pt x="18" y="5"/>
                  </a:cubicBezTo>
                  <a:cubicBezTo>
                    <a:pt x="18" y="6"/>
                    <a:pt x="19" y="7"/>
                    <a:pt x="20" y="8"/>
                  </a:cubicBezTo>
                  <a:cubicBezTo>
                    <a:pt x="21" y="9"/>
                    <a:pt x="21" y="10"/>
                    <a:pt x="22" y="12"/>
                  </a:cubicBezTo>
                  <a:cubicBezTo>
                    <a:pt x="23" y="14"/>
                    <a:pt x="24" y="15"/>
                    <a:pt x="27" y="16"/>
                  </a:cubicBezTo>
                  <a:cubicBezTo>
                    <a:pt x="29" y="16"/>
                    <a:pt x="32" y="15"/>
                    <a:pt x="32" y="12"/>
                  </a:cubicBezTo>
                  <a:cubicBezTo>
                    <a:pt x="33" y="11"/>
                    <a:pt x="30" y="6"/>
                    <a:pt x="29" y="4"/>
                  </a:cubicBezTo>
                  <a:cubicBezTo>
                    <a:pt x="30" y="3"/>
                    <a:pt x="34" y="4"/>
                    <a:pt x="36" y="4"/>
                  </a:cubicBezTo>
                  <a:cubicBezTo>
                    <a:pt x="38" y="5"/>
                    <a:pt x="40" y="6"/>
                    <a:pt x="43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0" name="Freeform 243"/>
            <p:cNvSpPr>
              <a:spLocks/>
            </p:cNvSpPr>
            <p:nvPr/>
          </p:nvSpPr>
          <p:spPr bwMode="auto">
            <a:xfrm>
              <a:off x="9194397" y="2520060"/>
              <a:ext cx="136993" cy="106691"/>
            </a:xfrm>
            <a:custGeom>
              <a:avLst/>
              <a:gdLst/>
              <a:ahLst/>
              <a:cxnLst>
                <a:cxn ang="0">
                  <a:pos x="110" y="13"/>
                </a:cxn>
                <a:cxn ang="0">
                  <a:pos x="100" y="11"/>
                </a:cxn>
                <a:cxn ang="0">
                  <a:pos x="90" y="14"/>
                </a:cxn>
                <a:cxn ang="0">
                  <a:pos x="86" y="12"/>
                </a:cxn>
                <a:cxn ang="0">
                  <a:pos x="85" y="4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70" y="9"/>
                </a:cxn>
                <a:cxn ang="0">
                  <a:pos x="67" y="13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4" y="11"/>
                </a:cxn>
                <a:cxn ang="0">
                  <a:pos x="46" y="9"/>
                </a:cxn>
                <a:cxn ang="0">
                  <a:pos x="46" y="10"/>
                </a:cxn>
                <a:cxn ang="0">
                  <a:pos x="39" y="11"/>
                </a:cxn>
                <a:cxn ang="0">
                  <a:pos x="34" y="13"/>
                </a:cxn>
                <a:cxn ang="0">
                  <a:pos x="32" y="18"/>
                </a:cxn>
                <a:cxn ang="0">
                  <a:pos x="29" y="22"/>
                </a:cxn>
                <a:cxn ang="0">
                  <a:pos x="22" y="24"/>
                </a:cxn>
                <a:cxn ang="0">
                  <a:pos x="21" y="28"/>
                </a:cxn>
                <a:cxn ang="0">
                  <a:pos x="15" y="32"/>
                </a:cxn>
                <a:cxn ang="0">
                  <a:pos x="9" y="29"/>
                </a:cxn>
                <a:cxn ang="0">
                  <a:pos x="5" y="29"/>
                </a:cxn>
                <a:cxn ang="0">
                  <a:pos x="4" y="35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2" y="60"/>
                </a:cxn>
                <a:cxn ang="0">
                  <a:pos x="3" y="65"/>
                </a:cxn>
                <a:cxn ang="0">
                  <a:pos x="7" y="68"/>
                </a:cxn>
                <a:cxn ang="0">
                  <a:pos x="9" y="70"/>
                </a:cxn>
                <a:cxn ang="0">
                  <a:pos x="6" y="76"/>
                </a:cxn>
                <a:cxn ang="0">
                  <a:pos x="3" y="81"/>
                </a:cxn>
                <a:cxn ang="0">
                  <a:pos x="6" y="83"/>
                </a:cxn>
                <a:cxn ang="0">
                  <a:pos x="11" y="83"/>
                </a:cxn>
                <a:cxn ang="0">
                  <a:pos x="30" y="86"/>
                </a:cxn>
                <a:cxn ang="0">
                  <a:pos x="36" y="83"/>
                </a:cxn>
                <a:cxn ang="0">
                  <a:pos x="40" y="81"/>
                </a:cxn>
                <a:cxn ang="0">
                  <a:pos x="44" y="75"/>
                </a:cxn>
                <a:cxn ang="0">
                  <a:pos x="48" y="69"/>
                </a:cxn>
                <a:cxn ang="0">
                  <a:pos x="53" y="69"/>
                </a:cxn>
                <a:cxn ang="0">
                  <a:pos x="55" y="66"/>
                </a:cxn>
                <a:cxn ang="0">
                  <a:pos x="58" y="64"/>
                </a:cxn>
                <a:cxn ang="0">
                  <a:pos x="65" y="65"/>
                </a:cxn>
                <a:cxn ang="0">
                  <a:pos x="70" y="51"/>
                </a:cxn>
                <a:cxn ang="0">
                  <a:pos x="73" y="47"/>
                </a:cxn>
                <a:cxn ang="0">
                  <a:pos x="76" y="45"/>
                </a:cxn>
                <a:cxn ang="0">
                  <a:pos x="86" y="32"/>
                </a:cxn>
                <a:cxn ang="0">
                  <a:pos x="84" y="24"/>
                </a:cxn>
                <a:cxn ang="0">
                  <a:pos x="88" y="20"/>
                </a:cxn>
                <a:cxn ang="0">
                  <a:pos x="93" y="18"/>
                </a:cxn>
                <a:cxn ang="0">
                  <a:pos x="98" y="16"/>
                </a:cxn>
                <a:cxn ang="0">
                  <a:pos x="110" y="14"/>
                </a:cxn>
              </a:cxnLst>
              <a:rect l="0" t="0" r="r" b="b"/>
              <a:pathLst>
                <a:path w="110" h="86">
                  <a:moveTo>
                    <a:pt x="110" y="14"/>
                  </a:moveTo>
                  <a:cubicBezTo>
                    <a:pt x="110" y="14"/>
                    <a:pt x="110" y="13"/>
                    <a:pt x="110" y="13"/>
                  </a:cubicBezTo>
                  <a:cubicBezTo>
                    <a:pt x="110" y="11"/>
                    <a:pt x="109" y="11"/>
                    <a:pt x="108" y="11"/>
                  </a:cubicBezTo>
                  <a:cubicBezTo>
                    <a:pt x="105" y="10"/>
                    <a:pt x="102" y="11"/>
                    <a:pt x="100" y="11"/>
                  </a:cubicBezTo>
                  <a:cubicBezTo>
                    <a:pt x="97" y="11"/>
                    <a:pt x="95" y="12"/>
                    <a:pt x="92" y="13"/>
                  </a:cubicBezTo>
                  <a:cubicBezTo>
                    <a:pt x="91" y="14"/>
                    <a:pt x="91" y="14"/>
                    <a:pt x="90" y="14"/>
                  </a:cubicBezTo>
                  <a:cubicBezTo>
                    <a:pt x="90" y="14"/>
                    <a:pt x="89" y="14"/>
                    <a:pt x="88" y="14"/>
                  </a:cubicBezTo>
                  <a:cubicBezTo>
                    <a:pt x="86" y="14"/>
                    <a:pt x="86" y="14"/>
                    <a:pt x="86" y="12"/>
                  </a:cubicBezTo>
                  <a:cubicBezTo>
                    <a:pt x="86" y="10"/>
                    <a:pt x="87" y="8"/>
                    <a:pt x="86" y="7"/>
                  </a:cubicBezTo>
                  <a:cubicBezTo>
                    <a:pt x="86" y="6"/>
                    <a:pt x="85" y="5"/>
                    <a:pt x="85" y="4"/>
                  </a:cubicBezTo>
                  <a:cubicBezTo>
                    <a:pt x="84" y="2"/>
                    <a:pt x="84" y="1"/>
                    <a:pt x="82" y="0"/>
                  </a:cubicBezTo>
                  <a:cubicBezTo>
                    <a:pt x="81" y="0"/>
                    <a:pt x="80" y="0"/>
                    <a:pt x="79" y="1"/>
                  </a:cubicBezTo>
                  <a:cubicBezTo>
                    <a:pt x="77" y="2"/>
                    <a:pt x="77" y="5"/>
                    <a:pt x="76" y="6"/>
                  </a:cubicBezTo>
                  <a:cubicBezTo>
                    <a:pt x="75" y="6"/>
                    <a:pt x="74" y="7"/>
                    <a:pt x="73" y="8"/>
                  </a:cubicBezTo>
                  <a:cubicBezTo>
                    <a:pt x="73" y="8"/>
                    <a:pt x="72" y="8"/>
                    <a:pt x="71" y="9"/>
                  </a:cubicBezTo>
                  <a:cubicBezTo>
                    <a:pt x="71" y="9"/>
                    <a:pt x="70" y="9"/>
                    <a:pt x="70" y="9"/>
                  </a:cubicBezTo>
                  <a:cubicBezTo>
                    <a:pt x="68" y="10"/>
                    <a:pt x="69" y="9"/>
                    <a:pt x="68" y="10"/>
                  </a:cubicBezTo>
                  <a:cubicBezTo>
                    <a:pt x="68" y="11"/>
                    <a:pt x="68" y="12"/>
                    <a:pt x="67" y="13"/>
                  </a:cubicBezTo>
                  <a:cubicBezTo>
                    <a:pt x="66" y="11"/>
                    <a:pt x="64" y="11"/>
                    <a:pt x="62" y="11"/>
                  </a:cubicBezTo>
                  <a:cubicBezTo>
                    <a:pt x="61" y="12"/>
                    <a:pt x="62" y="15"/>
                    <a:pt x="60" y="15"/>
                  </a:cubicBezTo>
                  <a:cubicBezTo>
                    <a:pt x="59" y="16"/>
                    <a:pt x="59" y="14"/>
                    <a:pt x="59" y="13"/>
                  </a:cubicBezTo>
                  <a:cubicBezTo>
                    <a:pt x="59" y="13"/>
                    <a:pt x="57" y="12"/>
                    <a:pt x="57" y="11"/>
                  </a:cubicBezTo>
                  <a:cubicBezTo>
                    <a:pt x="57" y="11"/>
                    <a:pt x="56" y="11"/>
                    <a:pt x="56" y="11"/>
                  </a:cubicBezTo>
                  <a:cubicBezTo>
                    <a:pt x="55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9"/>
                  </a:cubicBezTo>
                  <a:cubicBezTo>
                    <a:pt x="50" y="9"/>
                    <a:pt x="48" y="10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10"/>
                  </a:cubicBezTo>
                  <a:cubicBezTo>
                    <a:pt x="45" y="10"/>
                    <a:pt x="43" y="10"/>
                    <a:pt x="42" y="10"/>
                  </a:cubicBezTo>
                  <a:cubicBezTo>
                    <a:pt x="40" y="10"/>
                    <a:pt x="40" y="9"/>
                    <a:pt x="39" y="11"/>
                  </a:cubicBezTo>
                  <a:cubicBezTo>
                    <a:pt x="39" y="11"/>
                    <a:pt x="39" y="12"/>
                    <a:pt x="39" y="12"/>
                  </a:cubicBezTo>
                  <a:cubicBezTo>
                    <a:pt x="38" y="13"/>
                    <a:pt x="35" y="12"/>
                    <a:pt x="34" y="13"/>
                  </a:cubicBezTo>
                  <a:cubicBezTo>
                    <a:pt x="32" y="13"/>
                    <a:pt x="33" y="15"/>
                    <a:pt x="33" y="16"/>
                  </a:cubicBezTo>
                  <a:cubicBezTo>
                    <a:pt x="33" y="17"/>
                    <a:pt x="33" y="18"/>
                    <a:pt x="32" y="18"/>
                  </a:cubicBezTo>
                  <a:cubicBezTo>
                    <a:pt x="32" y="19"/>
                    <a:pt x="32" y="20"/>
                    <a:pt x="32" y="20"/>
                  </a:cubicBezTo>
                  <a:cubicBezTo>
                    <a:pt x="32" y="21"/>
                    <a:pt x="30" y="21"/>
                    <a:pt x="29" y="22"/>
                  </a:cubicBezTo>
                  <a:cubicBezTo>
                    <a:pt x="28" y="24"/>
                    <a:pt x="28" y="25"/>
                    <a:pt x="26" y="25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27"/>
                    <a:pt x="21" y="27"/>
                    <a:pt x="21" y="28"/>
                  </a:cubicBezTo>
                  <a:cubicBezTo>
                    <a:pt x="20" y="30"/>
                    <a:pt x="19" y="29"/>
                    <a:pt x="18" y="29"/>
                  </a:cubicBezTo>
                  <a:cubicBezTo>
                    <a:pt x="17" y="30"/>
                    <a:pt x="16" y="32"/>
                    <a:pt x="15" y="32"/>
                  </a:cubicBezTo>
                  <a:cubicBezTo>
                    <a:pt x="14" y="32"/>
                    <a:pt x="13" y="30"/>
                    <a:pt x="12" y="30"/>
                  </a:cubicBezTo>
                  <a:cubicBezTo>
                    <a:pt x="11" y="29"/>
                    <a:pt x="10" y="28"/>
                    <a:pt x="9" y="29"/>
                  </a:cubicBezTo>
                  <a:cubicBezTo>
                    <a:pt x="8" y="29"/>
                    <a:pt x="6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1"/>
                  </a:cubicBezTo>
                  <a:cubicBezTo>
                    <a:pt x="4" y="32"/>
                    <a:pt x="5" y="34"/>
                    <a:pt x="4" y="35"/>
                  </a:cubicBezTo>
                  <a:cubicBezTo>
                    <a:pt x="4" y="35"/>
                    <a:pt x="3" y="36"/>
                    <a:pt x="2" y="37"/>
                  </a:cubicBezTo>
                  <a:cubicBezTo>
                    <a:pt x="2" y="37"/>
                    <a:pt x="1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40"/>
                    <a:pt x="0" y="40"/>
                    <a:pt x="0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1" y="44"/>
                    <a:pt x="1" y="46"/>
                    <a:pt x="1" y="49"/>
                  </a:cubicBezTo>
                  <a:cubicBezTo>
                    <a:pt x="1" y="51"/>
                    <a:pt x="1" y="54"/>
                    <a:pt x="1" y="56"/>
                  </a:cubicBezTo>
                  <a:cubicBezTo>
                    <a:pt x="2" y="58"/>
                    <a:pt x="1" y="59"/>
                    <a:pt x="2" y="60"/>
                  </a:cubicBezTo>
                  <a:cubicBezTo>
                    <a:pt x="2" y="62"/>
                    <a:pt x="3" y="62"/>
                    <a:pt x="3" y="63"/>
                  </a:cubicBezTo>
                  <a:cubicBezTo>
                    <a:pt x="3" y="64"/>
                    <a:pt x="3" y="64"/>
                    <a:pt x="3" y="65"/>
                  </a:cubicBezTo>
                  <a:cubicBezTo>
                    <a:pt x="4" y="66"/>
                    <a:pt x="4" y="67"/>
                    <a:pt x="5" y="67"/>
                  </a:cubicBezTo>
                  <a:cubicBezTo>
                    <a:pt x="6" y="67"/>
                    <a:pt x="7" y="68"/>
                    <a:pt x="7" y="68"/>
                  </a:cubicBezTo>
                  <a:cubicBezTo>
                    <a:pt x="8" y="68"/>
                    <a:pt x="9" y="67"/>
                    <a:pt x="9" y="68"/>
                  </a:cubicBezTo>
                  <a:cubicBezTo>
                    <a:pt x="10" y="69"/>
                    <a:pt x="9" y="70"/>
                    <a:pt x="9" y="70"/>
                  </a:cubicBezTo>
                  <a:cubicBezTo>
                    <a:pt x="9" y="72"/>
                    <a:pt x="10" y="73"/>
                    <a:pt x="8" y="74"/>
                  </a:cubicBezTo>
                  <a:cubicBezTo>
                    <a:pt x="7" y="75"/>
                    <a:pt x="7" y="75"/>
                    <a:pt x="6" y="76"/>
                  </a:cubicBezTo>
                  <a:cubicBezTo>
                    <a:pt x="6" y="77"/>
                    <a:pt x="5" y="77"/>
                    <a:pt x="5" y="77"/>
                  </a:cubicBezTo>
                  <a:cubicBezTo>
                    <a:pt x="4" y="78"/>
                    <a:pt x="2" y="80"/>
                    <a:pt x="3" y="81"/>
                  </a:cubicBezTo>
                  <a:cubicBezTo>
                    <a:pt x="3" y="82"/>
                    <a:pt x="5" y="83"/>
                    <a:pt x="5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2"/>
                    <a:pt x="6" y="82"/>
                    <a:pt x="8" y="82"/>
                  </a:cubicBezTo>
                  <a:cubicBezTo>
                    <a:pt x="9" y="82"/>
                    <a:pt x="10" y="82"/>
                    <a:pt x="11" y="83"/>
                  </a:cubicBezTo>
                  <a:cubicBezTo>
                    <a:pt x="13" y="83"/>
                    <a:pt x="14" y="85"/>
                    <a:pt x="16" y="86"/>
                  </a:cubicBezTo>
                  <a:cubicBezTo>
                    <a:pt x="18" y="86"/>
                    <a:pt x="27" y="86"/>
                    <a:pt x="30" y="86"/>
                  </a:cubicBezTo>
                  <a:cubicBezTo>
                    <a:pt x="31" y="85"/>
                    <a:pt x="31" y="84"/>
                    <a:pt x="32" y="84"/>
                  </a:cubicBezTo>
                  <a:cubicBezTo>
                    <a:pt x="34" y="83"/>
                    <a:pt x="35" y="84"/>
                    <a:pt x="36" y="83"/>
                  </a:cubicBezTo>
                  <a:cubicBezTo>
                    <a:pt x="37" y="83"/>
                    <a:pt x="38" y="82"/>
                    <a:pt x="39" y="81"/>
                  </a:cubicBezTo>
                  <a:cubicBezTo>
                    <a:pt x="39" y="81"/>
                    <a:pt x="40" y="81"/>
                    <a:pt x="40" y="81"/>
                  </a:cubicBezTo>
                  <a:cubicBezTo>
                    <a:pt x="42" y="80"/>
                    <a:pt x="42" y="80"/>
                    <a:pt x="43" y="79"/>
                  </a:cubicBezTo>
                  <a:cubicBezTo>
                    <a:pt x="44" y="78"/>
                    <a:pt x="43" y="76"/>
                    <a:pt x="44" y="75"/>
                  </a:cubicBezTo>
                  <a:cubicBezTo>
                    <a:pt x="45" y="74"/>
                    <a:pt x="46" y="73"/>
                    <a:pt x="47" y="72"/>
                  </a:cubicBezTo>
                  <a:cubicBezTo>
                    <a:pt x="47" y="71"/>
                    <a:pt x="46" y="70"/>
                    <a:pt x="48" y="69"/>
                  </a:cubicBezTo>
                  <a:cubicBezTo>
                    <a:pt x="49" y="68"/>
                    <a:pt x="50" y="69"/>
                    <a:pt x="51" y="69"/>
                  </a:cubicBezTo>
                  <a:cubicBezTo>
                    <a:pt x="52" y="69"/>
                    <a:pt x="52" y="69"/>
                    <a:pt x="53" y="69"/>
                  </a:cubicBezTo>
                  <a:cubicBezTo>
                    <a:pt x="53" y="68"/>
                    <a:pt x="54" y="69"/>
                    <a:pt x="55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6" y="66"/>
                    <a:pt x="56" y="66"/>
                    <a:pt x="57" y="65"/>
                  </a:cubicBezTo>
                  <a:cubicBezTo>
                    <a:pt x="57" y="65"/>
                    <a:pt x="58" y="65"/>
                    <a:pt x="58" y="64"/>
                  </a:cubicBezTo>
                  <a:cubicBezTo>
                    <a:pt x="59" y="64"/>
                    <a:pt x="59" y="63"/>
                    <a:pt x="60" y="62"/>
                  </a:cubicBezTo>
                  <a:cubicBezTo>
                    <a:pt x="62" y="62"/>
                    <a:pt x="63" y="65"/>
                    <a:pt x="65" y="65"/>
                  </a:cubicBezTo>
                  <a:cubicBezTo>
                    <a:pt x="67" y="66"/>
                    <a:pt x="69" y="61"/>
                    <a:pt x="68" y="59"/>
                  </a:cubicBezTo>
                  <a:cubicBezTo>
                    <a:pt x="69" y="56"/>
                    <a:pt x="69" y="53"/>
                    <a:pt x="70" y="51"/>
                  </a:cubicBezTo>
                  <a:cubicBezTo>
                    <a:pt x="71" y="50"/>
                    <a:pt x="72" y="49"/>
                    <a:pt x="73" y="48"/>
                  </a:cubicBezTo>
                  <a:cubicBezTo>
                    <a:pt x="73" y="48"/>
                    <a:pt x="73" y="47"/>
                    <a:pt x="73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6"/>
                    <a:pt x="75" y="46"/>
                    <a:pt x="76" y="45"/>
                  </a:cubicBezTo>
                  <a:cubicBezTo>
                    <a:pt x="77" y="43"/>
                    <a:pt x="80" y="40"/>
                    <a:pt x="82" y="38"/>
                  </a:cubicBezTo>
                  <a:cubicBezTo>
                    <a:pt x="83" y="35"/>
                    <a:pt x="85" y="34"/>
                    <a:pt x="86" y="32"/>
                  </a:cubicBezTo>
                  <a:cubicBezTo>
                    <a:pt x="87" y="30"/>
                    <a:pt x="85" y="29"/>
                    <a:pt x="85" y="28"/>
                  </a:cubicBezTo>
                  <a:cubicBezTo>
                    <a:pt x="85" y="26"/>
                    <a:pt x="84" y="25"/>
                    <a:pt x="84" y="24"/>
                  </a:cubicBezTo>
                  <a:cubicBezTo>
                    <a:pt x="84" y="22"/>
                    <a:pt x="84" y="22"/>
                    <a:pt x="86" y="21"/>
                  </a:cubicBezTo>
                  <a:cubicBezTo>
                    <a:pt x="86" y="21"/>
                    <a:pt x="87" y="21"/>
                    <a:pt x="88" y="20"/>
                  </a:cubicBezTo>
                  <a:cubicBezTo>
                    <a:pt x="89" y="20"/>
                    <a:pt x="89" y="19"/>
                    <a:pt x="90" y="19"/>
                  </a:cubicBezTo>
                  <a:cubicBezTo>
                    <a:pt x="91" y="18"/>
                    <a:pt x="92" y="18"/>
                    <a:pt x="93" y="18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5" y="17"/>
                    <a:pt x="97" y="17"/>
                    <a:pt x="98" y="16"/>
                  </a:cubicBezTo>
                  <a:cubicBezTo>
                    <a:pt x="101" y="16"/>
                    <a:pt x="104" y="17"/>
                    <a:pt x="106" y="15"/>
                  </a:cubicBezTo>
                  <a:cubicBezTo>
                    <a:pt x="108" y="14"/>
                    <a:pt x="108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1" name="Line 247"/>
            <p:cNvSpPr>
              <a:spLocks noChangeShapeType="1"/>
            </p:cNvSpPr>
            <p:nvPr/>
          </p:nvSpPr>
          <p:spPr bwMode="auto">
            <a:xfrm>
              <a:off x="8833290" y="2723340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2" name="Line 248"/>
            <p:cNvSpPr>
              <a:spLocks noChangeShapeType="1"/>
            </p:cNvSpPr>
            <p:nvPr/>
          </p:nvSpPr>
          <p:spPr bwMode="auto">
            <a:xfrm>
              <a:off x="8833290" y="2723340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3" name="Freeform 298"/>
            <p:cNvSpPr>
              <a:spLocks/>
            </p:cNvSpPr>
            <p:nvPr/>
          </p:nvSpPr>
          <p:spPr bwMode="auto">
            <a:xfrm>
              <a:off x="9768252" y="2743542"/>
              <a:ext cx="54924" cy="87752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6" y="2"/>
                </a:cxn>
                <a:cxn ang="0">
                  <a:pos x="19" y="3"/>
                </a:cxn>
                <a:cxn ang="0">
                  <a:pos x="19" y="4"/>
                </a:cxn>
                <a:cxn ang="0">
                  <a:pos x="20" y="5"/>
                </a:cxn>
                <a:cxn ang="0">
                  <a:pos x="21" y="9"/>
                </a:cxn>
                <a:cxn ang="0">
                  <a:pos x="22" y="13"/>
                </a:cxn>
                <a:cxn ang="0">
                  <a:pos x="21" y="15"/>
                </a:cxn>
                <a:cxn ang="0">
                  <a:pos x="21" y="17"/>
                </a:cxn>
                <a:cxn ang="0">
                  <a:pos x="20" y="19"/>
                </a:cxn>
                <a:cxn ang="0">
                  <a:pos x="16" y="25"/>
                </a:cxn>
                <a:cxn ang="0">
                  <a:pos x="15" y="27"/>
                </a:cxn>
                <a:cxn ang="0">
                  <a:pos x="15" y="31"/>
                </a:cxn>
                <a:cxn ang="0">
                  <a:pos x="14" y="37"/>
                </a:cxn>
                <a:cxn ang="0">
                  <a:pos x="18" y="38"/>
                </a:cxn>
                <a:cxn ang="0">
                  <a:pos x="19" y="35"/>
                </a:cxn>
                <a:cxn ang="0">
                  <a:pos x="22" y="34"/>
                </a:cxn>
                <a:cxn ang="0">
                  <a:pos x="24" y="37"/>
                </a:cxn>
                <a:cxn ang="0">
                  <a:pos x="27" y="38"/>
                </a:cxn>
                <a:cxn ang="0">
                  <a:pos x="30" y="38"/>
                </a:cxn>
                <a:cxn ang="0">
                  <a:pos x="36" y="41"/>
                </a:cxn>
                <a:cxn ang="0">
                  <a:pos x="37" y="48"/>
                </a:cxn>
                <a:cxn ang="0">
                  <a:pos x="38" y="52"/>
                </a:cxn>
                <a:cxn ang="0">
                  <a:pos x="43" y="53"/>
                </a:cxn>
                <a:cxn ang="0">
                  <a:pos x="44" y="58"/>
                </a:cxn>
                <a:cxn ang="0">
                  <a:pos x="43" y="61"/>
                </a:cxn>
                <a:cxn ang="0">
                  <a:pos x="43" y="63"/>
                </a:cxn>
                <a:cxn ang="0">
                  <a:pos x="42" y="68"/>
                </a:cxn>
                <a:cxn ang="0">
                  <a:pos x="39" y="66"/>
                </a:cxn>
                <a:cxn ang="0">
                  <a:pos x="39" y="64"/>
                </a:cxn>
                <a:cxn ang="0">
                  <a:pos x="38" y="62"/>
                </a:cxn>
                <a:cxn ang="0">
                  <a:pos x="41" y="57"/>
                </a:cxn>
                <a:cxn ang="0">
                  <a:pos x="40" y="56"/>
                </a:cxn>
                <a:cxn ang="0">
                  <a:pos x="39" y="56"/>
                </a:cxn>
                <a:cxn ang="0">
                  <a:pos x="38" y="55"/>
                </a:cxn>
                <a:cxn ang="0">
                  <a:pos x="31" y="54"/>
                </a:cxn>
                <a:cxn ang="0">
                  <a:pos x="31" y="51"/>
                </a:cxn>
                <a:cxn ang="0">
                  <a:pos x="28" y="45"/>
                </a:cxn>
                <a:cxn ang="0">
                  <a:pos x="26" y="43"/>
                </a:cxn>
                <a:cxn ang="0">
                  <a:pos x="23" y="44"/>
                </a:cxn>
                <a:cxn ang="0">
                  <a:pos x="18" y="42"/>
                </a:cxn>
                <a:cxn ang="0">
                  <a:pos x="14" y="41"/>
                </a:cxn>
                <a:cxn ang="0">
                  <a:pos x="8" y="38"/>
                </a:cxn>
                <a:cxn ang="0">
                  <a:pos x="7" y="36"/>
                </a:cxn>
                <a:cxn ang="0">
                  <a:pos x="5" y="34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1" y="20"/>
                </a:cxn>
                <a:cxn ang="0">
                  <a:pos x="5" y="19"/>
                </a:cxn>
                <a:cxn ang="0">
                  <a:pos x="5" y="9"/>
                </a:cxn>
                <a:cxn ang="0">
                  <a:pos x="6" y="3"/>
                </a:cxn>
                <a:cxn ang="0">
                  <a:pos x="11" y="1"/>
                </a:cxn>
                <a:cxn ang="0">
                  <a:pos x="14" y="1"/>
                </a:cxn>
              </a:cxnLst>
              <a:rect l="0" t="0" r="r" b="b"/>
              <a:pathLst>
                <a:path w="44" h="71">
                  <a:moveTo>
                    <a:pt x="14" y="1"/>
                  </a:moveTo>
                  <a:cubicBezTo>
                    <a:pt x="15" y="1"/>
                    <a:pt x="15" y="2"/>
                    <a:pt x="16" y="2"/>
                  </a:cubicBezTo>
                  <a:cubicBezTo>
                    <a:pt x="17" y="1"/>
                    <a:pt x="18" y="1"/>
                    <a:pt x="19" y="3"/>
                  </a:cubicBezTo>
                  <a:cubicBezTo>
                    <a:pt x="19" y="3"/>
                    <a:pt x="19" y="3"/>
                    <a:pt x="19" y="4"/>
                  </a:cubicBezTo>
                  <a:cubicBezTo>
                    <a:pt x="19" y="4"/>
                    <a:pt x="20" y="5"/>
                    <a:pt x="20" y="5"/>
                  </a:cubicBezTo>
                  <a:cubicBezTo>
                    <a:pt x="20" y="7"/>
                    <a:pt x="20" y="8"/>
                    <a:pt x="21" y="9"/>
                  </a:cubicBezTo>
                  <a:cubicBezTo>
                    <a:pt x="22" y="11"/>
                    <a:pt x="22" y="12"/>
                    <a:pt x="22" y="13"/>
                  </a:cubicBezTo>
                  <a:cubicBezTo>
                    <a:pt x="22" y="14"/>
                    <a:pt x="21" y="14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1" y="18"/>
                    <a:pt x="20" y="18"/>
                    <a:pt x="20" y="19"/>
                  </a:cubicBezTo>
                  <a:cubicBezTo>
                    <a:pt x="18" y="21"/>
                    <a:pt x="18" y="23"/>
                    <a:pt x="16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8"/>
                    <a:pt x="15" y="30"/>
                    <a:pt x="15" y="31"/>
                  </a:cubicBezTo>
                  <a:cubicBezTo>
                    <a:pt x="15" y="32"/>
                    <a:pt x="13" y="37"/>
                    <a:pt x="14" y="37"/>
                  </a:cubicBezTo>
                  <a:cubicBezTo>
                    <a:pt x="14" y="38"/>
                    <a:pt x="17" y="38"/>
                    <a:pt x="18" y="38"/>
                  </a:cubicBezTo>
                  <a:cubicBezTo>
                    <a:pt x="19" y="37"/>
                    <a:pt x="19" y="36"/>
                    <a:pt x="19" y="35"/>
                  </a:cubicBezTo>
                  <a:cubicBezTo>
                    <a:pt x="20" y="34"/>
                    <a:pt x="21" y="34"/>
                    <a:pt x="22" y="34"/>
                  </a:cubicBezTo>
                  <a:cubicBezTo>
                    <a:pt x="24" y="34"/>
                    <a:pt x="24" y="35"/>
                    <a:pt x="24" y="37"/>
                  </a:cubicBezTo>
                  <a:cubicBezTo>
                    <a:pt x="25" y="37"/>
                    <a:pt x="26" y="37"/>
                    <a:pt x="27" y="38"/>
                  </a:cubicBezTo>
                  <a:cubicBezTo>
                    <a:pt x="28" y="38"/>
                    <a:pt x="29" y="38"/>
                    <a:pt x="30" y="38"/>
                  </a:cubicBezTo>
                  <a:cubicBezTo>
                    <a:pt x="30" y="39"/>
                    <a:pt x="35" y="41"/>
                    <a:pt x="36" y="41"/>
                  </a:cubicBezTo>
                  <a:cubicBezTo>
                    <a:pt x="36" y="43"/>
                    <a:pt x="37" y="45"/>
                    <a:pt x="37" y="48"/>
                  </a:cubicBezTo>
                  <a:cubicBezTo>
                    <a:pt x="37" y="50"/>
                    <a:pt x="36" y="51"/>
                    <a:pt x="38" y="52"/>
                  </a:cubicBezTo>
                  <a:cubicBezTo>
                    <a:pt x="40" y="53"/>
                    <a:pt x="41" y="52"/>
                    <a:pt x="43" y="53"/>
                  </a:cubicBezTo>
                  <a:cubicBezTo>
                    <a:pt x="43" y="54"/>
                    <a:pt x="44" y="56"/>
                    <a:pt x="44" y="58"/>
                  </a:cubicBezTo>
                  <a:cubicBezTo>
                    <a:pt x="44" y="59"/>
                    <a:pt x="43" y="59"/>
                    <a:pt x="43" y="61"/>
                  </a:cubicBezTo>
                  <a:cubicBezTo>
                    <a:pt x="42" y="61"/>
                    <a:pt x="43" y="62"/>
                    <a:pt x="43" y="63"/>
                  </a:cubicBezTo>
                  <a:cubicBezTo>
                    <a:pt x="43" y="65"/>
                    <a:pt x="43" y="67"/>
                    <a:pt x="42" y="68"/>
                  </a:cubicBezTo>
                  <a:cubicBezTo>
                    <a:pt x="41" y="71"/>
                    <a:pt x="39" y="68"/>
                    <a:pt x="39" y="66"/>
                  </a:cubicBezTo>
                  <a:cubicBezTo>
                    <a:pt x="39" y="66"/>
                    <a:pt x="39" y="64"/>
                    <a:pt x="39" y="64"/>
                  </a:cubicBezTo>
                  <a:cubicBezTo>
                    <a:pt x="39" y="63"/>
                    <a:pt x="38" y="63"/>
                    <a:pt x="38" y="62"/>
                  </a:cubicBezTo>
                  <a:cubicBezTo>
                    <a:pt x="37" y="59"/>
                    <a:pt x="42" y="60"/>
                    <a:pt x="41" y="57"/>
                  </a:cubicBezTo>
                  <a:cubicBezTo>
                    <a:pt x="41" y="56"/>
                    <a:pt x="41" y="56"/>
                    <a:pt x="4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6" y="53"/>
                    <a:pt x="32" y="56"/>
                    <a:pt x="31" y="54"/>
                  </a:cubicBezTo>
                  <a:cubicBezTo>
                    <a:pt x="29" y="53"/>
                    <a:pt x="31" y="52"/>
                    <a:pt x="31" y="51"/>
                  </a:cubicBezTo>
                  <a:cubicBezTo>
                    <a:pt x="31" y="48"/>
                    <a:pt x="29" y="46"/>
                    <a:pt x="28" y="45"/>
                  </a:cubicBezTo>
                  <a:cubicBezTo>
                    <a:pt x="27" y="44"/>
                    <a:pt x="27" y="44"/>
                    <a:pt x="26" y="43"/>
                  </a:cubicBezTo>
                  <a:cubicBezTo>
                    <a:pt x="24" y="43"/>
                    <a:pt x="24" y="43"/>
                    <a:pt x="23" y="44"/>
                  </a:cubicBezTo>
                  <a:cubicBezTo>
                    <a:pt x="21" y="45"/>
                    <a:pt x="20" y="43"/>
                    <a:pt x="18" y="42"/>
                  </a:cubicBezTo>
                  <a:cubicBezTo>
                    <a:pt x="16" y="41"/>
                    <a:pt x="16" y="41"/>
                    <a:pt x="14" y="41"/>
                  </a:cubicBezTo>
                  <a:cubicBezTo>
                    <a:pt x="12" y="41"/>
                    <a:pt x="9" y="39"/>
                    <a:pt x="8" y="38"/>
                  </a:cubicBezTo>
                  <a:cubicBezTo>
                    <a:pt x="7" y="37"/>
                    <a:pt x="7" y="36"/>
                    <a:pt x="7" y="36"/>
                  </a:cubicBezTo>
                  <a:cubicBezTo>
                    <a:pt x="6" y="35"/>
                    <a:pt x="6" y="34"/>
                    <a:pt x="5" y="34"/>
                  </a:cubicBezTo>
                  <a:cubicBezTo>
                    <a:pt x="4" y="32"/>
                    <a:pt x="4" y="32"/>
                    <a:pt x="2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29"/>
                    <a:pt x="0" y="26"/>
                    <a:pt x="0" y="24"/>
                  </a:cubicBezTo>
                  <a:cubicBezTo>
                    <a:pt x="0" y="23"/>
                    <a:pt x="1" y="21"/>
                    <a:pt x="1" y="20"/>
                  </a:cubicBezTo>
                  <a:cubicBezTo>
                    <a:pt x="2" y="19"/>
                    <a:pt x="3" y="19"/>
                    <a:pt x="5" y="19"/>
                  </a:cubicBezTo>
                  <a:cubicBezTo>
                    <a:pt x="6" y="16"/>
                    <a:pt x="4" y="12"/>
                    <a:pt x="5" y="9"/>
                  </a:cubicBezTo>
                  <a:cubicBezTo>
                    <a:pt x="5" y="7"/>
                    <a:pt x="6" y="5"/>
                    <a:pt x="6" y="3"/>
                  </a:cubicBezTo>
                  <a:cubicBezTo>
                    <a:pt x="7" y="0"/>
                    <a:pt x="8" y="1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4" name="Freeform 299"/>
            <p:cNvSpPr>
              <a:spLocks/>
            </p:cNvSpPr>
            <p:nvPr/>
          </p:nvSpPr>
          <p:spPr bwMode="auto">
            <a:xfrm>
              <a:off x="9787823" y="2833818"/>
              <a:ext cx="46085" cy="37247"/>
            </a:xfrm>
            <a:custGeom>
              <a:avLst/>
              <a:gdLst/>
              <a:ahLst/>
              <a:cxnLst>
                <a:cxn ang="0">
                  <a:pos x="17" y="20"/>
                </a:cxn>
                <a:cxn ang="0">
                  <a:pos x="15" y="24"/>
                </a:cxn>
                <a:cxn ang="0">
                  <a:pos x="21" y="26"/>
                </a:cxn>
                <a:cxn ang="0">
                  <a:pos x="23" y="27"/>
                </a:cxn>
                <a:cxn ang="0">
                  <a:pos x="24" y="28"/>
                </a:cxn>
                <a:cxn ang="0">
                  <a:pos x="26" y="29"/>
                </a:cxn>
                <a:cxn ang="0">
                  <a:pos x="30" y="28"/>
                </a:cxn>
                <a:cxn ang="0">
                  <a:pos x="31" y="27"/>
                </a:cxn>
                <a:cxn ang="0">
                  <a:pos x="30" y="25"/>
                </a:cxn>
                <a:cxn ang="0">
                  <a:pos x="32" y="20"/>
                </a:cxn>
                <a:cxn ang="0">
                  <a:pos x="34" y="23"/>
                </a:cxn>
                <a:cxn ang="0">
                  <a:pos x="36" y="22"/>
                </a:cxn>
                <a:cxn ang="0">
                  <a:pos x="37" y="19"/>
                </a:cxn>
                <a:cxn ang="0">
                  <a:pos x="36" y="13"/>
                </a:cxn>
                <a:cxn ang="0">
                  <a:pos x="36" y="11"/>
                </a:cxn>
                <a:cxn ang="0">
                  <a:pos x="36" y="9"/>
                </a:cxn>
                <a:cxn ang="0">
                  <a:pos x="35" y="3"/>
                </a:cxn>
                <a:cxn ang="0">
                  <a:pos x="30" y="2"/>
                </a:cxn>
                <a:cxn ang="0">
                  <a:pos x="28" y="6"/>
                </a:cxn>
                <a:cxn ang="0">
                  <a:pos x="25" y="5"/>
                </a:cxn>
                <a:cxn ang="0">
                  <a:pos x="22" y="5"/>
                </a:cxn>
                <a:cxn ang="0">
                  <a:pos x="21" y="8"/>
                </a:cxn>
                <a:cxn ang="0">
                  <a:pos x="20" y="10"/>
                </a:cxn>
                <a:cxn ang="0">
                  <a:pos x="16" y="7"/>
                </a:cxn>
                <a:cxn ang="0">
                  <a:pos x="13" y="7"/>
                </a:cxn>
                <a:cxn ang="0">
                  <a:pos x="11" y="8"/>
                </a:cxn>
                <a:cxn ang="0">
                  <a:pos x="7" y="12"/>
                </a:cxn>
                <a:cxn ang="0">
                  <a:pos x="2" y="15"/>
                </a:cxn>
                <a:cxn ang="0">
                  <a:pos x="3" y="19"/>
                </a:cxn>
                <a:cxn ang="0">
                  <a:pos x="5" y="19"/>
                </a:cxn>
                <a:cxn ang="0">
                  <a:pos x="7" y="18"/>
                </a:cxn>
                <a:cxn ang="0">
                  <a:pos x="7" y="17"/>
                </a:cxn>
                <a:cxn ang="0">
                  <a:pos x="10" y="16"/>
                </a:cxn>
                <a:cxn ang="0">
                  <a:pos x="12" y="17"/>
                </a:cxn>
                <a:cxn ang="0">
                  <a:pos x="14" y="16"/>
                </a:cxn>
                <a:cxn ang="0">
                  <a:pos x="16" y="17"/>
                </a:cxn>
                <a:cxn ang="0">
                  <a:pos x="17" y="20"/>
                </a:cxn>
              </a:cxnLst>
              <a:rect l="0" t="0" r="r" b="b"/>
              <a:pathLst>
                <a:path w="37" h="30">
                  <a:moveTo>
                    <a:pt x="17" y="20"/>
                  </a:moveTo>
                  <a:cubicBezTo>
                    <a:pt x="16" y="22"/>
                    <a:pt x="14" y="22"/>
                    <a:pt x="15" y="24"/>
                  </a:cubicBezTo>
                  <a:cubicBezTo>
                    <a:pt x="15" y="26"/>
                    <a:pt x="20" y="25"/>
                    <a:pt x="21" y="26"/>
                  </a:cubicBezTo>
                  <a:cubicBezTo>
                    <a:pt x="22" y="26"/>
                    <a:pt x="22" y="27"/>
                    <a:pt x="23" y="27"/>
                  </a:cubicBezTo>
                  <a:cubicBezTo>
                    <a:pt x="23" y="27"/>
                    <a:pt x="24" y="28"/>
                    <a:pt x="24" y="28"/>
                  </a:cubicBezTo>
                  <a:cubicBezTo>
                    <a:pt x="25" y="28"/>
                    <a:pt x="25" y="29"/>
                    <a:pt x="26" y="29"/>
                  </a:cubicBezTo>
                  <a:cubicBezTo>
                    <a:pt x="27" y="30"/>
                    <a:pt x="29" y="29"/>
                    <a:pt x="30" y="28"/>
                  </a:cubicBezTo>
                  <a:cubicBezTo>
                    <a:pt x="31" y="28"/>
                    <a:pt x="31" y="28"/>
                    <a:pt x="31" y="27"/>
                  </a:cubicBezTo>
                  <a:cubicBezTo>
                    <a:pt x="31" y="25"/>
                    <a:pt x="31" y="26"/>
                    <a:pt x="30" y="25"/>
                  </a:cubicBezTo>
                  <a:cubicBezTo>
                    <a:pt x="29" y="23"/>
                    <a:pt x="29" y="20"/>
                    <a:pt x="32" y="20"/>
                  </a:cubicBezTo>
                  <a:cubicBezTo>
                    <a:pt x="34" y="20"/>
                    <a:pt x="33" y="22"/>
                    <a:pt x="34" y="23"/>
                  </a:cubicBezTo>
                  <a:cubicBezTo>
                    <a:pt x="36" y="23"/>
                    <a:pt x="35" y="23"/>
                    <a:pt x="36" y="22"/>
                  </a:cubicBezTo>
                  <a:cubicBezTo>
                    <a:pt x="36" y="21"/>
                    <a:pt x="37" y="20"/>
                    <a:pt x="37" y="19"/>
                  </a:cubicBezTo>
                  <a:cubicBezTo>
                    <a:pt x="37" y="18"/>
                    <a:pt x="37" y="15"/>
                    <a:pt x="36" y="13"/>
                  </a:cubicBezTo>
                  <a:cubicBezTo>
                    <a:pt x="36" y="13"/>
                    <a:pt x="36" y="12"/>
                    <a:pt x="36" y="11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6"/>
                    <a:pt x="36" y="4"/>
                    <a:pt x="35" y="3"/>
                  </a:cubicBezTo>
                  <a:cubicBezTo>
                    <a:pt x="33" y="1"/>
                    <a:pt x="32" y="0"/>
                    <a:pt x="30" y="2"/>
                  </a:cubicBezTo>
                  <a:cubicBezTo>
                    <a:pt x="28" y="3"/>
                    <a:pt x="30" y="6"/>
                    <a:pt x="28" y="6"/>
                  </a:cubicBezTo>
                  <a:cubicBezTo>
                    <a:pt x="27" y="7"/>
                    <a:pt x="26" y="6"/>
                    <a:pt x="25" y="5"/>
                  </a:cubicBezTo>
                  <a:cubicBezTo>
                    <a:pt x="25" y="5"/>
                    <a:pt x="23" y="5"/>
                    <a:pt x="22" y="5"/>
                  </a:cubicBezTo>
                  <a:cubicBezTo>
                    <a:pt x="22" y="6"/>
                    <a:pt x="22" y="7"/>
                    <a:pt x="21" y="8"/>
                  </a:cubicBezTo>
                  <a:cubicBezTo>
                    <a:pt x="21" y="9"/>
                    <a:pt x="21" y="10"/>
                    <a:pt x="20" y="10"/>
                  </a:cubicBezTo>
                  <a:cubicBezTo>
                    <a:pt x="18" y="11"/>
                    <a:pt x="17" y="8"/>
                    <a:pt x="16" y="7"/>
                  </a:cubicBezTo>
                  <a:cubicBezTo>
                    <a:pt x="15" y="7"/>
                    <a:pt x="14" y="6"/>
                    <a:pt x="13" y="7"/>
                  </a:cubicBezTo>
                  <a:cubicBezTo>
                    <a:pt x="12" y="7"/>
                    <a:pt x="12" y="7"/>
                    <a:pt x="11" y="8"/>
                  </a:cubicBezTo>
                  <a:cubicBezTo>
                    <a:pt x="10" y="10"/>
                    <a:pt x="9" y="11"/>
                    <a:pt x="7" y="12"/>
                  </a:cubicBezTo>
                  <a:cubicBezTo>
                    <a:pt x="5" y="13"/>
                    <a:pt x="3" y="12"/>
                    <a:pt x="2" y="15"/>
                  </a:cubicBezTo>
                  <a:cubicBezTo>
                    <a:pt x="1" y="16"/>
                    <a:pt x="0" y="18"/>
                    <a:pt x="3" y="19"/>
                  </a:cubicBezTo>
                  <a:cubicBezTo>
                    <a:pt x="3" y="19"/>
                    <a:pt x="5" y="19"/>
                    <a:pt x="5" y="19"/>
                  </a:cubicBezTo>
                  <a:cubicBezTo>
                    <a:pt x="6" y="19"/>
                    <a:pt x="6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1" y="16"/>
                    <a:pt x="11" y="17"/>
                    <a:pt x="12" y="17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6" y="15"/>
                    <a:pt x="15" y="20"/>
                    <a:pt x="16" y="17"/>
                  </a:cubicBezTo>
                  <a:cubicBezTo>
                    <a:pt x="17" y="19"/>
                    <a:pt x="18" y="19"/>
                    <a:pt x="17" y="2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5" name="Freeform 300"/>
            <p:cNvSpPr>
              <a:spLocks/>
            </p:cNvSpPr>
            <p:nvPr/>
          </p:nvSpPr>
          <p:spPr bwMode="auto">
            <a:xfrm>
              <a:off x="9772041" y="2794046"/>
              <a:ext cx="15151" cy="1388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7" y="2"/>
                </a:cxn>
                <a:cxn ang="0">
                  <a:pos x="11" y="4"/>
                </a:cxn>
                <a:cxn ang="0">
                  <a:pos x="9" y="10"/>
                </a:cxn>
                <a:cxn ang="0">
                  <a:pos x="6" y="8"/>
                </a:cxn>
                <a:cxn ang="0">
                  <a:pos x="4" y="5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8" y="3"/>
                    <a:pt x="10" y="3"/>
                    <a:pt x="11" y="4"/>
                  </a:cubicBezTo>
                  <a:cubicBezTo>
                    <a:pt x="12" y="6"/>
                    <a:pt x="11" y="9"/>
                    <a:pt x="9" y="10"/>
                  </a:cubicBezTo>
                  <a:cubicBezTo>
                    <a:pt x="7" y="11"/>
                    <a:pt x="7" y="9"/>
                    <a:pt x="6" y="8"/>
                  </a:cubicBezTo>
                  <a:cubicBezTo>
                    <a:pt x="6" y="7"/>
                    <a:pt x="5" y="6"/>
                    <a:pt x="4" y="5"/>
                  </a:cubicBezTo>
                  <a:cubicBezTo>
                    <a:pt x="3" y="4"/>
                    <a:pt x="1" y="3"/>
                    <a:pt x="1" y="2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6" name="Freeform 301"/>
            <p:cNvSpPr>
              <a:spLocks/>
            </p:cNvSpPr>
            <p:nvPr/>
          </p:nvSpPr>
          <p:spPr bwMode="auto">
            <a:xfrm>
              <a:off x="9787823" y="2811722"/>
              <a:ext cx="26515" cy="2714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8"/>
                </a:cxn>
                <a:cxn ang="0">
                  <a:pos x="15" y="8"/>
                </a:cxn>
                <a:cxn ang="0">
                  <a:pos x="15" y="6"/>
                </a:cxn>
                <a:cxn ang="0">
                  <a:pos x="17" y="8"/>
                </a:cxn>
                <a:cxn ang="0">
                  <a:pos x="16" y="12"/>
                </a:cxn>
                <a:cxn ang="0">
                  <a:pos x="19" y="14"/>
                </a:cxn>
                <a:cxn ang="0">
                  <a:pos x="21" y="15"/>
                </a:cxn>
                <a:cxn ang="0">
                  <a:pos x="21" y="17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3"/>
                </a:cxn>
                <a:cxn ang="0">
                  <a:pos x="12" y="13"/>
                </a:cxn>
                <a:cxn ang="0">
                  <a:pos x="12" y="18"/>
                </a:cxn>
                <a:cxn ang="0">
                  <a:pos x="12" y="21"/>
                </a:cxn>
                <a:cxn ang="0">
                  <a:pos x="8" y="22"/>
                </a:cxn>
                <a:cxn ang="0">
                  <a:pos x="6" y="19"/>
                </a:cxn>
                <a:cxn ang="0">
                  <a:pos x="4" y="15"/>
                </a:cxn>
                <a:cxn ang="0">
                  <a:pos x="8" y="13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3" y="13"/>
                </a:cxn>
                <a:cxn ang="0">
                  <a:pos x="0" y="10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7" y="2"/>
                </a:cxn>
                <a:cxn ang="0">
                  <a:pos x="12" y="5"/>
                </a:cxn>
              </a:cxnLst>
              <a:rect l="0" t="0" r="r" b="b"/>
              <a:pathLst>
                <a:path w="21" h="22">
                  <a:moveTo>
                    <a:pt x="12" y="5"/>
                  </a:moveTo>
                  <a:cubicBezTo>
                    <a:pt x="12" y="6"/>
                    <a:pt x="11" y="7"/>
                    <a:pt x="12" y="8"/>
                  </a:cubicBezTo>
                  <a:cubicBezTo>
                    <a:pt x="13" y="9"/>
                    <a:pt x="14" y="9"/>
                    <a:pt x="15" y="8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7" y="6"/>
                    <a:pt x="18" y="7"/>
                    <a:pt x="17" y="8"/>
                  </a:cubicBezTo>
                  <a:cubicBezTo>
                    <a:pt x="17" y="10"/>
                    <a:pt x="15" y="10"/>
                    <a:pt x="16" y="12"/>
                  </a:cubicBezTo>
                  <a:cubicBezTo>
                    <a:pt x="17" y="13"/>
                    <a:pt x="18" y="14"/>
                    <a:pt x="19" y="14"/>
                  </a:cubicBezTo>
                  <a:cubicBezTo>
                    <a:pt x="19" y="14"/>
                    <a:pt x="20" y="14"/>
                    <a:pt x="21" y="15"/>
                  </a:cubicBezTo>
                  <a:cubicBezTo>
                    <a:pt x="21" y="15"/>
                    <a:pt x="21" y="16"/>
                    <a:pt x="21" y="17"/>
                  </a:cubicBezTo>
                  <a:cubicBezTo>
                    <a:pt x="20" y="17"/>
                    <a:pt x="18" y="18"/>
                    <a:pt x="17" y="17"/>
                  </a:cubicBezTo>
                  <a:cubicBezTo>
                    <a:pt x="16" y="17"/>
                    <a:pt x="15" y="15"/>
                    <a:pt x="15" y="14"/>
                  </a:cubicBezTo>
                  <a:cubicBezTo>
                    <a:pt x="15" y="13"/>
                    <a:pt x="15" y="13"/>
                    <a:pt x="14" y="13"/>
                  </a:cubicBezTo>
                  <a:cubicBezTo>
                    <a:pt x="14" y="13"/>
                    <a:pt x="12" y="13"/>
                    <a:pt x="12" y="13"/>
                  </a:cubicBezTo>
                  <a:cubicBezTo>
                    <a:pt x="11" y="14"/>
                    <a:pt x="12" y="17"/>
                    <a:pt x="12" y="18"/>
                  </a:cubicBezTo>
                  <a:cubicBezTo>
                    <a:pt x="12" y="18"/>
                    <a:pt x="12" y="21"/>
                    <a:pt x="12" y="21"/>
                  </a:cubicBezTo>
                  <a:cubicBezTo>
                    <a:pt x="11" y="22"/>
                    <a:pt x="9" y="22"/>
                    <a:pt x="8" y="22"/>
                  </a:cubicBezTo>
                  <a:cubicBezTo>
                    <a:pt x="6" y="21"/>
                    <a:pt x="6" y="20"/>
                    <a:pt x="6" y="19"/>
                  </a:cubicBezTo>
                  <a:cubicBezTo>
                    <a:pt x="6" y="17"/>
                    <a:pt x="3" y="17"/>
                    <a:pt x="4" y="15"/>
                  </a:cubicBezTo>
                  <a:cubicBezTo>
                    <a:pt x="5" y="14"/>
                    <a:pt x="7" y="15"/>
                    <a:pt x="8" y="13"/>
                  </a:cubicBezTo>
                  <a:cubicBezTo>
                    <a:pt x="9" y="11"/>
                    <a:pt x="7" y="12"/>
                    <a:pt x="6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4" y="12"/>
                    <a:pt x="3" y="13"/>
                    <a:pt x="3" y="13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3" y="6"/>
                    <a:pt x="3" y="5"/>
                    <a:pt x="3" y="3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9" y="2"/>
                    <a:pt x="11" y="2"/>
                    <a:pt x="12" y="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7" name="Freeform 302"/>
            <p:cNvSpPr>
              <a:spLocks/>
            </p:cNvSpPr>
            <p:nvPr/>
          </p:nvSpPr>
          <p:spPr bwMode="auto">
            <a:xfrm>
              <a:off x="9796661" y="2805410"/>
              <a:ext cx="8838" cy="1136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4" y="6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6" y="9"/>
                </a:cxn>
                <a:cxn ang="0">
                  <a:pos x="7" y="7"/>
                </a:cxn>
              </a:cxnLst>
              <a:rect l="0" t="0" r="r" b="b"/>
              <a:pathLst>
                <a:path w="7" h="9">
                  <a:moveTo>
                    <a:pt x="7" y="7"/>
                  </a:move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4" y="3"/>
                    <a:pt x="1" y="0"/>
                    <a:pt x="0" y="0"/>
                  </a:cubicBezTo>
                  <a:cubicBezTo>
                    <a:pt x="0" y="1"/>
                    <a:pt x="2" y="4"/>
                    <a:pt x="2" y="5"/>
                  </a:cubicBezTo>
                  <a:cubicBezTo>
                    <a:pt x="3" y="5"/>
                    <a:pt x="3" y="6"/>
                    <a:pt x="4" y="6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8" name="Freeform 303"/>
            <p:cNvSpPr>
              <a:spLocks/>
            </p:cNvSpPr>
            <p:nvPr/>
          </p:nvSpPr>
          <p:spPr bwMode="auto">
            <a:xfrm>
              <a:off x="9780879" y="2800359"/>
              <a:ext cx="11995" cy="12626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7" y="4"/>
                </a:cxn>
                <a:cxn ang="0">
                  <a:pos x="6" y="5"/>
                </a:cxn>
                <a:cxn ang="0">
                  <a:pos x="4" y="9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9" y="1"/>
                </a:cxn>
              </a:cxnLst>
              <a:rect l="0" t="0" r="r" b="b"/>
              <a:pathLst>
                <a:path w="10" h="10">
                  <a:moveTo>
                    <a:pt x="9" y="1"/>
                  </a:moveTo>
                  <a:cubicBezTo>
                    <a:pt x="9" y="2"/>
                    <a:pt x="8" y="3"/>
                    <a:pt x="7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0" y="10"/>
                    <a:pt x="4" y="9"/>
                  </a:cubicBezTo>
                  <a:cubicBezTo>
                    <a:pt x="7" y="8"/>
                    <a:pt x="9" y="4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1"/>
                    <a:pt x="10" y="1"/>
                    <a:pt x="10" y="0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59" name="Freeform 304"/>
            <p:cNvSpPr>
              <a:spLocks/>
            </p:cNvSpPr>
            <p:nvPr/>
          </p:nvSpPr>
          <p:spPr bwMode="auto">
            <a:xfrm>
              <a:off x="9805500" y="2836343"/>
              <a:ext cx="6313" cy="378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3" y="1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5" y="2"/>
                    <a:pt x="5" y="2"/>
                    <a:pt x="4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0" name="Freeform 305"/>
            <p:cNvSpPr>
              <a:spLocks/>
            </p:cNvSpPr>
            <p:nvPr/>
          </p:nvSpPr>
          <p:spPr bwMode="auto">
            <a:xfrm>
              <a:off x="9797924" y="2855283"/>
              <a:ext cx="3788" cy="505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1" name="Freeform 306"/>
            <p:cNvSpPr>
              <a:spLocks/>
            </p:cNvSpPr>
            <p:nvPr/>
          </p:nvSpPr>
          <p:spPr bwMode="auto">
            <a:xfrm>
              <a:off x="8948819" y="2533317"/>
              <a:ext cx="69444" cy="58712"/>
            </a:xfrm>
            <a:custGeom>
              <a:avLst/>
              <a:gdLst/>
              <a:ahLst/>
              <a:cxnLst>
                <a:cxn ang="0">
                  <a:pos x="56" y="1"/>
                </a:cxn>
                <a:cxn ang="0">
                  <a:pos x="53" y="1"/>
                </a:cxn>
                <a:cxn ang="0">
                  <a:pos x="50" y="2"/>
                </a:cxn>
                <a:cxn ang="0">
                  <a:pos x="47" y="2"/>
                </a:cxn>
                <a:cxn ang="0">
                  <a:pos x="44" y="2"/>
                </a:cxn>
                <a:cxn ang="0">
                  <a:pos x="40" y="4"/>
                </a:cxn>
                <a:cxn ang="0">
                  <a:pos x="38" y="4"/>
                </a:cxn>
                <a:cxn ang="0">
                  <a:pos x="35" y="6"/>
                </a:cxn>
                <a:cxn ang="0">
                  <a:pos x="30" y="6"/>
                </a:cxn>
                <a:cxn ang="0">
                  <a:pos x="25" y="5"/>
                </a:cxn>
                <a:cxn ang="0">
                  <a:pos x="21" y="5"/>
                </a:cxn>
                <a:cxn ang="0">
                  <a:pos x="18" y="7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9" y="12"/>
                </a:cxn>
                <a:cxn ang="0">
                  <a:pos x="9" y="13"/>
                </a:cxn>
                <a:cxn ang="0">
                  <a:pos x="7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4" y="17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6" y="26"/>
                </a:cxn>
                <a:cxn ang="0">
                  <a:pos x="8" y="26"/>
                </a:cxn>
                <a:cxn ang="0">
                  <a:pos x="10" y="26"/>
                </a:cxn>
                <a:cxn ang="0">
                  <a:pos x="11" y="27"/>
                </a:cxn>
                <a:cxn ang="0">
                  <a:pos x="10" y="29"/>
                </a:cxn>
                <a:cxn ang="0">
                  <a:pos x="10" y="30"/>
                </a:cxn>
                <a:cxn ang="0">
                  <a:pos x="8" y="33"/>
                </a:cxn>
                <a:cxn ang="0">
                  <a:pos x="7" y="34"/>
                </a:cxn>
                <a:cxn ang="0">
                  <a:pos x="6" y="36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5" y="44"/>
                </a:cxn>
                <a:cxn ang="0">
                  <a:pos x="7" y="45"/>
                </a:cxn>
                <a:cxn ang="0">
                  <a:pos x="10" y="47"/>
                </a:cxn>
                <a:cxn ang="0">
                  <a:pos x="14" y="46"/>
                </a:cxn>
                <a:cxn ang="0">
                  <a:pos x="23" y="41"/>
                </a:cxn>
                <a:cxn ang="0">
                  <a:pos x="28" y="38"/>
                </a:cxn>
                <a:cxn ang="0">
                  <a:pos x="32" y="35"/>
                </a:cxn>
                <a:cxn ang="0">
                  <a:pos x="38" y="32"/>
                </a:cxn>
                <a:cxn ang="0">
                  <a:pos x="45" y="28"/>
                </a:cxn>
                <a:cxn ang="0">
                  <a:pos x="47" y="25"/>
                </a:cxn>
                <a:cxn ang="0">
                  <a:pos x="47" y="22"/>
                </a:cxn>
                <a:cxn ang="0">
                  <a:pos x="48" y="19"/>
                </a:cxn>
                <a:cxn ang="0">
                  <a:pos x="48" y="10"/>
                </a:cxn>
                <a:cxn ang="0">
                  <a:pos x="49" y="8"/>
                </a:cxn>
                <a:cxn ang="0">
                  <a:pos x="51" y="7"/>
                </a:cxn>
                <a:cxn ang="0">
                  <a:pos x="55" y="3"/>
                </a:cxn>
              </a:cxnLst>
              <a:rect l="0" t="0" r="r" b="b"/>
              <a:pathLst>
                <a:path w="56" h="47">
                  <a:moveTo>
                    <a:pt x="56" y="2"/>
                  </a:moveTo>
                  <a:cubicBezTo>
                    <a:pt x="56" y="2"/>
                    <a:pt x="56" y="2"/>
                    <a:pt x="56" y="1"/>
                  </a:cubicBezTo>
                  <a:cubicBezTo>
                    <a:pt x="56" y="0"/>
                    <a:pt x="55" y="0"/>
                    <a:pt x="55" y="1"/>
                  </a:cubicBezTo>
                  <a:cubicBezTo>
                    <a:pt x="54" y="1"/>
                    <a:pt x="54" y="1"/>
                    <a:pt x="53" y="1"/>
                  </a:cubicBezTo>
                  <a:cubicBezTo>
                    <a:pt x="53" y="2"/>
                    <a:pt x="52" y="1"/>
                    <a:pt x="52" y="2"/>
                  </a:cubicBezTo>
                  <a:cubicBezTo>
                    <a:pt x="51" y="2"/>
                    <a:pt x="51" y="2"/>
                    <a:pt x="50" y="2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3"/>
                    <a:pt x="48" y="2"/>
                    <a:pt x="47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4" y="2"/>
                  </a:cubicBezTo>
                  <a:cubicBezTo>
                    <a:pt x="43" y="2"/>
                    <a:pt x="43" y="2"/>
                    <a:pt x="42" y="3"/>
                  </a:cubicBezTo>
                  <a:cubicBezTo>
                    <a:pt x="42" y="3"/>
                    <a:pt x="40" y="3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7" y="5"/>
                    <a:pt x="36" y="5"/>
                    <a:pt x="35" y="6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4" y="4"/>
                    <a:pt x="23" y="4"/>
                    <a:pt x="22" y="4"/>
                  </a:cubicBezTo>
                  <a:cubicBezTo>
                    <a:pt x="22" y="4"/>
                    <a:pt x="21" y="4"/>
                    <a:pt x="21" y="5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19" y="6"/>
                    <a:pt x="18" y="6"/>
                    <a:pt x="18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4" y="6"/>
                    <a:pt x="14" y="6"/>
                    <a:pt x="14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1" y="11"/>
                  </a:cubicBezTo>
                  <a:cubicBezTo>
                    <a:pt x="11" y="11"/>
                    <a:pt x="10" y="10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9" y="12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6" y="14"/>
                    <a:pt x="7" y="13"/>
                    <a:pt x="6" y="14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2" y="18"/>
                    <a:pt x="6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1" y="26"/>
                    <a:pt x="1" y="26"/>
                    <a:pt x="2" y="26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6" y="26"/>
                    <a:pt x="6" y="26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8" y="26"/>
                    <a:pt x="8" y="26"/>
                  </a:cubicBezTo>
                  <a:cubicBezTo>
                    <a:pt x="8" y="26"/>
                    <a:pt x="8" y="26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7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8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9" y="32"/>
                    <a:pt x="9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6" y="35"/>
                    <a:pt x="6" y="36"/>
                  </a:cubicBezTo>
                  <a:cubicBezTo>
                    <a:pt x="6" y="36"/>
                    <a:pt x="6" y="36"/>
                    <a:pt x="6" y="37"/>
                  </a:cubicBezTo>
                  <a:cubicBezTo>
                    <a:pt x="5" y="37"/>
                    <a:pt x="5" y="37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5" y="41"/>
                    <a:pt x="5" y="41"/>
                    <a:pt x="5" y="42"/>
                  </a:cubicBezTo>
                  <a:cubicBezTo>
                    <a:pt x="5" y="42"/>
                    <a:pt x="5" y="44"/>
                    <a:pt x="5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4"/>
                    <a:pt x="6" y="44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9" y="47"/>
                  </a:cubicBezTo>
                  <a:cubicBezTo>
                    <a:pt x="9" y="47"/>
                    <a:pt x="10" y="47"/>
                    <a:pt x="10" y="47"/>
                  </a:cubicBezTo>
                  <a:cubicBezTo>
                    <a:pt x="11" y="47"/>
                    <a:pt x="11" y="47"/>
                    <a:pt x="12" y="47"/>
                  </a:cubicBezTo>
                  <a:cubicBezTo>
                    <a:pt x="12" y="47"/>
                    <a:pt x="14" y="46"/>
                    <a:pt x="14" y="46"/>
                  </a:cubicBezTo>
                  <a:cubicBezTo>
                    <a:pt x="15" y="46"/>
                    <a:pt x="20" y="43"/>
                    <a:pt x="21" y="42"/>
                  </a:cubicBezTo>
                  <a:cubicBezTo>
                    <a:pt x="21" y="42"/>
                    <a:pt x="23" y="41"/>
                    <a:pt x="23" y="41"/>
                  </a:cubicBezTo>
                  <a:cubicBezTo>
                    <a:pt x="24" y="40"/>
                    <a:pt x="27" y="39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7"/>
                    <a:pt x="29" y="37"/>
                    <a:pt x="30" y="37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3" y="35"/>
                    <a:pt x="34" y="34"/>
                    <a:pt x="35" y="34"/>
                  </a:cubicBezTo>
                  <a:cubicBezTo>
                    <a:pt x="36" y="33"/>
                    <a:pt x="37" y="32"/>
                    <a:pt x="38" y="32"/>
                  </a:cubicBezTo>
                  <a:cubicBezTo>
                    <a:pt x="39" y="31"/>
                    <a:pt x="41" y="30"/>
                    <a:pt x="42" y="29"/>
                  </a:cubicBezTo>
                  <a:cubicBezTo>
                    <a:pt x="43" y="29"/>
                    <a:pt x="45" y="28"/>
                    <a:pt x="45" y="28"/>
                  </a:cubicBezTo>
                  <a:cubicBezTo>
                    <a:pt x="46" y="27"/>
                    <a:pt x="45" y="27"/>
                    <a:pt x="46" y="27"/>
                  </a:cubicBezTo>
                  <a:cubicBezTo>
                    <a:pt x="46" y="25"/>
                    <a:pt x="46" y="26"/>
                    <a:pt x="47" y="25"/>
                  </a:cubicBezTo>
                  <a:cubicBezTo>
                    <a:pt x="47" y="25"/>
                    <a:pt x="47" y="25"/>
                    <a:pt x="47" y="24"/>
                  </a:cubicBezTo>
                  <a:cubicBezTo>
                    <a:pt x="47" y="24"/>
                    <a:pt x="47" y="23"/>
                    <a:pt x="47" y="22"/>
                  </a:cubicBezTo>
                  <a:cubicBezTo>
                    <a:pt x="47" y="22"/>
                    <a:pt x="47" y="21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8"/>
                    <a:pt x="48" y="18"/>
                  </a:cubicBezTo>
                  <a:cubicBezTo>
                    <a:pt x="48" y="19"/>
                    <a:pt x="48" y="9"/>
                    <a:pt x="48" y="10"/>
                  </a:cubicBezTo>
                  <a:cubicBezTo>
                    <a:pt x="48" y="9"/>
                    <a:pt x="47" y="9"/>
                    <a:pt x="48" y="8"/>
                  </a:cubicBezTo>
                  <a:cubicBezTo>
                    <a:pt x="48" y="8"/>
                    <a:pt x="49" y="8"/>
                    <a:pt x="49" y="8"/>
                  </a:cubicBezTo>
                  <a:cubicBezTo>
                    <a:pt x="49" y="8"/>
                    <a:pt x="49" y="7"/>
                    <a:pt x="49" y="7"/>
                  </a:cubicBezTo>
                  <a:cubicBezTo>
                    <a:pt x="50" y="7"/>
                    <a:pt x="50" y="8"/>
                    <a:pt x="51" y="7"/>
                  </a:cubicBezTo>
                  <a:cubicBezTo>
                    <a:pt x="52" y="6"/>
                    <a:pt x="53" y="5"/>
                    <a:pt x="54" y="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6" y="3"/>
                    <a:pt x="56" y="2"/>
                    <a:pt x="56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2" name="Freeform 308"/>
            <p:cNvSpPr>
              <a:spLocks noEditPoints="1"/>
            </p:cNvSpPr>
            <p:nvPr/>
          </p:nvSpPr>
          <p:spPr bwMode="auto">
            <a:xfrm>
              <a:off x="8946294" y="2580665"/>
              <a:ext cx="50504" cy="48611"/>
            </a:xfrm>
            <a:custGeom>
              <a:avLst/>
              <a:gdLst/>
              <a:ahLst/>
              <a:cxnLst>
                <a:cxn ang="0">
                  <a:pos x="34" y="11"/>
                </a:cxn>
                <a:cxn ang="0">
                  <a:pos x="34" y="10"/>
                </a:cxn>
                <a:cxn ang="0">
                  <a:pos x="32" y="8"/>
                </a:cxn>
                <a:cxn ang="0">
                  <a:pos x="31" y="5"/>
                </a:cxn>
                <a:cxn ang="0">
                  <a:pos x="30" y="0"/>
                </a:cxn>
                <a:cxn ang="0">
                  <a:pos x="25" y="3"/>
                </a:cxn>
                <a:cxn ang="0">
                  <a:pos x="16" y="8"/>
                </a:cxn>
                <a:cxn ang="0">
                  <a:pos x="12" y="9"/>
                </a:cxn>
                <a:cxn ang="0">
                  <a:pos x="9" y="7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3" y="12"/>
                </a:cxn>
                <a:cxn ang="0">
                  <a:pos x="2" y="13"/>
                </a:cxn>
                <a:cxn ang="0">
                  <a:pos x="3" y="15"/>
                </a:cxn>
                <a:cxn ang="0">
                  <a:pos x="3" y="16"/>
                </a:cxn>
                <a:cxn ang="0">
                  <a:pos x="3" y="16"/>
                </a:cxn>
                <a:cxn ang="0">
                  <a:pos x="4" y="16"/>
                </a:cxn>
                <a:cxn ang="0">
                  <a:pos x="5" y="17"/>
                </a:cxn>
                <a:cxn ang="0">
                  <a:pos x="4" y="19"/>
                </a:cxn>
                <a:cxn ang="0">
                  <a:pos x="4" y="23"/>
                </a:cxn>
                <a:cxn ang="0">
                  <a:pos x="3" y="26"/>
                </a:cxn>
                <a:cxn ang="0">
                  <a:pos x="2" y="28"/>
                </a:cxn>
                <a:cxn ang="0">
                  <a:pos x="1" y="31"/>
                </a:cxn>
                <a:cxn ang="0">
                  <a:pos x="1" y="34"/>
                </a:cxn>
                <a:cxn ang="0">
                  <a:pos x="1" y="36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1" y="39"/>
                </a:cxn>
                <a:cxn ang="0">
                  <a:pos x="1" y="39"/>
                </a:cxn>
                <a:cxn ang="0">
                  <a:pos x="4" y="39"/>
                </a:cxn>
                <a:cxn ang="0">
                  <a:pos x="10" y="37"/>
                </a:cxn>
                <a:cxn ang="0">
                  <a:pos x="13" y="34"/>
                </a:cxn>
                <a:cxn ang="0">
                  <a:pos x="14" y="32"/>
                </a:cxn>
                <a:cxn ang="0">
                  <a:pos x="17" y="31"/>
                </a:cxn>
                <a:cxn ang="0">
                  <a:pos x="20" y="29"/>
                </a:cxn>
                <a:cxn ang="0">
                  <a:pos x="24" y="26"/>
                </a:cxn>
                <a:cxn ang="0">
                  <a:pos x="18" y="16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1" y="12"/>
                </a:cxn>
                <a:cxn ang="0">
                  <a:pos x="41" y="12"/>
                </a:cxn>
              </a:cxnLst>
              <a:rect l="0" t="0" r="r" b="b"/>
              <a:pathLst>
                <a:path w="41" h="39">
                  <a:moveTo>
                    <a:pt x="33" y="11"/>
                  </a:moveTo>
                  <a:cubicBezTo>
                    <a:pt x="33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0"/>
                    <a:pt x="34" y="10"/>
                  </a:cubicBezTo>
                  <a:cubicBezTo>
                    <a:pt x="33" y="9"/>
                    <a:pt x="32" y="10"/>
                    <a:pt x="32" y="9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2" y="7"/>
                    <a:pt x="32" y="7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31" y="4"/>
                    <a:pt x="31" y="4"/>
                    <a:pt x="31" y="3"/>
                  </a:cubicBezTo>
                  <a:cubicBezTo>
                    <a:pt x="31" y="2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6" y="2"/>
                    <a:pt x="25" y="3"/>
                  </a:cubicBezTo>
                  <a:cubicBezTo>
                    <a:pt x="25" y="3"/>
                    <a:pt x="23" y="4"/>
                    <a:pt x="23" y="4"/>
                  </a:cubicBezTo>
                  <a:cubicBezTo>
                    <a:pt x="22" y="5"/>
                    <a:pt x="17" y="8"/>
                    <a:pt x="16" y="8"/>
                  </a:cubicBezTo>
                  <a:cubicBezTo>
                    <a:pt x="16" y="8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9"/>
                    <a:pt x="11" y="9"/>
                    <a:pt x="11" y="9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7"/>
                  </a:cubicBezTo>
                  <a:cubicBezTo>
                    <a:pt x="2" y="8"/>
                    <a:pt x="2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1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20"/>
                    <a:pt x="4" y="21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4" y="23"/>
                    <a:pt x="4" y="24"/>
                    <a:pt x="4" y="24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3" y="26"/>
                    <a:pt x="3" y="26"/>
                    <a:pt x="2" y="27"/>
                  </a:cubicBezTo>
                  <a:cubicBezTo>
                    <a:pt x="2" y="27"/>
                    <a:pt x="2" y="28"/>
                    <a:pt x="2" y="28"/>
                  </a:cubicBezTo>
                  <a:cubicBezTo>
                    <a:pt x="1" y="28"/>
                    <a:pt x="1" y="29"/>
                    <a:pt x="1" y="29"/>
                  </a:cubicBezTo>
                  <a:cubicBezTo>
                    <a:pt x="1" y="30"/>
                    <a:pt x="1" y="31"/>
                    <a:pt x="1" y="31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5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7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2" y="38"/>
                    <a:pt x="2" y="38"/>
                  </a:cubicBezTo>
                  <a:cubicBezTo>
                    <a:pt x="2" y="38"/>
                    <a:pt x="3" y="39"/>
                    <a:pt x="4" y="39"/>
                  </a:cubicBezTo>
                  <a:cubicBezTo>
                    <a:pt x="5" y="39"/>
                    <a:pt x="5" y="39"/>
                    <a:pt x="6" y="39"/>
                  </a:cubicBezTo>
                  <a:cubicBezTo>
                    <a:pt x="7" y="39"/>
                    <a:pt x="9" y="37"/>
                    <a:pt x="10" y="37"/>
                  </a:cubicBezTo>
                  <a:cubicBezTo>
                    <a:pt x="11" y="37"/>
                    <a:pt x="11" y="36"/>
                    <a:pt x="12" y="35"/>
                  </a:cubicBezTo>
                  <a:cubicBezTo>
                    <a:pt x="12" y="35"/>
                    <a:pt x="12" y="35"/>
                    <a:pt x="13" y="34"/>
                  </a:cubicBezTo>
                  <a:cubicBezTo>
                    <a:pt x="13" y="34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5" y="31"/>
                  </a:cubicBezTo>
                  <a:cubicBezTo>
                    <a:pt x="16" y="31"/>
                    <a:pt x="17" y="31"/>
                    <a:pt x="17" y="31"/>
                  </a:cubicBezTo>
                  <a:cubicBezTo>
                    <a:pt x="19" y="31"/>
                    <a:pt x="19" y="31"/>
                    <a:pt x="20" y="31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1" y="28"/>
                    <a:pt x="22" y="27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4" y="25"/>
                    <a:pt x="21" y="23"/>
                    <a:pt x="21" y="22"/>
                  </a:cubicBezTo>
                  <a:cubicBezTo>
                    <a:pt x="20" y="20"/>
                    <a:pt x="18" y="19"/>
                    <a:pt x="18" y="16"/>
                  </a:cubicBezTo>
                  <a:cubicBezTo>
                    <a:pt x="19" y="15"/>
                    <a:pt x="21" y="15"/>
                    <a:pt x="22" y="15"/>
                  </a:cubicBezTo>
                  <a:cubicBezTo>
                    <a:pt x="23" y="15"/>
                    <a:pt x="25" y="14"/>
                    <a:pt x="26" y="14"/>
                  </a:cubicBezTo>
                  <a:cubicBezTo>
                    <a:pt x="28" y="13"/>
                    <a:pt x="29" y="13"/>
                    <a:pt x="30" y="13"/>
                  </a:cubicBezTo>
                  <a:cubicBezTo>
                    <a:pt x="31" y="12"/>
                    <a:pt x="31" y="13"/>
                    <a:pt x="32" y="12"/>
                  </a:cubicBezTo>
                  <a:cubicBezTo>
                    <a:pt x="32" y="12"/>
                    <a:pt x="33" y="11"/>
                    <a:pt x="33" y="11"/>
                  </a:cubicBezTo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3" name="Freeform 309"/>
            <p:cNvSpPr>
              <a:spLocks/>
            </p:cNvSpPr>
            <p:nvPr/>
          </p:nvSpPr>
          <p:spPr bwMode="auto">
            <a:xfrm>
              <a:off x="8945031" y="2564251"/>
              <a:ext cx="17045" cy="176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2" y="14"/>
                </a:cxn>
                <a:cxn ang="0">
                  <a:pos x="4" y="14"/>
                </a:cxn>
                <a:cxn ang="0">
                  <a:pos x="5" y="14"/>
                </a:cxn>
                <a:cxn ang="0">
                  <a:pos x="6" y="14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9" y="12"/>
                </a:cxn>
                <a:cxn ang="0">
                  <a:pos x="9" y="11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1" y="8"/>
                </a:cxn>
                <a:cxn ang="0">
                  <a:pos x="12" y="7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3" y="3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2"/>
                </a:cxn>
              </a:cxnLst>
              <a:rect l="0" t="0" r="r" b="b"/>
              <a:pathLst>
                <a:path w="14" h="14">
                  <a:moveTo>
                    <a:pt x="0" y="12"/>
                  </a:move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7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2" y="5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4" name="Freeform 310"/>
            <p:cNvSpPr>
              <a:spLocks noEditPoints="1"/>
            </p:cNvSpPr>
            <p:nvPr/>
          </p:nvSpPr>
          <p:spPr bwMode="auto">
            <a:xfrm>
              <a:off x="8937456" y="2579402"/>
              <a:ext cx="17045" cy="49874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4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2" y="15"/>
                </a:cxn>
                <a:cxn ang="0">
                  <a:pos x="2" y="16"/>
                </a:cxn>
                <a:cxn ang="0">
                  <a:pos x="2" y="17"/>
                </a:cxn>
                <a:cxn ang="0">
                  <a:pos x="2" y="18"/>
                </a:cxn>
                <a:cxn ang="0">
                  <a:pos x="1" y="19"/>
                </a:cxn>
                <a:cxn ang="0">
                  <a:pos x="1" y="20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2" y="21"/>
                </a:cxn>
                <a:cxn ang="0">
                  <a:pos x="3" y="23"/>
                </a:cxn>
                <a:cxn ang="0">
                  <a:pos x="3" y="24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4" y="27"/>
                </a:cxn>
                <a:cxn ang="0">
                  <a:pos x="5" y="29"/>
                </a:cxn>
                <a:cxn ang="0">
                  <a:pos x="5" y="30"/>
                </a:cxn>
                <a:cxn ang="0">
                  <a:pos x="5" y="31"/>
                </a:cxn>
                <a:cxn ang="0">
                  <a:pos x="6" y="33"/>
                </a:cxn>
                <a:cxn ang="0">
                  <a:pos x="6" y="35"/>
                </a:cxn>
                <a:cxn ang="0">
                  <a:pos x="6" y="37"/>
                </a:cxn>
                <a:cxn ang="0">
                  <a:pos x="7" y="39"/>
                </a:cxn>
                <a:cxn ang="0">
                  <a:pos x="7" y="38"/>
                </a:cxn>
                <a:cxn ang="0">
                  <a:pos x="8" y="37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9" y="29"/>
                </a:cxn>
                <a:cxn ang="0">
                  <a:pos x="10" y="27"/>
                </a:cxn>
                <a:cxn ang="0">
                  <a:pos x="11" y="24"/>
                </a:cxn>
                <a:cxn ang="0">
                  <a:pos x="11" y="20"/>
                </a:cxn>
                <a:cxn ang="0">
                  <a:pos x="12" y="18"/>
                </a:cxn>
                <a:cxn ang="0">
                  <a:pos x="11" y="17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6"/>
                </a:cxn>
                <a:cxn ang="0">
                  <a:pos x="9" y="14"/>
                </a:cxn>
                <a:cxn ang="0">
                  <a:pos x="10" y="13"/>
                </a:cxn>
                <a:cxn ang="0">
                  <a:pos x="11" y="12"/>
                </a:cxn>
                <a:cxn ang="0">
                  <a:pos x="10" y="11"/>
                </a:cxn>
                <a:cxn ang="0">
                  <a:pos x="9" y="8"/>
                </a:cxn>
                <a:cxn ang="0">
                  <a:pos x="11" y="6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3"/>
                </a:cxn>
              </a:cxnLst>
              <a:rect l="0" t="0" r="r" b="b"/>
              <a:pathLst>
                <a:path w="14" h="40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3" y="12"/>
                  </a:cubicBezTo>
                  <a:cubicBezTo>
                    <a:pt x="3" y="13"/>
                    <a:pt x="3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2" y="22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6" y="33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8"/>
                    <a:pt x="6" y="38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0"/>
                    <a:pt x="7" y="39"/>
                    <a:pt x="7" y="39"/>
                  </a:cubicBezTo>
                  <a:cubicBezTo>
                    <a:pt x="7" y="39"/>
                    <a:pt x="7" y="38"/>
                    <a:pt x="7" y="38"/>
                  </a:cubicBezTo>
                  <a:cubicBezTo>
                    <a:pt x="8" y="38"/>
                    <a:pt x="8" y="38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4"/>
                  </a:cubicBezTo>
                  <a:cubicBezTo>
                    <a:pt x="8" y="34"/>
                    <a:pt x="8" y="33"/>
                    <a:pt x="8" y="32"/>
                  </a:cubicBezTo>
                  <a:cubicBezTo>
                    <a:pt x="8" y="32"/>
                    <a:pt x="8" y="31"/>
                    <a:pt x="8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8"/>
                    <a:pt x="9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1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1"/>
                    <a:pt x="11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10" y="15"/>
                    <a:pt x="9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10" y="7"/>
                    <a:pt x="10" y="7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6"/>
                    <a:pt x="13" y="6"/>
                  </a:cubicBezTo>
                  <a:cubicBezTo>
                    <a:pt x="14" y="6"/>
                    <a:pt x="13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4" y="2"/>
                    <a:pt x="14" y="1"/>
                    <a:pt x="14" y="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5" name="Freeform 339"/>
            <p:cNvSpPr>
              <a:spLocks/>
            </p:cNvSpPr>
            <p:nvPr/>
          </p:nvSpPr>
          <p:spPr bwMode="auto">
            <a:xfrm>
              <a:off x="9210810" y="1498608"/>
              <a:ext cx="25884" cy="27778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4" y="8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1" y="19"/>
                </a:cxn>
                <a:cxn ang="0">
                  <a:pos x="5" y="21"/>
                </a:cxn>
                <a:cxn ang="0">
                  <a:pos x="10" y="20"/>
                </a:cxn>
                <a:cxn ang="0">
                  <a:pos x="13" y="18"/>
                </a:cxn>
                <a:cxn ang="0">
                  <a:pos x="19" y="18"/>
                </a:cxn>
                <a:cxn ang="0">
                  <a:pos x="21" y="11"/>
                </a:cxn>
                <a:cxn ang="0">
                  <a:pos x="20" y="3"/>
                </a:cxn>
                <a:cxn ang="0">
                  <a:pos x="11" y="1"/>
                </a:cxn>
              </a:cxnLst>
              <a:rect l="0" t="0" r="r" b="b"/>
              <a:pathLst>
                <a:path w="21" h="22">
                  <a:moveTo>
                    <a:pt x="11" y="1"/>
                  </a:moveTo>
                  <a:cubicBezTo>
                    <a:pt x="11" y="2"/>
                    <a:pt x="11" y="4"/>
                    <a:pt x="11" y="4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7"/>
                    <a:pt x="4" y="8"/>
                  </a:cubicBezTo>
                  <a:cubicBezTo>
                    <a:pt x="3" y="9"/>
                    <a:pt x="1" y="10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6"/>
                    <a:pt x="0" y="18"/>
                    <a:pt x="1" y="19"/>
                  </a:cubicBezTo>
                  <a:cubicBezTo>
                    <a:pt x="1" y="20"/>
                    <a:pt x="3" y="21"/>
                    <a:pt x="5" y="21"/>
                  </a:cubicBezTo>
                  <a:cubicBezTo>
                    <a:pt x="7" y="22"/>
                    <a:pt x="9" y="22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5" y="18"/>
                    <a:pt x="17" y="19"/>
                    <a:pt x="19" y="18"/>
                  </a:cubicBezTo>
                  <a:cubicBezTo>
                    <a:pt x="21" y="17"/>
                    <a:pt x="21" y="13"/>
                    <a:pt x="21" y="11"/>
                  </a:cubicBezTo>
                  <a:cubicBezTo>
                    <a:pt x="21" y="8"/>
                    <a:pt x="21" y="5"/>
                    <a:pt x="20" y="3"/>
                  </a:cubicBezTo>
                  <a:cubicBezTo>
                    <a:pt x="18" y="1"/>
                    <a:pt x="12" y="0"/>
                    <a:pt x="11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6" name="Freeform 340"/>
            <p:cNvSpPr>
              <a:spLocks/>
            </p:cNvSpPr>
            <p:nvPr/>
          </p:nvSpPr>
          <p:spPr bwMode="auto">
            <a:xfrm>
              <a:off x="9177351" y="1517548"/>
              <a:ext cx="28409" cy="30934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1" y="11"/>
                </a:cxn>
                <a:cxn ang="0">
                  <a:pos x="2" y="18"/>
                </a:cxn>
                <a:cxn ang="0">
                  <a:pos x="7" y="19"/>
                </a:cxn>
                <a:cxn ang="0">
                  <a:pos x="9" y="19"/>
                </a:cxn>
                <a:cxn ang="0">
                  <a:pos x="9" y="20"/>
                </a:cxn>
                <a:cxn ang="0">
                  <a:pos x="11" y="22"/>
                </a:cxn>
                <a:cxn ang="0">
                  <a:pos x="18" y="21"/>
                </a:cxn>
                <a:cxn ang="0">
                  <a:pos x="22" y="15"/>
                </a:cxn>
                <a:cxn ang="0">
                  <a:pos x="22" y="5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7" y="2"/>
                </a:cxn>
              </a:cxnLst>
              <a:rect l="0" t="0" r="r" b="b"/>
              <a:pathLst>
                <a:path w="23" h="25">
                  <a:moveTo>
                    <a:pt x="17" y="2"/>
                  </a:moveTo>
                  <a:cubicBezTo>
                    <a:pt x="14" y="2"/>
                    <a:pt x="12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2" y="4"/>
                    <a:pt x="1" y="8"/>
                    <a:pt x="1" y="11"/>
                  </a:cubicBezTo>
                  <a:cubicBezTo>
                    <a:pt x="1" y="13"/>
                    <a:pt x="0" y="17"/>
                    <a:pt x="2" y="18"/>
                  </a:cubicBezTo>
                  <a:cubicBezTo>
                    <a:pt x="4" y="19"/>
                    <a:pt x="6" y="19"/>
                    <a:pt x="7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10" y="21"/>
                    <a:pt x="10" y="22"/>
                    <a:pt x="11" y="22"/>
                  </a:cubicBezTo>
                  <a:cubicBezTo>
                    <a:pt x="13" y="25"/>
                    <a:pt x="16" y="22"/>
                    <a:pt x="18" y="21"/>
                  </a:cubicBezTo>
                  <a:cubicBezTo>
                    <a:pt x="20" y="19"/>
                    <a:pt x="22" y="18"/>
                    <a:pt x="22" y="15"/>
                  </a:cubicBezTo>
                  <a:cubicBezTo>
                    <a:pt x="23" y="12"/>
                    <a:pt x="22" y="8"/>
                    <a:pt x="22" y="5"/>
                  </a:cubicBezTo>
                  <a:cubicBezTo>
                    <a:pt x="22" y="4"/>
                    <a:pt x="23" y="3"/>
                    <a:pt x="22" y="2"/>
                  </a:cubicBezTo>
                  <a:cubicBezTo>
                    <a:pt x="21" y="0"/>
                    <a:pt x="18" y="0"/>
                    <a:pt x="16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7" name="Freeform 341"/>
            <p:cNvSpPr>
              <a:spLocks/>
            </p:cNvSpPr>
            <p:nvPr/>
          </p:nvSpPr>
          <p:spPr bwMode="auto">
            <a:xfrm>
              <a:off x="9184295" y="1499871"/>
              <a:ext cx="16414" cy="176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" y="4"/>
                </a:cxn>
                <a:cxn ang="0">
                  <a:pos x="3" y="12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8" y="2"/>
                </a:cxn>
              </a:cxnLst>
              <a:rect l="0" t="0" r="r" b="b"/>
              <a:pathLst>
                <a:path w="13" h="14">
                  <a:moveTo>
                    <a:pt x="8" y="2"/>
                  </a:moveTo>
                  <a:cubicBezTo>
                    <a:pt x="5" y="2"/>
                    <a:pt x="3" y="1"/>
                    <a:pt x="1" y="4"/>
                  </a:cubicBezTo>
                  <a:cubicBezTo>
                    <a:pt x="0" y="7"/>
                    <a:pt x="0" y="10"/>
                    <a:pt x="3" y="12"/>
                  </a:cubicBezTo>
                  <a:cubicBezTo>
                    <a:pt x="6" y="14"/>
                    <a:pt x="10" y="11"/>
                    <a:pt x="11" y="9"/>
                  </a:cubicBezTo>
                  <a:cubicBezTo>
                    <a:pt x="13" y="4"/>
                    <a:pt x="8" y="1"/>
                    <a:pt x="5" y="0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68" name="Freeform 342"/>
            <p:cNvSpPr>
              <a:spLocks/>
            </p:cNvSpPr>
            <p:nvPr/>
          </p:nvSpPr>
          <p:spPr bwMode="auto">
            <a:xfrm>
              <a:off x="9126216" y="1499871"/>
              <a:ext cx="48611" cy="30934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29" y="2"/>
                </a:cxn>
                <a:cxn ang="0">
                  <a:pos x="30" y="7"/>
                </a:cxn>
                <a:cxn ang="0">
                  <a:pos x="26" y="8"/>
                </a:cxn>
                <a:cxn ang="0">
                  <a:pos x="23" y="5"/>
                </a:cxn>
                <a:cxn ang="0">
                  <a:pos x="18" y="1"/>
                </a:cxn>
                <a:cxn ang="0">
                  <a:pos x="16" y="3"/>
                </a:cxn>
                <a:cxn ang="0">
                  <a:pos x="17" y="9"/>
                </a:cxn>
                <a:cxn ang="0">
                  <a:pos x="15" y="6"/>
                </a:cxn>
                <a:cxn ang="0">
                  <a:pos x="9" y="1"/>
                </a:cxn>
                <a:cxn ang="0">
                  <a:pos x="8" y="5"/>
                </a:cxn>
                <a:cxn ang="0">
                  <a:pos x="2" y="3"/>
                </a:cxn>
                <a:cxn ang="0">
                  <a:pos x="4" y="7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4" y="14"/>
                </a:cxn>
                <a:cxn ang="0">
                  <a:pos x="4" y="22"/>
                </a:cxn>
                <a:cxn ang="0">
                  <a:pos x="16" y="20"/>
                </a:cxn>
                <a:cxn ang="0">
                  <a:pos x="22" y="18"/>
                </a:cxn>
                <a:cxn ang="0">
                  <a:pos x="23" y="22"/>
                </a:cxn>
                <a:cxn ang="0">
                  <a:pos x="23" y="24"/>
                </a:cxn>
                <a:cxn ang="0">
                  <a:pos x="26" y="23"/>
                </a:cxn>
                <a:cxn ang="0">
                  <a:pos x="31" y="16"/>
                </a:cxn>
                <a:cxn ang="0">
                  <a:pos x="32" y="12"/>
                </a:cxn>
                <a:cxn ang="0">
                  <a:pos x="37" y="11"/>
                </a:cxn>
                <a:cxn ang="0">
                  <a:pos x="38" y="9"/>
                </a:cxn>
                <a:cxn ang="0">
                  <a:pos x="35" y="2"/>
                </a:cxn>
              </a:cxnLst>
              <a:rect l="0" t="0" r="r" b="b"/>
              <a:pathLst>
                <a:path w="39" h="25">
                  <a:moveTo>
                    <a:pt x="35" y="2"/>
                  </a:moveTo>
                  <a:cubicBezTo>
                    <a:pt x="34" y="2"/>
                    <a:pt x="30" y="1"/>
                    <a:pt x="29" y="2"/>
                  </a:cubicBezTo>
                  <a:cubicBezTo>
                    <a:pt x="29" y="3"/>
                    <a:pt x="30" y="6"/>
                    <a:pt x="30" y="7"/>
                  </a:cubicBezTo>
                  <a:cubicBezTo>
                    <a:pt x="28" y="7"/>
                    <a:pt x="27" y="9"/>
                    <a:pt x="26" y="8"/>
                  </a:cubicBezTo>
                  <a:cubicBezTo>
                    <a:pt x="25" y="7"/>
                    <a:pt x="24" y="6"/>
                    <a:pt x="23" y="5"/>
                  </a:cubicBezTo>
                  <a:cubicBezTo>
                    <a:pt x="22" y="4"/>
                    <a:pt x="20" y="2"/>
                    <a:pt x="18" y="1"/>
                  </a:cubicBezTo>
                  <a:cubicBezTo>
                    <a:pt x="17" y="0"/>
                    <a:pt x="16" y="1"/>
                    <a:pt x="16" y="3"/>
                  </a:cubicBezTo>
                  <a:cubicBezTo>
                    <a:pt x="15" y="5"/>
                    <a:pt x="17" y="7"/>
                    <a:pt x="17" y="9"/>
                  </a:cubicBezTo>
                  <a:cubicBezTo>
                    <a:pt x="16" y="9"/>
                    <a:pt x="15" y="7"/>
                    <a:pt x="15" y="6"/>
                  </a:cubicBezTo>
                  <a:cubicBezTo>
                    <a:pt x="13" y="4"/>
                    <a:pt x="11" y="2"/>
                    <a:pt x="9" y="1"/>
                  </a:cubicBezTo>
                  <a:cubicBezTo>
                    <a:pt x="8" y="1"/>
                    <a:pt x="9" y="4"/>
                    <a:pt x="8" y="5"/>
                  </a:cubicBezTo>
                  <a:cubicBezTo>
                    <a:pt x="6" y="5"/>
                    <a:pt x="4" y="2"/>
                    <a:pt x="2" y="3"/>
                  </a:cubicBezTo>
                  <a:cubicBezTo>
                    <a:pt x="2" y="4"/>
                    <a:pt x="3" y="6"/>
                    <a:pt x="4" y="7"/>
                  </a:cubicBezTo>
                  <a:cubicBezTo>
                    <a:pt x="6" y="9"/>
                    <a:pt x="8" y="11"/>
                    <a:pt x="10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7" y="14"/>
                    <a:pt x="5" y="14"/>
                    <a:pt x="4" y="14"/>
                  </a:cubicBezTo>
                  <a:cubicBezTo>
                    <a:pt x="0" y="16"/>
                    <a:pt x="1" y="20"/>
                    <a:pt x="4" y="22"/>
                  </a:cubicBezTo>
                  <a:cubicBezTo>
                    <a:pt x="9" y="24"/>
                    <a:pt x="12" y="22"/>
                    <a:pt x="16" y="20"/>
                  </a:cubicBezTo>
                  <a:cubicBezTo>
                    <a:pt x="17" y="20"/>
                    <a:pt x="20" y="18"/>
                    <a:pt x="22" y="18"/>
                  </a:cubicBezTo>
                  <a:cubicBezTo>
                    <a:pt x="23" y="18"/>
                    <a:pt x="23" y="21"/>
                    <a:pt x="23" y="22"/>
                  </a:cubicBezTo>
                  <a:cubicBezTo>
                    <a:pt x="23" y="22"/>
                    <a:pt x="23" y="23"/>
                    <a:pt x="23" y="24"/>
                  </a:cubicBezTo>
                  <a:cubicBezTo>
                    <a:pt x="24" y="25"/>
                    <a:pt x="25" y="23"/>
                    <a:pt x="26" y="23"/>
                  </a:cubicBezTo>
                  <a:cubicBezTo>
                    <a:pt x="29" y="21"/>
                    <a:pt x="31" y="19"/>
                    <a:pt x="31" y="16"/>
                  </a:cubicBezTo>
                  <a:cubicBezTo>
                    <a:pt x="31" y="15"/>
                    <a:pt x="31" y="14"/>
                    <a:pt x="32" y="12"/>
                  </a:cubicBezTo>
                  <a:cubicBezTo>
                    <a:pt x="34" y="11"/>
                    <a:pt x="35" y="11"/>
                    <a:pt x="37" y="11"/>
                  </a:cubicBezTo>
                  <a:cubicBezTo>
                    <a:pt x="38" y="10"/>
                    <a:pt x="39" y="11"/>
                    <a:pt x="38" y="9"/>
                  </a:cubicBezTo>
                  <a:cubicBezTo>
                    <a:pt x="37" y="6"/>
                    <a:pt x="35" y="2"/>
                    <a:pt x="35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73" name="Freeform 347"/>
            <p:cNvSpPr>
              <a:spLocks/>
            </p:cNvSpPr>
            <p:nvPr/>
          </p:nvSpPr>
          <p:spPr bwMode="auto">
            <a:xfrm>
              <a:off x="9149574" y="1535855"/>
              <a:ext cx="26515" cy="22727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0" y="2"/>
                </a:cxn>
                <a:cxn ang="0">
                  <a:pos x="4" y="7"/>
                </a:cxn>
                <a:cxn ang="0">
                  <a:pos x="5" y="18"/>
                </a:cxn>
                <a:cxn ang="0">
                  <a:pos x="13" y="17"/>
                </a:cxn>
                <a:cxn ang="0">
                  <a:pos x="18" y="14"/>
                </a:cxn>
                <a:cxn ang="0">
                  <a:pos x="19" y="4"/>
                </a:cxn>
                <a:cxn ang="0">
                  <a:pos x="12" y="0"/>
                </a:cxn>
                <a:cxn ang="0">
                  <a:pos x="13" y="2"/>
                </a:cxn>
              </a:cxnLst>
              <a:rect l="0" t="0" r="r" b="b"/>
              <a:pathLst>
                <a:path w="21" h="18">
                  <a:moveTo>
                    <a:pt x="13" y="2"/>
                  </a:moveTo>
                  <a:cubicBezTo>
                    <a:pt x="13" y="2"/>
                    <a:pt x="10" y="2"/>
                    <a:pt x="10" y="2"/>
                  </a:cubicBezTo>
                  <a:cubicBezTo>
                    <a:pt x="7" y="3"/>
                    <a:pt x="5" y="4"/>
                    <a:pt x="4" y="7"/>
                  </a:cubicBezTo>
                  <a:cubicBezTo>
                    <a:pt x="2" y="10"/>
                    <a:pt x="0" y="17"/>
                    <a:pt x="5" y="18"/>
                  </a:cubicBezTo>
                  <a:cubicBezTo>
                    <a:pt x="8" y="18"/>
                    <a:pt x="10" y="18"/>
                    <a:pt x="13" y="17"/>
                  </a:cubicBezTo>
                  <a:cubicBezTo>
                    <a:pt x="15" y="16"/>
                    <a:pt x="17" y="16"/>
                    <a:pt x="18" y="14"/>
                  </a:cubicBezTo>
                  <a:cubicBezTo>
                    <a:pt x="20" y="11"/>
                    <a:pt x="21" y="7"/>
                    <a:pt x="19" y="4"/>
                  </a:cubicBezTo>
                  <a:cubicBezTo>
                    <a:pt x="18" y="1"/>
                    <a:pt x="15" y="0"/>
                    <a:pt x="12" y="0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74" name="Freeform 348"/>
            <p:cNvSpPr>
              <a:spLocks/>
            </p:cNvSpPr>
            <p:nvPr/>
          </p:nvSpPr>
          <p:spPr bwMode="auto">
            <a:xfrm>
              <a:off x="9172301" y="1559845"/>
              <a:ext cx="10733" cy="13258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4"/>
                </a:cxn>
                <a:cxn ang="0">
                  <a:pos x="2" y="10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0" y="1"/>
                </a:cxn>
                <a:cxn ang="0">
                  <a:pos x="5" y="3"/>
                </a:cxn>
              </a:cxnLst>
              <a:rect l="0" t="0" r="r" b="b"/>
              <a:pathLst>
                <a:path w="9" h="11">
                  <a:moveTo>
                    <a:pt x="5" y="3"/>
                  </a:moveTo>
                  <a:cubicBezTo>
                    <a:pt x="4" y="1"/>
                    <a:pt x="2" y="3"/>
                    <a:pt x="1" y="4"/>
                  </a:cubicBezTo>
                  <a:cubicBezTo>
                    <a:pt x="0" y="6"/>
                    <a:pt x="0" y="8"/>
                    <a:pt x="2" y="10"/>
                  </a:cubicBezTo>
                  <a:cubicBezTo>
                    <a:pt x="5" y="11"/>
                    <a:pt x="8" y="10"/>
                    <a:pt x="9" y="7"/>
                  </a:cubicBezTo>
                  <a:cubicBezTo>
                    <a:pt x="9" y="6"/>
                    <a:pt x="9" y="4"/>
                    <a:pt x="8" y="3"/>
                  </a:cubicBezTo>
                  <a:cubicBezTo>
                    <a:pt x="6" y="0"/>
                    <a:pt x="3" y="1"/>
                    <a:pt x="0" y="1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75" name="Freeform 349"/>
            <p:cNvSpPr>
              <a:spLocks/>
            </p:cNvSpPr>
            <p:nvPr/>
          </p:nvSpPr>
          <p:spPr bwMode="auto">
            <a:xfrm>
              <a:off x="9109802" y="1545956"/>
              <a:ext cx="21465" cy="176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12" y="12"/>
                </a:cxn>
                <a:cxn ang="0">
                  <a:pos x="16" y="9"/>
                </a:cxn>
                <a:cxn ang="0">
                  <a:pos x="12" y="2"/>
                </a:cxn>
                <a:cxn ang="0">
                  <a:pos x="8" y="0"/>
                </a:cxn>
              </a:cxnLst>
              <a:rect l="0" t="0" r="r" b="b"/>
              <a:pathLst>
                <a:path w="17" h="14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2" y="8"/>
                  </a:cubicBezTo>
                  <a:cubicBezTo>
                    <a:pt x="3" y="12"/>
                    <a:pt x="9" y="14"/>
                    <a:pt x="12" y="12"/>
                  </a:cubicBezTo>
                  <a:cubicBezTo>
                    <a:pt x="14" y="12"/>
                    <a:pt x="15" y="11"/>
                    <a:pt x="16" y="9"/>
                  </a:cubicBezTo>
                  <a:cubicBezTo>
                    <a:pt x="17" y="6"/>
                    <a:pt x="14" y="4"/>
                    <a:pt x="12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76" name="Freeform 350"/>
            <p:cNvSpPr>
              <a:spLocks/>
            </p:cNvSpPr>
            <p:nvPr/>
          </p:nvSpPr>
          <p:spPr bwMode="auto">
            <a:xfrm>
              <a:off x="9059297" y="1508709"/>
              <a:ext cx="46717" cy="54924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14" y="5"/>
                </a:cxn>
                <a:cxn ang="0">
                  <a:pos x="14" y="16"/>
                </a:cxn>
                <a:cxn ang="0">
                  <a:pos x="11" y="20"/>
                </a:cxn>
                <a:cxn ang="0">
                  <a:pos x="3" y="21"/>
                </a:cxn>
                <a:cxn ang="0">
                  <a:pos x="1" y="26"/>
                </a:cxn>
                <a:cxn ang="0">
                  <a:pos x="2" y="32"/>
                </a:cxn>
                <a:cxn ang="0">
                  <a:pos x="7" y="42"/>
                </a:cxn>
                <a:cxn ang="0">
                  <a:pos x="13" y="42"/>
                </a:cxn>
                <a:cxn ang="0">
                  <a:pos x="18" y="32"/>
                </a:cxn>
                <a:cxn ang="0">
                  <a:pos x="17" y="30"/>
                </a:cxn>
                <a:cxn ang="0">
                  <a:pos x="16" y="28"/>
                </a:cxn>
                <a:cxn ang="0">
                  <a:pos x="18" y="27"/>
                </a:cxn>
                <a:cxn ang="0">
                  <a:pos x="23" y="25"/>
                </a:cxn>
                <a:cxn ang="0">
                  <a:pos x="28" y="25"/>
                </a:cxn>
                <a:cxn ang="0">
                  <a:pos x="33" y="26"/>
                </a:cxn>
                <a:cxn ang="0">
                  <a:pos x="35" y="24"/>
                </a:cxn>
                <a:cxn ang="0">
                  <a:pos x="37" y="17"/>
                </a:cxn>
                <a:cxn ang="0">
                  <a:pos x="34" y="7"/>
                </a:cxn>
                <a:cxn ang="0">
                  <a:pos x="28" y="4"/>
                </a:cxn>
              </a:cxnLst>
              <a:rect l="0" t="0" r="r" b="b"/>
              <a:pathLst>
                <a:path w="38" h="44">
                  <a:moveTo>
                    <a:pt x="28" y="4"/>
                  </a:moveTo>
                  <a:cubicBezTo>
                    <a:pt x="23" y="1"/>
                    <a:pt x="17" y="0"/>
                    <a:pt x="14" y="5"/>
                  </a:cubicBezTo>
                  <a:cubicBezTo>
                    <a:pt x="12" y="9"/>
                    <a:pt x="12" y="12"/>
                    <a:pt x="14" y="16"/>
                  </a:cubicBezTo>
                  <a:cubicBezTo>
                    <a:pt x="14" y="18"/>
                    <a:pt x="13" y="20"/>
                    <a:pt x="11" y="20"/>
                  </a:cubicBezTo>
                  <a:cubicBezTo>
                    <a:pt x="8" y="21"/>
                    <a:pt x="6" y="20"/>
                    <a:pt x="3" y="21"/>
                  </a:cubicBezTo>
                  <a:cubicBezTo>
                    <a:pt x="1" y="22"/>
                    <a:pt x="1" y="24"/>
                    <a:pt x="1" y="26"/>
                  </a:cubicBezTo>
                  <a:cubicBezTo>
                    <a:pt x="0" y="28"/>
                    <a:pt x="1" y="30"/>
                    <a:pt x="2" y="32"/>
                  </a:cubicBezTo>
                  <a:cubicBezTo>
                    <a:pt x="3" y="35"/>
                    <a:pt x="4" y="40"/>
                    <a:pt x="7" y="42"/>
                  </a:cubicBezTo>
                  <a:cubicBezTo>
                    <a:pt x="9" y="43"/>
                    <a:pt x="11" y="44"/>
                    <a:pt x="13" y="42"/>
                  </a:cubicBezTo>
                  <a:cubicBezTo>
                    <a:pt x="15" y="39"/>
                    <a:pt x="18" y="35"/>
                    <a:pt x="18" y="32"/>
                  </a:cubicBezTo>
                  <a:cubicBezTo>
                    <a:pt x="18" y="31"/>
                    <a:pt x="17" y="30"/>
                    <a:pt x="17" y="30"/>
                  </a:cubicBezTo>
                  <a:cubicBezTo>
                    <a:pt x="17" y="29"/>
                    <a:pt x="16" y="29"/>
                    <a:pt x="16" y="28"/>
                  </a:cubicBezTo>
                  <a:cubicBezTo>
                    <a:pt x="16" y="28"/>
                    <a:pt x="18" y="27"/>
                    <a:pt x="18" y="27"/>
                  </a:cubicBezTo>
                  <a:cubicBezTo>
                    <a:pt x="20" y="26"/>
                    <a:pt x="21" y="25"/>
                    <a:pt x="23" y="25"/>
                  </a:cubicBezTo>
                  <a:cubicBezTo>
                    <a:pt x="25" y="25"/>
                    <a:pt x="26" y="25"/>
                    <a:pt x="28" y="25"/>
                  </a:cubicBezTo>
                  <a:cubicBezTo>
                    <a:pt x="29" y="25"/>
                    <a:pt x="32" y="27"/>
                    <a:pt x="33" y="26"/>
                  </a:cubicBezTo>
                  <a:cubicBezTo>
                    <a:pt x="34" y="26"/>
                    <a:pt x="34" y="24"/>
                    <a:pt x="35" y="24"/>
                  </a:cubicBezTo>
                  <a:cubicBezTo>
                    <a:pt x="36" y="22"/>
                    <a:pt x="37" y="20"/>
                    <a:pt x="37" y="17"/>
                  </a:cubicBezTo>
                  <a:cubicBezTo>
                    <a:pt x="38" y="13"/>
                    <a:pt x="38" y="10"/>
                    <a:pt x="34" y="7"/>
                  </a:cubicBezTo>
                  <a:cubicBezTo>
                    <a:pt x="30" y="5"/>
                    <a:pt x="31" y="6"/>
                    <a:pt x="28" y="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77" name="Freeform 351"/>
            <p:cNvSpPr>
              <a:spLocks/>
            </p:cNvSpPr>
            <p:nvPr/>
          </p:nvSpPr>
          <p:spPr bwMode="auto">
            <a:xfrm>
              <a:off x="9036570" y="1515023"/>
              <a:ext cx="41035" cy="29671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0" y="2"/>
                </a:cxn>
                <a:cxn ang="0">
                  <a:pos x="13" y="3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8" y="14"/>
                </a:cxn>
                <a:cxn ang="0">
                  <a:pos x="5" y="13"/>
                </a:cxn>
                <a:cxn ang="0">
                  <a:pos x="2" y="13"/>
                </a:cxn>
                <a:cxn ang="0">
                  <a:pos x="2" y="20"/>
                </a:cxn>
                <a:cxn ang="0">
                  <a:pos x="12" y="22"/>
                </a:cxn>
                <a:cxn ang="0">
                  <a:pos x="17" y="17"/>
                </a:cxn>
                <a:cxn ang="0">
                  <a:pos x="18" y="14"/>
                </a:cxn>
                <a:cxn ang="0">
                  <a:pos x="19" y="13"/>
                </a:cxn>
                <a:cxn ang="0">
                  <a:pos x="20" y="12"/>
                </a:cxn>
                <a:cxn ang="0">
                  <a:pos x="21" y="9"/>
                </a:cxn>
                <a:cxn ang="0">
                  <a:pos x="28" y="9"/>
                </a:cxn>
                <a:cxn ang="0">
                  <a:pos x="22" y="1"/>
                </a:cxn>
                <a:cxn ang="0">
                  <a:pos x="24" y="3"/>
                </a:cxn>
              </a:cxnLst>
              <a:rect l="0" t="0" r="r" b="b"/>
              <a:pathLst>
                <a:path w="33" h="24">
                  <a:moveTo>
                    <a:pt x="24" y="3"/>
                  </a:moveTo>
                  <a:cubicBezTo>
                    <a:pt x="23" y="2"/>
                    <a:pt x="21" y="2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2" y="4"/>
                    <a:pt x="11" y="6"/>
                    <a:pt x="10" y="7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10" y="11"/>
                    <a:pt x="11" y="12"/>
                    <a:pt x="10" y="12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7" y="14"/>
                    <a:pt x="6" y="14"/>
                    <a:pt x="5" y="13"/>
                  </a:cubicBezTo>
                  <a:cubicBezTo>
                    <a:pt x="5" y="13"/>
                    <a:pt x="2" y="13"/>
                    <a:pt x="2" y="13"/>
                  </a:cubicBezTo>
                  <a:cubicBezTo>
                    <a:pt x="0" y="14"/>
                    <a:pt x="1" y="19"/>
                    <a:pt x="2" y="20"/>
                  </a:cubicBezTo>
                  <a:cubicBezTo>
                    <a:pt x="3" y="24"/>
                    <a:pt x="9" y="24"/>
                    <a:pt x="12" y="22"/>
                  </a:cubicBezTo>
                  <a:cubicBezTo>
                    <a:pt x="14" y="21"/>
                    <a:pt x="16" y="19"/>
                    <a:pt x="17" y="17"/>
                  </a:cubicBezTo>
                  <a:cubicBezTo>
                    <a:pt x="18" y="16"/>
                    <a:pt x="17" y="15"/>
                    <a:pt x="18" y="14"/>
                  </a:cubicBezTo>
                  <a:cubicBezTo>
                    <a:pt x="19" y="14"/>
                    <a:pt x="19" y="14"/>
                    <a:pt x="19" y="13"/>
                  </a:cubicBezTo>
                  <a:cubicBezTo>
                    <a:pt x="20" y="13"/>
                    <a:pt x="20" y="12"/>
                    <a:pt x="20" y="12"/>
                  </a:cubicBezTo>
                  <a:cubicBezTo>
                    <a:pt x="21" y="11"/>
                    <a:pt x="21" y="10"/>
                    <a:pt x="21" y="9"/>
                  </a:cubicBezTo>
                  <a:cubicBezTo>
                    <a:pt x="22" y="6"/>
                    <a:pt x="26" y="10"/>
                    <a:pt x="28" y="9"/>
                  </a:cubicBezTo>
                  <a:cubicBezTo>
                    <a:pt x="33" y="9"/>
                    <a:pt x="25" y="0"/>
                    <a:pt x="22" y="1"/>
                  </a:cubicBezTo>
                  <a:lnTo>
                    <a:pt x="24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78" name="Freeform 352"/>
            <p:cNvSpPr>
              <a:spLocks/>
            </p:cNvSpPr>
            <p:nvPr/>
          </p:nvSpPr>
          <p:spPr bwMode="auto">
            <a:xfrm>
              <a:off x="9087706" y="1493558"/>
              <a:ext cx="15151" cy="12626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3"/>
                </a:cxn>
                <a:cxn ang="0">
                  <a:pos x="5" y="10"/>
                </a:cxn>
                <a:cxn ang="0">
                  <a:pos x="11" y="7"/>
                </a:cxn>
                <a:cxn ang="0">
                  <a:pos x="9" y="2"/>
                </a:cxn>
                <a:cxn ang="0">
                  <a:pos x="4" y="1"/>
                </a:cxn>
                <a:cxn ang="0">
                  <a:pos x="5" y="1"/>
                </a:cxn>
              </a:cxnLst>
              <a:rect l="0" t="0" r="r" b="b"/>
              <a:pathLst>
                <a:path w="12" h="10">
                  <a:moveTo>
                    <a:pt x="5" y="1"/>
                  </a:moveTo>
                  <a:cubicBezTo>
                    <a:pt x="3" y="1"/>
                    <a:pt x="0" y="0"/>
                    <a:pt x="0" y="3"/>
                  </a:cubicBezTo>
                  <a:cubicBezTo>
                    <a:pt x="0" y="6"/>
                    <a:pt x="2" y="9"/>
                    <a:pt x="5" y="10"/>
                  </a:cubicBezTo>
                  <a:cubicBezTo>
                    <a:pt x="7" y="10"/>
                    <a:pt x="11" y="9"/>
                    <a:pt x="11" y="7"/>
                  </a:cubicBezTo>
                  <a:cubicBezTo>
                    <a:pt x="12" y="5"/>
                    <a:pt x="10" y="3"/>
                    <a:pt x="9" y="2"/>
                  </a:cubicBezTo>
                  <a:cubicBezTo>
                    <a:pt x="8" y="1"/>
                    <a:pt x="6" y="1"/>
                    <a:pt x="4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79" name="Freeform 356"/>
            <p:cNvSpPr>
              <a:spLocks noEditPoints="1"/>
            </p:cNvSpPr>
            <p:nvPr/>
          </p:nvSpPr>
          <p:spPr bwMode="auto">
            <a:xfrm>
              <a:off x="9255633" y="2484075"/>
              <a:ext cx="71969" cy="55555"/>
            </a:xfrm>
            <a:custGeom>
              <a:avLst/>
              <a:gdLst/>
              <a:ahLst/>
              <a:cxnLst>
                <a:cxn ang="0">
                  <a:pos x="32" y="11"/>
                </a:cxn>
                <a:cxn ang="0">
                  <a:pos x="32" y="11"/>
                </a:cxn>
                <a:cxn ang="0">
                  <a:pos x="58" y="39"/>
                </a:cxn>
                <a:cxn ang="0">
                  <a:pos x="57" y="32"/>
                </a:cxn>
                <a:cxn ang="0">
                  <a:pos x="54" y="29"/>
                </a:cxn>
                <a:cxn ang="0">
                  <a:pos x="52" y="26"/>
                </a:cxn>
                <a:cxn ang="0">
                  <a:pos x="50" y="24"/>
                </a:cxn>
                <a:cxn ang="0">
                  <a:pos x="50" y="19"/>
                </a:cxn>
                <a:cxn ang="0">
                  <a:pos x="45" y="19"/>
                </a:cxn>
                <a:cxn ang="0">
                  <a:pos x="43" y="21"/>
                </a:cxn>
                <a:cxn ang="0">
                  <a:pos x="40" y="20"/>
                </a:cxn>
                <a:cxn ang="0">
                  <a:pos x="39" y="19"/>
                </a:cxn>
                <a:cxn ang="0">
                  <a:pos x="38" y="17"/>
                </a:cxn>
                <a:cxn ang="0">
                  <a:pos x="35" y="18"/>
                </a:cxn>
                <a:cxn ang="0">
                  <a:pos x="34" y="19"/>
                </a:cxn>
                <a:cxn ang="0">
                  <a:pos x="32" y="19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21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12"/>
                </a:cxn>
                <a:cxn ang="0">
                  <a:pos x="31" y="13"/>
                </a:cxn>
                <a:cxn ang="0">
                  <a:pos x="31" y="11"/>
                </a:cxn>
                <a:cxn ang="0">
                  <a:pos x="29" y="9"/>
                </a:cxn>
                <a:cxn ang="0">
                  <a:pos x="28" y="3"/>
                </a:cxn>
                <a:cxn ang="0">
                  <a:pos x="25" y="5"/>
                </a:cxn>
                <a:cxn ang="0">
                  <a:pos x="19" y="10"/>
                </a:cxn>
                <a:cxn ang="0">
                  <a:pos x="16" y="13"/>
                </a:cxn>
                <a:cxn ang="0">
                  <a:pos x="14" y="17"/>
                </a:cxn>
                <a:cxn ang="0">
                  <a:pos x="9" y="18"/>
                </a:cxn>
                <a:cxn ang="0">
                  <a:pos x="5" y="18"/>
                </a:cxn>
                <a:cxn ang="0">
                  <a:pos x="6" y="22"/>
                </a:cxn>
                <a:cxn ang="0">
                  <a:pos x="10" y="25"/>
                </a:cxn>
                <a:cxn ang="0">
                  <a:pos x="11" y="31"/>
                </a:cxn>
                <a:cxn ang="0">
                  <a:pos x="12" y="34"/>
                </a:cxn>
                <a:cxn ang="0">
                  <a:pos x="7" y="40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7" y="40"/>
                </a:cxn>
                <a:cxn ang="0">
                  <a:pos x="10" y="42"/>
                </a:cxn>
                <a:cxn ang="0">
                  <a:pos x="13" y="40"/>
                </a:cxn>
                <a:cxn ang="0">
                  <a:pos x="19" y="39"/>
                </a:cxn>
                <a:cxn ang="0">
                  <a:pos x="22" y="38"/>
                </a:cxn>
                <a:cxn ang="0">
                  <a:pos x="27" y="35"/>
                </a:cxn>
                <a:cxn ang="0">
                  <a:pos x="33" y="29"/>
                </a:cxn>
                <a:cxn ang="0">
                  <a:pos x="37" y="36"/>
                </a:cxn>
                <a:cxn ang="0">
                  <a:pos x="39" y="43"/>
                </a:cxn>
                <a:cxn ang="0">
                  <a:pos x="43" y="42"/>
                </a:cxn>
                <a:cxn ang="0">
                  <a:pos x="57" y="40"/>
                </a:cxn>
                <a:cxn ang="0">
                  <a:pos x="49" y="5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38" y="12"/>
                </a:cxn>
                <a:cxn ang="0">
                  <a:pos x="39" y="11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58" h="45">
                  <a:moveTo>
                    <a:pt x="32" y="11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moveTo>
                    <a:pt x="57" y="40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8"/>
                    <a:pt x="58" y="35"/>
                    <a:pt x="58" y="34"/>
                  </a:cubicBezTo>
                  <a:cubicBezTo>
                    <a:pt x="58" y="33"/>
                    <a:pt x="58" y="32"/>
                    <a:pt x="57" y="32"/>
                  </a:cubicBezTo>
                  <a:cubicBezTo>
                    <a:pt x="57" y="31"/>
                    <a:pt x="56" y="31"/>
                    <a:pt x="56" y="31"/>
                  </a:cubicBezTo>
                  <a:cubicBezTo>
                    <a:pt x="55" y="30"/>
                    <a:pt x="55" y="30"/>
                    <a:pt x="54" y="29"/>
                  </a:cubicBezTo>
                  <a:cubicBezTo>
                    <a:pt x="54" y="29"/>
                    <a:pt x="52" y="28"/>
                    <a:pt x="52" y="28"/>
                  </a:cubicBezTo>
                  <a:cubicBezTo>
                    <a:pt x="52" y="28"/>
                    <a:pt x="52" y="26"/>
                    <a:pt x="52" y="26"/>
                  </a:cubicBezTo>
                  <a:cubicBezTo>
                    <a:pt x="52" y="25"/>
                    <a:pt x="52" y="25"/>
                    <a:pt x="52" y="24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3"/>
                    <a:pt x="50" y="23"/>
                    <a:pt x="50" y="22"/>
                  </a:cubicBezTo>
                  <a:cubicBezTo>
                    <a:pt x="50" y="21"/>
                    <a:pt x="50" y="20"/>
                    <a:pt x="50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6" y="19"/>
                    <a:pt x="45" y="19"/>
                  </a:cubicBezTo>
                  <a:cubicBezTo>
                    <a:pt x="45" y="19"/>
                    <a:pt x="45" y="20"/>
                    <a:pt x="45" y="20"/>
                  </a:cubicBezTo>
                  <a:cubicBezTo>
                    <a:pt x="44" y="20"/>
                    <a:pt x="44" y="21"/>
                    <a:pt x="43" y="21"/>
                  </a:cubicBezTo>
                  <a:cubicBezTo>
                    <a:pt x="43" y="21"/>
                    <a:pt x="42" y="22"/>
                    <a:pt x="41" y="21"/>
                  </a:cubicBezTo>
                  <a:cubicBezTo>
                    <a:pt x="41" y="21"/>
                    <a:pt x="40" y="21"/>
                    <a:pt x="40" y="20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20"/>
                    <a:pt x="39" y="19"/>
                    <a:pt x="39" y="19"/>
                  </a:cubicBezTo>
                  <a:cubicBezTo>
                    <a:pt x="39" y="19"/>
                    <a:pt x="38" y="19"/>
                    <a:pt x="38" y="18"/>
                  </a:cubicBezTo>
                  <a:cubicBezTo>
                    <a:pt x="38" y="18"/>
                    <a:pt x="38" y="18"/>
                    <a:pt x="38" y="17"/>
                  </a:cubicBezTo>
                  <a:cubicBezTo>
                    <a:pt x="38" y="17"/>
                    <a:pt x="37" y="17"/>
                    <a:pt x="36" y="17"/>
                  </a:cubicBezTo>
                  <a:cubicBezTo>
                    <a:pt x="36" y="17"/>
                    <a:pt x="36" y="18"/>
                    <a:pt x="35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4" y="19"/>
                    <a:pt x="34" y="19"/>
                  </a:cubicBezTo>
                  <a:cubicBezTo>
                    <a:pt x="34" y="19"/>
                    <a:pt x="33" y="19"/>
                    <a:pt x="33" y="19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2" y="19"/>
                    <a:pt x="32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29" y="18"/>
                    <a:pt x="28" y="18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8"/>
                    <a:pt x="24" y="18"/>
                    <a:pt x="24" y="18"/>
                  </a:cubicBezTo>
                  <a:cubicBezTo>
                    <a:pt x="23" y="18"/>
                    <a:pt x="23" y="18"/>
                    <a:pt x="22" y="18"/>
                  </a:cubicBezTo>
                  <a:cubicBezTo>
                    <a:pt x="22" y="18"/>
                    <a:pt x="21" y="18"/>
                    <a:pt x="21" y="18"/>
                  </a:cubicBezTo>
                  <a:cubicBezTo>
                    <a:pt x="20" y="18"/>
                    <a:pt x="20" y="17"/>
                    <a:pt x="20" y="16"/>
                  </a:cubicBezTo>
                  <a:cubicBezTo>
                    <a:pt x="20" y="16"/>
                    <a:pt x="19" y="15"/>
                    <a:pt x="19" y="15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3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3" y="12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2"/>
                    <a:pt x="27" y="12"/>
                  </a:cubicBezTo>
                  <a:cubicBezTo>
                    <a:pt x="27" y="13"/>
                    <a:pt x="27" y="14"/>
                    <a:pt x="29" y="14"/>
                  </a:cubicBezTo>
                  <a:cubicBezTo>
                    <a:pt x="29" y="14"/>
                    <a:pt x="30" y="14"/>
                    <a:pt x="31" y="13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0"/>
                    <a:pt x="29" y="9"/>
                    <a:pt x="29" y="9"/>
                  </a:cubicBezTo>
                  <a:cubicBezTo>
                    <a:pt x="29" y="8"/>
                    <a:pt x="30" y="7"/>
                    <a:pt x="31" y="6"/>
                  </a:cubicBezTo>
                  <a:cubicBezTo>
                    <a:pt x="31" y="5"/>
                    <a:pt x="29" y="4"/>
                    <a:pt x="28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6" y="4"/>
                    <a:pt x="26" y="5"/>
                    <a:pt x="25" y="5"/>
                  </a:cubicBezTo>
                  <a:cubicBezTo>
                    <a:pt x="23" y="6"/>
                    <a:pt x="22" y="5"/>
                    <a:pt x="21" y="7"/>
                  </a:cubicBezTo>
                  <a:cubicBezTo>
                    <a:pt x="20" y="8"/>
                    <a:pt x="20" y="9"/>
                    <a:pt x="19" y="10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5"/>
                    <a:pt x="14" y="16"/>
                    <a:pt x="14" y="17"/>
                  </a:cubicBezTo>
                  <a:cubicBezTo>
                    <a:pt x="13" y="18"/>
                    <a:pt x="12" y="17"/>
                    <a:pt x="11" y="17"/>
                  </a:cubicBezTo>
                  <a:cubicBezTo>
                    <a:pt x="10" y="18"/>
                    <a:pt x="9" y="17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5" y="18"/>
                    <a:pt x="5" y="18"/>
                  </a:cubicBezTo>
                  <a:cubicBezTo>
                    <a:pt x="4" y="18"/>
                    <a:pt x="4" y="20"/>
                    <a:pt x="5" y="22"/>
                  </a:cubicBezTo>
                  <a:cubicBezTo>
                    <a:pt x="5" y="22"/>
                    <a:pt x="5" y="22"/>
                    <a:pt x="6" y="22"/>
                  </a:cubicBezTo>
                  <a:cubicBezTo>
                    <a:pt x="6" y="22"/>
                    <a:pt x="9" y="23"/>
                    <a:pt x="10" y="23"/>
                  </a:cubicBezTo>
                  <a:cubicBezTo>
                    <a:pt x="10" y="24"/>
                    <a:pt x="10" y="25"/>
                    <a:pt x="10" y="25"/>
                  </a:cubicBezTo>
                  <a:cubicBezTo>
                    <a:pt x="10" y="26"/>
                    <a:pt x="9" y="26"/>
                    <a:pt x="9" y="27"/>
                  </a:cubicBezTo>
                  <a:cubicBezTo>
                    <a:pt x="10" y="29"/>
                    <a:pt x="11" y="29"/>
                    <a:pt x="11" y="31"/>
                  </a:cubicBezTo>
                  <a:cubicBezTo>
                    <a:pt x="12" y="31"/>
                    <a:pt x="12" y="31"/>
                    <a:pt x="12" y="33"/>
                  </a:cubicBezTo>
                  <a:cubicBezTo>
                    <a:pt x="12" y="33"/>
                    <a:pt x="12" y="33"/>
                    <a:pt x="12" y="34"/>
                  </a:cubicBezTo>
                  <a:cubicBezTo>
                    <a:pt x="12" y="34"/>
                    <a:pt x="12" y="34"/>
                    <a:pt x="11" y="35"/>
                  </a:cubicBezTo>
                  <a:cubicBezTo>
                    <a:pt x="10" y="37"/>
                    <a:pt x="9" y="38"/>
                    <a:pt x="7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4" y="39"/>
                    <a:pt x="4" y="39"/>
                    <a:pt x="3" y="38"/>
                  </a:cubicBezTo>
                  <a:cubicBezTo>
                    <a:pt x="2" y="38"/>
                    <a:pt x="1" y="38"/>
                    <a:pt x="0" y="38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4" y="39"/>
                    <a:pt x="4" y="39"/>
                    <a:pt x="5" y="40"/>
                  </a:cubicBezTo>
                  <a:cubicBezTo>
                    <a:pt x="5" y="40"/>
                    <a:pt x="6" y="40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8" y="41"/>
                    <a:pt x="10" y="42"/>
                    <a:pt x="10" y="42"/>
                  </a:cubicBezTo>
                  <a:cubicBezTo>
                    <a:pt x="10" y="43"/>
                    <a:pt x="10" y="45"/>
                    <a:pt x="11" y="44"/>
                  </a:cubicBezTo>
                  <a:cubicBezTo>
                    <a:pt x="13" y="44"/>
                    <a:pt x="12" y="41"/>
                    <a:pt x="13" y="40"/>
                  </a:cubicBezTo>
                  <a:cubicBezTo>
                    <a:pt x="15" y="40"/>
                    <a:pt x="17" y="40"/>
                    <a:pt x="18" y="42"/>
                  </a:cubicBezTo>
                  <a:cubicBezTo>
                    <a:pt x="19" y="41"/>
                    <a:pt x="19" y="40"/>
                    <a:pt x="19" y="39"/>
                  </a:cubicBezTo>
                  <a:cubicBezTo>
                    <a:pt x="20" y="38"/>
                    <a:pt x="19" y="39"/>
                    <a:pt x="21" y="38"/>
                  </a:cubicBezTo>
                  <a:cubicBezTo>
                    <a:pt x="21" y="38"/>
                    <a:pt x="22" y="38"/>
                    <a:pt x="22" y="38"/>
                  </a:cubicBezTo>
                  <a:cubicBezTo>
                    <a:pt x="23" y="37"/>
                    <a:pt x="24" y="37"/>
                    <a:pt x="24" y="37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8" y="34"/>
                    <a:pt x="28" y="31"/>
                    <a:pt x="30" y="30"/>
                  </a:cubicBezTo>
                  <a:cubicBezTo>
                    <a:pt x="31" y="29"/>
                    <a:pt x="32" y="29"/>
                    <a:pt x="33" y="29"/>
                  </a:cubicBezTo>
                  <a:cubicBezTo>
                    <a:pt x="35" y="30"/>
                    <a:pt x="35" y="31"/>
                    <a:pt x="36" y="33"/>
                  </a:cubicBezTo>
                  <a:cubicBezTo>
                    <a:pt x="36" y="34"/>
                    <a:pt x="37" y="35"/>
                    <a:pt x="37" y="36"/>
                  </a:cubicBezTo>
                  <a:cubicBezTo>
                    <a:pt x="38" y="37"/>
                    <a:pt x="37" y="39"/>
                    <a:pt x="37" y="41"/>
                  </a:cubicBezTo>
                  <a:cubicBezTo>
                    <a:pt x="37" y="43"/>
                    <a:pt x="37" y="43"/>
                    <a:pt x="39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2" y="43"/>
                    <a:pt x="42" y="43"/>
                    <a:pt x="43" y="42"/>
                  </a:cubicBezTo>
                  <a:cubicBezTo>
                    <a:pt x="46" y="41"/>
                    <a:pt x="48" y="40"/>
                    <a:pt x="51" y="40"/>
                  </a:cubicBezTo>
                  <a:cubicBezTo>
                    <a:pt x="53" y="40"/>
                    <a:pt x="55" y="39"/>
                    <a:pt x="57" y="40"/>
                  </a:cubicBezTo>
                  <a:moveTo>
                    <a:pt x="48" y="4"/>
                  </a:moveTo>
                  <a:cubicBezTo>
                    <a:pt x="48" y="5"/>
                    <a:pt x="49" y="5"/>
                    <a:pt x="49" y="5"/>
                  </a:cubicBezTo>
                  <a:cubicBezTo>
                    <a:pt x="49" y="5"/>
                    <a:pt x="48" y="5"/>
                    <a:pt x="48" y="4"/>
                  </a:cubicBezTo>
                  <a:moveTo>
                    <a:pt x="41" y="9"/>
                  </a:moveTo>
                  <a:cubicBezTo>
                    <a:pt x="42" y="9"/>
                    <a:pt x="43" y="8"/>
                    <a:pt x="44" y="8"/>
                  </a:cubicBezTo>
                  <a:cubicBezTo>
                    <a:pt x="43" y="8"/>
                    <a:pt x="42" y="9"/>
                    <a:pt x="41" y="9"/>
                  </a:cubicBezTo>
                  <a:cubicBezTo>
                    <a:pt x="41" y="9"/>
                    <a:pt x="41" y="9"/>
                    <a:pt x="40" y="10"/>
                  </a:cubicBezTo>
                  <a:cubicBezTo>
                    <a:pt x="41" y="9"/>
                    <a:pt x="41" y="9"/>
                    <a:pt x="41" y="9"/>
                  </a:cubicBezTo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9" y="12"/>
                    <a:pt x="39" y="11"/>
                  </a:cubicBezTo>
                  <a:cubicBezTo>
                    <a:pt x="39" y="12"/>
                    <a:pt x="38" y="12"/>
                    <a:pt x="38" y="12"/>
                  </a:cubicBezTo>
                  <a:moveTo>
                    <a:pt x="35" y="0"/>
                  </a:moveTo>
                  <a:cubicBezTo>
                    <a:pt x="36" y="0"/>
                    <a:pt x="37" y="0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0" name="Freeform 360"/>
            <p:cNvSpPr>
              <a:spLocks/>
            </p:cNvSpPr>
            <p:nvPr/>
          </p:nvSpPr>
          <p:spPr bwMode="auto">
            <a:xfrm>
              <a:off x="9270153" y="2583191"/>
              <a:ext cx="278405" cy="261992"/>
            </a:xfrm>
            <a:custGeom>
              <a:avLst/>
              <a:gdLst/>
              <a:ahLst/>
              <a:cxnLst>
                <a:cxn ang="0">
                  <a:pos x="218" y="45"/>
                </a:cxn>
                <a:cxn ang="0">
                  <a:pos x="206" y="48"/>
                </a:cxn>
                <a:cxn ang="0">
                  <a:pos x="198" y="55"/>
                </a:cxn>
                <a:cxn ang="0">
                  <a:pos x="187" y="55"/>
                </a:cxn>
                <a:cxn ang="0">
                  <a:pos x="178" y="56"/>
                </a:cxn>
                <a:cxn ang="0">
                  <a:pos x="160" y="49"/>
                </a:cxn>
                <a:cxn ang="0">
                  <a:pos x="154" y="49"/>
                </a:cxn>
                <a:cxn ang="0">
                  <a:pos x="154" y="58"/>
                </a:cxn>
                <a:cxn ang="0">
                  <a:pos x="145" y="60"/>
                </a:cxn>
                <a:cxn ang="0">
                  <a:pos x="136" y="58"/>
                </a:cxn>
                <a:cxn ang="0">
                  <a:pos x="127" y="55"/>
                </a:cxn>
                <a:cxn ang="0">
                  <a:pos x="116" y="53"/>
                </a:cxn>
                <a:cxn ang="0">
                  <a:pos x="107" y="47"/>
                </a:cxn>
                <a:cxn ang="0">
                  <a:pos x="99" y="43"/>
                </a:cxn>
                <a:cxn ang="0">
                  <a:pos x="92" y="39"/>
                </a:cxn>
                <a:cxn ang="0">
                  <a:pos x="95" y="31"/>
                </a:cxn>
                <a:cxn ang="0">
                  <a:pos x="97" y="26"/>
                </a:cxn>
                <a:cxn ang="0">
                  <a:pos x="81" y="13"/>
                </a:cxn>
                <a:cxn ang="0">
                  <a:pos x="73" y="3"/>
                </a:cxn>
                <a:cxn ang="0">
                  <a:pos x="57" y="2"/>
                </a:cxn>
                <a:cxn ang="0">
                  <a:pos x="49" y="16"/>
                </a:cxn>
                <a:cxn ang="0">
                  <a:pos x="36" y="32"/>
                </a:cxn>
                <a:cxn ang="0">
                  <a:pos x="28" y="47"/>
                </a:cxn>
                <a:cxn ang="0">
                  <a:pos x="11" y="58"/>
                </a:cxn>
                <a:cxn ang="0">
                  <a:pos x="19" y="69"/>
                </a:cxn>
                <a:cxn ang="0">
                  <a:pos x="6" y="79"/>
                </a:cxn>
                <a:cxn ang="0">
                  <a:pos x="4" y="90"/>
                </a:cxn>
                <a:cxn ang="0">
                  <a:pos x="10" y="93"/>
                </a:cxn>
                <a:cxn ang="0">
                  <a:pos x="17" y="109"/>
                </a:cxn>
                <a:cxn ang="0">
                  <a:pos x="30" y="100"/>
                </a:cxn>
                <a:cxn ang="0">
                  <a:pos x="35" y="122"/>
                </a:cxn>
                <a:cxn ang="0">
                  <a:pos x="45" y="158"/>
                </a:cxn>
                <a:cxn ang="0">
                  <a:pos x="54" y="181"/>
                </a:cxn>
                <a:cxn ang="0">
                  <a:pos x="70" y="210"/>
                </a:cxn>
                <a:cxn ang="0">
                  <a:pos x="89" y="194"/>
                </a:cxn>
                <a:cxn ang="0">
                  <a:pos x="92" y="166"/>
                </a:cxn>
                <a:cxn ang="0">
                  <a:pos x="98" y="149"/>
                </a:cxn>
                <a:cxn ang="0">
                  <a:pos x="118" y="133"/>
                </a:cxn>
                <a:cxn ang="0">
                  <a:pos x="131" y="119"/>
                </a:cxn>
                <a:cxn ang="0">
                  <a:pos x="146" y="103"/>
                </a:cxn>
                <a:cxn ang="0">
                  <a:pos x="162" y="98"/>
                </a:cxn>
                <a:cxn ang="0">
                  <a:pos x="160" y="87"/>
                </a:cxn>
                <a:cxn ang="0">
                  <a:pos x="158" y="82"/>
                </a:cxn>
                <a:cxn ang="0">
                  <a:pos x="158" y="77"/>
                </a:cxn>
                <a:cxn ang="0">
                  <a:pos x="154" y="75"/>
                </a:cxn>
                <a:cxn ang="0">
                  <a:pos x="157" y="71"/>
                </a:cxn>
                <a:cxn ang="0">
                  <a:pos x="158" y="68"/>
                </a:cxn>
                <a:cxn ang="0">
                  <a:pos x="154" y="66"/>
                </a:cxn>
                <a:cxn ang="0">
                  <a:pos x="158" y="61"/>
                </a:cxn>
                <a:cxn ang="0">
                  <a:pos x="164" y="64"/>
                </a:cxn>
                <a:cxn ang="0">
                  <a:pos x="174" y="71"/>
                </a:cxn>
                <a:cxn ang="0">
                  <a:pos x="187" y="75"/>
                </a:cxn>
                <a:cxn ang="0">
                  <a:pos x="180" y="81"/>
                </a:cxn>
                <a:cxn ang="0">
                  <a:pos x="180" y="88"/>
                </a:cxn>
                <a:cxn ang="0">
                  <a:pos x="186" y="85"/>
                </a:cxn>
                <a:cxn ang="0">
                  <a:pos x="189" y="96"/>
                </a:cxn>
                <a:cxn ang="0">
                  <a:pos x="195" y="83"/>
                </a:cxn>
                <a:cxn ang="0">
                  <a:pos x="207" y="66"/>
                </a:cxn>
                <a:cxn ang="0">
                  <a:pos x="212" y="58"/>
                </a:cxn>
                <a:cxn ang="0">
                  <a:pos x="224" y="50"/>
                </a:cxn>
              </a:cxnLst>
              <a:rect l="0" t="0" r="r" b="b"/>
              <a:pathLst>
                <a:path w="224" h="211">
                  <a:moveTo>
                    <a:pt x="224" y="50"/>
                  </a:moveTo>
                  <a:cubicBezTo>
                    <a:pt x="224" y="50"/>
                    <a:pt x="224" y="50"/>
                    <a:pt x="224" y="50"/>
                  </a:cubicBezTo>
                  <a:cubicBezTo>
                    <a:pt x="224" y="50"/>
                    <a:pt x="224" y="49"/>
                    <a:pt x="224" y="49"/>
                  </a:cubicBezTo>
                  <a:cubicBezTo>
                    <a:pt x="223" y="49"/>
                    <a:pt x="223" y="48"/>
                    <a:pt x="223" y="48"/>
                  </a:cubicBezTo>
                  <a:cubicBezTo>
                    <a:pt x="222" y="47"/>
                    <a:pt x="221" y="47"/>
                    <a:pt x="220" y="46"/>
                  </a:cubicBezTo>
                  <a:cubicBezTo>
                    <a:pt x="219" y="46"/>
                    <a:pt x="219" y="45"/>
                    <a:pt x="218" y="45"/>
                  </a:cubicBezTo>
                  <a:cubicBezTo>
                    <a:pt x="217" y="44"/>
                    <a:pt x="216" y="44"/>
                    <a:pt x="216" y="44"/>
                  </a:cubicBezTo>
                  <a:cubicBezTo>
                    <a:pt x="215" y="43"/>
                    <a:pt x="215" y="44"/>
                    <a:pt x="214" y="44"/>
                  </a:cubicBezTo>
                  <a:cubicBezTo>
                    <a:pt x="213" y="44"/>
                    <a:pt x="211" y="45"/>
                    <a:pt x="209" y="45"/>
                  </a:cubicBezTo>
                  <a:cubicBezTo>
                    <a:pt x="209" y="45"/>
                    <a:pt x="209" y="45"/>
                    <a:pt x="208" y="46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7" y="46"/>
                    <a:pt x="207" y="47"/>
                    <a:pt x="206" y="48"/>
                  </a:cubicBezTo>
                  <a:cubicBezTo>
                    <a:pt x="205" y="48"/>
                    <a:pt x="204" y="49"/>
                    <a:pt x="204" y="49"/>
                  </a:cubicBezTo>
                  <a:cubicBezTo>
                    <a:pt x="203" y="50"/>
                    <a:pt x="202" y="49"/>
                    <a:pt x="202" y="50"/>
                  </a:cubicBezTo>
                  <a:cubicBezTo>
                    <a:pt x="202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2"/>
                    <a:pt x="200" y="53"/>
                    <a:pt x="200" y="54"/>
                  </a:cubicBezTo>
                  <a:cubicBezTo>
                    <a:pt x="199" y="55"/>
                    <a:pt x="198" y="55"/>
                    <a:pt x="198" y="55"/>
                  </a:cubicBezTo>
                  <a:cubicBezTo>
                    <a:pt x="197" y="55"/>
                    <a:pt x="197" y="56"/>
                    <a:pt x="196" y="56"/>
                  </a:cubicBezTo>
                  <a:cubicBezTo>
                    <a:pt x="196" y="56"/>
                    <a:pt x="194" y="56"/>
                    <a:pt x="194" y="56"/>
                  </a:cubicBezTo>
                  <a:cubicBezTo>
                    <a:pt x="192" y="56"/>
                    <a:pt x="192" y="56"/>
                    <a:pt x="190" y="56"/>
                  </a:cubicBezTo>
                  <a:cubicBezTo>
                    <a:pt x="190" y="56"/>
                    <a:pt x="189" y="56"/>
                    <a:pt x="188" y="55"/>
                  </a:cubicBezTo>
                  <a:cubicBezTo>
                    <a:pt x="188" y="55"/>
                    <a:pt x="188" y="55"/>
                    <a:pt x="187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7" y="56"/>
                    <a:pt x="187" y="56"/>
                    <a:pt x="186" y="56"/>
                  </a:cubicBezTo>
                  <a:cubicBezTo>
                    <a:pt x="186" y="56"/>
                    <a:pt x="186" y="56"/>
                    <a:pt x="185" y="56"/>
                  </a:cubicBezTo>
                  <a:cubicBezTo>
                    <a:pt x="185" y="56"/>
                    <a:pt x="184" y="56"/>
                    <a:pt x="184" y="57"/>
                  </a:cubicBezTo>
                  <a:cubicBezTo>
                    <a:pt x="184" y="57"/>
                    <a:pt x="182" y="57"/>
                    <a:pt x="182" y="57"/>
                  </a:cubicBezTo>
                  <a:cubicBezTo>
                    <a:pt x="181" y="57"/>
                    <a:pt x="180" y="56"/>
                    <a:pt x="180" y="56"/>
                  </a:cubicBezTo>
                  <a:cubicBezTo>
                    <a:pt x="179" y="56"/>
                    <a:pt x="178" y="57"/>
                    <a:pt x="178" y="56"/>
                  </a:cubicBezTo>
                  <a:cubicBezTo>
                    <a:pt x="177" y="56"/>
                    <a:pt x="174" y="57"/>
                    <a:pt x="173" y="57"/>
                  </a:cubicBezTo>
                  <a:cubicBezTo>
                    <a:pt x="170" y="56"/>
                    <a:pt x="165" y="56"/>
                    <a:pt x="162" y="57"/>
                  </a:cubicBezTo>
                  <a:cubicBezTo>
                    <a:pt x="161" y="57"/>
                    <a:pt x="161" y="56"/>
                    <a:pt x="161" y="55"/>
                  </a:cubicBezTo>
                  <a:cubicBezTo>
                    <a:pt x="161" y="55"/>
                    <a:pt x="161" y="54"/>
                    <a:pt x="161" y="54"/>
                  </a:cubicBezTo>
                  <a:cubicBezTo>
                    <a:pt x="160" y="53"/>
                    <a:pt x="160" y="53"/>
                    <a:pt x="160" y="52"/>
                  </a:cubicBezTo>
                  <a:cubicBezTo>
                    <a:pt x="161" y="51"/>
                    <a:pt x="160" y="50"/>
                    <a:pt x="160" y="49"/>
                  </a:cubicBezTo>
                  <a:cubicBezTo>
                    <a:pt x="160" y="49"/>
                    <a:pt x="160" y="48"/>
                    <a:pt x="160" y="47"/>
                  </a:cubicBezTo>
                  <a:cubicBezTo>
                    <a:pt x="160" y="46"/>
                    <a:pt x="159" y="45"/>
                    <a:pt x="158" y="45"/>
                  </a:cubicBezTo>
                  <a:cubicBezTo>
                    <a:pt x="158" y="45"/>
                    <a:pt x="157" y="46"/>
                    <a:pt x="156" y="46"/>
                  </a:cubicBezTo>
                  <a:cubicBezTo>
                    <a:pt x="156" y="46"/>
                    <a:pt x="156" y="47"/>
                    <a:pt x="155" y="47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4" y="48"/>
                    <a:pt x="154" y="49"/>
                    <a:pt x="154" y="49"/>
                  </a:cubicBezTo>
                  <a:cubicBezTo>
                    <a:pt x="154" y="50"/>
                    <a:pt x="155" y="51"/>
                    <a:pt x="154" y="52"/>
                  </a:cubicBezTo>
                  <a:cubicBezTo>
                    <a:pt x="154" y="52"/>
                    <a:pt x="154" y="52"/>
                    <a:pt x="154" y="53"/>
                  </a:cubicBezTo>
                  <a:cubicBezTo>
                    <a:pt x="154" y="53"/>
                    <a:pt x="154" y="53"/>
                    <a:pt x="154" y="54"/>
                  </a:cubicBezTo>
                  <a:cubicBezTo>
                    <a:pt x="154" y="54"/>
                    <a:pt x="154" y="55"/>
                    <a:pt x="154" y="56"/>
                  </a:cubicBezTo>
                  <a:cubicBezTo>
                    <a:pt x="154" y="56"/>
                    <a:pt x="154" y="57"/>
                    <a:pt x="154" y="57"/>
                  </a:cubicBezTo>
                  <a:cubicBezTo>
                    <a:pt x="154" y="57"/>
                    <a:pt x="154" y="57"/>
                    <a:pt x="154" y="58"/>
                  </a:cubicBezTo>
                  <a:cubicBezTo>
                    <a:pt x="154" y="58"/>
                    <a:pt x="154" y="58"/>
                    <a:pt x="154" y="58"/>
                  </a:cubicBezTo>
                  <a:cubicBezTo>
                    <a:pt x="153" y="59"/>
                    <a:pt x="154" y="60"/>
                    <a:pt x="154" y="61"/>
                  </a:cubicBezTo>
                  <a:cubicBezTo>
                    <a:pt x="153" y="62"/>
                    <a:pt x="151" y="61"/>
                    <a:pt x="149" y="61"/>
                  </a:cubicBezTo>
                  <a:cubicBezTo>
                    <a:pt x="149" y="61"/>
                    <a:pt x="148" y="61"/>
                    <a:pt x="147" y="61"/>
                  </a:cubicBezTo>
                  <a:cubicBezTo>
                    <a:pt x="146" y="61"/>
                    <a:pt x="146" y="60"/>
                    <a:pt x="146" y="60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59"/>
                    <a:pt x="142" y="60"/>
                    <a:pt x="140" y="60"/>
                  </a:cubicBezTo>
                  <a:cubicBezTo>
                    <a:pt x="140" y="60"/>
                    <a:pt x="139" y="60"/>
                    <a:pt x="138" y="60"/>
                  </a:cubicBezTo>
                  <a:cubicBezTo>
                    <a:pt x="138" y="60"/>
                    <a:pt x="138" y="60"/>
                    <a:pt x="138" y="59"/>
                  </a:cubicBezTo>
                  <a:cubicBezTo>
                    <a:pt x="137" y="59"/>
                    <a:pt x="137" y="59"/>
                    <a:pt x="137" y="59"/>
                  </a:cubicBezTo>
                  <a:cubicBezTo>
                    <a:pt x="136" y="59"/>
                    <a:pt x="136" y="58"/>
                    <a:pt x="136" y="58"/>
                  </a:cubicBezTo>
                  <a:cubicBezTo>
                    <a:pt x="136" y="58"/>
                    <a:pt x="136" y="57"/>
                    <a:pt x="135" y="57"/>
                  </a:cubicBezTo>
                  <a:cubicBezTo>
                    <a:pt x="135" y="57"/>
                    <a:pt x="134" y="57"/>
                    <a:pt x="133" y="57"/>
                  </a:cubicBezTo>
                  <a:cubicBezTo>
                    <a:pt x="133" y="57"/>
                    <a:pt x="132" y="57"/>
                    <a:pt x="132" y="57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0" y="57"/>
                    <a:pt x="129" y="57"/>
                    <a:pt x="128" y="56"/>
                  </a:cubicBezTo>
                  <a:cubicBezTo>
                    <a:pt x="128" y="56"/>
                    <a:pt x="127" y="55"/>
                    <a:pt x="127" y="55"/>
                  </a:cubicBezTo>
                  <a:cubicBezTo>
                    <a:pt x="126" y="54"/>
                    <a:pt x="126" y="53"/>
                    <a:pt x="126" y="53"/>
                  </a:cubicBezTo>
                  <a:cubicBezTo>
                    <a:pt x="125" y="53"/>
                    <a:pt x="125" y="52"/>
                    <a:pt x="124" y="52"/>
                  </a:cubicBezTo>
                  <a:cubicBezTo>
                    <a:pt x="124" y="52"/>
                    <a:pt x="123" y="51"/>
                    <a:pt x="122" y="51"/>
                  </a:cubicBezTo>
                  <a:cubicBezTo>
                    <a:pt x="122" y="51"/>
                    <a:pt x="120" y="51"/>
                    <a:pt x="120" y="51"/>
                  </a:cubicBezTo>
                  <a:cubicBezTo>
                    <a:pt x="119" y="51"/>
                    <a:pt x="119" y="52"/>
                    <a:pt x="119" y="53"/>
                  </a:cubicBezTo>
                  <a:cubicBezTo>
                    <a:pt x="118" y="53"/>
                    <a:pt x="117" y="53"/>
                    <a:pt x="116" y="53"/>
                  </a:cubicBezTo>
                  <a:cubicBezTo>
                    <a:pt x="116" y="53"/>
                    <a:pt x="116" y="52"/>
                    <a:pt x="115" y="52"/>
                  </a:cubicBezTo>
                  <a:cubicBezTo>
                    <a:pt x="115" y="52"/>
                    <a:pt x="115" y="52"/>
                    <a:pt x="114" y="52"/>
                  </a:cubicBezTo>
                  <a:cubicBezTo>
                    <a:pt x="114" y="52"/>
                    <a:pt x="113" y="51"/>
                    <a:pt x="112" y="51"/>
                  </a:cubicBezTo>
                  <a:cubicBezTo>
                    <a:pt x="111" y="51"/>
                    <a:pt x="111" y="50"/>
                    <a:pt x="111" y="49"/>
                  </a:cubicBezTo>
                  <a:cubicBezTo>
                    <a:pt x="110" y="49"/>
                    <a:pt x="109" y="48"/>
                    <a:pt x="109" y="48"/>
                  </a:cubicBezTo>
                  <a:cubicBezTo>
                    <a:pt x="108" y="47"/>
                    <a:pt x="108" y="47"/>
                    <a:pt x="107" y="47"/>
                  </a:cubicBezTo>
                  <a:cubicBezTo>
                    <a:pt x="106" y="47"/>
                    <a:pt x="105" y="48"/>
                    <a:pt x="104" y="47"/>
                  </a:cubicBezTo>
                  <a:cubicBezTo>
                    <a:pt x="104" y="47"/>
                    <a:pt x="104" y="47"/>
                    <a:pt x="103" y="47"/>
                  </a:cubicBezTo>
                  <a:cubicBezTo>
                    <a:pt x="103" y="47"/>
                    <a:pt x="103" y="47"/>
                    <a:pt x="102" y="46"/>
                  </a:cubicBezTo>
                  <a:cubicBezTo>
                    <a:pt x="102" y="46"/>
                    <a:pt x="101" y="46"/>
                    <a:pt x="101" y="45"/>
                  </a:cubicBezTo>
                  <a:cubicBezTo>
                    <a:pt x="101" y="45"/>
                    <a:pt x="101" y="45"/>
                    <a:pt x="100" y="45"/>
                  </a:cubicBezTo>
                  <a:cubicBezTo>
                    <a:pt x="100" y="45"/>
                    <a:pt x="99" y="44"/>
                    <a:pt x="99" y="43"/>
                  </a:cubicBezTo>
                  <a:cubicBezTo>
                    <a:pt x="99" y="43"/>
                    <a:pt x="98" y="43"/>
                    <a:pt x="98" y="42"/>
                  </a:cubicBezTo>
                  <a:cubicBezTo>
                    <a:pt x="98" y="42"/>
                    <a:pt x="97" y="42"/>
                    <a:pt x="97" y="42"/>
                  </a:cubicBezTo>
                  <a:cubicBezTo>
                    <a:pt x="96" y="42"/>
                    <a:pt x="96" y="42"/>
                    <a:pt x="95" y="41"/>
                  </a:cubicBezTo>
                  <a:cubicBezTo>
                    <a:pt x="94" y="41"/>
                    <a:pt x="93" y="41"/>
                    <a:pt x="93" y="40"/>
                  </a:cubicBezTo>
                  <a:cubicBezTo>
                    <a:pt x="92" y="40"/>
                    <a:pt x="92" y="40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1" y="38"/>
                    <a:pt x="92" y="37"/>
                    <a:pt x="92" y="37"/>
                  </a:cubicBezTo>
                  <a:cubicBezTo>
                    <a:pt x="92" y="36"/>
                    <a:pt x="92" y="36"/>
                    <a:pt x="92" y="35"/>
                  </a:cubicBezTo>
                  <a:cubicBezTo>
                    <a:pt x="92" y="35"/>
                    <a:pt x="93" y="35"/>
                    <a:pt x="93" y="35"/>
                  </a:cubicBezTo>
                  <a:cubicBezTo>
                    <a:pt x="93" y="34"/>
                    <a:pt x="93" y="34"/>
                    <a:pt x="94" y="33"/>
                  </a:cubicBezTo>
                  <a:cubicBezTo>
                    <a:pt x="94" y="33"/>
                    <a:pt x="94" y="33"/>
                    <a:pt x="94" y="32"/>
                  </a:cubicBezTo>
                  <a:cubicBezTo>
                    <a:pt x="94" y="32"/>
                    <a:pt x="95" y="32"/>
                    <a:pt x="95" y="31"/>
                  </a:cubicBezTo>
                  <a:cubicBezTo>
                    <a:pt x="95" y="31"/>
                    <a:pt x="95" y="31"/>
                    <a:pt x="95" y="30"/>
                  </a:cubicBezTo>
                  <a:cubicBezTo>
                    <a:pt x="95" y="30"/>
                    <a:pt x="96" y="29"/>
                    <a:pt x="97" y="29"/>
                  </a:cubicBezTo>
                  <a:cubicBezTo>
                    <a:pt x="98" y="28"/>
                    <a:pt x="98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99" y="28"/>
                    <a:pt x="98" y="27"/>
                  </a:cubicBezTo>
                  <a:cubicBezTo>
                    <a:pt x="98" y="27"/>
                    <a:pt x="98" y="26"/>
                    <a:pt x="97" y="26"/>
                  </a:cubicBezTo>
                  <a:cubicBezTo>
                    <a:pt x="97" y="25"/>
                    <a:pt x="96" y="25"/>
                    <a:pt x="96" y="25"/>
                  </a:cubicBezTo>
                  <a:cubicBezTo>
                    <a:pt x="95" y="24"/>
                    <a:pt x="94" y="23"/>
                    <a:pt x="92" y="22"/>
                  </a:cubicBezTo>
                  <a:cubicBezTo>
                    <a:pt x="92" y="21"/>
                    <a:pt x="91" y="21"/>
                    <a:pt x="90" y="20"/>
                  </a:cubicBezTo>
                  <a:cubicBezTo>
                    <a:pt x="89" y="20"/>
                    <a:pt x="88" y="19"/>
                    <a:pt x="87" y="18"/>
                  </a:cubicBezTo>
                  <a:cubicBezTo>
                    <a:pt x="86" y="17"/>
                    <a:pt x="86" y="16"/>
                    <a:pt x="85" y="16"/>
                  </a:cubicBezTo>
                  <a:cubicBezTo>
                    <a:pt x="83" y="15"/>
                    <a:pt x="82" y="14"/>
                    <a:pt x="81" y="13"/>
                  </a:cubicBezTo>
                  <a:cubicBezTo>
                    <a:pt x="81" y="12"/>
                    <a:pt x="81" y="11"/>
                    <a:pt x="81" y="10"/>
                  </a:cubicBezTo>
                  <a:cubicBezTo>
                    <a:pt x="81" y="9"/>
                    <a:pt x="80" y="9"/>
                    <a:pt x="80" y="8"/>
                  </a:cubicBezTo>
                  <a:cubicBezTo>
                    <a:pt x="79" y="6"/>
                    <a:pt x="78" y="5"/>
                    <a:pt x="77" y="5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3"/>
                    <a:pt x="74" y="3"/>
                    <a:pt x="74" y="3"/>
                  </a:cubicBezTo>
                  <a:cubicBezTo>
                    <a:pt x="74" y="3"/>
                    <a:pt x="73" y="3"/>
                    <a:pt x="73" y="3"/>
                  </a:cubicBezTo>
                  <a:cubicBezTo>
                    <a:pt x="71" y="3"/>
                    <a:pt x="70" y="2"/>
                    <a:pt x="69" y="1"/>
                  </a:cubicBezTo>
                  <a:cubicBezTo>
                    <a:pt x="68" y="1"/>
                    <a:pt x="67" y="1"/>
                    <a:pt x="65" y="1"/>
                  </a:cubicBezTo>
                  <a:cubicBezTo>
                    <a:pt x="65" y="0"/>
                    <a:pt x="64" y="0"/>
                    <a:pt x="63" y="1"/>
                  </a:cubicBezTo>
                  <a:cubicBezTo>
                    <a:pt x="62" y="1"/>
                    <a:pt x="62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9" y="1"/>
                    <a:pt x="58" y="2"/>
                    <a:pt x="57" y="2"/>
                  </a:cubicBezTo>
                  <a:cubicBezTo>
                    <a:pt x="57" y="3"/>
                    <a:pt x="57" y="4"/>
                    <a:pt x="57" y="6"/>
                  </a:cubicBezTo>
                  <a:cubicBezTo>
                    <a:pt x="57" y="6"/>
                    <a:pt x="57" y="7"/>
                    <a:pt x="57" y="8"/>
                  </a:cubicBezTo>
                  <a:cubicBezTo>
                    <a:pt x="56" y="9"/>
                    <a:pt x="54" y="8"/>
                    <a:pt x="53" y="9"/>
                  </a:cubicBezTo>
                  <a:cubicBezTo>
                    <a:pt x="52" y="9"/>
                    <a:pt x="52" y="10"/>
                    <a:pt x="52" y="10"/>
                  </a:cubicBezTo>
                  <a:cubicBezTo>
                    <a:pt x="51" y="11"/>
                    <a:pt x="50" y="11"/>
                    <a:pt x="50" y="12"/>
                  </a:cubicBezTo>
                  <a:cubicBezTo>
                    <a:pt x="49" y="13"/>
                    <a:pt x="49" y="15"/>
                    <a:pt x="49" y="16"/>
                  </a:cubicBezTo>
                  <a:cubicBezTo>
                    <a:pt x="49" y="17"/>
                    <a:pt x="50" y="19"/>
                    <a:pt x="49" y="20"/>
                  </a:cubicBezTo>
                  <a:cubicBezTo>
                    <a:pt x="48" y="22"/>
                    <a:pt x="46" y="22"/>
                    <a:pt x="45" y="23"/>
                  </a:cubicBezTo>
                  <a:cubicBezTo>
                    <a:pt x="44" y="24"/>
                    <a:pt x="43" y="25"/>
                    <a:pt x="42" y="26"/>
                  </a:cubicBezTo>
                  <a:cubicBezTo>
                    <a:pt x="42" y="27"/>
                    <a:pt x="43" y="28"/>
                    <a:pt x="43" y="28"/>
                  </a:cubicBezTo>
                  <a:cubicBezTo>
                    <a:pt x="42" y="30"/>
                    <a:pt x="41" y="29"/>
                    <a:pt x="40" y="29"/>
                  </a:cubicBezTo>
                  <a:cubicBezTo>
                    <a:pt x="38" y="29"/>
                    <a:pt x="36" y="30"/>
                    <a:pt x="36" y="32"/>
                  </a:cubicBezTo>
                  <a:cubicBezTo>
                    <a:pt x="36" y="34"/>
                    <a:pt x="36" y="35"/>
                    <a:pt x="36" y="37"/>
                  </a:cubicBezTo>
                  <a:cubicBezTo>
                    <a:pt x="36" y="38"/>
                    <a:pt x="36" y="37"/>
                    <a:pt x="35" y="38"/>
                  </a:cubicBezTo>
                  <a:cubicBezTo>
                    <a:pt x="34" y="38"/>
                    <a:pt x="33" y="38"/>
                    <a:pt x="33" y="39"/>
                  </a:cubicBezTo>
                  <a:cubicBezTo>
                    <a:pt x="32" y="39"/>
                    <a:pt x="31" y="40"/>
                    <a:pt x="31" y="41"/>
                  </a:cubicBezTo>
                  <a:cubicBezTo>
                    <a:pt x="30" y="42"/>
                    <a:pt x="30" y="42"/>
                    <a:pt x="29" y="43"/>
                  </a:cubicBezTo>
                  <a:cubicBezTo>
                    <a:pt x="29" y="44"/>
                    <a:pt x="28" y="45"/>
                    <a:pt x="28" y="47"/>
                  </a:cubicBezTo>
                  <a:cubicBezTo>
                    <a:pt x="27" y="48"/>
                    <a:pt x="25" y="49"/>
                    <a:pt x="23" y="49"/>
                  </a:cubicBezTo>
                  <a:cubicBezTo>
                    <a:pt x="20" y="49"/>
                    <a:pt x="16" y="45"/>
                    <a:pt x="14" y="48"/>
                  </a:cubicBezTo>
                  <a:cubicBezTo>
                    <a:pt x="14" y="49"/>
                    <a:pt x="14" y="50"/>
                    <a:pt x="13" y="51"/>
                  </a:cubicBezTo>
                  <a:cubicBezTo>
                    <a:pt x="13" y="52"/>
                    <a:pt x="12" y="52"/>
                    <a:pt x="11" y="53"/>
                  </a:cubicBezTo>
                  <a:cubicBezTo>
                    <a:pt x="10" y="53"/>
                    <a:pt x="8" y="56"/>
                    <a:pt x="9" y="57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2" y="58"/>
                    <a:pt x="13" y="59"/>
                    <a:pt x="14" y="60"/>
                  </a:cubicBezTo>
                  <a:cubicBezTo>
                    <a:pt x="14" y="61"/>
                    <a:pt x="13" y="63"/>
                    <a:pt x="14" y="64"/>
                  </a:cubicBezTo>
                  <a:cubicBezTo>
                    <a:pt x="14" y="65"/>
                    <a:pt x="15" y="65"/>
                    <a:pt x="16" y="65"/>
                  </a:cubicBezTo>
                  <a:cubicBezTo>
                    <a:pt x="17" y="65"/>
                    <a:pt x="17" y="66"/>
                    <a:pt x="18" y="66"/>
                  </a:cubicBezTo>
                  <a:cubicBezTo>
                    <a:pt x="19" y="67"/>
                    <a:pt x="18" y="67"/>
                    <a:pt x="19" y="68"/>
                  </a:cubicBezTo>
                  <a:cubicBezTo>
                    <a:pt x="19" y="68"/>
                    <a:pt x="19" y="68"/>
                    <a:pt x="19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20" y="72"/>
                    <a:pt x="21" y="73"/>
                    <a:pt x="21" y="75"/>
                  </a:cubicBezTo>
                  <a:cubicBezTo>
                    <a:pt x="21" y="76"/>
                    <a:pt x="21" y="77"/>
                    <a:pt x="21" y="77"/>
                  </a:cubicBezTo>
                  <a:cubicBezTo>
                    <a:pt x="20" y="78"/>
                    <a:pt x="18" y="78"/>
                    <a:pt x="18" y="78"/>
                  </a:cubicBezTo>
                  <a:cubicBezTo>
                    <a:pt x="16" y="78"/>
                    <a:pt x="15" y="79"/>
                    <a:pt x="14" y="80"/>
                  </a:cubicBezTo>
                  <a:cubicBezTo>
                    <a:pt x="11" y="80"/>
                    <a:pt x="9" y="79"/>
                    <a:pt x="6" y="79"/>
                  </a:cubicBezTo>
                  <a:cubicBezTo>
                    <a:pt x="4" y="79"/>
                    <a:pt x="3" y="79"/>
                    <a:pt x="2" y="81"/>
                  </a:cubicBezTo>
                  <a:cubicBezTo>
                    <a:pt x="2" y="82"/>
                    <a:pt x="1" y="83"/>
                    <a:pt x="1" y="83"/>
                  </a:cubicBezTo>
                  <a:cubicBezTo>
                    <a:pt x="0" y="84"/>
                    <a:pt x="1" y="84"/>
                    <a:pt x="1" y="85"/>
                  </a:cubicBezTo>
                  <a:cubicBezTo>
                    <a:pt x="1" y="86"/>
                    <a:pt x="1" y="88"/>
                    <a:pt x="2" y="89"/>
                  </a:cubicBezTo>
                  <a:cubicBezTo>
                    <a:pt x="2" y="89"/>
                    <a:pt x="3" y="89"/>
                    <a:pt x="3" y="90"/>
                  </a:cubicBezTo>
                  <a:cubicBezTo>
                    <a:pt x="4" y="90"/>
                    <a:pt x="4" y="90"/>
                    <a:pt x="4" y="90"/>
                  </a:cubicBezTo>
                  <a:cubicBezTo>
                    <a:pt x="5" y="91"/>
                    <a:pt x="6" y="91"/>
                    <a:pt x="7" y="91"/>
                  </a:cubicBezTo>
                  <a:cubicBezTo>
                    <a:pt x="8" y="91"/>
                    <a:pt x="9" y="91"/>
                    <a:pt x="10" y="91"/>
                  </a:cubicBezTo>
                  <a:cubicBezTo>
                    <a:pt x="11" y="91"/>
                    <a:pt x="12" y="91"/>
                    <a:pt x="12" y="91"/>
                  </a:cubicBezTo>
                  <a:cubicBezTo>
                    <a:pt x="12" y="91"/>
                    <a:pt x="13" y="90"/>
                    <a:pt x="13" y="90"/>
                  </a:cubicBezTo>
                  <a:cubicBezTo>
                    <a:pt x="15" y="90"/>
                    <a:pt x="16" y="93"/>
                    <a:pt x="13" y="93"/>
                  </a:cubicBezTo>
                  <a:cubicBezTo>
                    <a:pt x="12" y="93"/>
                    <a:pt x="11" y="93"/>
                    <a:pt x="10" y="93"/>
                  </a:cubicBezTo>
                  <a:cubicBezTo>
                    <a:pt x="9" y="93"/>
                    <a:pt x="8" y="94"/>
                    <a:pt x="7" y="95"/>
                  </a:cubicBezTo>
                  <a:cubicBezTo>
                    <a:pt x="5" y="96"/>
                    <a:pt x="5" y="97"/>
                    <a:pt x="6" y="99"/>
                  </a:cubicBezTo>
                  <a:cubicBezTo>
                    <a:pt x="7" y="101"/>
                    <a:pt x="9" y="102"/>
                    <a:pt x="10" y="103"/>
                  </a:cubicBezTo>
                  <a:cubicBezTo>
                    <a:pt x="11" y="105"/>
                    <a:pt x="13" y="106"/>
                    <a:pt x="14" y="107"/>
                  </a:cubicBezTo>
                  <a:cubicBezTo>
                    <a:pt x="15" y="108"/>
                    <a:pt x="15" y="108"/>
                    <a:pt x="16" y="108"/>
                  </a:cubicBezTo>
                  <a:cubicBezTo>
                    <a:pt x="16" y="108"/>
                    <a:pt x="17" y="108"/>
                    <a:pt x="17" y="109"/>
                  </a:cubicBezTo>
                  <a:cubicBezTo>
                    <a:pt x="17" y="109"/>
                    <a:pt x="18" y="109"/>
                    <a:pt x="18" y="109"/>
                  </a:cubicBezTo>
                  <a:cubicBezTo>
                    <a:pt x="19" y="109"/>
                    <a:pt x="20" y="109"/>
                    <a:pt x="20" y="109"/>
                  </a:cubicBezTo>
                  <a:cubicBezTo>
                    <a:pt x="21" y="109"/>
                    <a:pt x="22" y="108"/>
                    <a:pt x="23" y="108"/>
                  </a:cubicBezTo>
                  <a:cubicBezTo>
                    <a:pt x="24" y="107"/>
                    <a:pt x="25" y="108"/>
                    <a:pt x="26" y="107"/>
                  </a:cubicBezTo>
                  <a:cubicBezTo>
                    <a:pt x="28" y="106"/>
                    <a:pt x="30" y="105"/>
                    <a:pt x="31" y="102"/>
                  </a:cubicBezTo>
                  <a:cubicBezTo>
                    <a:pt x="31" y="101"/>
                    <a:pt x="30" y="101"/>
                    <a:pt x="30" y="100"/>
                  </a:cubicBezTo>
                  <a:cubicBezTo>
                    <a:pt x="31" y="98"/>
                    <a:pt x="31" y="98"/>
                    <a:pt x="32" y="97"/>
                  </a:cubicBezTo>
                  <a:cubicBezTo>
                    <a:pt x="32" y="97"/>
                    <a:pt x="33" y="99"/>
                    <a:pt x="34" y="100"/>
                  </a:cubicBezTo>
                  <a:cubicBezTo>
                    <a:pt x="34" y="101"/>
                    <a:pt x="34" y="102"/>
                    <a:pt x="34" y="103"/>
                  </a:cubicBezTo>
                  <a:cubicBezTo>
                    <a:pt x="34" y="105"/>
                    <a:pt x="34" y="107"/>
                    <a:pt x="34" y="109"/>
                  </a:cubicBezTo>
                  <a:cubicBezTo>
                    <a:pt x="34" y="110"/>
                    <a:pt x="34" y="112"/>
                    <a:pt x="34" y="113"/>
                  </a:cubicBezTo>
                  <a:cubicBezTo>
                    <a:pt x="34" y="116"/>
                    <a:pt x="35" y="120"/>
                    <a:pt x="35" y="122"/>
                  </a:cubicBezTo>
                  <a:cubicBezTo>
                    <a:pt x="35" y="125"/>
                    <a:pt x="36" y="127"/>
                    <a:pt x="36" y="130"/>
                  </a:cubicBezTo>
                  <a:cubicBezTo>
                    <a:pt x="37" y="131"/>
                    <a:pt x="38" y="132"/>
                    <a:pt x="38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7"/>
                    <a:pt x="38" y="138"/>
                    <a:pt x="38" y="139"/>
                  </a:cubicBezTo>
                  <a:cubicBezTo>
                    <a:pt x="39" y="144"/>
                    <a:pt x="40" y="148"/>
                    <a:pt x="42" y="152"/>
                  </a:cubicBezTo>
                  <a:cubicBezTo>
                    <a:pt x="42" y="154"/>
                    <a:pt x="44" y="156"/>
                    <a:pt x="45" y="158"/>
                  </a:cubicBezTo>
                  <a:cubicBezTo>
                    <a:pt x="46" y="159"/>
                    <a:pt x="46" y="160"/>
                    <a:pt x="46" y="161"/>
                  </a:cubicBezTo>
                  <a:cubicBezTo>
                    <a:pt x="47" y="162"/>
                    <a:pt x="47" y="163"/>
                    <a:pt x="47" y="164"/>
                  </a:cubicBezTo>
                  <a:cubicBezTo>
                    <a:pt x="49" y="167"/>
                    <a:pt x="50" y="171"/>
                    <a:pt x="51" y="174"/>
                  </a:cubicBezTo>
                  <a:cubicBezTo>
                    <a:pt x="52" y="175"/>
                    <a:pt x="52" y="176"/>
                    <a:pt x="53" y="177"/>
                  </a:cubicBezTo>
                  <a:cubicBezTo>
                    <a:pt x="53" y="178"/>
                    <a:pt x="53" y="178"/>
                    <a:pt x="54" y="179"/>
                  </a:cubicBezTo>
                  <a:cubicBezTo>
                    <a:pt x="54" y="179"/>
                    <a:pt x="54" y="180"/>
                    <a:pt x="54" y="181"/>
                  </a:cubicBezTo>
                  <a:cubicBezTo>
                    <a:pt x="55" y="182"/>
                    <a:pt x="55" y="183"/>
                    <a:pt x="56" y="184"/>
                  </a:cubicBezTo>
                  <a:cubicBezTo>
                    <a:pt x="57" y="187"/>
                    <a:pt x="58" y="190"/>
                    <a:pt x="59" y="193"/>
                  </a:cubicBezTo>
                  <a:cubicBezTo>
                    <a:pt x="60" y="196"/>
                    <a:pt x="61" y="199"/>
                    <a:pt x="63" y="203"/>
                  </a:cubicBezTo>
                  <a:cubicBezTo>
                    <a:pt x="63" y="204"/>
                    <a:pt x="64" y="206"/>
                    <a:pt x="65" y="207"/>
                  </a:cubicBezTo>
                  <a:cubicBezTo>
                    <a:pt x="66" y="207"/>
                    <a:pt x="66" y="208"/>
                    <a:pt x="67" y="208"/>
                  </a:cubicBezTo>
                  <a:cubicBezTo>
                    <a:pt x="68" y="209"/>
                    <a:pt x="69" y="210"/>
                    <a:pt x="70" y="210"/>
                  </a:cubicBezTo>
                  <a:cubicBezTo>
                    <a:pt x="71" y="211"/>
                    <a:pt x="72" y="211"/>
                    <a:pt x="74" y="210"/>
                  </a:cubicBezTo>
                  <a:cubicBezTo>
                    <a:pt x="76" y="209"/>
                    <a:pt x="76" y="207"/>
                    <a:pt x="78" y="205"/>
                  </a:cubicBezTo>
                  <a:cubicBezTo>
                    <a:pt x="81" y="203"/>
                    <a:pt x="82" y="204"/>
                    <a:pt x="83" y="200"/>
                  </a:cubicBezTo>
                  <a:cubicBezTo>
                    <a:pt x="83" y="199"/>
                    <a:pt x="85" y="198"/>
                    <a:pt x="85" y="198"/>
                  </a:cubicBezTo>
                  <a:cubicBezTo>
                    <a:pt x="85" y="197"/>
                    <a:pt x="86" y="196"/>
                    <a:pt x="86" y="195"/>
                  </a:cubicBezTo>
                  <a:cubicBezTo>
                    <a:pt x="87" y="194"/>
                    <a:pt x="88" y="194"/>
                    <a:pt x="89" y="194"/>
                  </a:cubicBezTo>
                  <a:cubicBezTo>
                    <a:pt x="90" y="193"/>
                    <a:pt x="90" y="192"/>
                    <a:pt x="90" y="191"/>
                  </a:cubicBezTo>
                  <a:cubicBezTo>
                    <a:pt x="90" y="189"/>
                    <a:pt x="91" y="187"/>
                    <a:pt x="91" y="185"/>
                  </a:cubicBezTo>
                  <a:cubicBezTo>
                    <a:pt x="91" y="183"/>
                    <a:pt x="89" y="181"/>
                    <a:pt x="90" y="179"/>
                  </a:cubicBezTo>
                  <a:cubicBezTo>
                    <a:pt x="91" y="177"/>
                    <a:pt x="92" y="176"/>
                    <a:pt x="92" y="174"/>
                  </a:cubicBezTo>
                  <a:cubicBezTo>
                    <a:pt x="92" y="172"/>
                    <a:pt x="93" y="171"/>
                    <a:pt x="93" y="169"/>
                  </a:cubicBezTo>
                  <a:cubicBezTo>
                    <a:pt x="92" y="168"/>
                    <a:pt x="92" y="167"/>
                    <a:pt x="92" y="166"/>
                  </a:cubicBezTo>
                  <a:cubicBezTo>
                    <a:pt x="92" y="164"/>
                    <a:pt x="92" y="163"/>
                    <a:pt x="91" y="161"/>
                  </a:cubicBezTo>
                  <a:cubicBezTo>
                    <a:pt x="91" y="161"/>
                    <a:pt x="91" y="160"/>
                    <a:pt x="91" y="159"/>
                  </a:cubicBezTo>
                  <a:cubicBezTo>
                    <a:pt x="91" y="158"/>
                    <a:pt x="91" y="157"/>
                    <a:pt x="91" y="156"/>
                  </a:cubicBezTo>
                  <a:cubicBezTo>
                    <a:pt x="91" y="155"/>
                    <a:pt x="91" y="154"/>
                    <a:pt x="91" y="153"/>
                  </a:cubicBezTo>
                  <a:cubicBezTo>
                    <a:pt x="92" y="152"/>
                    <a:pt x="92" y="151"/>
                    <a:pt x="93" y="151"/>
                  </a:cubicBezTo>
                  <a:cubicBezTo>
                    <a:pt x="95" y="151"/>
                    <a:pt x="96" y="149"/>
                    <a:pt x="98" y="149"/>
                  </a:cubicBezTo>
                  <a:cubicBezTo>
                    <a:pt x="100" y="148"/>
                    <a:pt x="101" y="147"/>
                    <a:pt x="103" y="147"/>
                  </a:cubicBezTo>
                  <a:cubicBezTo>
                    <a:pt x="105" y="146"/>
                    <a:pt x="106" y="145"/>
                    <a:pt x="108" y="145"/>
                  </a:cubicBezTo>
                  <a:cubicBezTo>
                    <a:pt x="109" y="144"/>
                    <a:pt x="110" y="142"/>
                    <a:pt x="110" y="141"/>
                  </a:cubicBezTo>
                  <a:cubicBezTo>
                    <a:pt x="111" y="140"/>
                    <a:pt x="113" y="139"/>
                    <a:pt x="113" y="139"/>
                  </a:cubicBezTo>
                  <a:cubicBezTo>
                    <a:pt x="113" y="138"/>
                    <a:pt x="113" y="137"/>
                    <a:pt x="114" y="136"/>
                  </a:cubicBezTo>
                  <a:cubicBezTo>
                    <a:pt x="115" y="135"/>
                    <a:pt x="116" y="134"/>
                    <a:pt x="118" y="133"/>
                  </a:cubicBezTo>
                  <a:cubicBezTo>
                    <a:pt x="119" y="132"/>
                    <a:pt x="120" y="132"/>
                    <a:pt x="120" y="131"/>
                  </a:cubicBezTo>
                  <a:cubicBezTo>
                    <a:pt x="121" y="131"/>
                    <a:pt x="122" y="130"/>
                    <a:pt x="123" y="129"/>
                  </a:cubicBezTo>
                  <a:cubicBezTo>
                    <a:pt x="125" y="128"/>
                    <a:pt x="126" y="126"/>
                    <a:pt x="127" y="124"/>
                  </a:cubicBezTo>
                  <a:cubicBezTo>
                    <a:pt x="128" y="123"/>
                    <a:pt x="129" y="122"/>
                    <a:pt x="129" y="121"/>
                  </a:cubicBezTo>
                  <a:cubicBezTo>
                    <a:pt x="130" y="121"/>
                    <a:pt x="130" y="121"/>
                    <a:pt x="130" y="120"/>
                  </a:cubicBezTo>
                  <a:cubicBezTo>
                    <a:pt x="130" y="120"/>
                    <a:pt x="131" y="120"/>
                    <a:pt x="131" y="119"/>
                  </a:cubicBezTo>
                  <a:cubicBezTo>
                    <a:pt x="132" y="118"/>
                    <a:pt x="132" y="118"/>
                    <a:pt x="134" y="118"/>
                  </a:cubicBezTo>
                  <a:cubicBezTo>
                    <a:pt x="135" y="117"/>
                    <a:pt x="137" y="117"/>
                    <a:pt x="139" y="116"/>
                  </a:cubicBezTo>
                  <a:cubicBezTo>
                    <a:pt x="141" y="116"/>
                    <a:pt x="142" y="115"/>
                    <a:pt x="143" y="113"/>
                  </a:cubicBezTo>
                  <a:cubicBezTo>
                    <a:pt x="144" y="112"/>
                    <a:pt x="144" y="112"/>
                    <a:pt x="144" y="110"/>
                  </a:cubicBezTo>
                  <a:cubicBezTo>
                    <a:pt x="144" y="109"/>
                    <a:pt x="144" y="108"/>
                    <a:pt x="144" y="107"/>
                  </a:cubicBezTo>
                  <a:cubicBezTo>
                    <a:pt x="144" y="105"/>
                    <a:pt x="144" y="104"/>
                    <a:pt x="146" y="103"/>
                  </a:cubicBezTo>
                  <a:cubicBezTo>
                    <a:pt x="148" y="101"/>
                    <a:pt x="150" y="101"/>
                    <a:pt x="153" y="101"/>
                  </a:cubicBezTo>
                  <a:cubicBezTo>
                    <a:pt x="155" y="101"/>
                    <a:pt x="155" y="99"/>
                    <a:pt x="157" y="99"/>
                  </a:cubicBezTo>
                  <a:cubicBezTo>
                    <a:pt x="157" y="99"/>
                    <a:pt x="158" y="99"/>
                    <a:pt x="158" y="99"/>
                  </a:cubicBezTo>
                  <a:cubicBezTo>
                    <a:pt x="159" y="100"/>
                    <a:pt x="159" y="100"/>
                    <a:pt x="160" y="101"/>
                  </a:cubicBezTo>
                  <a:cubicBezTo>
                    <a:pt x="160" y="101"/>
                    <a:pt x="162" y="101"/>
                    <a:pt x="162" y="100"/>
                  </a:cubicBezTo>
                  <a:cubicBezTo>
                    <a:pt x="162" y="100"/>
                    <a:pt x="162" y="99"/>
                    <a:pt x="162" y="98"/>
                  </a:cubicBezTo>
                  <a:cubicBezTo>
                    <a:pt x="162" y="98"/>
                    <a:pt x="162" y="97"/>
                    <a:pt x="162" y="96"/>
                  </a:cubicBezTo>
                  <a:cubicBezTo>
                    <a:pt x="162" y="95"/>
                    <a:pt x="161" y="94"/>
                    <a:pt x="161" y="93"/>
                  </a:cubicBezTo>
                  <a:cubicBezTo>
                    <a:pt x="161" y="92"/>
                    <a:pt x="161" y="92"/>
                    <a:pt x="161" y="91"/>
                  </a:cubicBezTo>
                  <a:cubicBezTo>
                    <a:pt x="161" y="90"/>
                    <a:pt x="161" y="89"/>
                    <a:pt x="162" y="88"/>
                  </a:cubicBezTo>
                  <a:cubicBezTo>
                    <a:pt x="162" y="88"/>
                    <a:pt x="162" y="88"/>
                    <a:pt x="162" y="87"/>
                  </a:cubicBezTo>
                  <a:cubicBezTo>
                    <a:pt x="161" y="87"/>
                    <a:pt x="161" y="87"/>
                    <a:pt x="160" y="87"/>
                  </a:cubicBezTo>
                  <a:cubicBezTo>
                    <a:pt x="160" y="87"/>
                    <a:pt x="160" y="87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ubicBezTo>
                    <a:pt x="158" y="85"/>
                    <a:pt x="159" y="85"/>
                    <a:pt x="158" y="85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7" y="84"/>
                    <a:pt x="157" y="84"/>
                    <a:pt x="157" y="83"/>
                  </a:cubicBezTo>
                  <a:cubicBezTo>
                    <a:pt x="157" y="83"/>
                    <a:pt x="157" y="82"/>
                    <a:pt x="158" y="82"/>
                  </a:cubicBezTo>
                  <a:cubicBezTo>
                    <a:pt x="158" y="82"/>
                    <a:pt x="158" y="82"/>
                    <a:pt x="159" y="81"/>
                  </a:cubicBezTo>
                  <a:cubicBezTo>
                    <a:pt x="159" y="81"/>
                    <a:pt x="159" y="80"/>
                    <a:pt x="159" y="79"/>
                  </a:cubicBezTo>
                  <a:cubicBezTo>
                    <a:pt x="159" y="79"/>
                    <a:pt x="159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7" y="78"/>
                    <a:pt x="158" y="78"/>
                    <a:pt x="158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6" y="77"/>
                    <a:pt x="156" y="77"/>
                  </a:cubicBezTo>
                  <a:cubicBezTo>
                    <a:pt x="156" y="77"/>
                    <a:pt x="156" y="77"/>
                    <a:pt x="156" y="76"/>
                  </a:cubicBezTo>
                  <a:cubicBezTo>
                    <a:pt x="156" y="76"/>
                    <a:pt x="155" y="76"/>
                    <a:pt x="155" y="76"/>
                  </a:cubicBezTo>
                  <a:cubicBezTo>
                    <a:pt x="154" y="76"/>
                    <a:pt x="155" y="76"/>
                    <a:pt x="155" y="75"/>
                  </a:cubicBezTo>
                  <a:cubicBezTo>
                    <a:pt x="155" y="75"/>
                    <a:pt x="155" y="75"/>
                    <a:pt x="154" y="75"/>
                  </a:cubicBezTo>
                  <a:cubicBezTo>
                    <a:pt x="154" y="75"/>
                    <a:pt x="154" y="75"/>
                    <a:pt x="154" y="74"/>
                  </a:cubicBezTo>
                  <a:cubicBezTo>
                    <a:pt x="154" y="74"/>
                    <a:pt x="154" y="74"/>
                    <a:pt x="154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6" y="73"/>
                    <a:pt x="155" y="72"/>
                    <a:pt x="155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2"/>
                    <a:pt x="157" y="72"/>
                    <a:pt x="157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8" y="71"/>
                    <a:pt x="158" y="71"/>
                    <a:pt x="158" y="71"/>
                  </a:cubicBezTo>
                  <a:cubicBezTo>
                    <a:pt x="159" y="71"/>
                    <a:pt x="159" y="71"/>
                    <a:pt x="160" y="70"/>
                  </a:cubicBezTo>
                  <a:cubicBezTo>
                    <a:pt x="160" y="70"/>
                    <a:pt x="159" y="69"/>
                    <a:pt x="159" y="69"/>
                  </a:cubicBezTo>
                  <a:cubicBezTo>
                    <a:pt x="159" y="68"/>
                    <a:pt x="158" y="68"/>
                    <a:pt x="158" y="68"/>
                  </a:cubicBezTo>
                  <a:cubicBezTo>
                    <a:pt x="157" y="68"/>
                    <a:pt x="158" y="68"/>
                    <a:pt x="158" y="68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57" y="68"/>
                    <a:pt x="156" y="67"/>
                    <a:pt x="156" y="67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66"/>
                    <a:pt x="155" y="66"/>
                    <a:pt x="155" y="66"/>
                  </a:cubicBezTo>
                  <a:cubicBezTo>
                    <a:pt x="154" y="66"/>
                    <a:pt x="155" y="66"/>
                    <a:pt x="154" y="66"/>
                  </a:cubicBezTo>
                  <a:cubicBezTo>
                    <a:pt x="154" y="65"/>
                    <a:pt x="155" y="65"/>
                    <a:pt x="155" y="65"/>
                  </a:cubicBezTo>
                  <a:cubicBezTo>
                    <a:pt x="155" y="65"/>
                    <a:pt x="155" y="64"/>
                    <a:pt x="155" y="64"/>
                  </a:cubicBezTo>
                  <a:cubicBezTo>
                    <a:pt x="155" y="64"/>
                    <a:pt x="156" y="64"/>
                    <a:pt x="156" y="64"/>
                  </a:cubicBezTo>
                  <a:cubicBezTo>
                    <a:pt x="156" y="64"/>
                    <a:pt x="156" y="63"/>
                    <a:pt x="156" y="63"/>
                  </a:cubicBezTo>
                  <a:cubicBezTo>
                    <a:pt x="156" y="62"/>
                    <a:pt x="157" y="62"/>
                    <a:pt x="157" y="62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1"/>
                    <a:pt x="158" y="61"/>
                    <a:pt x="158" y="61"/>
                  </a:cubicBezTo>
                  <a:cubicBezTo>
                    <a:pt x="158" y="61"/>
                    <a:pt x="159" y="62"/>
                    <a:pt x="159" y="62"/>
                  </a:cubicBezTo>
                  <a:cubicBezTo>
                    <a:pt x="160" y="63"/>
                    <a:pt x="160" y="62"/>
                    <a:pt x="161" y="61"/>
                  </a:cubicBezTo>
                  <a:cubicBezTo>
                    <a:pt x="163" y="60"/>
                    <a:pt x="162" y="62"/>
                    <a:pt x="163" y="63"/>
                  </a:cubicBezTo>
                  <a:cubicBezTo>
                    <a:pt x="163" y="63"/>
                    <a:pt x="164" y="64"/>
                    <a:pt x="164" y="64"/>
                  </a:cubicBezTo>
                  <a:cubicBezTo>
                    <a:pt x="165" y="63"/>
                    <a:pt x="165" y="61"/>
                    <a:pt x="166" y="62"/>
                  </a:cubicBezTo>
                  <a:cubicBezTo>
                    <a:pt x="167" y="62"/>
                    <a:pt x="167" y="65"/>
                    <a:pt x="167" y="66"/>
                  </a:cubicBezTo>
                  <a:cubicBezTo>
                    <a:pt x="167" y="67"/>
                    <a:pt x="166" y="69"/>
                    <a:pt x="168" y="70"/>
                  </a:cubicBezTo>
                  <a:cubicBezTo>
                    <a:pt x="168" y="70"/>
                    <a:pt x="169" y="70"/>
                    <a:pt x="170" y="71"/>
                  </a:cubicBezTo>
                  <a:cubicBezTo>
                    <a:pt x="170" y="71"/>
                    <a:pt x="171" y="71"/>
                    <a:pt x="171" y="71"/>
                  </a:cubicBezTo>
                  <a:cubicBezTo>
                    <a:pt x="172" y="71"/>
                    <a:pt x="173" y="71"/>
                    <a:pt x="174" y="71"/>
                  </a:cubicBezTo>
                  <a:cubicBezTo>
                    <a:pt x="174" y="71"/>
                    <a:pt x="175" y="71"/>
                    <a:pt x="176" y="71"/>
                  </a:cubicBezTo>
                  <a:cubicBezTo>
                    <a:pt x="176" y="71"/>
                    <a:pt x="177" y="71"/>
                    <a:pt x="177" y="72"/>
                  </a:cubicBezTo>
                  <a:cubicBezTo>
                    <a:pt x="178" y="72"/>
                    <a:pt x="179" y="72"/>
                    <a:pt x="180" y="72"/>
                  </a:cubicBezTo>
                  <a:cubicBezTo>
                    <a:pt x="181" y="72"/>
                    <a:pt x="183" y="72"/>
                    <a:pt x="184" y="72"/>
                  </a:cubicBezTo>
                  <a:cubicBezTo>
                    <a:pt x="185" y="72"/>
                    <a:pt x="188" y="72"/>
                    <a:pt x="188" y="73"/>
                  </a:cubicBezTo>
                  <a:cubicBezTo>
                    <a:pt x="188" y="74"/>
                    <a:pt x="188" y="75"/>
                    <a:pt x="187" y="75"/>
                  </a:cubicBezTo>
                  <a:cubicBezTo>
                    <a:pt x="187" y="76"/>
                    <a:pt x="186" y="77"/>
                    <a:pt x="186" y="77"/>
                  </a:cubicBezTo>
                  <a:cubicBezTo>
                    <a:pt x="186" y="78"/>
                    <a:pt x="185" y="78"/>
                    <a:pt x="185" y="79"/>
                  </a:cubicBezTo>
                  <a:cubicBezTo>
                    <a:pt x="185" y="80"/>
                    <a:pt x="184" y="80"/>
                    <a:pt x="184" y="80"/>
                  </a:cubicBezTo>
                  <a:cubicBezTo>
                    <a:pt x="183" y="80"/>
                    <a:pt x="182" y="80"/>
                    <a:pt x="182" y="80"/>
                  </a:cubicBezTo>
                  <a:cubicBezTo>
                    <a:pt x="182" y="80"/>
                    <a:pt x="182" y="80"/>
                    <a:pt x="181" y="80"/>
                  </a:cubicBezTo>
                  <a:cubicBezTo>
                    <a:pt x="181" y="81"/>
                    <a:pt x="181" y="81"/>
                    <a:pt x="180" y="81"/>
                  </a:cubicBezTo>
                  <a:cubicBezTo>
                    <a:pt x="180" y="81"/>
                    <a:pt x="180" y="81"/>
                    <a:pt x="180" y="82"/>
                  </a:cubicBezTo>
                  <a:cubicBezTo>
                    <a:pt x="179" y="82"/>
                    <a:pt x="179" y="82"/>
                    <a:pt x="178" y="83"/>
                  </a:cubicBezTo>
                  <a:cubicBezTo>
                    <a:pt x="178" y="83"/>
                    <a:pt x="178" y="84"/>
                    <a:pt x="178" y="85"/>
                  </a:cubicBezTo>
                  <a:cubicBezTo>
                    <a:pt x="178" y="85"/>
                    <a:pt x="178" y="86"/>
                    <a:pt x="178" y="86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79" y="87"/>
                    <a:pt x="180" y="87"/>
                    <a:pt x="180" y="88"/>
                  </a:cubicBezTo>
                  <a:cubicBezTo>
                    <a:pt x="180" y="88"/>
                    <a:pt x="180" y="89"/>
                    <a:pt x="181" y="89"/>
                  </a:cubicBezTo>
                  <a:cubicBezTo>
                    <a:pt x="182" y="90"/>
                    <a:pt x="183" y="89"/>
                    <a:pt x="183" y="89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3" y="87"/>
                    <a:pt x="183" y="87"/>
                    <a:pt x="184" y="87"/>
                  </a:cubicBezTo>
                  <a:cubicBezTo>
                    <a:pt x="184" y="86"/>
                    <a:pt x="183" y="85"/>
                    <a:pt x="184" y="85"/>
                  </a:cubicBezTo>
                  <a:cubicBezTo>
                    <a:pt x="184" y="85"/>
                    <a:pt x="185" y="84"/>
                    <a:pt x="186" y="85"/>
                  </a:cubicBezTo>
                  <a:cubicBezTo>
                    <a:pt x="186" y="85"/>
                    <a:pt x="187" y="86"/>
                    <a:pt x="187" y="86"/>
                  </a:cubicBezTo>
                  <a:cubicBezTo>
                    <a:pt x="187" y="87"/>
                    <a:pt x="187" y="88"/>
                    <a:pt x="187" y="89"/>
                  </a:cubicBezTo>
                  <a:cubicBezTo>
                    <a:pt x="187" y="90"/>
                    <a:pt x="187" y="91"/>
                    <a:pt x="188" y="92"/>
                  </a:cubicBezTo>
                  <a:cubicBezTo>
                    <a:pt x="188" y="93"/>
                    <a:pt x="189" y="93"/>
                    <a:pt x="189" y="94"/>
                  </a:cubicBezTo>
                  <a:cubicBezTo>
                    <a:pt x="189" y="94"/>
                    <a:pt x="189" y="95"/>
                    <a:pt x="189" y="95"/>
                  </a:cubicBezTo>
                  <a:cubicBezTo>
                    <a:pt x="189" y="95"/>
                    <a:pt x="189" y="95"/>
                    <a:pt x="189" y="96"/>
                  </a:cubicBezTo>
                  <a:cubicBezTo>
                    <a:pt x="189" y="97"/>
                    <a:pt x="189" y="98"/>
                    <a:pt x="189" y="99"/>
                  </a:cubicBezTo>
                  <a:cubicBezTo>
                    <a:pt x="191" y="99"/>
                    <a:pt x="192" y="99"/>
                    <a:pt x="193" y="99"/>
                  </a:cubicBezTo>
                  <a:cubicBezTo>
                    <a:pt x="195" y="98"/>
                    <a:pt x="194" y="96"/>
                    <a:pt x="194" y="94"/>
                  </a:cubicBezTo>
                  <a:cubicBezTo>
                    <a:pt x="195" y="93"/>
                    <a:pt x="194" y="91"/>
                    <a:pt x="195" y="90"/>
                  </a:cubicBezTo>
                  <a:cubicBezTo>
                    <a:pt x="195" y="88"/>
                    <a:pt x="195" y="87"/>
                    <a:pt x="195" y="85"/>
                  </a:cubicBezTo>
                  <a:cubicBezTo>
                    <a:pt x="195" y="84"/>
                    <a:pt x="195" y="83"/>
                    <a:pt x="195" y="83"/>
                  </a:cubicBezTo>
                  <a:cubicBezTo>
                    <a:pt x="196" y="82"/>
                    <a:pt x="195" y="81"/>
                    <a:pt x="196" y="81"/>
                  </a:cubicBezTo>
                  <a:cubicBezTo>
                    <a:pt x="197" y="81"/>
                    <a:pt x="201" y="81"/>
                    <a:pt x="202" y="81"/>
                  </a:cubicBezTo>
                  <a:cubicBezTo>
                    <a:pt x="203" y="81"/>
                    <a:pt x="203" y="79"/>
                    <a:pt x="204" y="78"/>
                  </a:cubicBezTo>
                  <a:cubicBezTo>
                    <a:pt x="204" y="77"/>
                    <a:pt x="204" y="75"/>
                    <a:pt x="204" y="74"/>
                  </a:cubicBezTo>
                  <a:cubicBezTo>
                    <a:pt x="204" y="72"/>
                    <a:pt x="204" y="71"/>
                    <a:pt x="205" y="70"/>
                  </a:cubicBezTo>
                  <a:cubicBezTo>
                    <a:pt x="205" y="68"/>
                    <a:pt x="206" y="67"/>
                    <a:pt x="207" y="66"/>
                  </a:cubicBezTo>
                  <a:cubicBezTo>
                    <a:pt x="207" y="66"/>
                    <a:pt x="207" y="65"/>
                    <a:pt x="207" y="65"/>
                  </a:cubicBezTo>
                  <a:cubicBezTo>
                    <a:pt x="207" y="65"/>
                    <a:pt x="208" y="64"/>
                    <a:pt x="208" y="64"/>
                  </a:cubicBezTo>
                  <a:cubicBezTo>
                    <a:pt x="208" y="64"/>
                    <a:pt x="209" y="63"/>
                    <a:pt x="209" y="63"/>
                  </a:cubicBezTo>
                  <a:cubicBezTo>
                    <a:pt x="210" y="62"/>
                    <a:pt x="209" y="60"/>
                    <a:pt x="210" y="58"/>
                  </a:cubicBezTo>
                  <a:cubicBezTo>
                    <a:pt x="210" y="58"/>
                    <a:pt x="211" y="59"/>
                    <a:pt x="211" y="58"/>
                  </a:cubicBezTo>
                  <a:cubicBezTo>
                    <a:pt x="212" y="58"/>
                    <a:pt x="212" y="58"/>
                    <a:pt x="212" y="58"/>
                  </a:cubicBezTo>
                  <a:cubicBezTo>
                    <a:pt x="213" y="58"/>
                    <a:pt x="213" y="57"/>
                    <a:pt x="213" y="57"/>
                  </a:cubicBezTo>
                  <a:cubicBezTo>
                    <a:pt x="213" y="56"/>
                    <a:pt x="213" y="56"/>
                    <a:pt x="214" y="56"/>
                  </a:cubicBezTo>
                  <a:cubicBezTo>
                    <a:pt x="215" y="56"/>
                    <a:pt x="216" y="55"/>
                    <a:pt x="217" y="54"/>
                  </a:cubicBezTo>
                  <a:cubicBezTo>
                    <a:pt x="218" y="53"/>
                    <a:pt x="218" y="53"/>
                    <a:pt x="219" y="53"/>
                  </a:cubicBezTo>
                  <a:cubicBezTo>
                    <a:pt x="221" y="53"/>
                    <a:pt x="222" y="54"/>
                    <a:pt x="223" y="53"/>
                  </a:cubicBezTo>
                  <a:cubicBezTo>
                    <a:pt x="224" y="53"/>
                    <a:pt x="224" y="51"/>
                    <a:pt x="224" y="5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1" name="Freeform 370"/>
            <p:cNvSpPr>
              <a:spLocks/>
            </p:cNvSpPr>
            <p:nvPr/>
          </p:nvSpPr>
          <p:spPr bwMode="auto">
            <a:xfrm>
              <a:off x="9825070" y="3009321"/>
              <a:ext cx="18939" cy="101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7"/>
                </a:cxn>
                <a:cxn ang="0">
                  <a:pos x="5" y="6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1" y="4"/>
                </a:cxn>
                <a:cxn ang="0">
                  <a:pos x="15" y="2"/>
                </a:cxn>
                <a:cxn ang="0">
                  <a:pos x="14" y="0"/>
                </a:cxn>
              </a:cxnLst>
              <a:rect l="0" t="0" r="r" b="b"/>
              <a:pathLst>
                <a:path w="15" h="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12" y="1"/>
                    <a:pt x="10" y="2"/>
                    <a:pt x="10" y="0"/>
                  </a:cubicBezTo>
                  <a:cubicBezTo>
                    <a:pt x="10" y="0"/>
                    <a:pt x="10" y="0"/>
                    <a:pt x="9" y="1"/>
                  </a:cubicBezTo>
                  <a:cubicBezTo>
                    <a:pt x="9" y="1"/>
                    <a:pt x="8" y="1"/>
                    <a:pt x="7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3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2" y="4"/>
                    <a:pt x="15" y="3"/>
                    <a:pt x="15" y="2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2" name="Freeform 398"/>
            <p:cNvSpPr>
              <a:spLocks/>
            </p:cNvSpPr>
            <p:nvPr/>
          </p:nvSpPr>
          <p:spPr bwMode="auto">
            <a:xfrm>
              <a:off x="9612951" y="2910838"/>
              <a:ext cx="6313" cy="50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3" name="Freeform 399"/>
            <p:cNvSpPr>
              <a:spLocks/>
            </p:cNvSpPr>
            <p:nvPr/>
          </p:nvSpPr>
          <p:spPr bwMode="auto">
            <a:xfrm>
              <a:off x="9907139" y="2846444"/>
              <a:ext cx="8838" cy="88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" y="1"/>
                </a:cxn>
                <a:cxn ang="0">
                  <a:pos x="1" y="6"/>
                </a:cxn>
                <a:cxn ang="0">
                  <a:pos x="5" y="6"/>
                </a:cxn>
                <a:cxn ang="0">
                  <a:pos x="4" y="1"/>
                </a:cxn>
                <a:cxn ang="0">
                  <a:pos x="5" y="1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4" y="0"/>
                    <a:pt x="1" y="0"/>
                    <a:pt x="1" y="1"/>
                  </a:cubicBezTo>
                  <a:cubicBezTo>
                    <a:pt x="0" y="2"/>
                    <a:pt x="0" y="6"/>
                    <a:pt x="1" y="6"/>
                  </a:cubicBezTo>
                  <a:cubicBezTo>
                    <a:pt x="1" y="7"/>
                    <a:pt x="4" y="6"/>
                    <a:pt x="5" y="6"/>
                  </a:cubicBezTo>
                  <a:cubicBezTo>
                    <a:pt x="7" y="5"/>
                    <a:pt x="5" y="2"/>
                    <a:pt x="4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4" name="Freeform 400"/>
            <p:cNvSpPr>
              <a:spLocks/>
            </p:cNvSpPr>
            <p:nvPr/>
          </p:nvSpPr>
          <p:spPr bwMode="auto">
            <a:xfrm>
              <a:off x="9748682" y="2777001"/>
              <a:ext cx="631" cy="126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5" name="Freeform 405"/>
            <p:cNvSpPr>
              <a:spLocks/>
            </p:cNvSpPr>
            <p:nvPr/>
          </p:nvSpPr>
          <p:spPr bwMode="auto">
            <a:xfrm>
              <a:off x="9303612" y="2847707"/>
              <a:ext cx="1262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6" name="Freeform 407"/>
            <p:cNvSpPr>
              <a:spLocks/>
            </p:cNvSpPr>
            <p:nvPr/>
          </p:nvSpPr>
          <p:spPr bwMode="auto">
            <a:xfrm>
              <a:off x="9304875" y="2852757"/>
              <a:ext cx="2525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7" name="Freeform 408"/>
            <p:cNvSpPr>
              <a:spLocks/>
            </p:cNvSpPr>
            <p:nvPr/>
          </p:nvSpPr>
          <p:spPr bwMode="auto">
            <a:xfrm>
              <a:off x="9303612" y="2859070"/>
              <a:ext cx="1262" cy="25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8" name="Freeform 409"/>
            <p:cNvSpPr>
              <a:spLocks/>
            </p:cNvSpPr>
            <p:nvPr/>
          </p:nvSpPr>
          <p:spPr bwMode="auto">
            <a:xfrm>
              <a:off x="9306137" y="2865384"/>
              <a:ext cx="631" cy="1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89" name="Freeform 410"/>
            <p:cNvSpPr>
              <a:spLocks/>
            </p:cNvSpPr>
            <p:nvPr/>
          </p:nvSpPr>
          <p:spPr bwMode="auto">
            <a:xfrm>
              <a:off x="9302349" y="2869803"/>
              <a:ext cx="2525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90" name="Freeform 411"/>
            <p:cNvSpPr>
              <a:spLocks/>
            </p:cNvSpPr>
            <p:nvPr/>
          </p:nvSpPr>
          <p:spPr bwMode="auto">
            <a:xfrm>
              <a:off x="9304875" y="2873590"/>
              <a:ext cx="631" cy="1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1340" name="Gruppieren 1339"/>
            <p:cNvGrpSpPr/>
            <p:nvPr/>
          </p:nvGrpSpPr>
          <p:grpSpPr>
            <a:xfrm>
              <a:off x="7791070" y="2806712"/>
              <a:ext cx="460853" cy="785344"/>
              <a:chOff x="2930808" y="4695806"/>
              <a:chExt cx="830538" cy="1415328"/>
            </a:xfrm>
            <a:solidFill>
              <a:schemeClr val="bg2">
                <a:lumMod val="90000"/>
              </a:schemeClr>
            </a:solidFill>
          </p:grpSpPr>
          <p:sp>
            <p:nvSpPr>
              <p:cNvPr id="2271" name="Freeform 164"/>
              <p:cNvSpPr>
                <a:spLocks/>
              </p:cNvSpPr>
              <p:nvPr/>
            </p:nvSpPr>
            <p:spPr bwMode="auto">
              <a:xfrm>
                <a:off x="3409790" y="4807303"/>
                <a:ext cx="51198" cy="63713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21" y="8"/>
                  </a:cxn>
                  <a:cxn ang="0">
                    <a:pos x="21" y="9"/>
                  </a:cxn>
                  <a:cxn ang="0">
                    <a:pos x="20" y="9"/>
                  </a:cxn>
                  <a:cxn ang="0">
                    <a:pos x="19" y="6"/>
                  </a:cxn>
                  <a:cxn ang="0">
                    <a:pos x="18" y="5"/>
                  </a:cxn>
                  <a:cxn ang="0">
                    <a:pos x="17" y="4"/>
                  </a:cxn>
                  <a:cxn ang="0">
                    <a:pos x="16" y="4"/>
                  </a:cxn>
                  <a:cxn ang="0">
                    <a:pos x="14" y="3"/>
                  </a:cxn>
                  <a:cxn ang="0">
                    <a:pos x="11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1" y="6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2" y="12"/>
                  </a:cxn>
                  <a:cxn ang="0">
                    <a:pos x="3" y="15"/>
                  </a:cxn>
                  <a:cxn ang="0">
                    <a:pos x="4" y="18"/>
                  </a:cxn>
                  <a:cxn ang="0">
                    <a:pos x="3" y="19"/>
                  </a:cxn>
                  <a:cxn ang="0">
                    <a:pos x="4" y="20"/>
                  </a:cxn>
                  <a:cxn ang="0">
                    <a:pos x="4" y="21"/>
                  </a:cxn>
                  <a:cxn ang="0">
                    <a:pos x="3" y="22"/>
                  </a:cxn>
                  <a:cxn ang="0">
                    <a:pos x="2" y="24"/>
                  </a:cxn>
                  <a:cxn ang="0">
                    <a:pos x="1" y="24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4" y="28"/>
                  </a:cxn>
                  <a:cxn ang="0">
                    <a:pos x="5" y="27"/>
                  </a:cxn>
                  <a:cxn ang="0">
                    <a:pos x="7" y="26"/>
                  </a:cxn>
                  <a:cxn ang="0">
                    <a:pos x="9" y="27"/>
                  </a:cxn>
                  <a:cxn ang="0">
                    <a:pos x="12" y="27"/>
                  </a:cxn>
                  <a:cxn ang="0">
                    <a:pos x="13" y="27"/>
                  </a:cxn>
                  <a:cxn ang="0">
                    <a:pos x="15" y="25"/>
                  </a:cxn>
                  <a:cxn ang="0">
                    <a:pos x="16" y="24"/>
                  </a:cxn>
                  <a:cxn ang="0">
                    <a:pos x="16" y="22"/>
                  </a:cxn>
                  <a:cxn ang="0">
                    <a:pos x="17" y="21"/>
                  </a:cxn>
                  <a:cxn ang="0">
                    <a:pos x="17" y="19"/>
                  </a:cxn>
                  <a:cxn ang="0">
                    <a:pos x="19" y="17"/>
                  </a:cxn>
                  <a:cxn ang="0">
                    <a:pos x="20" y="16"/>
                  </a:cxn>
                  <a:cxn ang="0">
                    <a:pos x="21" y="15"/>
                  </a:cxn>
                  <a:cxn ang="0">
                    <a:pos x="22" y="14"/>
                  </a:cxn>
                  <a:cxn ang="0">
                    <a:pos x="22" y="11"/>
                  </a:cxn>
                </a:cxnLst>
                <a:rect l="0" t="0" r="r" b="b"/>
                <a:pathLst>
                  <a:path w="23" h="28">
                    <a:moveTo>
                      <a:pt x="22" y="11"/>
                    </a:move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2" y="8"/>
                      <a:pt x="22" y="8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9"/>
                      <a:pt x="21" y="9"/>
                    </a:cubicBezTo>
                    <a:cubicBezTo>
                      <a:pt x="21" y="9"/>
                      <a:pt x="20" y="10"/>
                      <a:pt x="20" y="10"/>
                    </a:cubicBezTo>
                    <a:cubicBezTo>
                      <a:pt x="20" y="10"/>
                      <a:pt x="20" y="9"/>
                      <a:pt x="20" y="9"/>
                    </a:cubicBezTo>
                    <a:cubicBezTo>
                      <a:pt x="20" y="8"/>
                      <a:pt x="20" y="8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9" y="6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7" y="5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4" y="3"/>
                      <a:pt x="13" y="2"/>
                      <a:pt x="13" y="2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2" y="11"/>
                      <a:pt x="2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4" y="17"/>
                      <a:pt x="4" y="17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3" y="18"/>
                      <a:pt x="3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1"/>
                    </a:cubicBezTo>
                    <a:cubicBezTo>
                      <a:pt x="4" y="21"/>
                      <a:pt x="4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1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1" y="26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8"/>
                      <a:pt x="2" y="28"/>
                      <a:pt x="2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26"/>
                      <a:pt x="5" y="26"/>
                      <a:pt x="6" y="26"/>
                    </a:cubicBezTo>
                    <a:cubicBezTo>
                      <a:pt x="6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2" y="27"/>
                    </a:cubicBezTo>
                    <a:cubicBezTo>
                      <a:pt x="12" y="27"/>
                      <a:pt x="12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7"/>
                      <a:pt x="14" y="27"/>
                      <a:pt x="15" y="26"/>
                    </a:cubicBezTo>
                    <a:cubicBezTo>
                      <a:pt x="15" y="26"/>
                      <a:pt x="15" y="26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3"/>
                      <a:pt x="16" y="23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19"/>
                    </a:cubicBezTo>
                    <a:cubicBezTo>
                      <a:pt x="17" y="19"/>
                      <a:pt x="17" y="19"/>
                      <a:pt x="18" y="19"/>
                    </a:cubicBezTo>
                    <a:cubicBezTo>
                      <a:pt x="18" y="18"/>
                      <a:pt x="18" y="18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6"/>
                      <a:pt x="20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4"/>
                      <a:pt x="22" y="14"/>
                    </a:cubicBezTo>
                    <a:cubicBezTo>
                      <a:pt x="22" y="14"/>
                      <a:pt x="22" y="13"/>
                      <a:pt x="22" y="13"/>
                    </a:cubicBezTo>
                    <a:cubicBezTo>
                      <a:pt x="23" y="12"/>
                      <a:pt x="22" y="11"/>
                      <a:pt x="22" y="11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2" name="Freeform 165"/>
              <p:cNvSpPr>
                <a:spLocks/>
              </p:cNvSpPr>
              <p:nvPr/>
            </p:nvSpPr>
            <p:spPr bwMode="auto">
              <a:xfrm>
                <a:off x="2974041" y="4695806"/>
                <a:ext cx="216167" cy="291257"/>
              </a:xfrm>
              <a:custGeom>
                <a:avLst/>
                <a:gdLst/>
                <a:ahLst/>
                <a:cxnLst>
                  <a:cxn ang="0">
                    <a:pos x="93" y="76"/>
                  </a:cxn>
                  <a:cxn ang="0">
                    <a:pos x="92" y="68"/>
                  </a:cxn>
                  <a:cxn ang="0">
                    <a:pos x="91" y="65"/>
                  </a:cxn>
                  <a:cxn ang="0">
                    <a:pos x="89" y="61"/>
                  </a:cxn>
                  <a:cxn ang="0">
                    <a:pos x="90" y="52"/>
                  </a:cxn>
                  <a:cxn ang="0">
                    <a:pos x="90" y="45"/>
                  </a:cxn>
                  <a:cxn ang="0">
                    <a:pos x="78" y="47"/>
                  </a:cxn>
                  <a:cxn ang="0">
                    <a:pos x="56" y="39"/>
                  </a:cxn>
                  <a:cxn ang="0">
                    <a:pos x="53" y="35"/>
                  </a:cxn>
                  <a:cxn ang="0">
                    <a:pos x="48" y="22"/>
                  </a:cxn>
                  <a:cxn ang="0">
                    <a:pos x="46" y="18"/>
                  </a:cxn>
                  <a:cxn ang="0">
                    <a:pos x="58" y="19"/>
                  </a:cxn>
                  <a:cxn ang="0">
                    <a:pos x="60" y="12"/>
                  </a:cxn>
                  <a:cxn ang="0">
                    <a:pos x="66" y="8"/>
                  </a:cxn>
                  <a:cxn ang="0">
                    <a:pos x="72" y="4"/>
                  </a:cxn>
                  <a:cxn ang="0">
                    <a:pos x="70" y="0"/>
                  </a:cxn>
                  <a:cxn ang="0">
                    <a:pos x="66" y="3"/>
                  </a:cxn>
                  <a:cxn ang="0">
                    <a:pos x="48" y="9"/>
                  </a:cxn>
                  <a:cxn ang="0">
                    <a:pos x="42" y="12"/>
                  </a:cxn>
                  <a:cxn ang="0">
                    <a:pos x="27" y="18"/>
                  </a:cxn>
                  <a:cxn ang="0">
                    <a:pos x="20" y="22"/>
                  </a:cxn>
                  <a:cxn ang="0">
                    <a:pos x="18" y="29"/>
                  </a:cxn>
                  <a:cxn ang="0">
                    <a:pos x="12" y="26"/>
                  </a:cxn>
                  <a:cxn ang="0">
                    <a:pos x="12" y="28"/>
                  </a:cxn>
                  <a:cxn ang="0">
                    <a:pos x="13" y="30"/>
                  </a:cxn>
                  <a:cxn ang="0">
                    <a:pos x="14" y="31"/>
                  </a:cxn>
                  <a:cxn ang="0">
                    <a:pos x="13" y="32"/>
                  </a:cxn>
                  <a:cxn ang="0">
                    <a:pos x="12" y="34"/>
                  </a:cxn>
                  <a:cxn ang="0">
                    <a:pos x="9" y="36"/>
                  </a:cxn>
                  <a:cxn ang="0">
                    <a:pos x="10" y="40"/>
                  </a:cxn>
                  <a:cxn ang="0">
                    <a:pos x="12" y="49"/>
                  </a:cxn>
                  <a:cxn ang="0">
                    <a:pos x="11" y="57"/>
                  </a:cxn>
                  <a:cxn ang="0">
                    <a:pos x="11" y="61"/>
                  </a:cxn>
                  <a:cxn ang="0">
                    <a:pos x="12" y="69"/>
                  </a:cxn>
                  <a:cxn ang="0">
                    <a:pos x="3" y="75"/>
                  </a:cxn>
                  <a:cxn ang="0">
                    <a:pos x="0" y="84"/>
                  </a:cxn>
                  <a:cxn ang="0">
                    <a:pos x="6" y="87"/>
                  </a:cxn>
                  <a:cxn ang="0">
                    <a:pos x="15" y="92"/>
                  </a:cxn>
                  <a:cxn ang="0">
                    <a:pos x="23" y="93"/>
                  </a:cxn>
                  <a:cxn ang="0">
                    <a:pos x="33" y="97"/>
                  </a:cxn>
                  <a:cxn ang="0">
                    <a:pos x="38" y="104"/>
                  </a:cxn>
                  <a:cxn ang="0">
                    <a:pos x="46" y="109"/>
                  </a:cxn>
                  <a:cxn ang="0">
                    <a:pos x="55" y="115"/>
                  </a:cxn>
                  <a:cxn ang="0">
                    <a:pos x="62" y="114"/>
                  </a:cxn>
                  <a:cxn ang="0">
                    <a:pos x="69" y="115"/>
                  </a:cxn>
                  <a:cxn ang="0">
                    <a:pos x="69" y="121"/>
                  </a:cxn>
                  <a:cxn ang="0">
                    <a:pos x="70" y="125"/>
                  </a:cxn>
                  <a:cxn ang="0">
                    <a:pos x="72" y="129"/>
                  </a:cxn>
                  <a:cxn ang="0">
                    <a:pos x="73" y="120"/>
                  </a:cxn>
                  <a:cxn ang="0">
                    <a:pos x="74" y="113"/>
                  </a:cxn>
                  <a:cxn ang="0">
                    <a:pos x="76" y="109"/>
                  </a:cxn>
                  <a:cxn ang="0">
                    <a:pos x="74" y="101"/>
                  </a:cxn>
                  <a:cxn ang="0">
                    <a:pos x="71" y="96"/>
                  </a:cxn>
                  <a:cxn ang="0">
                    <a:pos x="74" y="90"/>
                  </a:cxn>
                  <a:cxn ang="0">
                    <a:pos x="73" y="81"/>
                  </a:cxn>
                  <a:cxn ang="0">
                    <a:pos x="88" y="80"/>
                  </a:cxn>
                  <a:cxn ang="0">
                    <a:pos x="94" y="80"/>
                  </a:cxn>
                  <a:cxn ang="0">
                    <a:pos x="95" y="86"/>
                  </a:cxn>
                </a:cxnLst>
                <a:rect l="0" t="0" r="r" b="b"/>
                <a:pathLst>
                  <a:path w="97" h="130">
                    <a:moveTo>
                      <a:pt x="95" y="78"/>
                    </a:moveTo>
                    <a:cubicBezTo>
                      <a:pt x="95" y="78"/>
                      <a:pt x="94" y="78"/>
                      <a:pt x="94" y="78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94" y="77"/>
                      <a:pt x="93" y="76"/>
                      <a:pt x="93" y="76"/>
                    </a:cubicBezTo>
                    <a:cubicBezTo>
                      <a:pt x="93" y="76"/>
                      <a:pt x="93" y="75"/>
                      <a:pt x="93" y="75"/>
                    </a:cubicBezTo>
                    <a:cubicBezTo>
                      <a:pt x="92" y="74"/>
                      <a:pt x="92" y="74"/>
                      <a:pt x="91" y="74"/>
                    </a:cubicBezTo>
                    <a:cubicBezTo>
                      <a:pt x="89" y="73"/>
                      <a:pt x="89" y="72"/>
                      <a:pt x="91" y="70"/>
                    </a:cubicBezTo>
                    <a:cubicBezTo>
                      <a:pt x="92" y="70"/>
                      <a:pt x="92" y="70"/>
                      <a:pt x="92" y="68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67"/>
                      <a:pt x="92" y="66"/>
                      <a:pt x="92" y="66"/>
                    </a:cubicBezTo>
                    <a:cubicBezTo>
                      <a:pt x="92" y="66"/>
                      <a:pt x="91" y="66"/>
                      <a:pt x="91" y="66"/>
                    </a:cubicBezTo>
                    <a:cubicBezTo>
                      <a:pt x="91" y="65"/>
                      <a:pt x="91" y="65"/>
                      <a:pt x="91" y="65"/>
                    </a:cubicBezTo>
                    <a:cubicBezTo>
                      <a:pt x="91" y="65"/>
                      <a:pt x="90" y="64"/>
                      <a:pt x="90" y="64"/>
                    </a:cubicBezTo>
                    <a:cubicBezTo>
                      <a:pt x="90" y="64"/>
                      <a:pt x="90" y="64"/>
                      <a:pt x="90" y="64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9" y="62"/>
                      <a:pt x="89" y="62"/>
                      <a:pt x="89" y="61"/>
                    </a:cubicBezTo>
                    <a:cubicBezTo>
                      <a:pt x="89" y="60"/>
                      <a:pt x="89" y="58"/>
                      <a:pt x="89" y="57"/>
                    </a:cubicBezTo>
                    <a:cubicBezTo>
                      <a:pt x="89" y="56"/>
                      <a:pt x="89" y="55"/>
                      <a:pt x="89" y="55"/>
                    </a:cubicBezTo>
                    <a:cubicBezTo>
                      <a:pt x="89" y="54"/>
                      <a:pt x="89" y="53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1" y="51"/>
                      <a:pt x="90" y="51"/>
                      <a:pt x="91" y="50"/>
                    </a:cubicBezTo>
                    <a:cubicBezTo>
                      <a:pt x="91" y="50"/>
                      <a:pt x="91" y="49"/>
                      <a:pt x="91" y="48"/>
                    </a:cubicBezTo>
                    <a:cubicBezTo>
                      <a:pt x="92" y="47"/>
                      <a:pt x="92" y="47"/>
                      <a:pt x="92" y="46"/>
                    </a:cubicBezTo>
                    <a:cubicBezTo>
                      <a:pt x="91" y="46"/>
                      <a:pt x="91" y="45"/>
                      <a:pt x="90" y="45"/>
                    </a:cubicBezTo>
                    <a:cubicBezTo>
                      <a:pt x="90" y="45"/>
                      <a:pt x="90" y="45"/>
                      <a:pt x="89" y="45"/>
                    </a:cubicBezTo>
                    <a:cubicBezTo>
                      <a:pt x="88" y="45"/>
                      <a:pt x="87" y="46"/>
                      <a:pt x="86" y="46"/>
                    </a:cubicBezTo>
                    <a:cubicBezTo>
                      <a:pt x="85" y="46"/>
                      <a:pt x="79" y="46"/>
                      <a:pt x="79" y="46"/>
                    </a:cubicBezTo>
                    <a:cubicBezTo>
                      <a:pt x="78" y="46"/>
                      <a:pt x="78" y="46"/>
                      <a:pt x="78" y="47"/>
                    </a:cubicBezTo>
                    <a:cubicBezTo>
                      <a:pt x="77" y="47"/>
                      <a:pt x="77" y="46"/>
                      <a:pt x="76" y="46"/>
                    </a:cubicBezTo>
                    <a:cubicBezTo>
                      <a:pt x="74" y="45"/>
                      <a:pt x="70" y="40"/>
                      <a:pt x="69" y="39"/>
                    </a:cubicBezTo>
                    <a:cubicBezTo>
                      <a:pt x="67" y="38"/>
                      <a:pt x="66" y="39"/>
                      <a:pt x="64" y="39"/>
                    </a:cubicBezTo>
                    <a:cubicBezTo>
                      <a:pt x="62" y="39"/>
                      <a:pt x="58" y="39"/>
                      <a:pt x="56" y="39"/>
                    </a:cubicBezTo>
                    <a:cubicBezTo>
                      <a:pt x="55" y="39"/>
                      <a:pt x="55" y="39"/>
                      <a:pt x="55" y="38"/>
                    </a:cubicBezTo>
                    <a:cubicBezTo>
                      <a:pt x="54" y="38"/>
                      <a:pt x="55" y="38"/>
                      <a:pt x="55" y="37"/>
                    </a:cubicBezTo>
                    <a:cubicBezTo>
                      <a:pt x="54" y="37"/>
                      <a:pt x="54" y="37"/>
                      <a:pt x="54" y="36"/>
                    </a:cubicBezTo>
                    <a:cubicBezTo>
                      <a:pt x="54" y="36"/>
                      <a:pt x="53" y="35"/>
                      <a:pt x="53" y="35"/>
                    </a:cubicBezTo>
                    <a:cubicBezTo>
                      <a:pt x="51" y="34"/>
                      <a:pt x="52" y="34"/>
                      <a:pt x="52" y="33"/>
                    </a:cubicBezTo>
                    <a:cubicBezTo>
                      <a:pt x="52" y="31"/>
                      <a:pt x="52" y="30"/>
                      <a:pt x="51" y="28"/>
                    </a:cubicBezTo>
                    <a:cubicBezTo>
                      <a:pt x="51" y="27"/>
                      <a:pt x="50" y="25"/>
                      <a:pt x="49" y="24"/>
                    </a:cubicBezTo>
                    <a:cubicBezTo>
                      <a:pt x="49" y="23"/>
                      <a:pt x="48" y="23"/>
                      <a:pt x="48" y="22"/>
                    </a:cubicBezTo>
                    <a:cubicBezTo>
                      <a:pt x="47" y="21"/>
                      <a:pt x="48" y="21"/>
                      <a:pt x="47" y="21"/>
                    </a:cubicBezTo>
                    <a:cubicBezTo>
                      <a:pt x="46" y="20"/>
                      <a:pt x="46" y="20"/>
                      <a:pt x="45" y="20"/>
                    </a:cubicBezTo>
                    <a:cubicBezTo>
                      <a:pt x="45" y="20"/>
                      <a:pt x="45" y="19"/>
                      <a:pt x="45" y="19"/>
                    </a:cubicBezTo>
                    <a:cubicBezTo>
                      <a:pt x="45" y="19"/>
                      <a:pt x="46" y="19"/>
                      <a:pt x="46" y="18"/>
                    </a:cubicBezTo>
                    <a:cubicBezTo>
                      <a:pt x="46" y="18"/>
                      <a:pt x="46" y="18"/>
                      <a:pt x="46" y="17"/>
                    </a:cubicBezTo>
                    <a:cubicBezTo>
                      <a:pt x="46" y="17"/>
                      <a:pt x="46" y="17"/>
                      <a:pt x="47" y="16"/>
                    </a:cubicBezTo>
                    <a:cubicBezTo>
                      <a:pt x="47" y="16"/>
                      <a:pt x="57" y="20"/>
                      <a:pt x="57" y="20"/>
                    </a:cubicBezTo>
                    <a:cubicBezTo>
                      <a:pt x="57" y="20"/>
                      <a:pt x="58" y="19"/>
                      <a:pt x="58" y="19"/>
                    </a:cubicBezTo>
                    <a:cubicBezTo>
                      <a:pt x="58" y="18"/>
                      <a:pt x="58" y="18"/>
                      <a:pt x="59" y="17"/>
                    </a:cubicBezTo>
                    <a:cubicBezTo>
                      <a:pt x="59" y="16"/>
                      <a:pt x="59" y="15"/>
                      <a:pt x="59" y="14"/>
                    </a:cubicBezTo>
                    <a:cubicBezTo>
                      <a:pt x="59" y="14"/>
                      <a:pt x="60" y="14"/>
                      <a:pt x="60" y="13"/>
                    </a:cubicBezTo>
                    <a:cubicBezTo>
                      <a:pt x="60" y="13"/>
                      <a:pt x="60" y="12"/>
                      <a:pt x="60" y="12"/>
                    </a:cubicBezTo>
                    <a:cubicBezTo>
                      <a:pt x="61" y="11"/>
                      <a:pt x="63" y="11"/>
                      <a:pt x="64" y="10"/>
                    </a:cubicBezTo>
                    <a:cubicBezTo>
                      <a:pt x="64" y="10"/>
                      <a:pt x="65" y="10"/>
                      <a:pt x="65" y="1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8"/>
                      <a:pt x="66" y="8"/>
                      <a:pt x="66" y="8"/>
                    </a:cubicBezTo>
                    <a:cubicBezTo>
                      <a:pt x="66" y="8"/>
                      <a:pt x="66" y="7"/>
                      <a:pt x="66" y="7"/>
                    </a:cubicBezTo>
                    <a:cubicBezTo>
                      <a:pt x="67" y="6"/>
                      <a:pt x="67" y="6"/>
                      <a:pt x="68" y="6"/>
                    </a:cubicBezTo>
                    <a:cubicBezTo>
                      <a:pt x="69" y="5"/>
                      <a:pt x="70" y="5"/>
                      <a:pt x="70" y="5"/>
                    </a:cubicBezTo>
                    <a:cubicBezTo>
                      <a:pt x="72" y="5"/>
                      <a:pt x="72" y="5"/>
                      <a:pt x="72" y="4"/>
                    </a:cubicBezTo>
                    <a:cubicBezTo>
                      <a:pt x="72" y="3"/>
                      <a:pt x="72" y="2"/>
                      <a:pt x="72" y="2"/>
                    </a:cubicBezTo>
                    <a:cubicBezTo>
                      <a:pt x="72" y="2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0"/>
                    </a:cubicBezTo>
                    <a:cubicBezTo>
                      <a:pt x="70" y="0"/>
                      <a:pt x="71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7" y="2"/>
                    </a:cubicBezTo>
                    <a:cubicBezTo>
                      <a:pt x="67" y="2"/>
                      <a:pt x="67" y="3"/>
                      <a:pt x="66" y="3"/>
                    </a:cubicBezTo>
                    <a:cubicBezTo>
                      <a:pt x="63" y="4"/>
                      <a:pt x="61" y="5"/>
                      <a:pt x="58" y="4"/>
                    </a:cubicBezTo>
                    <a:cubicBezTo>
                      <a:pt x="57" y="4"/>
                      <a:pt x="57" y="4"/>
                      <a:pt x="56" y="4"/>
                    </a:cubicBezTo>
                    <a:cubicBezTo>
                      <a:pt x="55" y="5"/>
                      <a:pt x="54" y="5"/>
                      <a:pt x="53" y="6"/>
                    </a:cubicBezTo>
                    <a:cubicBezTo>
                      <a:pt x="51" y="7"/>
                      <a:pt x="49" y="7"/>
                      <a:pt x="48" y="9"/>
                    </a:cubicBezTo>
                    <a:cubicBezTo>
                      <a:pt x="48" y="10"/>
                      <a:pt x="49" y="10"/>
                      <a:pt x="49" y="12"/>
                    </a:cubicBezTo>
                    <a:cubicBezTo>
                      <a:pt x="49" y="13"/>
                      <a:pt x="48" y="13"/>
                      <a:pt x="47" y="14"/>
                    </a:cubicBezTo>
                    <a:cubicBezTo>
                      <a:pt x="46" y="14"/>
                      <a:pt x="45" y="13"/>
                      <a:pt x="44" y="13"/>
                    </a:cubicBezTo>
                    <a:cubicBezTo>
                      <a:pt x="44" y="12"/>
                      <a:pt x="43" y="12"/>
                      <a:pt x="42" y="12"/>
                    </a:cubicBezTo>
                    <a:cubicBezTo>
                      <a:pt x="41" y="13"/>
                      <a:pt x="39" y="14"/>
                      <a:pt x="38" y="15"/>
                    </a:cubicBezTo>
                    <a:cubicBezTo>
                      <a:pt x="37" y="16"/>
                      <a:pt x="37" y="17"/>
                      <a:pt x="37" y="18"/>
                    </a:cubicBezTo>
                    <a:cubicBezTo>
                      <a:pt x="37" y="19"/>
                      <a:pt x="37" y="20"/>
                      <a:pt x="37" y="21"/>
                    </a:cubicBezTo>
                    <a:cubicBezTo>
                      <a:pt x="37" y="21"/>
                      <a:pt x="27" y="17"/>
                      <a:pt x="27" y="18"/>
                    </a:cubicBezTo>
                    <a:cubicBezTo>
                      <a:pt x="27" y="19"/>
                      <a:pt x="27" y="20"/>
                      <a:pt x="25" y="20"/>
                    </a:cubicBezTo>
                    <a:cubicBezTo>
                      <a:pt x="23" y="20"/>
                      <a:pt x="22" y="20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0" y="22"/>
                    </a:cubicBezTo>
                    <a:cubicBezTo>
                      <a:pt x="20" y="23"/>
                      <a:pt x="20" y="23"/>
                      <a:pt x="20" y="24"/>
                    </a:cubicBezTo>
                    <a:cubicBezTo>
                      <a:pt x="19" y="24"/>
                      <a:pt x="20" y="25"/>
                      <a:pt x="19" y="25"/>
                    </a:cubicBezTo>
                    <a:cubicBezTo>
                      <a:pt x="18" y="26"/>
                      <a:pt x="17" y="25"/>
                      <a:pt x="16" y="25"/>
                    </a:cubicBezTo>
                    <a:cubicBezTo>
                      <a:pt x="15" y="26"/>
                      <a:pt x="18" y="28"/>
                      <a:pt x="18" y="29"/>
                    </a:cubicBezTo>
                    <a:cubicBezTo>
                      <a:pt x="18" y="30"/>
                      <a:pt x="18" y="31"/>
                      <a:pt x="17" y="32"/>
                    </a:cubicBezTo>
                    <a:cubicBezTo>
                      <a:pt x="16" y="32"/>
                      <a:pt x="16" y="31"/>
                      <a:pt x="16" y="30"/>
                    </a:cubicBezTo>
                    <a:cubicBezTo>
                      <a:pt x="16" y="29"/>
                      <a:pt x="16" y="27"/>
                      <a:pt x="14" y="26"/>
                    </a:cubicBezTo>
                    <a:cubicBezTo>
                      <a:pt x="14" y="26"/>
                      <a:pt x="13" y="26"/>
                      <a:pt x="12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3" y="29"/>
                      <a:pt x="13" y="29"/>
                    </a:cubicBezTo>
                    <a:cubicBezTo>
                      <a:pt x="13" y="29"/>
                      <a:pt x="12" y="29"/>
                      <a:pt x="12" y="29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12" y="34"/>
                      <a:pt x="12" y="34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1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9" y="38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1" y="40"/>
                      <a:pt x="11" y="41"/>
                      <a:pt x="11" y="41"/>
                    </a:cubicBezTo>
                    <a:cubicBezTo>
                      <a:pt x="11" y="41"/>
                      <a:pt x="12" y="41"/>
                      <a:pt x="12" y="42"/>
                    </a:cubicBezTo>
                    <a:cubicBezTo>
                      <a:pt x="13" y="43"/>
                      <a:pt x="12" y="43"/>
                      <a:pt x="12" y="44"/>
                    </a:cubicBezTo>
                    <a:cubicBezTo>
                      <a:pt x="12" y="45"/>
                      <a:pt x="12" y="47"/>
                      <a:pt x="12" y="49"/>
                    </a:cubicBezTo>
                    <a:cubicBezTo>
                      <a:pt x="12" y="50"/>
                      <a:pt x="13" y="52"/>
                      <a:pt x="12" y="53"/>
                    </a:cubicBezTo>
                    <a:cubicBezTo>
                      <a:pt x="11" y="53"/>
                      <a:pt x="12" y="53"/>
                      <a:pt x="12" y="54"/>
                    </a:cubicBezTo>
                    <a:cubicBezTo>
                      <a:pt x="12" y="54"/>
                      <a:pt x="10" y="55"/>
                      <a:pt x="10" y="55"/>
                    </a:cubicBezTo>
                    <a:cubicBezTo>
                      <a:pt x="11" y="56"/>
                      <a:pt x="10" y="56"/>
                      <a:pt x="11" y="57"/>
                    </a:cubicBezTo>
                    <a:cubicBezTo>
                      <a:pt x="11" y="58"/>
                      <a:pt x="11" y="58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12" y="62"/>
                      <a:pt x="12" y="62"/>
                      <a:pt x="12" y="63"/>
                    </a:cubicBezTo>
                    <a:cubicBezTo>
                      <a:pt x="13" y="63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4" y="65"/>
                    </a:cubicBezTo>
                    <a:cubicBezTo>
                      <a:pt x="14" y="66"/>
                      <a:pt x="13" y="68"/>
                      <a:pt x="12" y="69"/>
                    </a:cubicBezTo>
                    <a:cubicBezTo>
                      <a:pt x="11" y="69"/>
                      <a:pt x="11" y="70"/>
                      <a:pt x="10" y="70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0" y="72"/>
                      <a:pt x="9" y="73"/>
                      <a:pt x="8" y="73"/>
                    </a:cubicBezTo>
                    <a:cubicBezTo>
                      <a:pt x="7" y="74"/>
                      <a:pt x="4" y="73"/>
                      <a:pt x="3" y="75"/>
                    </a:cubicBezTo>
                    <a:cubicBezTo>
                      <a:pt x="2" y="76"/>
                      <a:pt x="3" y="78"/>
                      <a:pt x="3" y="79"/>
                    </a:cubicBezTo>
                    <a:cubicBezTo>
                      <a:pt x="3" y="81"/>
                      <a:pt x="2" y="80"/>
                      <a:pt x="1" y="80"/>
                    </a:cubicBezTo>
                    <a:cubicBezTo>
                      <a:pt x="0" y="80"/>
                      <a:pt x="0" y="81"/>
                      <a:pt x="0" y="82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2" y="85"/>
                      <a:pt x="2" y="85"/>
                      <a:pt x="3" y="85"/>
                    </a:cubicBezTo>
                    <a:cubicBezTo>
                      <a:pt x="3" y="85"/>
                      <a:pt x="4" y="85"/>
                      <a:pt x="4" y="86"/>
                    </a:cubicBezTo>
                    <a:cubicBezTo>
                      <a:pt x="5" y="86"/>
                      <a:pt x="5" y="87"/>
                      <a:pt x="6" y="87"/>
                    </a:cubicBezTo>
                    <a:cubicBezTo>
                      <a:pt x="7" y="88"/>
                      <a:pt x="8" y="88"/>
                      <a:pt x="9" y="88"/>
                    </a:cubicBezTo>
                    <a:cubicBezTo>
                      <a:pt x="9" y="88"/>
                      <a:pt x="10" y="88"/>
                      <a:pt x="11" y="89"/>
                    </a:cubicBezTo>
                    <a:cubicBezTo>
                      <a:pt x="12" y="90"/>
                      <a:pt x="12" y="91"/>
                      <a:pt x="14" y="92"/>
                    </a:cubicBezTo>
                    <a:cubicBezTo>
                      <a:pt x="14" y="92"/>
                      <a:pt x="15" y="92"/>
                      <a:pt x="15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7" y="93"/>
                      <a:pt x="18" y="93"/>
                      <a:pt x="18" y="93"/>
                    </a:cubicBezTo>
                    <a:cubicBezTo>
                      <a:pt x="19" y="92"/>
                      <a:pt x="20" y="92"/>
                      <a:pt x="21" y="92"/>
                    </a:cubicBezTo>
                    <a:cubicBezTo>
                      <a:pt x="21" y="92"/>
                      <a:pt x="22" y="92"/>
                      <a:pt x="23" y="93"/>
                    </a:cubicBezTo>
                    <a:cubicBezTo>
                      <a:pt x="25" y="93"/>
                      <a:pt x="25" y="95"/>
                      <a:pt x="27" y="96"/>
                    </a:cubicBezTo>
                    <a:cubicBezTo>
                      <a:pt x="28" y="96"/>
                      <a:pt x="28" y="96"/>
                      <a:pt x="29" y="96"/>
                    </a:cubicBezTo>
                    <a:cubicBezTo>
                      <a:pt x="30" y="96"/>
                      <a:pt x="31" y="96"/>
                      <a:pt x="32" y="97"/>
                    </a:cubicBezTo>
                    <a:cubicBezTo>
                      <a:pt x="32" y="97"/>
                      <a:pt x="33" y="97"/>
                      <a:pt x="33" y="97"/>
                    </a:cubicBezTo>
                    <a:cubicBezTo>
                      <a:pt x="34" y="97"/>
                      <a:pt x="34" y="98"/>
                      <a:pt x="34" y="98"/>
                    </a:cubicBezTo>
                    <a:cubicBezTo>
                      <a:pt x="35" y="99"/>
                      <a:pt x="36" y="99"/>
                      <a:pt x="36" y="100"/>
                    </a:cubicBezTo>
                    <a:cubicBezTo>
                      <a:pt x="36" y="101"/>
                      <a:pt x="37" y="101"/>
                      <a:pt x="37" y="102"/>
                    </a:cubicBezTo>
                    <a:cubicBezTo>
                      <a:pt x="38" y="102"/>
                      <a:pt x="38" y="103"/>
                      <a:pt x="38" y="104"/>
                    </a:cubicBezTo>
                    <a:cubicBezTo>
                      <a:pt x="39" y="104"/>
                      <a:pt x="40" y="105"/>
                      <a:pt x="41" y="105"/>
                    </a:cubicBezTo>
                    <a:cubicBezTo>
                      <a:pt x="42" y="105"/>
                      <a:pt x="43" y="105"/>
                      <a:pt x="43" y="106"/>
                    </a:cubicBezTo>
                    <a:cubicBezTo>
                      <a:pt x="43" y="107"/>
                      <a:pt x="43" y="108"/>
                      <a:pt x="43" y="109"/>
                    </a:cubicBezTo>
                    <a:cubicBezTo>
                      <a:pt x="44" y="109"/>
                      <a:pt x="45" y="109"/>
                      <a:pt x="46" y="109"/>
                    </a:cubicBezTo>
                    <a:cubicBezTo>
                      <a:pt x="46" y="110"/>
                      <a:pt x="46" y="112"/>
                      <a:pt x="46" y="113"/>
                    </a:cubicBezTo>
                    <a:cubicBezTo>
                      <a:pt x="47" y="113"/>
                      <a:pt x="47" y="113"/>
                      <a:pt x="48" y="113"/>
                    </a:cubicBezTo>
                    <a:cubicBezTo>
                      <a:pt x="48" y="114"/>
                      <a:pt x="47" y="115"/>
                      <a:pt x="48" y="115"/>
                    </a:cubicBezTo>
                    <a:cubicBezTo>
                      <a:pt x="48" y="115"/>
                      <a:pt x="54" y="115"/>
                      <a:pt x="55" y="115"/>
                    </a:cubicBezTo>
                    <a:cubicBezTo>
                      <a:pt x="55" y="115"/>
                      <a:pt x="56" y="114"/>
                      <a:pt x="56" y="113"/>
                    </a:cubicBezTo>
                    <a:cubicBezTo>
                      <a:pt x="57" y="112"/>
                      <a:pt x="58" y="112"/>
                      <a:pt x="59" y="112"/>
                    </a:cubicBezTo>
                    <a:cubicBezTo>
                      <a:pt x="59" y="113"/>
                      <a:pt x="59" y="113"/>
                      <a:pt x="60" y="114"/>
                    </a:cubicBezTo>
                    <a:cubicBezTo>
                      <a:pt x="61" y="114"/>
                      <a:pt x="61" y="114"/>
                      <a:pt x="62" y="114"/>
                    </a:cubicBezTo>
                    <a:cubicBezTo>
                      <a:pt x="62" y="114"/>
                      <a:pt x="62" y="113"/>
                      <a:pt x="63" y="113"/>
                    </a:cubicBezTo>
                    <a:cubicBezTo>
                      <a:pt x="64" y="113"/>
                      <a:pt x="64" y="113"/>
                      <a:pt x="65" y="113"/>
                    </a:cubicBezTo>
                    <a:cubicBezTo>
                      <a:pt x="65" y="114"/>
                      <a:pt x="65" y="115"/>
                      <a:pt x="66" y="115"/>
                    </a:cubicBezTo>
                    <a:cubicBezTo>
                      <a:pt x="67" y="116"/>
                      <a:pt x="68" y="115"/>
                      <a:pt x="69" y="115"/>
                    </a:cubicBezTo>
                    <a:cubicBezTo>
                      <a:pt x="69" y="116"/>
                      <a:pt x="70" y="116"/>
                      <a:pt x="70" y="117"/>
                    </a:cubicBezTo>
                    <a:cubicBezTo>
                      <a:pt x="71" y="117"/>
                      <a:pt x="71" y="118"/>
                      <a:pt x="70" y="118"/>
                    </a:cubicBezTo>
                    <a:cubicBezTo>
                      <a:pt x="70" y="119"/>
                      <a:pt x="70" y="119"/>
                      <a:pt x="70" y="119"/>
                    </a:cubicBezTo>
                    <a:cubicBezTo>
                      <a:pt x="70" y="120"/>
                      <a:pt x="70" y="120"/>
                      <a:pt x="69" y="121"/>
                    </a:cubicBezTo>
                    <a:cubicBezTo>
                      <a:pt x="69" y="122"/>
                      <a:pt x="68" y="122"/>
                      <a:pt x="68" y="123"/>
                    </a:cubicBezTo>
                    <a:cubicBezTo>
                      <a:pt x="67" y="124"/>
                      <a:pt x="66" y="125"/>
                      <a:pt x="66" y="126"/>
                    </a:cubicBezTo>
                    <a:cubicBezTo>
                      <a:pt x="67" y="126"/>
                      <a:pt x="68" y="125"/>
                      <a:pt x="69" y="125"/>
                    </a:cubicBezTo>
                    <a:cubicBezTo>
                      <a:pt x="69" y="125"/>
                      <a:pt x="69" y="125"/>
                      <a:pt x="70" y="125"/>
                    </a:cubicBezTo>
                    <a:cubicBezTo>
                      <a:pt x="69" y="125"/>
                      <a:pt x="70" y="126"/>
                      <a:pt x="70" y="126"/>
                    </a:cubicBezTo>
                    <a:cubicBezTo>
                      <a:pt x="70" y="126"/>
                      <a:pt x="70" y="127"/>
                      <a:pt x="70" y="127"/>
                    </a:cubicBezTo>
                    <a:cubicBezTo>
                      <a:pt x="71" y="128"/>
                      <a:pt x="71" y="128"/>
                      <a:pt x="71" y="128"/>
                    </a:cubicBezTo>
                    <a:cubicBezTo>
                      <a:pt x="71" y="129"/>
                      <a:pt x="71" y="130"/>
                      <a:pt x="72" y="129"/>
                    </a:cubicBezTo>
                    <a:cubicBezTo>
                      <a:pt x="72" y="128"/>
                      <a:pt x="72" y="128"/>
                      <a:pt x="72" y="127"/>
                    </a:cubicBezTo>
                    <a:cubicBezTo>
                      <a:pt x="72" y="126"/>
                      <a:pt x="73" y="126"/>
                      <a:pt x="73" y="125"/>
                    </a:cubicBezTo>
                    <a:cubicBezTo>
                      <a:pt x="73" y="124"/>
                      <a:pt x="73" y="124"/>
                      <a:pt x="73" y="123"/>
                    </a:cubicBezTo>
                    <a:cubicBezTo>
                      <a:pt x="73" y="122"/>
                      <a:pt x="73" y="121"/>
                      <a:pt x="73" y="120"/>
                    </a:cubicBezTo>
                    <a:cubicBezTo>
                      <a:pt x="74" y="119"/>
                      <a:pt x="74" y="119"/>
                      <a:pt x="74" y="118"/>
                    </a:cubicBezTo>
                    <a:cubicBezTo>
                      <a:pt x="74" y="117"/>
                      <a:pt x="73" y="116"/>
                      <a:pt x="74" y="115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75" y="114"/>
                      <a:pt x="74" y="114"/>
                      <a:pt x="74" y="113"/>
                    </a:cubicBezTo>
                    <a:cubicBezTo>
                      <a:pt x="74" y="113"/>
                      <a:pt x="74" y="112"/>
                      <a:pt x="74" y="112"/>
                    </a:cubicBezTo>
                    <a:cubicBezTo>
                      <a:pt x="75" y="112"/>
                      <a:pt x="75" y="112"/>
                      <a:pt x="75" y="111"/>
                    </a:cubicBezTo>
                    <a:cubicBezTo>
                      <a:pt x="75" y="111"/>
                      <a:pt x="75" y="110"/>
                      <a:pt x="75" y="110"/>
                    </a:cubicBezTo>
                    <a:cubicBezTo>
                      <a:pt x="75" y="109"/>
                      <a:pt x="75" y="110"/>
                      <a:pt x="76" y="109"/>
                    </a:cubicBezTo>
                    <a:cubicBezTo>
                      <a:pt x="76" y="108"/>
                      <a:pt x="76" y="108"/>
                      <a:pt x="76" y="107"/>
                    </a:cubicBezTo>
                    <a:cubicBezTo>
                      <a:pt x="76" y="106"/>
                      <a:pt x="76" y="105"/>
                      <a:pt x="76" y="105"/>
                    </a:cubicBezTo>
                    <a:cubicBezTo>
                      <a:pt x="76" y="104"/>
                      <a:pt x="76" y="103"/>
                      <a:pt x="76" y="103"/>
                    </a:cubicBezTo>
                    <a:cubicBezTo>
                      <a:pt x="75" y="102"/>
                      <a:pt x="74" y="102"/>
                      <a:pt x="74" y="101"/>
                    </a:cubicBezTo>
                    <a:cubicBezTo>
                      <a:pt x="74" y="100"/>
                      <a:pt x="74" y="100"/>
                      <a:pt x="74" y="99"/>
                    </a:cubicBezTo>
                    <a:cubicBezTo>
                      <a:pt x="74" y="98"/>
                      <a:pt x="73" y="98"/>
                      <a:pt x="72" y="98"/>
                    </a:cubicBezTo>
                    <a:cubicBezTo>
                      <a:pt x="72" y="98"/>
                      <a:pt x="72" y="97"/>
                      <a:pt x="72" y="97"/>
                    </a:cubicBezTo>
                    <a:cubicBezTo>
                      <a:pt x="71" y="97"/>
                      <a:pt x="71" y="97"/>
                      <a:pt x="71" y="96"/>
                    </a:cubicBezTo>
                    <a:cubicBezTo>
                      <a:pt x="71" y="95"/>
                      <a:pt x="71" y="96"/>
                      <a:pt x="71" y="95"/>
                    </a:cubicBezTo>
                    <a:cubicBezTo>
                      <a:pt x="71" y="94"/>
                      <a:pt x="71" y="91"/>
                      <a:pt x="71" y="91"/>
                    </a:cubicBezTo>
                    <a:cubicBezTo>
                      <a:pt x="72" y="90"/>
                      <a:pt x="73" y="90"/>
                      <a:pt x="73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5" y="89"/>
                      <a:pt x="78" y="90"/>
                      <a:pt x="78" y="90"/>
                    </a:cubicBezTo>
                    <a:cubicBezTo>
                      <a:pt x="78" y="90"/>
                      <a:pt x="78" y="87"/>
                      <a:pt x="78" y="87"/>
                    </a:cubicBezTo>
                    <a:cubicBezTo>
                      <a:pt x="78" y="87"/>
                      <a:pt x="74" y="87"/>
                      <a:pt x="73" y="87"/>
                    </a:cubicBezTo>
                    <a:cubicBezTo>
                      <a:pt x="73" y="87"/>
                      <a:pt x="72" y="82"/>
                      <a:pt x="73" y="81"/>
                    </a:cubicBezTo>
                    <a:cubicBezTo>
                      <a:pt x="73" y="81"/>
                      <a:pt x="85" y="82"/>
                      <a:pt x="86" y="81"/>
                    </a:cubicBezTo>
                    <a:cubicBezTo>
                      <a:pt x="86" y="81"/>
                      <a:pt x="85" y="80"/>
                      <a:pt x="86" y="80"/>
                    </a:cubicBezTo>
                    <a:cubicBezTo>
                      <a:pt x="87" y="80"/>
                      <a:pt x="88" y="81"/>
                      <a:pt x="88" y="81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9" y="79"/>
                      <a:pt x="89" y="79"/>
                      <a:pt x="90" y="79"/>
                    </a:cubicBezTo>
                    <a:cubicBezTo>
                      <a:pt x="90" y="78"/>
                      <a:pt x="91" y="78"/>
                      <a:pt x="92" y="78"/>
                    </a:cubicBezTo>
                    <a:cubicBezTo>
                      <a:pt x="93" y="78"/>
                      <a:pt x="93" y="78"/>
                      <a:pt x="93" y="79"/>
                    </a:cubicBezTo>
                    <a:cubicBezTo>
                      <a:pt x="93" y="79"/>
                      <a:pt x="94" y="79"/>
                      <a:pt x="94" y="80"/>
                    </a:cubicBezTo>
                    <a:cubicBezTo>
                      <a:pt x="94" y="80"/>
                      <a:pt x="94" y="81"/>
                      <a:pt x="94" y="82"/>
                    </a:cubicBezTo>
                    <a:cubicBezTo>
                      <a:pt x="94" y="82"/>
                      <a:pt x="95" y="83"/>
                      <a:pt x="95" y="83"/>
                    </a:cubicBezTo>
                    <a:cubicBezTo>
                      <a:pt x="95" y="83"/>
                      <a:pt x="94" y="84"/>
                      <a:pt x="94" y="84"/>
                    </a:cubicBezTo>
                    <a:cubicBezTo>
                      <a:pt x="94" y="86"/>
                      <a:pt x="94" y="85"/>
                      <a:pt x="95" y="86"/>
                    </a:cubicBezTo>
                    <a:cubicBezTo>
                      <a:pt x="95" y="85"/>
                      <a:pt x="95" y="86"/>
                      <a:pt x="96" y="85"/>
                    </a:cubicBezTo>
                    <a:cubicBezTo>
                      <a:pt x="97" y="85"/>
                      <a:pt x="95" y="79"/>
                      <a:pt x="95" y="78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3" name="Freeform 166"/>
              <p:cNvSpPr>
                <a:spLocks/>
              </p:cNvSpPr>
              <p:nvPr/>
            </p:nvSpPr>
            <p:spPr bwMode="auto">
              <a:xfrm>
                <a:off x="3074161" y="4700357"/>
                <a:ext cx="242335" cy="196827"/>
              </a:xfrm>
              <a:custGeom>
                <a:avLst/>
                <a:gdLst/>
                <a:ahLst/>
                <a:cxnLst>
                  <a:cxn ang="0">
                    <a:pos x="103" y="20"/>
                  </a:cxn>
                  <a:cxn ang="0">
                    <a:pos x="101" y="20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88" y="8"/>
                  </a:cxn>
                  <a:cxn ang="0">
                    <a:pos x="82" y="7"/>
                  </a:cxn>
                  <a:cxn ang="0">
                    <a:pos x="78" y="8"/>
                  </a:cxn>
                  <a:cxn ang="0">
                    <a:pos x="70" y="10"/>
                  </a:cxn>
                  <a:cxn ang="0">
                    <a:pos x="61" y="8"/>
                  </a:cxn>
                  <a:cxn ang="0">
                    <a:pos x="56" y="9"/>
                  </a:cxn>
                  <a:cxn ang="0">
                    <a:pos x="50" y="8"/>
                  </a:cxn>
                  <a:cxn ang="0">
                    <a:pos x="52" y="14"/>
                  </a:cxn>
                  <a:cxn ang="0">
                    <a:pos x="49" y="10"/>
                  </a:cxn>
                  <a:cxn ang="0">
                    <a:pos x="44" y="8"/>
                  </a:cxn>
                  <a:cxn ang="0">
                    <a:pos x="38" y="5"/>
                  </a:cxn>
                  <a:cxn ang="0">
                    <a:pos x="34" y="1"/>
                  </a:cxn>
                  <a:cxn ang="0">
                    <a:pos x="30" y="9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0" y="7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12" y="18"/>
                  </a:cxn>
                  <a:cxn ang="0">
                    <a:pos x="1" y="16"/>
                  </a:cxn>
                  <a:cxn ang="0">
                    <a:pos x="2" y="19"/>
                  </a:cxn>
                  <a:cxn ang="0">
                    <a:pos x="6" y="26"/>
                  </a:cxn>
                  <a:cxn ang="0">
                    <a:pos x="9" y="34"/>
                  </a:cxn>
                  <a:cxn ang="0">
                    <a:pos x="11" y="37"/>
                  </a:cxn>
                  <a:cxn ang="0">
                    <a:pos x="31" y="44"/>
                  </a:cxn>
                  <a:cxn ang="0">
                    <a:pos x="41" y="44"/>
                  </a:cxn>
                  <a:cxn ang="0">
                    <a:pos x="47" y="44"/>
                  </a:cxn>
                  <a:cxn ang="0">
                    <a:pos x="45" y="50"/>
                  </a:cxn>
                  <a:cxn ang="0">
                    <a:pos x="44" y="55"/>
                  </a:cxn>
                  <a:cxn ang="0">
                    <a:pos x="45" y="62"/>
                  </a:cxn>
                  <a:cxn ang="0">
                    <a:pos x="46" y="64"/>
                  </a:cxn>
                  <a:cxn ang="0">
                    <a:pos x="47" y="66"/>
                  </a:cxn>
                  <a:cxn ang="0">
                    <a:pos x="48" y="73"/>
                  </a:cxn>
                  <a:cxn ang="0">
                    <a:pos x="49" y="76"/>
                  </a:cxn>
                  <a:cxn ang="0">
                    <a:pos x="52" y="84"/>
                  </a:cxn>
                  <a:cxn ang="0">
                    <a:pos x="56" y="87"/>
                  </a:cxn>
                  <a:cxn ang="0">
                    <a:pos x="64" y="86"/>
                  </a:cxn>
                  <a:cxn ang="0">
                    <a:pos x="66" y="84"/>
                  </a:cxn>
                  <a:cxn ang="0">
                    <a:pos x="72" y="82"/>
                  </a:cxn>
                  <a:cxn ang="0">
                    <a:pos x="75" y="78"/>
                  </a:cxn>
                  <a:cxn ang="0">
                    <a:pos x="78" y="77"/>
                  </a:cxn>
                  <a:cxn ang="0">
                    <a:pos x="74" y="73"/>
                  </a:cxn>
                  <a:cxn ang="0">
                    <a:pos x="72" y="64"/>
                  </a:cxn>
                  <a:cxn ang="0">
                    <a:pos x="67" y="59"/>
                  </a:cxn>
                  <a:cxn ang="0">
                    <a:pos x="73" y="60"/>
                  </a:cxn>
                  <a:cxn ang="0">
                    <a:pos x="77" y="62"/>
                  </a:cxn>
                  <a:cxn ang="0">
                    <a:pos x="83" y="64"/>
                  </a:cxn>
                  <a:cxn ang="0">
                    <a:pos x="87" y="60"/>
                  </a:cxn>
                  <a:cxn ang="0">
                    <a:pos x="93" y="59"/>
                  </a:cxn>
                  <a:cxn ang="0">
                    <a:pos x="102" y="55"/>
                  </a:cxn>
                  <a:cxn ang="0">
                    <a:pos x="101" y="52"/>
                  </a:cxn>
                  <a:cxn ang="0">
                    <a:pos x="97" y="41"/>
                  </a:cxn>
                  <a:cxn ang="0">
                    <a:pos x="102" y="38"/>
                  </a:cxn>
                  <a:cxn ang="0">
                    <a:pos x="102" y="32"/>
                  </a:cxn>
                  <a:cxn ang="0">
                    <a:pos x="107" y="25"/>
                  </a:cxn>
                </a:cxnLst>
                <a:rect l="0" t="0" r="r" b="b"/>
                <a:pathLst>
                  <a:path w="108" h="88">
                    <a:moveTo>
                      <a:pt x="107" y="25"/>
                    </a:moveTo>
                    <a:cubicBezTo>
                      <a:pt x="106" y="23"/>
                      <a:pt x="105" y="23"/>
                      <a:pt x="105" y="21"/>
                    </a:cubicBezTo>
                    <a:cubicBezTo>
                      <a:pt x="104" y="21"/>
                      <a:pt x="104" y="21"/>
                      <a:pt x="103" y="20"/>
                    </a:cubicBezTo>
                    <a:cubicBezTo>
                      <a:pt x="103" y="20"/>
                      <a:pt x="103" y="20"/>
                      <a:pt x="102" y="20"/>
                    </a:cubicBezTo>
                    <a:cubicBezTo>
                      <a:pt x="102" y="20"/>
                      <a:pt x="102" y="20"/>
                      <a:pt x="102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99" y="19"/>
                      <a:pt x="100" y="17"/>
                      <a:pt x="99" y="17"/>
                    </a:cubicBezTo>
                    <a:cubicBezTo>
                      <a:pt x="99" y="16"/>
                      <a:pt x="98" y="16"/>
                      <a:pt x="98" y="16"/>
                    </a:cubicBezTo>
                    <a:cubicBezTo>
                      <a:pt x="97" y="16"/>
                      <a:pt x="97" y="15"/>
                      <a:pt x="96" y="15"/>
                    </a:cubicBezTo>
                    <a:cubicBezTo>
                      <a:pt x="96" y="15"/>
                      <a:pt x="95" y="15"/>
                      <a:pt x="94" y="15"/>
                    </a:cubicBezTo>
                    <a:cubicBezTo>
                      <a:pt x="93" y="15"/>
                      <a:pt x="91" y="15"/>
                      <a:pt x="90" y="14"/>
                    </a:cubicBezTo>
                    <a:cubicBezTo>
                      <a:pt x="90" y="14"/>
                      <a:pt x="89" y="13"/>
                      <a:pt x="89" y="13"/>
                    </a:cubicBezTo>
                    <a:cubicBezTo>
                      <a:pt x="89" y="13"/>
                      <a:pt x="88" y="13"/>
                      <a:pt x="88" y="13"/>
                    </a:cubicBezTo>
                    <a:cubicBezTo>
                      <a:pt x="87" y="13"/>
                      <a:pt x="87" y="12"/>
                      <a:pt x="87" y="11"/>
                    </a:cubicBezTo>
                    <a:cubicBezTo>
                      <a:pt x="87" y="10"/>
                      <a:pt x="89" y="9"/>
                      <a:pt x="88" y="8"/>
                    </a:cubicBezTo>
                    <a:cubicBezTo>
                      <a:pt x="88" y="7"/>
                      <a:pt x="87" y="8"/>
                      <a:pt x="87" y="7"/>
                    </a:cubicBezTo>
                    <a:cubicBezTo>
                      <a:pt x="86" y="7"/>
                      <a:pt x="84" y="5"/>
                      <a:pt x="83" y="6"/>
                    </a:cubicBezTo>
                    <a:cubicBezTo>
                      <a:pt x="83" y="6"/>
                      <a:pt x="82" y="7"/>
                      <a:pt x="82" y="7"/>
                    </a:cubicBezTo>
                    <a:cubicBezTo>
                      <a:pt x="82" y="7"/>
                      <a:pt x="82" y="8"/>
                      <a:pt x="81" y="8"/>
                    </a:cubicBezTo>
                    <a:cubicBezTo>
                      <a:pt x="81" y="8"/>
                      <a:pt x="80" y="8"/>
                      <a:pt x="80" y="8"/>
                    </a:cubicBezTo>
                    <a:cubicBezTo>
                      <a:pt x="79" y="8"/>
                      <a:pt x="79" y="8"/>
                      <a:pt x="78" y="8"/>
                    </a:cubicBezTo>
                    <a:cubicBezTo>
                      <a:pt x="77" y="8"/>
                      <a:pt x="77" y="7"/>
                      <a:pt x="76" y="7"/>
                    </a:cubicBezTo>
                    <a:cubicBezTo>
                      <a:pt x="75" y="8"/>
                      <a:pt x="74" y="8"/>
                      <a:pt x="73" y="8"/>
                    </a:cubicBezTo>
                    <a:cubicBezTo>
                      <a:pt x="72" y="8"/>
                      <a:pt x="71" y="10"/>
                      <a:pt x="70" y="10"/>
                    </a:cubicBezTo>
                    <a:cubicBezTo>
                      <a:pt x="69" y="10"/>
                      <a:pt x="66" y="10"/>
                      <a:pt x="66" y="10"/>
                    </a:cubicBezTo>
                    <a:cubicBezTo>
                      <a:pt x="65" y="10"/>
                      <a:pt x="62" y="9"/>
                      <a:pt x="62" y="9"/>
                    </a:cubicBezTo>
                    <a:cubicBezTo>
                      <a:pt x="61" y="10"/>
                      <a:pt x="61" y="8"/>
                      <a:pt x="61" y="8"/>
                    </a:cubicBezTo>
                    <a:cubicBezTo>
                      <a:pt x="60" y="8"/>
                      <a:pt x="59" y="8"/>
                      <a:pt x="59" y="8"/>
                    </a:cubicBezTo>
                    <a:cubicBezTo>
                      <a:pt x="58" y="8"/>
                      <a:pt x="58" y="9"/>
                      <a:pt x="57" y="9"/>
                    </a:cubicBezTo>
                    <a:cubicBezTo>
                      <a:pt x="57" y="9"/>
                      <a:pt x="56" y="9"/>
                      <a:pt x="56" y="9"/>
                    </a:cubicBezTo>
                    <a:cubicBezTo>
                      <a:pt x="55" y="8"/>
                      <a:pt x="54" y="8"/>
                      <a:pt x="54" y="8"/>
                    </a:cubicBezTo>
                    <a:cubicBezTo>
                      <a:pt x="53" y="8"/>
                      <a:pt x="52" y="8"/>
                      <a:pt x="52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9" y="8"/>
                      <a:pt x="48" y="8"/>
                      <a:pt x="47" y="8"/>
                    </a:cubicBezTo>
                    <a:cubicBezTo>
                      <a:pt x="46" y="9"/>
                      <a:pt x="56" y="14"/>
                      <a:pt x="55" y="14"/>
                    </a:cubicBezTo>
                    <a:cubicBezTo>
                      <a:pt x="54" y="14"/>
                      <a:pt x="53" y="14"/>
                      <a:pt x="52" y="14"/>
                    </a:cubicBezTo>
                    <a:cubicBezTo>
                      <a:pt x="52" y="14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2"/>
                    </a:cubicBezTo>
                    <a:cubicBezTo>
                      <a:pt x="50" y="12"/>
                      <a:pt x="50" y="11"/>
                      <a:pt x="49" y="10"/>
                    </a:cubicBezTo>
                    <a:cubicBezTo>
                      <a:pt x="49" y="10"/>
                      <a:pt x="48" y="10"/>
                      <a:pt x="47" y="9"/>
                    </a:cubicBezTo>
                    <a:cubicBezTo>
                      <a:pt x="47" y="9"/>
                      <a:pt x="47" y="9"/>
                      <a:pt x="46" y="8"/>
                    </a:cubicBezTo>
                    <a:cubicBezTo>
                      <a:pt x="46" y="8"/>
                      <a:pt x="45" y="8"/>
                      <a:pt x="44" y="8"/>
                    </a:cubicBezTo>
                    <a:cubicBezTo>
                      <a:pt x="42" y="8"/>
                      <a:pt x="41" y="8"/>
                      <a:pt x="40" y="7"/>
                    </a:cubicBezTo>
                    <a:cubicBezTo>
                      <a:pt x="39" y="7"/>
                      <a:pt x="39" y="6"/>
                      <a:pt x="39" y="6"/>
                    </a:cubicBezTo>
                    <a:cubicBezTo>
                      <a:pt x="39" y="5"/>
                      <a:pt x="39" y="5"/>
                      <a:pt x="38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7" y="2"/>
                      <a:pt x="39" y="1"/>
                      <a:pt x="36" y="0"/>
                    </a:cubicBezTo>
                    <a:cubicBezTo>
                      <a:pt x="35" y="0"/>
                      <a:pt x="35" y="0"/>
                      <a:pt x="34" y="1"/>
                    </a:cubicBezTo>
                    <a:cubicBezTo>
                      <a:pt x="33" y="2"/>
                      <a:pt x="33" y="2"/>
                      <a:pt x="34" y="2"/>
                    </a:cubicBezTo>
                    <a:cubicBezTo>
                      <a:pt x="35" y="3"/>
                      <a:pt x="35" y="5"/>
                      <a:pt x="34" y="6"/>
                    </a:cubicBezTo>
                    <a:cubicBezTo>
                      <a:pt x="34" y="7"/>
                      <a:pt x="31" y="8"/>
                      <a:pt x="30" y="9"/>
                    </a:cubicBezTo>
                    <a:cubicBezTo>
                      <a:pt x="30" y="9"/>
                      <a:pt x="29" y="9"/>
                      <a:pt x="29" y="10"/>
                    </a:cubicBezTo>
                    <a:cubicBezTo>
                      <a:pt x="28" y="10"/>
                      <a:pt x="28" y="10"/>
                      <a:pt x="27" y="10"/>
                    </a:cubicBezTo>
                    <a:cubicBezTo>
                      <a:pt x="27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5" y="10"/>
                      <a:pt x="25" y="10"/>
                      <a:pt x="24" y="10"/>
                    </a:cubicBezTo>
                    <a:cubicBezTo>
                      <a:pt x="24" y="10"/>
                      <a:pt x="24" y="10"/>
                      <a:pt x="23" y="10"/>
                    </a:cubicBezTo>
                    <a:cubicBezTo>
                      <a:pt x="23" y="9"/>
                      <a:pt x="23" y="8"/>
                      <a:pt x="22" y="8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21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8"/>
                    </a:cubicBezTo>
                    <a:cubicBezTo>
                      <a:pt x="20" y="8"/>
                      <a:pt x="19" y="8"/>
                      <a:pt x="19" y="8"/>
                    </a:cubicBezTo>
                    <a:cubicBezTo>
                      <a:pt x="18" y="9"/>
                      <a:pt x="16" y="9"/>
                      <a:pt x="15" y="10"/>
                    </a:cubicBezTo>
                    <a:cubicBezTo>
                      <a:pt x="15" y="10"/>
                      <a:pt x="15" y="11"/>
                      <a:pt x="15" y="11"/>
                    </a:cubicBezTo>
                    <a:cubicBezTo>
                      <a:pt x="15" y="12"/>
                      <a:pt x="14" y="12"/>
                      <a:pt x="14" y="12"/>
                    </a:cubicBezTo>
                    <a:cubicBezTo>
                      <a:pt x="14" y="13"/>
                      <a:pt x="14" y="14"/>
                      <a:pt x="14" y="15"/>
                    </a:cubicBezTo>
                    <a:cubicBezTo>
                      <a:pt x="13" y="16"/>
                      <a:pt x="13" y="16"/>
                      <a:pt x="13" y="17"/>
                    </a:cubicBezTo>
                    <a:cubicBezTo>
                      <a:pt x="13" y="17"/>
                      <a:pt x="12" y="18"/>
                      <a:pt x="12" y="18"/>
                    </a:cubicBezTo>
                    <a:cubicBezTo>
                      <a:pt x="12" y="18"/>
                      <a:pt x="2" y="14"/>
                      <a:pt x="2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7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9"/>
                    </a:cubicBezTo>
                    <a:cubicBezTo>
                      <a:pt x="3" y="19"/>
                      <a:pt x="2" y="19"/>
                      <a:pt x="3" y="20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5" y="23"/>
                      <a:pt x="6" y="25"/>
                      <a:pt x="6" y="26"/>
                    </a:cubicBezTo>
                    <a:cubicBezTo>
                      <a:pt x="7" y="28"/>
                      <a:pt x="7" y="29"/>
                      <a:pt x="7" y="31"/>
                    </a:cubicBezTo>
                    <a:cubicBezTo>
                      <a:pt x="7" y="32"/>
                      <a:pt x="6" y="32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5"/>
                      <a:pt x="9" y="35"/>
                      <a:pt x="10" y="35"/>
                    </a:cubicBezTo>
                    <a:cubicBezTo>
                      <a:pt x="10" y="36"/>
                      <a:pt x="9" y="36"/>
                      <a:pt x="10" y="36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3" y="37"/>
                      <a:pt x="17" y="37"/>
                      <a:pt x="19" y="37"/>
                    </a:cubicBezTo>
                    <a:cubicBezTo>
                      <a:pt x="21" y="37"/>
                      <a:pt x="22" y="36"/>
                      <a:pt x="24" y="37"/>
                    </a:cubicBezTo>
                    <a:cubicBezTo>
                      <a:pt x="25" y="38"/>
                      <a:pt x="29" y="43"/>
                      <a:pt x="31" y="44"/>
                    </a:cubicBezTo>
                    <a:cubicBezTo>
                      <a:pt x="32" y="44"/>
                      <a:pt x="32" y="45"/>
                      <a:pt x="33" y="45"/>
                    </a:cubicBezTo>
                    <a:cubicBezTo>
                      <a:pt x="33" y="44"/>
                      <a:pt x="33" y="44"/>
                      <a:pt x="34" y="44"/>
                    </a:cubicBezTo>
                    <a:cubicBezTo>
                      <a:pt x="34" y="44"/>
                      <a:pt x="40" y="44"/>
                      <a:pt x="41" y="44"/>
                    </a:cubicBezTo>
                    <a:cubicBezTo>
                      <a:pt x="42" y="44"/>
                      <a:pt x="43" y="43"/>
                      <a:pt x="44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43"/>
                      <a:pt x="46" y="44"/>
                      <a:pt x="47" y="44"/>
                    </a:cubicBezTo>
                    <a:cubicBezTo>
                      <a:pt x="47" y="45"/>
                      <a:pt x="47" y="45"/>
                      <a:pt x="46" y="46"/>
                    </a:cubicBezTo>
                    <a:cubicBezTo>
                      <a:pt x="46" y="47"/>
                      <a:pt x="46" y="48"/>
                      <a:pt x="46" y="48"/>
                    </a:cubicBezTo>
                    <a:cubicBezTo>
                      <a:pt x="45" y="49"/>
                      <a:pt x="46" y="49"/>
                      <a:pt x="45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4" y="51"/>
                      <a:pt x="44" y="52"/>
                      <a:pt x="44" y="53"/>
                    </a:cubicBezTo>
                    <a:cubicBezTo>
                      <a:pt x="44" y="53"/>
                      <a:pt x="44" y="54"/>
                      <a:pt x="44" y="55"/>
                    </a:cubicBezTo>
                    <a:cubicBezTo>
                      <a:pt x="44" y="56"/>
                      <a:pt x="44" y="58"/>
                      <a:pt x="44" y="59"/>
                    </a:cubicBezTo>
                    <a:cubicBezTo>
                      <a:pt x="44" y="60"/>
                      <a:pt x="44" y="60"/>
                      <a:pt x="45" y="61"/>
                    </a:cubicBezTo>
                    <a:cubicBezTo>
                      <a:pt x="45" y="61"/>
                      <a:pt x="45" y="61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5" y="62"/>
                      <a:pt x="46" y="63"/>
                      <a:pt x="46" y="63"/>
                    </a:cubicBezTo>
                    <a:cubicBezTo>
                      <a:pt x="46" y="63"/>
                      <a:pt x="46" y="63"/>
                      <a:pt x="46" y="64"/>
                    </a:cubicBezTo>
                    <a:cubicBezTo>
                      <a:pt x="46" y="64"/>
                      <a:pt x="47" y="64"/>
                      <a:pt x="47" y="64"/>
                    </a:cubicBezTo>
                    <a:cubicBezTo>
                      <a:pt x="47" y="64"/>
                      <a:pt x="47" y="65"/>
                      <a:pt x="47" y="65"/>
                    </a:cubicBezTo>
                    <a:cubicBezTo>
                      <a:pt x="47" y="65"/>
                      <a:pt x="47" y="65"/>
                      <a:pt x="47" y="66"/>
                    </a:cubicBezTo>
                    <a:cubicBezTo>
                      <a:pt x="47" y="68"/>
                      <a:pt x="47" y="68"/>
                      <a:pt x="46" y="68"/>
                    </a:cubicBezTo>
                    <a:cubicBezTo>
                      <a:pt x="44" y="70"/>
                      <a:pt x="44" y="71"/>
                      <a:pt x="46" y="72"/>
                    </a:cubicBezTo>
                    <a:cubicBezTo>
                      <a:pt x="47" y="72"/>
                      <a:pt x="47" y="72"/>
                      <a:pt x="48" y="73"/>
                    </a:cubicBezTo>
                    <a:cubicBezTo>
                      <a:pt x="48" y="73"/>
                      <a:pt x="48" y="74"/>
                      <a:pt x="48" y="74"/>
                    </a:cubicBezTo>
                    <a:cubicBezTo>
                      <a:pt x="48" y="74"/>
                      <a:pt x="49" y="75"/>
                      <a:pt x="49" y="75"/>
                    </a:cubicBezTo>
                    <a:cubicBezTo>
                      <a:pt x="49" y="75"/>
                      <a:pt x="49" y="75"/>
                      <a:pt x="49" y="76"/>
                    </a:cubicBezTo>
                    <a:cubicBezTo>
                      <a:pt x="49" y="76"/>
                      <a:pt x="50" y="76"/>
                      <a:pt x="50" y="76"/>
                    </a:cubicBezTo>
                    <a:cubicBezTo>
                      <a:pt x="50" y="77"/>
                      <a:pt x="52" y="83"/>
                      <a:pt x="51" y="83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3" y="85"/>
                      <a:pt x="53" y="85"/>
                      <a:pt x="54" y="85"/>
                    </a:cubicBezTo>
                    <a:cubicBezTo>
                      <a:pt x="54" y="85"/>
                      <a:pt x="54" y="86"/>
                      <a:pt x="54" y="86"/>
                    </a:cubicBezTo>
                    <a:cubicBezTo>
                      <a:pt x="55" y="86"/>
                      <a:pt x="55" y="87"/>
                      <a:pt x="56" y="87"/>
                    </a:cubicBezTo>
                    <a:cubicBezTo>
                      <a:pt x="58" y="88"/>
                      <a:pt x="59" y="86"/>
                      <a:pt x="61" y="86"/>
                    </a:cubicBezTo>
                    <a:cubicBezTo>
                      <a:pt x="61" y="87"/>
                      <a:pt x="62" y="87"/>
                      <a:pt x="62" y="88"/>
                    </a:cubicBezTo>
                    <a:cubicBezTo>
                      <a:pt x="63" y="88"/>
                      <a:pt x="63" y="87"/>
                      <a:pt x="64" y="86"/>
                    </a:cubicBezTo>
                    <a:cubicBezTo>
                      <a:pt x="64" y="86"/>
                      <a:pt x="65" y="85"/>
                      <a:pt x="65" y="85"/>
                    </a:cubicBezTo>
                    <a:cubicBezTo>
                      <a:pt x="65" y="85"/>
                      <a:pt x="65" y="84"/>
                      <a:pt x="65" y="84"/>
                    </a:cubicBezTo>
                    <a:cubicBezTo>
                      <a:pt x="65" y="84"/>
                      <a:pt x="66" y="84"/>
                      <a:pt x="66" y="84"/>
                    </a:cubicBezTo>
                    <a:cubicBezTo>
                      <a:pt x="67" y="84"/>
                      <a:pt x="67" y="84"/>
                      <a:pt x="68" y="84"/>
                    </a:cubicBezTo>
                    <a:cubicBezTo>
                      <a:pt x="68" y="83"/>
                      <a:pt x="69" y="83"/>
                      <a:pt x="69" y="83"/>
                    </a:cubicBezTo>
                    <a:cubicBezTo>
                      <a:pt x="70" y="82"/>
                      <a:pt x="71" y="82"/>
                      <a:pt x="72" y="82"/>
                    </a:cubicBezTo>
                    <a:cubicBezTo>
                      <a:pt x="72" y="81"/>
                      <a:pt x="72" y="81"/>
                      <a:pt x="72" y="80"/>
                    </a:cubicBezTo>
                    <a:cubicBezTo>
                      <a:pt x="72" y="79"/>
                      <a:pt x="73" y="79"/>
                      <a:pt x="74" y="78"/>
                    </a:cubicBezTo>
                    <a:cubicBezTo>
                      <a:pt x="74" y="78"/>
                      <a:pt x="75" y="78"/>
                      <a:pt x="75" y="78"/>
                    </a:cubicBezTo>
                    <a:cubicBezTo>
                      <a:pt x="75" y="78"/>
                      <a:pt x="76" y="78"/>
                      <a:pt x="76" y="78"/>
                    </a:cubicBezTo>
                    <a:cubicBezTo>
                      <a:pt x="76" y="78"/>
                      <a:pt x="76" y="77"/>
                      <a:pt x="76" y="77"/>
                    </a:cubicBezTo>
                    <a:cubicBezTo>
                      <a:pt x="77" y="77"/>
                      <a:pt x="77" y="77"/>
                      <a:pt x="78" y="77"/>
                    </a:cubicBezTo>
                    <a:cubicBezTo>
                      <a:pt x="78" y="77"/>
                      <a:pt x="79" y="77"/>
                      <a:pt x="79" y="76"/>
                    </a:cubicBezTo>
                    <a:cubicBezTo>
                      <a:pt x="79" y="76"/>
                      <a:pt x="79" y="74"/>
                      <a:pt x="79" y="74"/>
                    </a:cubicBezTo>
                    <a:cubicBezTo>
                      <a:pt x="78" y="73"/>
                      <a:pt x="75" y="74"/>
                      <a:pt x="74" y="73"/>
                    </a:cubicBezTo>
                    <a:cubicBezTo>
                      <a:pt x="74" y="73"/>
                      <a:pt x="74" y="72"/>
                      <a:pt x="74" y="71"/>
                    </a:cubicBezTo>
                    <a:cubicBezTo>
                      <a:pt x="72" y="71"/>
                      <a:pt x="73" y="69"/>
                      <a:pt x="73" y="68"/>
                    </a:cubicBezTo>
                    <a:cubicBezTo>
                      <a:pt x="73" y="67"/>
                      <a:pt x="72" y="65"/>
                      <a:pt x="72" y="64"/>
                    </a:cubicBezTo>
                    <a:cubicBezTo>
                      <a:pt x="71" y="64"/>
                      <a:pt x="70" y="63"/>
                      <a:pt x="70" y="62"/>
                    </a:cubicBezTo>
                    <a:cubicBezTo>
                      <a:pt x="69" y="61"/>
                      <a:pt x="69" y="61"/>
                      <a:pt x="69" y="60"/>
                    </a:cubicBezTo>
                    <a:cubicBezTo>
                      <a:pt x="68" y="60"/>
                      <a:pt x="68" y="60"/>
                      <a:pt x="67" y="59"/>
                    </a:cubicBezTo>
                    <a:cubicBezTo>
                      <a:pt x="68" y="59"/>
                      <a:pt x="68" y="59"/>
                      <a:pt x="69" y="59"/>
                    </a:cubicBezTo>
                    <a:cubicBezTo>
                      <a:pt x="70" y="60"/>
                      <a:pt x="71" y="59"/>
                      <a:pt x="71" y="59"/>
                    </a:cubicBezTo>
                    <a:cubicBezTo>
                      <a:pt x="72" y="59"/>
                      <a:pt x="73" y="59"/>
                      <a:pt x="73" y="60"/>
                    </a:cubicBezTo>
                    <a:cubicBezTo>
                      <a:pt x="73" y="60"/>
                      <a:pt x="74" y="61"/>
                      <a:pt x="74" y="61"/>
                    </a:cubicBezTo>
                    <a:cubicBezTo>
                      <a:pt x="75" y="62"/>
                      <a:pt x="75" y="61"/>
                      <a:pt x="76" y="61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9" y="63"/>
                      <a:pt x="80" y="62"/>
                      <a:pt x="81" y="63"/>
                    </a:cubicBezTo>
                    <a:cubicBezTo>
                      <a:pt x="82" y="63"/>
                      <a:pt x="81" y="64"/>
                      <a:pt x="82" y="64"/>
                    </a:cubicBezTo>
                    <a:cubicBezTo>
                      <a:pt x="82" y="64"/>
                      <a:pt x="83" y="64"/>
                      <a:pt x="83" y="64"/>
                    </a:cubicBezTo>
                    <a:cubicBezTo>
                      <a:pt x="84" y="63"/>
                      <a:pt x="83" y="63"/>
                      <a:pt x="83" y="62"/>
                    </a:cubicBezTo>
                    <a:cubicBezTo>
                      <a:pt x="84" y="62"/>
                      <a:pt x="84" y="62"/>
                      <a:pt x="84" y="61"/>
                    </a:cubicBezTo>
                    <a:cubicBezTo>
                      <a:pt x="85" y="61"/>
                      <a:pt x="86" y="60"/>
                      <a:pt x="87" y="60"/>
                    </a:cubicBezTo>
                    <a:cubicBezTo>
                      <a:pt x="88" y="60"/>
                      <a:pt x="89" y="61"/>
                      <a:pt x="90" y="60"/>
                    </a:cubicBezTo>
                    <a:cubicBezTo>
                      <a:pt x="91" y="60"/>
                      <a:pt x="91" y="60"/>
                      <a:pt x="92" y="60"/>
                    </a:cubicBezTo>
                    <a:cubicBezTo>
                      <a:pt x="93" y="60"/>
                      <a:pt x="93" y="59"/>
                      <a:pt x="93" y="59"/>
                    </a:cubicBezTo>
                    <a:cubicBezTo>
                      <a:pt x="95" y="58"/>
                      <a:pt x="96" y="58"/>
                      <a:pt x="97" y="57"/>
                    </a:cubicBezTo>
                    <a:cubicBezTo>
                      <a:pt x="98" y="57"/>
                      <a:pt x="99" y="55"/>
                      <a:pt x="100" y="55"/>
                    </a:cubicBezTo>
                    <a:cubicBezTo>
                      <a:pt x="101" y="55"/>
                      <a:pt x="101" y="55"/>
                      <a:pt x="102" y="55"/>
                    </a:cubicBezTo>
                    <a:cubicBezTo>
                      <a:pt x="103" y="54"/>
                      <a:pt x="103" y="54"/>
                      <a:pt x="103" y="53"/>
                    </a:cubicBezTo>
                    <a:cubicBezTo>
                      <a:pt x="104" y="52"/>
                      <a:pt x="103" y="52"/>
                      <a:pt x="102" y="52"/>
                    </a:cubicBezTo>
                    <a:cubicBezTo>
                      <a:pt x="101" y="51"/>
                      <a:pt x="101" y="52"/>
                      <a:pt x="101" y="52"/>
                    </a:cubicBezTo>
                    <a:cubicBezTo>
                      <a:pt x="101" y="52"/>
                      <a:pt x="96" y="47"/>
                      <a:pt x="95" y="46"/>
                    </a:cubicBezTo>
                    <a:cubicBezTo>
                      <a:pt x="95" y="45"/>
                      <a:pt x="96" y="44"/>
                      <a:pt x="97" y="43"/>
                    </a:cubicBezTo>
                    <a:cubicBezTo>
                      <a:pt x="97" y="42"/>
                      <a:pt x="97" y="42"/>
                      <a:pt x="97" y="41"/>
                    </a:cubicBezTo>
                    <a:cubicBezTo>
                      <a:pt x="97" y="40"/>
                      <a:pt x="97" y="40"/>
                      <a:pt x="98" y="40"/>
                    </a:cubicBezTo>
                    <a:cubicBezTo>
                      <a:pt x="99" y="39"/>
                      <a:pt x="100" y="40"/>
                      <a:pt x="101" y="39"/>
                    </a:cubicBezTo>
                    <a:cubicBezTo>
                      <a:pt x="101" y="39"/>
                      <a:pt x="102" y="38"/>
                      <a:pt x="102" y="38"/>
                    </a:cubicBezTo>
                    <a:cubicBezTo>
                      <a:pt x="103" y="37"/>
                      <a:pt x="103" y="35"/>
                      <a:pt x="101" y="35"/>
                    </a:cubicBezTo>
                    <a:cubicBezTo>
                      <a:pt x="101" y="34"/>
                      <a:pt x="101" y="33"/>
                      <a:pt x="102" y="33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3" y="32"/>
                      <a:pt x="103" y="31"/>
                      <a:pt x="103" y="31"/>
                    </a:cubicBezTo>
                    <a:cubicBezTo>
                      <a:pt x="104" y="30"/>
                      <a:pt x="106" y="29"/>
                      <a:pt x="107" y="28"/>
                    </a:cubicBezTo>
                    <a:cubicBezTo>
                      <a:pt x="108" y="28"/>
                      <a:pt x="108" y="26"/>
                      <a:pt x="107" y="25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4" name="Freeform 167"/>
              <p:cNvSpPr>
                <a:spLocks/>
              </p:cNvSpPr>
              <p:nvPr/>
            </p:nvSpPr>
            <p:spPr bwMode="auto">
              <a:xfrm>
                <a:off x="3286916" y="4758381"/>
                <a:ext cx="85330" cy="127425"/>
              </a:xfrm>
              <a:custGeom>
                <a:avLst/>
                <a:gdLst/>
                <a:ahLst/>
                <a:cxnLst>
                  <a:cxn ang="0">
                    <a:pos x="37" y="50"/>
                  </a:cxn>
                  <a:cxn ang="0">
                    <a:pos x="34" y="45"/>
                  </a:cxn>
                  <a:cxn ang="0">
                    <a:pos x="27" y="36"/>
                  </a:cxn>
                  <a:cxn ang="0">
                    <a:pos x="28" y="32"/>
                  </a:cxn>
                  <a:cxn ang="0">
                    <a:pos x="31" y="29"/>
                  </a:cxn>
                  <a:cxn ang="0">
                    <a:pos x="32" y="28"/>
                  </a:cxn>
                  <a:cxn ang="0">
                    <a:pos x="33" y="26"/>
                  </a:cxn>
                  <a:cxn ang="0">
                    <a:pos x="33" y="22"/>
                  </a:cxn>
                  <a:cxn ang="0">
                    <a:pos x="34" y="20"/>
                  </a:cxn>
                  <a:cxn ang="0">
                    <a:pos x="33" y="17"/>
                  </a:cxn>
                  <a:cxn ang="0">
                    <a:pos x="31" y="15"/>
                  </a:cxn>
                  <a:cxn ang="0">
                    <a:pos x="28" y="13"/>
                  </a:cxn>
                  <a:cxn ang="0">
                    <a:pos x="24" y="12"/>
                  </a:cxn>
                  <a:cxn ang="0">
                    <a:pos x="23" y="9"/>
                  </a:cxn>
                  <a:cxn ang="0">
                    <a:pos x="23" y="7"/>
                  </a:cxn>
                  <a:cxn ang="0">
                    <a:pos x="20" y="4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8" y="5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3" y="14"/>
                  </a:cxn>
                  <a:cxn ang="0">
                    <a:pos x="2" y="17"/>
                  </a:cxn>
                  <a:cxn ang="0">
                    <a:pos x="6" y="26"/>
                  </a:cxn>
                  <a:cxn ang="0">
                    <a:pos x="8" y="26"/>
                  </a:cxn>
                  <a:cxn ang="0">
                    <a:pos x="10" y="25"/>
                  </a:cxn>
                  <a:cxn ang="0">
                    <a:pos x="11" y="31"/>
                  </a:cxn>
                  <a:cxn ang="0">
                    <a:pos x="13" y="33"/>
                  </a:cxn>
                  <a:cxn ang="0">
                    <a:pos x="12" y="39"/>
                  </a:cxn>
                  <a:cxn ang="0">
                    <a:pos x="11" y="46"/>
                  </a:cxn>
                  <a:cxn ang="0">
                    <a:pos x="13" y="49"/>
                  </a:cxn>
                  <a:cxn ang="0">
                    <a:pos x="16" y="55"/>
                  </a:cxn>
                  <a:cxn ang="0">
                    <a:pos x="19" y="57"/>
                  </a:cxn>
                  <a:cxn ang="0">
                    <a:pos x="23" y="57"/>
                  </a:cxn>
                  <a:cxn ang="0">
                    <a:pos x="25" y="54"/>
                  </a:cxn>
                  <a:cxn ang="0">
                    <a:pos x="27" y="55"/>
                  </a:cxn>
                  <a:cxn ang="0">
                    <a:pos x="29" y="54"/>
                  </a:cxn>
                  <a:cxn ang="0">
                    <a:pos x="32" y="53"/>
                  </a:cxn>
                  <a:cxn ang="0">
                    <a:pos x="35" y="51"/>
                  </a:cxn>
                  <a:cxn ang="0">
                    <a:pos x="38" y="51"/>
                  </a:cxn>
                </a:cxnLst>
                <a:rect l="0" t="0" r="r" b="b"/>
                <a:pathLst>
                  <a:path w="38" h="57">
                    <a:moveTo>
                      <a:pt x="38" y="51"/>
                    </a:moveTo>
                    <a:cubicBezTo>
                      <a:pt x="38" y="51"/>
                      <a:pt x="38" y="51"/>
                      <a:pt x="37" y="50"/>
                    </a:cubicBezTo>
                    <a:cubicBezTo>
                      <a:pt x="37" y="50"/>
                      <a:pt x="36" y="49"/>
                      <a:pt x="36" y="48"/>
                    </a:cubicBezTo>
                    <a:cubicBezTo>
                      <a:pt x="35" y="47"/>
                      <a:pt x="35" y="46"/>
                      <a:pt x="34" y="45"/>
                    </a:cubicBezTo>
                    <a:cubicBezTo>
                      <a:pt x="32" y="43"/>
                      <a:pt x="30" y="40"/>
                      <a:pt x="29" y="38"/>
                    </a:cubicBezTo>
                    <a:cubicBezTo>
                      <a:pt x="29" y="37"/>
                      <a:pt x="28" y="36"/>
                      <a:pt x="27" y="36"/>
                    </a:cubicBezTo>
                    <a:cubicBezTo>
                      <a:pt x="27" y="35"/>
                      <a:pt x="27" y="35"/>
                      <a:pt x="27" y="34"/>
                    </a:cubicBezTo>
                    <a:cubicBezTo>
                      <a:pt x="27" y="33"/>
                      <a:pt x="28" y="33"/>
                      <a:pt x="28" y="32"/>
                    </a:cubicBezTo>
                    <a:cubicBezTo>
                      <a:pt x="29" y="32"/>
                      <a:pt x="29" y="31"/>
                      <a:pt x="29" y="31"/>
                    </a:cubicBezTo>
                    <a:cubicBezTo>
                      <a:pt x="30" y="30"/>
                      <a:pt x="31" y="30"/>
                      <a:pt x="31" y="29"/>
                    </a:cubicBezTo>
                    <a:cubicBezTo>
                      <a:pt x="31" y="29"/>
                      <a:pt x="31" y="29"/>
                      <a:pt x="31" y="28"/>
                    </a:cubicBezTo>
                    <a:cubicBezTo>
                      <a:pt x="31" y="28"/>
                      <a:pt x="32" y="28"/>
                      <a:pt x="32" y="28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6"/>
                    </a:cubicBezTo>
                    <a:cubicBezTo>
                      <a:pt x="34" y="25"/>
                      <a:pt x="33" y="25"/>
                      <a:pt x="33" y="25"/>
                    </a:cubicBezTo>
                    <a:cubicBezTo>
                      <a:pt x="33" y="24"/>
                      <a:pt x="33" y="23"/>
                      <a:pt x="33" y="22"/>
                    </a:cubicBezTo>
                    <a:cubicBezTo>
                      <a:pt x="33" y="22"/>
                      <a:pt x="33" y="21"/>
                      <a:pt x="34" y="21"/>
                    </a:cubicBezTo>
                    <a:cubicBezTo>
                      <a:pt x="34" y="20"/>
                      <a:pt x="33" y="20"/>
                      <a:pt x="34" y="2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8"/>
                      <a:pt x="33" y="17"/>
                      <a:pt x="33" y="17"/>
                    </a:cubicBezTo>
                    <a:cubicBezTo>
                      <a:pt x="32" y="17"/>
                      <a:pt x="32" y="17"/>
                      <a:pt x="32" y="16"/>
                    </a:cubicBezTo>
                    <a:cubicBezTo>
                      <a:pt x="31" y="16"/>
                      <a:pt x="31" y="16"/>
                      <a:pt x="31" y="15"/>
                    </a:cubicBezTo>
                    <a:cubicBezTo>
                      <a:pt x="30" y="15"/>
                      <a:pt x="29" y="15"/>
                      <a:pt x="29" y="14"/>
                    </a:cubicBezTo>
                    <a:cubicBezTo>
                      <a:pt x="28" y="14"/>
                      <a:pt x="28" y="14"/>
                      <a:pt x="28" y="13"/>
                    </a:cubicBezTo>
                    <a:cubicBezTo>
                      <a:pt x="27" y="13"/>
                      <a:pt x="27" y="13"/>
                      <a:pt x="26" y="13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3" y="11"/>
                      <a:pt x="23" y="12"/>
                      <a:pt x="23" y="11"/>
                    </a:cubicBezTo>
                    <a:cubicBezTo>
                      <a:pt x="23" y="10"/>
                      <a:pt x="23" y="10"/>
                      <a:pt x="23" y="9"/>
                    </a:cubicBezTo>
                    <a:cubicBezTo>
                      <a:pt x="23" y="9"/>
                      <a:pt x="24" y="9"/>
                      <a:pt x="23" y="8"/>
                    </a:cubicBezTo>
                    <a:cubicBezTo>
                      <a:pt x="23" y="8"/>
                      <a:pt x="23" y="7"/>
                      <a:pt x="23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1" y="5"/>
                      <a:pt x="20" y="5"/>
                      <a:pt x="20" y="4"/>
                    </a:cubicBezTo>
                    <a:cubicBezTo>
                      <a:pt x="19" y="3"/>
                      <a:pt x="20" y="2"/>
                      <a:pt x="19" y="2"/>
                    </a:cubicBezTo>
                    <a:cubicBezTo>
                      <a:pt x="19" y="2"/>
                      <a:pt x="16" y="2"/>
                      <a:pt x="16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1"/>
                      <a:pt x="13" y="2"/>
                      <a:pt x="12" y="2"/>
                    </a:cubicBezTo>
                    <a:cubicBezTo>
                      <a:pt x="11" y="3"/>
                      <a:pt x="9" y="4"/>
                      <a:pt x="8" y="5"/>
                    </a:cubicBezTo>
                    <a:cubicBezTo>
                      <a:pt x="8" y="5"/>
                      <a:pt x="8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9"/>
                      <a:pt x="8" y="11"/>
                      <a:pt x="7" y="12"/>
                    </a:cubicBezTo>
                    <a:cubicBezTo>
                      <a:pt x="7" y="12"/>
                      <a:pt x="6" y="13"/>
                      <a:pt x="6" y="13"/>
                    </a:cubicBezTo>
                    <a:cubicBezTo>
                      <a:pt x="5" y="14"/>
                      <a:pt x="4" y="13"/>
                      <a:pt x="3" y="14"/>
                    </a:cubicBezTo>
                    <a:cubicBezTo>
                      <a:pt x="2" y="14"/>
                      <a:pt x="2" y="14"/>
                      <a:pt x="2" y="15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1" y="21"/>
                      <a:pt x="6" y="26"/>
                      <a:pt x="6" y="26"/>
                    </a:cubicBezTo>
                    <a:cubicBezTo>
                      <a:pt x="6" y="26"/>
                      <a:pt x="6" y="25"/>
                      <a:pt x="7" y="26"/>
                    </a:cubicBezTo>
                    <a:cubicBezTo>
                      <a:pt x="7" y="26"/>
                      <a:pt x="8" y="26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9" y="25"/>
                      <a:pt x="10" y="25"/>
                    </a:cubicBezTo>
                    <a:cubicBezTo>
                      <a:pt x="11" y="25"/>
                      <a:pt x="12" y="26"/>
                      <a:pt x="11" y="27"/>
                    </a:cubicBezTo>
                    <a:cubicBezTo>
                      <a:pt x="11" y="28"/>
                      <a:pt x="11" y="30"/>
                      <a:pt x="11" y="31"/>
                    </a:cubicBezTo>
                    <a:cubicBezTo>
                      <a:pt x="12" y="31"/>
                      <a:pt x="12" y="31"/>
                      <a:pt x="12" y="32"/>
                    </a:cubicBezTo>
                    <a:cubicBezTo>
                      <a:pt x="12" y="32"/>
                      <a:pt x="13" y="33"/>
                      <a:pt x="13" y="33"/>
                    </a:cubicBezTo>
                    <a:cubicBezTo>
                      <a:pt x="13" y="33"/>
                      <a:pt x="16" y="35"/>
                      <a:pt x="15" y="36"/>
                    </a:cubicBezTo>
                    <a:cubicBezTo>
                      <a:pt x="14" y="37"/>
                      <a:pt x="13" y="38"/>
                      <a:pt x="12" y="39"/>
                    </a:cubicBezTo>
                    <a:cubicBezTo>
                      <a:pt x="12" y="40"/>
                      <a:pt x="13" y="43"/>
                      <a:pt x="12" y="45"/>
                    </a:cubicBezTo>
                    <a:cubicBezTo>
                      <a:pt x="12" y="45"/>
                      <a:pt x="11" y="46"/>
                      <a:pt x="11" y="46"/>
                    </a:cubicBezTo>
                    <a:cubicBezTo>
                      <a:pt x="11" y="47"/>
                      <a:pt x="12" y="48"/>
                      <a:pt x="12" y="48"/>
                    </a:cubicBezTo>
                    <a:cubicBezTo>
                      <a:pt x="12" y="48"/>
                      <a:pt x="13" y="48"/>
                      <a:pt x="13" y="49"/>
                    </a:cubicBezTo>
                    <a:cubicBezTo>
                      <a:pt x="14" y="49"/>
                      <a:pt x="13" y="51"/>
                      <a:pt x="13" y="52"/>
                    </a:cubicBezTo>
                    <a:cubicBezTo>
                      <a:pt x="13" y="53"/>
                      <a:pt x="15" y="55"/>
                      <a:pt x="16" y="55"/>
                    </a:cubicBezTo>
                    <a:cubicBezTo>
                      <a:pt x="17" y="55"/>
                      <a:pt x="17" y="56"/>
                      <a:pt x="17" y="56"/>
                    </a:cubicBezTo>
                    <a:cubicBezTo>
                      <a:pt x="18" y="56"/>
                      <a:pt x="19" y="56"/>
                      <a:pt x="19" y="57"/>
                    </a:cubicBezTo>
                    <a:cubicBezTo>
                      <a:pt x="20" y="57"/>
                      <a:pt x="20" y="57"/>
                      <a:pt x="21" y="57"/>
                    </a:cubicBezTo>
                    <a:cubicBezTo>
                      <a:pt x="21" y="57"/>
                      <a:pt x="22" y="57"/>
                      <a:pt x="23" y="57"/>
                    </a:cubicBezTo>
                    <a:cubicBezTo>
                      <a:pt x="23" y="56"/>
                      <a:pt x="23" y="56"/>
                      <a:pt x="23" y="55"/>
                    </a:cubicBezTo>
                    <a:cubicBezTo>
                      <a:pt x="24" y="55"/>
                      <a:pt x="24" y="54"/>
                      <a:pt x="25" y="54"/>
                    </a:cubicBezTo>
                    <a:cubicBezTo>
                      <a:pt x="25" y="54"/>
                      <a:pt x="26" y="54"/>
                      <a:pt x="26" y="55"/>
                    </a:cubicBezTo>
                    <a:cubicBezTo>
                      <a:pt x="26" y="55"/>
                      <a:pt x="27" y="55"/>
                      <a:pt x="27" y="55"/>
                    </a:cubicBezTo>
                    <a:cubicBezTo>
                      <a:pt x="28" y="55"/>
                      <a:pt x="28" y="55"/>
                      <a:pt x="28" y="54"/>
                    </a:cubicBezTo>
                    <a:cubicBezTo>
                      <a:pt x="28" y="54"/>
                      <a:pt x="28" y="54"/>
                      <a:pt x="29" y="54"/>
                    </a:cubicBezTo>
                    <a:cubicBezTo>
                      <a:pt x="29" y="54"/>
                      <a:pt x="29" y="54"/>
                      <a:pt x="30" y="53"/>
                    </a:cubicBezTo>
                    <a:cubicBezTo>
                      <a:pt x="30" y="53"/>
                      <a:pt x="31" y="54"/>
                      <a:pt x="32" y="53"/>
                    </a:cubicBezTo>
                    <a:cubicBezTo>
                      <a:pt x="32" y="53"/>
                      <a:pt x="32" y="52"/>
                      <a:pt x="33" y="51"/>
                    </a:cubicBezTo>
                    <a:cubicBezTo>
                      <a:pt x="33" y="51"/>
                      <a:pt x="35" y="51"/>
                      <a:pt x="35" y="51"/>
                    </a:cubicBezTo>
                    <a:cubicBezTo>
                      <a:pt x="36" y="51"/>
                      <a:pt x="36" y="52"/>
                      <a:pt x="37" y="52"/>
                    </a:cubicBezTo>
                    <a:cubicBezTo>
                      <a:pt x="37" y="52"/>
                      <a:pt x="38" y="52"/>
                      <a:pt x="38" y="51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5" name="Freeform 168"/>
              <p:cNvSpPr>
                <a:spLocks/>
              </p:cNvSpPr>
              <p:nvPr/>
            </p:nvSpPr>
            <p:spPr bwMode="auto">
              <a:xfrm>
                <a:off x="3347215" y="4801615"/>
                <a:ext cx="80779" cy="73952"/>
              </a:xfrm>
              <a:custGeom>
                <a:avLst/>
                <a:gdLst/>
                <a:ahLst/>
                <a:cxnLst>
                  <a:cxn ang="0">
                    <a:pos x="36" y="2"/>
                  </a:cxn>
                  <a:cxn ang="0">
                    <a:pos x="33" y="2"/>
                  </a:cxn>
                  <a:cxn ang="0">
                    <a:pos x="30" y="1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7" y="2"/>
                  </a:cxn>
                  <a:cxn ang="0">
                    <a:pos x="6" y="6"/>
                  </a:cxn>
                  <a:cxn ang="0">
                    <a:pos x="6" y="8"/>
                  </a:cxn>
                  <a:cxn ang="0">
                    <a:pos x="4" y="9"/>
                  </a:cxn>
                  <a:cxn ang="0">
                    <a:pos x="2" y="12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9" y="29"/>
                  </a:cxn>
                  <a:cxn ang="0">
                    <a:pos x="11" y="32"/>
                  </a:cxn>
                  <a:cxn ang="0">
                    <a:pos x="12" y="33"/>
                  </a:cxn>
                  <a:cxn ang="0">
                    <a:pos x="16" y="33"/>
                  </a:cxn>
                  <a:cxn ang="0">
                    <a:pos x="15" y="31"/>
                  </a:cxn>
                  <a:cxn ang="0">
                    <a:pos x="16" y="29"/>
                  </a:cxn>
                  <a:cxn ang="0">
                    <a:pos x="17" y="28"/>
                  </a:cxn>
                  <a:cxn ang="0">
                    <a:pos x="18" y="29"/>
                  </a:cxn>
                  <a:cxn ang="0">
                    <a:pos x="20" y="29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5" y="28"/>
                  </a:cxn>
                  <a:cxn ang="0">
                    <a:pos x="25" y="29"/>
                  </a:cxn>
                  <a:cxn ang="0">
                    <a:pos x="26" y="29"/>
                  </a:cxn>
                  <a:cxn ang="0">
                    <a:pos x="28" y="30"/>
                  </a:cxn>
                  <a:cxn ang="0">
                    <a:pos x="29" y="27"/>
                  </a:cxn>
                  <a:cxn ang="0">
                    <a:pos x="30" y="27"/>
                  </a:cxn>
                  <a:cxn ang="0">
                    <a:pos x="31" y="25"/>
                  </a:cxn>
                  <a:cxn ang="0">
                    <a:pos x="32" y="24"/>
                  </a:cxn>
                  <a:cxn ang="0">
                    <a:pos x="32" y="23"/>
                  </a:cxn>
                  <a:cxn ang="0">
                    <a:pos x="31" y="22"/>
                  </a:cxn>
                  <a:cxn ang="0">
                    <a:pos x="32" y="20"/>
                  </a:cxn>
                  <a:cxn ang="0">
                    <a:pos x="31" y="18"/>
                  </a:cxn>
                  <a:cxn ang="0">
                    <a:pos x="30" y="15"/>
                  </a:cxn>
                  <a:cxn ang="0">
                    <a:pos x="29" y="12"/>
                  </a:cxn>
                  <a:cxn ang="0">
                    <a:pos x="29" y="12"/>
                  </a:cxn>
                  <a:cxn ang="0">
                    <a:pos x="29" y="9"/>
                  </a:cxn>
                  <a:cxn ang="0">
                    <a:pos x="29" y="6"/>
                  </a:cxn>
                  <a:cxn ang="0">
                    <a:pos x="30" y="6"/>
                  </a:cxn>
                  <a:cxn ang="0">
                    <a:pos x="34" y="4"/>
                  </a:cxn>
                  <a:cxn ang="0">
                    <a:pos x="36" y="3"/>
                  </a:cxn>
                </a:cxnLst>
                <a:rect l="0" t="0" r="r" b="b"/>
                <a:pathLst>
                  <a:path w="36" h="33">
                    <a:moveTo>
                      <a:pt x="36" y="2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4" y="2"/>
                      <a:pt x="33" y="2"/>
                    </a:cubicBezTo>
                    <a:cubicBezTo>
                      <a:pt x="32" y="2"/>
                      <a:pt x="32" y="2"/>
                      <a:pt x="31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30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8" y="1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4" y="1"/>
                      <a:pt x="24" y="0"/>
                      <a:pt x="24" y="0"/>
                    </a:cubicBezTo>
                    <a:cubicBezTo>
                      <a:pt x="23" y="0"/>
                      <a:pt x="23" y="0"/>
                      <a:pt x="22" y="1"/>
                    </a:cubicBezTo>
                    <a:cubicBezTo>
                      <a:pt x="22" y="1"/>
                      <a:pt x="22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6"/>
                      <a:pt x="7" y="6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2" y="12"/>
                    </a:cubicBezTo>
                    <a:cubicBezTo>
                      <a:pt x="2" y="12"/>
                      <a:pt x="2" y="13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1" y="17"/>
                      <a:pt x="2" y="18"/>
                      <a:pt x="2" y="19"/>
                    </a:cubicBezTo>
                    <a:cubicBezTo>
                      <a:pt x="3" y="21"/>
                      <a:pt x="5" y="24"/>
                      <a:pt x="7" y="26"/>
                    </a:cubicBezTo>
                    <a:cubicBezTo>
                      <a:pt x="8" y="27"/>
                      <a:pt x="8" y="28"/>
                      <a:pt x="9" y="29"/>
                    </a:cubicBezTo>
                    <a:cubicBezTo>
                      <a:pt x="9" y="30"/>
                      <a:pt x="10" y="31"/>
                      <a:pt x="10" y="31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2" y="33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33"/>
                      <a:pt x="16" y="33"/>
                      <a:pt x="16" y="33"/>
                    </a:cubicBezTo>
                    <a:cubicBezTo>
                      <a:pt x="16" y="32"/>
                      <a:pt x="17" y="32"/>
                      <a:pt x="16" y="32"/>
                    </a:cubicBezTo>
                    <a:cubicBezTo>
                      <a:pt x="16" y="31"/>
                      <a:pt x="16" y="31"/>
                      <a:pt x="15" y="31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9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1" y="29"/>
                    </a:cubicBezTo>
                    <a:cubicBezTo>
                      <a:pt x="21" y="29"/>
                      <a:pt x="21" y="29"/>
                      <a:pt x="21" y="28"/>
                    </a:cubicBezTo>
                    <a:cubicBezTo>
                      <a:pt x="21" y="28"/>
                      <a:pt x="22" y="28"/>
                      <a:pt x="22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4" y="28"/>
                      <a:pt x="24" y="27"/>
                      <a:pt x="24" y="27"/>
                    </a:cubicBezTo>
                    <a:cubicBezTo>
                      <a:pt x="24" y="27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7" y="29"/>
                    </a:cubicBezTo>
                    <a:cubicBezTo>
                      <a:pt x="27" y="29"/>
                      <a:pt x="28" y="30"/>
                      <a:pt x="28" y="30"/>
                    </a:cubicBezTo>
                    <a:cubicBezTo>
                      <a:pt x="29" y="30"/>
                      <a:pt x="29" y="29"/>
                      <a:pt x="29" y="28"/>
                    </a:cubicBezTo>
                    <a:cubicBezTo>
                      <a:pt x="29" y="28"/>
                      <a:pt x="29" y="28"/>
                      <a:pt x="29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1" y="26"/>
                    </a:cubicBezTo>
                    <a:cubicBezTo>
                      <a:pt x="31" y="26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3"/>
                      <a:pt x="32" y="22"/>
                    </a:cubicBezTo>
                    <a:cubicBezTo>
                      <a:pt x="32" y="22"/>
                      <a:pt x="32" y="22"/>
                      <a:pt x="31" y="22"/>
                    </a:cubicBezTo>
                    <a:cubicBezTo>
                      <a:pt x="31" y="21"/>
                      <a:pt x="31" y="21"/>
                      <a:pt x="32" y="21"/>
                    </a:cubicBezTo>
                    <a:cubicBezTo>
                      <a:pt x="32" y="21"/>
                      <a:pt x="32" y="21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9"/>
                      <a:pt x="32" y="19"/>
                      <a:pt x="31" y="18"/>
                    </a:cubicBezTo>
                    <a:cubicBezTo>
                      <a:pt x="31" y="18"/>
                      <a:pt x="31" y="17"/>
                      <a:pt x="30" y="17"/>
                    </a:cubicBezTo>
                    <a:cubicBezTo>
                      <a:pt x="30" y="16"/>
                      <a:pt x="30" y="15"/>
                      <a:pt x="30" y="15"/>
                    </a:cubicBezTo>
                    <a:cubicBezTo>
                      <a:pt x="30" y="14"/>
                      <a:pt x="29" y="14"/>
                      <a:pt x="29" y="13"/>
                    </a:cubicBezTo>
                    <a:cubicBezTo>
                      <a:pt x="29" y="13"/>
                      <a:pt x="29" y="13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1"/>
                      <a:pt x="28" y="10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7"/>
                      <a:pt x="29" y="7"/>
                      <a:pt x="29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1" y="5"/>
                      <a:pt x="31" y="5"/>
                    </a:cubicBezTo>
                    <a:cubicBezTo>
                      <a:pt x="32" y="5"/>
                      <a:pt x="33" y="5"/>
                      <a:pt x="34" y="4"/>
                    </a:cubicBezTo>
                    <a:cubicBezTo>
                      <a:pt x="34" y="4"/>
                      <a:pt x="35" y="4"/>
                      <a:pt x="35" y="4"/>
                    </a:cubicBezTo>
                    <a:cubicBezTo>
                      <a:pt x="35" y="3"/>
                      <a:pt x="36" y="3"/>
                      <a:pt x="36" y="3"/>
                    </a:cubicBezTo>
                    <a:cubicBezTo>
                      <a:pt x="36" y="3"/>
                      <a:pt x="36" y="2"/>
                      <a:pt x="36" y="2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6" name="Freeform 169"/>
              <p:cNvSpPr>
                <a:spLocks/>
              </p:cNvSpPr>
              <p:nvPr/>
            </p:nvSpPr>
            <p:spPr bwMode="auto">
              <a:xfrm>
                <a:off x="3067335" y="4814129"/>
                <a:ext cx="694011" cy="734969"/>
              </a:xfrm>
              <a:custGeom>
                <a:avLst/>
                <a:gdLst/>
                <a:ahLst/>
                <a:cxnLst>
                  <a:cxn ang="0">
                    <a:pos x="270" y="65"/>
                  </a:cxn>
                  <a:cxn ang="0">
                    <a:pos x="219" y="50"/>
                  </a:cxn>
                  <a:cxn ang="0">
                    <a:pos x="184" y="25"/>
                  </a:cxn>
                  <a:cxn ang="0">
                    <a:pos x="181" y="11"/>
                  </a:cxn>
                  <a:cxn ang="0">
                    <a:pos x="181" y="5"/>
                  </a:cxn>
                  <a:cxn ang="0">
                    <a:pos x="175" y="10"/>
                  </a:cxn>
                  <a:cxn ang="0">
                    <a:pos x="173" y="13"/>
                  </a:cxn>
                  <a:cxn ang="0">
                    <a:pos x="170" y="18"/>
                  </a:cxn>
                  <a:cxn ang="0">
                    <a:pos x="167" y="23"/>
                  </a:cxn>
                  <a:cxn ang="0">
                    <a:pos x="160" y="23"/>
                  </a:cxn>
                  <a:cxn ang="0">
                    <a:pos x="155" y="25"/>
                  </a:cxn>
                  <a:cxn ang="0">
                    <a:pos x="151" y="23"/>
                  </a:cxn>
                  <a:cxn ang="0">
                    <a:pos x="148" y="22"/>
                  </a:cxn>
                  <a:cxn ang="0">
                    <a:pos x="143" y="23"/>
                  </a:cxn>
                  <a:cxn ang="0">
                    <a:pos x="140" y="25"/>
                  </a:cxn>
                  <a:cxn ang="0">
                    <a:pos x="135" y="27"/>
                  </a:cxn>
                  <a:cxn ang="0">
                    <a:pos x="126" y="29"/>
                  </a:cxn>
                  <a:cxn ang="0">
                    <a:pos x="119" y="32"/>
                  </a:cxn>
                  <a:cxn ang="0">
                    <a:pos x="110" y="23"/>
                  </a:cxn>
                  <a:cxn ang="0">
                    <a:pos x="110" y="7"/>
                  </a:cxn>
                  <a:cxn ang="0">
                    <a:pos x="106" y="2"/>
                  </a:cxn>
                  <a:cxn ang="0">
                    <a:pos x="93" y="9"/>
                  </a:cxn>
                  <a:cxn ang="0">
                    <a:pos x="84" y="12"/>
                  </a:cxn>
                  <a:cxn ang="0">
                    <a:pos x="72" y="8"/>
                  </a:cxn>
                  <a:cxn ang="0">
                    <a:pos x="77" y="20"/>
                  </a:cxn>
                  <a:cxn ang="0">
                    <a:pos x="79" y="27"/>
                  </a:cxn>
                  <a:cxn ang="0">
                    <a:pos x="71" y="33"/>
                  </a:cxn>
                  <a:cxn ang="0">
                    <a:pos x="64" y="35"/>
                  </a:cxn>
                  <a:cxn ang="0">
                    <a:pos x="54" y="32"/>
                  </a:cxn>
                  <a:cxn ang="0">
                    <a:pos x="51" y="26"/>
                  </a:cxn>
                  <a:cxn ang="0">
                    <a:pos x="44" y="28"/>
                  </a:cxn>
                  <a:cxn ang="0">
                    <a:pos x="31" y="37"/>
                  </a:cxn>
                  <a:cxn ang="0">
                    <a:pos x="32" y="46"/>
                  </a:cxn>
                  <a:cxn ang="0">
                    <a:pos x="33" y="57"/>
                  </a:cxn>
                  <a:cxn ang="0">
                    <a:pos x="32" y="65"/>
                  </a:cxn>
                  <a:cxn ang="0">
                    <a:pos x="28" y="76"/>
                  </a:cxn>
                  <a:cxn ang="0">
                    <a:pos x="7" y="83"/>
                  </a:cxn>
                  <a:cxn ang="0">
                    <a:pos x="2" y="109"/>
                  </a:cxn>
                  <a:cxn ang="0">
                    <a:pos x="25" y="118"/>
                  </a:cxn>
                  <a:cxn ang="0">
                    <a:pos x="57" y="122"/>
                  </a:cxn>
                  <a:cxn ang="0">
                    <a:pos x="87" y="147"/>
                  </a:cxn>
                  <a:cxn ang="0">
                    <a:pos x="105" y="164"/>
                  </a:cxn>
                  <a:cxn ang="0">
                    <a:pos x="130" y="190"/>
                  </a:cxn>
                  <a:cxn ang="0">
                    <a:pos x="126" y="211"/>
                  </a:cxn>
                  <a:cxn ang="0">
                    <a:pos x="146" y="239"/>
                  </a:cxn>
                  <a:cxn ang="0">
                    <a:pos x="157" y="253"/>
                  </a:cxn>
                  <a:cxn ang="0">
                    <a:pos x="135" y="295"/>
                  </a:cxn>
                  <a:cxn ang="0">
                    <a:pos x="154" y="309"/>
                  </a:cxn>
                  <a:cxn ang="0">
                    <a:pos x="167" y="323"/>
                  </a:cxn>
                  <a:cxn ang="0">
                    <a:pos x="201" y="272"/>
                  </a:cxn>
                  <a:cxn ang="0">
                    <a:pos x="224" y="237"/>
                  </a:cxn>
                  <a:cxn ang="0">
                    <a:pos x="266" y="209"/>
                  </a:cxn>
                  <a:cxn ang="0">
                    <a:pos x="277" y="161"/>
                  </a:cxn>
                  <a:cxn ang="0">
                    <a:pos x="281" y="147"/>
                  </a:cxn>
                  <a:cxn ang="0">
                    <a:pos x="310" y="102"/>
                  </a:cxn>
                </a:cxnLst>
                <a:rect l="0" t="0" r="r" b="b"/>
                <a:pathLst>
                  <a:path w="310" h="328">
                    <a:moveTo>
                      <a:pt x="310" y="93"/>
                    </a:moveTo>
                    <a:cubicBezTo>
                      <a:pt x="310" y="90"/>
                      <a:pt x="309" y="91"/>
                      <a:pt x="308" y="89"/>
                    </a:cubicBezTo>
                    <a:cubicBezTo>
                      <a:pt x="307" y="88"/>
                      <a:pt x="307" y="86"/>
                      <a:pt x="306" y="85"/>
                    </a:cubicBezTo>
                    <a:cubicBezTo>
                      <a:pt x="303" y="81"/>
                      <a:pt x="297" y="83"/>
                      <a:pt x="294" y="82"/>
                    </a:cubicBezTo>
                    <a:cubicBezTo>
                      <a:pt x="290" y="81"/>
                      <a:pt x="288" y="79"/>
                      <a:pt x="286" y="77"/>
                    </a:cubicBezTo>
                    <a:cubicBezTo>
                      <a:pt x="284" y="73"/>
                      <a:pt x="273" y="67"/>
                      <a:pt x="270" y="65"/>
                    </a:cubicBezTo>
                    <a:cubicBezTo>
                      <a:pt x="261" y="62"/>
                      <a:pt x="259" y="67"/>
                      <a:pt x="251" y="64"/>
                    </a:cubicBezTo>
                    <a:cubicBezTo>
                      <a:pt x="248" y="62"/>
                      <a:pt x="245" y="61"/>
                      <a:pt x="242" y="60"/>
                    </a:cubicBezTo>
                    <a:cubicBezTo>
                      <a:pt x="240" y="60"/>
                      <a:pt x="233" y="67"/>
                      <a:pt x="231" y="67"/>
                    </a:cubicBezTo>
                    <a:cubicBezTo>
                      <a:pt x="230" y="66"/>
                      <a:pt x="236" y="57"/>
                      <a:pt x="235" y="57"/>
                    </a:cubicBezTo>
                    <a:cubicBezTo>
                      <a:pt x="233" y="56"/>
                      <a:pt x="230" y="55"/>
                      <a:pt x="228" y="54"/>
                    </a:cubicBezTo>
                    <a:cubicBezTo>
                      <a:pt x="225" y="53"/>
                      <a:pt x="222" y="52"/>
                      <a:pt x="219" y="50"/>
                    </a:cubicBezTo>
                    <a:cubicBezTo>
                      <a:pt x="216" y="49"/>
                      <a:pt x="214" y="49"/>
                      <a:pt x="211" y="47"/>
                    </a:cubicBezTo>
                    <a:cubicBezTo>
                      <a:pt x="209" y="46"/>
                      <a:pt x="204" y="45"/>
                      <a:pt x="202" y="44"/>
                    </a:cubicBezTo>
                    <a:cubicBezTo>
                      <a:pt x="198" y="43"/>
                      <a:pt x="197" y="43"/>
                      <a:pt x="194" y="41"/>
                    </a:cubicBezTo>
                    <a:cubicBezTo>
                      <a:pt x="190" y="39"/>
                      <a:pt x="189" y="41"/>
                      <a:pt x="189" y="37"/>
                    </a:cubicBezTo>
                    <a:cubicBezTo>
                      <a:pt x="189" y="36"/>
                      <a:pt x="191" y="32"/>
                      <a:pt x="190" y="30"/>
                    </a:cubicBezTo>
                    <a:cubicBezTo>
                      <a:pt x="190" y="28"/>
                      <a:pt x="186" y="26"/>
                      <a:pt x="184" y="25"/>
                    </a:cubicBezTo>
                    <a:cubicBezTo>
                      <a:pt x="183" y="23"/>
                      <a:pt x="180" y="17"/>
                      <a:pt x="180" y="14"/>
                    </a:cubicBezTo>
                    <a:cubicBezTo>
                      <a:pt x="180" y="14"/>
                      <a:pt x="180" y="13"/>
                      <a:pt x="180" y="13"/>
                    </a:cubicBezTo>
                    <a:cubicBezTo>
                      <a:pt x="180" y="13"/>
                      <a:pt x="180" y="13"/>
                      <a:pt x="180" y="13"/>
                    </a:cubicBezTo>
                    <a:cubicBezTo>
                      <a:pt x="180" y="13"/>
                      <a:pt x="181" y="13"/>
                      <a:pt x="181" y="13"/>
                    </a:cubicBezTo>
                    <a:cubicBezTo>
                      <a:pt x="181" y="12"/>
                      <a:pt x="181" y="12"/>
                      <a:pt x="181" y="12"/>
                    </a:cubicBezTo>
                    <a:cubicBezTo>
                      <a:pt x="181" y="12"/>
                      <a:pt x="181" y="11"/>
                      <a:pt x="181" y="11"/>
                    </a:cubicBezTo>
                    <a:cubicBezTo>
                      <a:pt x="181" y="11"/>
                      <a:pt x="181" y="10"/>
                      <a:pt x="181" y="10"/>
                    </a:cubicBezTo>
                    <a:cubicBezTo>
                      <a:pt x="181" y="9"/>
                      <a:pt x="182" y="9"/>
                      <a:pt x="182" y="8"/>
                    </a:cubicBezTo>
                    <a:cubicBezTo>
                      <a:pt x="182" y="8"/>
                      <a:pt x="182" y="8"/>
                      <a:pt x="182" y="7"/>
                    </a:cubicBezTo>
                    <a:cubicBezTo>
                      <a:pt x="182" y="7"/>
                      <a:pt x="183" y="6"/>
                      <a:pt x="182" y="6"/>
                    </a:cubicBezTo>
                    <a:cubicBezTo>
                      <a:pt x="182" y="6"/>
                      <a:pt x="182" y="5"/>
                      <a:pt x="182" y="5"/>
                    </a:cubicBezTo>
                    <a:cubicBezTo>
                      <a:pt x="182" y="5"/>
                      <a:pt x="181" y="5"/>
                      <a:pt x="181" y="5"/>
                    </a:cubicBezTo>
                    <a:cubicBezTo>
                      <a:pt x="180" y="5"/>
                      <a:pt x="180" y="6"/>
                      <a:pt x="180" y="6"/>
                    </a:cubicBezTo>
                    <a:cubicBezTo>
                      <a:pt x="179" y="6"/>
                      <a:pt x="179" y="7"/>
                      <a:pt x="179" y="7"/>
                    </a:cubicBezTo>
                    <a:cubicBezTo>
                      <a:pt x="178" y="7"/>
                      <a:pt x="178" y="7"/>
                      <a:pt x="178" y="7"/>
                    </a:cubicBezTo>
                    <a:cubicBezTo>
                      <a:pt x="178" y="8"/>
                      <a:pt x="178" y="8"/>
                      <a:pt x="177" y="8"/>
                    </a:cubicBezTo>
                    <a:cubicBezTo>
                      <a:pt x="177" y="8"/>
                      <a:pt x="176" y="9"/>
                      <a:pt x="175" y="9"/>
                    </a:cubicBezTo>
                    <a:cubicBezTo>
                      <a:pt x="175" y="9"/>
                      <a:pt x="175" y="10"/>
                      <a:pt x="175" y="10"/>
                    </a:cubicBezTo>
                    <a:cubicBezTo>
                      <a:pt x="175" y="10"/>
                      <a:pt x="175" y="11"/>
                      <a:pt x="175" y="11"/>
                    </a:cubicBezTo>
                    <a:cubicBezTo>
                      <a:pt x="174" y="11"/>
                      <a:pt x="174" y="12"/>
                      <a:pt x="174" y="12"/>
                    </a:cubicBezTo>
                    <a:cubicBezTo>
                      <a:pt x="174" y="12"/>
                      <a:pt x="174" y="12"/>
                      <a:pt x="174" y="12"/>
                    </a:cubicBezTo>
                    <a:cubicBezTo>
                      <a:pt x="173" y="12"/>
                      <a:pt x="173" y="13"/>
                      <a:pt x="173" y="13"/>
                    </a:cubicBezTo>
                    <a:cubicBezTo>
                      <a:pt x="173" y="13"/>
                      <a:pt x="173" y="13"/>
                      <a:pt x="173" y="13"/>
                    </a:cubicBezTo>
                    <a:cubicBezTo>
                      <a:pt x="173" y="13"/>
                      <a:pt x="173" y="13"/>
                      <a:pt x="173" y="13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1" y="15"/>
                      <a:pt x="171" y="15"/>
                      <a:pt x="171" y="16"/>
                    </a:cubicBezTo>
                    <a:cubicBezTo>
                      <a:pt x="170" y="16"/>
                      <a:pt x="170" y="16"/>
                      <a:pt x="170" y="16"/>
                    </a:cubicBezTo>
                    <a:cubicBezTo>
                      <a:pt x="170" y="17"/>
                      <a:pt x="170" y="17"/>
                      <a:pt x="170" y="17"/>
                    </a:cubicBezTo>
                    <a:cubicBezTo>
                      <a:pt x="170" y="17"/>
                      <a:pt x="170" y="17"/>
                      <a:pt x="170" y="18"/>
                    </a:cubicBezTo>
                    <a:cubicBezTo>
                      <a:pt x="170" y="18"/>
                      <a:pt x="170" y="18"/>
                      <a:pt x="170" y="18"/>
                    </a:cubicBezTo>
                    <a:cubicBezTo>
                      <a:pt x="170" y="18"/>
                      <a:pt x="170" y="18"/>
                      <a:pt x="169" y="19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69" y="20"/>
                      <a:pt x="169" y="20"/>
                      <a:pt x="169" y="20"/>
                    </a:cubicBezTo>
                    <a:cubicBezTo>
                      <a:pt x="169" y="21"/>
                      <a:pt x="169" y="21"/>
                      <a:pt x="169" y="22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3"/>
                      <a:pt x="168" y="23"/>
                      <a:pt x="167" y="23"/>
                    </a:cubicBezTo>
                    <a:cubicBezTo>
                      <a:pt x="167" y="24"/>
                      <a:pt x="167" y="24"/>
                      <a:pt x="166" y="24"/>
                    </a:cubicBezTo>
                    <a:cubicBezTo>
                      <a:pt x="166" y="24"/>
                      <a:pt x="166" y="24"/>
                      <a:pt x="166" y="24"/>
                    </a:cubicBezTo>
                    <a:cubicBezTo>
                      <a:pt x="165" y="24"/>
                      <a:pt x="165" y="24"/>
                      <a:pt x="165" y="24"/>
                    </a:cubicBezTo>
                    <a:cubicBezTo>
                      <a:pt x="164" y="24"/>
                      <a:pt x="164" y="24"/>
                      <a:pt x="163" y="24"/>
                    </a:cubicBezTo>
                    <a:cubicBezTo>
                      <a:pt x="163" y="24"/>
                      <a:pt x="163" y="24"/>
                      <a:pt x="162" y="24"/>
                    </a:cubicBezTo>
                    <a:cubicBezTo>
                      <a:pt x="162" y="24"/>
                      <a:pt x="161" y="24"/>
                      <a:pt x="160" y="23"/>
                    </a:cubicBezTo>
                    <a:cubicBezTo>
                      <a:pt x="160" y="23"/>
                      <a:pt x="160" y="23"/>
                      <a:pt x="160" y="23"/>
                    </a:cubicBezTo>
                    <a:cubicBezTo>
                      <a:pt x="160" y="23"/>
                      <a:pt x="159" y="23"/>
                      <a:pt x="159" y="23"/>
                    </a:cubicBezTo>
                    <a:cubicBezTo>
                      <a:pt x="158" y="23"/>
                      <a:pt x="158" y="23"/>
                      <a:pt x="158" y="24"/>
                    </a:cubicBezTo>
                    <a:cubicBezTo>
                      <a:pt x="158" y="24"/>
                      <a:pt x="158" y="25"/>
                      <a:pt x="157" y="25"/>
                    </a:cubicBezTo>
                    <a:cubicBezTo>
                      <a:pt x="157" y="25"/>
                      <a:pt x="157" y="25"/>
                      <a:pt x="157" y="25"/>
                    </a:cubicBezTo>
                    <a:cubicBezTo>
                      <a:pt x="156" y="25"/>
                      <a:pt x="156" y="25"/>
                      <a:pt x="155" y="25"/>
                    </a:cubicBezTo>
                    <a:cubicBezTo>
                      <a:pt x="155" y="25"/>
                      <a:pt x="154" y="25"/>
                      <a:pt x="154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54" y="24"/>
                      <a:pt x="154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2" y="23"/>
                      <a:pt x="152" y="23"/>
                    </a:cubicBezTo>
                    <a:cubicBezTo>
                      <a:pt x="151" y="23"/>
                      <a:pt x="151" y="23"/>
                      <a:pt x="151" y="23"/>
                    </a:cubicBezTo>
                    <a:cubicBezTo>
                      <a:pt x="151" y="23"/>
                      <a:pt x="150" y="23"/>
                      <a:pt x="150" y="23"/>
                    </a:cubicBezTo>
                    <a:cubicBezTo>
                      <a:pt x="150" y="23"/>
                      <a:pt x="150" y="23"/>
                      <a:pt x="150" y="23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0" y="22"/>
                      <a:pt x="149" y="21"/>
                      <a:pt x="149" y="21"/>
                    </a:cubicBezTo>
                    <a:cubicBezTo>
                      <a:pt x="149" y="21"/>
                      <a:pt x="149" y="22"/>
                      <a:pt x="148" y="22"/>
                    </a:cubicBezTo>
                    <a:cubicBezTo>
                      <a:pt x="148" y="22"/>
                      <a:pt x="148" y="22"/>
                      <a:pt x="147" y="22"/>
                    </a:cubicBezTo>
                    <a:cubicBezTo>
                      <a:pt x="147" y="22"/>
                      <a:pt x="146" y="22"/>
                      <a:pt x="146" y="22"/>
                    </a:cubicBezTo>
                    <a:cubicBezTo>
                      <a:pt x="146" y="23"/>
                      <a:pt x="146" y="23"/>
                      <a:pt x="146" y="23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5" y="23"/>
                      <a:pt x="144" y="23"/>
                      <a:pt x="144" y="23"/>
                    </a:cubicBezTo>
                    <a:cubicBezTo>
                      <a:pt x="143" y="23"/>
                      <a:pt x="143" y="23"/>
                      <a:pt x="143" y="23"/>
                    </a:cubicBezTo>
                    <a:cubicBezTo>
                      <a:pt x="142" y="23"/>
                      <a:pt x="142" y="22"/>
                      <a:pt x="142" y="22"/>
                    </a:cubicBezTo>
                    <a:cubicBezTo>
                      <a:pt x="142" y="22"/>
                      <a:pt x="142" y="22"/>
                      <a:pt x="142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3"/>
                    </a:cubicBezTo>
                    <a:cubicBezTo>
                      <a:pt x="140" y="23"/>
                      <a:pt x="140" y="23"/>
                      <a:pt x="140" y="24"/>
                    </a:cubicBezTo>
                    <a:cubicBezTo>
                      <a:pt x="140" y="24"/>
                      <a:pt x="140" y="24"/>
                      <a:pt x="140" y="25"/>
                    </a:cubicBezTo>
                    <a:cubicBezTo>
                      <a:pt x="141" y="25"/>
                      <a:pt x="141" y="25"/>
                      <a:pt x="141" y="26"/>
                    </a:cubicBezTo>
                    <a:cubicBezTo>
                      <a:pt x="142" y="26"/>
                      <a:pt x="141" y="26"/>
                      <a:pt x="141" y="27"/>
                    </a:cubicBezTo>
                    <a:cubicBezTo>
                      <a:pt x="141" y="27"/>
                      <a:pt x="140" y="27"/>
                      <a:pt x="139" y="27"/>
                    </a:cubicBezTo>
                    <a:cubicBezTo>
                      <a:pt x="138" y="27"/>
                      <a:pt x="137" y="27"/>
                      <a:pt x="137" y="27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6" y="27"/>
                      <a:pt x="135" y="27"/>
                      <a:pt x="135" y="27"/>
                    </a:cubicBezTo>
                    <a:cubicBezTo>
                      <a:pt x="134" y="27"/>
                      <a:pt x="134" y="26"/>
                      <a:pt x="133" y="26"/>
                    </a:cubicBezTo>
                    <a:cubicBezTo>
                      <a:pt x="133" y="26"/>
                      <a:pt x="131" y="26"/>
                      <a:pt x="131" y="26"/>
                    </a:cubicBezTo>
                    <a:cubicBezTo>
                      <a:pt x="130" y="27"/>
                      <a:pt x="130" y="28"/>
                      <a:pt x="130" y="28"/>
                    </a:cubicBezTo>
                    <a:cubicBezTo>
                      <a:pt x="129" y="29"/>
                      <a:pt x="128" y="28"/>
                      <a:pt x="128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6" y="30"/>
                      <a:pt x="126" y="30"/>
                      <a:pt x="125" y="30"/>
                    </a:cubicBezTo>
                    <a:cubicBezTo>
                      <a:pt x="125" y="30"/>
                      <a:pt x="124" y="30"/>
                      <a:pt x="124" y="30"/>
                    </a:cubicBezTo>
                    <a:cubicBezTo>
                      <a:pt x="124" y="29"/>
                      <a:pt x="123" y="29"/>
                      <a:pt x="123" y="29"/>
                    </a:cubicBezTo>
                    <a:cubicBezTo>
                      <a:pt x="122" y="29"/>
                      <a:pt x="122" y="30"/>
                      <a:pt x="121" y="30"/>
                    </a:cubicBezTo>
                    <a:cubicBezTo>
                      <a:pt x="121" y="31"/>
                      <a:pt x="121" y="32"/>
                      <a:pt x="121" y="32"/>
                    </a:cubicBezTo>
                    <a:cubicBezTo>
                      <a:pt x="120" y="32"/>
                      <a:pt x="119" y="32"/>
                      <a:pt x="119" y="32"/>
                    </a:cubicBezTo>
                    <a:cubicBezTo>
                      <a:pt x="118" y="32"/>
                      <a:pt x="118" y="32"/>
                      <a:pt x="117" y="32"/>
                    </a:cubicBezTo>
                    <a:cubicBezTo>
                      <a:pt x="117" y="31"/>
                      <a:pt x="116" y="31"/>
                      <a:pt x="115" y="31"/>
                    </a:cubicBezTo>
                    <a:cubicBezTo>
                      <a:pt x="115" y="31"/>
                      <a:pt x="115" y="30"/>
                      <a:pt x="114" y="30"/>
                    </a:cubicBezTo>
                    <a:cubicBezTo>
                      <a:pt x="113" y="30"/>
                      <a:pt x="111" y="28"/>
                      <a:pt x="111" y="27"/>
                    </a:cubicBezTo>
                    <a:cubicBezTo>
                      <a:pt x="111" y="26"/>
                      <a:pt x="112" y="24"/>
                      <a:pt x="111" y="24"/>
                    </a:cubicBezTo>
                    <a:cubicBezTo>
                      <a:pt x="111" y="23"/>
                      <a:pt x="110" y="23"/>
                      <a:pt x="110" y="23"/>
                    </a:cubicBezTo>
                    <a:cubicBezTo>
                      <a:pt x="110" y="23"/>
                      <a:pt x="109" y="22"/>
                      <a:pt x="109" y="21"/>
                    </a:cubicBezTo>
                    <a:cubicBezTo>
                      <a:pt x="109" y="21"/>
                      <a:pt x="110" y="20"/>
                      <a:pt x="110" y="20"/>
                    </a:cubicBezTo>
                    <a:cubicBezTo>
                      <a:pt x="111" y="18"/>
                      <a:pt x="110" y="15"/>
                      <a:pt x="110" y="14"/>
                    </a:cubicBezTo>
                    <a:cubicBezTo>
                      <a:pt x="111" y="13"/>
                      <a:pt x="112" y="12"/>
                      <a:pt x="113" y="11"/>
                    </a:cubicBezTo>
                    <a:cubicBezTo>
                      <a:pt x="114" y="10"/>
                      <a:pt x="111" y="8"/>
                      <a:pt x="111" y="8"/>
                    </a:cubicBezTo>
                    <a:cubicBezTo>
                      <a:pt x="111" y="8"/>
                      <a:pt x="110" y="7"/>
                      <a:pt x="110" y="7"/>
                    </a:cubicBezTo>
                    <a:cubicBezTo>
                      <a:pt x="110" y="6"/>
                      <a:pt x="110" y="6"/>
                      <a:pt x="109" y="6"/>
                    </a:cubicBezTo>
                    <a:cubicBezTo>
                      <a:pt x="109" y="5"/>
                      <a:pt x="109" y="3"/>
                      <a:pt x="109" y="2"/>
                    </a:cubicBezTo>
                    <a:cubicBezTo>
                      <a:pt x="110" y="1"/>
                      <a:pt x="109" y="0"/>
                      <a:pt x="108" y="0"/>
                    </a:cubicBezTo>
                    <a:cubicBezTo>
                      <a:pt x="107" y="0"/>
                      <a:pt x="107" y="1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7" y="1"/>
                      <a:pt x="107" y="2"/>
                      <a:pt x="106" y="2"/>
                    </a:cubicBezTo>
                    <a:cubicBezTo>
                      <a:pt x="106" y="3"/>
                      <a:pt x="106" y="3"/>
                      <a:pt x="105" y="4"/>
                    </a:cubicBezTo>
                    <a:cubicBezTo>
                      <a:pt x="104" y="4"/>
                      <a:pt x="104" y="4"/>
                      <a:pt x="103" y="4"/>
                    </a:cubicBezTo>
                    <a:cubicBezTo>
                      <a:pt x="102" y="4"/>
                      <a:pt x="101" y="6"/>
                      <a:pt x="100" y="6"/>
                    </a:cubicBezTo>
                    <a:cubicBezTo>
                      <a:pt x="99" y="7"/>
                      <a:pt x="98" y="7"/>
                      <a:pt x="96" y="8"/>
                    </a:cubicBezTo>
                    <a:cubicBezTo>
                      <a:pt x="96" y="8"/>
                      <a:pt x="96" y="9"/>
                      <a:pt x="95" y="9"/>
                    </a:cubicBezTo>
                    <a:cubicBezTo>
                      <a:pt x="94" y="9"/>
                      <a:pt x="94" y="9"/>
                      <a:pt x="93" y="9"/>
                    </a:cubicBezTo>
                    <a:cubicBezTo>
                      <a:pt x="92" y="10"/>
                      <a:pt x="91" y="9"/>
                      <a:pt x="90" y="9"/>
                    </a:cubicBezTo>
                    <a:cubicBezTo>
                      <a:pt x="89" y="9"/>
                      <a:pt x="88" y="10"/>
                      <a:pt x="87" y="10"/>
                    </a:cubicBezTo>
                    <a:cubicBezTo>
                      <a:pt x="87" y="11"/>
                      <a:pt x="87" y="11"/>
                      <a:pt x="86" y="11"/>
                    </a:cubicBezTo>
                    <a:cubicBezTo>
                      <a:pt x="86" y="12"/>
                      <a:pt x="87" y="12"/>
                      <a:pt x="86" y="13"/>
                    </a:cubicBezTo>
                    <a:cubicBezTo>
                      <a:pt x="86" y="13"/>
                      <a:pt x="85" y="13"/>
                      <a:pt x="85" y="13"/>
                    </a:cubicBezTo>
                    <a:cubicBezTo>
                      <a:pt x="84" y="13"/>
                      <a:pt x="85" y="12"/>
                      <a:pt x="84" y="12"/>
                    </a:cubicBezTo>
                    <a:cubicBezTo>
                      <a:pt x="83" y="11"/>
                      <a:pt x="82" y="12"/>
                      <a:pt x="80" y="11"/>
                    </a:cubicBezTo>
                    <a:cubicBezTo>
                      <a:pt x="80" y="11"/>
                      <a:pt x="80" y="11"/>
                      <a:pt x="79" y="10"/>
                    </a:cubicBezTo>
                    <a:cubicBezTo>
                      <a:pt x="78" y="10"/>
                      <a:pt x="78" y="11"/>
                      <a:pt x="77" y="10"/>
                    </a:cubicBezTo>
                    <a:cubicBezTo>
                      <a:pt x="77" y="10"/>
                      <a:pt x="76" y="9"/>
                      <a:pt x="76" y="9"/>
                    </a:cubicBezTo>
                    <a:cubicBezTo>
                      <a:pt x="76" y="8"/>
                      <a:pt x="75" y="8"/>
                      <a:pt x="74" y="8"/>
                    </a:cubicBezTo>
                    <a:cubicBezTo>
                      <a:pt x="74" y="8"/>
                      <a:pt x="73" y="9"/>
                      <a:pt x="72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1" y="9"/>
                      <a:pt x="71" y="9"/>
                      <a:pt x="72" y="9"/>
                    </a:cubicBezTo>
                    <a:cubicBezTo>
                      <a:pt x="72" y="10"/>
                      <a:pt x="72" y="10"/>
                      <a:pt x="73" y="11"/>
                    </a:cubicBezTo>
                    <a:cubicBezTo>
                      <a:pt x="73" y="12"/>
                      <a:pt x="74" y="13"/>
                      <a:pt x="75" y="13"/>
                    </a:cubicBezTo>
                    <a:cubicBezTo>
                      <a:pt x="75" y="14"/>
                      <a:pt x="76" y="16"/>
                      <a:pt x="76" y="17"/>
                    </a:cubicBezTo>
                    <a:cubicBezTo>
                      <a:pt x="76" y="18"/>
                      <a:pt x="75" y="20"/>
                      <a:pt x="77" y="20"/>
                    </a:cubicBezTo>
                    <a:cubicBezTo>
                      <a:pt x="77" y="21"/>
                      <a:pt x="77" y="22"/>
                      <a:pt x="77" y="22"/>
                    </a:cubicBezTo>
                    <a:cubicBezTo>
                      <a:pt x="78" y="23"/>
                      <a:pt x="81" y="22"/>
                      <a:pt x="82" y="23"/>
                    </a:cubicBezTo>
                    <a:cubicBezTo>
                      <a:pt x="82" y="23"/>
                      <a:pt x="82" y="25"/>
                      <a:pt x="82" y="25"/>
                    </a:cubicBezTo>
                    <a:cubicBezTo>
                      <a:pt x="82" y="26"/>
                      <a:pt x="81" y="26"/>
                      <a:pt x="81" y="26"/>
                    </a:cubicBezTo>
                    <a:cubicBezTo>
                      <a:pt x="80" y="26"/>
                      <a:pt x="80" y="26"/>
                      <a:pt x="79" y="26"/>
                    </a:cubicBezTo>
                    <a:cubicBezTo>
                      <a:pt x="79" y="26"/>
                      <a:pt x="79" y="27"/>
                      <a:pt x="79" y="27"/>
                    </a:cubicBezTo>
                    <a:cubicBezTo>
                      <a:pt x="79" y="27"/>
                      <a:pt x="78" y="27"/>
                      <a:pt x="78" y="27"/>
                    </a:cubicBezTo>
                    <a:cubicBezTo>
                      <a:pt x="78" y="27"/>
                      <a:pt x="77" y="27"/>
                      <a:pt x="77" y="27"/>
                    </a:cubicBezTo>
                    <a:cubicBezTo>
                      <a:pt x="76" y="28"/>
                      <a:pt x="75" y="28"/>
                      <a:pt x="75" y="29"/>
                    </a:cubicBezTo>
                    <a:cubicBezTo>
                      <a:pt x="75" y="30"/>
                      <a:pt x="75" y="30"/>
                      <a:pt x="75" y="31"/>
                    </a:cubicBezTo>
                    <a:cubicBezTo>
                      <a:pt x="74" y="31"/>
                      <a:pt x="73" y="31"/>
                      <a:pt x="72" y="32"/>
                    </a:cubicBezTo>
                    <a:cubicBezTo>
                      <a:pt x="72" y="32"/>
                      <a:pt x="71" y="32"/>
                      <a:pt x="71" y="33"/>
                    </a:cubicBezTo>
                    <a:cubicBezTo>
                      <a:pt x="70" y="33"/>
                      <a:pt x="70" y="33"/>
                      <a:pt x="69" y="33"/>
                    </a:cubicBezTo>
                    <a:cubicBezTo>
                      <a:pt x="69" y="33"/>
                      <a:pt x="68" y="33"/>
                      <a:pt x="68" y="33"/>
                    </a:cubicBezTo>
                    <a:cubicBezTo>
                      <a:pt x="68" y="33"/>
                      <a:pt x="68" y="34"/>
                      <a:pt x="68" y="34"/>
                    </a:cubicBezTo>
                    <a:cubicBezTo>
                      <a:pt x="68" y="34"/>
                      <a:pt x="67" y="35"/>
                      <a:pt x="67" y="35"/>
                    </a:cubicBezTo>
                    <a:cubicBezTo>
                      <a:pt x="66" y="36"/>
                      <a:pt x="66" y="37"/>
                      <a:pt x="65" y="37"/>
                    </a:cubicBezTo>
                    <a:cubicBezTo>
                      <a:pt x="65" y="36"/>
                      <a:pt x="64" y="36"/>
                      <a:pt x="64" y="35"/>
                    </a:cubicBezTo>
                    <a:cubicBezTo>
                      <a:pt x="62" y="35"/>
                      <a:pt x="61" y="37"/>
                      <a:pt x="59" y="36"/>
                    </a:cubicBezTo>
                    <a:cubicBezTo>
                      <a:pt x="58" y="36"/>
                      <a:pt x="58" y="35"/>
                      <a:pt x="57" y="35"/>
                    </a:cubicBezTo>
                    <a:cubicBezTo>
                      <a:pt x="57" y="35"/>
                      <a:pt x="57" y="34"/>
                      <a:pt x="57" y="34"/>
                    </a:cubicBezTo>
                    <a:cubicBezTo>
                      <a:pt x="56" y="34"/>
                      <a:pt x="56" y="34"/>
                      <a:pt x="55" y="33"/>
                    </a:cubicBezTo>
                    <a:cubicBezTo>
                      <a:pt x="55" y="33"/>
                      <a:pt x="55" y="33"/>
                      <a:pt x="54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3" y="33"/>
                      <a:pt x="53" y="32"/>
                      <a:pt x="53" y="33"/>
                    </a:cubicBezTo>
                    <a:cubicBezTo>
                      <a:pt x="52" y="32"/>
                      <a:pt x="52" y="33"/>
                      <a:pt x="52" y="31"/>
                    </a:cubicBezTo>
                    <a:cubicBezTo>
                      <a:pt x="52" y="31"/>
                      <a:pt x="53" y="30"/>
                      <a:pt x="53" y="30"/>
                    </a:cubicBezTo>
                    <a:cubicBezTo>
                      <a:pt x="53" y="30"/>
                      <a:pt x="52" y="29"/>
                      <a:pt x="52" y="29"/>
                    </a:cubicBezTo>
                    <a:cubicBezTo>
                      <a:pt x="52" y="28"/>
                      <a:pt x="52" y="27"/>
                      <a:pt x="52" y="27"/>
                    </a:cubicBezTo>
                    <a:cubicBezTo>
                      <a:pt x="52" y="26"/>
                      <a:pt x="51" y="26"/>
                      <a:pt x="51" y="26"/>
                    </a:cubicBezTo>
                    <a:cubicBezTo>
                      <a:pt x="51" y="25"/>
                      <a:pt x="51" y="25"/>
                      <a:pt x="50" y="25"/>
                    </a:cubicBezTo>
                    <a:cubicBezTo>
                      <a:pt x="49" y="25"/>
                      <a:pt x="48" y="25"/>
                      <a:pt x="48" y="26"/>
                    </a:cubicBezTo>
                    <a:cubicBezTo>
                      <a:pt x="47" y="26"/>
                      <a:pt x="47" y="26"/>
                      <a:pt x="46" y="27"/>
                    </a:cubicBezTo>
                    <a:cubicBezTo>
                      <a:pt x="46" y="27"/>
                      <a:pt x="46" y="28"/>
                      <a:pt x="46" y="28"/>
                    </a:cubicBezTo>
                    <a:cubicBezTo>
                      <a:pt x="46" y="28"/>
                      <a:pt x="45" y="27"/>
                      <a:pt x="44" y="27"/>
                    </a:cubicBezTo>
                    <a:cubicBezTo>
                      <a:pt x="43" y="27"/>
                      <a:pt x="44" y="28"/>
                      <a:pt x="44" y="28"/>
                    </a:cubicBezTo>
                    <a:cubicBezTo>
                      <a:pt x="43" y="29"/>
                      <a:pt x="31" y="28"/>
                      <a:pt x="31" y="28"/>
                    </a:cubicBezTo>
                    <a:cubicBezTo>
                      <a:pt x="30" y="29"/>
                      <a:pt x="31" y="34"/>
                      <a:pt x="31" y="34"/>
                    </a:cubicBezTo>
                    <a:cubicBezTo>
                      <a:pt x="31" y="34"/>
                      <a:pt x="36" y="34"/>
                      <a:pt x="36" y="34"/>
                    </a:cubicBezTo>
                    <a:cubicBezTo>
                      <a:pt x="36" y="34"/>
                      <a:pt x="36" y="37"/>
                      <a:pt x="36" y="37"/>
                    </a:cubicBezTo>
                    <a:cubicBezTo>
                      <a:pt x="36" y="37"/>
                      <a:pt x="33" y="36"/>
                      <a:pt x="32" y="37"/>
                    </a:cubicBezTo>
                    <a:cubicBezTo>
                      <a:pt x="32" y="37"/>
                      <a:pt x="32" y="37"/>
                      <a:pt x="31" y="37"/>
                    </a:cubicBezTo>
                    <a:cubicBezTo>
                      <a:pt x="31" y="37"/>
                      <a:pt x="30" y="37"/>
                      <a:pt x="29" y="38"/>
                    </a:cubicBezTo>
                    <a:cubicBezTo>
                      <a:pt x="29" y="38"/>
                      <a:pt x="29" y="41"/>
                      <a:pt x="29" y="42"/>
                    </a:cubicBezTo>
                    <a:cubicBezTo>
                      <a:pt x="29" y="43"/>
                      <a:pt x="29" y="42"/>
                      <a:pt x="29" y="43"/>
                    </a:cubicBezTo>
                    <a:cubicBezTo>
                      <a:pt x="29" y="44"/>
                      <a:pt x="29" y="44"/>
                      <a:pt x="30" y="44"/>
                    </a:cubicBezTo>
                    <a:cubicBezTo>
                      <a:pt x="30" y="44"/>
                      <a:pt x="30" y="45"/>
                      <a:pt x="30" y="45"/>
                    </a:cubicBezTo>
                    <a:cubicBezTo>
                      <a:pt x="31" y="45"/>
                      <a:pt x="32" y="45"/>
                      <a:pt x="32" y="46"/>
                    </a:cubicBezTo>
                    <a:cubicBezTo>
                      <a:pt x="32" y="47"/>
                      <a:pt x="32" y="47"/>
                      <a:pt x="32" y="48"/>
                    </a:cubicBezTo>
                    <a:cubicBezTo>
                      <a:pt x="32" y="49"/>
                      <a:pt x="33" y="49"/>
                      <a:pt x="34" y="50"/>
                    </a:cubicBezTo>
                    <a:cubicBezTo>
                      <a:pt x="34" y="50"/>
                      <a:pt x="34" y="51"/>
                      <a:pt x="34" y="52"/>
                    </a:cubicBezTo>
                    <a:cubicBezTo>
                      <a:pt x="34" y="52"/>
                      <a:pt x="34" y="53"/>
                      <a:pt x="34" y="54"/>
                    </a:cubicBezTo>
                    <a:cubicBezTo>
                      <a:pt x="34" y="55"/>
                      <a:pt x="34" y="55"/>
                      <a:pt x="34" y="56"/>
                    </a:cubicBezTo>
                    <a:cubicBezTo>
                      <a:pt x="33" y="57"/>
                      <a:pt x="33" y="56"/>
                      <a:pt x="33" y="57"/>
                    </a:cubicBezTo>
                    <a:cubicBezTo>
                      <a:pt x="33" y="57"/>
                      <a:pt x="33" y="58"/>
                      <a:pt x="33" y="58"/>
                    </a:cubicBezTo>
                    <a:cubicBezTo>
                      <a:pt x="33" y="59"/>
                      <a:pt x="33" y="59"/>
                      <a:pt x="32" y="59"/>
                    </a:cubicBezTo>
                    <a:cubicBezTo>
                      <a:pt x="32" y="59"/>
                      <a:pt x="32" y="60"/>
                      <a:pt x="32" y="60"/>
                    </a:cubicBezTo>
                    <a:cubicBezTo>
                      <a:pt x="32" y="61"/>
                      <a:pt x="33" y="61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3"/>
                      <a:pt x="32" y="64"/>
                      <a:pt x="32" y="65"/>
                    </a:cubicBezTo>
                    <a:cubicBezTo>
                      <a:pt x="32" y="66"/>
                      <a:pt x="32" y="66"/>
                      <a:pt x="31" y="67"/>
                    </a:cubicBezTo>
                    <a:cubicBezTo>
                      <a:pt x="31" y="68"/>
                      <a:pt x="31" y="69"/>
                      <a:pt x="31" y="70"/>
                    </a:cubicBezTo>
                    <a:cubicBezTo>
                      <a:pt x="31" y="71"/>
                      <a:pt x="31" y="71"/>
                      <a:pt x="31" y="72"/>
                    </a:cubicBezTo>
                    <a:cubicBezTo>
                      <a:pt x="31" y="73"/>
                      <a:pt x="30" y="73"/>
                      <a:pt x="30" y="74"/>
                    </a:cubicBezTo>
                    <a:cubicBezTo>
                      <a:pt x="30" y="75"/>
                      <a:pt x="30" y="75"/>
                      <a:pt x="30" y="76"/>
                    </a:cubicBezTo>
                    <a:cubicBezTo>
                      <a:pt x="29" y="77"/>
                      <a:pt x="28" y="76"/>
                      <a:pt x="28" y="76"/>
                    </a:cubicBezTo>
                    <a:cubicBezTo>
                      <a:pt x="27" y="76"/>
                      <a:pt x="24" y="75"/>
                      <a:pt x="23" y="76"/>
                    </a:cubicBezTo>
                    <a:cubicBezTo>
                      <a:pt x="22" y="76"/>
                      <a:pt x="23" y="77"/>
                      <a:pt x="21" y="77"/>
                    </a:cubicBezTo>
                    <a:cubicBezTo>
                      <a:pt x="18" y="78"/>
                      <a:pt x="18" y="77"/>
                      <a:pt x="15" y="78"/>
                    </a:cubicBezTo>
                    <a:cubicBezTo>
                      <a:pt x="15" y="79"/>
                      <a:pt x="14" y="78"/>
                      <a:pt x="13" y="79"/>
                    </a:cubicBezTo>
                    <a:cubicBezTo>
                      <a:pt x="13" y="79"/>
                      <a:pt x="11" y="80"/>
                      <a:pt x="10" y="81"/>
                    </a:cubicBezTo>
                    <a:cubicBezTo>
                      <a:pt x="10" y="82"/>
                      <a:pt x="8" y="83"/>
                      <a:pt x="7" y="83"/>
                    </a:cubicBezTo>
                    <a:cubicBezTo>
                      <a:pt x="6" y="83"/>
                      <a:pt x="7" y="85"/>
                      <a:pt x="7" y="86"/>
                    </a:cubicBezTo>
                    <a:cubicBezTo>
                      <a:pt x="6" y="87"/>
                      <a:pt x="5" y="88"/>
                      <a:pt x="5" y="89"/>
                    </a:cubicBezTo>
                    <a:cubicBezTo>
                      <a:pt x="4" y="89"/>
                      <a:pt x="4" y="90"/>
                      <a:pt x="4" y="90"/>
                    </a:cubicBezTo>
                    <a:cubicBezTo>
                      <a:pt x="4" y="91"/>
                      <a:pt x="3" y="92"/>
                      <a:pt x="2" y="93"/>
                    </a:cubicBezTo>
                    <a:cubicBezTo>
                      <a:pt x="0" y="96"/>
                      <a:pt x="1" y="100"/>
                      <a:pt x="2" y="104"/>
                    </a:cubicBezTo>
                    <a:cubicBezTo>
                      <a:pt x="2" y="106"/>
                      <a:pt x="2" y="107"/>
                      <a:pt x="2" y="109"/>
                    </a:cubicBezTo>
                    <a:cubicBezTo>
                      <a:pt x="1" y="110"/>
                      <a:pt x="5" y="112"/>
                      <a:pt x="6" y="114"/>
                    </a:cubicBezTo>
                    <a:cubicBezTo>
                      <a:pt x="6" y="115"/>
                      <a:pt x="4" y="116"/>
                      <a:pt x="4" y="117"/>
                    </a:cubicBezTo>
                    <a:cubicBezTo>
                      <a:pt x="5" y="118"/>
                      <a:pt x="10" y="117"/>
                      <a:pt x="11" y="118"/>
                    </a:cubicBezTo>
                    <a:cubicBezTo>
                      <a:pt x="12" y="120"/>
                      <a:pt x="11" y="121"/>
                      <a:pt x="12" y="122"/>
                    </a:cubicBezTo>
                    <a:cubicBezTo>
                      <a:pt x="14" y="122"/>
                      <a:pt x="16" y="122"/>
                      <a:pt x="20" y="122"/>
                    </a:cubicBezTo>
                    <a:cubicBezTo>
                      <a:pt x="22" y="121"/>
                      <a:pt x="24" y="117"/>
                      <a:pt x="25" y="118"/>
                    </a:cubicBezTo>
                    <a:cubicBezTo>
                      <a:pt x="26" y="119"/>
                      <a:pt x="25" y="120"/>
                      <a:pt x="25" y="122"/>
                    </a:cubicBezTo>
                    <a:cubicBezTo>
                      <a:pt x="25" y="125"/>
                      <a:pt x="25" y="127"/>
                      <a:pt x="25" y="130"/>
                    </a:cubicBezTo>
                    <a:cubicBezTo>
                      <a:pt x="27" y="131"/>
                      <a:pt x="39" y="130"/>
                      <a:pt x="41" y="131"/>
                    </a:cubicBezTo>
                    <a:cubicBezTo>
                      <a:pt x="43" y="130"/>
                      <a:pt x="44" y="129"/>
                      <a:pt x="44" y="128"/>
                    </a:cubicBezTo>
                    <a:cubicBezTo>
                      <a:pt x="47" y="128"/>
                      <a:pt x="46" y="128"/>
                      <a:pt x="49" y="127"/>
                    </a:cubicBezTo>
                    <a:cubicBezTo>
                      <a:pt x="52" y="125"/>
                      <a:pt x="54" y="123"/>
                      <a:pt x="57" y="122"/>
                    </a:cubicBezTo>
                    <a:cubicBezTo>
                      <a:pt x="61" y="119"/>
                      <a:pt x="66" y="121"/>
                      <a:pt x="66" y="121"/>
                    </a:cubicBezTo>
                    <a:cubicBezTo>
                      <a:pt x="67" y="124"/>
                      <a:pt x="66" y="131"/>
                      <a:pt x="66" y="133"/>
                    </a:cubicBezTo>
                    <a:cubicBezTo>
                      <a:pt x="68" y="135"/>
                      <a:pt x="74" y="142"/>
                      <a:pt x="75" y="142"/>
                    </a:cubicBezTo>
                    <a:cubicBezTo>
                      <a:pt x="76" y="143"/>
                      <a:pt x="79" y="142"/>
                      <a:pt x="80" y="143"/>
                    </a:cubicBezTo>
                    <a:cubicBezTo>
                      <a:pt x="81" y="143"/>
                      <a:pt x="83" y="144"/>
                      <a:pt x="85" y="144"/>
                    </a:cubicBezTo>
                    <a:cubicBezTo>
                      <a:pt x="86" y="145"/>
                      <a:pt x="86" y="146"/>
                      <a:pt x="87" y="147"/>
                    </a:cubicBezTo>
                    <a:cubicBezTo>
                      <a:pt x="89" y="148"/>
                      <a:pt x="92" y="147"/>
                      <a:pt x="92" y="148"/>
                    </a:cubicBezTo>
                    <a:cubicBezTo>
                      <a:pt x="93" y="148"/>
                      <a:pt x="95" y="150"/>
                      <a:pt x="95" y="151"/>
                    </a:cubicBezTo>
                    <a:cubicBezTo>
                      <a:pt x="95" y="152"/>
                      <a:pt x="99" y="151"/>
                      <a:pt x="101" y="151"/>
                    </a:cubicBezTo>
                    <a:cubicBezTo>
                      <a:pt x="103" y="151"/>
                      <a:pt x="104" y="152"/>
                      <a:pt x="106" y="154"/>
                    </a:cubicBezTo>
                    <a:cubicBezTo>
                      <a:pt x="107" y="156"/>
                      <a:pt x="107" y="161"/>
                      <a:pt x="107" y="164"/>
                    </a:cubicBezTo>
                    <a:cubicBezTo>
                      <a:pt x="106" y="164"/>
                      <a:pt x="105" y="164"/>
                      <a:pt x="105" y="164"/>
                    </a:cubicBezTo>
                    <a:cubicBezTo>
                      <a:pt x="105" y="165"/>
                      <a:pt x="107" y="166"/>
                      <a:pt x="107" y="167"/>
                    </a:cubicBezTo>
                    <a:cubicBezTo>
                      <a:pt x="108" y="169"/>
                      <a:pt x="108" y="172"/>
                      <a:pt x="108" y="174"/>
                    </a:cubicBezTo>
                    <a:cubicBezTo>
                      <a:pt x="109" y="174"/>
                      <a:pt x="121" y="173"/>
                      <a:pt x="122" y="174"/>
                    </a:cubicBezTo>
                    <a:cubicBezTo>
                      <a:pt x="123" y="175"/>
                      <a:pt x="121" y="181"/>
                      <a:pt x="122" y="182"/>
                    </a:cubicBezTo>
                    <a:cubicBezTo>
                      <a:pt x="125" y="185"/>
                      <a:pt x="128" y="184"/>
                      <a:pt x="129" y="187"/>
                    </a:cubicBezTo>
                    <a:cubicBezTo>
                      <a:pt x="129" y="188"/>
                      <a:pt x="130" y="188"/>
                      <a:pt x="130" y="190"/>
                    </a:cubicBezTo>
                    <a:cubicBezTo>
                      <a:pt x="130" y="191"/>
                      <a:pt x="128" y="192"/>
                      <a:pt x="128" y="194"/>
                    </a:cubicBezTo>
                    <a:cubicBezTo>
                      <a:pt x="127" y="195"/>
                      <a:pt x="128" y="197"/>
                      <a:pt x="128" y="197"/>
                    </a:cubicBezTo>
                    <a:cubicBezTo>
                      <a:pt x="127" y="199"/>
                      <a:pt x="124" y="201"/>
                      <a:pt x="125" y="203"/>
                    </a:cubicBezTo>
                    <a:cubicBezTo>
                      <a:pt x="125" y="204"/>
                      <a:pt x="126" y="203"/>
                      <a:pt x="126" y="205"/>
                    </a:cubicBezTo>
                    <a:cubicBezTo>
                      <a:pt x="126" y="206"/>
                      <a:pt x="124" y="206"/>
                      <a:pt x="124" y="206"/>
                    </a:cubicBezTo>
                    <a:cubicBezTo>
                      <a:pt x="124" y="209"/>
                      <a:pt x="124" y="209"/>
                      <a:pt x="126" y="211"/>
                    </a:cubicBezTo>
                    <a:cubicBezTo>
                      <a:pt x="128" y="213"/>
                      <a:pt x="126" y="214"/>
                      <a:pt x="126" y="217"/>
                    </a:cubicBezTo>
                    <a:cubicBezTo>
                      <a:pt x="126" y="219"/>
                      <a:pt x="125" y="222"/>
                      <a:pt x="126" y="223"/>
                    </a:cubicBezTo>
                    <a:cubicBezTo>
                      <a:pt x="127" y="225"/>
                      <a:pt x="133" y="224"/>
                      <a:pt x="136" y="223"/>
                    </a:cubicBezTo>
                    <a:cubicBezTo>
                      <a:pt x="139" y="222"/>
                      <a:pt x="140" y="220"/>
                      <a:pt x="143" y="223"/>
                    </a:cubicBezTo>
                    <a:cubicBezTo>
                      <a:pt x="145" y="225"/>
                      <a:pt x="145" y="229"/>
                      <a:pt x="145" y="232"/>
                    </a:cubicBezTo>
                    <a:cubicBezTo>
                      <a:pt x="145" y="234"/>
                      <a:pt x="146" y="238"/>
                      <a:pt x="146" y="239"/>
                    </a:cubicBezTo>
                    <a:cubicBezTo>
                      <a:pt x="147" y="242"/>
                      <a:pt x="149" y="238"/>
                      <a:pt x="152" y="238"/>
                    </a:cubicBezTo>
                    <a:cubicBezTo>
                      <a:pt x="153" y="238"/>
                      <a:pt x="154" y="239"/>
                      <a:pt x="155" y="240"/>
                    </a:cubicBezTo>
                    <a:cubicBezTo>
                      <a:pt x="155" y="241"/>
                      <a:pt x="155" y="243"/>
                      <a:pt x="154" y="244"/>
                    </a:cubicBezTo>
                    <a:cubicBezTo>
                      <a:pt x="154" y="245"/>
                      <a:pt x="153" y="253"/>
                      <a:pt x="152" y="254"/>
                    </a:cubicBezTo>
                    <a:cubicBezTo>
                      <a:pt x="153" y="254"/>
                      <a:pt x="154" y="253"/>
                      <a:pt x="154" y="254"/>
                    </a:cubicBezTo>
                    <a:cubicBezTo>
                      <a:pt x="156" y="254"/>
                      <a:pt x="155" y="251"/>
                      <a:pt x="157" y="253"/>
                    </a:cubicBezTo>
                    <a:cubicBezTo>
                      <a:pt x="161" y="257"/>
                      <a:pt x="159" y="266"/>
                      <a:pt x="159" y="268"/>
                    </a:cubicBezTo>
                    <a:cubicBezTo>
                      <a:pt x="155" y="268"/>
                      <a:pt x="156" y="268"/>
                      <a:pt x="153" y="270"/>
                    </a:cubicBezTo>
                    <a:cubicBezTo>
                      <a:pt x="149" y="272"/>
                      <a:pt x="146" y="276"/>
                      <a:pt x="142" y="279"/>
                    </a:cubicBezTo>
                    <a:cubicBezTo>
                      <a:pt x="138" y="282"/>
                      <a:pt x="135" y="290"/>
                      <a:pt x="133" y="291"/>
                    </a:cubicBezTo>
                    <a:cubicBezTo>
                      <a:pt x="132" y="291"/>
                      <a:pt x="129" y="294"/>
                      <a:pt x="128" y="295"/>
                    </a:cubicBezTo>
                    <a:cubicBezTo>
                      <a:pt x="133" y="296"/>
                      <a:pt x="131" y="294"/>
                      <a:pt x="135" y="295"/>
                    </a:cubicBezTo>
                    <a:cubicBezTo>
                      <a:pt x="137" y="296"/>
                      <a:pt x="139" y="297"/>
                      <a:pt x="140" y="299"/>
                    </a:cubicBezTo>
                    <a:cubicBezTo>
                      <a:pt x="141" y="301"/>
                      <a:pt x="141" y="301"/>
                      <a:pt x="141" y="303"/>
                    </a:cubicBezTo>
                    <a:cubicBezTo>
                      <a:pt x="143" y="303"/>
                      <a:pt x="143" y="302"/>
                      <a:pt x="144" y="301"/>
                    </a:cubicBezTo>
                    <a:cubicBezTo>
                      <a:pt x="146" y="302"/>
                      <a:pt x="145" y="303"/>
                      <a:pt x="147" y="303"/>
                    </a:cubicBezTo>
                    <a:cubicBezTo>
                      <a:pt x="147" y="304"/>
                      <a:pt x="149" y="305"/>
                      <a:pt x="150" y="306"/>
                    </a:cubicBezTo>
                    <a:cubicBezTo>
                      <a:pt x="152" y="307"/>
                      <a:pt x="153" y="307"/>
                      <a:pt x="154" y="309"/>
                    </a:cubicBezTo>
                    <a:cubicBezTo>
                      <a:pt x="156" y="311"/>
                      <a:pt x="158" y="312"/>
                      <a:pt x="160" y="313"/>
                    </a:cubicBezTo>
                    <a:cubicBezTo>
                      <a:pt x="160" y="315"/>
                      <a:pt x="163" y="318"/>
                      <a:pt x="164" y="319"/>
                    </a:cubicBezTo>
                    <a:cubicBezTo>
                      <a:pt x="162" y="321"/>
                      <a:pt x="164" y="320"/>
                      <a:pt x="162" y="322"/>
                    </a:cubicBezTo>
                    <a:cubicBezTo>
                      <a:pt x="160" y="323"/>
                      <a:pt x="161" y="325"/>
                      <a:pt x="161" y="326"/>
                    </a:cubicBezTo>
                    <a:cubicBezTo>
                      <a:pt x="161" y="327"/>
                      <a:pt x="162" y="328"/>
                      <a:pt x="162" y="328"/>
                    </a:cubicBezTo>
                    <a:cubicBezTo>
                      <a:pt x="165" y="325"/>
                      <a:pt x="165" y="325"/>
                      <a:pt x="167" y="323"/>
                    </a:cubicBezTo>
                    <a:cubicBezTo>
                      <a:pt x="169" y="320"/>
                      <a:pt x="169" y="315"/>
                      <a:pt x="174" y="313"/>
                    </a:cubicBezTo>
                    <a:cubicBezTo>
                      <a:pt x="175" y="311"/>
                      <a:pt x="178" y="309"/>
                      <a:pt x="179" y="308"/>
                    </a:cubicBezTo>
                    <a:cubicBezTo>
                      <a:pt x="182" y="305"/>
                      <a:pt x="185" y="300"/>
                      <a:pt x="187" y="297"/>
                    </a:cubicBezTo>
                    <a:cubicBezTo>
                      <a:pt x="190" y="293"/>
                      <a:pt x="190" y="291"/>
                      <a:pt x="194" y="284"/>
                    </a:cubicBezTo>
                    <a:cubicBezTo>
                      <a:pt x="195" y="281"/>
                      <a:pt x="198" y="281"/>
                      <a:pt x="199" y="279"/>
                    </a:cubicBezTo>
                    <a:cubicBezTo>
                      <a:pt x="200" y="277"/>
                      <a:pt x="201" y="274"/>
                      <a:pt x="201" y="272"/>
                    </a:cubicBezTo>
                    <a:cubicBezTo>
                      <a:pt x="202" y="268"/>
                      <a:pt x="202" y="270"/>
                      <a:pt x="201" y="265"/>
                    </a:cubicBezTo>
                    <a:cubicBezTo>
                      <a:pt x="200" y="263"/>
                      <a:pt x="198" y="258"/>
                      <a:pt x="200" y="255"/>
                    </a:cubicBezTo>
                    <a:cubicBezTo>
                      <a:pt x="201" y="254"/>
                      <a:pt x="203" y="251"/>
                      <a:pt x="205" y="250"/>
                    </a:cubicBezTo>
                    <a:cubicBezTo>
                      <a:pt x="206" y="248"/>
                      <a:pt x="209" y="247"/>
                      <a:pt x="210" y="245"/>
                    </a:cubicBezTo>
                    <a:cubicBezTo>
                      <a:pt x="212" y="244"/>
                      <a:pt x="213" y="242"/>
                      <a:pt x="215" y="240"/>
                    </a:cubicBezTo>
                    <a:cubicBezTo>
                      <a:pt x="218" y="239"/>
                      <a:pt x="221" y="238"/>
                      <a:pt x="224" y="237"/>
                    </a:cubicBezTo>
                    <a:cubicBezTo>
                      <a:pt x="228" y="236"/>
                      <a:pt x="233" y="232"/>
                      <a:pt x="237" y="231"/>
                    </a:cubicBezTo>
                    <a:cubicBezTo>
                      <a:pt x="241" y="230"/>
                      <a:pt x="249" y="232"/>
                      <a:pt x="252" y="230"/>
                    </a:cubicBezTo>
                    <a:cubicBezTo>
                      <a:pt x="254" y="225"/>
                      <a:pt x="258" y="224"/>
                      <a:pt x="260" y="223"/>
                    </a:cubicBezTo>
                    <a:cubicBezTo>
                      <a:pt x="263" y="221"/>
                      <a:pt x="260" y="220"/>
                      <a:pt x="262" y="217"/>
                    </a:cubicBezTo>
                    <a:cubicBezTo>
                      <a:pt x="263" y="215"/>
                      <a:pt x="263" y="214"/>
                      <a:pt x="264" y="213"/>
                    </a:cubicBezTo>
                    <a:cubicBezTo>
                      <a:pt x="264" y="211"/>
                      <a:pt x="266" y="210"/>
                      <a:pt x="266" y="209"/>
                    </a:cubicBezTo>
                    <a:cubicBezTo>
                      <a:pt x="266" y="208"/>
                      <a:pt x="267" y="208"/>
                      <a:pt x="267" y="207"/>
                    </a:cubicBezTo>
                    <a:cubicBezTo>
                      <a:pt x="267" y="206"/>
                      <a:pt x="271" y="203"/>
                      <a:pt x="271" y="201"/>
                    </a:cubicBezTo>
                    <a:cubicBezTo>
                      <a:pt x="271" y="197"/>
                      <a:pt x="271" y="194"/>
                      <a:pt x="272" y="190"/>
                    </a:cubicBezTo>
                    <a:cubicBezTo>
                      <a:pt x="272" y="188"/>
                      <a:pt x="276" y="188"/>
                      <a:pt x="276" y="186"/>
                    </a:cubicBezTo>
                    <a:cubicBezTo>
                      <a:pt x="276" y="182"/>
                      <a:pt x="275" y="176"/>
                      <a:pt x="278" y="171"/>
                    </a:cubicBezTo>
                    <a:cubicBezTo>
                      <a:pt x="278" y="167"/>
                      <a:pt x="275" y="165"/>
                      <a:pt x="277" y="161"/>
                    </a:cubicBezTo>
                    <a:cubicBezTo>
                      <a:pt x="277" y="159"/>
                      <a:pt x="276" y="157"/>
                      <a:pt x="277" y="155"/>
                    </a:cubicBezTo>
                    <a:cubicBezTo>
                      <a:pt x="277" y="154"/>
                      <a:pt x="278" y="153"/>
                      <a:pt x="278" y="153"/>
                    </a:cubicBezTo>
                    <a:cubicBezTo>
                      <a:pt x="279" y="152"/>
                      <a:pt x="278" y="150"/>
                      <a:pt x="278" y="150"/>
                    </a:cubicBezTo>
                    <a:cubicBezTo>
                      <a:pt x="279" y="149"/>
                      <a:pt x="276" y="143"/>
                      <a:pt x="276" y="143"/>
                    </a:cubicBezTo>
                    <a:cubicBezTo>
                      <a:pt x="277" y="142"/>
                      <a:pt x="279" y="144"/>
                      <a:pt x="280" y="146"/>
                    </a:cubicBezTo>
                    <a:cubicBezTo>
                      <a:pt x="281" y="146"/>
                      <a:pt x="281" y="147"/>
                      <a:pt x="281" y="147"/>
                    </a:cubicBezTo>
                    <a:cubicBezTo>
                      <a:pt x="283" y="147"/>
                      <a:pt x="285" y="144"/>
                      <a:pt x="285" y="143"/>
                    </a:cubicBezTo>
                    <a:cubicBezTo>
                      <a:pt x="287" y="139"/>
                      <a:pt x="289" y="136"/>
                      <a:pt x="291" y="133"/>
                    </a:cubicBezTo>
                    <a:cubicBezTo>
                      <a:pt x="292" y="131"/>
                      <a:pt x="298" y="126"/>
                      <a:pt x="300" y="123"/>
                    </a:cubicBezTo>
                    <a:cubicBezTo>
                      <a:pt x="305" y="118"/>
                      <a:pt x="307" y="116"/>
                      <a:pt x="309" y="110"/>
                    </a:cubicBezTo>
                    <a:cubicBezTo>
                      <a:pt x="310" y="108"/>
                      <a:pt x="310" y="108"/>
                      <a:pt x="310" y="106"/>
                    </a:cubicBezTo>
                    <a:cubicBezTo>
                      <a:pt x="310" y="105"/>
                      <a:pt x="310" y="103"/>
                      <a:pt x="310" y="102"/>
                    </a:cubicBezTo>
                    <a:cubicBezTo>
                      <a:pt x="310" y="99"/>
                      <a:pt x="310" y="96"/>
                      <a:pt x="310" y="93"/>
                    </a:cubicBezTo>
                  </a:path>
                </a:pathLst>
              </a:custGeom>
              <a:solidFill>
                <a:schemeClr val="accent3"/>
              </a:solidFill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7" name="Freeform 170"/>
              <p:cNvSpPr>
                <a:spLocks/>
              </p:cNvSpPr>
              <p:nvPr/>
            </p:nvSpPr>
            <p:spPr bwMode="auto">
              <a:xfrm>
                <a:off x="2935359" y="4885806"/>
                <a:ext cx="105809" cy="11263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9" y="3"/>
                  </a:cxn>
                  <a:cxn ang="0">
                    <a:pos x="8" y="9"/>
                  </a:cxn>
                  <a:cxn ang="0">
                    <a:pos x="6" y="12"/>
                  </a:cxn>
                  <a:cxn ang="0">
                    <a:pos x="5" y="14"/>
                  </a:cxn>
                  <a:cxn ang="0">
                    <a:pos x="4" y="17"/>
                  </a:cxn>
                  <a:cxn ang="0">
                    <a:pos x="1" y="18"/>
                  </a:cxn>
                  <a:cxn ang="0">
                    <a:pos x="2" y="22"/>
                  </a:cxn>
                  <a:cxn ang="0">
                    <a:pos x="3" y="26"/>
                  </a:cxn>
                  <a:cxn ang="0">
                    <a:pos x="4" y="30"/>
                  </a:cxn>
                  <a:cxn ang="0">
                    <a:pos x="8" y="30"/>
                  </a:cxn>
                  <a:cxn ang="0">
                    <a:pos x="10" y="31"/>
                  </a:cxn>
                  <a:cxn ang="0">
                    <a:pos x="7" y="37"/>
                  </a:cxn>
                  <a:cxn ang="0">
                    <a:pos x="7" y="40"/>
                  </a:cxn>
                  <a:cxn ang="0">
                    <a:pos x="4" y="44"/>
                  </a:cxn>
                  <a:cxn ang="0">
                    <a:pos x="9" y="46"/>
                  </a:cxn>
                  <a:cxn ang="0">
                    <a:pos x="11" y="45"/>
                  </a:cxn>
                  <a:cxn ang="0">
                    <a:pos x="12" y="46"/>
                  </a:cxn>
                  <a:cxn ang="0">
                    <a:pos x="14" y="50"/>
                  </a:cxn>
                  <a:cxn ang="0">
                    <a:pos x="20" y="46"/>
                  </a:cxn>
                  <a:cxn ang="0">
                    <a:pos x="21" y="42"/>
                  </a:cxn>
                  <a:cxn ang="0">
                    <a:pos x="21" y="41"/>
                  </a:cxn>
                  <a:cxn ang="0">
                    <a:pos x="22" y="38"/>
                  </a:cxn>
                  <a:cxn ang="0">
                    <a:pos x="24" y="35"/>
                  </a:cxn>
                  <a:cxn ang="0">
                    <a:pos x="26" y="34"/>
                  </a:cxn>
                  <a:cxn ang="0">
                    <a:pos x="33" y="32"/>
                  </a:cxn>
                  <a:cxn ang="0">
                    <a:pos x="37" y="29"/>
                  </a:cxn>
                  <a:cxn ang="0">
                    <a:pos x="42" y="24"/>
                  </a:cxn>
                  <a:cxn ang="0">
                    <a:pos x="45" y="21"/>
                  </a:cxn>
                  <a:cxn ang="0">
                    <a:pos x="45" y="20"/>
                  </a:cxn>
                  <a:cxn ang="0">
                    <a:pos x="47" y="17"/>
                  </a:cxn>
                  <a:cxn ang="0">
                    <a:pos x="44" y="12"/>
                  </a:cxn>
                  <a:cxn ang="0">
                    <a:pos x="44" y="11"/>
                  </a:cxn>
                  <a:cxn ang="0">
                    <a:pos x="38" y="7"/>
                  </a:cxn>
                  <a:cxn ang="0">
                    <a:pos x="33" y="7"/>
                  </a:cxn>
                  <a:cxn ang="0">
                    <a:pos x="31" y="7"/>
                  </a:cxn>
                  <a:cxn ang="0">
                    <a:pos x="26" y="3"/>
                  </a:cxn>
                  <a:cxn ang="0">
                    <a:pos x="21" y="1"/>
                  </a:cxn>
                  <a:cxn ang="0">
                    <a:pos x="19" y="0"/>
                  </a:cxn>
                </a:cxnLst>
                <a:rect l="0" t="0" r="r" b="b"/>
                <a:pathLst>
                  <a:path w="47" h="50">
                    <a:moveTo>
                      <a:pt x="19" y="0"/>
                    </a:moveTo>
                    <a:cubicBezTo>
                      <a:pt x="17" y="0"/>
                      <a:pt x="15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4"/>
                      <a:pt x="8" y="5"/>
                      <a:pt x="8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1"/>
                    </a:cubicBezTo>
                    <a:cubicBezTo>
                      <a:pt x="7" y="11"/>
                      <a:pt x="7" y="11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5"/>
                      <a:pt x="6" y="15"/>
                      <a:pt x="5" y="16"/>
                    </a:cubicBezTo>
                    <a:cubicBezTo>
                      <a:pt x="5" y="16"/>
                      <a:pt x="4" y="17"/>
                      <a:pt x="4" y="17"/>
                    </a:cubicBezTo>
                    <a:cubicBezTo>
                      <a:pt x="3" y="18"/>
                      <a:pt x="3" y="17"/>
                      <a:pt x="2" y="17"/>
                    </a:cubicBezTo>
                    <a:cubicBezTo>
                      <a:pt x="2" y="18"/>
                      <a:pt x="1" y="18"/>
                      <a:pt x="1" y="18"/>
                    </a:cubicBezTo>
                    <a:cubicBezTo>
                      <a:pt x="1" y="19"/>
                      <a:pt x="1" y="20"/>
                      <a:pt x="2" y="20"/>
                    </a:cubicBezTo>
                    <a:cubicBezTo>
                      <a:pt x="2" y="21"/>
                      <a:pt x="1" y="22"/>
                      <a:pt x="2" y="22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2" y="25"/>
                      <a:pt x="3" y="25"/>
                      <a:pt x="3" y="26"/>
                    </a:cubicBezTo>
                    <a:cubicBezTo>
                      <a:pt x="3" y="27"/>
                      <a:pt x="0" y="28"/>
                      <a:pt x="2" y="29"/>
                    </a:cubicBezTo>
                    <a:cubicBezTo>
                      <a:pt x="4" y="29"/>
                      <a:pt x="4" y="29"/>
                      <a:pt x="4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6" y="31"/>
                      <a:pt x="7" y="31"/>
                      <a:pt x="8" y="30"/>
                    </a:cubicBezTo>
                    <a:cubicBezTo>
                      <a:pt x="8" y="29"/>
                      <a:pt x="8" y="28"/>
                      <a:pt x="8" y="28"/>
                    </a:cubicBezTo>
                    <a:cubicBezTo>
                      <a:pt x="10" y="29"/>
                      <a:pt x="10" y="30"/>
                      <a:pt x="10" y="31"/>
                    </a:cubicBezTo>
                    <a:cubicBezTo>
                      <a:pt x="10" y="32"/>
                      <a:pt x="10" y="33"/>
                      <a:pt x="9" y="34"/>
                    </a:cubicBezTo>
                    <a:cubicBezTo>
                      <a:pt x="8" y="35"/>
                      <a:pt x="6" y="36"/>
                      <a:pt x="7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8" y="39"/>
                      <a:pt x="8" y="39"/>
                      <a:pt x="7" y="40"/>
                    </a:cubicBezTo>
                    <a:cubicBezTo>
                      <a:pt x="7" y="41"/>
                      <a:pt x="6" y="42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5" y="46"/>
                      <a:pt x="6" y="46"/>
                      <a:pt x="8" y="46"/>
                    </a:cubicBezTo>
                    <a:cubicBezTo>
                      <a:pt x="8" y="46"/>
                      <a:pt x="9" y="46"/>
                      <a:pt x="9" y="46"/>
                    </a:cubicBezTo>
                    <a:cubicBezTo>
                      <a:pt x="10" y="46"/>
                      <a:pt x="10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5"/>
                      <a:pt x="12" y="45"/>
                      <a:pt x="12" y="45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3" y="47"/>
                      <a:pt x="13" y="47"/>
                      <a:pt x="13" y="48"/>
                    </a:cubicBezTo>
                    <a:cubicBezTo>
                      <a:pt x="14" y="49"/>
                      <a:pt x="14" y="49"/>
                      <a:pt x="14" y="50"/>
                    </a:cubicBezTo>
                    <a:cubicBezTo>
                      <a:pt x="15" y="50"/>
                      <a:pt x="16" y="50"/>
                      <a:pt x="17" y="50"/>
                    </a:cubicBezTo>
                    <a:cubicBezTo>
                      <a:pt x="18" y="49"/>
                      <a:pt x="19" y="47"/>
                      <a:pt x="20" y="46"/>
                    </a:cubicBezTo>
                    <a:cubicBezTo>
                      <a:pt x="20" y="45"/>
                      <a:pt x="20" y="45"/>
                      <a:pt x="20" y="44"/>
                    </a:cubicBezTo>
                    <a:cubicBezTo>
                      <a:pt x="21" y="43"/>
                      <a:pt x="20" y="43"/>
                      <a:pt x="21" y="42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1" y="41"/>
                      <a:pt x="21" y="41"/>
                    </a:cubicBezTo>
                    <a:cubicBezTo>
                      <a:pt x="21" y="41"/>
                      <a:pt x="21" y="40"/>
                      <a:pt x="21" y="40"/>
                    </a:cubicBezTo>
                    <a:cubicBezTo>
                      <a:pt x="22" y="40"/>
                      <a:pt x="22" y="39"/>
                      <a:pt x="22" y="38"/>
                    </a:cubicBezTo>
                    <a:cubicBezTo>
                      <a:pt x="23" y="37"/>
                      <a:pt x="23" y="38"/>
                      <a:pt x="23" y="37"/>
                    </a:cubicBezTo>
                    <a:cubicBezTo>
                      <a:pt x="23" y="36"/>
                      <a:pt x="24" y="36"/>
                      <a:pt x="24" y="35"/>
                    </a:cubicBezTo>
                    <a:cubicBezTo>
                      <a:pt x="24" y="35"/>
                      <a:pt x="25" y="34"/>
                      <a:pt x="25" y="34"/>
                    </a:cubicBezTo>
                    <a:cubicBezTo>
                      <a:pt x="25" y="34"/>
                      <a:pt x="26" y="34"/>
                      <a:pt x="26" y="34"/>
                    </a:cubicBezTo>
                    <a:cubicBezTo>
                      <a:pt x="27" y="34"/>
                      <a:pt x="28" y="33"/>
                      <a:pt x="29" y="33"/>
                    </a:cubicBezTo>
                    <a:cubicBezTo>
                      <a:pt x="31" y="32"/>
                      <a:pt x="32" y="32"/>
                      <a:pt x="33" y="32"/>
                    </a:cubicBezTo>
                    <a:cubicBezTo>
                      <a:pt x="34" y="31"/>
                      <a:pt x="35" y="31"/>
                      <a:pt x="36" y="30"/>
                    </a:cubicBezTo>
                    <a:cubicBezTo>
                      <a:pt x="36" y="30"/>
                      <a:pt x="36" y="29"/>
                      <a:pt x="37" y="29"/>
                    </a:cubicBezTo>
                    <a:cubicBezTo>
                      <a:pt x="38" y="28"/>
                      <a:pt x="39" y="27"/>
                      <a:pt x="41" y="26"/>
                    </a:cubicBezTo>
                    <a:cubicBezTo>
                      <a:pt x="41" y="26"/>
                      <a:pt x="42" y="25"/>
                      <a:pt x="42" y="24"/>
                    </a:cubicBezTo>
                    <a:cubicBezTo>
                      <a:pt x="42" y="24"/>
                      <a:pt x="43" y="23"/>
                      <a:pt x="43" y="23"/>
                    </a:cubicBezTo>
                    <a:cubicBezTo>
                      <a:pt x="44" y="22"/>
                      <a:pt x="45" y="22"/>
                      <a:pt x="45" y="21"/>
                    </a:cubicBezTo>
                    <a:cubicBezTo>
                      <a:pt x="45" y="21"/>
                      <a:pt x="45" y="20"/>
                      <a:pt x="45" y="21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19"/>
                      <a:pt x="45" y="18"/>
                      <a:pt x="46" y="18"/>
                    </a:cubicBezTo>
                    <a:cubicBezTo>
                      <a:pt x="47" y="17"/>
                      <a:pt x="47" y="18"/>
                      <a:pt x="47" y="17"/>
                    </a:cubicBezTo>
                    <a:cubicBezTo>
                      <a:pt x="47" y="15"/>
                      <a:pt x="46" y="14"/>
                      <a:pt x="45" y="14"/>
                    </a:cubicBezTo>
                    <a:cubicBezTo>
                      <a:pt x="45" y="13"/>
                      <a:pt x="44" y="13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2" y="10"/>
                      <a:pt x="42" y="8"/>
                      <a:pt x="40" y="8"/>
                    </a:cubicBezTo>
                    <a:cubicBezTo>
                      <a:pt x="39" y="7"/>
                      <a:pt x="38" y="7"/>
                      <a:pt x="38" y="7"/>
                    </a:cubicBezTo>
                    <a:cubicBezTo>
                      <a:pt x="37" y="7"/>
                      <a:pt x="36" y="7"/>
                      <a:pt x="35" y="8"/>
                    </a:cubicBezTo>
                    <a:cubicBezTo>
                      <a:pt x="35" y="8"/>
                      <a:pt x="34" y="8"/>
                      <a:pt x="33" y="7"/>
                    </a:cubicBezTo>
                    <a:cubicBezTo>
                      <a:pt x="33" y="7"/>
                      <a:pt x="33" y="7"/>
                      <a:pt x="32" y="7"/>
                    </a:cubicBezTo>
                    <a:cubicBezTo>
                      <a:pt x="32" y="7"/>
                      <a:pt x="31" y="7"/>
                      <a:pt x="31" y="7"/>
                    </a:cubicBezTo>
                    <a:cubicBezTo>
                      <a:pt x="29" y="6"/>
                      <a:pt x="29" y="5"/>
                      <a:pt x="28" y="4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5" y="3"/>
                      <a:pt x="24" y="3"/>
                      <a:pt x="23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1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8" name="Freeform 171"/>
              <p:cNvSpPr>
                <a:spLocks/>
              </p:cNvSpPr>
              <p:nvPr/>
            </p:nvSpPr>
            <p:spPr bwMode="auto">
              <a:xfrm>
                <a:off x="2930808" y="4910836"/>
                <a:ext cx="226407" cy="328802"/>
              </a:xfrm>
              <a:custGeom>
                <a:avLst/>
                <a:gdLst/>
                <a:ahLst/>
                <a:cxnLst>
                  <a:cxn ang="0">
                    <a:pos x="86" y="79"/>
                  </a:cxn>
                  <a:cxn ang="0">
                    <a:pos x="73" y="79"/>
                  </a:cxn>
                  <a:cxn ang="0">
                    <a:pos x="67" y="71"/>
                  </a:cxn>
                  <a:cxn ang="0">
                    <a:pos x="63" y="50"/>
                  </a:cxn>
                  <a:cxn ang="0">
                    <a:pos x="68" y="43"/>
                  </a:cxn>
                  <a:cxn ang="0">
                    <a:pos x="74" y="36"/>
                  </a:cxn>
                  <a:cxn ang="0">
                    <a:pos x="84" y="33"/>
                  </a:cxn>
                  <a:cxn ang="0">
                    <a:pos x="90" y="32"/>
                  </a:cxn>
                  <a:cxn ang="0">
                    <a:pos x="89" y="29"/>
                  </a:cxn>
                  <a:cxn ang="0">
                    <a:pos x="87" y="27"/>
                  </a:cxn>
                  <a:cxn ang="0">
                    <a:pos x="89" y="22"/>
                  </a:cxn>
                  <a:cxn ang="0">
                    <a:pos x="85" y="19"/>
                  </a:cxn>
                  <a:cxn ang="0">
                    <a:pos x="81" y="18"/>
                  </a:cxn>
                  <a:cxn ang="0">
                    <a:pos x="75" y="17"/>
                  </a:cxn>
                  <a:cxn ang="0">
                    <a:pos x="67" y="17"/>
                  </a:cxn>
                  <a:cxn ang="0">
                    <a:pos x="62" y="13"/>
                  </a:cxn>
                  <a:cxn ang="0">
                    <a:pos x="57" y="8"/>
                  </a:cxn>
                  <a:cxn ang="0">
                    <a:pos x="53" y="2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9" y="6"/>
                  </a:cxn>
                  <a:cxn ang="0">
                    <a:pos x="47" y="10"/>
                  </a:cxn>
                  <a:cxn ang="0">
                    <a:pos x="44" y="13"/>
                  </a:cxn>
                  <a:cxn ang="0">
                    <a:pos x="38" y="19"/>
                  </a:cxn>
                  <a:cxn ang="0">
                    <a:pos x="28" y="23"/>
                  </a:cxn>
                  <a:cxn ang="0">
                    <a:pos x="25" y="26"/>
                  </a:cxn>
                  <a:cxn ang="0">
                    <a:pos x="23" y="30"/>
                  </a:cxn>
                  <a:cxn ang="0">
                    <a:pos x="22" y="33"/>
                  </a:cxn>
                  <a:cxn ang="0">
                    <a:pos x="16" y="39"/>
                  </a:cxn>
                  <a:cxn ang="0">
                    <a:pos x="14" y="34"/>
                  </a:cxn>
                  <a:cxn ang="0">
                    <a:pos x="11" y="35"/>
                  </a:cxn>
                  <a:cxn ang="0">
                    <a:pos x="7" y="32"/>
                  </a:cxn>
                  <a:cxn ang="0">
                    <a:pos x="2" y="38"/>
                  </a:cxn>
                  <a:cxn ang="0">
                    <a:pos x="9" y="50"/>
                  </a:cxn>
                  <a:cxn ang="0">
                    <a:pos x="14" y="57"/>
                  </a:cxn>
                  <a:cxn ang="0">
                    <a:pos x="17" y="63"/>
                  </a:cxn>
                  <a:cxn ang="0">
                    <a:pos x="25" y="78"/>
                  </a:cxn>
                  <a:cxn ang="0">
                    <a:pos x="30" y="88"/>
                  </a:cxn>
                  <a:cxn ang="0">
                    <a:pos x="32" y="92"/>
                  </a:cxn>
                  <a:cxn ang="0">
                    <a:pos x="36" y="99"/>
                  </a:cxn>
                  <a:cxn ang="0">
                    <a:pos x="40" y="104"/>
                  </a:cxn>
                  <a:cxn ang="0">
                    <a:pos x="40" y="110"/>
                  </a:cxn>
                  <a:cxn ang="0">
                    <a:pos x="47" y="120"/>
                  </a:cxn>
                  <a:cxn ang="0">
                    <a:pos x="52" y="126"/>
                  </a:cxn>
                  <a:cxn ang="0">
                    <a:pos x="65" y="132"/>
                  </a:cxn>
                  <a:cxn ang="0">
                    <a:pos x="71" y="135"/>
                  </a:cxn>
                  <a:cxn ang="0">
                    <a:pos x="76" y="139"/>
                  </a:cxn>
                  <a:cxn ang="0">
                    <a:pos x="83" y="145"/>
                  </a:cxn>
                  <a:cxn ang="0">
                    <a:pos x="92" y="144"/>
                  </a:cxn>
                  <a:cxn ang="0">
                    <a:pos x="94" y="139"/>
                  </a:cxn>
                  <a:cxn ang="0">
                    <a:pos x="99" y="131"/>
                  </a:cxn>
                  <a:cxn ang="0">
                    <a:pos x="97" y="122"/>
                  </a:cxn>
                  <a:cxn ang="0">
                    <a:pos x="98" y="108"/>
                  </a:cxn>
                  <a:cxn ang="0">
                    <a:pos x="99" y="104"/>
                  </a:cxn>
                  <a:cxn ang="0">
                    <a:pos x="95" y="88"/>
                  </a:cxn>
                </a:cxnLst>
                <a:rect l="0" t="0" r="r" b="b"/>
                <a:pathLst>
                  <a:path w="101" h="147">
                    <a:moveTo>
                      <a:pt x="95" y="88"/>
                    </a:moveTo>
                    <a:cubicBezTo>
                      <a:pt x="91" y="87"/>
                      <a:pt x="87" y="87"/>
                      <a:pt x="86" y="87"/>
                    </a:cubicBezTo>
                    <a:cubicBezTo>
                      <a:pt x="86" y="84"/>
                      <a:pt x="86" y="82"/>
                      <a:pt x="86" y="79"/>
                    </a:cubicBezTo>
                    <a:cubicBezTo>
                      <a:pt x="86" y="77"/>
                      <a:pt x="87" y="76"/>
                      <a:pt x="86" y="75"/>
                    </a:cubicBezTo>
                    <a:cubicBezTo>
                      <a:pt x="85" y="74"/>
                      <a:pt x="83" y="78"/>
                      <a:pt x="81" y="79"/>
                    </a:cubicBezTo>
                    <a:cubicBezTo>
                      <a:pt x="77" y="79"/>
                      <a:pt x="75" y="79"/>
                      <a:pt x="73" y="79"/>
                    </a:cubicBezTo>
                    <a:cubicBezTo>
                      <a:pt x="72" y="78"/>
                      <a:pt x="73" y="77"/>
                      <a:pt x="72" y="75"/>
                    </a:cubicBezTo>
                    <a:cubicBezTo>
                      <a:pt x="71" y="74"/>
                      <a:pt x="66" y="75"/>
                      <a:pt x="65" y="74"/>
                    </a:cubicBezTo>
                    <a:cubicBezTo>
                      <a:pt x="65" y="73"/>
                      <a:pt x="67" y="72"/>
                      <a:pt x="67" y="71"/>
                    </a:cubicBezTo>
                    <a:cubicBezTo>
                      <a:pt x="66" y="69"/>
                      <a:pt x="62" y="67"/>
                      <a:pt x="63" y="66"/>
                    </a:cubicBezTo>
                    <a:cubicBezTo>
                      <a:pt x="63" y="64"/>
                      <a:pt x="63" y="63"/>
                      <a:pt x="63" y="61"/>
                    </a:cubicBezTo>
                    <a:cubicBezTo>
                      <a:pt x="62" y="57"/>
                      <a:pt x="61" y="53"/>
                      <a:pt x="63" y="50"/>
                    </a:cubicBezTo>
                    <a:cubicBezTo>
                      <a:pt x="64" y="49"/>
                      <a:pt x="65" y="48"/>
                      <a:pt x="65" y="47"/>
                    </a:cubicBezTo>
                    <a:cubicBezTo>
                      <a:pt x="65" y="47"/>
                      <a:pt x="65" y="46"/>
                      <a:pt x="66" y="46"/>
                    </a:cubicBezTo>
                    <a:cubicBezTo>
                      <a:pt x="66" y="45"/>
                      <a:pt x="67" y="44"/>
                      <a:pt x="68" y="43"/>
                    </a:cubicBezTo>
                    <a:cubicBezTo>
                      <a:pt x="68" y="42"/>
                      <a:pt x="67" y="40"/>
                      <a:pt x="68" y="40"/>
                    </a:cubicBezTo>
                    <a:cubicBezTo>
                      <a:pt x="69" y="40"/>
                      <a:pt x="71" y="39"/>
                      <a:pt x="71" y="38"/>
                    </a:cubicBezTo>
                    <a:cubicBezTo>
                      <a:pt x="72" y="37"/>
                      <a:pt x="74" y="36"/>
                      <a:pt x="74" y="36"/>
                    </a:cubicBezTo>
                    <a:cubicBezTo>
                      <a:pt x="75" y="35"/>
                      <a:pt x="76" y="36"/>
                      <a:pt x="76" y="35"/>
                    </a:cubicBezTo>
                    <a:cubicBezTo>
                      <a:pt x="79" y="34"/>
                      <a:pt x="79" y="35"/>
                      <a:pt x="82" y="34"/>
                    </a:cubicBezTo>
                    <a:cubicBezTo>
                      <a:pt x="84" y="34"/>
                      <a:pt x="83" y="33"/>
                      <a:pt x="84" y="33"/>
                    </a:cubicBezTo>
                    <a:cubicBezTo>
                      <a:pt x="85" y="32"/>
                      <a:pt x="88" y="33"/>
                      <a:pt x="89" y="33"/>
                    </a:cubicBezTo>
                    <a:cubicBezTo>
                      <a:pt x="89" y="33"/>
                      <a:pt x="90" y="33"/>
                      <a:pt x="91" y="33"/>
                    </a:cubicBezTo>
                    <a:cubicBezTo>
                      <a:pt x="90" y="33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89" y="31"/>
                    </a:cubicBezTo>
                    <a:cubicBezTo>
                      <a:pt x="89" y="31"/>
                      <a:pt x="89" y="30"/>
                      <a:pt x="89" y="30"/>
                    </a:cubicBezTo>
                    <a:cubicBezTo>
                      <a:pt x="89" y="30"/>
                      <a:pt x="88" y="29"/>
                      <a:pt x="89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30"/>
                      <a:pt x="85" y="30"/>
                    </a:cubicBezTo>
                    <a:cubicBezTo>
                      <a:pt x="85" y="29"/>
                      <a:pt x="86" y="28"/>
                      <a:pt x="87" y="27"/>
                    </a:cubicBezTo>
                    <a:cubicBezTo>
                      <a:pt x="87" y="26"/>
                      <a:pt x="88" y="26"/>
                      <a:pt x="88" y="25"/>
                    </a:cubicBezTo>
                    <a:cubicBezTo>
                      <a:pt x="89" y="24"/>
                      <a:pt x="89" y="24"/>
                      <a:pt x="89" y="23"/>
                    </a:cubicBezTo>
                    <a:cubicBezTo>
                      <a:pt x="89" y="23"/>
                      <a:pt x="89" y="23"/>
                      <a:pt x="89" y="22"/>
                    </a:cubicBezTo>
                    <a:cubicBezTo>
                      <a:pt x="90" y="22"/>
                      <a:pt x="90" y="21"/>
                      <a:pt x="89" y="21"/>
                    </a:cubicBezTo>
                    <a:cubicBezTo>
                      <a:pt x="89" y="20"/>
                      <a:pt x="88" y="20"/>
                      <a:pt x="88" y="19"/>
                    </a:cubicBezTo>
                    <a:cubicBezTo>
                      <a:pt x="87" y="19"/>
                      <a:pt x="86" y="20"/>
                      <a:pt x="85" y="19"/>
                    </a:cubicBezTo>
                    <a:cubicBezTo>
                      <a:pt x="84" y="19"/>
                      <a:pt x="84" y="18"/>
                      <a:pt x="84" y="17"/>
                    </a:cubicBezTo>
                    <a:cubicBezTo>
                      <a:pt x="83" y="17"/>
                      <a:pt x="83" y="17"/>
                      <a:pt x="82" y="17"/>
                    </a:cubicBezTo>
                    <a:cubicBezTo>
                      <a:pt x="81" y="17"/>
                      <a:pt x="81" y="18"/>
                      <a:pt x="81" y="18"/>
                    </a:cubicBezTo>
                    <a:cubicBezTo>
                      <a:pt x="80" y="18"/>
                      <a:pt x="80" y="18"/>
                      <a:pt x="79" y="18"/>
                    </a:cubicBezTo>
                    <a:cubicBezTo>
                      <a:pt x="78" y="17"/>
                      <a:pt x="78" y="17"/>
                      <a:pt x="78" y="16"/>
                    </a:cubicBezTo>
                    <a:cubicBezTo>
                      <a:pt x="77" y="16"/>
                      <a:pt x="76" y="16"/>
                      <a:pt x="75" y="17"/>
                    </a:cubicBezTo>
                    <a:cubicBezTo>
                      <a:pt x="75" y="18"/>
                      <a:pt x="74" y="19"/>
                      <a:pt x="74" y="19"/>
                    </a:cubicBezTo>
                    <a:cubicBezTo>
                      <a:pt x="73" y="19"/>
                      <a:pt x="67" y="19"/>
                      <a:pt x="67" y="19"/>
                    </a:cubicBezTo>
                    <a:cubicBezTo>
                      <a:pt x="66" y="19"/>
                      <a:pt x="67" y="18"/>
                      <a:pt x="67" y="17"/>
                    </a:cubicBezTo>
                    <a:cubicBezTo>
                      <a:pt x="66" y="17"/>
                      <a:pt x="66" y="17"/>
                      <a:pt x="65" y="17"/>
                    </a:cubicBezTo>
                    <a:cubicBezTo>
                      <a:pt x="65" y="16"/>
                      <a:pt x="65" y="14"/>
                      <a:pt x="65" y="13"/>
                    </a:cubicBezTo>
                    <a:cubicBezTo>
                      <a:pt x="64" y="13"/>
                      <a:pt x="63" y="13"/>
                      <a:pt x="62" y="13"/>
                    </a:cubicBezTo>
                    <a:cubicBezTo>
                      <a:pt x="62" y="12"/>
                      <a:pt x="62" y="11"/>
                      <a:pt x="62" y="10"/>
                    </a:cubicBezTo>
                    <a:cubicBezTo>
                      <a:pt x="62" y="9"/>
                      <a:pt x="61" y="9"/>
                      <a:pt x="60" y="9"/>
                    </a:cubicBezTo>
                    <a:cubicBezTo>
                      <a:pt x="59" y="9"/>
                      <a:pt x="58" y="8"/>
                      <a:pt x="57" y="8"/>
                    </a:cubicBezTo>
                    <a:cubicBezTo>
                      <a:pt x="57" y="7"/>
                      <a:pt x="57" y="6"/>
                      <a:pt x="56" y="6"/>
                    </a:cubicBezTo>
                    <a:cubicBezTo>
                      <a:pt x="56" y="5"/>
                      <a:pt x="55" y="5"/>
                      <a:pt x="55" y="4"/>
                    </a:cubicBezTo>
                    <a:cubicBezTo>
                      <a:pt x="55" y="3"/>
                      <a:pt x="54" y="3"/>
                      <a:pt x="53" y="2"/>
                    </a:cubicBezTo>
                    <a:cubicBezTo>
                      <a:pt x="53" y="2"/>
                      <a:pt x="53" y="1"/>
                      <a:pt x="52" y="1"/>
                    </a:cubicBezTo>
                    <a:cubicBezTo>
                      <a:pt x="52" y="1"/>
                      <a:pt x="51" y="1"/>
                      <a:pt x="51" y="1"/>
                    </a:cubicBezTo>
                    <a:cubicBezTo>
                      <a:pt x="50" y="0"/>
                      <a:pt x="49" y="0"/>
                      <a:pt x="48" y="0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1"/>
                    </a:cubicBezTo>
                    <a:cubicBezTo>
                      <a:pt x="46" y="2"/>
                      <a:pt x="47" y="2"/>
                      <a:pt x="47" y="3"/>
                    </a:cubicBezTo>
                    <a:cubicBezTo>
                      <a:pt x="48" y="3"/>
                      <a:pt x="49" y="4"/>
                      <a:pt x="49" y="6"/>
                    </a:cubicBezTo>
                    <a:cubicBezTo>
                      <a:pt x="49" y="7"/>
                      <a:pt x="49" y="6"/>
                      <a:pt x="48" y="7"/>
                    </a:cubicBezTo>
                    <a:cubicBezTo>
                      <a:pt x="47" y="7"/>
                      <a:pt x="47" y="8"/>
                      <a:pt x="47" y="9"/>
                    </a:cubicBezTo>
                    <a:cubicBezTo>
                      <a:pt x="47" y="9"/>
                      <a:pt x="47" y="9"/>
                      <a:pt x="47" y="10"/>
                    </a:cubicBezTo>
                    <a:cubicBezTo>
                      <a:pt x="47" y="9"/>
                      <a:pt x="47" y="10"/>
                      <a:pt x="47" y="10"/>
                    </a:cubicBezTo>
                    <a:cubicBezTo>
                      <a:pt x="47" y="11"/>
                      <a:pt x="46" y="11"/>
                      <a:pt x="45" y="12"/>
                    </a:cubicBezTo>
                    <a:cubicBezTo>
                      <a:pt x="45" y="12"/>
                      <a:pt x="44" y="13"/>
                      <a:pt x="44" y="13"/>
                    </a:cubicBezTo>
                    <a:cubicBezTo>
                      <a:pt x="44" y="14"/>
                      <a:pt x="43" y="15"/>
                      <a:pt x="43" y="15"/>
                    </a:cubicBezTo>
                    <a:cubicBezTo>
                      <a:pt x="41" y="16"/>
                      <a:pt x="40" y="17"/>
                      <a:pt x="39" y="18"/>
                    </a:cubicBezTo>
                    <a:cubicBezTo>
                      <a:pt x="38" y="18"/>
                      <a:pt x="38" y="19"/>
                      <a:pt x="38" y="19"/>
                    </a:cubicBezTo>
                    <a:cubicBezTo>
                      <a:pt x="37" y="20"/>
                      <a:pt x="36" y="20"/>
                      <a:pt x="35" y="21"/>
                    </a:cubicBezTo>
                    <a:cubicBezTo>
                      <a:pt x="34" y="21"/>
                      <a:pt x="33" y="21"/>
                      <a:pt x="31" y="22"/>
                    </a:cubicBezTo>
                    <a:cubicBezTo>
                      <a:pt x="30" y="22"/>
                      <a:pt x="29" y="23"/>
                      <a:pt x="28" y="23"/>
                    </a:cubicBezTo>
                    <a:cubicBezTo>
                      <a:pt x="28" y="23"/>
                      <a:pt x="27" y="23"/>
                      <a:pt x="27" y="23"/>
                    </a:cubicBezTo>
                    <a:cubicBezTo>
                      <a:pt x="27" y="23"/>
                      <a:pt x="26" y="24"/>
                      <a:pt x="26" y="24"/>
                    </a:cubicBezTo>
                    <a:cubicBezTo>
                      <a:pt x="26" y="25"/>
                      <a:pt x="25" y="25"/>
                      <a:pt x="25" y="26"/>
                    </a:cubicBezTo>
                    <a:cubicBezTo>
                      <a:pt x="25" y="27"/>
                      <a:pt x="25" y="26"/>
                      <a:pt x="24" y="27"/>
                    </a:cubicBezTo>
                    <a:cubicBezTo>
                      <a:pt x="24" y="28"/>
                      <a:pt x="24" y="29"/>
                      <a:pt x="23" y="29"/>
                    </a:cubicBezTo>
                    <a:cubicBezTo>
                      <a:pt x="23" y="29"/>
                      <a:pt x="23" y="30"/>
                      <a:pt x="23" y="30"/>
                    </a:cubicBezTo>
                    <a:cubicBezTo>
                      <a:pt x="23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2" y="32"/>
                      <a:pt x="23" y="32"/>
                      <a:pt x="22" y="33"/>
                    </a:cubicBezTo>
                    <a:cubicBezTo>
                      <a:pt x="22" y="34"/>
                      <a:pt x="22" y="34"/>
                      <a:pt x="22" y="35"/>
                    </a:cubicBezTo>
                    <a:cubicBezTo>
                      <a:pt x="21" y="36"/>
                      <a:pt x="20" y="38"/>
                      <a:pt x="19" y="39"/>
                    </a:cubicBezTo>
                    <a:cubicBezTo>
                      <a:pt x="18" y="39"/>
                      <a:pt x="17" y="39"/>
                      <a:pt x="16" y="39"/>
                    </a:cubicBezTo>
                    <a:cubicBezTo>
                      <a:pt x="16" y="38"/>
                      <a:pt x="16" y="38"/>
                      <a:pt x="15" y="37"/>
                    </a:cubicBezTo>
                    <a:cubicBezTo>
                      <a:pt x="15" y="36"/>
                      <a:pt x="15" y="36"/>
                      <a:pt x="14" y="35"/>
                    </a:cubicBezTo>
                    <a:cubicBezTo>
                      <a:pt x="14" y="35"/>
                      <a:pt x="14" y="35"/>
                      <a:pt x="14" y="34"/>
                    </a:cubicBezTo>
                    <a:cubicBezTo>
                      <a:pt x="14" y="34"/>
                      <a:pt x="13" y="34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2" y="34"/>
                      <a:pt x="12" y="35"/>
                      <a:pt x="11" y="35"/>
                    </a:cubicBezTo>
                    <a:cubicBezTo>
                      <a:pt x="11" y="35"/>
                      <a:pt x="10" y="35"/>
                      <a:pt x="10" y="35"/>
                    </a:cubicBezTo>
                    <a:cubicBezTo>
                      <a:pt x="8" y="35"/>
                      <a:pt x="7" y="35"/>
                      <a:pt x="6" y="33"/>
                    </a:cubicBezTo>
                    <a:cubicBezTo>
                      <a:pt x="6" y="33"/>
                      <a:pt x="6" y="32"/>
                      <a:pt x="7" y="32"/>
                    </a:cubicBezTo>
                    <a:cubicBezTo>
                      <a:pt x="8" y="31"/>
                      <a:pt x="8" y="31"/>
                      <a:pt x="9" y="30"/>
                    </a:cubicBezTo>
                    <a:cubicBezTo>
                      <a:pt x="6" y="29"/>
                      <a:pt x="3" y="29"/>
                      <a:pt x="1" y="32"/>
                    </a:cubicBezTo>
                    <a:cubicBezTo>
                      <a:pt x="0" y="34"/>
                      <a:pt x="2" y="36"/>
                      <a:pt x="2" y="38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4" y="44"/>
                      <a:pt x="6" y="46"/>
                      <a:pt x="8" y="48"/>
                    </a:cubicBezTo>
                    <a:cubicBezTo>
                      <a:pt x="8" y="49"/>
                      <a:pt x="9" y="50"/>
                      <a:pt x="9" y="50"/>
                    </a:cubicBezTo>
                    <a:cubicBezTo>
                      <a:pt x="10" y="51"/>
                      <a:pt x="10" y="51"/>
                      <a:pt x="10" y="52"/>
                    </a:cubicBezTo>
                    <a:cubicBezTo>
                      <a:pt x="10" y="52"/>
                      <a:pt x="11" y="52"/>
                      <a:pt x="11" y="52"/>
                    </a:cubicBezTo>
                    <a:cubicBezTo>
                      <a:pt x="13" y="53"/>
                      <a:pt x="14" y="56"/>
                      <a:pt x="14" y="57"/>
                    </a:cubicBezTo>
                    <a:cubicBezTo>
                      <a:pt x="15" y="58"/>
                      <a:pt x="15" y="59"/>
                      <a:pt x="16" y="60"/>
                    </a:cubicBezTo>
                    <a:cubicBezTo>
                      <a:pt x="16" y="61"/>
                      <a:pt x="17" y="61"/>
                      <a:pt x="17" y="62"/>
                    </a:cubicBezTo>
                    <a:cubicBezTo>
                      <a:pt x="17" y="62"/>
                      <a:pt x="17" y="63"/>
                      <a:pt x="17" y="63"/>
                    </a:cubicBezTo>
                    <a:cubicBezTo>
                      <a:pt x="18" y="65"/>
                      <a:pt x="20" y="65"/>
                      <a:pt x="19" y="67"/>
                    </a:cubicBezTo>
                    <a:cubicBezTo>
                      <a:pt x="19" y="69"/>
                      <a:pt x="20" y="70"/>
                      <a:pt x="21" y="71"/>
                    </a:cubicBezTo>
                    <a:cubicBezTo>
                      <a:pt x="23" y="73"/>
                      <a:pt x="24" y="76"/>
                      <a:pt x="25" y="78"/>
                    </a:cubicBezTo>
                    <a:cubicBezTo>
                      <a:pt x="26" y="80"/>
                      <a:pt x="27" y="81"/>
                      <a:pt x="27" y="83"/>
                    </a:cubicBezTo>
                    <a:cubicBezTo>
                      <a:pt x="27" y="84"/>
                      <a:pt x="28" y="84"/>
                      <a:pt x="29" y="85"/>
                    </a:cubicBezTo>
                    <a:cubicBezTo>
                      <a:pt x="29" y="86"/>
                      <a:pt x="30" y="87"/>
                      <a:pt x="30" y="88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31" y="90"/>
                      <a:pt x="32" y="90"/>
                      <a:pt x="32" y="90"/>
                    </a:cubicBezTo>
                    <a:cubicBezTo>
                      <a:pt x="32" y="91"/>
                      <a:pt x="32" y="91"/>
                      <a:pt x="32" y="92"/>
                    </a:cubicBezTo>
                    <a:cubicBezTo>
                      <a:pt x="33" y="92"/>
                      <a:pt x="33" y="93"/>
                      <a:pt x="33" y="93"/>
                    </a:cubicBezTo>
                    <a:cubicBezTo>
                      <a:pt x="33" y="94"/>
                      <a:pt x="33" y="95"/>
                      <a:pt x="34" y="95"/>
                    </a:cubicBezTo>
                    <a:cubicBezTo>
                      <a:pt x="34" y="97"/>
                      <a:pt x="35" y="98"/>
                      <a:pt x="36" y="99"/>
                    </a:cubicBezTo>
                    <a:cubicBezTo>
                      <a:pt x="37" y="100"/>
                      <a:pt x="37" y="101"/>
                      <a:pt x="37" y="101"/>
                    </a:cubicBezTo>
                    <a:cubicBezTo>
                      <a:pt x="38" y="102"/>
                      <a:pt x="39" y="102"/>
                      <a:pt x="39" y="103"/>
                    </a:cubicBezTo>
                    <a:cubicBezTo>
                      <a:pt x="39" y="103"/>
                      <a:pt x="40" y="104"/>
                      <a:pt x="40" y="104"/>
                    </a:cubicBezTo>
                    <a:cubicBezTo>
                      <a:pt x="41" y="105"/>
                      <a:pt x="41" y="105"/>
                      <a:pt x="41" y="106"/>
                    </a:cubicBezTo>
                    <a:cubicBezTo>
                      <a:pt x="41" y="107"/>
                      <a:pt x="41" y="108"/>
                      <a:pt x="41" y="108"/>
                    </a:cubicBezTo>
                    <a:cubicBezTo>
                      <a:pt x="41" y="109"/>
                      <a:pt x="40" y="110"/>
                      <a:pt x="40" y="110"/>
                    </a:cubicBezTo>
                    <a:cubicBezTo>
                      <a:pt x="39" y="112"/>
                      <a:pt x="40" y="112"/>
                      <a:pt x="40" y="113"/>
                    </a:cubicBezTo>
                    <a:cubicBezTo>
                      <a:pt x="41" y="114"/>
                      <a:pt x="41" y="115"/>
                      <a:pt x="42" y="116"/>
                    </a:cubicBezTo>
                    <a:cubicBezTo>
                      <a:pt x="43" y="118"/>
                      <a:pt x="45" y="118"/>
                      <a:pt x="47" y="120"/>
                    </a:cubicBezTo>
                    <a:cubicBezTo>
                      <a:pt x="48" y="121"/>
                      <a:pt x="48" y="123"/>
                      <a:pt x="50" y="124"/>
                    </a:cubicBezTo>
                    <a:cubicBezTo>
                      <a:pt x="50" y="125"/>
                      <a:pt x="51" y="125"/>
                      <a:pt x="51" y="125"/>
                    </a:cubicBezTo>
                    <a:cubicBezTo>
                      <a:pt x="52" y="125"/>
                      <a:pt x="52" y="126"/>
                      <a:pt x="52" y="126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53" y="128"/>
                      <a:pt x="54" y="127"/>
                      <a:pt x="54" y="128"/>
                    </a:cubicBezTo>
                    <a:cubicBezTo>
                      <a:pt x="57" y="130"/>
                      <a:pt x="61" y="131"/>
                      <a:pt x="65" y="132"/>
                    </a:cubicBezTo>
                    <a:cubicBezTo>
                      <a:pt x="66" y="132"/>
                      <a:pt x="67" y="133"/>
                      <a:pt x="67" y="133"/>
                    </a:cubicBezTo>
                    <a:cubicBezTo>
                      <a:pt x="68" y="133"/>
                      <a:pt x="68" y="133"/>
                      <a:pt x="69" y="133"/>
                    </a:cubicBezTo>
                    <a:cubicBezTo>
                      <a:pt x="70" y="134"/>
                      <a:pt x="70" y="134"/>
                      <a:pt x="71" y="135"/>
                    </a:cubicBezTo>
                    <a:cubicBezTo>
                      <a:pt x="72" y="136"/>
                      <a:pt x="72" y="136"/>
                      <a:pt x="73" y="137"/>
                    </a:cubicBezTo>
                    <a:cubicBezTo>
                      <a:pt x="74" y="137"/>
                      <a:pt x="74" y="138"/>
                      <a:pt x="75" y="139"/>
                    </a:cubicBezTo>
                    <a:cubicBezTo>
                      <a:pt x="75" y="139"/>
                      <a:pt x="75" y="139"/>
                      <a:pt x="76" y="139"/>
                    </a:cubicBezTo>
                    <a:cubicBezTo>
                      <a:pt x="76" y="140"/>
                      <a:pt x="76" y="140"/>
                      <a:pt x="77" y="140"/>
                    </a:cubicBezTo>
                    <a:cubicBezTo>
                      <a:pt x="77" y="141"/>
                      <a:pt x="78" y="142"/>
                      <a:pt x="78" y="142"/>
                    </a:cubicBezTo>
                    <a:cubicBezTo>
                      <a:pt x="79" y="143"/>
                      <a:pt x="81" y="144"/>
                      <a:pt x="83" y="145"/>
                    </a:cubicBezTo>
                    <a:cubicBezTo>
                      <a:pt x="85" y="146"/>
                      <a:pt x="87" y="147"/>
                      <a:pt x="89" y="147"/>
                    </a:cubicBezTo>
                    <a:cubicBezTo>
                      <a:pt x="90" y="146"/>
                      <a:pt x="91" y="146"/>
                      <a:pt x="91" y="146"/>
                    </a:cubicBezTo>
                    <a:cubicBezTo>
                      <a:pt x="92" y="145"/>
                      <a:pt x="92" y="145"/>
                      <a:pt x="92" y="144"/>
                    </a:cubicBezTo>
                    <a:cubicBezTo>
                      <a:pt x="92" y="143"/>
                      <a:pt x="92" y="143"/>
                      <a:pt x="93" y="142"/>
                    </a:cubicBezTo>
                    <a:cubicBezTo>
                      <a:pt x="93" y="142"/>
                      <a:pt x="93" y="142"/>
                      <a:pt x="94" y="142"/>
                    </a:cubicBezTo>
                    <a:cubicBezTo>
                      <a:pt x="94" y="141"/>
                      <a:pt x="94" y="140"/>
                      <a:pt x="94" y="139"/>
                    </a:cubicBezTo>
                    <a:cubicBezTo>
                      <a:pt x="94" y="139"/>
                      <a:pt x="94" y="138"/>
                      <a:pt x="94" y="137"/>
                    </a:cubicBezTo>
                    <a:cubicBezTo>
                      <a:pt x="94" y="136"/>
                      <a:pt x="96" y="136"/>
                      <a:pt x="96" y="135"/>
                    </a:cubicBezTo>
                    <a:cubicBezTo>
                      <a:pt x="98" y="134"/>
                      <a:pt x="99" y="134"/>
                      <a:pt x="99" y="131"/>
                    </a:cubicBezTo>
                    <a:cubicBezTo>
                      <a:pt x="99" y="131"/>
                      <a:pt x="98" y="130"/>
                      <a:pt x="98" y="129"/>
                    </a:cubicBezTo>
                    <a:cubicBezTo>
                      <a:pt x="97" y="129"/>
                      <a:pt x="96" y="128"/>
                      <a:pt x="96" y="127"/>
                    </a:cubicBezTo>
                    <a:cubicBezTo>
                      <a:pt x="95" y="126"/>
                      <a:pt x="96" y="123"/>
                      <a:pt x="97" y="122"/>
                    </a:cubicBezTo>
                    <a:cubicBezTo>
                      <a:pt x="98" y="120"/>
                      <a:pt x="97" y="119"/>
                      <a:pt x="97" y="117"/>
                    </a:cubicBezTo>
                    <a:cubicBezTo>
                      <a:pt x="98" y="115"/>
                      <a:pt x="100" y="114"/>
                      <a:pt x="99" y="112"/>
                    </a:cubicBezTo>
                    <a:cubicBezTo>
                      <a:pt x="98" y="111"/>
                      <a:pt x="97" y="110"/>
                      <a:pt x="98" y="108"/>
                    </a:cubicBezTo>
                    <a:cubicBezTo>
                      <a:pt x="98" y="108"/>
                      <a:pt x="98" y="107"/>
                      <a:pt x="99" y="107"/>
                    </a:cubicBezTo>
                    <a:cubicBezTo>
                      <a:pt x="99" y="107"/>
                      <a:pt x="99" y="106"/>
                      <a:pt x="99" y="106"/>
                    </a:cubicBezTo>
                    <a:cubicBezTo>
                      <a:pt x="100" y="106"/>
                      <a:pt x="99" y="105"/>
                      <a:pt x="99" y="104"/>
                    </a:cubicBezTo>
                    <a:cubicBezTo>
                      <a:pt x="99" y="104"/>
                      <a:pt x="99" y="102"/>
                      <a:pt x="99" y="102"/>
                    </a:cubicBezTo>
                    <a:cubicBezTo>
                      <a:pt x="99" y="101"/>
                      <a:pt x="100" y="101"/>
                      <a:pt x="101" y="100"/>
                    </a:cubicBezTo>
                    <a:cubicBezTo>
                      <a:pt x="100" y="99"/>
                      <a:pt x="95" y="88"/>
                      <a:pt x="95" y="88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9" name="Freeform 172"/>
              <p:cNvSpPr>
                <a:spLocks/>
              </p:cNvSpPr>
              <p:nvPr/>
            </p:nvSpPr>
            <p:spPr bwMode="auto">
              <a:xfrm>
                <a:off x="3136736" y="5081495"/>
                <a:ext cx="221856" cy="248024"/>
              </a:xfrm>
              <a:custGeom>
                <a:avLst/>
                <a:gdLst/>
                <a:ahLst/>
                <a:cxnLst>
                  <a:cxn ang="0">
                    <a:pos x="91" y="63"/>
                  </a:cxn>
                  <a:cxn ang="0">
                    <a:pos x="76" y="48"/>
                  </a:cxn>
                  <a:cxn ang="0">
                    <a:pos x="75" y="35"/>
                  </a:cxn>
                  <a:cxn ang="0">
                    <a:pos x="61" y="29"/>
                  </a:cxn>
                  <a:cxn ang="0">
                    <a:pos x="49" y="24"/>
                  </a:cxn>
                  <a:cxn ang="0">
                    <a:pos x="35" y="2"/>
                  </a:cxn>
                  <a:cxn ang="0">
                    <a:pos x="13" y="9"/>
                  </a:cxn>
                  <a:cxn ang="0">
                    <a:pos x="9" y="24"/>
                  </a:cxn>
                  <a:cxn ang="0">
                    <a:pos x="7" y="30"/>
                  </a:cxn>
                  <a:cxn ang="0">
                    <a:pos x="7" y="36"/>
                  </a:cxn>
                  <a:cxn ang="0">
                    <a:pos x="4" y="51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4" y="67"/>
                  </a:cxn>
                  <a:cxn ang="0">
                    <a:pos x="6" y="70"/>
                  </a:cxn>
                  <a:cxn ang="0">
                    <a:pos x="6" y="74"/>
                  </a:cxn>
                  <a:cxn ang="0">
                    <a:pos x="8" y="79"/>
                  </a:cxn>
                  <a:cxn ang="0">
                    <a:pos x="9" y="83"/>
                  </a:cxn>
                  <a:cxn ang="0">
                    <a:pos x="9" y="87"/>
                  </a:cxn>
                  <a:cxn ang="0">
                    <a:pos x="9" y="91"/>
                  </a:cxn>
                  <a:cxn ang="0">
                    <a:pos x="10" y="94"/>
                  </a:cxn>
                  <a:cxn ang="0">
                    <a:pos x="13" y="98"/>
                  </a:cxn>
                  <a:cxn ang="0">
                    <a:pos x="14" y="102"/>
                  </a:cxn>
                  <a:cxn ang="0">
                    <a:pos x="15" y="110"/>
                  </a:cxn>
                  <a:cxn ang="0">
                    <a:pos x="23" y="108"/>
                  </a:cxn>
                  <a:cxn ang="0">
                    <a:pos x="25" y="105"/>
                  </a:cxn>
                  <a:cxn ang="0">
                    <a:pos x="28" y="101"/>
                  </a:cxn>
                  <a:cxn ang="0">
                    <a:pos x="33" y="104"/>
                  </a:cxn>
                  <a:cxn ang="0">
                    <a:pos x="41" y="105"/>
                  </a:cxn>
                  <a:cxn ang="0">
                    <a:pos x="43" y="109"/>
                  </a:cxn>
                  <a:cxn ang="0">
                    <a:pos x="46" y="106"/>
                  </a:cxn>
                  <a:cxn ang="0">
                    <a:pos x="57" y="104"/>
                  </a:cxn>
                  <a:cxn ang="0">
                    <a:pos x="59" y="98"/>
                  </a:cxn>
                  <a:cxn ang="0">
                    <a:pos x="60" y="93"/>
                  </a:cxn>
                  <a:cxn ang="0">
                    <a:pos x="61" y="89"/>
                  </a:cxn>
                  <a:cxn ang="0">
                    <a:pos x="64" y="84"/>
                  </a:cxn>
                  <a:cxn ang="0">
                    <a:pos x="70" y="82"/>
                  </a:cxn>
                  <a:cxn ang="0">
                    <a:pos x="76" y="80"/>
                  </a:cxn>
                  <a:cxn ang="0">
                    <a:pos x="82" y="80"/>
                  </a:cxn>
                  <a:cxn ang="0">
                    <a:pos x="87" y="81"/>
                  </a:cxn>
                  <a:cxn ang="0">
                    <a:pos x="93" y="84"/>
                  </a:cxn>
                  <a:cxn ang="0">
                    <a:pos x="97" y="78"/>
                  </a:cxn>
                </a:cxnLst>
                <a:rect l="0" t="0" r="r" b="b"/>
                <a:pathLst>
                  <a:path w="99" h="111">
                    <a:moveTo>
                      <a:pt x="99" y="71"/>
                    </a:moveTo>
                    <a:cubicBezTo>
                      <a:pt x="99" y="69"/>
                      <a:pt x="98" y="69"/>
                      <a:pt x="98" y="68"/>
                    </a:cubicBezTo>
                    <a:cubicBezTo>
                      <a:pt x="97" y="65"/>
                      <a:pt x="94" y="66"/>
                      <a:pt x="91" y="63"/>
                    </a:cubicBezTo>
                    <a:cubicBezTo>
                      <a:pt x="90" y="62"/>
                      <a:pt x="92" y="56"/>
                      <a:pt x="91" y="55"/>
                    </a:cubicBezTo>
                    <a:cubicBezTo>
                      <a:pt x="90" y="54"/>
                      <a:pt x="78" y="55"/>
                      <a:pt x="77" y="55"/>
                    </a:cubicBezTo>
                    <a:cubicBezTo>
                      <a:pt x="77" y="53"/>
                      <a:pt x="77" y="50"/>
                      <a:pt x="76" y="48"/>
                    </a:cubicBezTo>
                    <a:cubicBezTo>
                      <a:pt x="76" y="47"/>
                      <a:pt x="74" y="46"/>
                      <a:pt x="74" y="45"/>
                    </a:cubicBezTo>
                    <a:cubicBezTo>
                      <a:pt x="74" y="45"/>
                      <a:pt x="75" y="45"/>
                      <a:pt x="76" y="45"/>
                    </a:cubicBezTo>
                    <a:cubicBezTo>
                      <a:pt x="76" y="42"/>
                      <a:pt x="76" y="37"/>
                      <a:pt x="75" y="35"/>
                    </a:cubicBezTo>
                    <a:cubicBezTo>
                      <a:pt x="73" y="33"/>
                      <a:pt x="72" y="32"/>
                      <a:pt x="70" y="32"/>
                    </a:cubicBezTo>
                    <a:cubicBezTo>
                      <a:pt x="68" y="32"/>
                      <a:pt x="64" y="33"/>
                      <a:pt x="64" y="32"/>
                    </a:cubicBezTo>
                    <a:cubicBezTo>
                      <a:pt x="64" y="31"/>
                      <a:pt x="62" y="29"/>
                      <a:pt x="61" y="29"/>
                    </a:cubicBezTo>
                    <a:cubicBezTo>
                      <a:pt x="61" y="28"/>
                      <a:pt x="58" y="29"/>
                      <a:pt x="56" y="28"/>
                    </a:cubicBezTo>
                    <a:cubicBezTo>
                      <a:pt x="55" y="27"/>
                      <a:pt x="55" y="26"/>
                      <a:pt x="54" y="25"/>
                    </a:cubicBezTo>
                    <a:cubicBezTo>
                      <a:pt x="52" y="25"/>
                      <a:pt x="50" y="24"/>
                      <a:pt x="49" y="24"/>
                    </a:cubicBezTo>
                    <a:cubicBezTo>
                      <a:pt x="48" y="23"/>
                      <a:pt x="45" y="24"/>
                      <a:pt x="44" y="23"/>
                    </a:cubicBezTo>
                    <a:cubicBezTo>
                      <a:pt x="43" y="23"/>
                      <a:pt x="37" y="16"/>
                      <a:pt x="35" y="14"/>
                    </a:cubicBezTo>
                    <a:cubicBezTo>
                      <a:pt x="35" y="12"/>
                      <a:pt x="36" y="5"/>
                      <a:pt x="35" y="2"/>
                    </a:cubicBezTo>
                    <a:cubicBezTo>
                      <a:pt x="35" y="2"/>
                      <a:pt x="30" y="0"/>
                      <a:pt x="26" y="3"/>
                    </a:cubicBezTo>
                    <a:cubicBezTo>
                      <a:pt x="23" y="4"/>
                      <a:pt x="21" y="6"/>
                      <a:pt x="18" y="8"/>
                    </a:cubicBezTo>
                    <a:cubicBezTo>
                      <a:pt x="15" y="9"/>
                      <a:pt x="16" y="9"/>
                      <a:pt x="13" y="9"/>
                    </a:cubicBezTo>
                    <a:cubicBezTo>
                      <a:pt x="13" y="10"/>
                      <a:pt x="12" y="11"/>
                      <a:pt x="10" y="12"/>
                    </a:cubicBezTo>
                    <a:cubicBezTo>
                      <a:pt x="8" y="12"/>
                      <a:pt x="0" y="11"/>
                      <a:pt x="3" y="12"/>
                    </a:cubicBezTo>
                    <a:cubicBezTo>
                      <a:pt x="3" y="12"/>
                      <a:pt x="8" y="23"/>
                      <a:pt x="9" y="24"/>
                    </a:cubicBezTo>
                    <a:cubicBezTo>
                      <a:pt x="8" y="25"/>
                      <a:pt x="7" y="25"/>
                      <a:pt x="7" y="26"/>
                    </a:cubicBezTo>
                    <a:cubicBezTo>
                      <a:pt x="7" y="26"/>
                      <a:pt x="7" y="28"/>
                      <a:pt x="7" y="28"/>
                    </a:cubicBezTo>
                    <a:cubicBezTo>
                      <a:pt x="7" y="29"/>
                      <a:pt x="8" y="30"/>
                      <a:pt x="7" y="30"/>
                    </a:cubicBezTo>
                    <a:cubicBezTo>
                      <a:pt x="7" y="30"/>
                      <a:pt x="7" y="31"/>
                      <a:pt x="7" y="31"/>
                    </a:cubicBezTo>
                    <a:cubicBezTo>
                      <a:pt x="6" y="31"/>
                      <a:pt x="6" y="32"/>
                      <a:pt x="6" y="32"/>
                    </a:cubicBezTo>
                    <a:cubicBezTo>
                      <a:pt x="5" y="34"/>
                      <a:pt x="6" y="35"/>
                      <a:pt x="7" y="36"/>
                    </a:cubicBezTo>
                    <a:cubicBezTo>
                      <a:pt x="8" y="38"/>
                      <a:pt x="6" y="39"/>
                      <a:pt x="5" y="41"/>
                    </a:cubicBezTo>
                    <a:cubicBezTo>
                      <a:pt x="5" y="43"/>
                      <a:pt x="6" y="44"/>
                      <a:pt x="5" y="46"/>
                    </a:cubicBezTo>
                    <a:cubicBezTo>
                      <a:pt x="4" y="47"/>
                      <a:pt x="3" y="50"/>
                      <a:pt x="4" y="51"/>
                    </a:cubicBezTo>
                    <a:cubicBezTo>
                      <a:pt x="4" y="52"/>
                      <a:pt x="5" y="53"/>
                      <a:pt x="6" y="53"/>
                    </a:cubicBezTo>
                    <a:cubicBezTo>
                      <a:pt x="6" y="54"/>
                      <a:pt x="7" y="55"/>
                      <a:pt x="7" y="55"/>
                    </a:cubicBezTo>
                    <a:cubicBezTo>
                      <a:pt x="7" y="58"/>
                      <a:pt x="6" y="58"/>
                      <a:pt x="4" y="59"/>
                    </a:cubicBezTo>
                    <a:cubicBezTo>
                      <a:pt x="4" y="60"/>
                      <a:pt x="2" y="60"/>
                      <a:pt x="2" y="61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4"/>
                      <a:pt x="2" y="64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3" y="66"/>
                      <a:pt x="3" y="66"/>
                      <a:pt x="3" y="67"/>
                    </a:cubicBezTo>
                    <a:cubicBezTo>
                      <a:pt x="3" y="67"/>
                      <a:pt x="3" y="67"/>
                      <a:pt x="4" y="67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9"/>
                      <a:pt x="5" y="69"/>
                      <a:pt x="5" y="69"/>
                    </a:cubicBezTo>
                    <a:cubicBezTo>
                      <a:pt x="6" y="70"/>
                      <a:pt x="6" y="69"/>
                      <a:pt x="6" y="70"/>
                    </a:cubicBezTo>
                    <a:cubicBezTo>
                      <a:pt x="6" y="70"/>
                      <a:pt x="6" y="71"/>
                      <a:pt x="6" y="71"/>
                    </a:cubicBezTo>
                    <a:cubicBezTo>
                      <a:pt x="6" y="71"/>
                      <a:pt x="6" y="72"/>
                      <a:pt x="6" y="72"/>
                    </a:cubicBezTo>
                    <a:cubicBezTo>
                      <a:pt x="6" y="73"/>
                      <a:pt x="6" y="73"/>
                      <a:pt x="6" y="74"/>
                    </a:cubicBezTo>
                    <a:cubicBezTo>
                      <a:pt x="6" y="74"/>
                      <a:pt x="6" y="76"/>
                      <a:pt x="6" y="77"/>
                    </a:cubicBezTo>
                    <a:cubicBezTo>
                      <a:pt x="6" y="77"/>
                      <a:pt x="7" y="77"/>
                      <a:pt x="7" y="78"/>
                    </a:cubicBezTo>
                    <a:cubicBezTo>
                      <a:pt x="8" y="78"/>
                      <a:pt x="8" y="79"/>
                      <a:pt x="8" y="79"/>
                    </a:cubicBezTo>
                    <a:cubicBezTo>
                      <a:pt x="9" y="80"/>
                      <a:pt x="9" y="80"/>
                      <a:pt x="10" y="80"/>
                    </a:cubicBezTo>
                    <a:cubicBezTo>
                      <a:pt x="10" y="81"/>
                      <a:pt x="11" y="81"/>
                      <a:pt x="11" y="82"/>
                    </a:cubicBezTo>
                    <a:cubicBezTo>
                      <a:pt x="10" y="82"/>
                      <a:pt x="9" y="83"/>
                      <a:pt x="9" y="83"/>
                    </a:cubicBezTo>
                    <a:cubicBezTo>
                      <a:pt x="9" y="84"/>
                      <a:pt x="10" y="84"/>
                      <a:pt x="10" y="84"/>
                    </a:cubicBezTo>
                    <a:cubicBezTo>
                      <a:pt x="10" y="85"/>
                      <a:pt x="10" y="85"/>
                      <a:pt x="10" y="86"/>
                    </a:cubicBezTo>
                    <a:cubicBezTo>
                      <a:pt x="9" y="86"/>
                      <a:pt x="9" y="86"/>
                      <a:pt x="9" y="87"/>
                    </a:cubicBezTo>
                    <a:cubicBezTo>
                      <a:pt x="8" y="87"/>
                      <a:pt x="8" y="88"/>
                      <a:pt x="9" y="88"/>
                    </a:cubicBezTo>
                    <a:cubicBezTo>
                      <a:pt x="9" y="89"/>
                      <a:pt x="9" y="89"/>
                      <a:pt x="9" y="90"/>
                    </a:cubicBezTo>
                    <a:cubicBezTo>
                      <a:pt x="9" y="90"/>
                      <a:pt x="9" y="90"/>
                      <a:pt x="9" y="91"/>
                    </a:cubicBezTo>
                    <a:cubicBezTo>
                      <a:pt x="9" y="91"/>
                      <a:pt x="10" y="91"/>
                      <a:pt x="11" y="92"/>
                    </a:cubicBezTo>
                    <a:cubicBezTo>
                      <a:pt x="11" y="92"/>
                      <a:pt x="10" y="93"/>
                      <a:pt x="10" y="93"/>
                    </a:cubicBezTo>
                    <a:cubicBezTo>
                      <a:pt x="10" y="93"/>
                      <a:pt x="10" y="94"/>
                      <a:pt x="10" y="94"/>
                    </a:cubicBezTo>
                    <a:cubicBezTo>
                      <a:pt x="10" y="94"/>
                      <a:pt x="11" y="95"/>
                      <a:pt x="12" y="95"/>
                    </a:cubicBezTo>
                    <a:cubicBezTo>
                      <a:pt x="12" y="96"/>
                      <a:pt x="11" y="96"/>
                      <a:pt x="12" y="97"/>
                    </a:cubicBezTo>
                    <a:cubicBezTo>
                      <a:pt x="12" y="97"/>
                      <a:pt x="13" y="98"/>
                      <a:pt x="13" y="98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99"/>
                      <a:pt x="13" y="100"/>
                      <a:pt x="13" y="100"/>
                    </a:cubicBezTo>
                    <a:cubicBezTo>
                      <a:pt x="14" y="100"/>
                      <a:pt x="14" y="101"/>
                      <a:pt x="14" y="102"/>
                    </a:cubicBezTo>
                    <a:cubicBezTo>
                      <a:pt x="15" y="103"/>
                      <a:pt x="15" y="104"/>
                      <a:pt x="15" y="105"/>
                    </a:cubicBezTo>
                    <a:cubicBezTo>
                      <a:pt x="15" y="106"/>
                      <a:pt x="15" y="107"/>
                      <a:pt x="15" y="108"/>
                    </a:cubicBezTo>
                    <a:cubicBezTo>
                      <a:pt x="15" y="109"/>
                      <a:pt x="15" y="110"/>
                      <a:pt x="15" y="110"/>
                    </a:cubicBezTo>
                    <a:cubicBezTo>
                      <a:pt x="17" y="110"/>
                      <a:pt x="20" y="111"/>
                      <a:pt x="21" y="110"/>
                    </a:cubicBezTo>
                    <a:cubicBezTo>
                      <a:pt x="21" y="110"/>
                      <a:pt x="22" y="110"/>
                      <a:pt x="22" y="110"/>
                    </a:cubicBezTo>
                    <a:cubicBezTo>
                      <a:pt x="22" y="109"/>
                      <a:pt x="22" y="108"/>
                      <a:pt x="23" y="108"/>
                    </a:cubicBezTo>
                    <a:cubicBezTo>
                      <a:pt x="23" y="108"/>
                      <a:pt x="23" y="107"/>
                      <a:pt x="24" y="107"/>
                    </a:cubicBezTo>
                    <a:cubicBezTo>
                      <a:pt x="24" y="107"/>
                      <a:pt x="24" y="106"/>
                      <a:pt x="24" y="106"/>
                    </a:cubicBezTo>
                    <a:cubicBezTo>
                      <a:pt x="24" y="106"/>
                      <a:pt x="25" y="106"/>
                      <a:pt x="25" y="105"/>
                    </a:cubicBezTo>
                    <a:cubicBezTo>
                      <a:pt x="25" y="104"/>
                      <a:pt x="26" y="105"/>
                      <a:pt x="27" y="105"/>
                    </a:cubicBezTo>
                    <a:cubicBezTo>
                      <a:pt x="27" y="104"/>
                      <a:pt x="28" y="104"/>
                      <a:pt x="28" y="103"/>
                    </a:cubicBezTo>
                    <a:cubicBezTo>
                      <a:pt x="28" y="103"/>
                      <a:pt x="28" y="102"/>
                      <a:pt x="28" y="101"/>
                    </a:cubicBezTo>
                    <a:cubicBezTo>
                      <a:pt x="28" y="100"/>
                      <a:pt x="29" y="101"/>
                      <a:pt x="30" y="102"/>
                    </a:cubicBezTo>
                    <a:cubicBezTo>
                      <a:pt x="30" y="102"/>
                      <a:pt x="30" y="103"/>
                      <a:pt x="31" y="103"/>
                    </a:cubicBezTo>
                    <a:cubicBezTo>
                      <a:pt x="32" y="104"/>
                      <a:pt x="32" y="104"/>
                      <a:pt x="33" y="104"/>
                    </a:cubicBezTo>
                    <a:cubicBezTo>
                      <a:pt x="34" y="105"/>
                      <a:pt x="35" y="104"/>
                      <a:pt x="36" y="104"/>
                    </a:cubicBezTo>
                    <a:cubicBezTo>
                      <a:pt x="37" y="104"/>
                      <a:pt x="37" y="104"/>
                      <a:pt x="38" y="104"/>
                    </a:cubicBezTo>
                    <a:cubicBezTo>
                      <a:pt x="38" y="104"/>
                      <a:pt x="40" y="104"/>
                      <a:pt x="41" y="105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2" y="106"/>
                      <a:pt x="42" y="107"/>
                      <a:pt x="42" y="107"/>
                    </a:cubicBezTo>
                    <a:cubicBezTo>
                      <a:pt x="43" y="108"/>
                      <a:pt x="43" y="108"/>
                      <a:pt x="43" y="109"/>
                    </a:cubicBezTo>
                    <a:cubicBezTo>
                      <a:pt x="43" y="110"/>
                      <a:pt x="43" y="111"/>
                      <a:pt x="44" y="110"/>
                    </a:cubicBezTo>
                    <a:cubicBezTo>
                      <a:pt x="44" y="110"/>
                      <a:pt x="44" y="109"/>
                      <a:pt x="45" y="108"/>
                    </a:cubicBezTo>
                    <a:cubicBezTo>
                      <a:pt x="45" y="107"/>
                      <a:pt x="46" y="107"/>
                      <a:pt x="46" y="106"/>
                    </a:cubicBezTo>
                    <a:cubicBezTo>
                      <a:pt x="47" y="105"/>
                      <a:pt x="46" y="104"/>
                      <a:pt x="47" y="103"/>
                    </a:cubicBezTo>
                    <a:cubicBezTo>
                      <a:pt x="48" y="103"/>
                      <a:pt x="55" y="103"/>
                      <a:pt x="56" y="103"/>
                    </a:cubicBezTo>
                    <a:cubicBezTo>
                      <a:pt x="57" y="103"/>
                      <a:pt x="56" y="104"/>
                      <a:pt x="57" y="104"/>
                    </a:cubicBezTo>
                    <a:cubicBezTo>
                      <a:pt x="58" y="104"/>
                      <a:pt x="58" y="103"/>
                      <a:pt x="58" y="102"/>
                    </a:cubicBezTo>
                    <a:cubicBezTo>
                      <a:pt x="59" y="101"/>
                      <a:pt x="59" y="101"/>
                      <a:pt x="59" y="100"/>
                    </a:cubicBezTo>
                    <a:cubicBezTo>
                      <a:pt x="59" y="99"/>
                      <a:pt x="59" y="99"/>
                      <a:pt x="59" y="98"/>
                    </a:cubicBezTo>
                    <a:cubicBezTo>
                      <a:pt x="59" y="97"/>
                      <a:pt x="59" y="97"/>
                      <a:pt x="59" y="96"/>
                    </a:cubicBezTo>
                    <a:cubicBezTo>
                      <a:pt x="59" y="96"/>
                      <a:pt x="60" y="95"/>
                      <a:pt x="60" y="95"/>
                    </a:cubicBezTo>
                    <a:cubicBezTo>
                      <a:pt x="60" y="94"/>
                      <a:pt x="60" y="94"/>
                      <a:pt x="60" y="93"/>
                    </a:cubicBezTo>
                    <a:cubicBezTo>
                      <a:pt x="60" y="92"/>
                      <a:pt x="61" y="91"/>
                      <a:pt x="61" y="91"/>
                    </a:cubicBezTo>
                    <a:cubicBezTo>
                      <a:pt x="61" y="90"/>
                      <a:pt x="60" y="90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1" y="89"/>
                      <a:pt x="61" y="88"/>
                      <a:pt x="61" y="88"/>
                    </a:cubicBezTo>
                    <a:cubicBezTo>
                      <a:pt x="62" y="87"/>
                      <a:pt x="62" y="86"/>
                      <a:pt x="62" y="86"/>
                    </a:cubicBezTo>
                    <a:cubicBezTo>
                      <a:pt x="63" y="85"/>
                      <a:pt x="64" y="84"/>
                      <a:pt x="64" y="84"/>
                    </a:cubicBezTo>
                    <a:cubicBezTo>
                      <a:pt x="64" y="83"/>
                      <a:pt x="65" y="83"/>
                      <a:pt x="65" y="83"/>
                    </a:cubicBezTo>
                    <a:cubicBezTo>
                      <a:pt x="66" y="83"/>
                      <a:pt x="67" y="83"/>
                      <a:pt x="68" y="83"/>
                    </a:cubicBezTo>
                    <a:cubicBezTo>
                      <a:pt x="69" y="83"/>
                      <a:pt x="69" y="82"/>
                      <a:pt x="70" y="82"/>
                    </a:cubicBezTo>
                    <a:cubicBezTo>
                      <a:pt x="71" y="82"/>
                      <a:pt x="72" y="81"/>
                      <a:pt x="73" y="81"/>
                    </a:cubicBezTo>
                    <a:cubicBezTo>
                      <a:pt x="73" y="81"/>
                      <a:pt x="74" y="81"/>
                      <a:pt x="74" y="81"/>
                    </a:cubicBezTo>
                    <a:cubicBezTo>
                      <a:pt x="75" y="80"/>
                      <a:pt x="75" y="80"/>
                      <a:pt x="76" y="80"/>
                    </a:cubicBezTo>
                    <a:cubicBezTo>
                      <a:pt x="76" y="79"/>
                      <a:pt x="77" y="79"/>
                      <a:pt x="78" y="79"/>
                    </a:cubicBezTo>
                    <a:cubicBezTo>
                      <a:pt x="79" y="79"/>
                      <a:pt x="80" y="80"/>
                      <a:pt x="81" y="80"/>
                    </a:cubicBezTo>
                    <a:cubicBezTo>
                      <a:pt x="81" y="80"/>
                      <a:pt x="82" y="80"/>
                      <a:pt x="82" y="80"/>
                    </a:cubicBezTo>
                    <a:cubicBezTo>
                      <a:pt x="83" y="80"/>
                      <a:pt x="84" y="80"/>
                      <a:pt x="84" y="80"/>
                    </a:cubicBezTo>
                    <a:cubicBezTo>
                      <a:pt x="85" y="80"/>
                      <a:pt x="86" y="81"/>
                      <a:pt x="86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89" y="82"/>
                      <a:pt x="91" y="83"/>
                      <a:pt x="91" y="84"/>
                    </a:cubicBezTo>
                    <a:cubicBezTo>
                      <a:pt x="92" y="84"/>
                      <a:pt x="92" y="84"/>
                      <a:pt x="93" y="84"/>
                    </a:cubicBezTo>
                    <a:cubicBezTo>
                      <a:pt x="93" y="84"/>
                      <a:pt x="93" y="84"/>
                      <a:pt x="94" y="84"/>
                    </a:cubicBezTo>
                    <a:cubicBezTo>
                      <a:pt x="94" y="84"/>
                      <a:pt x="94" y="84"/>
                      <a:pt x="94" y="84"/>
                    </a:cubicBezTo>
                    <a:cubicBezTo>
                      <a:pt x="93" y="82"/>
                      <a:pt x="96" y="80"/>
                      <a:pt x="97" y="78"/>
                    </a:cubicBezTo>
                    <a:cubicBezTo>
                      <a:pt x="97" y="78"/>
                      <a:pt x="96" y="76"/>
                      <a:pt x="97" y="75"/>
                    </a:cubicBezTo>
                    <a:cubicBezTo>
                      <a:pt x="97" y="73"/>
                      <a:pt x="99" y="72"/>
                      <a:pt x="99" y="71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0" name="Freeform 173"/>
              <p:cNvSpPr>
                <a:spLocks/>
              </p:cNvSpPr>
              <p:nvPr/>
            </p:nvSpPr>
            <p:spPr bwMode="auto">
              <a:xfrm>
                <a:off x="3264161" y="5257841"/>
                <a:ext cx="150179" cy="163832"/>
              </a:xfrm>
              <a:custGeom>
                <a:avLst/>
                <a:gdLst/>
                <a:ahLst/>
                <a:cxnLst>
                  <a:cxn ang="0">
                    <a:pos x="64" y="40"/>
                  </a:cxn>
                  <a:cxn ang="0">
                    <a:pos x="57" y="34"/>
                  </a:cxn>
                  <a:cxn ang="0">
                    <a:pos x="48" y="25"/>
                  </a:cxn>
                  <a:cxn ang="0">
                    <a:pos x="38" y="19"/>
                  </a:cxn>
                  <a:cxn ang="0">
                    <a:pos x="36" y="8"/>
                  </a:cxn>
                  <a:cxn ang="0">
                    <a:pos x="37" y="5"/>
                  </a:cxn>
                  <a:cxn ang="0">
                    <a:pos x="34" y="5"/>
                  </a:cxn>
                  <a:cxn ang="0">
                    <a:pos x="30" y="2"/>
                  </a:cxn>
                  <a:cxn ang="0">
                    <a:pos x="27" y="1"/>
                  </a:cxn>
                  <a:cxn ang="0">
                    <a:pos x="24" y="1"/>
                  </a:cxn>
                  <a:cxn ang="0">
                    <a:pos x="19" y="1"/>
                  </a:cxn>
                  <a:cxn ang="0">
                    <a:pos x="16" y="2"/>
                  </a:cxn>
                  <a:cxn ang="0">
                    <a:pos x="11" y="4"/>
                  </a:cxn>
                  <a:cxn ang="0">
                    <a:pos x="7" y="5"/>
                  </a:cxn>
                  <a:cxn ang="0">
                    <a:pos x="4" y="9"/>
                  </a:cxn>
                  <a:cxn ang="0">
                    <a:pos x="4" y="10"/>
                  </a:cxn>
                  <a:cxn ang="0">
                    <a:pos x="3" y="14"/>
                  </a:cxn>
                  <a:cxn ang="0">
                    <a:pos x="2" y="17"/>
                  </a:cxn>
                  <a:cxn ang="0">
                    <a:pos x="2" y="21"/>
                  </a:cxn>
                  <a:cxn ang="0">
                    <a:pos x="0" y="25"/>
                  </a:cxn>
                  <a:cxn ang="0">
                    <a:pos x="0" y="26"/>
                  </a:cxn>
                  <a:cxn ang="0">
                    <a:pos x="5" y="31"/>
                  </a:cxn>
                  <a:cxn ang="0">
                    <a:pos x="8" y="36"/>
                  </a:cxn>
                  <a:cxn ang="0">
                    <a:pos x="11" y="37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6" y="45"/>
                  </a:cxn>
                  <a:cxn ang="0">
                    <a:pos x="30" y="47"/>
                  </a:cxn>
                  <a:cxn ang="0">
                    <a:pos x="34" y="49"/>
                  </a:cxn>
                  <a:cxn ang="0">
                    <a:pos x="37" y="51"/>
                  </a:cxn>
                  <a:cxn ang="0">
                    <a:pos x="40" y="53"/>
                  </a:cxn>
                  <a:cxn ang="0">
                    <a:pos x="40" y="55"/>
                  </a:cxn>
                  <a:cxn ang="0">
                    <a:pos x="39" y="57"/>
                  </a:cxn>
                  <a:cxn ang="0">
                    <a:pos x="37" y="60"/>
                  </a:cxn>
                  <a:cxn ang="0">
                    <a:pos x="35" y="65"/>
                  </a:cxn>
                  <a:cxn ang="0">
                    <a:pos x="34" y="68"/>
                  </a:cxn>
                  <a:cxn ang="0">
                    <a:pos x="33" y="70"/>
                  </a:cxn>
                  <a:cxn ang="0">
                    <a:pos x="35" y="71"/>
                  </a:cxn>
                  <a:cxn ang="0">
                    <a:pos x="39" y="71"/>
                  </a:cxn>
                  <a:cxn ang="0">
                    <a:pos x="42" y="71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1" y="73"/>
                  </a:cxn>
                  <a:cxn ang="0">
                    <a:pos x="53" y="71"/>
                  </a:cxn>
                  <a:cxn ang="0">
                    <a:pos x="55" y="71"/>
                  </a:cxn>
                  <a:cxn ang="0">
                    <a:pos x="57" y="70"/>
                  </a:cxn>
                  <a:cxn ang="0">
                    <a:pos x="58" y="69"/>
                  </a:cxn>
                  <a:cxn ang="0">
                    <a:pos x="62" y="67"/>
                  </a:cxn>
                  <a:cxn ang="0">
                    <a:pos x="63" y="66"/>
                  </a:cxn>
                  <a:cxn ang="0">
                    <a:pos x="64" y="62"/>
                  </a:cxn>
                  <a:cxn ang="0">
                    <a:pos x="65" y="56"/>
                  </a:cxn>
                  <a:cxn ang="0">
                    <a:pos x="66" y="46"/>
                  </a:cxn>
                </a:cxnLst>
                <a:rect l="0" t="0" r="r" b="b"/>
                <a:pathLst>
                  <a:path w="67" h="73">
                    <a:moveTo>
                      <a:pt x="67" y="42"/>
                    </a:moveTo>
                    <a:cubicBezTo>
                      <a:pt x="66" y="41"/>
                      <a:pt x="65" y="40"/>
                      <a:pt x="64" y="40"/>
                    </a:cubicBezTo>
                    <a:cubicBezTo>
                      <a:pt x="61" y="40"/>
                      <a:pt x="59" y="44"/>
                      <a:pt x="58" y="41"/>
                    </a:cubicBezTo>
                    <a:cubicBezTo>
                      <a:pt x="58" y="40"/>
                      <a:pt x="57" y="36"/>
                      <a:pt x="57" y="34"/>
                    </a:cubicBezTo>
                    <a:cubicBezTo>
                      <a:pt x="57" y="31"/>
                      <a:pt x="57" y="27"/>
                      <a:pt x="55" y="25"/>
                    </a:cubicBezTo>
                    <a:cubicBezTo>
                      <a:pt x="52" y="22"/>
                      <a:pt x="51" y="24"/>
                      <a:pt x="48" y="25"/>
                    </a:cubicBezTo>
                    <a:cubicBezTo>
                      <a:pt x="45" y="26"/>
                      <a:pt x="39" y="27"/>
                      <a:pt x="38" y="25"/>
                    </a:cubicBezTo>
                    <a:cubicBezTo>
                      <a:pt x="37" y="24"/>
                      <a:pt x="38" y="21"/>
                      <a:pt x="38" y="19"/>
                    </a:cubicBezTo>
                    <a:cubicBezTo>
                      <a:pt x="38" y="16"/>
                      <a:pt x="40" y="15"/>
                      <a:pt x="38" y="13"/>
                    </a:cubicBezTo>
                    <a:cubicBezTo>
                      <a:pt x="36" y="11"/>
                      <a:pt x="36" y="11"/>
                      <a:pt x="36" y="8"/>
                    </a:cubicBezTo>
                    <a:cubicBezTo>
                      <a:pt x="36" y="8"/>
                      <a:pt x="38" y="8"/>
                      <a:pt x="38" y="7"/>
                    </a:cubicBezTo>
                    <a:cubicBezTo>
                      <a:pt x="38" y="6"/>
                      <a:pt x="37" y="6"/>
                      <a:pt x="37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4" y="5"/>
                    </a:cubicBezTo>
                    <a:cubicBezTo>
                      <a:pt x="34" y="4"/>
                      <a:pt x="32" y="3"/>
                      <a:pt x="32" y="3"/>
                    </a:cubicBezTo>
                    <a:cubicBezTo>
                      <a:pt x="31" y="3"/>
                      <a:pt x="31" y="2"/>
                      <a:pt x="30" y="2"/>
                    </a:cubicBezTo>
                    <a:cubicBezTo>
                      <a:pt x="30" y="2"/>
                      <a:pt x="30" y="2"/>
                      <a:pt x="29" y="2"/>
                    </a:cubicBezTo>
                    <a:cubicBezTo>
                      <a:pt x="29" y="2"/>
                      <a:pt x="28" y="1"/>
                      <a:pt x="27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0" y="0"/>
                      <a:pt x="19" y="0"/>
                      <a:pt x="19" y="1"/>
                    </a:cubicBezTo>
                    <a:cubicBezTo>
                      <a:pt x="18" y="1"/>
                      <a:pt x="18" y="1"/>
                      <a:pt x="17" y="2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2" y="3"/>
                      <a:pt x="12" y="4"/>
                      <a:pt x="11" y="4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7" y="5"/>
                      <a:pt x="6" y="6"/>
                      <a:pt x="5" y="7"/>
                    </a:cubicBezTo>
                    <a:cubicBezTo>
                      <a:pt x="5" y="7"/>
                      <a:pt x="5" y="8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1"/>
                      <a:pt x="4" y="11"/>
                      <a:pt x="4" y="12"/>
                    </a:cubicBezTo>
                    <a:cubicBezTo>
                      <a:pt x="4" y="12"/>
                      <a:pt x="3" y="13"/>
                      <a:pt x="3" y="14"/>
                    </a:cubicBezTo>
                    <a:cubicBezTo>
                      <a:pt x="3" y="15"/>
                      <a:pt x="3" y="15"/>
                      <a:pt x="3" y="16"/>
                    </a:cubicBezTo>
                    <a:cubicBezTo>
                      <a:pt x="3" y="16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2"/>
                      <a:pt x="2" y="22"/>
                      <a:pt x="1" y="23"/>
                    </a:cubicBezTo>
                    <a:cubicBezTo>
                      <a:pt x="1" y="24"/>
                      <a:pt x="1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2" y="27"/>
                      <a:pt x="3" y="28"/>
                    </a:cubicBezTo>
                    <a:cubicBezTo>
                      <a:pt x="4" y="29"/>
                      <a:pt x="5" y="30"/>
                      <a:pt x="5" y="31"/>
                    </a:cubicBezTo>
                    <a:cubicBezTo>
                      <a:pt x="5" y="32"/>
                      <a:pt x="6" y="33"/>
                      <a:pt x="6" y="34"/>
                    </a:cubicBezTo>
                    <a:cubicBezTo>
                      <a:pt x="7" y="35"/>
                      <a:pt x="7" y="35"/>
                      <a:pt x="8" y="36"/>
                    </a:cubicBezTo>
                    <a:cubicBezTo>
                      <a:pt x="9" y="36"/>
                      <a:pt x="9" y="36"/>
                      <a:pt x="10" y="36"/>
                    </a:cubicBezTo>
                    <a:cubicBezTo>
                      <a:pt x="10" y="36"/>
                      <a:pt x="11" y="37"/>
                      <a:pt x="11" y="37"/>
                    </a:cubicBezTo>
                    <a:cubicBezTo>
                      <a:pt x="11" y="37"/>
                      <a:pt x="12" y="37"/>
                      <a:pt x="13" y="38"/>
                    </a:cubicBezTo>
                    <a:cubicBezTo>
                      <a:pt x="13" y="38"/>
                      <a:pt x="13" y="39"/>
                      <a:pt x="13" y="40"/>
                    </a:cubicBezTo>
                    <a:cubicBezTo>
                      <a:pt x="14" y="41"/>
                      <a:pt x="15" y="41"/>
                      <a:pt x="16" y="41"/>
                    </a:cubicBezTo>
                    <a:cubicBezTo>
                      <a:pt x="18" y="41"/>
                      <a:pt x="19" y="41"/>
                      <a:pt x="21" y="42"/>
                    </a:cubicBezTo>
                    <a:cubicBezTo>
                      <a:pt x="22" y="42"/>
                      <a:pt x="23" y="43"/>
                      <a:pt x="24" y="43"/>
                    </a:cubicBezTo>
                    <a:cubicBezTo>
                      <a:pt x="25" y="44"/>
                      <a:pt x="25" y="45"/>
                      <a:pt x="26" y="45"/>
                    </a:cubicBezTo>
                    <a:cubicBezTo>
                      <a:pt x="27" y="46"/>
                      <a:pt x="28" y="46"/>
                      <a:pt x="29" y="47"/>
                    </a:cubicBezTo>
                    <a:cubicBezTo>
                      <a:pt x="29" y="47"/>
                      <a:pt x="30" y="47"/>
                      <a:pt x="30" y="47"/>
                    </a:cubicBezTo>
                    <a:cubicBezTo>
                      <a:pt x="31" y="47"/>
                      <a:pt x="31" y="47"/>
                      <a:pt x="31" y="48"/>
                    </a:cubicBezTo>
                    <a:cubicBezTo>
                      <a:pt x="32" y="48"/>
                      <a:pt x="33" y="49"/>
                      <a:pt x="34" y="49"/>
                    </a:cubicBezTo>
                    <a:cubicBezTo>
                      <a:pt x="35" y="50"/>
                      <a:pt x="35" y="50"/>
                      <a:pt x="36" y="51"/>
                    </a:cubicBezTo>
                    <a:cubicBezTo>
                      <a:pt x="36" y="51"/>
                      <a:pt x="37" y="51"/>
                      <a:pt x="37" y="51"/>
                    </a:cubicBezTo>
                    <a:cubicBezTo>
                      <a:pt x="38" y="51"/>
                      <a:pt x="39" y="52"/>
                      <a:pt x="39" y="53"/>
                    </a:cubicBezTo>
                    <a:cubicBezTo>
                      <a:pt x="39" y="53"/>
                      <a:pt x="40" y="53"/>
                      <a:pt x="40" y="53"/>
                    </a:cubicBezTo>
                    <a:cubicBezTo>
                      <a:pt x="40" y="53"/>
                      <a:pt x="40" y="54"/>
                      <a:pt x="40" y="54"/>
                    </a:cubicBezTo>
                    <a:cubicBezTo>
                      <a:pt x="40" y="55"/>
                      <a:pt x="40" y="54"/>
                      <a:pt x="40" y="55"/>
                    </a:cubicBezTo>
                    <a:cubicBezTo>
                      <a:pt x="40" y="56"/>
                      <a:pt x="39" y="56"/>
                      <a:pt x="39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9" y="57"/>
                      <a:pt x="39" y="58"/>
                      <a:pt x="39" y="58"/>
                    </a:cubicBezTo>
                    <a:cubicBezTo>
                      <a:pt x="39" y="59"/>
                      <a:pt x="38" y="59"/>
                      <a:pt x="37" y="60"/>
                    </a:cubicBezTo>
                    <a:cubicBezTo>
                      <a:pt x="37" y="61"/>
                      <a:pt x="36" y="62"/>
                      <a:pt x="36" y="63"/>
                    </a:cubicBezTo>
                    <a:cubicBezTo>
                      <a:pt x="36" y="64"/>
                      <a:pt x="36" y="65"/>
                      <a:pt x="35" y="65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4" y="67"/>
                      <a:pt x="34" y="67"/>
                      <a:pt x="34" y="68"/>
                    </a:cubicBezTo>
                    <a:cubicBezTo>
                      <a:pt x="34" y="68"/>
                      <a:pt x="33" y="68"/>
                      <a:pt x="32" y="69"/>
                    </a:cubicBezTo>
                    <a:cubicBezTo>
                      <a:pt x="32" y="70"/>
                      <a:pt x="32" y="70"/>
                      <a:pt x="33" y="70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4" y="70"/>
                      <a:pt x="34" y="70"/>
                      <a:pt x="35" y="71"/>
                    </a:cubicBezTo>
                    <a:cubicBezTo>
                      <a:pt x="36" y="71"/>
                      <a:pt x="36" y="71"/>
                      <a:pt x="37" y="71"/>
                    </a:cubicBezTo>
                    <a:cubicBezTo>
                      <a:pt x="38" y="71"/>
                      <a:pt x="38" y="71"/>
                      <a:pt x="39" y="71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2" y="71"/>
                      <a:pt x="42" y="71"/>
                    </a:cubicBezTo>
                    <a:cubicBezTo>
                      <a:pt x="43" y="71"/>
                      <a:pt x="43" y="71"/>
                      <a:pt x="44" y="72"/>
                    </a:cubicBezTo>
                    <a:cubicBezTo>
                      <a:pt x="45" y="72"/>
                      <a:pt x="46" y="72"/>
                      <a:pt x="47" y="72"/>
                    </a:cubicBezTo>
                    <a:cubicBezTo>
                      <a:pt x="47" y="72"/>
                      <a:pt x="48" y="72"/>
                      <a:pt x="48" y="72"/>
                    </a:cubicBezTo>
                    <a:cubicBezTo>
                      <a:pt x="49" y="72"/>
                      <a:pt x="48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3"/>
                      <a:pt x="50" y="73"/>
                      <a:pt x="51" y="73"/>
                    </a:cubicBezTo>
                    <a:cubicBezTo>
                      <a:pt x="51" y="73"/>
                      <a:pt x="52" y="73"/>
                      <a:pt x="52" y="72"/>
                    </a:cubicBezTo>
                    <a:cubicBezTo>
                      <a:pt x="52" y="72"/>
                      <a:pt x="52" y="71"/>
                      <a:pt x="53" y="71"/>
                    </a:cubicBezTo>
                    <a:cubicBezTo>
                      <a:pt x="53" y="71"/>
                      <a:pt x="53" y="71"/>
                      <a:pt x="54" y="71"/>
                    </a:cubicBezTo>
                    <a:cubicBezTo>
                      <a:pt x="54" y="71"/>
                      <a:pt x="55" y="71"/>
                      <a:pt x="55" y="71"/>
                    </a:cubicBezTo>
                    <a:cubicBezTo>
                      <a:pt x="56" y="71"/>
                      <a:pt x="57" y="71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69"/>
                      <a:pt x="58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67"/>
                      <a:pt x="61" y="68"/>
                      <a:pt x="62" y="67"/>
                    </a:cubicBezTo>
                    <a:cubicBezTo>
                      <a:pt x="62" y="67"/>
                      <a:pt x="62" y="66"/>
                      <a:pt x="62" y="66"/>
                    </a:cubicBezTo>
                    <a:cubicBezTo>
                      <a:pt x="62" y="66"/>
                      <a:pt x="62" y="66"/>
                      <a:pt x="63" y="66"/>
                    </a:cubicBezTo>
                    <a:cubicBezTo>
                      <a:pt x="63" y="65"/>
                      <a:pt x="63" y="65"/>
                      <a:pt x="63" y="64"/>
                    </a:cubicBezTo>
                    <a:cubicBezTo>
                      <a:pt x="64" y="64"/>
                      <a:pt x="64" y="62"/>
                      <a:pt x="64" y="62"/>
                    </a:cubicBezTo>
                    <a:cubicBezTo>
                      <a:pt x="64" y="60"/>
                      <a:pt x="64" y="58"/>
                      <a:pt x="64" y="57"/>
                    </a:cubicBezTo>
                    <a:cubicBezTo>
                      <a:pt x="64" y="56"/>
                      <a:pt x="65" y="56"/>
                      <a:pt x="65" y="56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5" y="55"/>
                      <a:pt x="66" y="47"/>
                      <a:pt x="66" y="46"/>
                    </a:cubicBezTo>
                    <a:cubicBezTo>
                      <a:pt x="67" y="45"/>
                      <a:pt x="67" y="43"/>
                      <a:pt x="67" y="42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1" name="Freeform 174"/>
              <p:cNvSpPr>
                <a:spLocks/>
              </p:cNvSpPr>
              <p:nvPr/>
            </p:nvSpPr>
            <p:spPr bwMode="auto">
              <a:xfrm>
                <a:off x="3338113" y="5472871"/>
                <a:ext cx="96707" cy="102395"/>
              </a:xfrm>
              <a:custGeom>
                <a:avLst/>
                <a:gdLst/>
                <a:ahLst/>
                <a:cxnLst>
                  <a:cxn ang="0">
                    <a:pos x="1" y="35"/>
                  </a:cxn>
                  <a:cxn ang="0">
                    <a:pos x="1" y="36"/>
                  </a:cxn>
                  <a:cxn ang="0">
                    <a:pos x="2" y="38"/>
                  </a:cxn>
                  <a:cxn ang="0">
                    <a:pos x="3" y="39"/>
                  </a:cxn>
                  <a:cxn ang="0">
                    <a:pos x="4" y="40"/>
                  </a:cxn>
                  <a:cxn ang="0">
                    <a:pos x="5" y="41"/>
                  </a:cxn>
                  <a:cxn ang="0">
                    <a:pos x="7" y="42"/>
                  </a:cxn>
                  <a:cxn ang="0">
                    <a:pos x="9" y="41"/>
                  </a:cxn>
                  <a:cxn ang="0">
                    <a:pos x="11" y="41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6" y="45"/>
                  </a:cxn>
                  <a:cxn ang="0">
                    <a:pos x="17" y="45"/>
                  </a:cxn>
                  <a:cxn ang="0">
                    <a:pos x="19" y="45"/>
                  </a:cxn>
                  <a:cxn ang="0">
                    <a:pos x="21" y="44"/>
                  </a:cxn>
                  <a:cxn ang="0">
                    <a:pos x="23" y="45"/>
                  </a:cxn>
                  <a:cxn ang="0">
                    <a:pos x="24" y="45"/>
                  </a:cxn>
                  <a:cxn ang="0">
                    <a:pos x="27" y="46"/>
                  </a:cxn>
                  <a:cxn ang="0">
                    <a:pos x="28" y="46"/>
                  </a:cxn>
                  <a:cxn ang="0">
                    <a:pos x="29" y="46"/>
                  </a:cxn>
                  <a:cxn ang="0">
                    <a:pos x="30" y="46"/>
                  </a:cxn>
                  <a:cxn ang="0">
                    <a:pos x="31" y="45"/>
                  </a:cxn>
                  <a:cxn ang="0">
                    <a:pos x="33" y="44"/>
                  </a:cxn>
                  <a:cxn ang="0">
                    <a:pos x="35" y="43"/>
                  </a:cxn>
                  <a:cxn ang="0">
                    <a:pos x="36" y="42"/>
                  </a:cxn>
                  <a:cxn ang="0">
                    <a:pos x="37" y="41"/>
                  </a:cxn>
                  <a:cxn ang="0">
                    <a:pos x="38" y="40"/>
                  </a:cxn>
                  <a:cxn ang="0">
                    <a:pos x="41" y="37"/>
                  </a:cxn>
                  <a:cxn ang="0">
                    <a:pos x="41" y="36"/>
                  </a:cxn>
                  <a:cxn ang="0">
                    <a:pos x="41" y="34"/>
                  </a:cxn>
                  <a:cxn ang="0">
                    <a:pos x="41" y="28"/>
                  </a:cxn>
                  <a:cxn ang="0">
                    <a:pos x="39" y="19"/>
                  </a:cxn>
                  <a:cxn ang="0">
                    <a:pos x="29" y="12"/>
                  </a:cxn>
                  <a:cxn ang="0">
                    <a:pos x="23" y="7"/>
                  </a:cxn>
                  <a:cxn ang="0">
                    <a:pos x="19" y="5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6" y="7"/>
                  </a:cxn>
                  <a:cxn ang="0">
                    <a:pos x="6" y="8"/>
                  </a:cxn>
                  <a:cxn ang="0">
                    <a:pos x="5" y="9"/>
                  </a:cxn>
                  <a:cxn ang="0">
                    <a:pos x="4" y="11"/>
                  </a:cxn>
                  <a:cxn ang="0">
                    <a:pos x="4" y="14"/>
                  </a:cxn>
                  <a:cxn ang="0">
                    <a:pos x="3" y="17"/>
                  </a:cxn>
                  <a:cxn ang="0">
                    <a:pos x="2" y="18"/>
                  </a:cxn>
                  <a:cxn ang="0">
                    <a:pos x="3" y="20"/>
                  </a:cxn>
                  <a:cxn ang="0">
                    <a:pos x="3" y="21"/>
                  </a:cxn>
                  <a:cxn ang="0">
                    <a:pos x="3" y="24"/>
                  </a:cxn>
                  <a:cxn ang="0">
                    <a:pos x="3" y="27"/>
                  </a:cxn>
                  <a:cxn ang="0">
                    <a:pos x="1" y="28"/>
                  </a:cxn>
                  <a:cxn ang="0">
                    <a:pos x="1" y="30"/>
                  </a:cxn>
                  <a:cxn ang="0">
                    <a:pos x="1" y="32"/>
                  </a:cxn>
                </a:cxnLst>
                <a:rect l="0" t="0" r="r" b="b"/>
                <a:pathLst>
                  <a:path w="43" h="46">
                    <a:moveTo>
                      <a:pt x="1" y="34"/>
                    </a:moveTo>
                    <a:cubicBezTo>
                      <a:pt x="1" y="34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7"/>
                      <a:pt x="1" y="37"/>
                    </a:cubicBezTo>
                    <a:cubicBezTo>
                      <a:pt x="1" y="38"/>
                      <a:pt x="2" y="37"/>
                      <a:pt x="2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8"/>
                      <a:pt x="3" y="39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9"/>
                      <a:pt x="4" y="39"/>
                      <a:pt x="4" y="40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5" y="41"/>
                      <a:pt x="5" y="41"/>
                      <a:pt x="5" y="42"/>
                    </a:cubicBezTo>
                    <a:cubicBezTo>
                      <a:pt x="6" y="42"/>
                      <a:pt x="6" y="42"/>
                      <a:pt x="7" y="42"/>
                    </a:cubicBezTo>
                    <a:cubicBezTo>
                      <a:pt x="7" y="42"/>
                      <a:pt x="8" y="42"/>
                      <a:pt x="8" y="41"/>
                    </a:cubicBezTo>
                    <a:cubicBezTo>
                      <a:pt x="8" y="41"/>
                      <a:pt x="8" y="42"/>
                      <a:pt x="9" y="41"/>
                    </a:cubicBezTo>
                    <a:cubicBezTo>
                      <a:pt x="9" y="41"/>
                      <a:pt x="9" y="41"/>
                      <a:pt x="10" y="41"/>
                    </a:cubicBezTo>
                    <a:cubicBezTo>
                      <a:pt x="10" y="41"/>
                      <a:pt x="11" y="41"/>
                      <a:pt x="11" y="41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2"/>
                      <a:pt x="13" y="42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4" y="43"/>
                      <a:pt x="14" y="43"/>
                    </a:cubicBezTo>
                    <a:cubicBezTo>
                      <a:pt x="14" y="43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7" y="45"/>
                      <a:pt x="18" y="45"/>
                      <a:pt x="18" y="45"/>
                    </a:cubicBezTo>
                    <a:cubicBezTo>
                      <a:pt x="18" y="45"/>
                      <a:pt x="18" y="45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4"/>
                      <a:pt x="20" y="44"/>
                      <a:pt x="21" y="44"/>
                    </a:cubicBezTo>
                    <a:cubicBezTo>
                      <a:pt x="21" y="44"/>
                      <a:pt x="22" y="45"/>
                      <a:pt x="22" y="45"/>
                    </a:cubicBezTo>
                    <a:cubicBezTo>
                      <a:pt x="22" y="45"/>
                      <a:pt x="23" y="45"/>
                      <a:pt x="23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5"/>
                      <a:pt x="24" y="45"/>
                      <a:pt x="24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6" y="46"/>
                      <a:pt x="26" y="46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6"/>
                      <a:pt x="30" y="46"/>
                      <a:pt x="30" y="4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43"/>
                      <a:pt x="34" y="43"/>
                      <a:pt x="35" y="43"/>
                    </a:cubicBezTo>
                    <a:cubicBezTo>
                      <a:pt x="35" y="43"/>
                      <a:pt x="35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7" y="42"/>
                      <a:pt x="37" y="41"/>
                      <a:pt x="37" y="41"/>
                    </a:cubicBezTo>
                    <a:cubicBezTo>
                      <a:pt x="37" y="41"/>
                      <a:pt x="38" y="41"/>
                      <a:pt x="38" y="41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39"/>
                      <a:pt x="39" y="39"/>
                      <a:pt x="40" y="38"/>
                    </a:cubicBezTo>
                    <a:cubicBezTo>
                      <a:pt x="40" y="38"/>
                      <a:pt x="41" y="38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6"/>
                      <a:pt x="41" y="36"/>
                    </a:cubicBezTo>
                    <a:cubicBezTo>
                      <a:pt x="42" y="36"/>
                      <a:pt x="42" y="35"/>
                      <a:pt x="42" y="34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1" y="34"/>
                      <a:pt x="40" y="33"/>
                      <a:pt x="40" y="32"/>
                    </a:cubicBezTo>
                    <a:cubicBezTo>
                      <a:pt x="40" y="31"/>
                      <a:pt x="39" y="29"/>
                      <a:pt x="41" y="28"/>
                    </a:cubicBezTo>
                    <a:cubicBezTo>
                      <a:pt x="43" y="26"/>
                      <a:pt x="41" y="27"/>
                      <a:pt x="43" y="25"/>
                    </a:cubicBezTo>
                    <a:cubicBezTo>
                      <a:pt x="42" y="24"/>
                      <a:pt x="39" y="21"/>
                      <a:pt x="39" y="19"/>
                    </a:cubicBezTo>
                    <a:cubicBezTo>
                      <a:pt x="37" y="18"/>
                      <a:pt x="35" y="17"/>
                      <a:pt x="33" y="15"/>
                    </a:cubicBezTo>
                    <a:cubicBezTo>
                      <a:pt x="32" y="13"/>
                      <a:pt x="31" y="13"/>
                      <a:pt x="29" y="12"/>
                    </a:cubicBezTo>
                    <a:cubicBezTo>
                      <a:pt x="28" y="11"/>
                      <a:pt x="26" y="10"/>
                      <a:pt x="26" y="9"/>
                    </a:cubicBezTo>
                    <a:cubicBezTo>
                      <a:pt x="24" y="9"/>
                      <a:pt x="25" y="8"/>
                      <a:pt x="23" y="7"/>
                    </a:cubicBezTo>
                    <a:cubicBezTo>
                      <a:pt x="22" y="8"/>
                      <a:pt x="22" y="9"/>
                      <a:pt x="20" y="9"/>
                    </a:cubicBezTo>
                    <a:cubicBezTo>
                      <a:pt x="20" y="7"/>
                      <a:pt x="20" y="7"/>
                      <a:pt x="19" y="5"/>
                    </a:cubicBezTo>
                    <a:cubicBezTo>
                      <a:pt x="18" y="3"/>
                      <a:pt x="16" y="2"/>
                      <a:pt x="14" y="1"/>
                    </a:cubicBezTo>
                    <a:cubicBezTo>
                      <a:pt x="10" y="0"/>
                      <a:pt x="12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4" y="14"/>
                      <a:pt x="4" y="14"/>
                    </a:cubicBezTo>
                    <a:cubicBezTo>
                      <a:pt x="4" y="15"/>
                      <a:pt x="4" y="16"/>
                      <a:pt x="4" y="16"/>
                    </a:cubicBezTo>
                    <a:cubicBezTo>
                      <a:pt x="3" y="17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3" y="19"/>
                    </a:cubicBezTo>
                    <a:cubicBezTo>
                      <a:pt x="3" y="19"/>
                      <a:pt x="2" y="19"/>
                      <a:pt x="3" y="20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5"/>
                    </a:cubicBezTo>
                    <a:cubicBezTo>
                      <a:pt x="3" y="25"/>
                      <a:pt x="3" y="26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3" y="28"/>
                      <a:pt x="2" y="28"/>
                      <a:pt x="1" y="28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3"/>
                      <a:pt x="1" y="34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2" name="Freeform 175"/>
              <p:cNvSpPr>
                <a:spLocks/>
              </p:cNvSpPr>
              <p:nvPr/>
            </p:nvSpPr>
            <p:spPr bwMode="auto">
              <a:xfrm>
                <a:off x="3069610" y="5304488"/>
                <a:ext cx="358383" cy="705389"/>
              </a:xfrm>
              <a:custGeom>
                <a:avLst/>
                <a:gdLst/>
                <a:ahLst/>
                <a:cxnLst>
                  <a:cxn ang="0">
                    <a:pos x="151" y="41"/>
                  </a:cxn>
                  <a:cxn ang="0">
                    <a:pos x="145" y="47"/>
                  </a:cxn>
                  <a:cxn ang="0">
                    <a:pos x="142" y="50"/>
                  </a:cxn>
                  <a:cxn ang="0">
                    <a:pos x="136" y="51"/>
                  </a:cxn>
                  <a:cxn ang="0">
                    <a:pos x="129" y="50"/>
                  </a:cxn>
                  <a:cxn ang="0">
                    <a:pos x="120" y="49"/>
                  </a:cxn>
                  <a:cxn ang="0">
                    <a:pos x="122" y="44"/>
                  </a:cxn>
                  <a:cxn ang="0">
                    <a:pos x="126" y="36"/>
                  </a:cxn>
                  <a:cxn ang="0">
                    <a:pos x="124" y="30"/>
                  </a:cxn>
                  <a:cxn ang="0">
                    <a:pos x="116" y="26"/>
                  </a:cxn>
                  <a:cxn ang="0">
                    <a:pos x="100" y="19"/>
                  </a:cxn>
                  <a:cxn ang="0">
                    <a:pos x="93" y="13"/>
                  </a:cxn>
                  <a:cxn ang="0">
                    <a:pos x="86" y="3"/>
                  </a:cxn>
                  <a:cxn ang="0">
                    <a:pos x="73" y="9"/>
                  </a:cxn>
                  <a:cxn ang="0">
                    <a:pos x="66" y="4"/>
                  </a:cxn>
                  <a:cxn ang="0">
                    <a:pos x="58" y="3"/>
                  </a:cxn>
                  <a:cxn ang="0">
                    <a:pos x="53" y="8"/>
                  </a:cxn>
                  <a:cxn ang="0">
                    <a:pos x="50" y="19"/>
                  </a:cxn>
                  <a:cxn ang="0">
                    <a:pos x="40" y="27"/>
                  </a:cxn>
                  <a:cxn ang="0">
                    <a:pos x="41" y="40"/>
                  </a:cxn>
                  <a:cxn ang="0">
                    <a:pos x="30" y="65"/>
                  </a:cxn>
                  <a:cxn ang="0">
                    <a:pos x="26" y="82"/>
                  </a:cxn>
                  <a:cxn ang="0">
                    <a:pos x="30" y="105"/>
                  </a:cxn>
                  <a:cxn ang="0">
                    <a:pos x="25" y="131"/>
                  </a:cxn>
                  <a:cxn ang="0">
                    <a:pos x="19" y="145"/>
                  </a:cxn>
                  <a:cxn ang="0">
                    <a:pos x="19" y="160"/>
                  </a:cxn>
                  <a:cxn ang="0">
                    <a:pos x="14" y="173"/>
                  </a:cxn>
                  <a:cxn ang="0">
                    <a:pos x="15" y="193"/>
                  </a:cxn>
                  <a:cxn ang="0">
                    <a:pos x="13" y="209"/>
                  </a:cxn>
                  <a:cxn ang="0">
                    <a:pos x="19" y="222"/>
                  </a:cxn>
                  <a:cxn ang="0">
                    <a:pos x="14" y="233"/>
                  </a:cxn>
                  <a:cxn ang="0">
                    <a:pos x="14" y="242"/>
                  </a:cxn>
                  <a:cxn ang="0">
                    <a:pos x="12" y="254"/>
                  </a:cxn>
                  <a:cxn ang="0">
                    <a:pos x="4" y="273"/>
                  </a:cxn>
                  <a:cxn ang="0">
                    <a:pos x="9" y="293"/>
                  </a:cxn>
                  <a:cxn ang="0">
                    <a:pos x="40" y="313"/>
                  </a:cxn>
                  <a:cxn ang="0">
                    <a:pos x="36" y="292"/>
                  </a:cxn>
                  <a:cxn ang="0">
                    <a:pos x="52" y="270"/>
                  </a:cxn>
                  <a:cxn ang="0">
                    <a:pos x="51" y="245"/>
                  </a:cxn>
                  <a:cxn ang="0">
                    <a:pos x="63" y="226"/>
                  </a:cxn>
                  <a:cxn ang="0">
                    <a:pos x="73" y="204"/>
                  </a:cxn>
                  <a:cxn ang="0">
                    <a:pos x="79" y="199"/>
                  </a:cxn>
                  <a:cxn ang="0">
                    <a:pos x="68" y="191"/>
                  </a:cxn>
                  <a:cxn ang="0">
                    <a:pos x="84" y="184"/>
                  </a:cxn>
                  <a:cxn ang="0">
                    <a:pos x="91" y="169"/>
                  </a:cxn>
                  <a:cxn ang="0">
                    <a:pos x="96" y="162"/>
                  </a:cxn>
                  <a:cxn ang="0">
                    <a:pos x="120" y="158"/>
                  </a:cxn>
                  <a:cxn ang="0">
                    <a:pos x="132" y="146"/>
                  </a:cxn>
                  <a:cxn ang="0">
                    <a:pos x="132" y="134"/>
                  </a:cxn>
                  <a:cxn ang="0">
                    <a:pos x="123" y="113"/>
                  </a:cxn>
                  <a:cxn ang="0">
                    <a:pos x="121" y="110"/>
                  </a:cxn>
                  <a:cxn ang="0">
                    <a:pos x="121" y="104"/>
                  </a:cxn>
                  <a:cxn ang="0">
                    <a:pos x="123" y="99"/>
                  </a:cxn>
                  <a:cxn ang="0">
                    <a:pos x="123" y="94"/>
                  </a:cxn>
                  <a:cxn ang="0">
                    <a:pos x="124" y="89"/>
                  </a:cxn>
                  <a:cxn ang="0">
                    <a:pos x="125" y="84"/>
                  </a:cxn>
                  <a:cxn ang="0">
                    <a:pos x="125" y="81"/>
                  </a:cxn>
                  <a:cxn ang="0">
                    <a:pos x="125" y="78"/>
                  </a:cxn>
                  <a:cxn ang="0">
                    <a:pos x="127" y="76"/>
                  </a:cxn>
                  <a:cxn ang="0">
                    <a:pos x="152" y="51"/>
                  </a:cxn>
                </a:cxnLst>
                <a:rect l="0" t="0" r="r" b="b"/>
                <a:pathLst>
                  <a:path w="160" h="315">
                    <a:moveTo>
                      <a:pt x="156" y="34"/>
                    </a:moveTo>
                    <a:cubicBezTo>
                      <a:pt x="154" y="32"/>
                      <a:pt x="155" y="35"/>
                      <a:pt x="153" y="35"/>
                    </a:cubicBezTo>
                    <a:cubicBezTo>
                      <a:pt x="153" y="34"/>
                      <a:pt x="152" y="35"/>
                      <a:pt x="152" y="35"/>
                    </a:cubicBezTo>
                    <a:cubicBezTo>
                      <a:pt x="152" y="35"/>
                      <a:pt x="151" y="35"/>
                      <a:pt x="151" y="36"/>
                    </a:cubicBezTo>
                    <a:cubicBezTo>
                      <a:pt x="151" y="37"/>
                      <a:pt x="151" y="39"/>
                      <a:pt x="151" y="41"/>
                    </a:cubicBezTo>
                    <a:cubicBezTo>
                      <a:pt x="151" y="41"/>
                      <a:pt x="151" y="43"/>
                      <a:pt x="150" y="43"/>
                    </a:cubicBezTo>
                    <a:cubicBezTo>
                      <a:pt x="150" y="44"/>
                      <a:pt x="150" y="44"/>
                      <a:pt x="150" y="45"/>
                    </a:cubicBezTo>
                    <a:cubicBezTo>
                      <a:pt x="149" y="45"/>
                      <a:pt x="149" y="45"/>
                      <a:pt x="149" y="45"/>
                    </a:cubicBezTo>
                    <a:cubicBezTo>
                      <a:pt x="149" y="45"/>
                      <a:pt x="149" y="46"/>
                      <a:pt x="149" y="46"/>
                    </a:cubicBezTo>
                    <a:cubicBezTo>
                      <a:pt x="148" y="47"/>
                      <a:pt x="146" y="46"/>
                      <a:pt x="145" y="47"/>
                    </a:cubicBezTo>
                    <a:cubicBezTo>
                      <a:pt x="145" y="47"/>
                      <a:pt x="145" y="47"/>
                      <a:pt x="145" y="48"/>
                    </a:cubicBezTo>
                    <a:cubicBezTo>
                      <a:pt x="145" y="48"/>
                      <a:pt x="145" y="48"/>
                      <a:pt x="145" y="48"/>
                    </a:cubicBezTo>
                    <a:cubicBezTo>
                      <a:pt x="145" y="48"/>
                      <a:pt x="144" y="48"/>
                      <a:pt x="144" y="49"/>
                    </a:cubicBezTo>
                    <a:cubicBezTo>
                      <a:pt x="144" y="49"/>
                      <a:pt x="144" y="49"/>
                      <a:pt x="144" y="49"/>
                    </a:cubicBezTo>
                    <a:cubicBezTo>
                      <a:pt x="144" y="50"/>
                      <a:pt x="143" y="50"/>
                      <a:pt x="142" y="50"/>
                    </a:cubicBezTo>
                    <a:cubicBezTo>
                      <a:pt x="142" y="50"/>
                      <a:pt x="141" y="50"/>
                      <a:pt x="141" y="50"/>
                    </a:cubicBezTo>
                    <a:cubicBezTo>
                      <a:pt x="140" y="50"/>
                      <a:pt x="140" y="50"/>
                      <a:pt x="140" y="50"/>
                    </a:cubicBezTo>
                    <a:cubicBezTo>
                      <a:pt x="139" y="50"/>
                      <a:pt x="139" y="51"/>
                      <a:pt x="139" y="51"/>
                    </a:cubicBezTo>
                    <a:cubicBezTo>
                      <a:pt x="139" y="52"/>
                      <a:pt x="138" y="52"/>
                      <a:pt x="138" y="52"/>
                    </a:cubicBezTo>
                    <a:cubicBezTo>
                      <a:pt x="137" y="52"/>
                      <a:pt x="137" y="52"/>
                      <a:pt x="136" y="51"/>
                    </a:cubicBezTo>
                    <a:cubicBezTo>
                      <a:pt x="136" y="51"/>
                      <a:pt x="136" y="51"/>
                      <a:pt x="136" y="51"/>
                    </a:cubicBezTo>
                    <a:cubicBezTo>
                      <a:pt x="135" y="51"/>
                      <a:pt x="136" y="51"/>
                      <a:pt x="135" y="51"/>
                    </a:cubicBezTo>
                    <a:cubicBezTo>
                      <a:pt x="135" y="51"/>
                      <a:pt x="134" y="51"/>
                      <a:pt x="134" y="51"/>
                    </a:cubicBezTo>
                    <a:cubicBezTo>
                      <a:pt x="133" y="51"/>
                      <a:pt x="132" y="51"/>
                      <a:pt x="131" y="51"/>
                    </a:cubicBezTo>
                    <a:cubicBezTo>
                      <a:pt x="130" y="50"/>
                      <a:pt x="130" y="50"/>
                      <a:pt x="129" y="50"/>
                    </a:cubicBezTo>
                    <a:cubicBezTo>
                      <a:pt x="129" y="50"/>
                      <a:pt x="128" y="50"/>
                      <a:pt x="128" y="50"/>
                    </a:cubicBezTo>
                    <a:cubicBezTo>
                      <a:pt x="127" y="50"/>
                      <a:pt x="127" y="50"/>
                      <a:pt x="126" y="50"/>
                    </a:cubicBezTo>
                    <a:cubicBezTo>
                      <a:pt x="125" y="50"/>
                      <a:pt x="125" y="50"/>
                      <a:pt x="124" y="50"/>
                    </a:cubicBezTo>
                    <a:cubicBezTo>
                      <a:pt x="123" y="50"/>
                      <a:pt x="123" y="50"/>
                      <a:pt x="122" y="50"/>
                    </a:cubicBezTo>
                    <a:cubicBezTo>
                      <a:pt x="121" y="49"/>
                      <a:pt x="121" y="49"/>
                      <a:pt x="120" y="49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19" y="49"/>
                      <a:pt x="119" y="49"/>
                      <a:pt x="119" y="48"/>
                    </a:cubicBezTo>
                    <a:cubicBezTo>
                      <a:pt x="120" y="47"/>
                      <a:pt x="121" y="47"/>
                      <a:pt x="121" y="47"/>
                    </a:cubicBezTo>
                    <a:cubicBezTo>
                      <a:pt x="121" y="46"/>
                      <a:pt x="121" y="46"/>
                      <a:pt x="122" y="45"/>
                    </a:cubicBezTo>
                    <a:cubicBezTo>
                      <a:pt x="122" y="45"/>
                      <a:pt x="122" y="45"/>
                      <a:pt x="122" y="44"/>
                    </a:cubicBezTo>
                    <a:cubicBezTo>
                      <a:pt x="123" y="44"/>
                      <a:pt x="123" y="43"/>
                      <a:pt x="123" y="42"/>
                    </a:cubicBezTo>
                    <a:cubicBezTo>
                      <a:pt x="123" y="41"/>
                      <a:pt x="124" y="40"/>
                      <a:pt x="124" y="39"/>
                    </a:cubicBezTo>
                    <a:cubicBezTo>
                      <a:pt x="125" y="38"/>
                      <a:pt x="126" y="38"/>
                      <a:pt x="126" y="37"/>
                    </a:cubicBezTo>
                    <a:cubicBezTo>
                      <a:pt x="126" y="37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5"/>
                      <a:pt x="127" y="35"/>
                      <a:pt x="127" y="34"/>
                    </a:cubicBezTo>
                    <a:cubicBezTo>
                      <a:pt x="127" y="33"/>
                      <a:pt x="127" y="34"/>
                      <a:pt x="127" y="33"/>
                    </a:cubicBezTo>
                    <a:cubicBezTo>
                      <a:pt x="127" y="33"/>
                      <a:pt x="127" y="32"/>
                      <a:pt x="127" y="32"/>
                    </a:cubicBezTo>
                    <a:cubicBezTo>
                      <a:pt x="127" y="32"/>
                      <a:pt x="126" y="32"/>
                      <a:pt x="126" y="32"/>
                    </a:cubicBezTo>
                    <a:cubicBezTo>
                      <a:pt x="126" y="31"/>
                      <a:pt x="125" y="30"/>
                      <a:pt x="124" y="30"/>
                    </a:cubicBezTo>
                    <a:cubicBezTo>
                      <a:pt x="124" y="30"/>
                      <a:pt x="123" y="30"/>
                      <a:pt x="123" y="30"/>
                    </a:cubicBezTo>
                    <a:cubicBezTo>
                      <a:pt x="122" y="29"/>
                      <a:pt x="122" y="29"/>
                      <a:pt x="121" y="28"/>
                    </a:cubicBezTo>
                    <a:cubicBezTo>
                      <a:pt x="120" y="28"/>
                      <a:pt x="119" y="27"/>
                      <a:pt x="118" y="27"/>
                    </a:cubicBezTo>
                    <a:cubicBezTo>
                      <a:pt x="118" y="26"/>
                      <a:pt x="118" y="26"/>
                      <a:pt x="117" y="26"/>
                    </a:cubicBezTo>
                    <a:cubicBezTo>
                      <a:pt x="117" y="26"/>
                      <a:pt x="116" y="26"/>
                      <a:pt x="116" y="26"/>
                    </a:cubicBezTo>
                    <a:cubicBezTo>
                      <a:pt x="115" y="25"/>
                      <a:pt x="114" y="25"/>
                      <a:pt x="113" y="24"/>
                    </a:cubicBezTo>
                    <a:cubicBezTo>
                      <a:pt x="112" y="24"/>
                      <a:pt x="112" y="23"/>
                      <a:pt x="111" y="22"/>
                    </a:cubicBezTo>
                    <a:cubicBezTo>
                      <a:pt x="110" y="22"/>
                      <a:pt x="109" y="21"/>
                      <a:pt x="108" y="21"/>
                    </a:cubicBezTo>
                    <a:cubicBezTo>
                      <a:pt x="106" y="20"/>
                      <a:pt x="105" y="20"/>
                      <a:pt x="103" y="20"/>
                    </a:cubicBezTo>
                    <a:cubicBezTo>
                      <a:pt x="102" y="20"/>
                      <a:pt x="101" y="20"/>
                      <a:pt x="100" y="19"/>
                    </a:cubicBezTo>
                    <a:cubicBezTo>
                      <a:pt x="100" y="18"/>
                      <a:pt x="100" y="17"/>
                      <a:pt x="100" y="17"/>
                    </a:cubicBezTo>
                    <a:cubicBezTo>
                      <a:pt x="99" y="16"/>
                      <a:pt x="98" y="16"/>
                      <a:pt x="98" y="16"/>
                    </a:cubicBezTo>
                    <a:cubicBezTo>
                      <a:pt x="98" y="16"/>
                      <a:pt x="97" y="15"/>
                      <a:pt x="97" y="15"/>
                    </a:cubicBezTo>
                    <a:cubicBezTo>
                      <a:pt x="96" y="15"/>
                      <a:pt x="96" y="15"/>
                      <a:pt x="95" y="15"/>
                    </a:cubicBezTo>
                    <a:cubicBezTo>
                      <a:pt x="94" y="14"/>
                      <a:pt x="94" y="14"/>
                      <a:pt x="93" y="13"/>
                    </a:cubicBezTo>
                    <a:cubicBezTo>
                      <a:pt x="93" y="12"/>
                      <a:pt x="92" y="11"/>
                      <a:pt x="92" y="10"/>
                    </a:cubicBezTo>
                    <a:cubicBezTo>
                      <a:pt x="92" y="9"/>
                      <a:pt x="91" y="8"/>
                      <a:pt x="90" y="7"/>
                    </a:cubicBezTo>
                    <a:cubicBezTo>
                      <a:pt x="89" y="6"/>
                      <a:pt x="88" y="6"/>
                      <a:pt x="87" y="5"/>
                    </a:cubicBezTo>
                    <a:cubicBezTo>
                      <a:pt x="87" y="5"/>
                      <a:pt x="87" y="4"/>
                      <a:pt x="87" y="4"/>
                    </a:cubicBezTo>
                    <a:cubicBezTo>
                      <a:pt x="86" y="4"/>
                      <a:pt x="87" y="3"/>
                      <a:pt x="86" y="3"/>
                    </a:cubicBezTo>
                    <a:cubicBezTo>
                      <a:pt x="85" y="3"/>
                      <a:pt x="78" y="3"/>
                      <a:pt x="77" y="3"/>
                    </a:cubicBezTo>
                    <a:cubicBezTo>
                      <a:pt x="76" y="4"/>
                      <a:pt x="77" y="5"/>
                      <a:pt x="76" y="6"/>
                    </a:cubicBezTo>
                    <a:cubicBezTo>
                      <a:pt x="76" y="7"/>
                      <a:pt x="75" y="7"/>
                      <a:pt x="75" y="8"/>
                    </a:cubicBezTo>
                    <a:cubicBezTo>
                      <a:pt x="74" y="9"/>
                      <a:pt x="74" y="10"/>
                      <a:pt x="74" y="10"/>
                    </a:cubicBezTo>
                    <a:cubicBezTo>
                      <a:pt x="73" y="11"/>
                      <a:pt x="73" y="10"/>
                      <a:pt x="73" y="9"/>
                    </a:cubicBezTo>
                    <a:cubicBezTo>
                      <a:pt x="73" y="8"/>
                      <a:pt x="73" y="8"/>
                      <a:pt x="72" y="7"/>
                    </a:cubicBezTo>
                    <a:cubicBezTo>
                      <a:pt x="72" y="7"/>
                      <a:pt x="72" y="6"/>
                      <a:pt x="71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4"/>
                      <a:pt x="68" y="4"/>
                      <a:pt x="68" y="4"/>
                    </a:cubicBezTo>
                    <a:cubicBezTo>
                      <a:pt x="67" y="4"/>
                      <a:pt x="67" y="4"/>
                      <a:pt x="66" y="4"/>
                    </a:cubicBezTo>
                    <a:cubicBezTo>
                      <a:pt x="65" y="4"/>
                      <a:pt x="64" y="5"/>
                      <a:pt x="63" y="4"/>
                    </a:cubicBezTo>
                    <a:cubicBezTo>
                      <a:pt x="62" y="4"/>
                      <a:pt x="62" y="4"/>
                      <a:pt x="61" y="3"/>
                    </a:cubicBezTo>
                    <a:cubicBezTo>
                      <a:pt x="60" y="3"/>
                      <a:pt x="60" y="2"/>
                      <a:pt x="60" y="2"/>
                    </a:cubicBezTo>
                    <a:cubicBezTo>
                      <a:pt x="59" y="1"/>
                      <a:pt x="58" y="0"/>
                      <a:pt x="58" y="1"/>
                    </a:cubicBezTo>
                    <a:cubicBezTo>
                      <a:pt x="58" y="2"/>
                      <a:pt x="58" y="3"/>
                      <a:pt x="58" y="3"/>
                    </a:cubicBezTo>
                    <a:cubicBezTo>
                      <a:pt x="58" y="4"/>
                      <a:pt x="57" y="4"/>
                      <a:pt x="57" y="5"/>
                    </a:cubicBezTo>
                    <a:cubicBezTo>
                      <a:pt x="56" y="5"/>
                      <a:pt x="55" y="4"/>
                      <a:pt x="55" y="5"/>
                    </a:cubicBezTo>
                    <a:cubicBezTo>
                      <a:pt x="55" y="6"/>
                      <a:pt x="54" y="6"/>
                      <a:pt x="54" y="6"/>
                    </a:cubicBezTo>
                    <a:cubicBezTo>
                      <a:pt x="54" y="6"/>
                      <a:pt x="54" y="7"/>
                      <a:pt x="54" y="7"/>
                    </a:cubicBezTo>
                    <a:cubicBezTo>
                      <a:pt x="53" y="7"/>
                      <a:pt x="53" y="8"/>
                      <a:pt x="53" y="8"/>
                    </a:cubicBezTo>
                    <a:cubicBezTo>
                      <a:pt x="52" y="8"/>
                      <a:pt x="52" y="9"/>
                      <a:pt x="52" y="10"/>
                    </a:cubicBezTo>
                    <a:cubicBezTo>
                      <a:pt x="52" y="10"/>
                      <a:pt x="52" y="10"/>
                      <a:pt x="51" y="10"/>
                    </a:cubicBezTo>
                    <a:cubicBezTo>
                      <a:pt x="51" y="10"/>
                      <a:pt x="52" y="14"/>
                      <a:pt x="52" y="13"/>
                    </a:cubicBezTo>
                    <a:cubicBezTo>
                      <a:pt x="52" y="15"/>
                      <a:pt x="51" y="16"/>
                      <a:pt x="51" y="18"/>
                    </a:cubicBezTo>
                    <a:cubicBezTo>
                      <a:pt x="51" y="18"/>
                      <a:pt x="50" y="18"/>
                      <a:pt x="50" y="19"/>
                    </a:cubicBezTo>
                    <a:cubicBezTo>
                      <a:pt x="50" y="19"/>
                      <a:pt x="50" y="19"/>
                      <a:pt x="50" y="20"/>
                    </a:cubicBezTo>
                    <a:cubicBezTo>
                      <a:pt x="50" y="21"/>
                      <a:pt x="50" y="20"/>
                      <a:pt x="49" y="21"/>
                    </a:cubicBezTo>
                    <a:cubicBezTo>
                      <a:pt x="47" y="22"/>
                      <a:pt x="46" y="22"/>
                      <a:pt x="44" y="23"/>
                    </a:cubicBezTo>
                    <a:cubicBezTo>
                      <a:pt x="44" y="23"/>
                      <a:pt x="43" y="23"/>
                      <a:pt x="43" y="24"/>
                    </a:cubicBezTo>
                    <a:cubicBezTo>
                      <a:pt x="42" y="24"/>
                      <a:pt x="40" y="26"/>
                      <a:pt x="40" y="27"/>
                    </a:cubicBezTo>
                    <a:cubicBezTo>
                      <a:pt x="40" y="27"/>
                      <a:pt x="41" y="28"/>
                      <a:pt x="41" y="28"/>
                    </a:cubicBezTo>
                    <a:cubicBezTo>
                      <a:pt x="41" y="30"/>
                      <a:pt x="42" y="29"/>
                      <a:pt x="41" y="31"/>
                    </a:cubicBezTo>
                    <a:cubicBezTo>
                      <a:pt x="41" y="31"/>
                      <a:pt x="40" y="33"/>
                      <a:pt x="40" y="34"/>
                    </a:cubicBezTo>
                    <a:cubicBezTo>
                      <a:pt x="41" y="35"/>
                      <a:pt x="41" y="37"/>
                      <a:pt x="41" y="38"/>
                    </a:cubicBezTo>
                    <a:cubicBezTo>
                      <a:pt x="41" y="38"/>
                      <a:pt x="41" y="39"/>
                      <a:pt x="41" y="40"/>
                    </a:cubicBezTo>
                    <a:cubicBezTo>
                      <a:pt x="41" y="40"/>
                      <a:pt x="40" y="43"/>
                      <a:pt x="40" y="43"/>
                    </a:cubicBezTo>
                    <a:cubicBezTo>
                      <a:pt x="40" y="44"/>
                      <a:pt x="42" y="46"/>
                      <a:pt x="42" y="47"/>
                    </a:cubicBezTo>
                    <a:cubicBezTo>
                      <a:pt x="41" y="48"/>
                      <a:pt x="40" y="48"/>
                      <a:pt x="38" y="48"/>
                    </a:cubicBezTo>
                    <a:cubicBezTo>
                      <a:pt x="37" y="49"/>
                      <a:pt x="35" y="57"/>
                      <a:pt x="31" y="59"/>
                    </a:cubicBezTo>
                    <a:cubicBezTo>
                      <a:pt x="31" y="60"/>
                      <a:pt x="31" y="65"/>
                      <a:pt x="30" y="65"/>
                    </a:cubicBezTo>
                    <a:cubicBezTo>
                      <a:pt x="30" y="66"/>
                      <a:pt x="29" y="67"/>
                      <a:pt x="28" y="67"/>
                    </a:cubicBezTo>
                    <a:cubicBezTo>
                      <a:pt x="28" y="70"/>
                      <a:pt x="28" y="73"/>
                      <a:pt x="29" y="74"/>
                    </a:cubicBezTo>
                    <a:cubicBezTo>
                      <a:pt x="29" y="75"/>
                      <a:pt x="30" y="75"/>
                      <a:pt x="30" y="76"/>
                    </a:cubicBezTo>
                    <a:cubicBezTo>
                      <a:pt x="29" y="77"/>
                      <a:pt x="28" y="77"/>
                      <a:pt x="27" y="78"/>
                    </a:cubicBezTo>
                    <a:cubicBezTo>
                      <a:pt x="26" y="80"/>
                      <a:pt x="27" y="81"/>
                      <a:pt x="26" y="82"/>
                    </a:cubicBezTo>
                    <a:cubicBezTo>
                      <a:pt x="26" y="84"/>
                      <a:pt x="24" y="85"/>
                      <a:pt x="24" y="86"/>
                    </a:cubicBezTo>
                    <a:cubicBezTo>
                      <a:pt x="25" y="88"/>
                      <a:pt x="24" y="90"/>
                      <a:pt x="25" y="91"/>
                    </a:cubicBezTo>
                    <a:cubicBezTo>
                      <a:pt x="25" y="92"/>
                      <a:pt x="26" y="92"/>
                      <a:pt x="27" y="92"/>
                    </a:cubicBezTo>
                    <a:cubicBezTo>
                      <a:pt x="27" y="93"/>
                      <a:pt x="28" y="94"/>
                      <a:pt x="28" y="96"/>
                    </a:cubicBezTo>
                    <a:cubicBezTo>
                      <a:pt x="26" y="100"/>
                      <a:pt x="30" y="102"/>
                      <a:pt x="30" y="105"/>
                    </a:cubicBezTo>
                    <a:cubicBezTo>
                      <a:pt x="30" y="109"/>
                      <a:pt x="29" y="110"/>
                      <a:pt x="28" y="114"/>
                    </a:cubicBezTo>
                    <a:cubicBezTo>
                      <a:pt x="26" y="118"/>
                      <a:pt x="25" y="119"/>
                      <a:pt x="26" y="123"/>
                    </a:cubicBezTo>
                    <a:cubicBezTo>
                      <a:pt x="26" y="125"/>
                      <a:pt x="27" y="127"/>
                      <a:pt x="27" y="128"/>
                    </a:cubicBezTo>
                    <a:cubicBezTo>
                      <a:pt x="27" y="128"/>
                      <a:pt x="26" y="130"/>
                      <a:pt x="26" y="130"/>
                    </a:cubicBezTo>
                    <a:cubicBezTo>
                      <a:pt x="25" y="130"/>
                      <a:pt x="25" y="130"/>
                      <a:pt x="25" y="131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5" y="133"/>
                      <a:pt x="24" y="133"/>
                      <a:pt x="24" y="133"/>
                    </a:cubicBezTo>
                    <a:cubicBezTo>
                      <a:pt x="23" y="134"/>
                      <a:pt x="21" y="135"/>
                      <a:pt x="20" y="137"/>
                    </a:cubicBezTo>
                    <a:cubicBezTo>
                      <a:pt x="20" y="138"/>
                      <a:pt x="20" y="138"/>
                      <a:pt x="19" y="139"/>
                    </a:cubicBezTo>
                    <a:cubicBezTo>
                      <a:pt x="19" y="141"/>
                      <a:pt x="19" y="143"/>
                      <a:pt x="19" y="145"/>
                    </a:cubicBezTo>
                    <a:cubicBezTo>
                      <a:pt x="19" y="146"/>
                      <a:pt x="19" y="147"/>
                      <a:pt x="19" y="148"/>
                    </a:cubicBezTo>
                    <a:cubicBezTo>
                      <a:pt x="19" y="149"/>
                      <a:pt x="19" y="150"/>
                      <a:pt x="19" y="150"/>
                    </a:cubicBezTo>
                    <a:cubicBezTo>
                      <a:pt x="20" y="151"/>
                      <a:pt x="20" y="152"/>
                      <a:pt x="20" y="153"/>
                    </a:cubicBezTo>
                    <a:cubicBezTo>
                      <a:pt x="21" y="154"/>
                      <a:pt x="22" y="156"/>
                      <a:pt x="21" y="158"/>
                    </a:cubicBezTo>
                    <a:cubicBezTo>
                      <a:pt x="21" y="160"/>
                      <a:pt x="20" y="159"/>
                      <a:pt x="19" y="160"/>
                    </a:cubicBezTo>
                    <a:cubicBezTo>
                      <a:pt x="18" y="161"/>
                      <a:pt x="18" y="161"/>
                      <a:pt x="17" y="161"/>
                    </a:cubicBezTo>
                    <a:cubicBezTo>
                      <a:pt x="17" y="161"/>
                      <a:pt x="17" y="164"/>
                      <a:pt x="17" y="164"/>
                    </a:cubicBezTo>
                    <a:cubicBezTo>
                      <a:pt x="16" y="165"/>
                      <a:pt x="17" y="167"/>
                      <a:pt x="17" y="168"/>
                    </a:cubicBezTo>
                    <a:cubicBezTo>
                      <a:pt x="16" y="169"/>
                      <a:pt x="15" y="167"/>
                      <a:pt x="15" y="168"/>
                    </a:cubicBezTo>
                    <a:cubicBezTo>
                      <a:pt x="15" y="171"/>
                      <a:pt x="15" y="172"/>
                      <a:pt x="14" y="173"/>
                    </a:cubicBezTo>
                    <a:cubicBezTo>
                      <a:pt x="15" y="174"/>
                      <a:pt x="15" y="175"/>
                      <a:pt x="15" y="177"/>
                    </a:cubicBezTo>
                    <a:cubicBezTo>
                      <a:pt x="14" y="177"/>
                      <a:pt x="14" y="177"/>
                      <a:pt x="13" y="178"/>
                    </a:cubicBezTo>
                    <a:cubicBezTo>
                      <a:pt x="13" y="179"/>
                      <a:pt x="13" y="180"/>
                      <a:pt x="13" y="181"/>
                    </a:cubicBezTo>
                    <a:cubicBezTo>
                      <a:pt x="13" y="183"/>
                      <a:pt x="13" y="188"/>
                      <a:pt x="13" y="190"/>
                    </a:cubicBezTo>
                    <a:cubicBezTo>
                      <a:pt x="13" y="191"/>
                      <a:pt x="14" y="192"/>
                      <a:pt x="15" y="193"/>
                    </a:cubicBezTo>
                    <a:cubicBezTo>
                      <a:pt x="15" y="195"/>
                      <a:pt x="12" y="195"/>
                      <a:pt x="11" y="196"/>
                    </a:cubicBezTo>
                    <a:cubicBezTo>
                      <a:pt x="11" y="197"/>
                      <a:pt x="12" y="198"/>
                      <a:pt x="12" y="199"/>
                    </a:cubicBezTo>
                    <a:cubicBezTo>
                      <a:pt x="12" y="200"/>
                      <a:pt x="11" y="203"/>
                      <a:pt x="12" y="204"/>
                    </a:cubicBezTo>
                    <a:cubicBezTo>
                      <a:pt x="12" y="205"/>
                      <a:pt x="14" y="205"/>
                      <a:pt x="14" y="206"/>
                    </a:cubicBezTo>
                    <a:cubicBezTo>
                      <a:pt x="14" y="207"/>
                      <a:pt x="13" y="208"/>
                      <a:pt x="13" y="209"/>
                    </a:cubicBezTo>
                    <a:cubicBezTo>
                      <a:pt x="14" y="210"/>
                      <a:pt x="16" y="211"/>
                      <a:pt x="16" y="212"/>
                    </a:cubicBezTo>
                    <a:cubicBezTo>
                      <a:pt x="16" y="212"/>
                      <a:pt x="15" y="215"/>
                      <a:pt x="15" y="215"/>
                    </a:cubicBezTo>
                    <a:cubicBezTo>
                      <a:pt x="14" y="216"/>
                      <a:pt x="14" y="217"/>
                      <a:pt x="14" y="219"/>
                    </a:cubicBezTo>
                    <a:cubicBezTo>
                      <a:pt x="15" y="220"/>
                      <a:pt x="18" y="219"/>
                      <a:pt x="19" y="219"/>
                    </a:cubicBezTo>
                    <a:cubicBezTo>
                      <a:pt x="19" y="220"/>
                      <a:pt x="19" y="222"/>
                      <a:pt x="19" y="222"/>
                    </a:cubicBezTo>
                    <a:cubicBezTo>
                      <a:pt x="18" y="222"/>
                      <a:pt x="19" y="223"/>
                      <a:pt x="18" y="224"/>
                    </a:cubicBezTo>
                    <a:cubicBezTo>
                      <a:pt x="16" y="224"/>
                      <a:pt x="14" y="223"/>
                      <a:pt x="12" y="224"/>
                    </a:cubicBezTo>
                    <a:cubicBezTo>
                      <a:pt x="12" y="224"/>
                      <a:pt x="12" y="225"/>
                      <a:pt x="12" y="225"/>
                    </a:cubicBezTo>
                    <a:cubicBezTo>
                      <a:pt x="15" y="225"/>
                      <a:pt x="19" y="229"/>
                      <a:pt x="18" y="231"/>
                    </a:cubicBezTo>
                    <a:cubicBezTo>
                      <a:pt x="17" y="232"/>
                      <a:pt x="15" y="231"/>
                      <a:pt x="14" y="233"/>
                    </a:cubicBezTo>
                    <a:cubicBezTo>
                      <a:pt x="14" y="233"/>
                      <a:pt x="15" y="236"/>
                      <a:pt x="15" y="236"/>
                    </a:cubicBezTo>
                    <a:cubicBezTo>
                      <a:pt x="16" y="237"/>
                      <a:pt x="16" y="237"/>
                      <a:pt x="16" y="238"/>
                    </a:cubicBezTo>
                    <a:cubicBezTo>
                      <a:pt x="16" y="238"/>
                      <a:pt x="15" y="238"/>
                      <a:pt x="14" y="238"/>
                    </a:cubicBezTo>
                    <a:cubicBezTo>
                      <a:pt x="14" y="239"/>
                      <a:pt x="14" y="240"/>
                      <a:pt x="14" y="241"/>
                    </a:cubicBezTo>
                    <a:cubicBezTo>
                      <a:pt x="14" y="241"/>
                      <a:pt x="14" y="242"/>
                      <a:pt x="14" y="242"/>
                    </a:cubicBezTo>
                    <a:cubicBezTo>
                      <a:pt x="14" y="243"/>
                      <a:pt x="14" y="243"/>
                      <a:pt x="15" y="243"/>
                    </a:cubicBezTo>
                    <a:cubicBezTo>
                      <a:pt x="15" y="244"/>
                      <a:pt x="14" y="246"/>
                      <a:pt x="14" y="247"/>
                    </a:cubicBezTo>
                    <a:cubicBezTo>
                      <a:pt x="13" y="248"/>
                      <a:pt x="13" y="248"/>
                      <a:pt x="13" y="249"/>
                    </a:cubicBezTo>
                    <a:cubicBezTo>
                      <a:pt x="12" y="250"/>
                      <a:pt x="13" y="251"/>
                      <a:pt x="13" y="251"/>
                    </a:cubicBezTo>
                    <a:cubicBezTo>
                      <a:pt x="13" y="252"/>
                      <a:pt x="13" y="253"/>
                      <a:pt x="12" y="254"/>
                    </a:cubicBezTo>
                    <a:cubicBezTo>
                      <a:pt x="10" y="255"/>
                      <a:pt x="8" y="257"/>
                      <a:pt x="8" y="260"/>
                    </a:cubicBezTo>
                    <a:cubicBezTo>
                      <a:pt x="8" y="262"/>
                      <a:pt x="10" y="261"/>
                      <a:pt x="11" y="265"/>
                    </a:cubicBezTo>
                    <a:cubicBezTo>
                      <a:pt x="10" y="265"/>
                      <a:pt x="8" y="266"/>
                      <a:pt x="8" y="266"/>
                    </a:cubicBezTo>
                    <a:cubicBezTo>
                      <a:pt x="8" y="267"/>
                      <a:pt x="9" y="270"/>
                      <a:pt x="8" y="271"/>
                    </a:cubicBezTo>
                    <a:cubicBezTo>
                      <a:pt x="7" y="272"/>
                      <a:pt x="5" y="272"/>
                      <a:pt x="4" y="273"/>
                    </a:cubicBezTo>
                    <a:cubicBezTo>
                      <a:pt x="4" y="275"/>
                      <a:pt x="4" y="276"/>
                      <a:pt x="3" y="277"/>
                    </a:cubicBezTo>
                    <a:cubicBezTo>
                      <a:pt x="2" y="278"/>
                      <a:pt x="1" y="280"/>
                      <a:pt x="1" y="281"/>
                    </a:cubicBezTo>
                    <a:cubicBezTo>
                      <a:pt x="0" y="282"/>
                      <a:pt x="1" y="284"/>
                      <a:pt x="1" y="286"/>
                    </a:cubicBezTo>
                    <a:cubicBezTo>
                      <a:pt x="1" y="288"/>
                      <a:pt x="1" y="291"/>
                      <a:pt x="3" y="292"/>
                    </a:cubicBezTo>
                    <a:cubicBezTo>
                      <a:pt x="4" y="294"/>
                      <a:pt x="8" y="292"/>
                      <a:pt x="9" y="293"/>
                    </a:cubicBezTo>
                    <a:cubicBezTo>
                      <a:pt x="12" y="297"/>
                      <a:pt x="9" y="304"/>
                      <a:pt x="11" y="307"/>
                    </a:cubicBezTo>
                    <a:cubicBezTo>
                      <a:pt x="12" y="310"/>
                      <a:pt x="13" y="309"/>
                      <a:pt x="13" y="310"/>
                    </a:cubicBezTo>
                    <a:cubicBezTo>
                      <a:pt x="14" y="310"/>
                      <a:pt x="28" y="310"/>
                      <a:pt x="29" y="310"/>
                    </a:cubicBezTo>
                    <a:cubicBezTo>
                      <a:pt x="29" y="311"/>
                      <a:pt x="39" y="315"/>
                      <a:pt x="41" y="315"/>
                    </a:cubicBezTo>
                    <a:cubicBezTo>
                      <a:pt x="41" y="314"/>
                      <a:pt x="40" y="314"/>
                      <a:pt x="40" y="313"/>
                    </a:cubicBezTo>
                    <a:cubicBezTo>
                      <a:pt x="40" y="312"/>
                      <a:pt x="39" y="311"/>
                      <a:pt x="39" y="310"/>
                    </a:cubicBezTo>
                    <a:cubicBezTo>
                      <a:pt x="38" y="309"/>
                      <a:pt x="37" y="307"/>
                      <a:pt x="35" y="306"/>
                    </a:cubicBezTo>
                    <a:cubicBezTo>
                      <a:pt x="34" y="304"/>
                      <a:pt x="37" y="306"/>
                      <a:pt x="37" y="305"/>
                    </a:cubicBezTo>
                    <a:cubicBezTo>
                      <a:pt x="37" y="303"/>
                      <a:pt x="36" y="302"/>
                      <a:pt x="36" y="300"/>
                    </a:cubicBezTo>
                    <a:cubicBezTo>
                      <a:pt x="35" y="298"/>
                      <a:pt x="34" y="294"/>
                      <a:pt x="36" y="292"/>
                    </a:cubicBezTo>
                    <a:cubicBezTo>
                      <a:pt x="38" y="291"/>
                      <a:pt x="37" y="289"/>
                      <a:pt x="39" y="289"/>
                    </a:cubicBezTo>
                    <a:cubicBezTo>
                      <a:pt x="40" y="288"/>
                      <a:pt x="41" y="289"/>
                      <a:pt x="42" y="287"/>
                    </a:cubicBezTo>
                    <a:cubicBezTo>
                      <a:pt x="43" y="286"/>
                      <a:pt x="46" y="286"/>
                      <a:pt x="46" y="285"/>
                    </a:cubicBezTo>
                    <a:cubicBezTo>
                      <a:pt x="47" y="282"/>
                      <a:pt x="47" y="280"/>
                      <a:pt x="47" y="277"/>
                    </a:cubicBezTo>
                    <a:cubicBezTo>
                      <a:pt x="47" y="274"/>
                      <a:pt x="49" y="272"/>
                      <a:pt x="52" y="270"/>
                    </a:cubicBezTo>
                    <a:cubicBezTo>
                      <a:pt x="53" y="268"/>
                      <a:pt x="54" y="268"/>
                      <a:pt x="56" y="266"/>
                    </a:cubicBezTo>
                    <a:cubicBezTo>
                      <a:pt x="59" y="263"/>
                      <a:pt x="63" y="258"/>
                      <a:pt x="63" y="254"/>
                    </a:cubicBezTo>
                    <a:cubicBezTo>
                      <a:pt x="63" y="251"/>
                      <a:pt x="61" y="250"/>
                      <a:pt x="58" y="250"/>
                    </a:cubicBezTo>
                    <a:cubicBezTo>
                      <a:pt x="57" y="250"/>
                      <a:pt x="56" y="250"/>
                      <a:pt x="54" y="249"/>
                    </a:cubicBezTo>
                    <a:cubicBezTo>
                      <a:pt x="52" y="248"/>
                      <a:pt x="52" y="247"/>
                      <a:pt x="51" y="245"/>
                    </a:cubicBezTo>
                    <a:cubicBezTo>
                      <a:pt x="49" y="242"/>
                      <a:pt x="48" y="241"/>
                      <a:pt x="48" y="238"/>
                    </a:cubicBezTo>
                    <a:cubicBezTo>
                      <a:pt x="49" y="235"/>
                      <a:pt x="53" y="231"/>
                      <a:pt x="53" y="230"/>
                    </a:cubicBezTo>
                    <a:cubicBezTo>
                      <a:pt x="53" y="230"/>
                      <a:pt x="57" y="228"/>
                      <a:pt x="58" y="228"/>
                    </a:cubicBezTo>
                    <a:cubicBezTo>
                      <a:pt x="59" y="227"/>
                      <a:pt x="60" y="227"/>
                      <a:pt x="61" y="226"/>
                    </a:cubicBezTo>
                    <a:cubicBezTo>
                      <a:pt x="62" y="226"/>
                      <a:pt x="63" y="226"/>
                      <a:pt x="63" y="226"/>
                    </a:cubicBezTo>
                    <a:cubicBezTo>
                      <a:pt x="64" y="224"/>
                      <a:pt x="65" y="221"/>
                      <a:pt x="66" y="222"/>
                    </a:cubicBezTo>
                    <a:cubicBezTo>
                      <a:pt x="67" y="220"/>
                      <a:pt x="67" y="218"/>
                      <a:pt x="66" y="216"/>
                    </a:cubicBezTo>
                    <a:cubicBezTo>
                      <a:pt x="66" y="214"/>
                      <a:pt x="64" y="213"/>
                      <a:pt x="66" y="212"/>
                    </a:cubicBezTo>
                    <a:cubicBezTo>
                      <a:pt x="66" y="210"/>
                      <a:pt x="69" y="207"/>
                      <a:pt x="70" y="206"/>
                    </a:cubicBezTo>
                    <a:cubicBezTo>
                      <a:pt x="72" y="205"/>
                      <a:pt x="74" y="206"/>
                      <a:pt x="73" y="204"/>
                    </a:cubicBezTo>
                    <a:cubicBezTo>
                      <a:pt x="72" y="202"/>
                      <a:pt x="69" y="203"/>
                      <a:pt x="70" y="200"/>
                    </a:cubicBezTo>
                    <a:cubicBezTo>
                      <a:pt x="70" y="200"/>
                      <a:pt x="73" y="200"/>
                      <a:pt x="74" y="200"/>
                    </a:cubicBezTo>
                    <a:cubicBezTo>
                      <a:pt x="75" y="201"/>
                      <a:pt x="75" y="202"/>
                      <a:pt x="76" y="203"/>
                    </a:cubicBezTo>
                    <a:cubicBezTo>
                      <a:pt x="78" y="202"/>
                      <a:pt x="77" y="204"/>
                      <a:pt x="78" y="202"/>
                    </a:cubicBezTo>
                    <a:cubicBezTo>
                      <a:pt x="79" y="201"/>
                      <a:pt x="79" y="200"/>
                      <a:pt x="79" y="199"/>
                    </a:cubicBezTo>
                    <a:cubicBezTo>
                      <a:pt x="79" y="198"/>
                      <a:pt x="80" y="196"/>
                      <a:pt x="78" y="195"/>
                    </a:cubicBezTo>
                    <a:cubicBezTo>
                      <a:pt x="78" y="194"/>
                      <a:pt x="78" y="195"/>
                      <a:pt x="77" y="195"/>
                    </a:cubicBezTo>
                    <a:cubicBezTo>
                      <a:pt x="75" y="195"/>
                      <a:pt x="76" y="196"/>
                      <a:pt x="75" y="196"/>
                    </a:cubicBezTo>
                    <a:cubicBezTo>
                      <a:pt x="72" y="198"/>
                      <a:pt x="72" y="194"/>
                      <a:pt x="69" y="194"/>
                    </a:cubicBezTo>
                    <a:cubicBezTo>
                      <a:pt x="68" y="193"/>
                      <a:pt x="69" y="192"/>
                      <a:pt x="68" y="191"/>
                    </a:cubicBezTo>
                    <a:cubicBezTo>
                      <a:pt x="68" y="190"/>
                      <a:pt x="68" y="190"/>
                      <a:pt x="68" y="189"/>
                    </a:cubicBezTo>
                    <a:cubicBezTo>
                      <a:pt x="67" y="188"/>
                      <a:pt x="68" y="185"/>
                      <a:pt x="68" y="184"/>
                    </a:cubicBezTo>
                    <a:cubicBezTo>
                      <a:pt x="68" y="180"/>
                      <a:pt x="71" y="181"/>
                      <a:pt x="73" y="182"/>
                    </a:cubicBezTo>
                    <a:cubicBezTo>
                      <a:pt x="75" y="183"/>
                      <a:pt x="76" y="184"/>
                      <a:pt x="78" y="184"/>
                    </a:cubicBezTo>
                    <a:cubicBezTo>
                      <a:pt x="79" y="184"/>
                      <a:pt x="83" y="184"/>
                      <a:pt x="84" y="184"/>
                    </a:cubicBezTo>
                    <a:cubicBezTo>
                      <a:pt x="85" y="183"/>
                      <a:pt x="84" y="182"/>
                      <a:pt x="86" y="182"/>
                    </a:cubicBezTo>
                    <a:cubicBezTo>
                      <a:pt x="88" y="182"/>
                      <a:pt x="89" y="182"/>
                      <a:pt x="91" y="180"/>
                    </a:cubicBezTo>
                    <a:cubicBezTo>
                      <a:pt x="90" y="179"/>
                      <a:pt x="90" y="177"/>
                      <a:pt x="90" y="176"/>
                    </a:cubicBezTo>
                    <a:cubicBezTo>
                      <a:pt x="89" y="174"/>
                      <a:pt x="89" y="174"/>
                      <a:pt x="90" y="172"/>
                    </a:cubicBezTo>
                    <a:cubicBezTo>
                      <a:pt x="91" y="171"/>
                      <a:pt x="91" y="171"/>
                      <a:pt x="91" y="169"/>
                    </a:cubicBezTo>
                    <a:cubicBezTo>
                      <a:pt x="91" y="168"/>
                      <a:pt x="92" y="167"/>
                      <a:pt x="92" y="165"/>
                    </a:cubicBezTo>
                    <a:cubicBezTo>
                      <a:pt x="92" y="164"/>
                      <a:pt x="90" y="162"/>
                      <a:pt x="90" y="160"/>
                    </a:cubicBezTo>
                    <a:cubicBezTo>
                      <a:pt x="91" y="161"/>
                      <a:pt x="93" y="161"/>
                      <a:pt x="94" y="161"/>
                    </a:cubicBezTo>
                    <a:cubicBezTo>
                      <a:pt x="94" y="161"/>
                      <a:pt x="95" y="161"/>
                      <a:pt x="95" y="161"/>
                    </a:cubicBezTo>
                    <a:cubicBezTo>
                      <a:pt x="95" y="161"/>
                      <a:pt x="95" y="162"/>
                      <a:pt x="96" y="162"/>
                    </a:cubicBezTo>
                    <a:cubicBezTo>
                      <a:pt x="98" y="163"/>
                      <a:pt x="99" y="161"/>
                      <a:pt x="101" y="161"/>
                    </a:cubicBezTo>
                    <a:cubicBezTo>
                      <a:pt x="102" y="161"/>
                      <a:pt x="103" y="161"/>
                      <a:pt x="105" y="160"/>
                    </a:cubicBezTo>
                    <a:cubicBezTo>
                      <a:pt x="107" y="160"/>
                      <a:pt x="108" y="160"/>
                      <a:pt x="110" y="160"/>
                    </a:cubicBezTo>
                    <a:cubicBezTo>
                      <a:pt x="112" y="160"/>
                      <a:pt x="115" y="159"/>
                      <a:pt x="117" y="159"/>
                    </a:cubicBezTo>
                    <a:cubicBezTo>
                      <a:pt x="118" y="158"/>
                      <a:pt x="119" y="158"/>
                      <a:pt x="120" y="158"/>
                    </a:cubicBezTo>
                    <a:cubicBezTo>
                      <a:pt x="121" y="157"/>
                      <a:pt x="121" y="157"/>
                      <a:pt x="123" y="157"/>
                    </a:cubicBezTo>
                    <a:cubicBezTo>
                      <a:pt x="124" y="156"/>
                      <a:pt x="125" y="156"/>
                      <a:pt x="126" y="154"/>
                    </a:cubicBezTo>
                    <a:cubicBezTo>
                      <a:pt x="126" y="154"/>
                      <a:pt x="128" y="154"/>
                      <a:pt x="128" y="154"/>
                    </a:cubicBezTo>
                    <a:cubicBezTo>
                      <a:pt x="128" y="153"/>
                      <a:pt x="129" y="150"/>
                      <a:pt x="129" y="150"/>
                    </a:cubicBezTo>
                    <a:cubicBezTo>
                      <a:pt x="131" y="148"/>
                      <a:pt x="131" y="147"/>
                      <a:pt x="132" y="146"/>
                    </a:cubicBezTo>
                    <a:cubicBezTo>
                      <a:pt x="133" y="145"/>
                      <a:pt x="134" y="143"/>
                      <a:pt x="135" y="142"/>
                    </a:cubicBezTo>
                    <a:cubicBezTo>
                      <a:pt x="135" y="140"/>
                      <a:pt x="136" y="140"/>
                      <a:pt x="135" y="138"/>
                    </a:cubicBezTo>
                    <a:cubicBezTo>
                      <a:pt x="135" y="137"/>
                      <a:pt x="136" y="136"/>
                      <a:pt x="135" y="135"/>
                    </a:cubicBezTo>
                    <a:cubicBezTo>
                      <a:pt x="134" y="135"/>
                      <a:pt x="134" y="135"/>
                      <a:pt x="133" y="135"/>
                    </a:cubicBezTo>
                    <a:cubicBezTo>
                      <a:pt x="133" y="135"/>
                      <a:pt x="132" y="135"/>
                      <a:pt x="132" y="134"/>
                    </a:cubicBezTo>
                    <a:cubicBezTo>
                      <a:pt x="131" y="133"/>
                      <a:pt x="131" y="132"/>
                      <a:pt x="130" y="131"/>
                    </a:cubicBezTo>
                    <a:cubicBezTo>
                      <a:pt x="128" y="129"/>
                      <a:pt x="130" y="129"/>
                      <a:pt x="130" y="126"/>
                    </a:cubicBezTo>
                    <a:cubicBezTo>
                      <a:pt x="130" y="123"/>
                      <a:pt x="128" y="122"/>
                      <a:pt x="126" y="121"/>
                    </a:cubicBezTo>
                    <a:cubicBezTo>
                      <a:pt x="124" y="120"/>
                      <a:pt x="121" y="119"/>
                      <a:pt x="121" y="117"/>
                    </a:cubicBezTo>
                    <a:cubicBezTo>
                      <a:pt x="121" y="116"/>
                      <a:pt x="122" y="114"/>
                      <a:pt x="123" y="113"/>
                    </a:cubicBezTo>
                    <a:cubicBezTo>
                      <a:pt x="123" y="113"/>
                      <a:pt x="123" y="113"/>
                      <a:pt x="122" y="113"/>
                    </a:cubicBezTo>
                    <a:cubicBezTo>
                      <a:pt x="122" y="112"/>
                      <a:pt x="121" y="113"/>
                      <a:pt x="121" y="112"/>
                    </a:cubicBezTo>
                    <a:cubicBezTo>
                      <a:pt x="121" y="112"/>
                      <a:pt x="121" y="111"/>
                      <a:pt x="121" y="111"/>
                    </a:cubicBezTo>
                    <a:cubicBezTo>
                      <a:pt x="121" y="111"/>
                      <a:pt x="121" y="111"/>
                      <a:pt x="121" y="111"/>
                    </a:cubicBezTo>
                    <a:cubicBezTo>
                      <a:pt x="121" y="110"/>
                      <a:pt x="121" y="110"/>
                      <a:pt x="121" y="110"/>
                    </a:cubicBezTo>
                    <a:cubicBezTo>
                      <a:pt x="120" y="110"/>
                      <a:pt x="121" y="109"/>
                      <a:pt x="121" y="109"/>
                    </a:cubicBezTo>
                    <a:cubicBezTo>
                      <a:pt x="121" y="108"/>
                      <a:pt x="121" y="107"/>
                      <a:pt x="121" y="107"/>
                    </a:cubicBezTo>
                    <a:cubicBezTo>
                      <a:pt x="121" y="107"/>
                      <a:pt x="121" y="107"/>
                      <a:pt x="121" y="106"/>
                    </a:cubicBezTo>
                    <a:cubicBezTo>
                      <a:pt x="121" y="106"/>
                      <a:pt x="121" y="106"/>
                      <a:pt x="121" y="105"/>
                    </a:cubicBezTo>
                    <a:cubicBezTo>
                      <a:pt x="121" y="105"/>
                      <a:pt x="121" y="105"/>
                      <a:pt x="121" y="104"/>
                    </a:cubicBezTo>
                    <a:cubicBezTo>
                      <a:pt x="121" y="104"/>
                      <a:pt x="121" y="104"/>
                      <a:pt x="121" y="103"/>
                    </a:cubicBezTo>
                    <a:cubicBezTo>
                      <a:pt x="122" y="103"/>
                      <a:pt x="123" y="103"/>
                      <a:pt x="123" y="103"/>
                    </a:cubicBezTo>
                    <a:cubicBezTo>
                      <a:pt x="123" y="103"/>
                      <a:pt x="123" y="102"/>
                      <a:pt x="123" y="102"/>
                    </a:cubicBezTo>
                    <a:cubicBezTo>
                      <a:pt x="123" y="101"/>
                      <a:pt x="123" y="100"/>
                      <a:pt x="123" y="100"/>
                    </a:cubicBezTo>
                    <a:cubicBezTo>
                      <a:pt x="123" y="99"/>
                      <a:pt x="123" y="99"/>
                      <a:pt x="123" y="99"/>
                    </a:cubicBezTo>
                    <a:cubicBezTo>
                      <a:pt x="123" y="98"/>
                      <a:pt x="123" y="98"/>
                      <a:pt x="123" y="97"/>
                    </a:cubicBezTo>
                    <a:cubicBezTo>
                      <a:pt x="123" y="97"/>
                      <a:pt x="123" y="97"/>
                      <a:pt x="123" y="96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22" y="94"/>
                      <a:pt x="123" y="94"/>
                      <a:pt x="123" y="94"/>
                    </a:cubicBezTo>
                    <a:cubicBezTo>
                      <a:pt x="122" y="94"/>
                      <a:pt x="122" y="93"/>
                      <a:pt x="122" y="93"/>
                    </a:cubicBezTo>
                    <a:cubicBezTo>
                      <a:pt x="122" y="93"/>
                      <a:pt x="122" y="93"/>
                      <a:pt x="123" y="92"/>
                    </a:cubicBezTo>
                    <a:cubicBezTo>
                      <a:pt x="123" y="92"/>
                      <a:pt x="123" y="92"/>
                      <a:pt x="123" y="92"/>
                    </a:cubicBezTo>
                    <a:cubicBezTo>
                      <a:pt x="123" y="91"/>
                      <a:pt x="123" y="92"/>
                      <a:pt x="124" y="91"/>
                    </a:cubicBezTo>
                    <a:cubicBezTo>
                      <a:pt x="124" y="91"/>
                      <a:pt x="124" y="90"/>
                      <a:pt x="124" y="89"/>
                    </a:cubicBezTo>
                    <a:cubicBezTo>
                      <a:pt x="124" y="89"/>
                      <a:pt x="123" y="88"/>
                      <a:pt x="124" y="87"/>
                    </a:cubicBezTo>
                    <a:cubicBezTo>
                      <a:pt x="124" y="87"/>
                      <a:pt x="124" y="87"/>
                      <a:pt x="124" y="86"/>
                    </a:cubicBezTo>
                    <a:cubicBezTo>
                      <a:pt x="124" y="86"/>
                      <a:pt x="125" y="86"/>
                      <a:pt x="125" y="85"/>
                    </a:cubicBezTo>
                    <a:cubicBezTo>
                      <a:pt x="125" y="85"/>
                      <a:pt x="125" y="85"/>
                      <a:pt x="125" y="84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25" y="84"/>
                      <a:pt x="125" y="84"/>
                      <a:pt x="126" y="83"/>
                    </a:cubicBezTo>
                    <a:cubicBezTo>
                      <a:pt x="126" y="83"/>
                      <a:pt x="126" y="83"/>
                      <a:pt x="126" y="82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26" y="82"/>
                      <a:pt x="126" y="82"/>
                      <a:pt x="126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5" y="81"/>
                      <a:pt x="125" y="81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25" y="79"/>
                      <a:pt x="125" y="79"/>
                      <a:pt x="125" y="78"/>
                    </a:cubicBezTo>
                    <a:cubicBezTo>
                      <a:pt x="125" y="78"/>
                      <a:pt x="125" y="78"/>
                      <a:pt x="126" y="78"/>
                    </a:cubicBezTo>
                    <a:cubicBezTo>
                      <a:pt x="126" y="78"/>
                      <a:pt x="126" y="78"/>
                      <a:pt x="126" y="77"/>
                    </a:cubicBezTo>
                    <a:cubicBezTo>
                      <a:pt x="126" y="77"/>
                      <a:pt x="126" y="77"/>
                      <a:pt x="126" y="77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8" y="75"/>
                      <a:pt x="131" y="72"/>
                      <a:pt x="132" y="72"/>
                    </a:cubicBezTo>
                    <a:cubicBezTo>
                      <a:pt x="134" y="71"/>
                      <a:pt x="137" y="63"/>
                      <a:pt x="141" y="60"/>
                    </a:cubicBezTo>
                    <a:cubicBezTo>
                      <a:pt x="145" y="57"/>
                      <a:pt x="148" y="53"/>
                      <a:pt x="152" y="51"/>
                    </a:cubicBezTo>
                    <a:cubicBezTo>
                      <a:pt x="155" y="49"/>
                      <a:pt x="154" y="49"/>
                      <a:pt x="158" y="49"/>
                    </a:cubicBezTo>
                    <a:cubicBezTo>
                      <a:pt x="158" y="47"/>
                      <a:pt x="160" y="38"/>
                      <a:pt x="156" y="34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3" name="Line 176"/>
              <p:cNvSpPr>
                <a:spLocks noChangeShapeType="1"/>
              </p:cNvSpPr>
              <p:nvPr/>
            </p:nvSpPr>
            <p:spPr bwMode="auto">
              <a:xfrm>
                <a:off x="3085538" y="5773230"/>
                <a:ext cx="1138" cy="1138"/>
              </a:xfrm>
              <a:prstGeom prst="line">
                <a:avLst/>
              </a:pr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4" name="Line 177"/>
              <p:cNvSpPr>
                <a:spLocks noChangeShapeType="1"/>
              </p:cNvSpPr>
              <p:nvPr/>
            </p:nvSpPr>
            <p:spPr bwMode="auto">
              <a:xfrm>
                <a:off x="3085538" y="5773230"/>
                <a:ext cx="1138" cy="1138"/>
              </a:xfrm>
              <a:prstGeom prst="line">
                <a:avLst/>
              </a:pr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5" name="Freeform 178"/>
              <p:cNvSpPr>
                <a:spLocks/>
              </p:cNvSpPr>
              <p:nvPr/>
            </p:nvSpPr>
            <p:spPr bwMode="auto">
              <a:xfrm>
                <a:off x="3157215" y="6021254"/>
                <a:ext cx="62575" cy="71677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29"/>
                  </a:cxn>
                  <a:cxn ang="0">
                    <a:pos x="3" y="29"/>
                  </a:cxn>
                  <a:cxn ang="0">
                    <a:pos x="6" y="29"/>
                  </a:cxn>
                  <a:cxn ang="0">
                    <a:pos x="9" y="30"/>
                  </a:cxn>
                  <a:cxn ang="0">
                    <a:pos x="11" y="29"/>
                  </a:cxn>
                  <a:cxn ang="0">
                    <a:pos x="12" y="30"/>
                  </a:cxn>
                  <a:cxn ang="0">
                    <a:pos x="14" y="30"/>
                  </a:cxn>
                  <a:cxn ang="0">
                    <a:pos x="16" y="31"/>
                  </a:cxn>
                  <a:cxn ang="0">
                    <a:pos x="17" y="32"/>
                  </a:cxn>
                  <a:cxn ang="0">
                    <a:pos x="18" y="31"/>
                  </a:cxn>
                  <a:cxn ang="0">
                    <a:pos x="21" y="31"/>
                  </a:cxn>
                  <a:cxn ang="0">
                    <a:pos x="26" y="30"/>
                  </a:cxn>
                  <a:cxn ang="0">
                    <a:pos x="27" y="28"/>
                  </a:cxn>
                  <a:cxn ang="0">
                    <a:pos x="28" y="27"/>
                  </a:cxn>
                  <a:cxn ang="0">
                    <a:pos x="28" y="26"/>
                  </a:cxn>
                  <a:cxn ang="0">
                    <a:pos x="27" y="26"/>
                  </a:cxn>
                  <a:cxn ang="0">
                    <a:pos x="24" y="26"/>
                  </a:cxn>
                  <a:cxn ang="0">
                    <a:pos x="22" y="25"/>
                  </a:cxn>
                  <a:cxn ang="0">
                    <a:pos x="22" y="25"/>
                  </a:cxn>
                  <a:cxn ang="0">
                    <a:pos x="20" y="25"/>
                  </a:cxn>
                  <a:cxn ang="0">
                    <a:pos x="19" y="24"/>
                  </a:cxn>
                  <a:cxn ang="0">
                    <a:pos x="18" y="23"/>
                  </a:cxn>
                  <a:cxn ang="0">
                    <a:pos x="16" y="21"/>
                  </a:cxn>
                  <a:cxn ang="0">
                    <a:pos x="15" y="21"/>
                  </a:cxn>
                  <a:cxn ang="0">
                    <a:pos x="15" y="20"/>
                  </a:cxn>
                  <a:cxn ang="0">
                    <a:pos x="14" y="20"/>
                  </a:cxn>
                  <a:cxn ang="0">
                    <a:pos x="13" y="18"/>
                  </a:cxn>
                  <a:cxn ang="0">
                    <a:pos x="11" y="18"/>
                  </a:cxn>
                  <a:cxn ang="0">
                    <a:pos x="10" y="17"/>
                  </a:cxn>
                  <a:cxn ang="0">
                    <a:pos x="8" y="15"/>
                  </a:cxn>
                  <a:cxn ang="0">
                    <a:pos x="8" y="14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29"/>
                  </a:cxn>
                </a:cxnLst>
                <a:rect l="0" t="0" r="r" b="b"/>
                <a:pathLst>
                  <a:path w="28" h="32">
                    <a:moveTo>
                      <a:pt x="0" y="29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2" y="29"/>
                      <a:pt x="2" y="29"/>
                      <a:pt x="3" y="29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30"/>
                      <a:pt x="10" y="30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3" y="30"/>
                      <a:pt x="13" y="30"/>
                      <a:pt x="14" y="30"/>
                    </a:cubicBezTo>
                    <a:cubicBezTo>
                      <a:pt x="15" y="30"/>
                      <a:pt x="15" y="31"/>
                      <a:pt x="16" y="31"/>
                    </a:cubicBezTo>
                    <a:cubicBezTo>
                      <a:pt x="16" y="31"/>
                      <a:pt x="17" y="32"/>
                      <a:pt x="17" y="32"/>
                    </a:cubicBezTo>
                    <a:cubicBezTo>
                      <a:pt x="17" y="31"/>
                      <a:pt x="17" y="32"/>
                      <a:pt x="18" y="31"/>
                    </a:cubicBezTo>
                    <a:cubicBezTo>
                      <a:pt x="19" y="30"/>
                      <a:pt x="20" y="31"/>
                      <a:pt x="21" y="31"/>
                    </a:cubicBezTo>
                    <a:cubicBezTo>
                      <a:pt x="21" y="29"/>
                      <a:pt x="25" y="30"/>
                      <a:pt x="26" y="30"/>
                    </a:cubicBezTo>
                    <a:cubicBezTo>
                      <a:pt x="27" y="30"/>
                      <a:pt x="26" y="29"/>
                      <a:pt x="27" y="28"/>
                    </a:cubicBezTo>
                    <a:cubicBezTo>
                      <a:pt x="27" y="28"/>
                      <a:pt x="27" y="27"/>
                      <a:pt x="28" y="27"/>
                    </a:cubicBezTo>
                    <a:cubicBezTo>
                      <a:pt x="28" y="27"/>
                      <a:pt x="28" y="26"/>
                      <a:pt x="28" y="26"/>
                    </a:cubicBezTo>
                    <a:cubicBezTo>
                      <a:pt x="28" y="26"/>
                      <a:pt x="27" y="26"/>
                      <a:pt x="27" y="26"/>
                    </a:cubicBezTo>
                    <a:cubicBezTo>
                      <a:pt x="26" y="26"/>
                      <a:pt x="24" y="26"/>
                      <a:pt x="24" y="26"/>
                    </a:cubicBezTo>
                    <a:cubicBezTo>
                      <a:pt x="23" y="26"/>
                      <a:pt x="23" y="25"/>
                      <a:pt x="22" y="25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1" y="26"/>
                      <a:pt x="21" y="25"/>
                      <a:pt x="20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3"/>
                    </a:cubicBezTo>
                    <a:cubicBezTo>
                      <a:pt x="17" y="22"/>
                      <a:pt x="17" y="22"/>
                      <a:pt x="16" y="21"/>
                    </a:cubicBezTo>
                    <a:cubicBezTo>
                      <a:pt x="16" y="21"/>
                      <a:pt x="16" y="21"/>
                      <a:pt x="15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4" y="20"/>
                    </a:cubicBezTo>
                    <a:cubicBezTo>
                      <a:pt x="14" y="20"/>
                      <a:pt x="13" y="19"/>
                      <a:pt x="13" y="18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7"/>
                      <a:pt x="11" y="17"/>
                      <a:pt x="10" y="17"/>
                    </a:cubicBezTo>
                    <a:cubicBezTo>
                      <a:pt x="9" y="16"/>
                      <a:pt x="9" y="16"/>
                      <a:pt x="8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1"/>
                      <a:pt x="5" y="8"/>
                      <a:pt x="4" y="8"/>
                    </a:cubicBezTo>
                    <a:cubicBezTo>
                      <a:pt x="3" y="8"/>
                      <a:pt x="2" y="8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28"/>
                      <a:pt x="0" y="29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6" name="Freeform 179"/>
              <p:cNvSpPr>
                <a:spLocks/>
              </p:cNvSpPr>
              <p:nvPr/>
            </p:nvSpPr>
            <p:spPr bwMode="auto">
              <a:xfrm>
                <a:off x="3314221" y="5979158"/>
                <a:ext cx="39821" cy="32994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7" y="3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6" y="7"/>
                  </a:cxn>
                  <a:cxn ang="0">
                    <a:pos x="15" y="7"/>
                  </a:cxn>
                  <a:cxn ang="0">
                    <a:pos x="13" y="8"/>
                  </a:cxn>
                  <a:cxn ang="0">
                    <a:pos x="12" y="8"/>
                  </a:cxn>
                  <a:cxn ang="0">
                    <a:pos x="11" y="9"/>
                  </a:cxn>
                  <a:cxn ang="0">
                    <a:pos x="10" y="10"/>
                  </a:cxn>
                  <a:cxn ang="0">
                    <a:pos x="9" y="11"/>
                  </a:cxn>
                  <a:cxn ang="0">
                    <a:pos x="7" y="12"/>
                  </a:cxn>
                  <a:cxn ang="0">
                    <a:pos x="8" y="13"/>
                  </a:cxn>
                  <a:cxn ang="0">
                    <a:pos x="5" y="13"/>
                  </a:cxn>
                  <a:cxn ang="0">
                    <a:pos x="4" y="15"/>
                  </a:cxn>
                  <a:cxn ang="0">
                    <a:pos x="3" y="14"/>
                  </a:cxn>
                  <a:cxn ang="0">
                    <a:pos x="2" y="13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8" y="0"/>
                  </a:cxn>
                </a:cxnLst>
                <a:rect l="0" t="0" r="r" b="b"/>
                <a:pathLst>
                  <a:path w="18" h="15">
                    <a:moveTo>
                      <a:pt x="10" y="0"/>
                    </a:moveTo>
                    <a:cubicBezTo>
                      <a:pt x="11" y="0"/>
                      <a:pt x="11" y="0"/>
                      <a:pt x="12" y="1"/>
                    </a:cubicBezTo>
                    <a:cubicBezTo>
                      <a:pt x="12" y="1"/>
                      <a:pt x="12" y="1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5" y="2"/>
                    </a:cubicBezTo>
                    <a:cubicBezTo>
                      <a:pt x="15" y="2"/>
                      <a:pt x="15" y="1"/>
                      <a:pt x="16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7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1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9" y="11"/>
                      <a:pt x="9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2"/>
                      <a:pt x="8" y="12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3"/>
                      <a:pt x="6" y="13"/>
                      <a:pt x="5" y="13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1" y="12"/>
                    </a:cubicBezTo>
                    <a:cubicBezTo>
                      <a:pt x="1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7"/>
                      <a:pt x="4" y="7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5" y="6"/>
                      <a:pt x="6" y="6"/>
                      <a:pt x="7" y="6"/>
                    </a:cubicBezTo>
                    <a:cubicBezTo>
                      <a:pt x="7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10" y="0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7" name="Freeform 180"/>
              <p:cNvSpPr>
                <a:spLocks/>
              </p:cNvSpPr>
              <p:nvPr/>
            </p:nvSpPr>
            <p:spPr bwMode="auto">
              <a:xfrm>
                <a:off x="3289191" y="5979158"/>
                <a:ext cx="35270" cy="28443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6" y="3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5"/>
                  </a:cxn>
                  <a:cxn ang="0">
                    <a:pos x="13" y="6"/>
                  </a:cxn>
                  <a:cxn ang="0">
                    <a:pos x="12" y="8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8" y="10"/>
                  </a:cxn>
                  <a:cxn ang="0">
                    <a:pos x="7" y="11"/>
                  </a:cxn>
                  <a:cxn ang="0">
                    <a:pos x="6" y="13"/>
                  </a:cxn>
                  <a:cxn ang="0">
                    <a:pos x="4" y="12"/>
                  </a:cxn>
                  <a:cxn ang="0">
                    <a:pos x="2" y="9"/>
                  </a:cxn>
                  <a:cxn ang="0">
                    <a:pos x="1" y="7"/>
                  </a:cxn>
                  <a:cxn ang="0">
                    <a:pos x="1" y="6"/>
                  </a:cxn>
                  <a:cxn ang="0">
                    <a:pos x="3" y="7"/>
                  </a:cxn>
                  <a:cxn ang="0">
                    <a:pos x="6" y="8"/>
                  </a:cxn>
                  <a:cxn ang="0">
                    <a:pos x="5" y="6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7" y="5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5" y="1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10" y="1"/>
                  </a:cxn>
                  <a:cxn ang="0">
                    <a:pos x="12" y="2"/>
                  </a:cxn>
                  <a:cxn ang="0">
                    <a:pos x="13" y="0"/>
                  </a:cxn>
                </a:cxnLst>
                <a:rect l="0" t="0" r="r" b="b"/>
                <a:pathLst>
                  <a:path w="16" h="13">
                    <a:moveTo>
                      <a:pt x="14" y="1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6" y="1"/>
                      <a:pt x="16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2" y="7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1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3" y="12"/>
                      <a:pt x="3" y="12"/>
                      <a:pt x="2" y="11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4" y="8"/>
                      <a:pt x="5" y="9"/>
                      <a:pt x="6" y="8"/>
                    </a:cubicBezTo>
                    <a:cubicBezTo>
                      <a:pt x="7" y="8"/>
                      <a:pt x="6" y="7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4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9" y="0"/>
                    </a:cubicBezTo>
                    <a:cubicBezTo>
                      <a:pt x="9" y="0"/>
                      <a:pt x="9" y="1"/>
                      <a:pt x="10" y="1"/>
                    </a:cubicBezTo>
                    <a:cubicBezTo>
                      <a:pt x="10" y="1"/>
                      <a:pt x="11" y="1"/>
                      <a:pt x="11" y="2"/>
                    </a:cubicBezTo>
                    <a:cubicBezTo>
                      <a:pt x="11" y="2"/>
                      <a:pt x="12" y="2"/>
                      <a:pt x="12" y="2"/>
                    </a:cubicBezTo>
                    <a:cubicBezTo>
                      <a:pt x="13" y="1"/>
                      <a:pt x="12" y="1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8" name="Freeform 181"/>
              <p:cNvSpPr>
                <a:spLocks noEditPoints="1"/>
              </p:cNvSpPr>
              <p:nvPr/>
            </p:nvSpPr>
            <p:spPr bwMode="auto">
              <a:xfrm>
                <a:off x="3027515" y="5225985"/>
                <a:ext cx="160419" cy="885149"/>
              </a:xfrm>
              <a:custGeom>
                <a:avLst/>
                <a:gdLst/>
                <a:ahLst/>
                <a:cxnLst>
                  <a:cxn ang="0">
                    <a:pos x="64" y="43"/>
                  </a:cxn>
                  <a:cxn ang="0">
                    <a:pos x="62" y="33"/>
                  </a:cxn>
                  <a:cxn ang="0">
                    <a:pos x="60" y="27"/>
                  </a:cxn>
                  <a:cxn ang="0">
                    <a:pos x="59" y="21"/>
                  </a:cxn>
                  <a:cxn ang="0">
                    <a:pos x="57" y="14"/>
                  </a:cxn>
                  <a:cxn ang="0">
                    <a:pos x="55" y="6"/>
                  </a:cxn>
                  <a:cxn ang="0">
                    <a:pos x="52" y="2"/>
                  </a:cxn>
                  <a:cxn ang="0">
                    <a:pos x="50" y="1"/>
                  </a:cxn>
                  <a:cxn ang="0">
                    <a:pos x="46" y="8"/>
                  </a:cxn>
                  <a:cxn ang="0">
                    <a:pos x="44" y="52"/>
                  </a:cxn>
                  <a:cxn ang="0">
                    <a:pos x="42" y="75"/>
                  </a:cxn>
                  <a:cxn ang="0">
                    <a:pos x="36" y="104"/>
                  </a:cxn>
                  <a:cxn ang="0">
                    <a:pos x="31" y="154"/>
                  </a:cxn>
                  <a:cxn ang="0">
                    <a:pos x="18" y="183"/>
                  </a:cxn>
                  <a:cxn ang="0">
                    <a:pos x="17" y="208"/>
                  </a:cxn>
                  <a:cxn ang="0">
                    <a:pos x="12" y="242"/>
                  </a:cxn>
                  <a:cxn ang="0">
                    <a:pos x="24" y="224"/>
                  </a:cxn>
                  <a:cxn ang="0">
                    <a:pos x="22" y="244"/>
                  </a:cxn>
                  <a:cxn ang="0">
                    <a:pos x="16" y="247"/>
                  </a:cxn>
                  <a:cxn ang="0">
                    <a:pos x="9" y="270"/>
                  </a:cxn>
                  <a:cxn ang="0">
                    <a:pos x="7" y="281"/>
                  </a:cxn>
                  <a:cxn ang="0">
                    <a:pos x="6" y="294"/>
                  </a:cxn>
                  <a:cxn ang="0">
                    <a:pos x="4" y="312"/>
                  </a:cxn>
                  <a:cxn ang="0">
                    <a:pos x="9" y="330"/>
                  </a:cxn>
                  <a:cxn ang="0">
                    <a:pos x="8" y="342"/>
                  </a:cxn>
                  <a:cxn ang="0">
                    <a:pos x="19" y="357"/>
                  </a:cxn>
                  <a:cxn ang="0">
                    <a:pos x="14" y="361"/>
                  </a:cxn>
                  <a:cxn ang="0">
                    <a:pos x="20" y="374"/>
                  </a:cxn>
                  <a:cxn ang="0">
                    <a:pos x="31" y="375"/>
                  </a:cxn>
                  <a:cxn ang="0">
                    <a:pos x="32" y="379"/>
                  </a:cxn>
                  <a:cxn ang="0">
                    <a:pos x="38" y="386"/>
                  </a:cxn>
                  <a:cxn ang="0">
                    <a:pos x="48" y="391"/>
                  </a:cxn>
                  <a:cxn ang="0">
                    <a:pos x="62" y="395"/>
                  </a:cxn>
                  <a:cxn ang="0">
                    <a:pos x="71" y="385"/>
                  </a:cxn>
                  <a:cxn ang="0">
                    <a:pos x="61" y="384"/>
                  </a:cxn>
                  <a:cxn ang="0">
                    <a:pos x="60" y="357"/>
                  </a:cxn>
                  <a:cxn ang="0">
                    <a:pos x="32" y="345"/>
                  </a:cxn>
                  <a:cxn ang="0">
                    <a:pos x="20" y="316"/>
                  </a:cxn>
                  <a:cxn ang="0">
                    <a:pos x="30" y="300"/>
                  </a:cxn>
                  <a:cxn ang="0">
                    <a:pos x="33" y="282"/>
                  </a:cxn>
                  <a:cxn ang="0">
                    <a:pos x="35" y="273"/>
                  </a:cxn>
                  <a:cxn ang="0">
                    <a:pos x="31" y="259"/>
                  </a:cxn>
                  <a:cxn ang="0">
                    <a:pos x="34" y="250"/>
                  </a:cxn>
                  <a:cxn ang="0">
                    <a:pos x="31" y="234"/>
                  </a:cxn>
                  <a:cxn ang="0">
                    <a:pos x="32" y="213"/>
                  </a:cxn>
                  <a:cxn ang="0">
                    <a:pos x="36" y="199"/>
                  </a:cxn>
                  <a:cxn ang="0">
                    <a:pos x="38" y="185"/>
                  </a:cxn>
                  <a:cxn ang="0">
                    <a:pos x="43" y="168"/>
                  </a:cxn>
                  <a:cxn ang="0">
                    <a:pos x="45" y="158"/>
                  </a:cxn>
                  <a:cxn ang="0">
                    <a:pos x="44" y="126"/>
                  </a:cxn>
                  <a:cxn ang="0">
                    <a:pos x="48" y="109"/>
                  </a:cxn>
                  <a:cxn ang="0">
                    <a:pos x="61" y="82"/>
                  </a:cxn>
                  <a:cxn ang="0">
                    <a:pos x="60" y="66"/>
                  </a:cxn>
                  <a:cxn ang="0">
                    <a:pos x="68" y="56"/>
                  </a:cxn>
                  <a:cxn ang="0">
                    <a:pos x="70" y="45"/>
                  </a:cxn>
                </a:cxnLst>
                <a:rect l="0" t="0" r="r" b="b"/>
                <a:pathLst>
                  <a:path w="72" h="395">
                    <a:moveTo>
                      <a:pt x="34" y="113"/>
                    </a:moveTo>
                    <a:cubicBezTo>
                      <a:pt x="34" y="113"/>
                      <a:pt x="34" y="113"/>
                      <a:pt x="34" y="113"/>
                    </a:cubicBezTo>
                    <a:cubicBezTo>
                      <a:pt x="34" y="113"/>
                      <a:pt x="34" y="113"/>
                      <a:pt x="34" y="113"/>
                    </a:cubicBezTo>
                    <a:moveTo>
                      <a:pt x="64" y="45"/>
                    </a:moveTo>
                    <a:cubicBezTo>
                      <a:pt x="64" y="45"/>
                      <a:pt x="64" y="44"/>
                      <a:pt x="64" y="43"/>
                    </a:cubicBezTo>
                    <a:cubicBezTo>
                      <a:pt x="64" y="42"/>
                      <a:pt x="64" y="41"/>
                      <a:pt x="64" y="40"/>
                    </a:cubicBezTo>
                    <a:cubicBezTo>
                      <a:pt x="64" y="39"/>
                      <a:pt x="64" y="38"/>
                      <a:pt x="63" y="37"/>
                    </a:cubicBezTo>
                    <a:cubicBezTo>
                      <a:pt x="63" y="36"/>
                      <a:pt x="63" y="35"/>
                      <a:pt x="62" y="35"/>
                    </a:cubicBezTo>
                    <a:cubicBezTo>
                      <a:pt x="62" y="35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3"/>
                    </a:cubicBezTo>
                    <a:cubicBezTo>
                      <a:pt x="62" y="33"/>
                      <a:pt x="61" y="32"/>
                      <a:pt x="61" y="32"/>
                    </a:cubicBezTo>
                    <a:cubicBezTo>
                      <a:pt x="60" y="31"/>
                      <a:pt x="61" y="31"/>
                      <a:pt x="61" y="30"/>
                    </a:cubicBezTo>
                    <a:cubicBezTo>
                      <a:pt x="60" y="30"/>
                      <a:pt x="59" y="29"/>
                      <a:pt x="59" y="29"/>
                    </a:cubicBezTo>
                    <a:cubicBezTo>
                      <a:pt x="59" y="29"/>
                      <a:pt x="59" y="28"/>
                      <a:pt x="59" y="28"/>
                    </a:cubicBezTo>
                    <a:cubicBezTo>
                      <a:pt x="59" y="28"/>
                      <a:pt x="60" y="27"/>
                      <a:pt x="60" y="27"/>
                    </a:cubicBezTo>
                    <a:cubicBezTo>
                      <a:pt x="59" y="26"/>
                      <a:pt x="58" y="26"/>
                      <a:pt x="58" y="26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4"/>
                      <a:pt x="58" y="24"/>
                      <a:pt x="58" y="23"/>
                    </a:cubicBezTo>
                    <a:cubicBezTo>
                      <a:pt x="57" y="23"/>
                      <a:pt x="57" y="22"/>
                      <a:pt x="58" y="22"/>
                    </a:cubicBezTo>
                    <a:cubicBezTo>
                      <a:pt x="58" y="21"/>
                      <a:pt x="58" y="21"/>
                      <a:pt x="59" y="21"/>
                    </a:cubicBezTo>
                    <a:cubicBezTo>
                      <a:pt x="59" y="20"/>
                      <a:pt x="59" y="20"/>
                      <a:pt x="59" y="19"/>
                    </a:cubicBezTo>
                    <a:cubicBezTo>
                      <a:pt x="59" y="19"/>
                      <a:pt x="58" y="19"/>
                      <a:pt x="58" y="18"/>
                    </a:cubicBezTo>
                    <a:cubicBezTo>
                      <a:pt x="58" y="18"/>
                      <a:pt x="59" y="17"/>
                      <a:pt x="60" y="17"/>
                    </a:cubicBezTo>
                    <a:cubicBezTo>
                      <a:pt x="60" y="16"/>
                      <a:pt x="59" y="16"/>
                      <a:pt x="59" y="15"/>
                    </a:cubicBezTo>
                    <a:cubicBezTo>
                      <a:pt x="58" y="15"/>
                      <a:pt x="58" y="15"/>
                      <a:pt x="57" y="14"/>
                    </a:cubicBezTo>
                    <a:cubicBezTo>
                      <a:pt x="57" y="14"/>
                      <a:pt x="57" y="13"/>
                      <a:pt x="56" y="13"/>
                    </a:cubicBezTo>
                    <a:cubicBezTo>
                      <a:pt x="56" y="12"/>
                      <a:pt x="55" y="12"/>
                      <a:pt x="55" y="12"/>
                    </a:cubicBezTo>
                    <a:cubicBezTo>
                      <a:pt x="55" y="11"/>
                      <a:pt x="55" y="9"/>
                      <a:pt x="55" y="9"/>
                    </a:cubicBezTo>
                    <a:cubicBezTo>
                      <a:pt x="55" y="8"/>
                      <a:pt x="55" y="8"/>
                      <a:pt x="55" y="7"/>
                    </a:cubicBezTo>
                    <a:cubicBezTo>
                      <a:pt x="55" y="7"/>
                      <a:pt x="55" y="6"/>
                      <a:pt x="55" y="6"/>
                    </a:cubicBezTo>
                    <a:cubicBezTo>
                      <a:pt x="55" y="6"/>
                      <a:pt x="55" y="5"/>
                      <a:pt x="55" y="5"/>
                    </a:cubicBezTo>
                    <a:cubicBezTo>
                      <a:pt x="55" y="4"/>
                      <a:pt x="55" y="5"/>
                      <a:pt x="54" y="4"/>
                    </a:cubicBezTo>
                    <a:cubicBezTo>
                      <a:pt x="54" y="4"/>
                      <a:pt x="53" y="4"/>
                      <a:pt x="53" y="3"/>
                    </a:cubicBezTo>
                    <a:cubicBezTo>
                      <a:pt x="53" y="3"/>
                      <a:pt x="53" y="3"/>
                      <a:pt x="53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2" y="1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1"/>
                      <a:pt x="51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9" y="2"/>
                      <a:pt x="49" y="2"/>
                      <a:pt x="49" y="3"/>
                    </a:cubicBezTo>
                    <a:cubicBezTo>
                      <a:pt x="49" y="4"/>
                      <a:pt x="49" y="4"/>
                      <a:pt x="48" y="5"/>
                    </a:cubicBezTo>
                    <a:cubicBezTo>
                      <a:pt x="48" y="5"/>
                      <a:pt x="47" y="5"/>
                      <a:pt x="46" y="6"/>
                    </a:cubicBezTo>
                    <a:cubicBezTo>
                      <a:pt x="46" y="6"/>
                      <a:pt x="45" y="6"/>
                      <a:pt x="45" y="6"/>
                    </a:cubicBezTo>
                    <a:cubicBezTo>
                      <a:pt x="45" y="7"/>
                      <a:pt x="45" y="8"/>
                      <a:pt x="46" y="8"/>
                    </a:cubicBezTo>
                    <a:cubicBezTo>
                      <a:pt x="46" y="10"/>
                      <a:pt x="45" y="12"/>
                      <a:pt x="46" y="13"/>
                    </a:cubicBezTo>
                    <a:cubicBezTo>
                      <a:pt x="46" y="15"/>
                      <a:pt x="47" y="16"/>
                      <a:pt x="46" y="19"/>
                    </a:cubicBezTo>
                    <a:cubicBezTo>
                      <a:pt x="46" y="23"/>
                      <a:pt x="47" y="28"/>
                      <a:pt x="47" y="32"/>
                    </a:cubicBezTo>
                    <a:cubicBezTo>
                      <a:pt x="47" y="35"/>
                      <a:pt x="45" y="41"/>
                      <a:pt x="45" y="44"/>
                    </a:cubicBezTo>
                    <a:cubicBezTo>
                      <a:pt x="43" y="48"/>
                      <a:pt x="42" y="49"/>
                      <a:pt x="44" y="52"/>
                    </a:cubicBezTo>
                    <a:cubicBezTo>
                      <a:pt x="44" y="54"/>
                      <a:pt x="44" y="57"/>
                      <a:pt x="43" y="59"/>
                    </a:cubicBezTo>
                    <a:cubicBezTo>
                      <a:pt x="43" y="60"/>
                      <a:pt x="44" y="62"/>
                      <a:pt x="43" y="63"/>
                    </a:cubicBezTo>
                    <a:cubicBezTo>
                      <a:pt x="43" y="64"/>
                      <a:pt x="44" y="64"/>
                      <a:pt x="43" y="65"/>
                    </a:cubicBezTo>
                    <a:cubicBezTo>
                      <a:pt x="43" y="67"/>
                      <a:pt x="43" y="66"/>
                      <a:pt x="42" y="68"/>
                    </a:cubicBezTo>
                    <a:cubicBezTo>
                      <a:pt x="41" y="70"/>
                      <a:pt x="42" y="73"/>
                      <a:pt x="42" y="75"/>
                    </a:cubicBezTo>
                    <a:cubicBezTo>
                      <a:pt x="41" y="77"/>
                      <a:pt x="41" y="77"/>
                      <a:pt x="41" y="79"/>
                    </a:cubicBezTo>
                    <a:cubicBezTo>
                      <a:pt x="41" y="83"/>
                      <a:pt x="40" y="85"/>
                      <a:pt x="39" y="89"/>
                    </a:cubicBezTo>
                    <a:cubicBezTo>
                      <a:pt x="39" y="91"/>
                      <a:pt x="39" y="96"/>
                      <a:pt x="38" y="98"/>
                    </a:cubicBezTo>
                    <a:cubicBezTo>
                      <a:pt x="37" y="99"/>
                      <a:pt x="37" y="98"/>
                      <a:pt x="36" y="99"/>
                    </a:cubicBezTo>
                    <a:cubicBezTo>
                      <a:pt x="36" y="100"/>
                      <a:pt x="37" y="103"/>
                      <a:pt x="36" y="104"/>
                    </a:cubicBezTo>
                    <a:cubicBezTo>
                      <a:pt x="37" y="109"/>
                      <a:pt x="34" y="113"/>
                      <a:pt x="34" y="113"/>
                    </a:cubicBezTo>
                    <a:cubicBezTo>
                      <a:pt x="34" y="115"/>
                      <a:pt x="34" y="119"/>
                      <a:pt x="34" y="121"/>
                    </a:cubicBezTo>
                    <a:cubicBezTo>
                      <a:pt x="34" y="125"/>
                      <a:pt x="35" y="126"/>
                      <a:pt x="34" y="130"/>
                    </a:cubicBezTo>
                    <a:cubicBezTo>
                      <a:pt x="35" y="135"/>
                      <a:pt x="35" y="139"/>
                      <a:pt x="34" y="144"/>
                    </a:cubicBezTo>
                    <a:cubicBezTo>
                      <a:pt x="33" y="148"/>
                      <a:pt x="31" y="151"/>
                      <a:pt x="31" y="154"/>
                    </a:cubicBezTo>
                    <a:cubicBezTo>
                      <a:pt x="31" y="156"/>
                      <a:pt x="26" y="159"/>
                      <a:pt x="26" y="161"/>
                    </a:cubicBezTo>
                    <a:cubicBezTo>
                      <a:pt x="26" y="164"/>
                      <a:pt x="25" y="168"/>
                      <a:pt x="24" y="171"/>
                    </a:cubicBezTo>
                    <a:cubicBezTo>
                      <a:pt x="23" y="172"/>
                      <a:pt x="22" y="176"/>
                      <a:pt x="21" y="177"/>
                    </a:cubicBezTo>
                    <a:cubicBezTo>
                      <a:pt x="20" y="179"/>
                      <a:pt x="19" y="177"/>
                      <a:pt x="18" y="178"/>
                    </a:cubicBezTo>
                    <a:cubicBezTo>
                      <a:pt x="17" y="180"/>
                      <a:pt x="18" y="181"/>
                      <a:pt x="18" y="183"/>
                    </a:cubicBezTo>
                    <a:cubicBezTo>
                      <a:pt x="18" y="184"/>
                      <a:pt x="18" y="184"/>
                      <a:pt x="19" y="185"/>
                    </a:cubicBezTo>
                    <a:cubicBezTo>
                      <a:pt x="19" y="186"/>
                      <a:pt x="19" y="187"/>
                      <a:pt x="19" y="188"/>
                    </a:cubicBezTo>
                    <a:cubicBezTo>
                      <a:pt x="19" y="189"/>
                      <a:pt x="19" y="193"/>
                      <a:pt x="20" y="194"/>
                    </a:cubicBezTo>
                    <a:cubicBezTo>
                      <a:pt x="22" y="197"/>
                      <a:pt x="21" y="201"/>
                      <a:pt x="20" y="204"/>
                    </a:cubicBezTo>
                    <a:cubicBezTo>
                      <a:pt x="19" y="207"/>
                      <a:pt x="19" y="205"/>
                      <a:pt x="17" y="208"/>
                    </a:cubicBezTo>
                    <a:cubicBezTo>
                      <a:pt x="17" y="210"/>
                      <a:pt x="17" y="210"/>
                      <a:pt x="17" y="212"/>
                    </a:cubicBezTo>
                    <a:cubicBezTo>
                      <a:pt x="17" y="215"/>
                      <a:pt x="16" y="217"/>
                      <a:pt x="16" y="221"/>
                    </a:cubicBezTo>
                    <a:cubicBezTo>
                      <a:pt x="16" y="223"/>
                      <a:pt x="15" y="225"/>
                      <a:pt x="15" y="227"/>
                    </a:cubicBezTo>
                    <a:cubicBezTo>
                      <a:pt x="14" y="230"/>
                      <a:pt x="15" y="234"/>
                      <a:pt x="14" y="236"/>
                    </a:cubicBezTo>
                    <a:cubicBezTo>
                      <a:pt x="13" y="238"/>
                      <a:pt x="13" y="238"/>
                      <a:pt x="12" y="242"/>
                    </a:cubicBezTo>
                    <a:cubicBezTo>
                      <a:pt x="13" y="243"/>
                      <a:pt x="16" y="244"/>
                      <a:pt x="17" y="243"/>
                    </a:cubicBezTo>
                    <a:cubicBezTo>
                      <a:pt x="19" y="242"/>
                      <a:pt x="19" y="239"/>
                      <a:pt x="19" y="237"/>
                    </a:cubicBezTo>
                    <a:cubicBezTo>
                      <a:pt x="19" y="235"/>
                      <a:pt x="19" y="235"/>
                      <a:pt x="20" y="233"/>
                    </a:cubicBezTo>
                    <a:cubicBezTo>
                      <a:pt x="21" y="232"/>
                      <a:pt x="20" y="229"/>
                      <a:pt x="21" y="227"/>
                    </a:cubicBezTo>
                    <a:cubicBezTo>
                      <a:pt x="22" y="226"/>
                      <a:pt x="23" y="224"/>
                      <a:pt x="24" y="224"/>
                    </a:cubicBezTo>
                    <a:cubicBezTo>
                      <a:pt x="27" y="223"/>
                      <a:pt x="26" y="225"/>
                      <a:pt x="25" y="227"/>
                    </a:cubicBezTo>
                    <a:cubicBezTo>
                      <a:pt x="25" y="228"/>
                      <a:pt x="27" y="230"/>
                      <a:pt x="27" y="230"/>
                    </a:cubicBezTo>
                    <a:cubicBezTo>
                      <a:pt x="26" y="231"/>
                      <a:pt x="25" y="231"/>
                      <a:pt x="25" y="232"/>
                    </a:cubicBezTo>
                    <a:cubicBezTo>
                      <a:pt x="24" y="234"/>
                      <a:pt x="25" y="236"/>
                      <a:pt x="25" y="238"/>
                    </a:cubicBezTo>
                    <a:cubicBezTo>
                      <a:pt x="25" y="240"/>
                      <a:pt x="22" y="242"/>
                      <a:pt x="22" y="244"/>
                    </a:cubicBezTo>
                    <a:cubicBezTo>
                      <a:pt x="22" y="245"/>
                      <a:pt x="25" y="246"/>
                      <a:pt x="24" y="247"/>
                    </a:cubicBezTo>
                    <a:cubicBezTo>
                      <a:pt x="21" y="250"/>
                      <a:pt x="22" y="254"/>
                      <a:pt x="21" y="258"/>
                    </a:cubicBezTo>
                    <a:cubicBezTo>
                      <a:pt x="20" y="260"/>
                      <a:pt x="20" y="268"/>
                      <a:pt x="19" y="265"/>
                    </a:cubicBezTo>
                    <a:cubicBezTo>
                      <a:pt x="19" y="263"/>
                      <a:pt x="19" y="255"/>
                      <a:pt x="19" y="254"/>
                    </a:cubicBezTo>
                    <a:cubicBezTo>
                      <a:pt x="19" y="251"/>
                      <a:pt x="19" y="247"/>
                      <a:pt x="16" y="247"/>
                    </a:cubicBezTo>
                    <a:cubicBezTo>
                      <a:pt x="13" y="247"/>
                      <a:pt x="14" y="249"/>
                      <a:pt x="14" y="250"/>
                    </a:cubicBezTo>
                    <a:cubicBezTo>
                      <a:pt x="13" y="252"/>
                      <a:pt x="13" y="252"/>
                      <a:pt x="12" y="254"/>
                    </a:cubicBezTo>
                    <a:cubicBezTo>
                      <a:pt x="12" y="255"/>
                      <a:pt x="12" y="258"/>
                      <a:pt x="12" y="259"/>
                    </a:cubicBezTo>
                    <a:cubicBezTo>
                      <a:pt x="11" y="261"/>
                      <a:pt x="12" y="263"/>
                      <a:pt x="12" y="265"/>
                    </a:cubicBezTo>
                    <a:cubicBezTo>
                      <a:pt x="11" y="267"/>
                      <a:pt x="9" y="268"/>
                      <a:pt x="9" y="270"/>
                    </a:cubicBezTo>
                    <a:cubicBezTo>
                      <a:pt x="9" y="271"/>
                      <a:pt x="8" y="271"/>
                      <a:pt x="8" y="272"/>
                    </a:cubicBezTo>
                    <a:cubicBezTo>
                      <a:pt x="7" y="273"/>
                      <a:pt x="8" y="273"/>
                      <a:pt x="7" y="274"/>
                    </a:cubicBezTo>
                    <a:cubicBezTo>
                      <a:pt x="6" y="276"/>
                      <a:pt x="7" y="277"/>
                      <a:pt x="5" y="279"/>
                    </a:cubicBezTo>
                    <a:cubicBezTo>
                      <a:pt x="4" y="280"/>
                      <a:pt x="0" y="282"/>
                      <a:pt x="3" y="283"/>
                    </a:cubicBezTo>
                    <a:cubicBezTo>
                      <a:pt x="4" y="283"/>
                      <a:pt x="6" y="281"/>
                      <a:pt x="7" y="281"/>
                    </a:cubicBezTo>
                    <a:cubicBezTo>
                      <a:pt x="8" y="281"/>
                      <a:pt x="9" y="281"/>
                      <a:pt x="10" y="282"/>
                    </a:cubicBezTo>
                    <a:cubicBezTo>
                      <a:pt x="12" y="282"/>
                      <a:pt x="14" y="283"/>
                      <a:pt x="14" y="286"/>
                    </a:cubicBezTo>
                    <a:cubicBezTo>
                      <a:pt x="14" y="288"/>
                      <a:pt x="12" y="289"/>
                      <a:pt x="11" y="290"/>
                    </a:cubicBezTo>
                    <a:cubicBezTo>
                      <a:pt x="10" y="291"/>
                      <a:pt x="10" y="292"/>
                      <a:pt x="9" y="292"/>
                    </a:cubicBezTo>
                    <a:cubicBezTo>
                      <a:pt x="8" y="293"/>
                      <a:pt x="7" y="293"/>
                      <a:pt x="6" y="294"/>
                    </a:cubicBezTo>
                    <a:cubicBezTo>
                      <a:pt x="5" y="294"/>
                      <a:pt x="4" y="296"/>
                      <a:pt x="4" y="296"/>
                    </a:cubicBezTo>
                    <a:cubicBezTo>
                      <a:pt x="4" y="296"/>
                      <a:pt x="3" y="298"/>
                      <a:pt x="3" y="298"/>
                    </a:cubicBezTo>
                    <a:cubicBezTo>
                      <a:pt x="2" y="299"/>
                      <a:pt x="2" y="301"/>
                      <a:pt x="2" y="302"/>
                    </a:cubicBezTo>
                    <a:cubicBezTo>
                      <a:pt x="2" y="304"/>
                      <a:pt x="2" y="305"/>
                      <a:pt x="2" y="307"/>
                    </a:cubicBezTo>
                    <a:cubicBezTo>
                      <a:pt x="2" y="309"/>
                      <a:pt x="3" y="310"/>
                      <a:pt x="4" y="312"/>
                    </a:cubicBezTo>
                    <a:cubicBezTo>
                      <a:pt x="4" y="314"/>
                      <a:pt x="2" y="314"/>
                      <a:pt x="5" y="316"/>
                    </a:cubicBezTo>
                    <a:cubicBezTo>
                      <a:pt x="5" y="317"/>
                      <a:pt x="7" y="318"/>
                      <a:pt x="6" y="320"/>
                    </a:cubicBezTo>
                    <a:cubicBezTo>
                      <a:pt x="5" y="321"/>
                      <a:pt x="4" y="320"/>
                      <a:pt x="3" y="321"/>
                    </a:cubicBezTo>
                    <a:cubicBezTo>
                      <a:pt x="2" y="322"/>
                      <a:pt x="3" y="328"/>
                      <a:pt x="3" y="329"/>
                    </a:cubicBezTo>
                    <a:cubicBezTo>
                      <a:pt x="5" y="332"/>
                      <a:pt x="7" y="329"/>
                      <a:pt x="9" y="330"/>
                    </a:cubicBezTo>
                    <a:cubicBezTo>
                      <a:pt x="9" y="331"/>
                      <a:pt x="9" y="332"/>
                      <a:pt x="9" y="333"/>
                    </a:cubicBezTo>
                    <a:cubicBezTo>
                      <a:pt x="8" y="334"/>
                      <a:pt x="7" y="334"/>
                      <a:pt x="6" y="335"/>
                    </a:cubicBezTo>
                    <a:cubicBezTo>
                      <a:pt x="5" y="336"/>
                      <a:pt x="6" y="339"/>
                      <a:pt x="5" y="341"/>
                    </a:cubicBezTo>
                    <a:cubicBezTo>
                      <a:pt x="6" y="342"/>
                      <a:pt x="12" y="338"/>
                      <a:pt x="14" y="338"/>
                    </a:cubicBezTo>
                    <a:cubicBezTo>
                      <a:pt x="16" y="339"/>
                      <a:pt x="8" y="341"/>
                      <a:pt x="8" y="342"/>
                    </a:cubicBezTo>
                    <a:cubicBezTo>
                      <a:pt x="6" y="345"/>
                      <a:pt x="6" y="348"/>
                      <a:pt x="10" y="348"/>
                    </a:cubicBezTo>
                    <a:cubicBezTo>
                      <a:pt x="11" y="348"/>
                      <a:pt x="11" y="348"/>
                      <a:pt x="12" y="348"/>
                    </a:cubicBezTo>
                    <a:cubicBezTo>
                      <a:pt x="13" y="349"/>
                      <a:pt x="13" y="349"/>
                      <a:pt x="14" y="350"/>
                    </a:cubicBezTo>
                    <a:cubicBezTo>
                      <a:pt x="14" y="351"/>
                      <a:pt x="14" y="352"/>
                      <a:pt x="14" y="353"/>
                    </a:cubicBezTo>
                    <a:cubicBezTo>
                      <a:pt x="15" y="355"/>
                      <a:pt x="17" y="355"/>
                      <a:pt x="19" y="357"/>
                    </a:cubicBezTo>
                    <a:cubicBezTo>
                      <a:pt x="18" y="359"/>
                      <a:pt x="15" y="357"/>
                      <a:pt x="13" y="357"/>
                    </a:cubicBezTo>
                    <a:cubicBezTo>
                      <a:pt x="12" y="357"/>
                      <a:pt x="12" y="356"/>
                      <a:pt x="11" y="356"/>
                    </a:cubicBezTo>
                    <a:cubicBezTo>
                      <a:pt x="11" y="355"/>
                      <a:pt x="10" y="355"/>
                      <a:pt x="10" y="355"/>
                    </a:cubicBezTo>
                    <a:cubicBezTo>
                      <a:pt x="9" y="354"/>
                      <a:pt x="9" y="355"/>
                      <a:pt x="9" y="356"/>
                    </a:cubicBezTo>
                    <a:cubicBezTo>
                      <a:pt x="11" y="357"/>
                      <a:pt x="12" y="359"/>
                      <a:pt x="14" y="361"/>
                    </a:cubicBezTo>
                    <a:cubicBezTo>
                      <a:pt x="14" y="361"/>
                      <a:pt x="16" y="361"/>
                      <a:pt x="16" y="362"/>
                    </a:cubicBezTo>
                    <a:cubicBezTo>
                      <a:pt x="17" y="362"/>
                      <a:pt x="19" y="363"/>
                      <a:pt x="19" y="364"/>
                    </a:cubicBezTo>
                    <a:cubicBezTo>
                      <a:pt x="18" y="365"/>
                      <a:pt x="16" y="364"/>
                      <a:pt x="15" y="365"/>
                    </a:cubicBezTo>
                    <a:cubicBezTo>
                      <a:pt x="16" y="367"/>
                      <a:pt x="21" y="366"/>
                      <a:pt x="21" y="369"/>
                    </a:cubicBezTo>
                    <a:cubicBezTo>
                      <a:pt x="21" y="370"/>
                      <a:pt x="19" y="371"/>
                      <a:pt x="20" y="374"/>
                    </a:cubicBezTo>
                    <a:cubicBezTo>
                      <a:pt x="21" y="375"/>
                      <a:pt x="26" y="373"/>
                      <a:pt x="27" y="373"/>
                    </a:cubicBezTo>
                    <a:cubicBezTo>
                      <a:pt x="29" y="373"/>
                      <a:pt x="28" y="374"/>
                      <a:pt x="28" y="376"/>
                    </a:cubicBezTo>
                    <a:cubicBezTo>
                      <a:pt x="28" y="377"/>
                      <a:pt x="28" y="378"/>
                      <a:pt x="29" y="378"/>
                    </a:cubicBezTo>
                    <a:cubicBezTo>
                      <a:pt x="30" y="378"/>
                      <a:pt x="29" y="377"/>
                      <a:pt x="29" y="376"/>
                    </a:cubicBezTo>
                    <a:cubicBezTo>
                      <a:pt x="30" y="376"/>
                      <a:pt x="29" y="375"/>
                      <a:pt x="31" y="375"/>
                    </a:cubicBezTo>
                    <a:cubicBezTo>
                      <a:pt x="31" y="375"/>
                      <a:pt x="32" y="376"/>
                      <a:pt x="33" y="376"/>
                    </a:cubicBezTo>
                    <a:cubicBezTo>
                      <a:pt x="35" y="376"/>
                      <a:pt x="36" y="374"/>
                      <a:pt x="38" y="375"/>
                    </a:cubicBezTo>
                    <a:cubicBezTo>
                      <a:pt x="38" y="376"/>
                      <a:pt x="39" y="377"/>
                      <a:pt x="39" y="378"/>
                    </a:cubicBezTo>
                    <a:cubicBezTo>
                      <a:pt x="38" y="379"/>
                      <a:pt x="38" y="378"/>
                      <a:pt x="37" y="378"/>
                    </a:cubicBezTo>
                    <a:cubicBezTo>
                      <a:pt x="36" y="378"/>
                      <a:pt x="32" y="378"/>
                      <a:pt x="32" y="379"/>
                    </a:cubicBezTo>
                    <a:cubicBezTo>
                      <a:pt x="31" y="380"/>
                      <a:pt x="32" y="382"/>
                      <a:pt x="33" y="382"/>
                    </a:cubicBezTo>
                    <a:cubicBezTo>
                      <a:pt x="34" y="381"/>
                      <a:pt x="35" y="381"/>
                      <a:pt x="36" y="380"/>
                    </a:cubicBezTo>
                    <a:cubicBezTo>
                      <a:pt x="37" y="380"/>
                      <a:pt x="40" y="382"/>
                      <a:pt x="40" y="383"/>
                    </a:cubicBezTo>
                    <a:cubicBezTo>
                      <a:pt x="40" y="385"/>
                      <a:pt x="38" y="384"/>
                      <a:pt x="37" y="384"/>
                    </a:cubicBezTo>
                    <a:cubicBezTo>
                      <a:pt x="35" y="385"/>
                      <a:pt x="37" y="385"/>
                      <a:pt x="38" y="386"/>
                    </a:cubicBezTo>
                    <a:cubicBezTo>
                      <a:pt x="39" y="387"/>
                      <a:pt x="40" y="388"/>
                      <a:pt x="41" y="389"/>
                    </a:cubicBezTo>
                    <a:cubicBezTo>
                      <a:pt x="44" y="390"/>
                      <a:pt x="44" y="388"/>
                      <a:pt x="45" y="387"/>
                    </a:cubicBezTo>
                    <a:cubicBezTo>
                      <a:pt x="45" y="386"/>
                      <a:pt x="45" y="385"/>
                      <a:pt x="46" y="384"/>
                    </a:cubicBezTo>
                    <a:cubicBezTo>
                      <a:pt x="47" y="384"/>
                      <a:pt x="48" y="384"/>
                      <a:pt x="49" y="384"/>
                    </a:cubicBezTo>
                    <a:cubicBezTo>
                      <a:pt x="49" y="386"/>
                      <a:pt x="46" y="388"/>
                      <a:pt x="48" y="391"/>
                    </a:cubicBezTo>
                    <a:cubicBezTo>
                      <a:pt x="48" y="391"/>
                      <a:pt x="51" y="392"/>
                      <a:pt x="51" y="392"/>
                    </a:cubicBezTo>
                    <a:cubicBezTo>
                      <a:pt x="52" y="391"/>
                      <a:pt x="52" y="390"/>
                      <a:pt x="52" y="389"/>
                    </a:cubicBezTo>
                    <a:cubicBezTo>
                      <a:pt x="54" y="388"/>
                      <a:pt x="53" y="390"/>
                      <a:pt x="54" y="390"/>
                    </a:cubicBezTo>
                    <a:cubicBezTo>
                      <a:pt x="55" y="391"/>
                      <a:pt x="56" y="391"/>
                      <a:pt x="57" y="392"/>
                    </a:cubicBezTo>
                    <a:cubicBezTo>
                      <a:pt x="59" y="393"/>
                      <a:pt x="60" y="395"/>
                      <a:pt x="62" y="395"/>
                    </a:cubicBezTo>
                    <a:cubicBezTo>
                      <a:pt x="65" y="395"/>
                      <a:pt x="65" y="393"/>
                      <a:pt x="64" y="392"/>
                    </a:cubicBezTo>
                    <a:cubicBezTo>
                      <a:pt x="62" y="390"/>
                      <a:pt x="59" y="391"/>
                      <a:pt x="59" y="388"/>
                    </a:cubicBezTo>
                    <a:cubicBezTo>
                      <a:pt x="60" y="385"/>
                      <a:pt x="63" y="387"/>
                      <a:pt x="65" y="388"/>
                    </a:cubicBezTo>
                    <a:cubicBezTo>
                      <a:pt x="66" y="389"/>
                      <a:pt x="69" y="390"/>
                      <a:pt x="71" y="389"/>
                    </a:cubicBezTo>
                    <a:cubicBezTo>
                      <a:pt x="72" y="388"/>
                      <a:pt x="72" y="387"/>
                      <a:pt x="71" y="385"/>
                    </a:cubicBezTo>
                    <a:cubicBezTo>
                      <a:pt x="71" y="385"/>
                      <a:pt x="71" y="385"/>
                      <a:pt x="70" y="385"/>
                    </a:cubicBezTo>
                    <a:cubicBezTo>
                      <a:pt x="70" y="385"/>
                      <a:pt x="69" y="384"/>
                      <a:pt x="69" y="384"/>
                    </a:cubicBezTo>
                    <a:cubicBezTo>
                      <a:pt x="68" y="385"/>
                      <a:pt x="68" y="385"/>
                      <a:pt x="67" y="385"/>
                    </a:cubicBezTo>
                    <a:cubicBezTo>
                      <a:pt x="66" y="385"/>
                      <a:pt x="65" y="385"/>
                      <a:pt x="64" y="384"/>
                    </a:cubicBezTo>
                    <a:cubicBezTo>
                      <a:pt x="63" y="384"/>
                      <a:pt x="62" y="384"/>
                      <a:pt x="61" y="384"/>
                    </a:cubicBezTo>
                    <a:cubicBezTo>
                      <a:pt x="60" y="384"/>
                      <a:pt x="60" y="384"/>
                      <a:pt x="59" y="384"/>
                    </a:cubicBezTo>
                    <a:cubicBezTo>
                      <a:pt x="59" y="384"/>
                      <a:pt x="59" y="384"/>
                      <a:pt x="58" y="384"/>
                    </a:cubicBezTo>
                    <a:cubicBezTo>
                      <a:pt x="58" y="383"/>
                      <a:pt x="58" y="355"/>
                      <a:pt x="58" y="355"/>
                    </a:cubicBezTo>
                    <a:cubicBezTo>
                      <a:pt x="58" y="355"/>
                      <a:pt x="59" y="356"/>
                      <a:pt x="60" y="356"/>
                    </a:cubicBezTo>
                    <a:cubicBezTo>
                      <a:pt x="60" y="357"/>
                      <a:pt x="60" y="357"/>
                      <a:pt x="60" y="357"/>
                    </a:cubicBezTo>
                    <a:cubicBezTo>
                      <a:pt x="60" y="356"/>
                      <a:pt x="60" y="354"/>
                      <a:pt x="60" y="353"/>
                    </a:cubicBezTo>
                    <a:cubicBezTo>
                      <a:pt x="58" y="353"/>
                      <a:pt x="55" y="354"/>
                      <a:pt x="53" y="353"/>
                    </a:cubicBezTo>
                    <a:cubicBezTo>
                      <a:pt x="51" y="351"/>
                      <a:pt x="52" y="349"/>
                      <a:pt x="53" y="347"/>
                    </a:cubicBezTo>
                    <a:cubicBezTo>
                      <a:pt x="50" y="346"/>
                      <a:pt x="48" y="346"/>
                      <a:pt x="48" y="345"/>
                    </a:cubicBezTo>
                    <a:cubicBezTo>
                      <a:pt x="47" y="345"/>
                      <a:pt x="33" y="345"/>
                      <a:pt x="32" y="345"/>
                    </a:cubicBezTo>
                    <a:cubicBezTo>
                      <a:pt x="32" y="344"/>
                      <a:pt x="31" y="345"/>
                      <a:pt x="30" y="342"/>
                    </a:cubicBezTo>
                    <a:cubicBezTo>
                      <a:pt x="28" y="339"/>
                      <a:pt x="31" y="332"/>
                      <a:pt x="28" y="328"/>
                    </a:cubicBezTo>
                    <a:cubicBezTo>
                      <a:pt x="27" y="327"/>
                      <a:pt x="23" y="329"/>
                      <a:pt x="22" y="327"/>
                    </a:cubicBezTo>
                    <a:cubicBezTo>
                      <a:pt x="20" y="326"/>
                      <a:pt x="20" y="323"/>
                      <a:pt x="20" y="321"/>
                    </a:cubicBezTo>
                    <a:cubicBezTo>
                      <a:pt x="20" y="319"/>
                      <a:pt x="19" y="317"/>
                      <a:pt x="20" y="316"/>
                    </a:cubicBezTo>
                    <a:cubicBezTo>
                      <a:pt x="20" y="315"/>
                      <a:pt x="21" y="313"/>
                      <a:pt x="22" y="312"/>
                    </a:cubicBezTo>
                    <a:cubicBezTo>
                      <a:pt x="23" y="311"/>
                      <a:pt x="23" y="310"/>
                      <a:pt x="23" y="308"/>
                    </a:cubicBezTo>
                    <a:cubicBezTo>
                      <a:pt x="24" y="307"/>
                      <a:pt x="26" y="307"/>
                      <a:pt x="27" y="306"/>
                    </a:cubicBezTo>
                    <a:cubicBezTo>
                      <a:pt x="28" y="305"/>
                      <a:pt x="27" y="302"/>
                      <a:pt x="27" y="301"/>
                    </a:cubicBezTo>
                    <a:cubicBezTo>
                      <a:pt x="27" y="301"/>
                      <a:pt x="29" y="300"/>
                      <a:pt x="30" y="300"/>
                    </a:cubicBezTo>
                    <a:cubicBezTo>
                      <a:pt x="29" y="296"/>
                      <a:pt x="27" y="297"/>
                      <a:pt x="27" y="295"/>
                    </a:cubicBezTo>
                    <a:cubicBezTo>
                      <a:pt x="27" y="292"/>
                      <a:pt x="29" y="290"/>
                      <a:pt x="31" y="289"/>
                    </a:cubicBezTo>
                    <a:cubicBezTo>
                      <a:pt x="32" y="288"/>
                      <a:pt x="32" y="287"/>
                      <a:pt x="32" y="286"/>
                    </a:cubicBezTo>
                    <a:cubicBezTo>
                      <a:pt x="32" y="286"/>
                      <a:pt x="31" y="285"/>
                      <a:pt x="32" y="284"/>
                    </a:cubicBezTo>
                    <a:cubicBezTo>
                      <a:pt x="32" y="283"/>
                      <a:pt x="32" y="283"/>
                      <a:pt x="33" y="282"/>
                    </a:cubicBezTo>
                    <a:cubicBezTo>
                      <a:pt x="33" y="281"/>
                      <a:pt x="34" y="279"/>
                      <a:pt x="34" y="278"/>
                    </a:cubicBezTo>
                    <a:cubicBezTo>
                      <a:pt x="33" y="278"/>
                      <a:pt x="33" y="278"/>
                      <a:pt x="33" y="277"/>
                    </a:cubicBezTo>
                    <a:cubicBezTo>
                      <a:pt x="33" y="277"/>
                      <a:pt x="33" y="276"/>
                      <a:pt x="33" y="276"/>
                    </a:cubicBezTo>
                    <a:cubicBezTo>
                      <a:pt x="33" y="275"/>
                      <a:pt x="33" y="274"/>
                      <a:pt x="33" y="273"/>
                    </a:cubicBezTo>
                    <a:cubicBezTo>
                      <a:pt x="34" y="273"/>
                      <a:pt x="35" y="273"/>
                      <a:pt x="35" y="273"/>
                    </a:cubicBezTo>
                    <a:cubicBezTo>
                      <a:pt x="35" y="272"/>
                      <a:pt x="35" y="272"/>
                      <a:pt x="34" y="271"/>
                    </a:cubicBezTo>
                    <a:cubicBezTo>
                      <a:pt x="34" y="271"/>
                      <a:pt x="33" y="268"/>
                      <a:pt x="33" y="268"/>
                    </a:cubicBezTo>
                    <a:cubicBezTo>
                      <a:pt x="34" y="266"/>
                      <a:pt x="36" y="267"/>
                      <a:pt x="37" y="266"/>
                    </a:cubicBezTo>
                    <a:cubicBezTo>
                      <a:pt x="38" y="264"/>
                      <a:pt x="34" y="260"/>
                      <a:pt x="31" y="260"/>
                    </a:cubicBezTo>
                    <a:cubicBezTo>
                      <a:pt x="31" y="260"/>
                      <a:pt x="31" y="259"/>
                      <a:pt x="31" y="259"/>
                    </a:cubicBezTo>
                    <a:cubicBezTo>
                      <a:pt x="33" y="258"/>
                      <a:pt x="35" y="259"/>
                      <a:pt x="37" y="259"/>
                    </a:cubicBezTo>
                    <a:cubicBezTo>
                      <a:pt x="38" y="258"/>
                      <a:pt x="37" y="257"/>
                      <a:pt x="38" y="257"/>
                    </a:cubicBezTo>
                    <a:cubicBezTo>
                      <a:pt x="38" y="257"/>
                      <a:pt x="38" y="255"/>
                      <a:pt x="38" y="254"/>
                    </a:cubicBezTo>
                    <a:cubicBezTo>
                      <a:pt x="37" y="254"/>
                      <a:pt x="34" y="255"/>
                      <a:pt x="33" y="254"/>
                    </a:cubicBezTo>
                    <a:cubicBezTo>
                      <a:pt x="33" y="252"/>
                      <a:pt x="33" y="251"/>
                      <a:pt x="34" y="250"/>
                    </a:cubicBezTo>
                    <a:cubicBezTo>
                      <a:pt x="34" y="250"/>
                      <a:pt x="35" y="247"/>
                      <a:pt x="35" y="247"/>
                    </a:cubicBezTo>
                    <a:cubicBezTo>
                      <a:pt x="35" y="246"/>
                      <a:pt x="33" y="245"/>
                      <a:pt x="32" y="244"/>
                    </a:cubicBezTo>
                    <a:cubicBezTo>
                      <a:pt x="32" y="243"/>
                      <a:pt x="33" y="242"/>
                      <a:pt x="33" y="241"/>
                    </a:cubicBezTo>
                    <a:cubicBezTo>
                      <a:pt x="33" y="240"/>
                      <a:pt x="31" y="240"/>
                      <a:pt x="31" y="239"/>
                    </a:cubicBezTo>
                    <a:cubicBezTo>
                      <a:pt x="30" y="238"/>
                      <a:pt x="31" y="235"/>
                      <a:pt x="31" y="234"/>
                    </a:cubicBezTo>
                    <a:cubicBezTo>
                      <a:pt x="31" y="233"/>
                      <a:pt x="30" y="232"/>
                      <a:pt x="30" y="231"/>
                    </a:cubicBezTo>
                    <a:cubicBezTo>
                      <a:pt x="31" y="230"/>
                      <a:pt x="34" y="230"/>
                      <a:pt x="34" y="228"/>
                    </a:cubicBezTo>
                    <a:cubicBezTo>
                      <a:pt x="33" y="227"/>
                      <a:pt x="32" y="226"/>
                      <a:pt x="32" y="225"/>
                    </a:cubicBezTo>
                    <a:cubicBezTo>
                      <a:pt x="32" y="223"/>
                      <a:pt x="32" y="218"/>
                      <a:pt x="32" y="216"/>
                    </a:cubicBezTo>
                    <a:cubicBezTo>
                      <a:pt x="32" y="215"/>
                      <a:pt x="32" y="214"/>
                      <a:pt x="32" y="213"/>
                    </a:cubicBezTo>
                    <a:cubicBezTo>
                      <a:pt x="33" y="212"/>
                      <a:pt x="33" y="212"/>
                      <a:pt x="34" y="212"/>
                    </a:cubicBezTo>
                    <a:cubicBezTo>
                      <a:pt x="34" y="210"/>
                      <a:pt x="34" y="209"/>
                      <a:pt x="33" y="208"/>
                    </a:cubicBezTo>
                    <a:cubicBezTo>
                      <a:pt x="34" y="207"/>
                      <a:pt x="34" y="206"/>
                      <a:pt x="34" y="203"/>
                    </a:cubicBezTo>
                    <a:cubicBezTo>
                      <a:pt x="34" y="202"/>
                      <a:pt x="35" y="204"/>
                      <a:pt x="36" y="203"/>
                    </a:cubicBezTo>
                    <a:cubicBezTo>
                      <a:pt x="36" y="202"/>
                      <a:pt x="35" y="200"/>
                      <a:pt x="36" y="199"/>
                    </a:cubicBezTo>
                    <a:cubicBezTo>
                      <a:pt x="36" y="199"/>
                      <a:pt x="36" y="196"/>
                      <a:pt x="36" y="196"/>
                    </a:cubicBezTo>
                    <a:cubicBezTo>
                      <a:pt x="37" y="196"/>
                      <a:pt x="37" y="196"/>
                      <a:pt x="38" y="195"/>
                    </a:cubicBezTo>
                    <a:cubicBezTo>
                      <a:pt x="39" y="194"/>
                      <a:pt x="40" y="195"/>
                      <a:pt x="40" y="193"/>
                    </a:cubicBezTo>
                    <a:cubicBezTo>
                      <a:pt x="41" y="191"/>
                      <a:pt x="40" y="189"/>
                      <a:pt x="39" y="188"/>
                    </a:cubicBezTo>
                    <a:cubicBezTo>
                      <a:pt x="39" y="187"/>
                      <a:pt x="39" y="186"/>
                      <a:pt x="38" y="185"/>
                    </a:cubicBezTo>
                    <a:cubicBezTo>
                      <a:pt x="38" y="185"/>
                      <a:pt x="38" y="184"/>
                      <a:pt x="38" y="183"/>
                    </a:cubicBezTo>
                    <a:cubicBezTo>
                      <a:pt x="38" y="182"/>
                      <a:pt x="38" y="181"/>
                      <a:pt x="38" y="180"/>
                    </a:cubicBezTo>
                    <a:cubicBezTo>
                      <a:pt x="38" y="178"/>
                      <a:pt x="38" y="176"/>
                      <a:pt x="38" y="174"/>
                    </a:cubicBezTo>
                    <a:cubicBezTo>
                      <a:pt x="39" y="173"/>
                      <a:pt x="39" y="173"/>
                      <a:pt x="39" y="172"/>
                    </a:cubicBezTo>
                    <a:cubicBezTo>
                      <a:pt x="40" y="170"/>
                      <a:pt x="42" y="169"/>
                      <a:pt x="43" y="168"/>
                    </a:cubicBezTo>
                    <a:cubicBezTo>
                      <a:pt x="43" y="168"/>
                      <a:pt x="44" y="168"/>
                      <a:pt x="44" y="167"/>
                    </a:cubicBezTo>
                    <a:cubicBezTo>
                      <a:pt x="44" y="167"/>
                      <a:pt x="44" y="167"/>
                      <a:pt x="44" y="166"/>
                    </a:cubicBezTo>
                    <a:cubicBezTo>
                      <a:pt x="44" y="165"/>
                      <a:pt x="44" y="165"/>
                      <a:pt x="45" y="165"/>
                    </a:cubicBezTo>
                    <a:cubicBezTo>
                      <a:pt x="45" y="165"/>
                      <a:pt x="46" y="163"/>
                      <a:pt x="46" y="163"/>
                    </a:cubicBezTo>
                    <a:cubicBezTo>
                      <a:pt x="46" y="162"/>
                      <a:pt x="45" y="160"/>
                      <a:pt x="45" y="158"/>
                    </a:cubicBezTo>
                    <a:cubicBezTo>
                      <a:pt x="44" y="154"/>
                      <a:pt x="45" y="153"/>
                      <a:pt x="47" y="149"/>
                    </a:cubicBezTo>
                    <a:cubicBezTo>
                      <a:pt x="48" y="145"/>
                      <a:pt x="49" y="144"/>
                      <a:pt x="49" y="140"/>
                    </a:cubicBezTo>
                    <a:cubicBezTo>
                      <a:pt x="49" y="137"/>
                      <a:pt x="45" y="135"/>
                      <a:pt x="47" y="131"/>
                    </a:cubicBezTo>
                    <a:cubicBezTo>
                      <a:pt x="47" y="129"/>
                      <a:pt x="46" y="128"/>
                      <a:pt x="46" y="127"/>
                    </a:cubicBezTo>
                    <a:cubicBezTo>
                      <a:pt x="45" y="127"/>
                      <a:pt x="44" y="127"/>
                      <a:pt x="44" y="126"/>
                    </a:cubicBezTo>
                    <a:cubicBezTo>
                      <a:pt x="43" y="125"/>
                      <a:pt x="44" y="123"/>
                      <a:pt x="43" y="121"/>
                    </a:cubicBezTo>
                    <a:cubicBezTo>
                      <a:pt x="43" y="120"/>
                      <a:pt x="45" y="119"/>
                      <a:pt x="45" y="117"/>
                    </a:cubicBezTo>
                    <a:cubicBezTo>
                      <a:pt x="46" y="116"/>
                      <a:pt x="45" y="115"/>
                      <a:pt x="46" y="113"/>
                    </a:cubicBezTo>
                    <a:cubicBezTo>
                      <a:pt x="47" y="112"/>
                      <a:pt x="48" y="112"/>
                      <a:pt x="49" y="111"/>
                    </a:cubicBezTo>
                    <a:cubicBezTo>
                      <a:pt x="49" y="110"/>
                      <a:pt x="48" y="110"/>
                      <a:pt x="48" y="109"/>
                    </a:cubicBezTo>
                    <a:cubicBezTo>
                      <a:pt x="47" y="108"/>
                      <a:pt x="47" y="105"/>
                      <a:pt x="47" y="102"/>
                    </a:cubicBezTo>
                    <a:cubicBezTo>
                      <a:pt x="48" y="102"/>
                      <a:pt x="49" y="101"/>
                      <a:pt x="49" y="100"/>
                    </a:cubicBezTo>
                    <a:cubicBezTo>
                      <a:pt x="50" y="100"/>
                      <a:pt x="50" y="95"/>
                      <a:pt x="50" y="94"/>
                    </a:cubicBezTo>
                    <a:cubicBezTo>
                      <a:pt x="54" y="92"/>
                      <a:pt x="56" y="84"/>
                      <a:pt x="57" y="83"/>
                    </a:cubicBezTo>
                    <a:cubicBezTo>
                      <a:pt x="59" y="83"/>
                      <a:pt x="60" y="83"/>
                      <a:pt x="61" y="82"/>
                    </a:cubicBezTo>
                    <a:cubicBezTo>
                      <a:pt x="61" y="81"/>
                      <a:pt x="59" y="79"/>
                      <a:pt x="59" y="78"/>
                    </a:cubicBezTo>
                    <a:cubicBezTo>
                      <a:pt x="59" y="78"/>
                      <a:pt x="60" y="75"/>
                      <a:pt x="60" y="75"/>
                    </a:cubicBezTo>
                    <a:cubicBezTo>
                      <a:pt x="60" y="74"/>
                      <a:pt x="60" y="73"/>
                      <a:pt x="60" y="73"/>
                    </a:cubicBezTo>
                    <a:cubicBezTo>
                      <a:pt x="60" y="72"/>
                      <a:pt x="60" y="70"/>
                      <a:pt x="59" y="69"/>
                    </a:cubicBezTo>
                    <a:cubicBezTo>
                      <a:pt x="59" y="68"/>
                      <a:pt x="60" y="66"/>
                      <a:pt x="60" y="66"/>
                    </a:cubicBezTo>
                    <a:cubicBezTo>
                      <a:pt x="61" y="64"/>
                      <a:pt x="60" y="65"/>
                      <a:pt x="60" y="63"/>
                    </a:cubicBezTo>
                    <a:cubicBezTo>
                      <a:pt x="60" y="63"/>
                      <a:pt x="59" y="62"/>
                      <a:pt x="59" y="62"/>
                    </a:cubicBezTo>
                    <a:cubicBezTo>
                      <a:pt x="59" y="61"/>
                      <a:pt x="61" y="59"/>
                      <a:pt x="62" y="59"/>
                    </a:cubicBezTo>
                    <a:cubicBezTo>
                      <a:pt x="62" y="58"/>
                      <a:pt x="63" y="58"/>
                      <a:pt x="63" y="58"/>
                    </a:cubicBezTo>
                    <a:cubicBezTo>
                      <a:pt x="65" y="57"/>
                      <a:pt x="66" y="57"/>
                      <a:pt x="68" y="56"/>
                    </a:cubicBezTo>
                    <a:cubicBezTo>
                      <a:pt x="69" y="55"/>
                      <a:pt x="69" y="56"/>
                      <a:pt x="69" y="55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69" y="53"/>
                      <a:pt x="70" y="53"/>
                      <a:pt x="70" y="53"/>
                    </a:cubicBezTo>
                    <a:cubicBezTo>
                      <a:pt x="70" y="51"/>
                      <a:pt x="71" y="50"/>
                      <a:pt x="71" y="48"/>
                    </a:cubicBezTo>
                    <a:cubicBezTo>
                      <a:pt x="71" y="48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6"/>
                      <a:pt x="66" y="45"/>
                      <a:pt x="64" y="45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89" name="Freeform 412"/>
              <p:cNvSpPr>
                <a:spLocks/>
              </p:cNvSpPr>
              <p:nvPr/>
            </p:nvSpPr>
            <p:spPr bwMode="auto">
              <a:xfrm>
                <a:off x="3293742" y="4718560"/>
                <a:ext cx="18204" cy="1934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8" y="1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8" y="5"/>
                  </a:cxn>
                  <a:cxn ang="0">
                    <a:pos x="8" y="5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4" y="7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4" y="4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8" h="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4" y="7"/>
                      <a:pt x="4" y="7"/>
                    </a:cubicBezTo>
                    <a:cubicBezTo>
                      <a:pt x="4" y="7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5"/>
                    </a:cubicBezTo>
                    <a:cubicBezTo>
                      <a:pt x="3" y="5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grpFill/>
              <a:ln w="3175">
                <a:solidFill>
                  <a:schemeClr val="bg1">
                    <a:alpha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381" name="Freeform 135"/>
            <p:cNvSpPr>
              <a:spLocks/>
            </p:cNvSpPr>
            <p:nvPr/>
          </p:nvSpPr>
          <p:spPr bwMode="auto">
            <a:xfrm>
              <a:off x="6952160" y="1918338"/>
              <a:ext cx="373733" cy="388884"/>
            </a:xfrm>
            <a:custGeom>
              <a:avLst/>
              <a:gdLst/>
              <a:ahLst/>
              <a:cxnLst>
                <a:cxn ang="0">
                  <a:pos x="200" y="30"/>
                </a:cxn>
                <a:cxn ang="0">
                  <a:pos x="181" y="30"/>
                </a:cxn>
                <a:cxn ang="0">
                  <a:pos x="161" y="27"/>
                </a:cxn>
                <a:cxn ang="0">
                  <a:pos x="141" y="21"/>
                </a:cxn>
                <a:cxn ang="0">
                  <a:pos x="125" y="15"/>
                </a:cxn>
                <a:cxn ang="0">
                  <a:pos x="107" y="15"/>
                </a:cxn>
                <a:cxn ang="0">
                  <a:pos x="100" y="9"/>
                </a:cxn>
                <a:cxn ang="0">
                  <a:pos x="86" y="5"/>
                </a:cxn>
                <a:cxn ang="0">
                  <a:pos x="70" y="12"/>
                </a:cxn>
                <a:cxn ang="0">
                  <a:pos x="44" y="33"/>
                </a:cxn>
                <a:cxn ang="0">
                  <a:pos x="35" y="52"/>
                </a:cxn>
                <a:cxn ang="0">
                  <a:pos x="15" y="65"/>
                </a:cxn>
                <a:cxn ang="0">
                  <a:pos x="29" y="80"/>
                </a:cxn>
                <a:cxn ang="0">
                  <a:pos x="44" y="96"/>
                </a:cxn>
                <a:cxn ang="0">
                  <a:pos x="54" y="109"/>
                </a:cxn>
                <a:cxn ang="0">
                  <a:pos x="33" y="104"/>
                </a:cxn>
                <a:cxn ang="0">
                  <a:pos x="5" y="120"/>
                </a:cxn>
                <a:cxn ang="0">
                  <a:pos x="11" y="132"/>
                </a:cxn>
                <a:cxn ang="0">
                  <a:pos x="32" y="141"/>
                </a:cxn>
                <a:cxn ang="0">
                  <a:pos x="54" y="139"/>
                </a:cxn>
                <a:cxn ang="0">
                  <a:pos x="57" y="154"/>
                </a:cxn>
                <a:cxn ang="0">
                  <a:pos x="45" y="165"/>
                </a:cxn>
                <a:cxn ang="0">
                  <a:pos x="27" y="172"/>
                </a:cxn>
                <a:cxn ang="0">
                  <a:pos x="18" y="190"/>
                </a:cxn>
                <a:cxn ang="0">
                  <a:pos x="29" y="220"/>
                </a:cxn>
                <a:cxn ang="0">
                  <a:pos x="46" y="211"/>
                </a:cxn>
                <a:cxn ang="0">
                  <a:pos x="50" y="240"/>
                </a:cxn>
                <a:cxn ang="0">
                  <a:pos x="62" y="236"/>
                </a:cxn>
                <a:cxn ang="0">
                  <a:pos x="74" y="239"/>
                </a:cxn>
                <a:cxn ang="0">
                  <a:pos x="88" y="241"/>
                </a:cxn>
                <a:cxn ang="0">
                  <a:pos x="72" y="267"/>
                </a:cxn>
                <a:cxn ang="0">
                  <a:pos x="39" y="292"/>
                </a:cxn>
                <a:cxn ang="0">
                  <a:pos x="18" y="304"/>
                </a:cxn>
                <a:cxn ang="0">
                  <a:pos x="22" y="305"/>
                </a:cxn>
                <a:cxn ang="0">
                  <a:pos x="45" y="294"/>
                </a:cxn>
                <a:cxn ang="0">
                  <a:pos x="75" y="277"/>
                </a:cxn>
                <a:cxn ang="0">
                  <a:pos x="107" y="246"/>
                </a:cxn>
                <a:cxn ang="0">
                  <a:pos x="118" y="235"/>
                </a:cxn>
                <a:cxn ang="0">
                  <a:pos x="126" y="213"/>
                </a:cxn>
                <a:cxn ang="0">
                  <a:pos x="137" y="208"/>
                </a:cxn>
                <a:cxn ang="0">
                  <a:pos x="131" y="226"/>
                </a:cxn>
                <a:cxn ang="0">
                  <a:pos x="140" y="225"/>
                </a:cxn>
                <a:cxn ang="0">
                  <a:pos x="162" y="220"/>
                </a:cxn>
                <a:cxn ang="0">
                  <a:pos x="182" y="214"/>
                </a:cxn>
                <a:cxn ang="0">
                  <a:pos x="203" y="219"/>
                </a:cxn>
                <a:cxn ang="0">
                  <a:pos x="264" y="276"/>
                </a:cxn>
                <a:cxn ang="0">
                  <a:pos x="286" y="271"/>
                </a:cxn>
                <a:cxn ang="0">
                  <a:pos x="220" y="216"/>
                </a:cxn>
                <a:cxn ang="0">
                  <a:pos x="213" y="190"/>
                </a:cxn>
                <a:cxn ang="0">
                  <a:pos x="214" y="162"/>
                </a:cxn>
                <a:cxn ang="0">
                  <a:pos x="213" y="136"/>
                </a:cxn>
                <a:cxn ang="0">
                  <a:pos x="214" y="105"/>
                </a:cxn>
                <a:cxn ang="0">
                  <a:pos x="213" y="54"/>
                </a:cxn>
              </a:cxnLst>
              <a:rect l="0" t="0" r="r" b="b"/>
              <a:pathLst>
                <a:path w="301" h="313">
                  <a:moveTo>
                    <a:pt x="210" y="38"/>
                  </a:moveTo>
                  <a:cubicBezTo>
                    <a:pt x="210" y="38"/>
                    <a:pt x="209" y="37"/>
                    <a:pt x="209" y="36"/>
                  </a:cubicBezTo>
                  <a:cubicBezTo>
                    <a:pt x="208" y="36"/>
                    <a:pt x="208" y="36"/>
                    <a:pt x="207" y="35"/>
                  </a:cubicBezTo>
                  <a:cubicBezTo>
                    <a:pt x="206" y="35"/>
                    <a:pt x="204" y="34"/>
                    <a:pt x="204" y="33"/>
                  </a:cubicBezTo>
                  <a:cubicBezTo>
                    <a:pt x="202" y="33"/>
                    <a:pt x="202" y="32"/>
                    <a:pt x="202" y="31"/>
                  </a:cubicBezTo>
                  <a:cubicBezTo>
                    <a:pt x="202" y="31"/>
                    <a:pt x="200" y="30"/>
                    <a:pt x="200" y="30"/>
                  </a:cubicBezTo>
                  <a:cubicBezTo>
                    <a:pt x="200" y="29"/>
                    <a:pt x="200" y="29"/>
                    <a:pt x="199" y="29"/>
                  </a:cubicBezTo>
                  <a:cubicBezTo>
                    <a:pt x="198" y="28"/>
                    <a:pt x="197" y="28"/>
                    <a:pt x="195" y="28"/>
                  </a:cubicBezTo>
                  <a:cubicBezTo>
                    <a:pt x="193" y="28"/>
                    <a:pt x="192" y="29"/>
                    <a:pt x="191" y="29"/>
                  </a:cubicBezTo>
                  <a:cubicBezTo>
                    <a:pt x="189" y="29"/>
                    <a:pt x="188" y="29"/>
                    <a:pt x="186" y="29"/>
                  </a:cubicBezTo>
                  <a:cubicBezTo>
                    <a:pt x="185" y="30"/>
                    <a:pt x="185" y="32"/>
                    <a:pt x="184" y="32"/>
                  </a:cubicBezTo>
                  <a:cubicBezTo>
                    <a:pt x="182" y="33"/>
                    <a:pt x="182" y="31"/>
                    <a:pt x="181" y="30"/>
                  </a:cubicBezTo>
                  <a:cubicBezTo>
                    <a:pt x="180" y="29"/>
                    <a:pt x="179" y="29"/>
                    <a:pt x="177" y="29"/>
                  </a:cubicBezTo>
                  <a:cubicBezTo>
                    <a:pt x="177" y="29"/>
                    <a:pt x="176" y="29"/>
                    <a:pt x="175" y="29"/>
                  </a:cubicBezTo>
                  <a:cubicBezTo>
                    <a:pt x="175" y="28"/>
                    <a:pt x="176" y="27"/>
                    <a:pt x="175" y="27"/>
                  </a:cubicBezTo>
                  <a:cubicBezTo>
                    <a:pt x="175" y="26"/>
                    <a:pt x="172" y="26"/>
                    <a:pt x="172" y="26"/>
                  </a:cubicBezTo>
                  <a:cubicBezTo>
                    <a:pt x="170" y="26"/>
                    <a:pt x="168" y="26"/>
                    <a:pt x="166" y="26"/>
                  </a:cubicBezTo>
                  <a:cubicBezTo>
                    <a:pt x="165" y="27"/>
                    <a:pt x="162" y="27"/>
                    <a:pt x="161" y="27"/>
                  </a:cubicBezTo>
                  <a:cubicBezTo>
                    <a:pt x="159" y="26"/>
                    <a:pt x="161" y="24"/>
                    <a:pt x="160" y="23"/>
                  </a:cubicBezTo>
                  <a:cubicBezTo>
                    <a:pt x="159" y="22"/>
                    <a:pt x="157" y="23"/>
                    <a:pt x="156" y="23"/>
                  </a:cubicBezTo>
                  <a:cubicBezTo>
                    <a:pt x="154" y="23"/>
                    <a:pt x="153" y="22"/>
                    <a:pt x="152" y="21"/>
                  </a:cubicBezTo>
                  <a:cubicBezTo>
                    <a:pt x="151" y="20"/>
                    <a:pt x="151" y="19"/>
                    <a:pt x="149" y="18"/>
                  </a:cubicBezTo>
                  <a:cubicBezTo>
                    <a:pt x="148" y="18"/>
                    <a:pt x="146" y="18"/>
                    <a:pt x="145" y="18"/>
                  </a:cubicBezTo>
                  <a:cubicBezTo>
                    <a:pt x="143" y="19"/>
                    <a:pt x="143" y="20"/>
                    <a:pt x="141" y="21"/>
                  </a:cubicBezTo>
                  <a:cubicBezTo>
                    <a:pt x="139" y="21"/>
                    <a:pt x="139" y="22"/>
                    <a:pt x="138" y="23"/>
                  </a:cubicBezTo>
                  <a:cubicBezTo>
                    <a:pt x="137" y="24"/>
                    <a:pt x="136" y="25"/>
                    <a:pt x="134" y="25"/>
                  </a:cubicBezTo>
                  <a:cubicBezTo>
                    <a:pt x="132" y="25"/>
                    <a:pt x="133" y="22"/>
                    <a:pt x="132" y="21"/>
                  </a:cubicBezTo>
                  <a:cubicBezTo>
                    <a:pt x="131" y="20"/>
                    <a:pt x="129" y="22"/>
                    <a:pt x="128" y="20"/>
                  </a:cubicBezTo>
                  <a:cubicBezTo>
                    <a:pt x="127" y="19"/>
                    <a:pt x="128" y="18"/>
                    <a:pt x="127" y="17"/>
                  </a:cubicBezTo>
                  <a:cubicBezTo>
                    <a:pt x="126" y="16"/>
                    <a:pt x="125" y="17"/>
                    <a:pt x="125" y="15"/>
                  </a:cubicBezTo>
                  <a:cubicBezTo>
                    <a:pt x="125" y="12"/>
                    <a:pt x="126" y="11"/>
                    <a:pt x="123" y="10"/>
                  </a:cubicBezTo>
                  <a:cubicBezTo>
                    <a:pt x="122" y="10"/>
                    <a:pt x="121" y="10"/>
                    <a:pt x="120" y="10"/>
                  </a:cubicBezTo>
                  <a:cubicBezTo>
                    <a:pt x="119" y="10"/>
                    <a:pt x="117" y="9"/>
                    <a:pt x="116" y="9"/>
                  </a:cubicBezTo>
                  <a:cubicBezTo>
                    <a:pt x="114" y="9"/>
                    <a:pt x="114" y="10"/>
                    <a:pt x="113" y="11"/>
                  </a:cubicBezTo>
                  <a:cubicBezTo>
                    <a:pt x="112" y="12"/>
                    <a:pt x="111" y="12"/>
                    <a:pt x="110" y="13"/>
                  </a:cubicBezTo>
                  <a:cubicBezTo>
                    <a:pt x="109" y="13"/>
                    <a:pt x="108" y="15"/>
                    <a:pt x="107" y="15"/>
                  </a:cubicBezTo>
                  <a:cubicBezTo>
                    <a:pt x="106" y="16"/>
                    <a:pt x="104" y="14"/>
                    <a:pt x="105" y="13"/>
                  </a:cubicBezTo>
                  <a:cubicBezTo>
                    <a:pt x="106" y="12"/>
                    <a:pt x="107" y="12"/>
                    <a:pt x="107" y="11"/>
                  </a:cubicBezTo>
                  <a:cubicBezTo>
                    <a:pt x="108" y="11"/>
                    <a:pt x="108" y="10"/>
                    <a:pt x="108" y="9"/>
                  </a:cubicBezTo>
                  <a:cubicBezTo>
                    <a:pt x="108" y="7"/>
                    <a:pt x="107" y="6"/>
                    <a:pt x="105" y="5"/>
                  </a:cubicBezTo>
                  <a:cubicBezTo>
                    <a:pt x="104" y="4"/>
                    <a:pt x="104" y="4"/>
                    <a:pt x="102" y="6"/>
                  </a:cubicBezTo>
                  <a:cubicBezTo>
                    <a:pt x="101" y="7"/>
                    <a:pt x="100" y="8"/>
                    <a:pt x="100" y="9"/>
                  </a:cubicBezTo>
                  <a:cubicBezTo>
                    <a:pt x="99" y="9"/>
                    <a:pt x="98" y="10"/>
                    <a:pt x="97" y="10"/>
                  </a:cubicBezTo>
                  <a:cubicBezTo>
                    <a:pt x="96" y="9"/>
                    <a:pt x="96" y="8"/>
                    <a:pt x="97" y="7"/>
                  </a:cubicBezTo>
                  <a:cubicBezTo>
                    <a:pt x="98" y="7"/>
                    <a:pt x="99" y="7"/>
                    <a:pt x="99" y="5"/>
                  </a:cubicBezTo>
                  <a:cubicBezTo>
                    <a:pt x="100" y="4"/>
                    <a:pt x="101" y="3"/>
                    <a:pt x="99" y="2"/>
                  </a:cubicBezTo>
                  <a:cubicBezTo>
                    <a:pt x="96" y="0"/>
                    <a:pt x="91" y="0"/>
                    <a:pt x="92" y="0"/>
                  </a:cubicBezTo>
                  <a:cubicBezTo>
                    <a:pt x="90" y="0"/>
                    <a:pt x="88" y="3"/>
                    <a:pt x="86" y="5"/>
                  </a:cubicBezTo>
                  <a:cubicBezTo>
                    <a:pt x="85" y="5"/>
                    <a:pt x="85" y="7"/>
                    <a:pt x="84" y="7"/>
                  </a:cubicBezTo>
                  <a:cubicBezTo>
                    <a:pt x="83" y="8"/>
                    <a:pt x="83" y="9"/>
                    <a:pt x="82" y="10"/>
                  </a:cubicBezTo>
                  <a:cubicBezTo>
                    <a:pt x="81" y="11"/>
                    <a:pt x="79" y="10"/>
                    <a:pt x="78" y="11"/>
                  </a:cubicBezTo>
                  <a:cubicBezTo>
                    <a:pt x="77" y="12"/>
                    <a:pt x="76" y="11"/>
                    <a:pt x="76" y="12"/>
                  </a:cubicBezTo>
                  <a:cubicBezTo>
                    <a:pt x="75" y="12"/>
                    <a:pt x="74" y="12"/>
                    <a:pt x="74" y="12"/>
                  </a:cubicBezTo>
                  <a:cubicBezTo>
                    <a:pt x="72" y="12"/>
                    <a:pt x="71" y="12"/>
                    <a:pt x="70" y="12"/>
                  </a:cubicBezTo>
                  <a:cubicBezTo>
                    <a:pt x="68" y="12"/>
                    <a:pt x="68" y="11"/>
                    <a:pt x="66" y="12"/>
                  </a:cubicBezTo>
                  <a:cubicBezTo>
                    <a:pt x="65" y="13"/>
                    <a:pt x="65" y="15"/>
                    <a:pt x="63" y="16"/>
                  </a:cubicBezTo>
                  <a:cubicBezTo>
                    <a:pt x="62" y="17"/>
                    <a:pt x="62" y="18"/>
                    <a:pt x="61" y="19"/>
                  </a:cubicBezTo>
                  <a:cubicBezTo>
                    <a:pt x="57" y="24"/>
                    <a:pt x="50" y="23"/>
                    <a:pt x="47" y="28"/>
                  </a:cubicBezTo>
                  <a:cubicBezTo>
                    <a:pt x="46" y="29"/>
                    <a:pt x="45" y="30"/>
                    <a:pt x="45" y="31"/>
                  </a:cubicBezTo>
                  <a:cubicBezTo>
                    <a:pt x="44" y="31"/>
                    <a:pt x="44" y="32"/>
                    <a:pt x="44" y="33"/>
                  </a:cubicBezTo>
                  <a:cubicBezTo>
                    <a:pt x="44" y="33"/>
                    <a:pt x="43" y="34"/>
                    <a:pt x="42" y="34"/>
                  </a:cubicBezTo>
                  <a:cubicBezTo>
                    <a:pt x="42" y="35"/>
                    <a:pt x="41" y="36"/>
                    <a:pt x="40" y="37"/>
                  </a:cubicBezTo>
                  <a:cubicBezTo>
                    <a:pt x="38" y="38"/>
                    <a:pt x="39" y="39"/>
                    <a:pt x="39" y="41"/>
                  </a:cubicBezTo>
                  <a:cubicBezTo>
                    <a:pt x="39" y="42"/>
                    <a:pt x="39" y="43"/>
                    <a:pt x="39" y="44"/>
                  </a:cubicBezTo>
                  <a:cubicBezTo>
                    <a:pt x="39" y="46"/>
                    <a:pt x="38" y="46"/>
                    <a:pt x="37" y="48"/>
                  </a:cubicBezTo>
                  <a:cubicBezTo>
                    <a:pt x="36" y="49"/>
                    <a:pt x="36" y="51"/>
                    <a:pt x="35" y="52"/>
                  </a:cubicBezTo>
                  <a:cubicBezTo>
                    <a:pt x="34" y="53"/>
                    <a:pt x="33" y="53"/>
                    <a:pt x="31" y="54"/>
                  </a:cubicBezTo>
                  <a:cubicBezTo>
                    <a:pt x="29" y="56"/>
                    <a:pt x="28" y="56"/>
                    <a:pt x="26" y="56"/>
                  </a:cubicBezTo>
                  <a:cubicBezTo>
                    <a:pt x="23" y="56"/>
                    <a:pt x="19" y="55"/>
                    <a:pt x="17" y="57"/>
                  </a:cubicBezTo>
                  <a:cubicBezTo>
                    <a:pt x="17" y="57"/>
                    <a:pt x="16" y="59"/>
                    <a:pt x="16" y="60"/>
                  </a:cubicBezTo>
                  <a:cubicBezTo>
                    <a:pt x="15" y="60"/>
                    <a:pt x="16" y="61"/>
                    <a:pt x="16" y="62"/>
                  </a:cubicBezTo>
                  <a:cubicBezTo>
                    <a:pt x="16" y="63"/>
                    <a:pt x="15" y="64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70"/>
                    <a:pt x="15" y="70"/>
                    <a:pt x="17" y="71"/>
                  </a:cubicBezTo>
                  <a:cubicBezTo>
                    <a:pt x="19" y="72"/>
                    <a:pt x="20" y="74"/>
                    <a:pt x="22" y="75"/>
                  </a:cubicBezTo>
                  <a:cubicBezTo>
                    <a:pt x="23" y="75"/>
                    <a:pt x="24" y="76"/>
                    <a:pt x="25" y="77"/>
                  </a:cubicBezTo>
                  <a:cubicBezTo>
                    <a:pt x="25" y="77"/>
                    <a:pt x="26" y="79"/>
                    <a:pt x="27" y="80"/>
                  </a:cubicBezTo>
                  <a:cubicBezTo>
                    <a:pt x="27" y="80"/>
                    <a:pt x="29" y="80"/>
                    <a:pt x="29" y="80"/>
                  </a:cubicBezTo>
                  <a:cubicBezTo>
                    <a:pt x="30" y="81"/>
                    <a:pt x="31" y="81"/>
                    <a:pt x="32" y="82"/>
                  </a:cubicBezTo>
                  <a:cubicBezTo>
                    <a:pt x="33" y="83"/>
                    <a:pt x="33" y="85"/>
                    <a:pt x="34" y="86"/>
                  </a:cubicBezTo>
                  <a:cubicBezTo>
                    <a:pt x="34" y="87"/>
                    <a:pt x="35" y="88"/>
                    <a:pt x="35" y="89"/>
                  </a:cubicBezTo>
                  <a:cubicBezTo>
                    <a:pt x="36" y="90"/>
                    <a:pt x="37" y="91"/>
                    <a:pt x="38" y="92"/>
                  </a:cubicBezTo>
                  <a:cubicBezTo>
                    <a:pt x="39" y="93"/>
                    <a:pt x="39" y="94"/>
                    <a:pt x="40" y="95"/>
                  </a:cubicBezTo>
                  <a:cubicBezTo>
                    <a:pt x="41" y="95"/>
                    <a:pt x="43" y="96"/>
                    <a:pt x="44" y="96"/>
                  </a:cubicBezTo>
                  <a:cubicBezTo>
                    <a:pt x="45" y="96"/>
                    <a:pt x="46" y="95"/>
                    <a:pt x="48" y="96"/>
                  </a:cubicBezTo>
                  <a:cubicBezTo>
                    <a:pt x="48" y="96"/>
                    <a:pt x="49" y="98"/>
                    <a:pt x="49" y="98"/>
                  </a:cubicBezTo>
                  <a:cubicBezTo>
                    <a:pt x="50" y="98"/>
                    <a:pt x="51" y="100"/>
                    <a:pt x="51" y="100"/>
                  </a:cubicBezTo>
                  <a:cubicBezTo>
                    <a:pt x="51" y="101"/>
                    <a:pt x="50" y="102"/>
                    <a:pt x="51" y="103"/>
                  </a:cubicBezTo>
                  <a:cubicBezTo>
                    <a:pt x="52" y="105"/>
                    <a:pt x="53" y="104"/>
                    <a:pt x="53" y="106"/>
                  </a:cubicBezTo>
                  <a:cubicBezTo>
                    <a:pt x="53" y="107"/>
                    <a:pt x="54" y="108"/>
                    <a:pt x="54" y="109"/>
                  </a:cubicBezTo>
                  <a:cubicBezTo>
                    <a:pt x="54" y="110"/>
                    <a:pt x="52" y="113"/>
                    <a:pt x="51" y="114"/>
                  </a:cubicBezTo>
                  <a:cubicBezTo>
                    <a:pt x="49" y="115"/>
                    <a:pt x="46" y="114"/>
                    <a:pt x="44" y="114"/>
                  </a:cubicBezTo>
                  <a:cubicBezTo>
                    <a:pt x="42" y="114"/>
                    <a:pt x="39" y="114"/>
                    <a:pt x="37" y="114"/>
                  </a:cubicBezTo>
                  <a:cubicBezTo>
                    <a:pt x="35" y="114"/>
                    <a:pt x="36" y="113"/>
                    <a:pt x="35" y="112"/>
                  </a:cubicBezTo>
                  <a:cubicBezTo>
                    <a:pt x="34" y="111"/>
                    <a:pt x="34" y="111"/>
                    <a:pt x="34" y="109"/>
                  </a:cubicBezTo>
                  <a:cubicBezTo>
                    <a:pt x="35" y="107"/>
                    <a:pt x="37" y="102"/>
                    <a:pt x="33" y="104"/>
                  </a:cubicBezTo>
                  <a:cubicBezTo>
                    <a:pt x="28" y="103"/>
                    <a:pt x="29" y="105"/>
                    <a:pt x="27" y="105"/>
                  </a:cubicBezTo>
                  <a:cubicBezTo>
                    <a:pt x="24" y="105"/>
                    <a:pt x="22" y="107"/>
                    <a:pt x="20" y="108"/>
                  </a:cubicBezTo>
                  <a:cubicBezTo>
                    <a:pt x="19" y="108"/>
                    <a:pt x="19" y="111"/>
                    <a:pt x="18" y="111"/>
                  </a:cubicBezTo>
                  <a:cubicBezTo>
                    <a:pt x="18" y="112"/>
                    <a:pt x="16" y="112"/>
                    <a:pt x="15" y="113"/>
                  </a:cubicBezTo>
                  <a:cubicBezTo>
                    <a:pt x="13" y="114"/>
                    <a:pt x="11" y="113"/>
                    <a:pt x="9" y="114"/>
                  </a:cubicBezTo>
                  <a:cubicBezTo>
                    <a:pt x="7" y="116"/>
                    <a:pt x="8" y="119"/>
                    <a:pt x="5" y="120"/>
                  </a:cubicBezTo>
                  <a:cubicBezTo>
                    <a:pt x="4" y="121"/>
                    <a:pt x="2" y="120"/>
                    <a:pt x="1" y="121"/>
                  </a:cubicBezTo>
                  <a:cubicBezTo>
                    <a:pt x="0" y="121"/>
                    <a:pt x="2" y="123"/>
                    <a:pt x="2" y="124"/>
                  </a:cubicBezTo>
                  <a:cubicBezTo>
                    <a:pt x="3" y="125"/>
                    <a:pt x="4" y="127"/>
                    <a:pt x="5" y="127"/>
                  </a:cubicBezTo>
                  <a:cubicBezTo>
                    <a:pt x="6" y="128"/>
                    <a:pt x="9" y="127"/>
                    <a:pt x="10" y="128"/>
                  </a:cubicBezTo>
                  <a:cubicBezTo>
                    <a:pt x="11" y="128"/>
                    <a:pt x="11" y="129"/>
                    <a:pt x="13" y="128"/>
                  </a:cubicBezTo>
                  <a:cubicBezTo>
                    <a:pt x="15" y="128"/>
                    <a:pt x="11" y="130"/>
                    <a:pt x="11" y="132"/>
                  </a:cubicBezTo>
                  <a:cubicBezTo>
                    <a:pt x="10" y="135"/>
                    <a:pt x="13" y="135"/>
                    <a:pt x="13" y="138"/>
                  </a:cubicBezTo>
                  <a:cubicBezTo>
                    <a:pt x="13" y="139"/>
                    <a:pt x="13" y="140"/>
                    <a:pt x="13" y="141"/>
                  </a:cubicBezTo>
                  <a:cubicBezTo>
                    <a:pt x="14" y="142"/>
                    <a:pt x="17" y="143"/>
                    <a:pt x="18" y="143"/>
                  </a:cubicBezTo>
                  <a:cubicBezTo>
                    <a:pt x="20" y="143"/>
                    <a:pt x="24" y="145"/>
                    <a:pt x="26" y="143"/>
                  </a:cubicBezTo>
                  <a:cubicBezTo>
                    <a:pt x="27" y="143"/>
                    <a:pt x="28" y="142"/>
                    <a:pt x="29" y="141"/>
                  </a:cubicBezTo>
                  <a:cubicBezTo>
                    <a:pt x="31" y="141"/>
                    <a:pt x="31" y="141"/>
                    <a:pt x="32" y="141"/>
                  </a:cubicBezTo>
                  <a:cubicBezTo>
                    <a:pt x="35" y="142"/>
                    <a:pt x="38" y="142"/>
                    <a:pt x="40" y="143"/>
                  </a:cubicBezTo>
                  <a:cubicBezTo>
                    <a:pt x="42" y="143"/>
                    <a:pt x="43" y="145"/>
                    <a:pt x="44" y="145"/>
                  </a:cubicBezTo>
                  <a:cubicBezTo>
                    <a:pt x="44" y="145"/>
                    <a:pt x="45" y="144"/>
                    <a:pt x="45" y="143"/>
                  </a:cubicBezTo>
                  <a:cubicBezTo>
                    <a:pt x="46" y="142"/>
                    <a:pt x="47" y="141"/>
                    <a:pt x="48" y="140"/>
                  </a:cubicBezTo>
                  <a:cubicBezTo>
                    <a:pt x="49" y="139"/>
                    <a:pt x="50" y="140"/>
                    <a:pt x="51" y="140"/>
                  </a:cubicBezTo>
                  <a:cubicBezTo>
                    <a:pt x="52" y="139"/>
                    <a:pt x="53" y="139"/>
                    <a:pt x="54" y="139"/>
                  </a:cubicBezTo>
                  <a:cubicBezTo>
                    <a:pt x="55" y="138"/>
                    <a:pt x="57" y="136"/>
                    <a:pt x="58" y="136"/>
                  </a:cubicBezTo>
                  <a:cubicBezTo>
                    <a:pt x="58" y="138"/>
                    <a:pt x="57" y="139"/>
                    <a:pt x="57" y="141"/>
                  </a:cubicBezTo>
                  <a:cubicBezTo>
                    <a:pt x="58" y="144"/>
                    <a:pt x="54" y="143"/>
                    <a:pt x="53" y="144"/>
                  </a:cubicBezTo>
                  <a:cubicBezTo>
                    <a:pt x="52" y="145"/>
                    <a:pt x="56" y="146"/>
                    <a:pt x="56" y="147"/>
                  </a:cubicBezTo>
                  <a:cubicBezTo>
                    <a:pt x="57" y="148"/>
                    <a:pt x="57" y="149"/>
                    <a:pt x="57" y="150"/>
                  </a:cubicBezTo>
                  <a:cubicBezTo>
                    <a:pt x="57" y="151"/>
                    <a:pt x="57" y="153"/>
                    <a:pt x="57" y="154"/>
                  </a:cubicBezTo>
                  <a:cubicBezTo>
                    <a:pt x="57" y="156"/>
                    <a:pt x="57" y="156"/>
                    <a:pt x="57" y="158"/>
                  </a:cubicBezTo>
                  <a:cubicBezTo>
                    <a:pt x="57" y="159"/>
                    <a:pt x="56" y="160"/>
                    <a:pt x="55" y="161"/>
                  </a:cubicBezTo>
                  <a:cubicBezTo>
                    <a:pt x="55" y="161"/>
                    <a:pt x="54" y="161"/>
                    <a:pt x="54" y="161"/>
                  </a:cubicBezTo>
                  <a:cubicBezTo>
                    <a:pt x="53" y="161"/>
                    <a:pt x="53" y="161"/>
                    <a:pt x="52" y="162"/>
                  </a:cubicBezTo>
                  <a:cubicBezTo>
                    <a:pt x="50" y="163"/>
                    <a:pt x="50" y="162"/>
                    <a:pt x="48" y="163"/>
                  </a:cubicBezTo>
                  <a:cubicBezTo>
                    <a:pt x="46" y="163"/>
                    <a:pt x="46" y="164"/>
                    <a:pt x="45" y="165"/>
                  </a:cubicBezTo>
                  <a:cubicBezTo>
                    <a:pt x="44" y="167"/>
                    <a:pt x="43" y="168"/>
                    <a:pt x="41" y="168"/>
                  </a:cubicBezTo>
                  <a:cubicBezTo>
                    <a:pt x="39" y="168"/>
                    <a:pt x="38" y="170"/>
                    <a:pt x="36" y="169"/>
                  </a:cubicBezTo>
                  <a:cubicBezTo>
                    <a:pt x="34" y="169"/>
                    <a:pt x="35" y="168"/>
                    <a:pt x="34" y="166"/>
                  </a:cubicBezTo>
                  <a:cubicBezTo>
                    <a:pt x="32" y="166"/>
                    <a:pt x="31" y="167"/>
                    <a:pt x="30" y="168"/>
                  </a:cubicBezTo>
                  <a:cubicBezTo>
                    <a:pt x="30" y="168"/>
                    <a:pt x="29" y="169"/>
                    <a:pt x="29" y="169"/>
                  </a:cubicBezTo>
                  <a:cubicBezTo>
                    <a:pt x="29" y="170"/>
                    <a:pt x="28" y="172"/>
                    <a:pt x="27" y="172"/>
                  </a:cubicBezTo>
                  <a:cubicBezTo>
                    <a:pt x="27" y="174"/>
                    <a:pt x="27" y="173"/>
                    <a:pt x="27" y="175"/>
                  </a:cubicBezTo>
                  <a:cubicBezTo>
                    <a:pt x="26" y="176"/>
                    <a:pt x="27" y="178"/>
                    <a:pt x="26" y="179"/>
                  </a:cubicBezTo>
                  <a:cubicBezTo>
                    <a:pt x="26" y="180"/>
                    <a:pt x="24" y="179"/>
                    <a:pt x="23" y="180"/>
                  </a:cubicBezTo>
                  <a:cubicBezTo>
                    <a:pt x="22" y="180"/>
                    <a:pt x="22" y="182"/>
                    <a:pt x="21" y="183"/>
                  </a:cubicBezTo>
                  <a:cubicBezTo>
                    <a:pt x="21" y="184"/>
                    <a:pt x="20" y="185"/>
                    <a:pt x="20" y="186"/>
                  </a:cubicBezTo>
                  <a:cubicBezTo>
                    <a:pt x="19" y="187"/>
                    <a:pt x="18" y="189"/>
                    <a:pt x="18" y="190"/>
                  </a:cubicBezTo>
                  <a:cubicBezTo>
                    <a:pt x="16" y="193"/>
                    <a:pt x="17" y="195"/>
                    <a:pt x="18" y="198"/>
                  </a:cubicBezTo>
                  <a:cubicBezTo>
                    <a:pt x="20" y="200"/>
                    <a:pt x="22" y="202"/>
                    <a:pt x="24" y="204"/>
                  </a:cubicBezTo>
                  <a:cubicBezTo>
                    <a:pt x="25" y="205"/>
                    <a:pt x="25" y="205"/>
                    <a:pt x="25" y="207"/>
                  </a:cubicBezTo>
                  <a:cubicBezTo>
                    <a:pt x="25" y="209"/>
                    <a:pt x="24" y="210"/>
                    <a:pt x="24" y="211"/>
                  </a:cubicBezTo>
                  <a:cubicBezTo>
                    <a:pt x="24" y="213"/>
                    <a:pt x="25" y="217"/>
                    <a:pt x="27" y="218"/>
                  </a:cubicBezTo>
                  <a:cubicBezTo>
                    <a:pt x="28" y="219"/>
                    <a:pt x="29" y="219"/>
                    <a:pt x="29" y="220"/>
                  </a:cubicBezTo>
                  <a:cubicBezTo>
                    <a:pt x="31" y="221"/>
                    <a:pt x="31" y="222"/>
                    <a:pt x="32" y="223"/>
                  </a:cubicBezTo>
                  <a:cubicBezTo>
                    <a:pt x="33" y="224"/>
                    <a:pt x="34" y="224"/>
                    <a:pt x="35" y="224"/>
                  </a:cubicBezTo>
                  <a:cubicBezTo>
                    <a:pt x="37" y="224"/>
                    <a:pt x="38" y="225"/>
                    <a:pt x="40" y="224"/>
                  </a:cubicBezTo>
                  <a:cubicBezTo>
                    <a:pt x="42" y="223"/>
                    <a:pt x="44" y="220"/>
                    <a:pt x="44" y="218"/>
                  </a:cubicBezTo>
                  <a:cubicBezTo>
                    <a:pt x="45" y="217"/>
                    <a:pt x="45" y="216"/>
                    <a:pt x="45" y="214"/>
                  </a:cubicBezTo>
                  <a:cubicBezTo>
                    <a:pt x="45" y="213"/>
                    <a:pt x="44" y="211"/>
                    <a:pt x="46" y="211"/>
                  </a:cubicBezTo>
                  <a:cubicBezTo>
                    <a:pt x="47" y="210"/>
                    <a:pt x="48" y="216"/>
                    <a:pt x="48" y="218"/>
                  </a:cubicBezTo>
                  <a:cubicBezTo>
                    <a:pt x="48" y="219"/>
                    <a:pt x="47" y="220"/>
                    <a:pt x="48" y="221"/>
                  </a:cubicBezTo>
                  <a:cubicBezTo>
                    <a:pt x="49" y="222"/>
                    <a:pt x="49" y="222"/>
                    <a:pt x="50" y="222"/>
                  </a:cubicBezTo>
                  <a:cubicBezTo>
                    <a:pt x="50" y="223"/>
                    <a:pt x="50" y="224"/>
                    <a:pt x="50" y="224"/>
                  </a:cubicBezTo>
                  <a:cubicBezTo>
                    <a:pt x="50" y="226"/>
                    <a:pt x="50" y="229"/>
                    <a:pt x="50" y="231"/>
                  </a:cubicBezTo>
                  <a:cubicBezTo>
                    <a:pt x="50" y="234"/>
                    <a:pt x="49" y="237"/>
                    <a:pt x="50" y="240"/>
                  </a:cubicBezTo>
                  <a:cubicBezTo>
                    <a:pt x="50" y="242"/>
                    <a:pt x="50" y="242"/>
                    <a:pt x="52" y="242"/>
                  </a:cubicBezTo>
                  <a:cubicBezTo>
                    <a:pt x="53" y="242"/>
                    <a:pt x="53" y="241"/>
                    <a:pt x="54" y="240"/>
                  </a:cubicBezTo>
                  <a:cubicBezTo>
                    <a:pt x="55" y="240"/>
                    <a:pt x="55" y="239"/>
                    <a:pt x="55" y="239"/>
                  </a:cubicBezTo>
                  <a:cubicBezTo>
                    <a:pt x="56" y="238"/>
                    <a:pt x="55" y="238"/>
                    <a:pt x="56" y="237"/>
                  </a:cubicBezTo>
                  <a:cubicBezTo>
                    <a:pt x="56" y="236"/>
                    <a:pt x="58" y="236"/>
                    <a:pt x="59" y="236"/>
                  </a:cubicBezTo>
                  <a:cubicBezTo>
                    <a:pt x="60" y="236"/>
                    <a:pt x="61" y="236"/>
                    <a:pt x="62" y="236"/>
                  </a:cubicBezTo>
                  <a:cubicBezTo>
                    <a:pt x="63" y="236"/>
                    <a:pt x="64" y="236"/>
                    <a:pt x="64" y="236"/>
                  </a:cubicBezTo>
                  <a:cubicBezTo>
                    <a:pt x="65" y="236"/>
                    <a:pt x="64" y="237"/>
                    <a:pt x="65" y="237"/>
                  </a:cubicBezTo>
                  <a:cubicBezTo>
                    <a:pt x="65" y="238"/>
                    <a:pt x="67" y="239"/>
                    <a:pt x="68" y="239"/>
                  </a:cubicBezTo>
                  <a:cubicBezTo>
                    <a:pt x="70" y="239"/>
                    <a:pt x="68" y="240"/>
                    <a:pt x="70" y="240"/>
                  </a:cubicBezTo>
                  <a:cubicBezTo>
                    <a:pt x="70" y="242"/>
                    <a:pt x="73" y="241"/>
                    <a:pt x="73" y="243"/>
                  </a:cubicBezTo>
                  <a:cubicBezTo>
                    <a:pt x="75" y="243"/>
                    <a:pt x="75" y="240"/>
                    <a:pt x="74" y="239"/>
                  </a:cubicBezTo>
                  <a:cubicBezTo>
                    <a:pt x="74" y="237"/>
                    <a:pt x="73" y="236"/>
                    <a:pt x="76" y="236"/>
                  </a:cubicBezTo>
                  <a:cubicBezTo>
                    <a:pt x="76" y="237"/>
                    <a:pt x="76" y="238"/>
                    <a:pt x="77" y="239"/>
                  </a:cubicBezTo>
                  <a:cubicBezTo>
                    <a:pt x="78" y="240"/>
                    <a:pt x="80" y="240"/>
                    <a:pt x="81" y="240"/>
                  </a:cubicBezTo>
                  <a:cubicBezTo>
                    <a:pt x="83" y="239"/>
                    <a:pt x="83" y="239"/>
                    <a:pt x="84" y="239"/>
                  </a:cubicBezTo>
                  <a:cubicBezTo>
                    <a:pt x="85" y="238"/>
                    <a:pt x="86" y="237"/>
                    <a:pt x="87" y="237"/>
                  </a:cubicBezTo>
                  <a:cubicBezTo>
                    <a:pt x="88" y="238"/>
                    <a:pt x="88" y="240"/>
                    <a:pt x="88" y="241"/>
                  </a:cubicBezTo>
                  <a:cubicBezTo>
                    <a:pt x="87" y="242"/>
                    <a:pt x="85" y="242"/>
                    <a:pt x="84" y="243"/>
                  </a:cubicBezTo>
                  <a:cubicBezTo>
                    <a:pt x="81" y="245"/>
                    <a:pt x="82" y="247"/>
                    <a:pt x="83" y="250"/>
                  </a:cubicBezTo>
                  <a:cubicBezTo>
                    <a:pt x="83" y="252"/>
                    <a:pt x="83" y="255"/>
                    <a:pt x="82" y="256"/>
                  </a:cubicBezTo>
                  <a:cubicBezTo>
                    <a:pt x="82" y="257"/>
                    <a:pt x="81" y="258"/>
                    <a:pt x="80" y="258"/>
                  </a:cubicBezTo>
                  <a:cubicBezTo>
                    <a:pt x="78" y="259"/>
                    <a:pt x="77" y="260"/>
                    <a:pt x="76" y="261"/>
                  </a:cubicBezTo>
                  <a:cubicBezTo>
                    <a:pt x="75" y="263"/>
                    <a:pt x="73" y="265"/>
                    <a:pt x="72" y="267"/>
                  </a:cubicBezTo>
                  <a:cubicBezTo>
                    <a:pt x="70" y="269"/>
                    <a:pt x="67" y="271"/>
                    <a:pt x="65" y="272"/>
                  </a:cubicBezTo>
                  <a:cubicBezTo>
                    <a:pt x="64" y="273"/>
                    <a:pt x="63" y="274"/>
                    <a:pt x="62" y="275"/>
                  </a:cubicBezTo>
                  <a:cubicBezTo>
                    <a:pt x="61" y="276"/>
                    <a:pt x="61" y="277"/>
                    <a:pt x="60" y="278"/>
                  </a:cubicBezTo>
                  <a:cubicBezTo>
                    <a:pt x="58" y="281"/>
                    <a:pt x="56" y="281"/>
                    <a:pt x="53" y="282"/>
                  </a:cubicBezTo>
                  <a:cubicBezTo>
                    <a:pt x="51" y="283"/>
                    <a:pt x="48" y="284"/>
                    <a:pt x="46" y="286"/>
                  </a:cubicBezTo>
                  <a:cubicBezTo>
                    <a:pt x="43" y="288"/>
                    <a:pt x="41" y="290"/>
                    <a:pt x="39" y="292"/>
                  </a:cubicBezTo>
                  <a:cubicBezTo>
                    <a:pt x="38" y="293"/>
                    <a:pt x="38" y="294"/>
                    <a:pt x="36" y="294"/>
                  </a:cubicBezTo>
                  <a:cubicBezTo>
                    <a:pt x="35" y="295"/>
                    <a:pt x="34" y="295"/>
                    <a:pt x="33" y="295"/>
                  </a:cubicBezTo>
                  <a:cubicBezTo>
                    <a:pt x="31" y="296"/>
                    <a:pt x="28" y="297"/>
                    <a:pt x="26" y="297"/>
                  </a:cubicBezTo>
                  <a:cubicBezTo>
                    <a:pt x="24" y="298"/>
                    <a:pt x="24" y="298"/>
                    <a:pt x="23" y="299"/>
                  </a:cubicBezTo>
                  <a:cubicBezTo>
                    <a:pt x="21" y="300"/>
                    <a:pt x="21" y="301"/>
                    <a:pt x="20" y="302"/>
                  </a:cubicBezTo>
                  <a:cubicBezTo>
                    <a:pt x="20" y="303"/>
                    <a:pt x="19" y="303"/>
                    <a:pt x="18" y="304"/>
                  </a:cubicBezTo>
                  <a:cubicBezTo>
                    <a:pt x="17" y="306"/>
                    <a:pt x="15" y="307"/>
                    <a:pt x="13" y="307"/>
                  </a:cubicBezTo>
                  <a:cubicBezTo>
                    <a:pt x="11" y="308"/>
                    <a:pt x="8" y="310"/>
                    <a:pt x="9" y="313"/>
                  </a:cubicBezTo>
                  <a:cubicBezTo>
                    <a:pt x="10" y="313"/>
                    <a:pt x="12" y="311"/>
                    <a:pt x="13" y="311"/>
                  </a:cubicBezTo>
                  <a:cubicBezTo>
                    <a:pt x="14" y="310"/>
                    <a:pt x="15" y="309"/>
                    <a:pt x="17" y="309"/>
                  </a:cubicBezTo>
                  <a:cubicBezTo>
                    <a:pt x="18" y="308"/>
                    <a:pt x="19" y="307"/>
                    <a:pt x="20" y="306"/>
                  </a:cubicBezTo>
                  <a:cubicBezTo>
                    <a:pt x="21" y="306"/>
                    <a:pt x="22" y="306"/>
                    <a:pt x="22" y="305"/>
                  </a:cubicBezTo>
                  <a:cubicBezTo>
                    <a:pt x="23" y="305"/>
                    <a:pt x="23" y="304"/>
                    <a:pt x="24" y="303"/>
                  </a:cubicBezTo>
                  <a:cubicBezTo>
                    <a:pt x="25" y="303"/>
                    <a:pt x="27" y="303"/>
                    <a:pt x="28" y="302"/>
                  </a:cubicBezTo>
                  <a:cubicBezTo>
                    <a:pt x="29" y="302"/>
                    <a:pt x="30" y="302"/>
                    <a:pt x="31" y="301"/>
                  </a:cubicBezTo>
                  <a:cubicBezTo>
                    <a:pt x="32" y="300"/>
                    <a:pt x="33" y="300"/>
                    <a:pt x="35" y="300"/>
                  </a:cubicBezTo>
                  <a:cubicBezTo>
                    <a:pt x="36" y="299"/>
                    <a:pt x="37" y="298"/>
                    <a:pt x="38" y="298"/>
                  </a:cubicBezTo>
                  <a:cubicBezTo>
                    <a:pt x="41" y="297"/>
                    <a:pt x="43" y="296"/>
                    <a:pt x="45" y="294"/>
                  </a:cubicBezTo>
                  <a:cubicBezTo>
                    <a:pt x="48" y="292"/>
                    <a:pt x="51" y="291"/>
                    <a:pt x="53" y="289"/>
                  </a:cubicBezTo>
                  <a:cubicBezTo>
                    <a:pt x="54" y="289"/>
                    <a:pt x="55" y="288"/>
                    <a:pt x="56" y="287"/>
                  </a:cubicBezTo>
                  <a:cubicBezTo>
                    <a:pt x="58" y="287"/>
                    <a:pt x="60" y="287"/>
                    <a:pt x="61" y="287"/>
                  </a:cubicBezTo>
                  <a:cubicBezTo>
                    <a:pt x="63" y="286"/>
                    <a:pt x="65" y="286"/>
                    <a:pt x="66" y="285"/>
                  </a:cubicBezTo>
                  <a:cubicBezTo>
                    <a:pt x="67" y="284"/>
                    <a:pt x="68" y="282"/>
                    <a:pt x="68" y="281"/>
                  </a:cubicBezTo>
                  <a:cubicBezTo>
                    <a:pt x="70" y="279"/>
                    <a:pt x="73" y="278"/>
                    <a:pt x="75" y="277"/>
                  </a:cubicBezTo>
                  <a:cubicBezTo>
                    <a:pt x="78" y="275"/>
                    <a:pt x="80" y="272"/>
                    <a:pt x="83" y="270"/>
                  </a:cubicBezTo>
                  <a:cubicBezTo>
                    <a:pt x="85" y="268"/>
                    <a:pt x="87" y="265"/>
                    <a:pt x="89" y="263"/>
                  </a:cubicBezTo>
                  <a:cubicBezTo>
                    <a:pt x="92" y="261"/>
                    <a:pt x="94" y="258"/>
                    <a:pt x="97" y="256"/>
                  </a:cubicBezTo>
                  <a:cubicBezTo>
                    <a:pt x="98" y="255"/>
                    <a:pt x="100" y="254"/>
                    <a:pt x="101" y="252"/>
                  </a:cubicBezTo>
                  <a:cubicBezTo>
                    <a:pt x="102" y="251"/>
                    <a:pt x="103" y="249"/>
                    <a:pt x="104" y="248"/>
                  </a:cubicBezTo>
                  <a:cubicBezTo>
                    <a:pt x="105" y="247"/>
                    <a:pt x="106" y="247"/>
                    <a:pt x="107" y="246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4"/>
                    <a:pt x="110" y="244"/>
                    <a:pt x="111" y="243"/>
                  </a:cubicBezTo>
                  <a:cubicBezTo>
                    <a:pt x="112" y="242"/>
                    <a:pt x="113" y="242"/>
                    <a:pt x="114" y="242"/>
                  </a:cubicBezTo>
                  <a:cubicBezTo>
                    <a:pt x="114" y="241"/>
                    <a:pt x="115" y="239"/>
                    <a:pt x="116" y="239"/>
                  </a:cubicBezTo>
                  <a:cubicBezTo>
                    <a:pt x="117" y="238"/>
                    <a:pt x="118" y="236"/>
                    <a:pt x="118" y="235"/>
                  </a:cubicBezTo>
                  <a:cubicBezTo>
                    <a:pt x="118" y="233"/>
                    <a:pt x="116" y="232"/>
                    <a:pt x="114" y="232"/>
                  </a:cubicBezTo>
                  <a:cubicBezTo>
                    <a:pt x="113" y="231"/>
                    <a:pt x="113" y="232"/>
                    <a:pt x="112" y="232"/>
                  </a:cubicBezTo>
                  <a:cubicBezTo>
                    <a:pt x="111" y="231"/>
                    <a:pt x="113" y="228"/>
                    <a:pt x="113" y="227"/>
                  </a:cubicBezTo>
                  <a:cubicBezTo>
                    <a:pt x="114" y="226"/>
                    <a:pt x="114" y="225"/>
                    <a:pt x="115" y="224"/>
                  </a:cubicBezTo>
                  <a:cubicBezTo>
                    <a:pt x="119" y="222"/>
                    <a:pt x="123" y="220"/>
                    <a:pt x="126" y="215"/>
                  </a:cubicBezTo>
                  <a:cubicBezTo>
                    <a:pt x="126" y="215"/>
                    <a:pt x="126" y="214"/>
                    <a:pt x="126" y="213"/>
                  </a:cubicBezTo>
                  <a:cubicBezTo>
                    <a:pt x="127" y="213"/>
                    <a:pt x="127" y="213"/>
                    <a:pt x="128" y="212"/>
                  </a:cubicBezTo>
                  <a:cubicBezTo>
                    <a:pt x="128" y="212"/>
                    <a:pt x="128" y="211"/>
                    <a:pt x="128" y="211"/>
                  </a:cubicBezTo>
                  <a:cubicBezTo>
                    <a:pt x="129" y="209"/>
                    <a:pt x="130" y="208"/>
                    <a:pt x="131" y="207"/>
                  </a:cubicBezTo>
                  <a:cubicBezTo>
                    <a:pt x="133" y="205"/>
                    <a:pt x="134" y="204"/>
                    <a:pt x="136" y="203"/>
                  </a:cubicBezTo>
                  <a:cubicBezTo>
                    <a:pt x="137" y="202"/>
                    <a:pt x="139" y="200"/>
                    <a:pt x="141" y="200"/>
                  </a:cubicBezTo>
                  <a:cubicBezTo>
                    <a:pt x="142" y="205"/>
                    <a:pt x="140" y="205"/>
                    <a:pt x="137" y="208"/>
                  </a:cubicBezTo>
                  <a:cubicBezTo>
                    <a:pt x="136" y="209"/>
                    <a:pt x="135" y="210"/>
                    <a:pt x="134" y="211"/>
                  </a:cubicBezTo>
                  <a:cubicBezTo>
                    <a:pt x="134" y="211"/>
                    <a:pt x="134" y="212"/>
                    <a:pt x="134" y="212"/>
                  </a:cubicBezTo>
                  <a:cubicBezTo>
                    <a:pt x="133" y="213"/>
                    <a:pt x="132" y="214"/>
                    <a:pt x="132" y="215"/>
                  </a:cubicBezTo>
                  <a:cubicBezTo>
                    <a:pt x="130" y="217"/>
                    <a:pt x="130" y="219"/>
                    <a:pt x="129" y="221"/>
                  </a:cubicBezTo>
                  <a:cubicBezTo>
                    <a:pt x="129" y="222"/>
                    <a:pt x="128" y="223"/>
                    <a:pt x="128" y="224"/>
                  </a:cubicBezTo>
                  <a:cubicBezTo>
                    <a:pt x="129" y="225"/>
                    <a:pt x="130" y="225"/>
                    <a:pt x="131" y="226"/>
                  </a:cubicBezTo>
                  <a:cubicBezTo>
                    <a:pt x="131" y="226"/>
                    <a:pt x="130" y="227"/>
                    <a:pt x="129" y="228"/>
                  </a:cubicBezTo>
                  <a:cubicBezTo>
                    <a:pt x="127" y="231"/>
                    <a:pt x="128" y="235"/>
                    <a:pt x="132" y="232"/>
                  </a:cubicBezTo>
                  <a:cubicBezTo>
                    <a:pt x="133" y="231"/>
                    <a:pt x="134" y="231"/>
                    <a:pt x="135" y="230"/>
                  </a:cubicBezTo>
                  <a:cubicBezTo>
                    <a:pt x="136" y="229"/>
                    <a:pt x="136" y="229"/>
                    <a:pt x="137" y="229"/>
                  </a:cubicBezTo>
                  <a:cubicBezTo>
                    <a:pt x="137" y="228"/>
                    <a:pt x="138" y="228"/>
                    <a:pt x="139" y="227"/>
                  </a:cubicBezTo>
                  <a:cubicBezTo>
                    <a:pt x="140" y="227"/>
                    <a:pt x="140" y="226"/>
                    <a:pt x="140" y="225"/>
                  </a:cubicBezTo>
                  <a:cubicBezTo>
                    <a:pt x="141" y="225"/>
                    <a:pt x="142" y="224"/>
                    <a:pt x="142" y="224"/>
                  </a:cubicBezTo>
                  <a:cubicBezTo>
                    <a:pt x="143" y="223"/>
                    <a:pt x="143" y="223"/>
                    <a:pt x="144" y="222"/>
                  </a:cubicBezTo>
                  <a:cubicBezTo>
                    <a:pt x="144" y="222"/>
                    <a:pt x="145" y="222"/>
                    <a:pt x="146" y="222"/>
                  </a:cubicBezTo>
                  <a:cubicBezTo>
                    <a:pt x="148" y="221"/>
                    <a:pt x="150" y="219"/>
                    <a:pt x="153" y="219"/>
                  </a:cubicBezTo>
                  <a:cubicBezTo>
                    <a:pt x="156" y="218"/>
                    <a:pt x="158" y="221"/>
                    <a:pt x="161" y="220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3" y="219"/>
                    <a:pt x="164" y="219"/>
                    <a:pt x="165" y="218"/>
                  </a:cubicBezTo>
                  <a:cubicBezTo>
                    <a:pt x="166" y="218"/>
                    <a:pt x="166" y="217"/>
                    <a:pt x="167" y="217"/>
                  </a:cubicBezTo>
                  <a:cubicBezTo>
                    <a:pt x="167" y="216"/>
                    <a:pt x="168" y="216"/>
                    <a:pt x="169" y="216"/>
                  </a:cubicBezTo>
                  <a:cubicBezTo>
                    <a:pt x="171" y="214"/>
                    <a:pt x="172" y="213"/>
                    <a:pt x="175" y="213"/>
                  </a:cubicBezTo>
                  <a:cubicBezTo>
                    <a:pt x="176" y="213"/>
                    <a:pt x="177" y="213"/>
                    <a:pt x="178" y="213"/>
                  </a:cubicBezTo>
                  <a:cubicBezTo>
                    <a:pt x="180" y="213"/>
                    <a:pt x="181" y="213"/>
                    <a:pt x="182" y="214"/>
                  </a:cubicBezTo>
                  <a:cubicBezTo>
                    <a:pt x="183" y="214"/>
                    <a:pt x="183" y="215"/>
                    <a:pt x="184" y="215"/>
                  </a:cubicBezTo>
                  <a:cubicBezTo>
                    <a:pt x="185" y="216"/>
                    <a:pt x="186" y="215"/>
                    <a:pt x="187" y="215"/>
                  </a:cubicBezTo>
                  <a:cubicBezTo>
                    <a:pt x="189" y="217"/>
                    <a:pt x="188" y="219"/>
                    <a:pt x="190" y="220"/>
                  </a:cubicBezTo>
                  <a:cubicBezTo>
                    <a:pt x="191" y="221"/>
                    <a:pt x="193" y="221"/>
                    <a:pt x="194" y="221"/>
                  </a:cubicBezTo>
                  <a:cubicBezTo>
                    <a:pt x="196" y="221"/>
                    <a:pt x="197" y="219"/>
                    <a:pt x="199" y="219"/>
                  </a:cubicBezTo>
                  <a:cubicBezTo>
                    <a:pt x="200" y="219"/>
                    <a:pt x="202" y="219"/>
                    <a:pt x="203" y="219"/>
                  </a:cubicBezTo>
                  <a:cubicBezTo>
                    <a:pt x="207" y="219"/>
                    <a:pt x="212" y="222"/>
                    <a:pt x="216" y="223"/>
                  </a:cubicBezTo>
                  <a:cubicBezTo>
                    <a:pt x="222" y="226"/>
                    <a:pt x="225" y="227"/>
                    <a:pt x="232" y="233"/>
                  </a:cubicBezTo>
                  <a:cubicBezTo>
                    <a:pt x="238" y="238"/>
                    <a:pt x="240" y="241"/>
                    <a:pt x="244" y="245"/>
                  </a:cubicBezTo>
                  <a:cubicBezTo>
                    <a:pt x="248" y="249"/>
                    <a:pt x="248" y="251"/>
                    <a:pt x="248" y="251"/>
                  </a:cubicBezTo>
                  <a:cubicBezTo>
                    <a:pt x="248" y="251"/>
                    <a:pt x="251" y="255"/>
                    <a:pt x="254" y="260"/>
                  </a:cubicBezTo>
                  <a:cubicBezTo>
                    <a:pt x="258" y="265"/>
                    <a:pt x="261" y="273"/>
                    <a:pt x="264" y="276"/>
                  </a:cubicBezTo>
                  <a:cubicBezTo>
                    <a:pt x="266" y="278"/>
                    <a:pt x="268" y="279"/>
                    <a:pt x="270" y="280"/>
                  </a:cubicBezTo>
                  <a:cubicBezTo>
                    <a:pt x="274" y="283"/>
                    <a:pt x="274" y="286"/>
                    <a:pt x="274" y="286"/>
                  </a:cubicBezTo>
                  <a:cubicBezTo>
                    <a:pt x="274" y="286"/>
                    <a:pt x="276" y="292"/>
                    <a:pt x="278" y="294"/>
                  </a:cubicBezTo>
                  <a:cubicBezTo>
                    <a:pt x="286" y="301"/>
                    <a:pt x="296" y="294"/>
                    <a:pt x="296" y="293"/>
                  </a:cubicBezTo>
                  <a:cubicBezTo>
                    <a:pt x="296" y="293"/>
                    <a:pt x="301" y="283"/>
                    <a:pt x="298" y="279"/>
                  </a:cubicBezTo>
                  <a:cubicBezTo>
                    <a:pt x="294" y="275"/>
                    <a:pt x="294" y="277"/>
                    <a:pt x="286" y="271"/>
                  </a:cubicBezTo>
                  <a:cubicBezTo>
                    <a:pt x="282" y="268"/>
                    <a:pt x="279" y="250"/>
                    <a:pt x="275" y="247"/>
                  </a:cubicBezTo>
                  <a:cubicBezTo>
                    <a:pt x="272" y="245"/>
                    <a:pt x="261" y="228"/>
                    <a:pt x="259" y="227"/>
                  </a:cubicBezTo>
                  <a:cubicBezTo>
                    <a:pt x="253" y="223"/>
                    <a:pt x="248" y="235"/>
                    <a:pt x="248" y="235"/>
                  </a:cubicBezTo>
                  <a:cubicBezTo>
                    <a:pt x="248" y="235"/>
                    <a:pt x="244" y="238"/>
                    <a:pt x="242" y="236"/>
                  </a:cubicBezTo>
                  <a:cubicBezTo>
                    <a:pt x="232" y="225"/>
                    <a:pt x="227" y="217"/>
                    <a:pt x="227" y="217"/>
                  </a:cubicBezTo>
                  <a:cubicBezTo>
                    <a:pt x="227" y="216"/>
                    <a:pt x="223" y="216"/>
                    <a:pt x="220" y="216"/>
                  </a:cubicBezTo>
                  <a:cubicBezTo>
                    <a:pt x="217" y="216"/>
                    <a:pt x="214" y="215"/>
                    <a:pt x="214" y="215"/>
                  </a:cubicBezTo>
                  <a:cubicBezTo>
                    <a:pt x="214" y="213"/>
                    <a:pt x="214" y="209"/>
                    <a:pt x="214" y="208"/>
                  </a:cubicBezTo>
                  <a:cubicBezTo>
                    <a:pt x="214" y="206"/>
                    <a:pt x="213" y="205"/>
                    <a:pt x="213" y="203"/>
                  </a:cubicBezTo>
                  <a:cubicBezTo>
                    <a:pt x="214" y="202"/>
                    <a:pt x="214" y="200"/>
                    <a:pt x="214" y="198"/>
                  </a:cubicBezTo>
                  <a:cubicBezTo>
                    <a:pt x="213" y="197"/>
                    <a:pt x="214" y="195"/>
                    <a:pt x="214" y="193"/>
                  </a:cubicBezTo>
                  <a:cubicBezTo>
                    <a:pt x="214" y="192"/>
                    <a:pt x="213" y="191"/>
                    <a:pt x="213" y="190"/>
                  </a:cubicBezTo>
                  <a:cubicBezTo>
                    <a:pt x="213" y="186"/>
                    <a:pt x="213" y="183"/>
                    <a:pt x="213" y="179"/>
                  </a:cubicBezTo>
                  <a:cubicBezTo>
                    <a:pt x="214" y="176"/>
                    <a:pt x="213" y="175"/>
                    <a:pt x="213" y="172"/>
                  </a:cubicBezTo>
                  <a:cubicBezTo>
                    <a:pt x="213" y="171"/>
                    <a:pt x="213" y="170"/>
                    <a:pt x="214" y="169"/>
                  </a:cubicBezTo>
                  <a:cubicBezTo>
                    <a:pt x="214" y="169"/>
                    <a:pt x="213" y="168"/>
                    <a:pt x="213" y="168"/>
                  </a:cubicBezTo>
                  <a:cubicBezTo>
                    <a:pt x="214" y="168"/>
                    <a:pt x="213" y="166"/>
                    <a:pt x="214" y="166"/>
                  </a:cubicBezTo>
                  <a:cubicBezTo>
                    <a:pt x="214" y="164"/>
                    <a:pt x="214" y="164"/>
                    <a:pt x="214" y="162"/>
                  </a:cubicBezTo>
                  <a:cubicBezTo>
                    <a:pt x="214" y="161"/>
                    <a:pt x="214" y="160"/>
                    <a:pt x="214" y="158"/>
                  </a:cubicBezTo>
                  <a:cubicBezTo>
                    <a:pt x="213" y="157"/>
                    <a:pt x="213" y="156"/>
                    <a:pt x="213" y="155"/>
                  </a:cubicBezTo>
                  <a:cubicBezTo>
                    <a:pt x="213" y="154"/>
                    <a:pt x="213" y="153"/>
                    <a:pt x="213" y="152"/>
                  </a:cubicBezTo>
                  <a:cubicBezTo>
                    <a:pt x="213" y="149"/>
                    <a:pt x="214" y="148"/>
                    <a:pt x="213" y="145"/>
                  </a:cubicBezTo>
                  <a:cubicBezTo>
                    <a:pt x="213" y="143"/>
                    <a:pt x="213" y="141"/>
                    <a:pt x="214" y="140"/>
                  </a:cubicBezTo>
                  <a:cubicBezTo>
                    <a:pt x="214" y="138"/>
                    <a:pt x="213" y="137"/>
                    <a:pt x="213" y="136"/>
                  </a:cubicBezTo>
                  <a:cubicBezTo>
                    <a:pt x="213" y="135"/>
                    <a:pt x="213" y="133"/>
                    <a:pt x="213" y="132"/>
                  </a:cubicBezTo>
                  <a:cubicBezTo>
                    <a:pt x="214" y="132"/>
                    <a:pt x="214" y="130"/>
                    <a:pt x="213" y="129"/>
                  </a:cubicBezTo>
                  <a:cubicBezTo>
                    <a:pt x="213" y="127"/>
                    <a:pt x="213" y="126"/>
                    <a:pt x="213" y="124"/>
                  </a:cubicBezTo>
                  <a:cubicBezTo>
                    <a:pt x="214" y="122"/>
                    <a:pt x="213" y="119"/>
                    <a:pt x="213" y="117"/>
                  </a:cubicBezTo>
                  <a:cubicBezTo>
                    <a:pt x="213" y="115"/>
                    <a:pt x="213" y="114"/>
                    <a:pt x="213" y="112"/>
                  </a:cubicBezTo>
                  <a:cubicBezTo>
                    <a:pt x="213" y="109"/>
                    <a:pt x="213" y="107"/>
                    <a:pt x="214" y="105"/>
                  </a:cubicBezTo>
                  <a:cubicBezTo>
                    <a:pt x="214" y="103"/>
                    <a:pt x="214" y="101"/>
                    <a:pt x="213" y="100"/>
                  </a:cubicBezTo>
                  <a:cubicBezTo>
                    <a:pt x="213" y="97"/>
                    <a:pt x="213" y="96"/>
                    <a:pt x="214" y="93"/>
                  </a:cubicBezTo>
                  <a:cubicBezTo>
                    <a:pt x="214" y="88"/>
                    <a:pt x="214" y="84"/>
                    <a:pt x="213" y="79"/>
                  </a:cubicBezTo>
                  <a:cubicBezTo>
                    <a:pt x="213" y="74"/>
                    <a:pt x="213" y="71"/>
                    <a:pt x="213" y="66"/>
                  </a:cubicBezTo>
                  <a:cubicBezTo>
                    <a:pt x="213" y="63"/>
                    <a:pt x="213" y="62"/>
                    <a:pt x="213" y="60"/>
                  </a:cubicBezTo>
                  <a:cubicBezTo>
                    <a:pt x="213" y="58"/>
                    <a:pt x="213" y="56"/>
                    <a:pt x="213" y="54"/>
                  </a:cubicBezTo>
                  <a:cubicBezTo>
                    <a:pt x="213" y="54"/>
                    <a:pt x="213" y="53"/>
                    <a:pt x="213" y="51"/>
                  </a:cubicBezTo>
                  <a:cubicBezTo>
                    <a:pt x="213" y="53"/>
                    <a:pt x="213" y="51"/>
                    <a:pt x="213" y="49"/>
                  </a:cubicBezTo>
                  <a:cubicBezTo>
                    <a:pt x="213" y="47"/>
                    <a:pt x="214" y="37"/>
                    <a:pt x="212" y="38"/>
                  </a:cubicBezTo>
                  <a:cubicBezTo>
                    <a:pt x="212" y="38"/>
                    <a:pt x="211" y="39"/>
                    <a:pt x="210" y="38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2" name="Freeform 136"/>
            <p:cNvSpPr>
              <a:spLocks/>
            </p:cNvSpPr>
            <p:nvPr/>
          </p:nvSpPr>
          <p:spPr bwMode="auto">
            <a:xfrm>
              <a:off x="7216677" y="1941065"/>
              <a:ext cx="835848" cy="539135"/>
            </a:xfrm>
            <a:custGeom>
              <a:avLst/>
              <a:gdLst/>
              <a:ahLst/>
              <a:cxnLst>
                <a:cxn ang="0">
                  <a:pos x="647" y="275"/>
                </a:cxn>
                <a:cxn ang="0">
                  <a:pos x="622" y="235"/>
                </a:cxn>
                <a:cxn ang="0">
                  <a:pos x="599" y="201"/>
                </a:cxn>
                <a:cxn ang="0">
                  <a:pos x="572" y="220"/>
                </a:cxn>
                <a:cxn ang="0">
                  <a:pos x="548" y="175"/>
                </a:cxn>
                <a:cxn ang="0">
                  <a:pos x="496" y="165"/>
                </a:cxn>
                <a:cxn ang="0">
                  <a:pos x="494" y="225"/>
                </a:cxn>
                <a:cxn ang="0">
                  <a:pos x="501" y="269"/>
                </a:cxn>
                <a:cxn ang="0">
                  <a:pos x="470" y="315"/>
                </a:cxn>
                <a:cxn ang="0">
                  <a:pos x="441" y="270"/>
                </a:cxn>
                <a:cxn ang="0">
                  <a:pos x="399" y="244"/>
                </a:cxn>
                <a:cxn ang="0">
                  <a:pos x="364" y="211"/>
                </a:cxn>
                <a:cxn ang="0">
                  <a:pos x="396" y="154"/>
                </a:cxn>
                <a:cxn ang="0">
                  <a:pos x="424" y="119"/>
                </a:cxn>
                <a:cxn ang="0">
                  <a:pos x="442" y="90"/>
                </a:cxn>
                <a:cxn ang="0">
                  <a:pos x="471" y="70"/>
                </a:cxn>
                <a:cxn ang="0">
                  <a:pos x="463" y="27"/>
                </a:cxn>
                <a:cxn ang="0">
                  <a:pos x="435" y="43"/>
                </a:cxn>
                <a:cxn ang="0">
                  <a:pos x="421" y="64"/>
                </a:cxn>
                <a:cxn ang="0">
                  <a:pos x="396" y="34"/>
                </a:cxn>
                <a:cxn ang="0">
                  <a:pos x="367" y="39"/>
                </a:cxn>
                <a:cxn ang="0">
                  <a:pos x="348" y="53"/>
                </a:cxn>
                <a:cxn ang="0">
                  <a:pos x="297" y="58"/>
                </a:cxn>
                <a:cxn ang="0">
                  <a:pos x="275" y="38"/>
                </a:cxn>
                <a:cxn ang="0">
                  <a:pos x="267" y="86"/>
                </a:cxn>
                <a:cxn ang="0">
                  <a:pos x="248" y="61"/>
                </a:cxn>
                <a:cxn ang="0">
                  <a:pos x="211" y="61"/>
                </a:cxn>
                <a:cxn ang="0">
                  <a:pos x="195" y="38"/>
                </a:cxn>
                <a:cxn ang="0">
                  <a:pos x="164" y="26"/>
                </a:cxn>
                <a:cxn ang="0">
                  <a:pos x="136" y="27"/>
                </a:cxn>
                <a:cxn ang="0">
                  <a:pos x="121" y="26"/>
                </a:cxn>
                <a:cxn ang="0">
                  <a:pos x="101" y="15"/>
                </a:cxn>
                <a:cxn ang="0">
                  <a:pos x="64" y="27"/>
                </a:cxn>
                <a:cxn ang="0">
                  <a:pos x="36" y="38"/>
                </a:cxn>
                <a:cxn ang="0">
                  <a:pos x="10" y="21"/>
                </a:cxn>
                <a:cxn ang="0">
                  <a:pos x="0" y="42"/>
                </a:cxn>
                <a:cxn ang="0">
                  <a:pos x="0" y="99"/>
                </a:cxn>
                <a:cxn ang="0">
                  <a:pos x="0" y="134"/>
                </a:cxn>
                <a:cxn ang="0">
                  <a:pos x="0" y="154"/>
                </a:cxn>
                <a:cxn ang="0">
                  <a:pos x="1" y="197"/>
                </a:cxn>
                <a:cxn ang="0">
                  <a:pos x="46" y="209"/>
                </a:cxn>
                <a:cxn ang="0">
                  <a:pos x="89" y="284"/>
                </a:cxn>
                <a:cxn ang="0">
                  <a:pos x="108" y="320"/>
                </a:cxn>
                <a:cxn ang="0">
                  <a:pos x="130" y="359"/>
                </a:cxn>
                <a:cxn ang="0">
                  <a:pos x="181" y="351"/>
                </a:cxn>
                <a:cxn ang="0">
                  <a:pos x="266" y="350"/>
                </a:cxn>
                <a:cxn ang="0">
                  <a:pos x="353" y="352"/>
                </a:cxn>
                <a:cxn ang="0">
                  <a:pos x="420" y="362"/>
                </a:cxn>
                <a:cxn ang="0">
                  <a:pos x="456" y="420"/>
                </a:cxn>
                <a:cxn ang="0">
                  <a:pos x="483" y="427"/>
                </a:cxn>
                <a:cxn ang="0">
                  <a:pos x="515" y="402"/>
                </a:cxn>
                <a:cxn ang="0">
                  <a:pos x="559" y="388"/>
                </a:cxn>
                <a:cxn ang="0">
                  <a:pos x="580" y="388"/>
                </a:cxn>
                <a:cxn ang="0">
                  <a:pos x="602" y="378"/>
                </a:cxn>
                <a:cxn ang="0">
                  <a:pos x="599" y="351"/>
                </a:cxn>
                <a:cxn ang="0">
                  <a:pos x="556" y="372"/>
                </a:cxn>
                <a:cxn ang="0">
                  <a:pos x="589" y="339"/>
                </a:cxn>
                <a:cxn ang="0">
                  <a:pos x="660" y="324"/>
                </a:cxn>
              </a:cxnLst>
              <a:rect l="0" t="0" r="r" b="b"/>
              <a:pathLst>
                <a:path w="673" h="434">
                  <a:moveTo>
                    <a:pt x="673" y="303"/>
                  </a:moveTo>
                  <a:cubicBezTo>
                    <a:pt x="672" y="300"/>
                    <a:pt x="671" y="298"/>
                    <a:pt x="671" y="295"/>
                  </a:cubicBezTo>
                  <a:cubicBezTo>
                    <a:pt x="671" y="294"/>
                    <a:pt x="668" y="292"/>
                    <a:pt x="667" y="291"/>
                  </a:cubicBezTo>
                  <a:cubicBezTo>
                    <a:pt x="666" y="289"/>
                    <a:pt x="664" y="289"/>
                    <a:pt x="661" y="289"/>
                  </a:cubicBezTo>
                  <a:cubicBezTo>
                    <a:pt x="662" y="287"/>
                    <a:pt x="662" y="280"/>
                    <a:pt x="661" y="279"/>
                  </a:cubicBezTo>
                  <a:cubicBezTo>
                    <a:pt x="659" y="277"/>
                    <a:pt x="656" y="280"/>
                    <a:pt x="653" y="278"/>
                  </a:cubicBezTo>
                  <a:cubicBezTo>
                    <a:pt x="651" y="276"/>
                    <a:pt x="649" y="276"/>
                    <a:pt x="647" y="275"/>
                  </a:cubicBezTo>
                  <a:cubicBezTo>
                    <a:pt x="645" y="275"/>
                    <a:pt x="642" y="274"/>
                    <a:pt x="641" y="273"/>
                  </a:cubicBezTo>
                  <a:cubicBezTo>
                    <a:pt x="640" y="272"/>
                    <a:pt x="639" y="270"/>
                    <a:pt x="638" y="268"/>
                  </a:cubicBezTo>
                  <a:cubicBezTo>
                    <a:pt x="636" y="266"/>
                    <a:pt x="634" y="263"/>
                    <a:pt x="633" y="260"/>
                  </a:cubicBezTo>
                  <a:cubicBezTo>
                    <a:pt x="632" y="259"/>
                    <a:pt x="631" y="258"/>
                    <a:pt x="631" y="257"/>
                  </a:cubicBezTo>
                  <a:cubicBezTo>
                    <a:pt x="630" y="255"/>
                    <a:pt x="630" y="253"/>
                    <a:pt x="629" y="252"/>
                  </a:cubicBezTo>
                  <a:cubicBezTo>
                    <a:pt x="627" y="249"/>
                    <a:pt x="628" y="247"/>
                    <a:pt x="627" y="244"/>
                  </a:cubicBezTo>
                  <a:cubicBezTo>
                    <a:pt x="626" y="241"/>
                    <a:pt x="623" y="238"/>
                    <a:pt x="622" y="235"/>
                  </a:cubicBezTo>
                  <a:cubicBezTo>
                    <a:pt x="621" y="233"/>
                    <a:pt x="620" y="231"/>
                    <a:pt x="619" y="229"/>
                  </a:cubicBezTo>
                  <a:cubicBezTo>
                    <a:pt x="619" y="228"/>
                    <a:pt x="619" y="228"/>
                    <a:pt x="618" y="227"/>
                  </a:cubicBezTo>
                  <a:cubicBezTo>
                    <a:pt x="618" y="227"/>
                    <a:pt x="617" y="226"/>
                    <a:pt x="617" y="226"/>
                  </a:cubicBezTo>
                  <a:cubicBezTo>
                    <a:pt x="614" y="221"/>
                    <a:pt x="612" y="216"/>
                    <a:pt x="610" y="211"/>
                  </a:cubicBezTo>
                  <a:cubicBezTo>
                    <a:pt x="608" y="207"/>
                    <a:pt x="606" y="204"/>
                    <a:pt x="603" y="201"/>
                  </a:cubicBezTo>
                  <a:cubicBezTo>
                    <a:pt x="603" y="200"/>
                    <a:pt x="602" y="199"/>
                    <a:pt x="601" y="198"/>
                  </a:cubicBezTo>
                  <a:cubicBezTo>
                    <a:pt x="600" y="198"/>
                    <a:pt x="599" y="199"/>
                    <a:pt x="599" y="201"/>
                  </a:cubicBezTo>
                  <a:cubicBezTo>
                    <a:pt x="597" y="204"/>
                    <a:pt x="595" y="208"/>
                    <a:pt x="593" y="212"/>
                  </a:cubicBezTo>
                  <a:cubicBezTo>
                    <a:pt x="593" y="213"/>
                    <a:pt x="592" y="215"/>
                    <a:pt x="591" y="216"/>
                  </a:cubicBezTo>
                  <a:cubicBezTo>
                    <a:pt x="591" y="217"/>
                    <a:pt x="591" y="218"/>
                    <a:pt x="590" y="219"/>
                  </a:cubicBezTo>
                  <a:cubicBezTo>
                    <a:pt x="590" y="220"/>
                    <a:pt x="589" y="221"/>
                    <a:pt x="589" y="222"/>
                  </a:cubicBezTo>
                  <a:cubicBezTo>
                    <a:pt x="588" y="223"/>
                    <a:pt x="589" y="224"/>
                    <a:pt x="588" y="224"/>
                  </a:cubicBezTo>
                  <a:cubicBezTo>
                    <a:pt x="587" y="227"/>
                    <a:pt x="585" y="229"/>
                    <a:pt x="581" y="228"/>
                  </a:cubicBezTo>
                  <a:cubicBezTo>
                    <a:pt x="576" y="228"/>
                    <a:pt x="574" y="224"/>
                    <a:pt x="572" y="220"/>
                  </a:cubicBezTo>
                  <a:cubicBezTo>
                    <a:pt x="570" y="217"/>
                    <a:pt x="567" y="216"/>
                    <a:pt x="566" y="212"/>
                  </a:cubicBezTo>
                  <a:cubicBezTo>
                    <a:pt x="565" y="210"/>
                    <a:pt x="566" y="207"/>
                    <a:pt x="566" y="205"/>
                  </a:cubicBezTo>
                  <a:cubicBezTo>
                    <a:pt x="566" y="203"/>
                    <a:pt x="566" y="202"/>
                    <a:pt x="565" y="200"/>
                  </a:cubicBezTo>
                  <a:cubicBezTo>
                    <a:pt x="565" y="197"/>
                    <a:pt x="568" y="189"/>
                    <a:pt x="567" y="186"/>
                  </a:cubicBezTo>
                  <a:cubicBezTo>
                    <a:pt x="565" y="183"/>
                    <a:pt x="561" y="186"/>
                    <a:pt x="559" y="183"/>
                  </a:cubicBezTo>
                  <a:cubicBezTo>
                    <a:pt x="556" y="179"/>
                    <a:pt x="557" y="184"/>
                    <a:pt x="553" y="182"/>
                  </a:cubicBezTo>
                  <a:cubicBezTo>
                    <a:pt x="552" y="181"/>
                    <a:pt x="547" y="175"/>
                    <a:pt x="548" y="175"/>
                  </a:cubicBezTo>
                  <a:cubicBezTo>
                    <a:pt x="549" y="175"/>
                    <a:pt x="539" y="166"/>
                    <a:pt x="538" y="164"/>
                  </a:cubicBezTo>
                  <a:cubicBezTo>
                    <a:pt x="537" y="163"/>
                    <a:pt x="535" y="161"/>
                    <a:pt x="534" y="161"/>
                  </a:cubicBezTo>
                  <a:cubicBezTo>
                    <a:pt x="532" y="161"/>
                    <a:pt x="531" y="162"/>
                    <a:pt x="530" y="162"/>
                  </a:cubicBezTo>
                  <a:cubicBezTo>
                    <a:pt x="524" y="162"/>
                    <a:pt x="516" y="161"/>
                    <a:pt x="511" y="160"/>
                  </a:cubicBezTo>
                  <a:cubicBezTo>
                    <a:pt x="509" y="160"/>
                    <a:pt x="506" y="159"/>
                    <a:pt x="504" y="159"/>
                  </a:cubicBezTo>
                  <a:cubicBezTo>
                    <a:pt x="502" y="160"/>
                    <a:pt x="503" y="160"/>
                    <a:pt x="501" y="161"/>
                  </a:cubicBezTo>
                  <a:cubicBezTo>
                    <a:pt x="500" y="162"/>
                    <a:pt x="497" y="163"/>
                    <a:pt x="496" y="165"/>
                  </a:cubicBezTo>
                  <a:cubicBezTo>
                    <a:pt x="495" y="171"/>
                    <a:pt x="496" y="182"/>
                    <a:pt x="497" y="187"/>
                  </a:cubicBezTo>
                  <a:cubicBezTo>
                    <a:pt x="497" y="193"/>
                    <a:pt x="500" y="197"/>
                    <a:pt x="499" y="202"/>
                  </a:cubicBezTo>
                  <a:cubicBezTo>
                    <a:pt x="499" y="205"/>
                    <a:pt x="498" y="208"/>
                    <a:pt x="496" y="210"/>
                  </a:cubicBezTo>
                  <a:cubicBezTo>
                    <a:pt x="496" y="211"/>
                    <a:pt x="496" y="211"/>
                    <a:pt x="495" y="212"/>
                  </a:cubicBezTo>
                  <a:cubicBezTo>
                    <a:pt x="494" y="213"/>
                    <a:pt x="494" y="214"/>
                    <a:pt x="493" y="215"/>
                  </a:cubicBezTo>
                  <a:cubicBezTo>
                    <a:pt x="493" y="215"/>
                    <a:pt x="491" y="217"/>
                    <a:pt x="491" y="216"/>
                  </a:cubicBezTo>
                  <a:cubicBezTo>
                    <a:pt x="491" y="218"/>
                    <a:pt x="493" y="224"/>
                    <a:pt x="494" y="225"/>
                  </a:cubicBezTo>
                  <a:cubicBezTo>
                    <a:pt x="498" y="227"/>
                    <a:pt x="502" y="227"/>
                    <a:pt x="503" y="232"/>
                  </a:cubicBezTo>
                  <a:cubicBezTo>
                    <a:pt x="504" y="235"/>
                    <a:pt x="507" y="234"/>
                    <a:pt x="507" y="237"/>
                  </a:cubicBezTo>
                  <a:cubicBezTo>
                    <a:pt x="507" y="239"/>
                    <a:pt x="507" y="242"/>
                    <a:pt x="507" y="243"/>
                  </a:cubicBezTo>
                  <a:cubicBezTo>
                    <a:pt x="506" y="244"/>
                    <a:pt x="508" y="245"/>
                    <a:pt x="508" y="246"/>
                  </a:cubicBezTo>
                  <a:cubicBezTo>
                    <a:pt x="507" y="247"/>
                    <a:pt x="508" y="252"/>
                    <a:pt x="508" y="253"/>
                  </a:cubicBezTo>
                  <a:cubicBezTo>
                    <a:pt x="508" y="255"/>
                    <a:pt x="508" y="256"/>
                    <a:pt x="508" y="258"/>
                  </a:cubicBezTo>
                  <a:cubicBezTo>
                    <a:pt x="508" y="263"/>
                    <a:pt x="504" y="265"/>
                    <a:pt x="501" y="269"/>
                  </a:cubicBezTo>
                  <a:cubicBezTo>
                    <a:pt x="497" y="273"/>
                    <a:pt x="488" y="272"/>
                    <a:pt x="487" y="280"/>
                  </a:cubicBezTo>
                  <a:cubicBezTo>
                    <a:pt x="486" y="284"/>
                    <a:pt x="488" y="289"/>
                    <a:pt x="488" y="294"/>
                  </a:cubicBezTo>
                  <a:cubicBezTo>
                    <a:pt x="488" y="298"/>
                    <a:pt x="491" y="302"/>
                    <a:pt x="491" y="307"/>
                  </a:cubicBezTo>
                  <a:cubicBezTo>
                    <a:pt x="491" y="310"/>
                    <a:pt x="490" y="312"/>
                    <a:pt x="489" y="315"/>
                  </a:cubicBezTo>
                  <a:cubicBezTo>
                    <a:pt x="488" y="318"/>
                    <a:pt x="488" y="319"/>
                    <a:pt x="485" y="320"/>
                  </a:cubicBezTo>
                  <a:cubicBezTo>
                    <a:pt x="483" y="321"/>
                    <a:pt x="477" y="322"/>
                    <a:pt x="475" y="321"/>
                  </a:cubicBezTo>
                  <a:cubicBezTo>
                    <a:pt x="472" y="320"/>
                    <a:pt x="472" y="317"/>
                    <a:pt x="470" y="315"/>
                  </a:cubicBezTo>
                  <a:cubicBezTo>
                    <a:pt x="467" y="311"/>
                    <a:pt x="466" y="306"/>
                    <a:pt x="467" y="301"/>
                  </a:cubicBezTo>
                  <a:cubicBezTo>
                    <a:pt x="467" y="296"/>
                    <a:pt x="465" y="295"/>
                    <a:pt x="465" y="290"/>
                  </a:cubicBezTo>
                  <a:cubicBezTo>
                    <a:pt x="465" y="288"/>
                    <a:pt x="465" y="286"/>
                    <a:pt x="464" y="284"/>
                  </a:cubicBezTo>
                  <a:cubicBezTo>
                    <a:pt x="463" y="284"/>
                    <a:pt x="465" y="274"/>
                    <a:pt x="464" y="273"/>
                  </a:cubicBezTo>
                  <a:cubicBezTo>
                    <a:pt x="462" y="272"/>
                    <a:pt x="459" y="272"/>
                    <a:pt x="456" y="272"/>
                  </a:cubicBezTo>
                  <a:cubicBezTo>
                    <a:pt x="453" y="272"/>
                    <a:pt x="450" y="273"/>
                    <a:pt x="446" y="272"/>
                  </a:cubicBezTo>
                  <a:cubicBezTo>
                    <a:pt x="445" y="272"/>
                    <a:pt x="442" y="271"/>
                    <a:pt x="441" y="270"/>
                  </a:cubicBezTo>
                  <a:cubicBezTo>
                    <a:pt x="439" y="269"/>
                    <a:pt x="438" y="268"/>
                    <a:pt x="436" y="268"/>
                  </a:cubicBezTo>
                  <a:cubicBezTo>
                    <a:pt x="434" y="266"/>
                    <a:pt x="433" y="267"/>
                    <a:pt x="432" y="265"/>
                  </a:cubicBezTo>
                  <a:cubicBezTo>
                    <a:pt x="431" y="264"/>
                    <a:pt x="429" y="264"/>
                    <a:pt x="429" y="263"/>
                  </a:cubicBezTo>
                  <a:cubicBezTo>
                    <a:pt x="426" y="260"/>
                    <a:pt x="422" y="258"/>
                    <a:pt x="419" y="256"/>
                  </a:cubicBezTo>
                  <a:cubicBezTo>
                    <a:pt x="415" y="254"/>
                    <a:pt x="413" y="251"/>
                    <a:pt x="409" y="249"/>
                  </a:cubicBezTo>
                  <a:cubicBezTo>
                    <a:pt x="407" y="248"/>
                    <a:pt x="407" y="247"/>
                    <a:pt x="405" y="246"/>
                  </a:cubicBezTo>
                  <a:cubicBezTo>
                    <a:pt x="404" y="246"/>
                    <a:pt x="400" y="245"/>
                    <a:pt x="399" y="244"/>
                  </a:cubicBezTo>
                  <a:cubicBezTo>
                    <a:pt x="397" y="244"/>
                    <a:pt x="393" y="244"/>
                    <a:pt x="392" y="244"/>
                  </a:cubicBezTo>
                  <a:cubicBezTo>
                    <a:pt x="388" y="246"/>
                    <a:pt x="386" y="247"/>
                    <a:pt x="384" y="244"/>
                  </a:cubicBezTo>
                  <a:cubicBezTo>
                    <a:pt x="382" y="241"/>
                    <a:pt x="380" y="238"/>
                    <a:pt x="379" y="235"/>
                  </a:cubicBezTo>
                  <a:cubicBezTo>
                    <a:pt x="379" y="232"/>
                    <a:pt x="379" y="224"/>
                    <a:pt x="377" y="223"/>
                  </a:cubicBezTo>
                  <a:cubicBezTo>
                    <a:pt x="374" y="220"/>
                    <a:pt x="371" y="221"/>
                    <a:pt x="368" y="221"/>
                  </a:cubicBezTo>
                  <a:cubicBezTo>
                    <a:pt x="366" y="221"/>
                    <a:pt x="366" y="220"/>
                    <a:pt x="365" y="218"/>
                  </a:cubicBezTo>
                  <a:cubicBezTo>
                    <a:pt x="365" y="216"/>
                    <a:pt x="364" y="213"/>
                    <a:pt x="364" y="211"/>
                  </a:cubicBezTo>
                  <a:cubicBezTo>
                    <a:pt x="365" y="206"/>
                    <a:pt x="362" y="202"/>
                    <a:pt x="365" y="198"/>
                  </a:cubicBezTo>
                  <a:cubicBezTo>
                    <a:pt x="366" y="196"/>
                    <a:pt x="367" y="195"/>
                    <a:pt x="368" y="193"/>
                  </a:cubicBezTo>
                  <a:cubicBezTo>
                    <a:pt x="369" y="191"/>
                    <a:pt x="370" y="189"/>
                    <a:pt x="372" y="187"/>
                  </a:cubicBezTo>
                  <a:cubicBezTo>
                    <a:pt x="374" y="184"/>
                    <a:pt x="373" y="182"/>
                    <a:pt x="374" y="179"/>
                  </a:cubicBezTo>
                  <a:cubicBezTo>
                    <a:pt x="375" y="177"/>
                    <a:pt x="379" y="173"/>
                    <a:pt x="380" y="171"/>
                  </a:cubicBezTo>
                  <a:cubicBezTo>
                    <a:pt x="381" y="169"/>
                    <a:pt x="381" y="168"/>
                    <a:pt x="382" y="166"/>
                  </a:cubicBezTo>
                  <a:cubicBezTo>
                    <a:pt x="386" y="160"/>
                    <a:pt x="391" y="158"/>
                    <a:pt x="396" y="154"/>
                  </a:cubicBezTo>
                  <a:cubicBezTo>
                    <a:pt x="399" y="151"/>
                    <a:pt x="398" y="144"/>
                    <a:pt x="401" y="142"/>
                  </a:cubicBezTo>
                  <a:cubicBezTo>
                    <a:pt x="404" y="140"/>
                    <a:pt x="402" y="138"/>
                    <a:pt x="405" y="136"/>
                  </a:cubicBezTo>
                  <a:cubicBezTo>
                    <a:pt x="407" y="136"/>
                    <a:pt x="413" y="136"/>
                    <a:pt x="414" y="134"/>
                  </a:cubicBezTo>
                  <a:cubicBezTo>
                    <a:pt x="416" y="132"/>
                    <a:pt x="416" y="130"/>
                    <a:pt x="418" y="129"/>
                  </a:cubicBezTo>
                  <a:cubicBezTo>
                    <a:pt x="418" y="129"/>
                    <a:pt x="418" y="127"/>
                    <a:pt x="419" y="127"/>
                  </a:cubicBezTo>
                  <a:cubicBezTo>
                    <a:pt x="420" y="126"/>
                    <a:pt x="420" y="124"/>
                    <a:pt x="421" y="123"/>
                  </a:cubicBezTo>
                  <a:cubicBezTo>
                    <a:pt x="422" y="121"/>
                    <a:pt x="424" y="121"/>
                    <a:pt x="424" y="119"/>
                  </a:cubicBezTo>
                  <a:cubicBezTo>
                    <a:pt x="425" y="117"/>
                    <a:pt x="424" y="115"/>
                    <a:pt x="425" y="113"/>
                  </a:cubicBezTo>
                  <a:cubicBezTo>
                    <a:pt x="430" y="103"/>
                    <a:pt x="427" y="109"/>
                    <a:pt x="432" y="104"/>
                  </a:cubicBezTo>
                  <a:cubicBezTo>
                    <a:pt x="431" y="103"/>
                    <a:pt x="432" y="97"/>
                    <a:pt x="433" y="95"/>
                  </a:cubicBezTo>
                  <a:cubicBezTo>
                    <a:pt x="434" y="94"/>
                    <a:pt x="435" y="93"/>
                    <a:pt x="435" y="92"/>
                  </a:cubicBezTo>
                  <a:cubicBezTo>
                    <a:pt x="435" y="91"/>
                    <a:pt x="426" y="88"/>
                    <a:pt x="426" y="88"/>
                  </a:cubicBezTo>
                  <a:cubicBezTo>
                    <a:pt x="428" y="85"/>
                    <a:pt x="435" y="87"/>
                    <a:pt x="437" y="88"/>
                  </a:cubicBezTo>
                  <a:cubicBezTo>
                    <a:pt x="440" y="88"/>
                    <a:pt x="441" y="89"/>
                    <a:pt x="442" y="90"/>
                  </a:cubicBezTo>
                  <a:cubicBezTo>
                    <a:pt x="443" y="91"/>
                    <a:pt x="445" y="93"/>
                    <a:pt x="446" y="94"/>
                  </a:cubicBezTo>
                  <a:cubicBezTo>
                    <a:pt x="447" y="92"/>
                    <a:pt x="445" y="90"/>
                    <a:pt x="445" y="88"/>
                  </a:cubicBezTo>
                  <a:cubicBezTo>
                    <a:pt x="445" y="86"/>
                    <a:pt x="445" y="82"/>
                    <a:pt x="447" y="81"/>
                  </a:cubicBezTo>
                  <a:cubicBezTo>
                    <a:pt x="450" y="82"/>
                    <a:pt x="453" y="86"/>
                    <a:pt x="457" y="86"/>
                  </a:cubicBezTo>
                  <a:cubicBezTo>
                    <a:pt x="458" y="86"/>
                    <a:pt x="460" y="85"/>
                    <a:pt x="461" y="85"/>
                  </a:cubicBezTo>
                  <a:cubicBezTo>
                    <a:pt x="465" y="84"/>
                    <a:pt x="468" y="84"/>
                    <a:pt x="470" y="80"/>
                  </a:cubicBezTo>
                  <a:cubicBezTo>
                    <a:pt x="471" y="77"/>
                    <a:pt x="470" y="73"/>
                    <a:pt x="471" y="70"/>
                  </a:cubicBezTo>
                  <a:cubicBezTo>
                    <a:pt x="471" y="67"/>
                    <a:pt x="470" y="65"/>
                    <a:pt x="469" y="62"/>
                  </a:cubicBezTo>
                  <a:cubicBezTo>
                    <a:pt x="467" y="59"/>
                    <a:pt x="465" y="57"/>
                    <a:pt x="465" y="52"/>
                  </a:cubicBezTo>
                  <a:cubicBezTo>
                    <a:pt x="463" y="50"/>
                    <a:pt x="462" y="47"/>
                    <a:pt x="463" y="43"/>
                  </a:cubicBezTo>
                  <a:cubicBezTo>
                    <a:pt x="464" y="41"/>
                    <a:pt x="465" y="39"/>
                    <a:pt x="467" y="37"/>
                  </a:cubicBezTo>
                  <a:cubicBezTo>
                    <a:pt x="470" y="35"/>
                    <a:pt x="469" y="37"/>
                    <a:pt x="471" y="32"/>
                  </a:cubicBezTo>
                  <a:cubicBezTo>
                    <a:pt x="470" y="32"/>
                    <a:pt x="471" y="29"/>
                    <a:pt x="470" y="29"/>
                  </a:cubicBezTo>
                  <a:cubicBezTo>
                    <a:pt x="468" y="28"/>
                    <a:pt x="465" y="28"/>
                    <a:pt x="463" y="27"/>
                  </a:cubicBezTo>
                  <a:cubicBezTo>
                    <a:pt x="459" y="25"/>
                    <a:pt x="457" y="20"/>
                    <a:pt x="454" y="18"/>
                  </a:cubicBezTo>
                  <a:cubicBezTo>
                    <a:pt x="451" y="17"/>
                    <a:pt x="447" y="17"/>
                    <a:pt x="444" y="18"/>
                  </a:cubicBezTo>
                  <a:cubicBezTo>
                    <a:pt x="441" y="19"/>
                    <a:pt x="439" y="18"/>
                    <a:pt x="439" y="22"/>
                  </a:cubicBezTo>
                  <a:cubicBezTo>
                    <a:pt x="438" y="24"/>
                    <a:pt x="442" y="29"/>
                    <a:pt x="440" y="32"/>
                  </a:cubicBezTo>
                  <a:cubicBezTo>
                    <a:pt x="439" y="35"/>
                    <a:pt x="442" y="38"/>
                    <a:pt x="442" y="39"/>
                  </a:cubicBezTo>
                  <a:cubicBezTo>
                    <a:pt x="442" y="41"/>
                    <a:pt x="438" y="38"/>
                    <a:pt x="437" y="40"/>
                  </a:cubicBezTo>
                  <a:cubicBezTo>
                    <a:pt x="436" y="42"/>
                    <a:pt x="436" y="41"/>
                    <a:pt x="435" y="43"/>
                  </a:cubicBezTo>
                  <a:cubicBezTo>
                    <a:pt x="434" y="43"/>
                    <a:pt x="436" y="46"/>
                    <a:pt x="436" y="47"/>
                  </a:cubicBezTo>
                  <a:cubicBezTo>
                    <a:pt x="435" y="48"/>
                    <a:pt x="436" y="53"/>
                    <a:pt x="435" y="55"/>
                  </a:cubicBezTo>
                  <a:cubicBezTo>
                    <a:pt x="434" y="57"/>
                    <a:pt x="432" y="58"/>
                    <a:pt x="432" y="60"/>
                  </a:cubicBezTo>
                  <a:cubicBezTo>
                    <a:pt x="433" y="62"/>
                    <a:pt x="430" y="66"/>
                    <a:pt x="430" y="68"/>
                  </a:cubicBezTo>
                  <a:cubicBezTo>
                    <a:pt x="430" y="71"/>
                    <a:pt x="427" y="71"/>
                    <a:pt x="426" y="73"/>
                  </a:cubicBezTo>
                  <a:cubicBezTo>
                    <a:pt x="425" y="75"/>
                    <a:pt x="424" y="71"/>
                    <a:pt x="422" y="69"/>
                  </a:cubicBezTo>
                  <a:cubicBezTo>
                    <a:pt x="421" y="69"/>
                    <a:pt x="421" y="66"/>
                    <a:pt x="421" y="64"/>
                  </a:cubicBezTo>
                  <a:cubicBezTo>
                    <a:pt x="420" y="63"/>
                    <a:pt x="420" y="61"/>
                    <a:pt x="419" y="60"/>
                  </a:cubicBezTo>
                  <a:cubicBezTo>
                    <a:pt x="415" y="53"/>
                    <a:pt x="422" y="43"/>
                    <a:pt x="416" y="37"/>
                  </a:cubicBezTo>
                  <a:cubicBezTo>
                    <a:pt x="413" y="34"/>
                    <a:pt x="410" y="29"/>
                    <a:pt x="406" y="31"/>
                  </a:cubicBezTo>
                  <a:cubicBezTo>
                    <a:pt x="404" y="33"/>
                    <a:pt x="404" y="36"/>
                    <a:pt x="403" y="39"/>
                  </a:cubicBezTo>
                  <a:cubicBezTo>
                    <a:pt x="402" y="41"/>
                    <a:pt x="404" y="48"/>
                    <a:pt x="403" y="50"/>
                  </a:cubicBezTo>
                  <a:cubicBezTo>
                    <a:pt x="401" y="52"/>
                    <a:pt x="399" y="46"/>
                    <a:pt x="398" y="44"/>
                  </a:cubicBezTo>
                  <a:cubicBezTo>
                    <a:pt x="398" y="41"/>
                    <a:pt x="397" y="37"/>
                    <a:pt x="396" y="34"/>
                  </a:cubicBezTo>
                  <a:cubicBezTo>
                    <a:pt x="395" y="32"/>
                    <a:pt x="394" y="30"/>
                    <a:pt x="394" y="28"/>
                  </a:cubicBezTo>
                  <a:cubicBezTo>
                    <a:pt x="393" y="26"/>
                    <a:pt x="393" y="24"/>
                    <a:pt x="392" y="23"/>
                  </a:cubicBezTo>
                  <a:cubicBezTo>
                    <a:pt x="389" y="19"/>
                    <a:pt x="384" y="22"/>
                    <a:pt x="380" y="23"/>
                  </a:cubicBezTo>
                  <a:cubicBezTo>
                    <a:pt x="378" y="24"/>
                    <a:pt x="378" y="25"/>
                    <a:pt x="377" y="26"/>
                  </a:cubicBezTo>
                  <a:cubicBezTo>
                    <a:pt x="376" y="26"/>
                    <a:pt x="375" y="26"/>
                    <a:pt x="374" y="26"/>
                  </a:cubicBezTo>
                  <a:cubicBezTo>
                    <a:pt x="372" y="27"/>
                    <a:pt x="371" y="29"/>
                    <a:pt x="370" y="30"/>
                  </a:cubicBezTo>
                  <a:cubicBezTo>
                    <a:pt x="369" y="32"/>
                    <a:pt x="366" y="38"/>
                    <a:pt x="367" y="39"/>
                  </a:cubicBezTo>
                  <a:cubicBezTo>
                    <a:pt x="368" y="41"/>
                    <a:pt x="372" y="42"/>
                    <a:pt x="371" y="44"/>
                  </a:cubicBezTo>
                  <a:cubicBezTo>
                    <a:pt x="371" y="46"/>
                    <a:pt x="372" y="44"/>
                    <a:pt x="371" y="45"/>
                  </a:cubicBezTo>
                  <a:cubicBezTo>
                    <a:pt x="370" y="48"/>
                    <a:pt x="368" y="47"/>
                    <a:pt x="366" y="48"/>
                  </a:cubicBezTo>
                  <a:cubicBezTo>
                    <a:pt x="365" y="48"/>
                    <a:pt x="366" y="54"/>
                    <a:pt x="365" y="55"/>
                  </a:cubicBezTo>
                  <a:cubicBezTo>
                    <a:pt x="364" y="55"/>
                    <a:pt x="360" y="54"/>
                    <a:pt x="359" y="54"/>
                  </a:cubicBezTo>
                  <a:cubicBezTo>
                    <a:pt x="358" y="54"/>
                    <a:pt x="357" y="53"/>
                    <a:pt x="355" y="53"/>
                  </a:cubicBezTo>
                  <a:cubicBezTo>
                    <a:pt x="352" y="53"/>
                    <a:pt x="351" y="53"/>
                    <a:pt x="348" y="53"/>
                  </a:cubicBezTo>
                  <a:cubicBezTo>
                    <a:pt x="345" y="53"/>
                    <a:pt x="344" y="52"/>
                    <a:pt x="342" y="50"/>
                  </a:cubicBezTo>
                  <a:cubicBezTo>
                    <a:pt x="341" y="49"/>
                    <a:pt x="339" y="50"/>
                    <a:pt x="338" y="52"/>
                  </a:cubicBezTo>
                  <a:cubicBezTo>
                    <a:pt x="334" y="55"/>
                    <a:pt x="340" y="63"/>
                    <a:pt x="332" y="63"/>
                  </a:cubicBezTo>
                  <a:cubicBezTo>
                    <a:pt x="330" y="63"/>
                    <a:pt x="328" y="63"/>
                    <a:pt x="327" y="63"/>
                  </a:cubicBezTo>
                  <a:cubicBezTo>
                    <a:pt x="324" y="62"/>
                    <a:pt x="322" y="63"/>
                    <a:pt x="319" y="63"/>
                  </a:cubicBezTo>
                  <a:cubicBezTo>
                    <a:pt x="315" y="63"/>
                    <a:pt x="308" y="65"/>
                    <a:pt x="304" y="63"/>
                  </a:cubicBezTo>
                  <a:cubicBezTo>
                    <a:pt x="302" y="61"/>
                    <a:pt x="299" y="59"/>
                    <a:pt x="297" y="58"/>
                  </a:cubicBezTo>
                  <a:cubicBezTo>
                    <a:pt x="295" y="57"/>
                    <a:pt x="295" y="57"/>
                    <a:pt x="293" y="57"/>
                  </a:cubicBezTo>
                  <a:cubicBezTo>
                    <a:pt x="291" y="57"/>
                    <a:pt x="289" y="57"/>
                    <a:pt x="288" y="57"/>
                  </a:cubicBezTo>
                  <a:cubicBezTo>
                    <a:pt x="285" y="56"/>
                    <a:pt x="284" y="54"/>
                    <a:pt x="284" y="51"/>
                  </a:cubicBezTo>
                  <a:cubicBezTo>
                    <a:pt x="284" y="48"/>
                    <a:pt x="285" y="47"/>
                    <a:pt x="285" y="44"/>
                  </a:cubicBezTo>
                  <a:cubicBezTo>
                    <a:pt x="286" y="43"/>
                    <a:pt x="286" y="39"/>
                    <a:pt x="284" y="38"/>
                  </a:cubicBezTo>
                  <a:cubicBezTo>
                    <a:pt x="284" y="38"/>
                    <a:pt x="281" y="38"/>
                    <a:pt x="280" y="38"/>
                  </a:cubicBezTo>
                  <a:cubicBezTo>
                    <a:pt x="278" y="38"/>
                    <a:pt x="276" y="38"/>
                    <a:pt x="275" y="38"/>
                  </a:cubicBezTo>
                  <a:cubicBezTo>
                    <a:pt x="271" y="38"/>
                    <a:pt x="267" y="40"/>
                    <a:pt x="263" y="42"/>
                  </a:cubicBezTo>
                  <a:cubicBezTo>
                    <a:pt x="261" y="44"/>
                    <a:pt x="256" y="45"/>
                    <a:pt x="254" y="47"/>
                  </a:cubicBezTo>
                  <a:cubicBezTo>
                    <a:pt x="252" y="50"/>
                    <a:pt x="256" y="53"/>
                    <a:pt x="258" y="55"/>
                  </a:cubicBezTo>
                  <a:cubicBezTo>
                    <a:pt x="259" y="57"/>
                    <a:pt x="261" y="59"/>
                    <a:pt x="262" y="61"/>
                  </a:cubicBezTo>
                  <a:cubicBezTo>
                    <a:pt x="263" y="63"/>
                    <a:pt x="263" y="65"/>
                    <a:pt x="263" y="66"/>
                  </a:cubicBezTo>
                  <a:cubicBezTo>
                    <a:pt x="264" y="69"/>
                    <a:pt x="264" y="71"/>
                    <a:pt x="265" y="73"/>
                  </a:cubicBezTo>
                  <a:cubicBezTo>
                    <a:pt x="266" y="76"/>
                    <a:pt x="271" y="83"/>
                    <a:pt x="267" y="86"/>
                  </a:cubicBezTo>
                  <a:cubicBezTo>
                    <a:pt x="264" y="87"/>
                    <a:pt x="263" y="85"/>
                    <a:pt x="262" y="83"/>
                  </a:cubicBezTo>
                  <a:cubicBezTo>
                    <a:pt x="261" y="83"/>
                    <a:pt x="260" y="83"/>
                    <a:pt x="259" y="82"/>
                  </a:cubicBezTo>
                  <a:cubicBezTo>
                    <a:pt x="259" y="81"/>
                    <a:pt x="258" y="79"/>
                    <a:pt x="258" y="78"/>
                  </a:cubicBezTo>
                  <a:cubicBezTo>
                    <a:pt x="257" y="76"/>
                    <a:pt x="255" y="74"/>
                    <a:pt x="255" y="72"/>
                  </a:cubicBezTo>
                  <a:cubicBezTo>
                    <a:pt x="255" y="70"/>
                    <a:pt x="255" y="68"/>
                    <a:pt x="255" y="66"/>
                  </a:cubicBezTo>
                  <a:cubicBezTo>
                    <a:pt x="254" y="65"/>
                    <a:pt x="253" y="62"/>
                    <a:pt x="252" y="62"/>
                  </a:cubicBezTo>
                  <a:cubicBezTo>
                    <a:pt x="251" y="61"/>
                    <a:pt x="249" y="61"/>
                    <a:pt x="248" y="61"/>
                  </a:cubicBezTo>
                  <a:cubicBezTo>
                    <a:pt x="248" y="60"/>
                    <a:pt x="246" y="59"/>
                    <a:pt x="245" y="58"/>
                  </a:cubicBezTo>
                  <a:cubicBezTo>
                    <a:pt x="243" y="57"/>
                    <a:pt x="245" y="56"/>
                    <a:pt x="243" y="58"/>
                  </a:cubicBezTo>
                  <a:cubicBezTo>
                    <a:pt x="243" y="58"/>
                    <a:pt x="242" y="58"/>
                    <a:pt x="242" y="59"/>
                  </a:cubicBezTo>
                  <a:cubicBezTo>
                    <a:pt x="240" y="62"/>
                    <a:pt x="237" y="63"/>
                    <a:pt x="232" y="63"/>
                  </a:cubicBezTo>
                  <a:cubicBezTo>
                    <a:pt x="230" y="63"/>
                    <a:pt x="227" y="63"/>
                    <a:pt x="225" y="63"/>
                  </a:cubicBezTo>
                  <a:cubicBezTo>
                    <a:pt x="223" y="63"/>
                    <a:pt x="221" y="65"/>
                    <a:pt x="219" y="65"/>
                  </a:cubicBezTo>
                  <a:cubicBezTo>
                    <a:pt x="216" y="64"/>
                    <a:pt x="214" y="62"/>
                    <a:pt x="211" y="61"/>
                  </a:cubicBezTo>
                  <a:cubicBezTo>
                    <a:pt x="209" y="60"/>
                    <a:pt x="205" y="59"/>
                    <a:pt x="204" y="57"/>
                  </a:cubicBezTo>
                  <a:cubicBezTo>
                    <a:pt x="206" y="55"/>
                    <a:pt x="205" y="53"/>
                    <a:pt x="207" y="52"/>
                  </a:cubicBezTo>
                  <a:cubicBezTo>
                    <a:pt x="209" y="51"/>
                    <a:pt x="211" y="51"/>
                    <a:pt x="212" y="51"/>
                  </a:cubicBezTo>
                  <a:cubicBezTo>
                    <a:pt x="214" y="49"/>
                    <a:pt x="212" y="43"/>
                    <a:pt x="212" y="41"/>
                  </a:cubicBezTo>
                  <a:cubicBezTo>
                    <a:pt x="208" y="40"/>
                    <a:pt x="204" y="37"/>
                    <a:pt x="200" y="37"/>
                  </a:cubicBezTo>
                  <a:cubicBezTo>
                    <a:pt x="200" y="37"/>
                    <a:pt x="198" y="37"/>
                    <a:pt x="197" y="37"/>
                  </a:cubicBezTo>
                  <a:cubicBezTo>
                    <a:pt x="196" y="37"/>
                    <a:pt x="195" y="38"/>
                    <a:pt x="195" y="38"/>
                  </a:cubicBezTo>
                  <a:cubicBezTo>
                    <a:pt x="193" y="39"/>
                    <a:pt x="191" y="38"/>
                    <a:pt x="189" y="38"/>
                  </a:cubicBezTo>
                  <a:cubicBezTo>
                    <a:pt x="188" y="38"/>
                    <a:pt x="186" y="39"/>
                    <a:pt x="185" y="38"/>
                  </a:cubicBezTo>
                  <a:cubicBezTo>
                    <a:pt x="184" y="38"/>
                    <a:pt x="183" y="35"/>
                    <a:pt x="183" y="34"/>
                  </a:cubicBezTo>
                  <a:cubicBezTo>
                    <a:pt x="182" y="34"/>
                    <a:pt x="181" y="31"/>
                    <a:pt x="181" y="31"/>
                  </a:cubicBezTo>
                  <a:cubicBezTo>
                    <a:pt x="180" y="30"/>
                    <a:pt x="179" y="30"/>
                    <a:pt x="178" y="30"/>
                  </a:cubicBezTo>
                  <a:cubicBezTo>
                    <a:pt x="175" y="30"/>
                    <a:pt x="172" y="28"/>
                    <a:pt x="170" y="28"/>
                  </a:cubicBezTo>
                  <a:cubicBezTo>
                    <a:pt x="168" y="27"/>
                    <a:pt x="166" y="27"/>
                    <a:pt x="164" y="26"/>
                  </a:cubicBezTo>
                  <a:cubicBezTo>
                    <a:pt x="162" y="24"/>
                    <a:pt x="160" y="21"/>
                    <a:pt x="157" y="19"/>
                  </a:cubicBezTo>
                  <a:cubicBezTo>
                    <a:pt x="156" y="19"/>
                    <a:pt x="154" y="19"/>
                    <a:pt x="153" y="19"/>
                  </a:cubicBezTo>
                  <a:cubicBezTo>
                    <a:pt x="152" y="18"/>
                    <a:pt x="151" y="18"/>
                    <a:pt x="149" y="18"/>
                  </a:cubicBezTo>
                  <a:cubicBezTo>
                    <a:pt x="147" y="17"/>
                    <a:pt x="145" y="17"/>
                    <a:pt x="143" y="19"/>
                  </a:cubicBezTo>
                  <a:cubicBezTo>
                    <a:pt x="142" y="20"/>
                    <a:pt x="141" y="21"/>
                    <a:pt x="140" y="23"/>
                  </a:cubicBezTo>
                  <a:cubicBezTo>
                    <a:pt x="139" y="23"/>
                    <a:pt x="139" y="24"/>
                    <a:pt x="138" y="25"/>
                  </a:cubicBezTo>
                  <a:cubicBezTo>
                    <a:pt x="137" y="26"/>
                    <a:pt x="138" y="27"/>
                    <a:pt x="136" y="27"/>
                  </a:cubicBezTo>
                  <a:cubicBezTo>
                    <a:pt x="135" y="27"/>
                    <a:pt x="134" y="25"/>
                    <a:pt x="133" y="25"/>
                  </a:cubicBezTo>
                  <a:cubicBezTo>
                    <a:pt x="131" y="23"/>
                    <a:pt x="132" y="22"/>
                    <a:pt x="131" y="19"/>
                  </a:cubicBezTo>
                  <a:cubicBezTo>
                    <a:pt x="131" y="17"/>
                    <a:pt x="132" y="17"/>
                    <a:pt x="132" y="15"/>
                  </a:cubicBezTo>
                  <a:cubicBezTo>
                    <a:pt x="132" y="15"/>
                    <a:pt x="132" y="11"/>
                    <a:pt x="132" y="11"/>
                  </a:cubicBezTo>
                  <a:cubicBezTo>
                    <a:pt x="130" y="9"/>
                    <a:pt x="126" y="14"/>
                    <a:pt x="126" y="15"/>
                  </a:cubicBezTo>
                  <a:cubicBezTo>
                    <a:pt x="125" y="17"/>
                    <a:pt x="126" y="19"/>
                    <a:pt x="125" y="21"/>
                  </a:cubicBezTo>
                  <a:cubicBezTo>
                    <a:pt x="125" y="23"/>
                    <a:pt x="122" y="25"/>
                    <a:pt x="121" y="26"/>
                  </a:cubicBezTo>
                  <a:cubicBezTo>
                    <a:pt x="118" y="25"/>
                    <a:pt x="114" y="20"/>
                    <a:pt x="112" y="17"/>
                  </a:cubicBezTo>
                  <a:cubicBezTo>
                    <a:pt x="110" y="15"/>
                    <a:pt x="111" y="14"/>
                    <a:pt x="110" y="11"/>
                  </a:cubicBezTo>
                  <a:cubicBezTo>
                    <a:pt x="110" y="9"/>
                    <a:pt x="109" y="8"/>
                    <a:pt x="108" y="6"/>
                  </a:cubicBezTo>
                  <a:cubicBezTo>
                    <a:pt x="107" y="4"/>
                    <a:pt x="106" y="0"/>
                    <a:pt x="104" y="1"/>
                  </a:cubicBezTo>
                  <a:cubicBezTo>
                    <a:pt x="102" y="3"/>
                    <a:pt x="107" y="5"/>
                    <a:pt x="106" y="8"/>
                  </a:cubicBezTo>
                  <a:cubicBezTo>
                    <a:pt x="106" y="9"/>
                    <a:pt x="103" y="10"/>
                    <a:pt x="102" y="11"/>
                  </a:cubicBezTo>
                  <a:cubicBezTo>
                    <a:pt x="101" y="12"/>
                    <a:pt x="101" y="14"/>
                    <a:pt x="101" y="15"/>
                  </a:cubicBezTo>
                  <a:cubicBezTo>
                    <a:pt x="100" y="17"/>
                    <a:pt x="98" y="18"/>
                    <a:pt x="96" y="17"/>
                  </a:cubicBezTo>
                  <a:cubicBezTo>
                    <a:pt x="96" y="15"/>
                    <a:pt x="97" y="14"/>
                    <a:pt x="97" y="12"/>
                  </a:cubicBezTo>
                  <a:cubicBezTo>
                    <a:pt x="94" y="12"/>
                    <a:pt x="94" y="8"/>
                    <a:pt x="90" y="8"/>
                  </a:cubicBezTo>
                  <a:cubicBezTo>
                    <a:pt x="89" y="9"/>
                    <a:pt x="83" y="9"/>
                    <a:pt x="81" y="10"/>
                  </a:cubicBezTo>
                  <a:cubicBezTo>
                    <a:pt x="79" y="11"/>
                    <a:pt x="80" y="13"/>
                    <a:pt x="79" y="14"/>
                  </a:cubicBezTo>
                  <a:cubicBezTo>
                    <a:pt x="75" y="17"/>
                    <a:pt x="67" y="17"/>
                    <a:pt x="66" y="22"/>
                  </a:cubicBezTo>
                  <a:cubicBezTo>
                    <a:pt x="65" y="24"/>
                    <a:pt x="66" y="26"/>
                    <a:pt x="64" y="27"/>
                  </a:cubicBezTo>
                  <a:cubicBezTo>
                    <a:pt x="64" y="27"/>
                    <a:pt x="62" y="27"/>
                    <a:pt x="61" y="27"/>
                  </a:cubicBezTo>
                  <a:cubicBezTo>
                    <a:pt x="58" y="27"/>
                    <a:pt x="59" y="26"/>
                    <a:pt x="57" y="23"/>
                  </a:cubicBezTo>
                  <a:cubicBezTo>
                    <a:pt x="57" y="21"/>
                    <a:pt x="54" y="18"/>
                    <a:pt x="52" y="20"/>
                  </a:cubicBezTo>
                  <a:cubicBezTo>
                    <a:pt x="51" y="22"/>
                    <a:pt x="50" y="26"/>
                    <a:pt x="48" y="28"/>
                  </a:cubicBezTo>
                  <a:cubicBezTo>
                    <a:pt x="47" y="29"/>
                    <a:pt x="44" y="28"/>
                    <a:pt x="43" y="29"/>
                  </a:cubicBezTo>
                  <a:cubicBezTo>
                    <a:pt x="41" y="31"/>
                    <a:pt x="41" y="32"/>
                    <a:pt x="40" y="33"/>
                  </a:cubicBezTo>
                  <a:cubicBezTo>
                    <a:pt x="38" y="37"/>
                    <a:pt x="40" y="39"/>
                    <a:pt x="36" y="38"/>
                  </a:cubicBezTo>
                  <a:cubicBezTo>
                    <a:pt x="35" y="38"/>
                    <a:pt x="35" y="38"/>
                    <a:pt x="34" y="37"/>
                  </a:cubicBezTo>
                  <a:cubicBezTo>
                    <a:pt x="33" y="37"/>
                    <a:pt x="32" y="36"/>
                    <a:pt x="31" y="36"/>
                  </a:cubicBezTo>
                  <a:cubicBezTo>
                    <a:pt x="29" y="34"/>
                    <a:pt x="28" y="34"/>
                    <a:pt x="26" y="34"/>
                  </a:cubicBezTo>
                  <a:cubicBezTo>
                    <a:pt x="23" y="33"/>
                    <a:pt x="22" y="32"/>
                    <a:pt x="20" y="29"/>
                  </a:cubicBezTo>
                  <a:cubicBezTo>
                    <a:pt x="19" y="28"/>
                    <a:pt x="18" y="23"/>
                    <a:pt x="17" y="23"/>
                  </a:cubicBezTo>
                  <a:cubicBezTo>
                    <a:pt x="16" y="22"/>
                    <a:pt x="13" y="23"/>
                    <a:pt x="11" y="22"/>
                  </a:cubicBezTo>
                  <a:cubicBezTo>
                    <a:pt x="11" y="22"/>
                    <a:pt x="11" y="22"/>
                    <a:pt x="10" y="21"/>
                  </a:cubicBezTo>
                  <a:cubicBezTo>
                    <a:pt x="10" y="21"/>
                    <a:pt x="9" y="21"/>
                    <a:pt x="8" y="21"/>
                  </a:cubicBezTo>
                  <a:cubicBezTo>
                    <a:pt x="7" y="21"/>
                    <a:pt x="6" y="21"/>
                    <a:pt x="6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0" y="29"/>
                    <a:pt x="0" y="31"/>
                  </a:cubicBezTo>
                  <a:cubicBezTo>
                    <a:pt x="0" y="33"/>
                    <a:pt x="0" y="35"/>
                    <a:pt x="0" y="33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0" y="44"/>
                    <a:pt x="0" y="45"/>
                    <a:pt x="0" y="48"/>
                  </a:cubicBezTo>
                  <a:cubicBezTo>
                    <a:pt x="0" y="53"/>
                    <a:pt x="0" y="56"/>
                    <a:pt x="0" y="61"/>
                  </a:cubicBezTo>
                  <a:cubicBezTo>
                    <a:pt x="1" y="66"/>
                    <a:pt x="1" y="70"/>
                    <a:pt x="1" y="75"/>
                  </a:cubicBezTo>
                  <a:cubicBezTo>
                    <a:pt x="0" y="78"/>
                    <a:pt x="0" y="79"/>
                    <a:pt x="0" y="82"/>
                  </a:cubicBezTo>
                  <a:cubicBezTo>
                    <a:pt x="1" y="83"/>
                    <a:pt x="1" y="85"/>
                    <a:pt x="1" y="87"/>
                  </a:cubicBezTo>
                  <a:cubicBezTo>
                    <a:pt x="0" y="89"/>
                    <a:pt x="0" y="91"/>
                    <a:pt x="0" y="94"/>
                  </a:cubicBezTo>
                  <a:cubicBezTo>
                    <a:pt x="0" y="96"/>
                    <a:pt x="0" y="97"/>
                    <a:pt x="0" y="99"/>
                  </a:cubicBezTo>
                  <a:cubicBezTo>
                    <a:pt x="0" y="101"/>
                    <a:pt x="1" y="104"/>
                    <a:pt x="0" y="106"/>
                  </a:cubicBezTo>
                  <a:cubicBezTo>
                    <a:pt x="0" y="108"/>
                    <a:pt x="0" y="109"/>
                    <a:pt x="0" y="111"/>
                  </a:cubicBezTo>
                  <a:cubicBezTo>
                    <a:pt x="1" y="112"/>
                    <a:pt x="1" y="114"/>
                    <a:pt x="0" y="114"/>
                  </a:cubicBezTo>
                  <a:cubicBezTo>
                    <a:pt x="0" y="115"/>
                    <a:pt x="0" y="117"/>
                    <a:pt x="0" y="118"/>
                  </a:cubicBezTo>
                  <a:cubicBezTo>
                    <a:pt x="0" y="119"/>
                    <a:pt x="1" y="120"/>
                    <a:pt x="1" y="122"/>
                  </a:cubicBezTo>
                  <a:cubicBezTo>
                    <a:pt x="0" y="123"/>
                    <a:pt x="0" y="125"/>
                    <a:pt x="0" y="127"/>
                  </a:cubicBezTo>
                  <a:cubicBezTo>
                    <a:pt x="1" y="130"/>
                    <a:pt x="0" y="131"/>
                    <a:pt x="0" y="134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38"/>
                    <a:pt x="0" y="139"/>
                    <a:pt x="1" y="140"/>
                  </a:cubicBezTo>
                  <a:cubicBezTo>
                    <a:pt x="1" y="142"/>
                    <a:pt x="1" y="143"/>
                    <a:pt x="1" y="144"/>
                  </a:cubicBezTo>
                  <a:cubicBezTo>
                    <a:pt x="1" y="146"/>
                    <a:pt x="1" y="146"/>
                    <a:pt x="1" y="148"/>
                  </a:cubicBezTo>
                  <a:cubicBezTo>
                    <a:pt x="0" y="148"/>
                    <a:pt x="1" y="150"/>
                    <a:pt x="0" y="150"/>
                  </a:cubicBezTo>
                  <a:cubicBezTo>
                    <a:pt x="0" y="150"/>
                    <a:pt x="1" y="151"/>
                    <a:pt x="1" y="151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0" y="157"/>
                    <a:pt x="1" y="158"/>
                    <a:pt x="0" y="161"/>
                  </a:cubicBezTo>
                  <a:cubicBezTo>
                    <a:pt x="0" y="165"/>
                    <a:pt x="0" y="168"/>
                    <a:pt x="0" y="172"/>
                  </a:cubicBezTo>
                  <a:cubicBezTo>
                    <a:pt x="0" y="173"/>
                    <a:pt x="1" y="174"/>
                    <a:pt x="1" y="175"/>
                  </a:cubicBezTo>
                  <a:cubicBezTo>
                    <a:pt x="1" y="177"/>
                    <a:pt x="0" y="179"/>
                    <a:pt x="1" y="180"/>
                  </a:cubicBezTo>
                  <a:cubicBezTo>
                    <a:pt x="1" y="182"/>
                    <a:pt x="1" y="184"/>
                    <a:pt x="0" y="185"/>
                  </a:cubicBezTo>
                  <a:cubicBezTo>
                    <a:pt x="0" y="187"/>
                    <a:pt x="1" y="188"/>
                    <a:pt x="1" y="190"/>
                  </a:cubicBezTo>
                  <a:cubicBezTo>
                    <a:pt x="1" y="191"/>
                    <a:pt x="1" y="195"/>
                    <a:pt x="1" y="197"/>
                  </a:cubicBezTo>
                  <a:cubicBezTo>
                    <a:pt x="1" y="197"/>
                    <a:pt x="4" y="198"/>
                    <a:pt x="7" y="198"/>
                  </a:cubicBezTo>
                  <a:cubicBezTo>
                    <a:pt x="10" y="198"/>
                    <a:pt x="14" y="198"/>
                    <a:pt x="14" y="199"/>
                  </a:cubicBezTo>
                  <a:cubicBezTo>
                    <a:pt x="14" y="199"/>
                    <a:pt x="18" y="206"/>
                    <a:pt x="26" y="215"/>
                  </a:cubicBezTo>
                  <a:cubicBezTo>
                    <a:pt x="27" y="216"/>
                    <a:pt x="28" y="216"/>
                    <a:pt x="29" y="217"/>
                  </a:cubicBezTo>
                  <a:cubicBezTo>
                    <a:pt x="29" y="218"/>
                    <a:pt x="30" y="218"/>
                    <a:pt x="31" y="219"/>
                  </a:cubicBezTo>
                  <a:cubicBezTo>
                    <a:pt x="33" y="219"/>
                    <a:pt x="35" y="217"/>
                    <a:pt x="35" y="217"/>
                  </a:cubicBezTo>
                  <a:cubicBezTo>
                    <a:pt x="35" y="217"/>
                    <a:pt x="40" y="205"/>
                    <a:pt x="46" y="209"/>
                  </a:cubicBezTo>
                  <a:cubicBezTo>
                    <a:pt x="48" y="210"/>
                    <a:pt x="59" y="227"/>
                    <a:pt x="62" y="229"/>
                  </a:cubicBezTo>
                  <a:cubicBezTo>
                    <a:pt x="66" y="232"/>
                    <a:pt x="69" y="250"/>
                    <a:pt x="73" y="253"/>
                  </a:cubicBezTo>
                  <a:cubicBezTo>
                    <a:pt x="81" y="259"/>
                    <a:pt x="81" y="257"/>
                    <a:pt x="85" y="261"/>
                  </a:cubicBezTo>
                  <a:cubicBezTo>
                    <a:pt x="88" y="265"/>
                    <a:pt x="83" y="275"/>
                    <a:pt x="83" y="275"/>
                  </a:cubicBezTo>
                  <a:cubicBezTo>
                    <a:pt x="83" y="275"/>
                    <a:pt x="83" y="276"/>
                    <a:pt x="82" y="276"/>
                  </a:cubicBezTo>
                  <a:cubicBezTo>
                    <a:pt x="83" y="279"/>
                    <a:pt x="84" y="282"/>
                    <a:pt x="85" y="283"/>
                  </a:cubicBezTo>
                  <a:cubicBezTo>
                    <a:pt x="87" y="283"/>
                    <a:pt x="88" y="284"/>
                    <a:pt x="89" y="284"/>
                  </a:cubicBezTo>
                  <a:cubicBezTo>
                    <a:pt x="89" y="285"/>
                    <a:pt x="89" y="287"/>
                    <a:pt x="89" y="288"/>
                  </a:cubicBezTo>
                  <a:cubicBezTo>
                    <a:pt x="90" y="290"/>
                    <a:pt x="89" y="294"/>
                    <a:pt x="90" y="296"/>
                  </a:cubicBezTo>
                  <a:cubicBezTo>
                    <a:pt x="91" y="297"/>
                    <a:pt x="94" y="295"/>
                    <a:pt x="95" y="296"/>
                  </a:cubicBezTo>
                  <a:cubicBezTo>
                    <a:pt x="96" y="298"/>
                    <a:pt x="95" y="302"/>
                    <a:pt x="96" y="304"/>
                  </a:cubicBezTo>
                  <a:cubicBezTo>
                    <a:pt x="96" y="305"/>
                    <a:pt x="101" y="309"/>
                    <a:pt x="102" y="309"/>
                  </a:cubicBezTo>
                  <a:cubicBezTo>
                    <a:pt x="105" y="311"/>
                    <a:pt x="108" y="309"/>
                    <a:pt x="110" y="312"/>
                  </a:cubicBezTo>
                  <a:cubicBezTo>
                    <a:pt x="112" y="315"/>
                    <a:pt x="111" y="318"/>
                    <a:pt x="108" y="320"/>
                  </a:cubicBezTo>
                  <a:cubicBezTo>
                    <a:pt x="107" y="321"/>
                    <a:pt x="106" y="321"/>
                    <a:pt x="104" y="322"/>
                  </a:cubicBezTo>
                  <a:cubicBezTo>
                    <a:pt x="103" y="323"/>
                    <a:pt x="101" y="329"/>
                    <a:pt x="101" y="331"/>
                  </a:cubicBezTo>
                  <a:cubicBezTo>
                    <a:pt x="101" y="333"/>
                    <a:pt x="104" y="337"/>
                    <a:pt x="105" y="338"/>
                  </a:cubicBezTo>
                  <a:cubicBezTo>
                    <a:pt x="106" y="340"/>
                    <a:pt x="108" y="340"/>
                    <a:pt x="110" y="342"/>
                  </a:cubicBezTo>
                  <a:cubicBezTo>
                    <a:pt x="112" y="344"/>
                    <a:pt x="115" y="346"/>
                    <a:pt x="117" y="349"/>
                  </a:cubicBezTo>
                  <a:cubicBezTo>
                    <a:pt x="119" y="351"/>
                    <a:pt x="123" y="352"/>
                    <a:pt x="124" y="353"/>
                  </a:cubicBezTo>
                  <a:cubicBezTo>
                    <a:pt x="127" y="356"/>
                    <a:pt x="128" y="356"/>
                    <a:pt x="130" y="359"/>
                  </a:cubicBezTo>
                  <a:cubicBezTo>
                    <a:pt x="132" y="360"/>
                    <a:pt x="133" y="361"/>
                    <a:pt x="135" y="361"/>
                  </a:cubicBezTo>
                  <a:cubicBezTo>
                    <a:pt x="139" y="361"/>
                    <a:pt x="136" y="362"/>
                    <a:pt x="139" y="360"/>
                  </a:cubicBezTo>
                  <a:cubicBezTo>
                    <a:pt x="140" y="360"/>
                    <a:pt x="141" y="360"/>
                    <a:pt x="142" y="359"/>
                  </a:cubicBezTo>
                  <a:cubicBezTo>
                    <a:pt x="142" y="358"/>
                    <a:pt x="141" y="357"/>
                    <a:pt x="142" y="356"/>
                  </a:cubicBezTo>
                  <a:cubicBezTo>
                    <a:pt x="142" y="355"/>
                    <a:pt x="143" y="354"/>
                    <a:pt x="143" y="354"/>
                  </a:cubicBezTo>
                  <a:cubicBezTo>
                    <a:pt x="144" y="351"/>
                    <a:pt x="143" y="352"/>
                    <a:pt x="146" y="351"/>
                  </a:cubicBezTo>
                  <a:cubicBezTo>
                    <a:pt x="158" y="350"/>
                    <a:pt x="169" y="353"/>
                    <a:pt x="181" y="351"/>
                  </a:cubicBezTo>
                  <a:cubicBezTo>
                    <a:pt x="185" y="351"/>
                    <a:pt x="188" y="352"/>
                    <a:pt x="192" y="352"/>
                  </a:cubicBezTo>
                  <a:cubicBezTo>
                    <a:pt x="197" y="351"/>
                    <a:pt x="203" y="352"/>
                    <a:pt x="207" y="351"/>
                  </a:cubicBezTo>
                  <a:cubicBezTo>
                    <a:pt x="214" y="351"/>
                    <a:pt x="222" y="352"/>
                    <a:pt x="229" y="351"/>
                  </a:cubicBezTo>
                  <a:cubicBezTo>
                    <a:pt x="229" y="351"/>
                    <a:pt x="239" y="351"/>
                    <a:pt x="239" y="351"/>
                  </a:cubicBezTo>
                  <a:cubicBezTo>
                    <a:pt x="244" y="352"/>
                    <a:pt x="246" y="350"/>
                    <a:pt x="251" y="351"/>
                  </a:cubicBezTo>
                  <a:cubicBezTo>
                    <a:pt x="254" y="352"/>
                    <a:pt x="254" y="351"/>
                    <a:pt x="257" y="351"/>
                  </a:cubicBezTo>
                  <a:cubicBezTo>
                    <a:pt x="260" y="352"/>
                    <a:pt x="263" y="350"/>
                    <a:pt x="266" y="350"/>
                  </a:cubicBezTo>
                  <a:cubicBezTo>
                    <a:pt x="270" y="351"/>
                    <a:pt x="274" y="351"/>
                    <a:pt x="279" y="351"/>
                  </a:cubicBezTo>
                  <a:cubicBezTo>
                    <a:pt x="283" y="351"/>
                    <a:pt x="287" y="352"/>
                    <a:pt x="290" y="351"/>
                  </a:cubicBezTo>
                  <a:cubicBezTo>
                    <a:pt x="296" y="351"/>
                    <a:pt x="296" y="352"/>
                    <a:pt x="301" y="351"/>
                  </a:cubicBezTo>
                  <a:cubicBezTo>
                    <a:pt x="303" y="351"/>
                    <a:pt x="310" y="351"/>
                    <a:pt x="312" y="351"/>
                  </a:cubicBezTo>
                  <a:cubicBezTo>
                    <a:pt x="322" y="352"/>
                    <a:pt x="329" y="351"/>
                    <a:pt x="339" y="351"/>
                  </a:cubicBezTo>
                  <a:cubicBezTo>
                    <a:pt x="343" y="351"/>
                    <a:pt x="345" y="351"/>
                    <a:pt x="349" y="352"/>
                  </a:cubicBezTo>
                  <a:cubicBezTo>
                    <a:pt x="350" y="352"/>
                    <a:pt x="351" y="352"/>
                    <a:pt x="353" y="352"/>
                  </a:cubicBezTo>
                  <a:cubicBezTo>
                    <a:pt x="354" y="351"/>
                    <a:pt x="357" y="352"/>
                    <a:pt x="358" y="352"/>
                  </a:cubicBezTo>
                  <a:cubicBezTo>
                    <a:pt x="363" y="351"/>
                    <a:pt x="363" y="353"/>
                    <a:pt x="366" y="355"/>
                  </a:cubicBezTo>
                  <a:cubicBezTo>
                    <a:pt x="368" y="356"/>
                    <a:pt x="369" y="354"/>
                    <a:pt x="371" y="354"/>
                  </a:cubicBezTo>
                  <a:cubicBezTo>
                    <a:pt x="375" y="354"/>
                    <a:pt x="378" y="356"/>
                    <a:pt x="382" y="358"/>
                  </a:cubicBezTo>
                  <a:cubicBezTo>
                    <a:pt x="387" y="359"/>
                    <a:pt x="398" y="367"/>
                    <a:pt x="404" y="363"/>
                  </a:cubicBezTo>
                  <a:cubicBezTo>
                    <a:pt x="405" y="362"/>
                    <a:pt x="409" y="363"/>
                    <a:pt x="411" y="362"/>
                  </a:cubicBezTo>
                  <a:cubicBezTo>
                    <a:pt x="414" y="360"/>
                    <a:pt x="417" y="360"/>
                    <a:pt x="420" y="362"/>
                  </a:cubicBezTo>
                  <a:cubicBezTo>
                    <a:pt x="423" y="363"/>
                    <a:pt x="421" y="363"/>
                    <a:pt x="424" y="365"/>
                  </a:cubicBezTo>
                  <a:cubicBezTo>
                    <a:pt x="426" y="366"/>
                    <a:pt x="428" y="368"/>
                    <a:pt x="430" y="370"/>
                  </a:cubicBezTo>
                  <a:cubicBezTo>
                    <a:pt x="439" y="376"/>
                    <a:pt x="448" y="381"/>
                    <a:pt x="455" y="388"/>
                  </a:cubicBezTo>
                  <a:cubicBezTo>
                    <a:pt x="459" y="392"/>
                    <a:pt x="463" y="396"/>
                    <a:pt x="463" y="402"/>
                  </a:cubicBezTo>
                  <a:cubicBezTo>
                    <a:pt x="463" y="406"/>
                    <a:pt x="463" y="410"/>
                    <a:pt x="460" y="413"/>
                  </a:cubicBezTo>
                  <a:cubicBezTo>
                    <a:pt x="459" y="414"/>
                    <a:pt x="458" y="415"/>
                    <a:pt x="457" y="416"/>
                  </a:cubicBezTo>
                  <a:cubicBezTo>
                    <a:pt x="457" y="417"/>
                    <a:pt x="457" y="419"/>
                    <a:pt x="456" y="420"/>
                  </a:cubicBezTo>
                  <a:cubicBezTo>
                    <a:pt x="456" y="421"/>
                    <a:pt x="455" y="421"/>
                    <a:pt x="455" y="423"/>
                  </a:cubicBezTo>
                  <a:cubicBezTo>
                    <a:pt x="455" y="424"/>
                    <a:pt x="456" y="425"/>
                    <a:pt x="457" y="426"/>
                  </a:cubicBezTo>
                  <a:cubicBezTo>
                    <a:pt x="458" y="428"/>
                    <a:pt x="459" y="432"/>
                    <a:pt x="461" y="433"/>
                  </a:cubicBezTo>
                  <a:cubicBezTo>
                    <a:pt x="462" y="434"/>
                    <a:pt x="466" y="434"/>
                    <a:pt x="467" y="433"/>
                  </a:cubicBezTo>
                  <a:cubicBezTo>
                    <a:pt x="470" y="433"/>
                    <a:pt x="471" y="430"/>
                    <a:pt x="473" y="430"/>
                  </a:cubicBezTo>
                  <a:cubicBezTo>
                    <a:pt x="474" y="430"/>
                    <a:pt x="477" y="428"/>
                    <a:pt x="478" y="427"/>
                  </a:cubicBezTo>
                  <a:cubicBezTo>
                    <a:pt x="480" y="427"/>
                    <a:pt x="482" y="429"/>
                    <a:pt x="483" y="427"/>
                  </a:cubicBezTo>
                  <a:cubicBezTo>
                    <a:pt x="483" y="426"/>
                    <a:pt x="483" y="425"/>
                    <a:pt x="484" y="425"/>
                  </a:cubicBezTo>
                  <a:cubicBezTo>
                    <a:pt x="484" y="424"/>
                    <a:pt x="485" y="423"/>
                    <a:pt x="485" y="422"/>
                  </a:cubicBezTo>
                  <a:cubicBezTo>
                    <a:pt x="486" y="421"/>
                    <a:pt x="486" y="416"/>
                    <a:pt x="488" y="415"/>
                  </a:cubicBezTo>
                  <a:cubicBezTo>
                    <a:pt x="491" y="414"/>
                    <a:pt x="497" y="415"/>
                    <a:pt x="500" y="415"/>
                  </a:cubicBezTo>
                  <a:cubicBezTo>
                    <a:pt x="503" y="414"/>
                    <a:pt x="505" y="415"/>
                    <a:pt x="506" y="413"/>
                  </a:cubicBezTo>
                  <a:cubicBezTo>
                    <a:pt x="507" y="410"/>
                    <a:pt x="508" y="409"/>
                    <a:pt x="510" y="407"/>
                  </a:cubicBezTo>
                  <a:cubicBezTo>
                    <a:pt x="512" y="406"/>
                    <a:pt x="513" y="403"/>
                    <a:pt x="515" y="402"/>
                  </a:cubicBezTo>
                  <a:cubicBezTo>
                    <a:pt x="518" y="401"/>
                    <a:pt x="519" y="399"/>
                    <a:pt x="522" y="398"/>
                  </a:cubicBezTo>
                  <a:cubicBezTo>
                    <a:pt x="523" y="397"/>
                    <a:pt x="524" y="397"/>
                    <a:pt x="525" y="396"/>
                  </a:cubicBezTo>
                  <a:cubicBezTo>
                    <a:pt x="527" y="396"/>
                    <a:pt x="530" y="396"/>
                    <a:pt x="533" y="396"/>
                  </a:cubicBezTo>
                  <a:cubicBezTo>
                    <a:pt x="536" y="396"/>
                    <a:pt x="539" y="395"/>
                    <a:pt x="543" y="395"/>
                  </a:cubicBezTo>
                  <a:cubicBezTo>
                    <a:pt x="546" y="395"/>
                    <a:pt x="549" y="395"/>
                    <a:pt x="552" y="394"/>
                  </a:cubicBezTo>
                  <a:cubicBezTo>
                    <a:pt x="554" y="394"/>
                    <a:pt x="554" y="393"/>
                    <a:pt x="556" y="390"/>
                  </a:cubicBezTo>
                  <a:cubicBezTo>
                    <a:pt x="557" y="389"/>
                    <a:pt x="558" y="389"/>
                    <a:pt x="559" y="388"/>
                  </a:cubicBezTo>
                  <a:cubicBezTo>
                    <a:pt x="559" y="387"/>
                    <a:pt x="559" y="386"/>
                    <a:pt x="560" y="385"/>
                  </a:cubicBezTo>
                  <a:cubicBezTo>
                    <a:pt x="560" y="383"/>
                    <a:pt x="561" y="382"/>
                    <a:pt x="562" y="380"/>
                  </a:cubicBezTo>
                  <a:cubicBezTo>
                    <a:pt x="563" y="377"/>
                    <a:pt x="565" y="374"/>
                    <a:pt x="568" y="373"/>
                  </a:cubicBezTo>
                  <a:cubicBezTo>
                    <a:pt x="572" y="371"/>
                    <a:pt x="573" y="372"/>
                    <a:pt x="577" y="374"/>
                  </a:cubicBezTo>
                  <a:cubicBezTo>
                    <a:pt x="579" y="376"/>
                    <a:pt x="578" y="376"/>
                    <a:pt x="578" y="378"/>
                  </a:cubicBezTo>
                  <a:cubicBezTo>
                    <a:pt x="579" y="380"/>
                    <a:pt x="580" y="381"/>
                    <a:pt x="580" y="382"/>
                  </a:cubicBezTo>
                  <a:cubicBezTo>
                    <a:pt x="580" y="384"/>
                    <a:pt x="579" y="386"/>
                    <a:pt x="580" y="388"/>
                  </a:cubicBezTo>
                  <a:cubicBezTo>
                    <a:pt x="581" y="390"/>
                    <a:pt x="582" y="392"/>
                    <a:pt x="583" y="393"/>
                  </a:cubicBezTo>
                  <a:cubicBezTo>
                    <a:pt x="584" y="395"/>
                    <a:pt x="582" y="394"/>
                    <a:pt x="585" y="395"/>
                  </a:cubicBezTo>
                  <a:cubicBezTo>
                    <a:pt x="587" y="396"/>
                    <a:pt x="591" y="394"/>
                    <a:pt x="593" y="394"/>
                  </a:cubicBezTo>
                  <a:cubicBezTo>
                    <a:pt x="597" y="393"/>
                    <a:pt x="602" y="392"/>
                    <a:pt x="605" y="389"/>
                  </a:cubicBezTo>
                  <a:cubicBezTo>
                    <a:pt x="607" y="386"/>
                    <a:pt x="606" y="383"/>
                    <a:pt x="603" y="381"/>
                  </a:cubicBezTo>
                  <a:cubicBezTo>
                    <a:pt x="602" y="381"/>
                    <a:pt x="604" y="381"/>
                    <a:pt x="604" y="380"/>
                  </a:cubicBezTo>
                  <a:cubicBezTo>
                    <a:pt x="603" y="380"/>
                    <a:pt x="603" y="379"/>
                    <a:pt x="602" y="378"/>
                  </a:cubicBezTo>
                  <a:cubicBezTo>
                    <a:pt x="601" y="377"/>
                    <a:pt x="601" y="375"/>
                    <a:pt x="600" y="374"/>
                  </a:cubicBezTo>
                  <a:cubicBezTo>
                    <a:pt x="598" y="373"/>
                    <a:pt x="601" y="370"/>
                    <a:pt x="600" y="368"/>
                  </a:cubicBezTo>
                  <a:cubicBezTo>
                    <a:pt x="599" y="366"/>
                    <a:pt x="590" y="365"/>
                    <a:pt x="590" y="363"/>
                  </a:cubicBezTo>
                  <a:cubicBezTo>
                    <a:pt x="592" y="361"/>
                    <a:pt x="594" y="364"/>
                    <a:pt x="596" y="363"/>
                  </a:cubicBezTo>
                  <a:cubicBezTo>
                    <a:pt x="596" y="363"/>
                    <a:pt x="601" y="363"/>
                    <a:pt x="601" y="363"/>
                  </a:cubicBezTo>
                  <a:cubicBezTo>
                    <a:pt x="602" y="362"/>
                    <a:pt x="603" y="359"/>
                    <a:pt x="603" y="358"/>
                  </a:cubicBezTo>
                  <a:cubicBezTo>
                    <a:pt x="604" y="356"/>
                    <a:pt x="601" y="352"/>
                    <a:pt x="599" y="351"/>
                  </a:cubicBezTo>
                  <a:cubicBezTo>
                    <a:pt x="597" y="350"/>
                    <a:pt x="595" y="351"/>
                    <a:pt x="593" y="351"/>
                  </a:cubicBezTo>
                  <a:cubicBezTo>
                    <a:pt x="591" y="351"/>
                    <a:pt x="589" y="352"/>
                    <a:pt x="587" y="352"/>
                  </a:cubicBezTo>
                  <a:cubicBezTo>
                    <a:pt x="585" y="353"/>
                    <a:pt x="583" y="355"/>
                    <a:pt x="581" y="356"/>
                  </a:cubicBezTo>
                  <a:cubicBezTo>
                    <a:pt x="579" y="357"/>
                    <a:pt x="577" y="358"/>
                    <a:pt x="574" y="359"/>
                  </a:cubicBezTo>
                  <a:cubicBezTo>
                    <a:pt x="571" y="361"/>
                    <a:pt x="567" y="363"/>
                    <a:pt x="565" y="365"/>
                  </a:cubicBezTo>
                  <a:cubicBezTo>
                    <a:pt x="563" y="366"/>
                    <a:pt x="562" y="368"/>
                    <a:pt x="560" y="368"/>
                  </a:cubicBezTo>
                  <a:cubicBezTo>
                    <a:pt x="558" y="369"/>
                    <a:pt x="558" y="370"/>
                    <a:pt x="556" y="372"/>
                  </a:cubicBezTo>
                  <a:cubicBezTo>
                    <a:pt x="558" y="370"/>
                    <a:pt x="556" y="368"/>
                    <a:pt x="558" y="366"/>
                  </a:cubicBezTo>
                  <a:cubicBezTo>
                    <a:pt x="558" y="365"/>
                    <a:pt x="559" y="364"/>
                    <a:pt x="560" y="363"/>
                  </a:cubicBezTo>
                  <a:cubicBezTo>
                    <a:pt x="562" y="360"/>
                    <a:pt x="565" y="358"/>
                    <a:pt x="567" y="355"/>
                  </a:cubicBezTo>
                  <a:cubicBezTo>
                    <a:pt x="568" y="352"/>
                    <a:pt x="569" y="350"/>
                    <a:pt x="572" y="348"/>
                  </a:cubicBezTo>
                  <a:cubicBezTo>
                    <a:pt x="575" y="346"/>
                    <a:pt x="579" y="347"/>
                    <a:pt x="582" y="345"/>
                  </a:cubicBezTo>
                  <a:cubicBezTo>
                    <a:pt x="584" y="344"/>
                    <a:pt x="584" y="343"/>
                    <a:pt x="586" y="342"/>
                  </a:cubicBezTo>
                  <a:cubicBezTo>
                    <a:pt x="587" y="342"/>
                    <a:pt x="588" y="339"/>
                    <a:pt x="589" y="339"/>
                  </a:cubicBezTo>
                  <a:cubicBezTo>
                    <a:pt x="592" y="337"/>
                    <a:pt x="594" y="337"/>
                    <a:pt x="597" y="337"/>
                  </a:cubicBezTo>
                  <a:cubicBezTo>
                    <a:pt x="601" y="336"/>
                    <a:pt x="605" y="337"/>
                    <a:pt x="609" y="337"/>
                  </a:cubicBezTo>
                  <a:cubicBezTo>
                    <a:pt x="615" y="335"/>
                    <a:pt x="622" y="339"/>
                    <a:pt x="628" y="338"/>
                  </a:cubicBezTo>
                  <a:cubicBezTo>
                    <a:pt x="632" y="337"/>
                    <a:pt x="636" y="338"/>
                    <a:pt x="639" y="337"/>
                  </a:cubicBezTo>
                  <a:cubicBezTo>
                    <a:pt x="642" y="336"/>
                    <a:pt x="644" y="333"/>
                    <a:pt x="647" y="331"/>
                  </a:cubicBezTo>
                  <a:cubicBezTo>
                    <a:pt x="649" y="330"/>
                    <a:pt x="651" y="328"/>
                    <a:pt x="654" y="326"/>
                  </a:cubicBezTo>
                  <a:cubicBezTo>
                    <a:pt x="656" y="325"/>
                    <a:pt x="658" y="325"/>
                    <a:pt x="660" y="324"/>
                  </a:cubicBezTo>
                  <a:cubicBezTo>
                    <a:pt x="662" y="323"/>
                    <a:pt x="665" y="323"/>
                    <a:pt x="666" y="322"/>
                  </a:cubicBezTo>
                  <a:cubicBezTo>
                    <a:pt x="668" y="319"/>
                    <a:pt x="671" y="315"/>
                    <a:pt x="672" y="312"/>
                  </a:cubicBezTo>
                  <a:cubicBezTo>
                    <a:pt x="673" y="310"/>
                    <a:pt x="673" y="306"/>
                    <a:pt x="673" y="30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3" name="Freeform 137"/>
            <p:cNvSpPr>
              <a:spLocks noEditPoints="1"/>
            </p:cNvSpPr>
            <p:nvPr/>
          </p:nvSpPr>
          <p:spPr bwMode="auto">
            <a:xfrm>
              <a:off x="7375766" y="2375403"/>
              <a:ext cx="567543" cy="301132"/>
            </a:xfrm>
            <a:custGeom>
              <a:avLst/>
              <a:gdLst/>
              <a:ahLst/>
              <a:cxnLst>
                <a:cxn ang="0">
                  <a:pos x="430" y="16"/>
                </a:cxn>
                <a:cxn ang="0">
                  <a:pos x="0" y="12"/>
                </a:cxn>
                <a:cxn ang="0">
                  <a:pos x="5" y="27"/>
                </a:cxn>
                <a:cxn ang="0">
                  <a:pos x="6" y="59"/>
                </a:cxn>
                <a:cxn ang="0">
                  <a:pos x="6" y="82"/>
                </a:cxn>
                <a:cxn ang="0">
                  <a:pos x="8" y="102"/>
                </a:cxn>
                <a:cxn ang="0">
                  <a:pos x="15" y="118"/>
                </a:cxn>
                <a:cxn ang="0">
                  <a:pos x="24" y="140"/>
                </a:cxn>
                <a:cxn ang="0">
                  <a:pos x="49" y="162"/>
                </a:cxn>
                <a:cxn ang="0">
                  <a:pos x="70" y="173"/>
                </a:cxn>
                <a:cxn ang="0">
                  <a:pos x="98" y="182"/>
                </a:cxn>
                <a:cxn ang="0">
                  <a:pos x="121" y="186"/>
                </a:cxn>
                <a:cxn ang="0">
                  <a:pos x="141" y="182"/>
                </a:cxn>
                <a:cxn ang="0">
                  <a:pos x="158" y="194"/>
                </a:cxn>
                <a:cxn ang="0">
                  <a:pos x="174" y="208"/>
                </a:cxn>
                <a:cxn ang="0">
                  <a:pos x="187" y="203"/>
                </a:cxn>
                <a:cxn ang="0">
                  <a:pos x="195" y="212"/>
                </a:cxn>
                <a:cxn ang="0">
                  <a:pos x="202" y="223"/>
                </a:cxn>
                <a:cxn ang="0">
                  <a:pos x="218" y="235"/>
                </a:cxn>
                <a:cxn ang="0">
                  <a:pos x="227" y="214"/>
                </a:cxn>
                <a:cxn ang="0">
                  <a:pos x="235" y="208"/>
                </a:cxn>
                <a:cxn ang="0">
                  <a:pos x="249" y="203"/>
                </a:cxn>
                <a:cxn ang="0">
                  <a:pos x="270" y="208"/>
                </a:cxn>
                <a:cxn ang="0">
                  <a:pos x="290" y="195"/>
                </a:cxn>
                <a:cxn ang="0">
                  <a:pos x="303" y="194"/>
                </a:cxn>
                <a:cxn ang="0">
                  <a:pos x="328" y="202"/>
                </a:cxn>
                <a:cxn ang="0">
                  <a:pos x="333" y="216"/>
                </a:cxn>
                <a:cxn ang="0">
                  <a:pos x="341" y="235"/>
                </a:cxn>
                <a:cxn ang="0">
                  <a:pos x="355" y="226"/>
                </a:cxn>
                <a:cxn ang="0">
                  <a:pos x="353" y="216"/>
                </a:cxn>
                <a:cxn ang="0">
                  <a:pos x="342" y="196"/>
                </a:cxn>
                <a:cxn ang="0">
                  <a:pos x="355" y="176"/>
                </a:cxn>
                <a:cxn ang="0">
                  <a:pos x="376" y="155"/>
                </a:cxn>
                <a:cxn ang="0">
                  <a:pos x="382" y="129"/>
                </a:cxn>
                <a:cxn ang="0">
                  <a:pos x="387" y="117"/>
                </a:cxn>
                <a:cxn ang="0">
                  <a:pos x="393" y="110"/>
                </a:cxn>
                <a:cxn ang="0">
                  <a:pos x="416" y="89"/>
                </a:cxn>
                <a:cxn ang="0">
                  <a:pos x="426" y="75"/>
                </a:cxn>
                <a:cxn ang="0">
                  <a:pos x="452" y="54"/>
                </a:cxn>
                <a:cxn ang="0">
                  <a:pos x="455" y="43"/>
                </a:cxn>
                <a:cxn ang="0">
                  <a:pos x="440" y="23"/>
                </a:cxn>
                <a:cxn ang="0">
                  <a:pos x="424" y="44"/>
                </a:cxn>
                <a:cxn ang="0">
                  <a:pos x="387" y="52"/>
                </a:cxn>
                <a:cxn ang="0">
                  <a:pos x="357" y="72"/>
                </a:cxn>
                <a:cxn ang="0">
                  <a:pos x="339" y="83"/>
                </a:cxn>
                <a:cxn ang="0">
                  <a:pos x="329" y="66"/>
                </a:cxn>
                <a:cxn ang="0">
                  <a:pos x="296" y="15"/>
                </a:cxn>
                <a:cxn ang="0">
                  <a:pos x="243" y="4"/>
                </a:cxn>
                <a:cxn ang="0">
                  <a:pos x="211" y="1"/>
                </a:cxn>
                <a:cxn ang="0">
                  <a:pos x="138" y="0"/>
                </a:cxn>
                <a:cxn ang="0">
                  <a:pos x="79" y="1"/>
                </a:cxn>
                <a:cxn ang="0">
                  <a:pos x="14" y="6"/>
                </a:cxn>
                <a:cxn ang="0">
                  <a:pos x="1" y="8"/>
                </a:cxn>
              </a:cxnLst>
              <a:rect l="0" t="0" r="r" b="b"/>
              <a:pathLst>
                <a:path w="457" h="242">
                  <a:moveTo>
                    <a:pt x="437" y="15"/>
                  </a:moveTo>
                  <a:cubicBezTo>
                    <a:pt x="438" y="14"/>
                    <a:pt x="439" y="13"/>
                    <a:pt x="440" y="13"/>
                  </a:cubicBezTo>
                  <a:cubicBezTo>
                    <a:pt x="438" y="12"/>
                    <a:pt x="436" y="11"/>
                    <a:pt x="434" y="11"/>
                  </a:cubicBezTo>
                  <a:cubicBezTo>
                    <a:pt x="433" y="11"/>
                    <a:pt x="433" y="12"/>
                    <a:pt x="432" y="13"/>
                  </a:cubicBezTo>
                  <a:cubicBezTo>
                    <a:pt x="431" y="14"/>
                    <a:pt x="430" y="15"/>
                    <a:pt x="430" y="16"/>
                  </a:cubicBezTo>
                  <a:cubicBezTo>
                    <a:pt x="428" y="18"/>
                    <a:pt x="430" y="20"/>
                    <a:pt x="428" y="22"/>
                  </a:cubicBezTo>
                  <a:cubicBezTo>
                    <a:pt x="430" y="20"/>
                    <a:pt x="430" y="19"/>
                    <a:pt x="432" y="18"/>
                  </a:cubicBezTo>
                  <a:cubicBezTo>
                    <a:pt x="434" y="18"/>
                    <a:pt x="435" y="16"/>
                    <a:pt x="437" y="15"/>
                  </a:cubicBezTo>
                  <a:moveTo>
                    <a:pt x="1" y="10"/>
                  </a:moveTo>
                  <a:cubicBezTo>
                    <a:pt x="1" y="11"/>
                    <a:pt x="1" y="12"/>
                    <a:pt x="0" y="12"/>
                  </a:cubicBezTo>
                  <a:cubicBezTo>
                    <a:pt x="1" y="13"/>
                    <a:pt x="1" y="14"/>
                    <a:pt x="2" y="15"/>
                  </a:cubicBezTo>
                  <a:cubicBezTo>
                    <a:pt x="2" y="16"/>
                    <a:pt x="2" y="16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4" y="20"/>
                    <a:pt x="4" y="21"/>
                    <a:pt x="4" y="23"/>
                  </a:cubicBezTo>
                  <a:cubicBezTo>
                    <a:pt x="4" y="24"/>
                    <a:pt x="4" y="26"/>
                    <a:pt x="5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31"/>
                    <a:pt x="6" y="33"/>
                    <a:pt x="7" y="35"/>
                  </a:cubicBezTo>
                  <a:cubicBezTo>
                    <a:pt x="7" y="36"/>
                    <a:pt x="6" y="37"/>
                    <a:pt x="6" y="39"/>
                  </a:cubicBezTo>
                  <a:cubicBezTo>
                    <a:pt x="6" y="41"/>
                    <a:pt x="6" y="42"/>
                    <a:pt x="6" y="4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5" y="62"/>
                    <a:pt x="5" y="63"/>
                  </a:cubicBezTo>
                  <a:cubicBezTo>
                    <a:pt x="5" y="64"/>
                    <a:pt x="5" y="65"/>
                    <a:pt x="5" y="66"/>
                  </a:cubicBezTo>
                  <a:cubicBezTo>
                    <a:pt x="4" y="67"/>
                    <a:pt x="5" y="70"/>
                    <a:pt x="5" y="71"/>
                  </a:cubicBezTo>
                  <a:cubicBezTo>
                    <a:pt x="5" y="73"/>
                    <a:pt x="5" y="74"/>
                    <a:pt x="5" y="76"/>
                  </a:cubicBezTo>
                  <a:cubicBezTo>
                    <a:pt x="5" y="78"/>
                    <a:pt x="6" y="80"/>
                    <a:pt x="6" y="82"/>
                  </a:cubicBezTo>
                  <a:cubicBezTo>
                    <a:pt x="6" y="86"/>
                    <a:pt x="6" y="89"/>
                    <a:pt x="6" y="92"/>
                  </a:cubicBezTo>
                  <a:cubicBezTo>
                    <a:pt x="6" y="93"/>
                    <a:pt x="6" y="94"/>
                    <a:pt x="6" y="95"/>
                  </a:cubicBezTo>
                  <a:cubicBezTo>
                    <a:pt x="5" y="96"/>
                    <a:pt x="4" y="97"/>
                    <a:pt x="4" y="98"/>
                  </a:cubicBezTo>
                  <a:cubicBezTo>
                    <a:pt x="5" y="99"/>
                    <a:pt x="6" y="101"/>
                    <a:pt x="7" y="101"/>
                  </a:cubicBezTo>
                  <a:cubicBezTo>
                    <a:pt x="7" y="102"/>
                    <a:pt x="8" y="102"/>
                    <a:pt x="8" y="102"/>
                  </a:cubicBezTo>
                  <a:cubicBezTo>
                    <a:pt x="9" y="103"/>
                    <a:pt x="8" y="104"/>
                    <a:pt x="9" y="105"/>
                  </a:cubicBezTo>
                  <a:cubicBezTo>
                    <a:pt x="9" y="106"/>
                    <a:pt x="10" y="107"/>
                    <a:pt x="10" y="108"/>
                  </a:cubicBezTo>
                  <a:cubicBezTo>
                    <a:pt x="10" y="109"/>
                    <a:pt x="10" y="112"/>
                    <a:pt x="11" y="113"/>
                  </a:cubicBezTo>
                  <a:cubicBezTo>
                    <a:pt x="11" y="115"/>
                    <a:pt x="12" y="114"/>
                    <a:pt x="12" y="115"/>
                  </a:cubicBezTo>
                  <a:cubicBezTo>
                    <a:pt x="12" y="116"/>
                    <a:pt x="15" y="117"/>
                    <a:pt x="15" y="118"/>
                  </a:cubicBezTo>
                  <a:cubicBezTo>
                    <a:pt x="15" y="119"/>
                    <a:pt x="16" y="121"/>
                    <a:pt x="17" y="123"/>
                  </a:cubicBezTo>
                  <a:cubicBezTo>
                    <a:pt x="17" y="125"/>
                    <a:pt x="18" y="125"/>
                    <a:pt x="19" y="127"/>
                  </a:cubicBezTo>
                  <a:cubicBezTo>
                    <a:pt x="20" y="129"/>
                    <a:pt x="18" y="130"/>
                    <a:pt x="20" y="130"/>
                  </a:cubicBezTo>
                  <a:cubicBezTo>
                    <a:pt x="20" y="130"/>
                    <a:pt x="19" y="132"/>
                    <a:pt x="20" y="132"/>
                  </a:cubicBezTo>
                  <a:cubicBezTo>
                    <a:pt x="21" y="132"/>
                    <a:pt x="23" y="140"/>
                    <a:pt x="24" y="140"/>
                  </a:cubicBezTo>
                  <a:cubicBezTo>
                    <a:pt x="28" y="141"/>
                    <a:pt x="29" y="144"/>
                    <a:pt x="31" y="147"/>
                  </a:cubicBezTo>
                  <a:cubicBezTo>
                    <a:pt x="33" y="151"/>
                    <a:pt x="32" y="150"/>
                    <a:pt x="34" y="154"/>
                  </a:cubicBezTo>
                  <a:cubicBezTo>
                    <a:pt x="35" y="157"/>
                    <a:pt x="41" y="157"/>
                    <a:pt x="43" y="158"/>
                  </a:cubicBezTo>
                  <a:cubicBezTo>
                    <a:pt x="44" y="158"/>
                    <a:pt x="44" y="160"/>
                    <a:pt x="45" y="160"/>
                  </a:cubicBezTo>
                  <a:cubicBezTo>
                    <a:pt x="46" y="161"/>
                    <a:pt x="48" y="161"/>
                    <a:pt x="49" y="162"/>
                  </a:cubicBezTo>
                  <a:cubicBezTo>
                    <a:pt x="50" y="162"/>
                    <a:pt x="51" y="163"/>
                    <a:pt x="52" y="164"/>
                  </a:cubicBezTo>
                  <a:cubicBezTo>
                    <a:pt x="54" y="165"/>
                    <a:pt x="55" y="166"/>
                    <a:pt x="56" y="167"/>
                  </a:cubicBezTo>
                  <a:cubicBezTo>
                    <a:pt x="59" y="168"/>
                    <a:pt x="59" y="169"/>
                    <a:pt x="61" y="170"/>
                  </a:cubicBezTo>
                  <a:cubicBezTo>
                    <a:pt x="62" y="171"/>
                    <a:pt x="63" y="172"/>
                    <a:pt x="64" y="172"/>
                  </a:cubicBezTo>
                  <a:cubicBezTo>
                    <a:pt x="66" y="173"/>
                    <a:pt x="68" y="172"/>
                    <a:pt x="70" y="173"/>
                  </a:cubicBezTo>
                  <a:cubicBezTo>
                    <a:pt x="72" y="173"/>
                    <a:pt x="74" y="173"/>
                    <a:pt x="76" y="173"/>
                  </a:cubicBezTo>
                  <a:cubicBezTo>
                    <a:pt x="81" y="173"/>
                    <a:pt x="80" y="175"/>
                    <a:pt x="84" y="177"/>
                  </a:cubicBezTo>
                  <a:cubicBezTo>
                    <a:pt x="86" y="178"/>
                    <a:pt x="87" y="178"/>
                    <a:pt x="89" y="179"/>
                  </a:cubicBezTo>
                  <a:cubicBezTo>
                    <a:pt x="91" y="179"/>
                    <a:pt x="93" y="180"/>
                    <a:pt x="95" y="180"/>
                  </a:cubicBezTo>
                  <a:cubicBezTo>
                    <a:pt x="96" y="181"/>
                    <a:pt x="96" y="181"/>
                    <a:pt x="98" y="182"/>
                  </a:cubicBezTo>
                  <a:cubicBezTo>
                    <a:pt x="100" y="182"/>
                    <a:pt x="102" y="183"/>
                    <a:pt x="104" y="184"/>
                  </a:cubicBezTo>
                  <a:cubicBezTo>
                    <a:pt x="106" y="184"/>
                    <a:pt x="107" y="185"/>
                    <a:pt x="109" y="185"/>
                  </a:cubicBezTo>
                  <a:cubicBezTo>
                    <a:pt x="110" y="186"/>
                    <a:pt x="111" y="185"/>
                    <a:pt x="112" y="186"/>
                  </a:cubicBezTo>
                  <a:cubicBezTo>
                    <a:pt x="114" y="186"/>
                    <a:pt x="116" y="185"/>
                    <a:pt x="117" y="186"/>
                  </a:cubicBezTo>
                  <a:cubicBezTo>
                    <a:pt x="119" y="186"/>
                    <a:pt x="120" y="186"/>
                    <a:pt x="121" y="186"/>
                  </a:cubicBezTo>
                  <a:cubicBezTo>
                    <a:pt x="125" y="186"/>
                    <a:pt x="126" y="187"/>
                    <a:pt x="129" y="186"/>
                  </a:cubicBezTo>
                  <a:cubicBezTo>
                    <a:pt x="130" y="186"/>
                    <a:pt x="132" y="186"/>
                    <a:pt x="133" y="185"/>
                  </a:cubicBezTo>
                  <a:cubicBezTo>
                    <a:pt x="133" y="184"/>
                    <a:pt x="132" y="183"/>
                    <a:pt x="133" y="183"/>
                  </a:cubicBezTo>
                  <a:cubicBezTo>
                    <a:pt x="133" y="182"/>
                    <a:pt x="137" y="182"/>
                    <a:pt x="137" y="182"/>
                  </a:cubicBezTo>
                  <a:cubicBezTo>
                    <a:pt x="138" y="181"/>
                    <a:pt x="140" y="182"/>
                    <a:pt x="141" y="182"/>
                  </a:cubicBezTo>
                  <a:cubicBezTo>
                    <a:pt x="143" y="182"/>
                    <a:pt x="146" y="183"/>
                    <a:pt x="148" y="183"/>
                  </a:cubicBezTo>
                  <a:cubicBezTo>
                    <a:pt x="149" y="184"/>
                    <a:pt x="150" y="184"/>
                    <a:pt x="150" y="186"/>
                  </a:cubicBezTo>
                  <a:cubicBezTo>
                    <a:pt x="150" y="187"/>
                    <a:pt x="151" y="187"/>
                    <a:pt x="152" y="188"/>
                  </a:cubicBezTo>
                  <a:cubicBezTo>
                    <a:pt x="154" y="189"/>
                    <a:pt x="153" y="189"/>
                    <a:pt x="155" y="190"/>
                  </a:cubicBezTo>
                  <a:cubicBezTo>
                    <a:pt x="156" y="191"/>
                    <a:pt x="157" y="192"/>
                    <a:pt x="158" y="194"/>
                  </a:cubicBezTo>
                  <a:cubicBezTo>
                    <a:pt x="158" y="194"/>
                    <a:pt x="158" y="195"/>
                    <a:pt x="158" y="195"/>
                  </a:cubicBezTo>
                  <a:cubicBezTo>
                    <a:pt x="159" y="196"/>
                    <a:pt x="159" y="196"/>
                    <a:pt x="159" y="197"/>
                  </a:cubicBezTo>
                  <a:cubicBezTo>
                    <a:pt x="160" y="198"/>
                    <a:pt x="164" y="203"/>
                    <a:pt x="165" y="204"/>
                  </a:cubicBezTo>
                  <a:cubicBezTo>
                    <a:pt x="166" y="205"/>
                    <a:pt x="167" y="207"/>
                    <a:pt x="168" y="207"/>
                  </a:cubicBezTo>
                  <a:cubicBezTo>
                    <a:pt x="170" y="208"/>
                    <a:pt x="172" y="208"/>
                    <a:pt x="174" y="208"/>
                  </a:cubicBezTo>
                  <a:cubicBezTo>
                    <a:pt x="176" y="208"/>
                    <a:pt x="175" y="206"/>
                    <a:pt x="176" y="205"/>
                  </a:cubicBezTo>
                  <a:cubicBezTo>
                    <a:pt x="176" y="205"/>
                    <a:pt x="177" y="204"/>
                    <a:pt x="177" y="204"/>
                  </a:cubicBezTo>
                  <a:cubicBezTo>
                    <a:pt x="178" y="203"/>
                    <a:pt x="178" y="203"/>
                    <a:pt x="178" y="203"/>
                  </a:cubicBezTo>
                  <a:cubicBezTo>
                    <a:pt x="179" y="202"/>
                    <a:pt x="180" y="202"/>
                    <a:pt x="181" y="202"/>
                  </a:cubicBezTo>
                  <a:cubicBezTo>
                    <a:pt x="183" y="202"/>
                    <a:pt x="186" y="202"/>
                    <a:pt x="187" y="203"/>
                  </a:cubicBezTo>
                  <a:cubicBezTo>
                    <a:pt x="187" y="203"/>
                    <a:pt x="189" y="205"/>
                    <a:pt x="190" y="206"/>
                  </a:cubicBezTo>
                  <a:cubicBezTo>
                    <a:pt x="191" y="207"/>
                    <a:pt x="191" y="208"/>
                    <a:pt x="191" y="209"/>
                  </a:cubicBezTo>
                  <a:cubicBezTo>
                    <a:pt x="192" y="209"/>
                    <a:pt x="192" y="210"/>
                    <a:pt x="193" y="210"/>
                  </a:cubicBezTo>
                  <a:cubicBezTo>
                    <a:pt x="194" y="211"/>
                    <a:pt x="194" y="211"/>
                    <a:pt x="194" y="211"/>
                  </a:cubicBezTo>
                  <a:cubicBezTo>
                    <a:pt x="195" y="211"/>
                    <a:pt x="194" y="211"/>
                    <a:pt x="195" y="212"/>
                  </a:cubicBezTo>
                  <a:cubicBezTo>
                    <a:pt x="195" y="212"/>
                    <a:pt x="196" y="212"/>
                    <a:pt x="196" y="213"/>
                  </a:cubicBezTo>
                  <a:cubicBezTo>
                    <a:pt x="197" y="214"/>
                    <a:pt x="198" y="216"/>
                    <a:pt x="199" y="217"/>
                  </a:cubicBezTo>
                  <a:cubicBezTo>
                    <a:pt x="200" y="218"/>
                    <a:pt x="200" y="218"/>
                    <a:pt x="200" y="219"/>
                  </a:cubicBezTo>
                  <a:cubicBezTo>
                    <a:pt x="200" y="220"/>
                    <a:pt x="201" y="220"/>
                    <a:pt x="201" y="221"/>
                  </a:cubicBezTo>
                  <a:cubicBezTo>
                    <a:pt x="202" y="221"/>
                    <a:pt x="202" y="222"/>
                    <a:pt x="202" y="223"/>
                  </a:cubicBezTo>
                  <a:cubicBezTo>
                    <a:pt x="203" y="223"/>
                    <a:pt x="203" y="223"/>
                    <a:pt x="204" y="223"/>
                  </a:cubicBezTo>
                  <a:cubicBezTo>
                    <a:pt x="204" y="224"/>
                    <a:pt x="203" y="226"/>
                    <a:pt x="204" y="227"/>
                  </a:cubicBezTo>
                  <a:cubicBezTo>
                    <a:pt x="204" y="228"/>
                    <a:pt x="206" y="230"/>
                    <a:pt x="207" y="231"/>
                  </a:cubicBezTo>
                  <a:cubicBezTo>
                    <a:pt x="209" y="233"/>
                    <a:pt x="211" y="233"/>
                    <a:pt x="213" y="235"/>
                  </a:cubicBezTo>
                  <a:cubicBezTo>
                    <a:pt x="214" y="236"/>
                    <a:pt x="217" y="236"/>
                    <a:pt x="218" y="235"/>
                  </a:cubicBezTo>
                  <a:cubicBezTo>
                    <a:pt x="219" y="234"/>
                    <a:pt x="219" y="233"/>
                    <a:pt x="219" y="231"/>
                  </a:cubicBezTo>
                  <a:cubicBezTo>
                    <a:pt x="219" y="229"/>
                    <a:pt x="217" y="225"/>
                    <a:pt x="219" y="223"/>
                  </a:cubicBezTo>
                  <a:cubicBezTo>
                    <a:pt x="220" y="222"/>
                    <a:pt x="220" y="219"/>
                    <a:pt x="221" y="218"/>
                  </a:cubicBezTo>
                  <a:cubicBezTo>
                    <a:pt x="224" y="217"/>
                    <a:pt x="222" y="218"/>
                    <a:pt x="225" y="216"/>
                  </a:cubicBezTo>
                  <a:cubicBezTo>
                    <a:pt x="226" y="216"/>
                    <a:pt x="226" y="215"/>
                    <a:pt x="227" y="214"/>
                  </a:cubicBezTo>
                  <a:cubicBezTo>
                    <a:pt x="227" y="214"/>
                    <a:pt x="229" y="214"/>
                    <a:pt x="230" y="214"/>
                  </a:cubicBezTo>
                  <a:cubicBezTo>
                    <a:pt x="230" y="213"/>
                    <a:pt x="231" y="214"/>
                    <a:pt x="231" y="213"/>
                  </a:cubicBezTo>
                  <a:cubicBezTo>
                    <a:pt x="232" y="212"/>
                    <a:pt x="232" y="212"/>
                    <a:pt x="233" y="212"/>
                  </a:cubicBezTo>
                  <a:cubicBezTo>
                    <a:pt x="233" y="211"/>
                    <a:pt x="234" y="211"/>
                    <a:pt x="235" y="210"/>
                  </a:cubicBezTo>
                  <a:cubicBezTo>
                    <a:pt x="235" y="210"/>
                    <a:pt x="235" y="209"/>
                    <a:pt x="235" y="208"/>
                  </a:cubicBezTo>
                  <a:cubicBezTo>
                    <a:pt x="236" y="208"/>
                    <a:pt x="237" y="208"/>
                    <a:pt x="238" y="208"/>
                  </a:cubicBezTo>
                  <a:cubicBezTo>
                    <a:pt x="239" y="208"/>
                    <a:pt x="239" y="208"/>
                    <a:pt x="240" y="207"/>
                  </a:cubicBezTo>
                  <a:cubicBezTo>
                    <a:pt x="240" y="207"/>
                    <a:pt x="242" y="206"/>
                    <a:pt x="243" y="205"/>
                  </a:cubicBezTo>
                  <a:cubicBezTo>
                    <a:pt x="243" y="205"/>
                    <a:pt x="243" y="205"/>
                    <a:pt x="244" y="204"/>
                  </a:cubicBezTo>
                  <a:cubicBezTo>
                    <a:pt x="245" y="203"/>
                    <a:pt x="247" y="202"/>
                    <a:pt x="249" y="203"/>
                  </a:cubicBezTo>
                  <a:cubicBezTo>
                    <a:pt x="250" y="204"/>
                    <a:pt x="251" y="205"/>
                    <a:pt x="252" y="205"/>
                  </a:cubicBezTo>
                  <a:cubicBezTo>
                    <a:pt x="253" y="206"/>
                    <a:pt x="253" y="205"/>
                    <a:pt x="254" y="206"/>
                  </a:cubicBezTo>
                  <a:cubicBezTo>
                    <a:pt x="256" y="208"/>
                    <a:pt x="258" y="206"/>
                    <a:pt x="260" y="208"/>
                  </a:cubicBezTo>
                  <a:cubicBezTo>
                    <a:pt x="261" y="208"/>
                    <a:pt x="263" y="209"/>
                    <a:pt x="264" y="209"/>
                  </a:cubicBezTo>
                  <a:cubicBezTo>
                    <a:pt x="266" y="209"/>
                    <a:pt x="268" y="208"/>
                    <a:pt x="270" y="208"/>
                  </a:cubicBezTo>
                  <a:cubicBezTo>
                    <a:pt x="272" y="207"/>
                    <a:pt x="273" y="208"/>
                    <a:pt x="275" y="207"/>
                  </a:cubicBezTo>
                  <a:cubicBezTo>
                    <a:pt x="277" y="206"/>
                    <a:pt x="278" y="205"/>
                    <a:pt x="278" y="203"/>
                  </a:cubicBezTo>
                  <a:cubicBezTo>
                    <a:pt x="277" y="201"/>
                    <a:pt x="275" y="197"/>
                    <a:pt x="276" y="196"/>
                  </a:cubicBezTo>
                  <a:cubicBezTo>
                    <a:pt x="279" y="195"/>
                    <a:pt x="282" y="196"/>
                    <a:pt x="284" y="196"/>
                  </a:cubicBezTo>
                  <a:cubicBezTo>
                    <a:pt x="286" y="196"/>
                    <a:pt x="288" y="195"/>
                    <a:pt x="290" y="195"/>
                  </a:cubicBezTo>
                  <a:cubicBezTo>
                    <a:pt x="291" y="195"/>
                    <a:pt x="291" y="195"/>
                    <a:pt x="292" y="195"/>
                  </a:cubicBezTo>
                  <a:cubicBezTo>
                    <a:pt x="293" y="195"/>
                    <a:pt x="293" y="195"/>
                    <a:pt x="293" y="195"/>
                  </a:cubicBezTo>
                  <a:cubicBezTo>
                    <a:pt x="294" y="195"/>
                    <a:pt x="294" y="195"/>
                    <a:pt x="295" y="195"/>
                  </a:cubicBezTo>
                  <a:cubicBezTo>
                    <a:pt x="295" y="194"/>
                    <a:pt x="296" y="194"/>
                    <a:pt x="296" y="194"/>
                  </a:cubicBezTo>
                  <a:cubicBezTo>
                    <a:pt x="298" y="193"/>
                    <a:pt x="302" y="193"/>
                    <a:pt x="303" y="194"/>
                  </a:cubicBezTo>
                  <a:cubicBezTo>
                    <a:pt x="305" y="194"/>
                    <a:pt x="305" y="195"/>
                    <a:pt x="307" y="196"/>
                  </a:cubicBezTo>
                  <a:cubicBezTo>
                    <a:pt x="308" y="197"/>
                    <a:pt x="311" y="201"/>
                    <a:pt x="314" y="201"/>
                  </a:cubicBezTo>
                  <a:cubicBezTo>
                    <a:pt x="316" y="202"/>
                    <a:pt x="318" y="200"/>
                    <a:pt x="317" y="196"/>
                  </a:cubicBezTo>
                  <a:cubicBezTo>
                    <a:pt x="319" y="196"/>
                    <a:pt x="324" y="198"/>
                    <a:pt x="325" y="200"/>
                  </a:cubicBezTo>
                  <a:cubicBezTo>
                    <a:pt x="326" y="201"/>
                    <a:pt x="327" y="201"/>
                    <a:pt x="328" y="202"/>
                  </a:cubicBezTo>
                  <a:cubicBezTo>
                    <a:pt x="329" y="204"/>
                    <a:pt x="329" y="204"/>
                    <a:pt x="329" y="205"/>
                  </a:cubicBezTo>
                  <a:cubicBezTo>
                    <a:pt x="330" y="206"/>
                    <a:pt x="332" y="207"/>
                    <a:pt x="332" y="208"/>
                  </a:cubicBezTo>
                  <a:cubicBezTo>
                    <a:pt x="333" y="209"/>
                    <a:pt x="334" y="210"/>
                    <a:pt x="334" y="211"/>
                  </a:cubicBezTo>
                  <a:cubicBezTo>
                    <a:pt x="334" y="212"/>
                    <a:pt x="334" y="213"/>
                    <a:pt x="334" y="214"/>
                  </a:cubicBezTo>
                  <a:cubicBezTo>
                    <a:pt x="335" y="215"/>
                    <a:pt x="333" y="216"/>
                    <a:pt x="333" y="216"/>
                  </a:cubicBezTo>
                  <a:cubicBezTo>
                    <a:pt x="334" y="217"/>
                    <a:pt x="335" y="218"/>
                    <a:pt x="335" y="219"/>
                  </a:cubicBezTo>
                  <a:cubicBezTo>
                    <a:pt x="336" y="221"/>
                    <a:pt x="335" y="224"/>
                    <a:pt x="336" y="226"/>
                  </a:cubicBezTo>
                  <a:cubicBezTo>
                    <a:pt x="336" y="227"/>
                    <a:pt x="338" y="227"/>
                    <a:pt x="338" y="229"/>
                  </a:cubicBezTo>
                  <a:cubicBezTo>
                    <a:pt x="338" y="230"/>
                    <a:pt x="339" y="231"/>
                    <a:pt x="340" y="233"/>
                  </a:cubicBezTo>
                  <a:cubicBezTo>
                    <a:pt x="340" y="233"/>
                    <a:pt x="341" y="234"/>
                    <a:pt x="341" y="235"/>
                  </a:cubicBezTo>
                  <a:cubicBezTo>
                    <a:pt x="341" y="235"/>
                    <a:pt x="342" y="235"/>
                    <a:pt x="342" y="236"/>
                  </a:cubicBezTo>
                  <a:cubicBezTo>
                    <a:pt x="343" y="237"/>
                    <a:pt x="344" y="237"/>
                    <a:pt x="345" y="238"/>
                  </a:cubicBezTo>
                  <a:cubicBezTo>
                    <a:pt x="347" y="239"/>
                    <a:pt x="348" y="241"/>
                    <a:pt x="350" y="242"/>
                  </a:cubicBezTo>
                  <a:cubicBezTo>
                    <a:pt x="352" y="242"/>
                    <a:pt x="355" y="240"/>
                    <a:pt x="355" y="237"/>
                  </a:cubicBezTo>
                  <a:cubicBezTo>
                    <a:pt x="355" y="234"/>
                    <a:pt x="354" y="229"/>
                    <a:pt x="355" y="226"/>
                  </a:cubicBezTo>
                  <a:cubicBezTo>
                    <a:pt x="355" y="225"/>
                    <a:pt x="354" y="226"/>
                    <a:pt x="354" y="225"/>
                  </a:cubicBezTo>
                  <a:cubicBezTo>
                    <a:pt x="354" y="224"/>
                    <a:pt x="354" y="223"/>
                    <a:pt x="354" y="222"/>
                  </a:cubicBezTo>
                  <a:cubicBezTo>
                    <a:pt x="354" y="221"/>
                    <a:pt x="355" y="220"/>
                    <a:pt x="354" y="219"/>
                  </a:cubicBezTo>
                  <a:cubicBezTo>
                    <a:pt x="354" y="219"/>
                    <a:pt x="353" y="218"/>
                    <a:pt x="353" y="218"/>
                  </a:cubicBezTo>
                  <a:cubicBezTo>
                    <a:pt x="353" y="217"/>
                    <a:pt x="353" y="217"/>
                    <a:pt x="353" y="216"/>
                  </a:cubicBezTo>
                  <a:cubicBezTo>
                    <a:pt x="353" y="213"/>
                    <a:pt x="351" y="210"/>
                    <a:pt x="350" y="207"/>
                  </a:cubicBezTo>
                  <a:cubicBezTo>
                    <a:pt x="350" y="206"/>
                    <a:pt x="350" y="206"/>
                    <a:pt x="349" y="205"/>
                  </a:cubicBezTo>
                  <a:cubicBezTo>
                    <a:pt x="349" y="205"/>
                    <a:pt x="348" y="204"/>
                    <a:pt x="348" y="204"/>
                  </a:cubicBezTo>
                  <a:cubicBezTo>
                    <a:pt x="347" y="203"/>
                    <a:pt x="346" y="202"/>
                    <a:pt x="346" y="201"/>
                  </a:cubicBezTo>
                  <a:cubicBezTo>
                    <a:pt x="345" y="200"/>
                    <a:pt x="343" y="197"/>
                    <a:pt x="342" y="196"/>
                  </a:cubicBezTo>
                  <a:cubicBezTo>
                    <a:pt x="342" y="192"/>
                    <a:pt x="344" y="190"/>
                    <a:pt x="344" y="186"/>
                  </a:cubicBezTo>
                  <a:cubicBezTo>
                    <a:pt x="345" y="185"/>
                    <a:pt x="344" y="184"/>
                    <a:pt x="344" y="182"/>
                  </a:cubicBezTo>
                  <a:cubicBezTo>
                    <a:pt x="344" y="180"/>
                    <a:pt x="346" y="179"/>
                    <a:pt x="347" y="177"/>
                  </a:cubicBezTo>
                  <a:cubicBezTo>
                    <a:pt x="348" y="176"/>
                    <a:pt x="347" y="176"/>
                    <a:pt x="348" y="175"/>
                  </a:cubicBezTo>
                  <a:cubicBezTo>
                    <a:pt x="349" y="174"/>
                    <a:pt x="353" y="176"/>
                    <a:pt x="355" y="176"/>
                  </a:cubicBezTo>
                  <a:cubicBezTo>
                    <a:pt x="358" y="175"/>
                    <a:pt x="357" y="175"/>
                    <a:pt x="359" y="176"/>
                  </a:cubicBezTo>
                  <a:cubicBezTo>
                    <a:pt x="360" y="176"/>
                    <a:pt x="359" y="172"/>
                    <a:pt x="360" y="171"/>
                  </a:cubicBezTo>
                  <a:cubicBezTo>
                    <a:pt x="362" y="170"/>
                    <a:pt x="361" y="167"/>
                    <a:pt x="361" y="165"/>
                  </a:cubicBezTo>
                  <a:cubicBezTo>
                    <a:pt x="361" y="163"/>
                    <a:pt x="368" y="162"/>
                    <a:pt x="370" y="161"/>
                  </a:cubicBezTo>
                  <a:cubicBezTo>
                    <a:pt x="373" y="158"/>
                    <a:pt x="371" y="155"/>
                    <a:pt x="376" y="155"/>
                  </a:cubicBezTo>
                  <a:cubicBezTo>
                    <a:pt x="378" y="155"/>
                    <a:pt x="380" y="154"/>
                    <a:pt x="382" y="152"/>
                  </a:cubicBezTo>
                  <a:cubicBezTo>
                    <a:pt x="383" y="151"/>
                    <a:pt x="382" y="149"/>
                    <a:pt x="383" y="148"/>
                  </a:cubicBezTo>
                  <a:cubicBezTo>
                    <a:pt x="384" y="146"/>
                    <a:pt x="387" y="145"/>
                    <a:pt x="388" y="143"/>
                  </a:cubicBezTo>
                  <a:cubicBezTo>
                    <a:pt x="390" y="140"/>
                    <a:pt x="389" y="136"/>
                    <a:pt x="386" y="133"/>
                  </a:cubicBezTo>
                  <a:cubicBezTo>
                    <a:pt x="385" y="131"/>
                    <a:pt x="383" y="130"/>
                    <a:pt x="382" y="129"/>
                  </a:cubicBezTo>
                  <a:cubicBezTo>
                    <a:pt x="381" y="128"/>
                    <a:pt x="382" y="127"/>
                    <a:pt x="381" y="126"/>
                  </a:cubicBezTo>
                  <a:cubicBezTo>
                    <a:pt x="381" y="124"/>
                    <a:pt x="380" y="121"/>
                    <a:pt x="380" y="119"/>
                  </a:cubicBezTo>
                  <a:cubicBezTo>
                    <a:pt x="380" y="117"/>
                    <a:pt x="380" y="119"/>
                    <a:pt x="380" y="117"/>
                  </a:cubicBezTo>
                  <a:cubicBezTo>
                    <a:pt x="382" y="117"/>
                    <a:pt x="383" y="116"/>
                    <a:pt x="384" y="118"/>
                  </a:cubicBezTo>
                  <a:cubicBezTo>
                    <a:pt x="385" y="119"/>
                    <a:pt x="386" y="116"/>
                    <a:pt x="387" y="117"/>
                  </a:cubicBezTo>
                  <a:cubicBezTo>
                    <a:pt x="388" y="118"/>
                    <a:pt x="387" y="119"/>
                    <a:pt x="389" y="120"/>
                  </a:cubicBezTo>
                  <a:cubicBezTo>
                    <a:pt x="390" y="121"/>
                    <a:pt x="392" y="121"/>
                    <a:pt x="393" y="120"/>
                  </a:cubicBezTo>
                  <a:cubicBezTo>
                    <a:pt x="394" y="119"/>
                    <a:pt x="393" y="118"/>
                    <a:pt x="393" y="117"/>
                  </a:cubicBezTo>
                  <a:cubicBezTo>
                    <a:pt x="393" y="115"/>
                    <a:pt x="393" y="115"/>
                    <a:pt x="392" y="114"/>
                  </a:cubicBezTo>
                  <a:cubicBezTo>
                    <a:pt x="392" y="112"/>
                    <a:pt x="392" y="110"/>
                    <a:pt x="393" y="110"/>
                  </a:cubicBezTo>
                  <a:cubicBezTo>
                    <a:pt x="394" y="109"/>
                    <a:pt x="394" y="109"/>
                    <a:pt x="395" y="109"/>
                  </a:cubicBezTo>
                  <a:cubicBezTo>
                    <a:pt x="396" y="109"/>
                    <a:pt x="397" y="107"/>
                    <a:pt x="397" y="107"/>
                  </a:cubicBezTo>
                  <a:cubicBezTo>
                    <a:pt x="399" y="104"/>
                    <a:pt x="400" y="101"/>
                    <a:pt x="402" y="98"/>
                  </a:cubicBezTo>
                  <a:cubicBezTo>
                    <a:pt x="403" y="95"/>
                    <a:pt x="405" y="96"/>
                    <a:pt x="408" y="94"/>
                  </a:cubicBezTo>
                  <a:cubicBezTo>
                    <a:pt x="411" y="92"/>
                    <a:pt x="413" y="89"/>
                    <a:pt x="416" y="89"/>
                  </a:cubicBezTo>
                  <a:cubicBezTo>
                    <a:pt x="419" y="88"/>
                    <a:pt x="420" y="87"/>
                    <a:pt x="421" y="86"/>
                  </a:cubicBezTo>
                  <a:cubicBezTo>
                    <a:pt x="421" y="84"/>
                    <a:pt x="424" y="86"/>
                    <a:pt x="424" y="85"/>
                  </a:cubicBezTo>
                  <a:cubicBezTo>
                    <a:pt x="424" y="85"/>
                    <a:pt x="427" y="83"/>
                    <a:pt x="427" y="83"/>
                  </a:cubicBezTo>
                  <a:cubicBezTo>
                    <a:pt x="427" y="83"/>
                    <a:pt x="426" y="81"/>
                    <a:pt x="427" y="81"/>
                  </a:cubicBezTo>
                  <a:cubicBezTo>
                    <a:pt x="428" y="79"/>
                    <a:pt x="426" y="78"/>
                    <a:pt x="426" y="75"/>
                  </a:cubicBezTo>
                  <a:cubicBezTo>
                    <a:pt x="427" y="73"/>
                    <a:pt x="425" y="70"/>
                    <a:pt x="426" y="68"/>
                  </a:cubicBezTo>
                  <a:cubicBezTo>
                    <a:pt x="427" y="65"/>
                    <a:pt x="429" y="63"/>
                    <a:pt x="431" y="62"/>
                  </a:cubicBezTo>
                  <a:cubicBezTo>
                    <a:pt x="433" y="60"/>
                    <a:pt x="437" y="59"/>
                    <a:pt x="440" y="59"/>
                  </a:cubicBezTo>
                  <a:cubicBezTo>
                    <a:pt x="443" y="58"/>
                    <a:pt x="447" y="58"/>
                    <a:pt x="450" y="56"/>
                  </a:cubicBezTo>
                  <a:cubicBezTo>
                    <a:pt x="451" y="55"/>
                    <a:pt x="451" y="55"/>
                    <a:pt x="452" y="54"/>
                  </a:cubicBezTo>
                  <a:cubicBezTo>
                    <a:pt x="452" y="53"/>
                    <a:pt x="452" y="53"/>
                    <a:pt x="452" y="53"/>
                  </a:cubicBezTo>
                  <a:cubicBezTo>
                    <a:pt x="453" y="51"/>
                    <a:pt x="454" y="50"/>
                    <a:pt x="455" y="49"/>
                  </a:cubicBezTo>
                  <a:cubicBezTo>
                    <a:pt x="456" y="48"/>
                    <a:pt x="457" y="46"/>
                    <a:pt x="457" y="45"/>
                  </a:cubicBezTo>
                  <a:cubicBezTo>
                    <a:pt x="457" y="45"/>
                    <a:pt x="457" y="45"/>
                    <a:pt x="457" y="45"/>
                  </a:cubicBezTo>
                  <a:cubicBezTo>
                    <a:pt x="454" y="44"/>
                    <a:pt x="456" y="45"/>
                    <a:pt x="455" y="43"/>
                  </a:cubicBezTo>
                  <a:cubicBezTo>
                    <a:pt x="454" y="42"/>
                    <a:pt x="453" y="40"/>
                    <a:pt x="452" y="38"/>
                  </a:cubicBezTo>
                  <a:cubicBezTo>
                    <a:pt x="451" y="36"/>
                    <a:pt x="452" y="34"/>
                    <a:pt x="452" y="32"/>
                  </a:cubicBezTo>
                  <a:cubicBezTo>
                    <a:pt x="452" y="31"/>
                    <a:pt x="451" y="30"/>
                    <a:pt x="450" y="28"/>
                  </a:cubicBezTo>
                  <a:cubicBezTo>
                    <a:pt x="450" y="26"/>
                    <a:pt x="451" y="26"/>
                    <a:pt x="449" y="24"/>
                  </a:cubicBezTo>
                  <a:cubicBezTo>
                    <a:pt x="445" y="22"/>
                    <a:pt x="444" y="21"/>
                    <a:pt x="440" y="23"/>
                  </a:cubicBezTo>
                  <a:cubicBezTo>
                    <a:pt x="437" y="24"/>
                    <a:pt x="435" y="27"/>
                    <a:pt x="434" y="30"/>
                  </a:cubicBezTo>
                  <a:cubicBezTo>
                    <a:pt x="433" y="32"/>
                    <a:pt x="432" y="33"/>
                    <a:pt x="432" y="35"/>
                  </a:cubicBezTo>
                  <a:cubicBezTo>
                    <a:pt x="431" y="36"/>
                    <a:pt x="431" y="37"/>
                    <a:pt x="431" y="38"/>
                  </a:cubicBezTo>
                  <a:cubicBezTo>
                    <a:pt x="430" y="39"/>
                    <a:pt x="429" y="39"/>
                    <a:pt x="428" y="40"/>
                  </a:cubicBezTo>
                  <a:cubicBezTo>
                    <a:pt x="426" y="43"/>
                    <a:pt x="426" y="44"/>
                    <a:pt x="424" y="44"/>
                  </a:cubicBezTo>
                  <a:cubicBezTo>
                    <a:pt x="421" y="45"/>
                    <a:pt x="418" y="45"/>
                    <a:pt x="415" y="45"/>
                  </a:cubicBezTo>
                  <a:cubicBezTo>
                    <a:pt x="411" y="45"/>
                    <a:pt x="408" y="46"/>
                    <a:pt x="405" y="46"/>
                  </a:cubicBezTo>
                  <a:cubicBezTo>
                    <a:pt x="402" y="46"/>
                    <a:pt x="399" y="46"/>
                    <a:pt x="397" y="46"/>
                  </a:cubicBezTo>
                  <a:cubicBezTo>
                    <a:pt x="396" y="47"/>
                    <a:pt x="395" y="47"/>
                    <a:pt x="394" y="48"/>
                  </a:cubicBezTo>
                  <a:cubicBezTo>
                    <a:pt x="391" y="49"/>
                    <a:pt x="390" y="51"/>
                    <a:pt x="387" y="52"/>
                  </a:cubicBezTo>
                  <a:cubicBezTo>
                    <a:pt x="385" y="53"/>
                    <a:pt x="384" y="56"/>
                    <a:pt x="382" y="57"/>
                  </a:cubicBezTo>
                  <a:cubicBezTo>
                    <a:pt x="380" y="59"/>
                    <a:pt x="379" y="60"/>
                    <a:pt x="378" y="63"/>
                  </a:cubicBezTo>
                  <a:cubicBezTo>
                    <a:pt x="377" y="65"/>
                    <a:pt x="375" y="64"/>
                    <a:pt x="372" y="65"/>
                  </a:cubicBezTo>
                  <a:cubicBezTo>
                    <a:pt x="369" y="65"/>
                    <a:pt x="363" y="64"/>
                    <a:pt x="360" y="65"/>
                  </a:cubicBezTo>
                  <a:cubicBezTo>
                    <a:pt x="358" y="66"/>
                    <a:pt x="358" y="71"/>
                    <a:pt x="357" y="72"/>
                  </a:cubicBezTo>
                  <a:cubicBezTo>
                    <a:pt x="357" y="73"/>
                    <a:pt x="356" y="74"/>
                    <a:pt x="356" y="75"/>
                  </a:cubicBezTo>
                  <a:cubicBezTo>
                    <a:pt x="355" y="75"/>
                    <a:pt x="355" y="76"/>
                    <a:pt x="355" y="77"/>
                  </a:cubicBezTo>
                  <a:cubicBezTo>
                    <a:pt x="354" y="79"/>
                    <a:pt x="352" y="77"/>
                    <a:pt x="350" y="77"/>
                  </a:cubicBezTo>
                  <a:cubicBezTo>
                    <a:pt x="349" y="78"/>
                    <a:pt x="346" y="80"/>
                    <a:pt x="345" y="80"/>
                  </a:cubicBezTo>
                  <a:cubicBezTo>
                    <a:pt x="343" y="80"/>
                    <a:pt x="342" y="83"/>
                    <a:pt x="339" y="83"/>
                  </a:cubicBezTo>
                  <a:cubicBezTo>
                    <a:pt x="338" y="84"/>
                    <a:pt x="334" y="84"/>
                    <a:pt x="333" y="83"/>
                  </a:cubicBezTo>
                  <a:cubicBezTo>
                    <a:pt x="331" y="82"/>
                    <a:pt x="330" y="78"/>
                    <a:pt x="329" y="76"/>
                  </a:cubicBezTo>
                  <a:cubicBezTo>
                    <a:pt x="328" y="75"/>
                    <a:pt x="327" y="74"/>
                    <a:pt x="327" y="73"/>
                  </a:cubicBezTo>
                  <a:cubicBezTo>
                    <a:pt x="327" y="71"/>
                    <a:pt x="328" y="71"/>
                    <a:pt x="328" y="70"/>
                  </a:cubicBezTo>
                  <a:cubicBezTo>
                    <a:pt x="329" y="69"/>
                    <a:pt x="329" y="67"/>
                    <a:pt x="329" y="66"/>
                  </a:cubicBezTo>
                  <a:cubicBezTo>
                    <a:pt x="330" y="65"/>
                    <a:pt x="331" y="64"/>
                    <a:pt x="332" y="63"/>
                  </a:cubicBezTo>
                  <a:cubicBezTo>
                    <a:pt x="335" y="60"/>
                    <a:pt x="335" y="56"/>
                    <a:pt x="335" y="52"/>
                  </a:cubicBezTo>
                  <a:cubicBezTo>
                    <a:pt x="335" y="46"/>
                    <a:pt x="331" y="42"/>
                    <a:pt x="327" y="38"/>
                  </a:cubicBezTo>
                  <a:cubicBezTo>
                    <a:pt x="320" y="31"/>
                    <a:pt x="311" y="26"/>
                    <a:pt x="302" y="20"/>
                  </a:cubicBezTo>
                  <a:cubicBezTo>
                    <a:pt x="300" y="18"/>
                    <a:pt x="298" y="16"/>
                    <a:pt x="296" y="15"/>
                  </a:cubicBezTo>
                  <a:cubicBezTo>
                    <a:pt x="293" y="13"/>
                    <a:pt x="295" y="13"/>
                    <a:pt x="292" y="12"/>
                  </a:cubicBezTo>
                  <a:cubicBezTo>
                    <a:pt x="289" y="10"/>
                    <a:pt x="286" y="10"/>
                    <a:pt x="283" y="12"/>
                  </a:cubicBezTo>
                  <a:cubicBezTo>
                    <a:pt x="281" y="13"/>
                    <a:pt x="277" y="12"/>
                    <a:pt x="276" y="13"/>
                  </a:cubicBezTo>
                  <a:cubicBezTo>
                    <a:pt x="270" y="17"/>
                    <a:pt x="259" y="9"/>
                    <a:pt x="254" y="8"/>
                  </a:cubicBezTo>
                  <a:cubicBezTo>
                    <a:pt x="250" y="6"/>
                    <a:pt x="247" y="4"/>
                    <a:pt x="243" y="4"/>
                  </a:cubicBezTo>
                  <a:cubicBezTo>
                    <a:pt x="241" y="4"/>
                    <a:pt x="240" y="6"/>
                    <a:pt x="238" y="5"/>
                  </a:cubicBezTo>
                  <a:cubicBezTo>
                    <a:pt x="235" y="3"/>
                    <a:pt x="235" y="1"/>
                    <a:pt x="230" y="2"/>
                  </a:cubicBezTo>
                  <a:cubicBezTo>
                    <a:pt x="229" y="2"/>
                    <a:pt x="226" y="1"/>
                    <a:pt x="225" y="2"/>
                  </a:cubicBezTo>
                  <a:cubicBezTo>
                    <a:pt x="223" y="2"/>
                    <a:pt x="222" y="2"/>
                    <a:pt x="221" y="2"/>
                  </a:cubicBezTo>
                  <a:cubicBezTo>
                    <a:pt x="217" y="1"/>
                    <a:pt x="215" y="1"/>
                    <a:pt x="211" y="1"/>
                  </a:cubicBezTo>
                  <a:cubicBezTo>
                    <a:pt x="201" y="1"/>
                    <a:pt x="194" y="2"/>
                    <a:pt x="184" y="1"/>
                  </a:cubicBezTo>
                  <a:cubicBezTo>
                    <a:pt x="182" y="1"/>
                    <a:pt x="175" y="1"/>
                    <a:pt x="173" y="1"/>
                  </a:cubicBezTo>
                  <a:cubicBezTo>
                    <a:pt x="168" y="2"/>
                    <a:pt x="168" y="1"/>
                    <a:pt x="162" y="1"/>
                  </a:cubicBezTo>
                  <a:cubicBezTo>
                    <a:pt x="159" y="2"/>
                    <a:pt x="155" y="1"/>
                    <a:pt x="151" y="1"/>
                  </a:cubicBezTo>
                  <a:cubicBezTo>
                    <a:pt x="146" y="1"/>
                    <a:pt x="142" y="1"/>
                    <a:pt x="138" y="0"/>
                  </a:cubicBezTo>
                  <a:cubicBezTo>
                    <a:pt x="135" y="0"/>
                    <a:pt x="132" y="2"/>
                    <a:pt x="129" y="1"/>
                  </a:cubicBezTo>
                  <a:cubicBezTo>
                    <a:pt x="126" y="1"/>
                    <a:pt x="126" y="2"/>
                    <a:pt x="123" y="1"/>
                  </a:cubicBezTo>
                  <a:cubicBezTo>
                    <a:pt x="118" y="0"/>
                    <a:pt x="116" y="2"/>
                    <a:pt x="111" y="1"/>
                  </a:cubicBezTo>
                  <a:cubicBezTo>
                    <a:pt x="111" y="1"/>
                    <a:pt x="101" y="1"/>
                    <a:pt x="101" y="1"/>
                  </a:cubicBezTo>
                  <a:cubicBezTo>
                    <a:pt x="94" y="2"/>
                    <a:pt x="86" y="1"/>
                    <a:pt x="79" y="1"/>
                  </a:cubicBezTo>
                  <a:cubicBezTo>
                    <a:pt x="75" y="2"/>
                    <a:pt x="69" y="1"/>
                    <a:pt x="64" y="2"/>
                  </a:cubicBezTo>
                  <a:cubicBezTo>
                    <a:pt x="60" y="2"/>
                    <a:pt x="57" y="1"/>
                    <a:pt x="53" y="1"/>
                  </a:cubicBezTo>
                  <a:cubicBezTo>
                    <a:pt x="41" y="3"/>
                    <a:pt x="30" y="0"/>
                    <a:pt x="18" y="1"/>
                  </a:cubicBezTo>
                  <a:cubicBezTo>
                    <a:pt x="15" y="2"/>
                    <a:pt x="16" y="1"/>
                    <a:pt x="15" y="4"/>
                  </a:cubicBezTo>
                  <a:cubicBezTo>
                    <a:pt x="15" y="4"/>
                    <a:pt x="14" y="5"/>
                    <a:pt x="14" y="6"/>
                  </a:cubicBezTo>
                  <a:cubicBezTo>
                    <a:pt x="13" y="7"/>
                    <a:pt x="14" y="8"/>
                    <a:pt x="14" y="9"/>
                  </a:cubicBezTo>
                  <a:cubicBezTo>
                    <a:pt x="13" y="10"/>
                    <a:pt x="12" y="10"/>
                    <a:pt x="11" y="10"/>
                  </a:cubicBezTo>
                  <a:cubicBezTo>
                    <a:pt x="8" y="12"/>
                    <a:pt x="11" y="11"/>
                    <a:pt x="7" y="11"/>
                  </a:cubicBezTo>
                  <a:cubicBezTo>
                    <a:pt x="5" y="11"/>
                    <a:pt x="4" y="10"/>
                    <a:pt x="2" y="9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1" y="9"/>
                    <a:pt x="1" y="1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4" name="Freeform 138"/>
            <p:cNvSpPr>
              <a:spLocks/>
            </p:cNvSpPr>
            <p:nvPr/>
          </p:nvSpPr>
          <p:spPr bwMode="auto">
            <a:xfrm>
              <a:off x="7366927" y="1810385"/>
              <a:ext cx="103534" cy="11426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6" y="4"/>
                </a:cxn>
                <a:cxn ang="0">
                  <a:pos x="23" y="3"/>
                </a:cxn>
                <a:cxn ang="0">
                  <a:pos x="28" y="2"/>
                </a:cxn>
                <a:cxn ang="0">
                  <a:pos x="33" y="0"/>
                </a:cxn>
                <a:cxn ang="0">
                  <a:pos x="35" y="1"/>
                </a:cxn>
                <a:cxn ang="0">
                  <a:pos x="39" y="2"/>
                </a:cxn>
                <a:cxn ang="0">
                  <a:pos x="44" y="7"/>
                </a:cxn>
                <a:cxn ang="0">
                  <a:pos x="48" y="9"/>
                </a:cxn>
                <a:cxn ang="0">
                  <a:pos x="51" y="10"/>
                </a:cxn>
                <a:cxn ang="0">
                  <a:pos x="53" y="14"/>
                </a:cxn>
                <a:cxn ang="0">
                  <a:pos x="56" y="12"/>
                </a:cxn>
                <a:cxn ang="0">
                  <a:pos x="59" y="9"/>
                </a:cxn>
                <a:cxn ang="0">
                  <a:pos x="65" y="9"/>
                </a:cxn>
                <a:cxn ang="0">
                  <a:pos x="71" y="14"/>
                </a:cxn>
                <a:cxn ang="0">
                  <a:pos x="76" y="20"/>
                </a:cxn>
                <a:cxn ang="0">
                  <a:pos x="79" y="23"/>
                </a:cxn>
                <a:cxn ang="0">
                  <a:pos x="82" y="27"/>
                </a:cxn>
                <a:cxn ang="0">
                  <a:pos x="80" y="30"/>
                </a:cxn>
                <a:cxn ang="0">
                  <a:pos x="79" y="32"/>
                </a:cxn>
                <a:cxn ang="0">
                  <a:pos x="77" y="33"/>
                </a:cxn>
                <a:cxn ang="0">
                  <a:pos x="75" y="35"/>
                </a:cxn>
                <a:cxn ang="0">
                  <a:pos x="73" y="36"/>
                </a:cxn>
                <a:cxn ang="0">
                  <a:pos x="67" y="40"/>
                </a:cxn>
                <a:cxn ang="0">
                  <a:pos x="64" y="43"/>
                </a:cxn>
                <a:cxn ang="0">
                  <a:pos x="62" y="45"/>
                </a:cxn>
                <a:cxn ang="0">
                  <a:pos x="57" y="49"/>
                </a:cxn>
                <a:cxn ang="0">
                  <a:pos x="53" y="52"/>
                </a:cxn>
                <a:cxn ang="0">
                  <a:pos x="51" y="55"/>
                </a:cxn>
                <a:cxn ang="0">
                  <a:pos x="50" y="62"/>
                </a:cxn>
                <a:cxn ang="0">
                  <a:pos x="45" y="64"/>
                </a:cxn>
                <a:cxn ang="0">
                  <a:pos x="43" y="67"/>
                </a:cxn>
                <a:cxn ang="0">
                  <a:pos x="42" y="76"/>
                </a:cxn>
                <a:cxn ang="0">
                  <a:pos x="39" y="83"/>
                </a:cxn>
                <a:cxn ang="0">
                  <a:pos x="32" y="84"/>
                </a:cxn>
                <a:cxn ang="0">
                  <a:pos x="30" y="85"/>
                </a:cxn>
                <a:cxn ang="0">
                  <a:pos x="28" y="88"/>
                </a:cxn>
                <a:cxn ang="0">
                  <a:pos x="26" y="91"/>
                </a:cxn>
                <a:cxn ang="0">
                  <a:pos x="21" y="90"/>
                </a:cxn>
                <a:cxn ang="0">
                  <a:pos x="20" y="90"/>
                </a:cxn>
                <a:cxn ang="0">
                  <a:pos x="18" y="82"/>
                </a:cxn>
                <a:cxn ang="0">
                  <a:pos x="11" y="76"/>
                </a:cxn>
                <a:cxn ang="0">
                  <a:pos x="9" y="74"/>
                </a:cxn>
                <a:cxn ang="0">
                  <a:pos x="7" y="73"/>
                </a:cxn>
                <a:cxn ang="0">
                  <a:pos x="6" y="72"/>
                </a:cxn>
                <a:cxn ang="0">
                  <a:pos x="0" y="71"/>
                </a:cxn>
                <a:cxn ang="0">
                  <a:pos x="1" y="68"/>
                </a:cxn>
                <a:cxn ang="0">
                  <a:pos x="2" y="65"/>
                </a:cxn>
                <a:cxn ang="0">
                  <a:pos x="4" y="57"/>
                </a:cxn>
                <a:cxn ang="0">
                  <a:pos x="7" y="52"/>
                </a:cxn>
                <a:cxn ang="0">
                  <a:pos x="8" y="44"/>
                </a:cxn>
                <a:cxn ang="0">
                  <a:pos x="9" y="36"/>
                </a:cxn>
                <a:cxn ang="0">
                  <a:pos x="14" y="29"/>
                </a:cxn>
                <a:cxn ang="0">
                  <a:pos x="16" y="24"/>
                </a:cxn>
                <a:cxn ang="0">
                  <a:pos x="14" y="20"/>
                </a:cxn>
                <a:cxn ang="0">
                  <a:pos x="12" y="16"/>
                </a:cxn>
                <a:cxn ang="0">
                  <a:pos x="10" y="9"/>
                </a:cxn>
                <a:cxn ang="0">
                  <a:pos x="9" y="6"/>
                </a:cxn>
              </a:cxnLst>
              <a:rect l="0" t="0" r="r" b="b"/>
              <a:pathLst>
                <a:path w="83" h="92">
                  <a:moveTo>
                    <a:pt x="11" y="6"/>
                  </a:moveTo>
                  <a:cubicBezTo>
                    <a:pt x="12" y="6"/>
                    <a:pt x="12" y="5"/>
                    <a:pt x="13" y="5"/>
                  </a:cubicBezTo>
                  <a:cubicBezTo>
                    <a:pt x="13" y="5"/>
                    <a:pt x="13" y="4"/>
                    <a:pt x="13" y="4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7" y="4"/>
                    <a:pt x="17" y="3"/>
                    <a:pt x="19" y="2"/>
                  </a:cubicBezTo>
                  <a:cubicBezTo>
                    <a:pt x="20" y="2"/>
                    <a:pt x="21" y="3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6" y="2"/>
                    <a:pt x="27" y="2"/>
                    <a:pt x="28" y="2"/>
                  </a:cubicBezTo>
                  <a:cubicBezTo>
                    <a:pt x="29" y="1"/>
                    <a:pt x="30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5" y="1"/>
                    <a:pt x="35" y="1"/>
                  </a:cubicBezTo>
                  <a:cubicBezTo>
                    <a:pt x="36" y="1"/>
                    <a:pt x="36" y="1"/>
                    <a:pt x="37" y="1"/>
                  </a:cubicBezTo>
                  <a:cubicBezTo>
                    <a:pt x="38" y="1"/>
                    <a:pt x="38" y="1"/>
                    <a:pt x="39" y="2"/>
                  </a:cubicBezTo>
                  <a:cubicBezTo>
                    <a:pt x="39" y="4"/>
                    <a:pt x="40" y="4"/>
                    <a:pt x="41" y="5"/>
                  </a:cubicBezTo>
                  <a:cubicBezTo>
                    <a:pt x="42" y="6"/>
                    <a:pt x="43" y="6"/>
                    <a:pt x="44" y="7"/>
                  </a:cubicBezTo>
                  <a:cubicBezTo>
                    <a:pt x="44" y="8"/>
                    <a:pt x="45" y="9"/>
                    <a:pt x="46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9" y="10"/>
                    <a:pt x="48" y="10"/>
                    <a:pt x="49" y="10"/>
                  </a:cubicBezTo>
                  <a:cubicBezTo>
                    <a:pt x="50" y="10"/>
                    <a:pt x="51" y="10"/>
                    <a:pt x="51" y="10"/>
                  </a:cubicBezTo>
                  <a:cubicBezTo>
                    <a:pt x="52" y="11"/>
                    <a:pt x="52" y="12"/>
                    <a:pt x="52" y="13"/>
                  </a:cubicBezTo>
                  <a:cubicBezTo>
                    <a:pt x="52" y="13"/>
                    <a:pt x="52" y="14"/>
                    <a:pt x="5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4"/>
                    <a:pt x="56" y="13"/>
                    <a:pt x="56" y="12"/>
                  </a:cubicBezTo>
                  <a:cubicBezTo>
                    <a:pt x="56" y="11"/>
                    <a:pt x="56" y="10"/>
                    <a:pt x="55" y="9"/>
                  </a:cubicBezTo>
                  <a:cubicBezTo>
                    <a:pt x="57" y="8"/>
                    <a:pt x="58" y="9"/>
                    <a:pt x="59" y="9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3" y="9"/>
                    <a:pt x="64" y="9"/>
                    <a:pt x="65" y="9"/>
                  </a:cubicBezTo>
                  <a:cubicBezTo>
                    <a:pt x="67" y="10"/>
                    <a:pt x="68" y="11"/>
                    <a:pt x="69" y="12"/>
                  </a:cubicBezTo>
                  <a:cubicBezTo>
                    <a:pt x="70" y="12"/>
                    <a:pt x="71" y="13"/>
                    <a:pt x="71" y="14"/>
                  </a:cubicBezTo>
                  <a:cubicBezTo>
                    <a:pt x="72" y="15"/>
                    <a:pt x="72" y="15"/>
                    <a:pt x="73" y="16"/>
                  </a:cubicBezTo>
                  <a:cubicBezTo>
                    <a:pt x="74" y="17"/>
                    <a:pt x="75" y="19"/>
                    <a:pt x="76" y="20"/>
                  </a:cubicBezTo>
                  <a:cubicBezTo>
                    <a:pt x="77" y="20"/>
                    <a:pt x="77" y="21"/>
                    <a:pt x="78" y="21"/>
                  </a:cubicBezTo>
                  <a:cubicBezTo>
                    <a:pt x="78" y="22"/>
                    <a:pt x="78" y="22"/>
                    <a:pt x="79" y="23"/>
                  </a:cubicBezTo>
                  <a:cubicBezTo>
                    <a:pt x="79" y="23"/>
                    <a:pt x="79" y="24"/>
                    <a:pt x="80" y="25"/>
                  </a:cubicBezTo>
                  <a:cubicBezTo>
                    <a:pt x="81" y="25"/>
                    <a:pt x="82" y="26"/>
                    <a:pt x="82" y="27"/>
                  </a:cubicBezTo>
                  <a:cubicBezTo>
                    <a:pt x="82" y="28"/>
                    <a:pt x="83" y="28"/>
                    <a:pt x="82" y="29"/>
                  </a:cubicBezTo>
                  <a:cubicBezTo>
                    <a:pt x="82" y="30"/>
                    <a:pt x="81" y="30"/>
                    <a:pt x="80" y="30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2"/>
                    <a:pt x="80" y="32"/>
                    <a:pt x="79" y="32"/>
                  </a:cubicBezTo>
                  <a:cubicBezTo>
                    <a:pt x="79" y="33"/>
                    <a:pt x="78" y="32"/>
                    <a:pt x="77" y="32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33"/>
                    <a:pt x="77" y="34"/>
                    <a:pt x="77" y="35"/>
                  </a:cubicBezTo>
                  <a:cubicBezTo>
                    <a:pt x="76" y="35"/>
                    <a:pt x="75" y="34"/>
                    <a:pt x="75" y="35"/>
                  </a:cubicBezTo>
                  <a:cubicBezTo>
                    <a:pt x="74" y="35"/>
                    <a:pt x="74" y="35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2" y="37"/>
                    <a:pt x="71" y="38"/>
                    <a:pt x="69" y="39"/>
                  </a:cubicBezTo>
                  <a:cubicBezTo>
                    <a:pt x="69" y="39"/>
                    <a:pt x="68" y="40"/>
                    <a:pt x="67" y="40"/>
                  </a:cubicBezTo>
                  <a:cubicBezTo>
                    <a:pt x="66" y="40"/>
                    <a:pt x="67" y="41"/>
                    <a:pt x="66" y="42"/>
                  </a:cubicBezTo>
                  <a:cubicBezTo>
                    <a:pt x="65" y="42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3"/>
                    <a:pt x="62" y="45"/>
                    <a:pt x="62" y="45"/>
                  </a:cubicBezTo>
                  <a:cubicBezTo>
                    <a:pt x="61" y="46"/>
                    <a:pt x="60" y="46"/>
                    <a:pt x="59" y="47"/>
                  </a:cubicBezTo>
                  <a:cubicBezTo>
                    <a:pt x="58" y="48"/>
                    <a:pt x="59" y="47"/>
                    <a:pt x="57" y="49"/>
                  </a:cubicBezTo>
                  <a:cubicBezTo>
                    <a:pt x="56" y="49"/>
                    <a:pt x="56" y="49"/>
                    <a:pt x="55" y="50"/>
                  </a:cubicBezTo>
                  <a:cubicBezTo>
                    <a:pt x="55" y="51"/>
                    <a:pt x="53" y="51"/>
                    <a:pt x="53" y="52"/>
                  </a:cubicBezTo>
                  <a:cubicBezTo>
                    <a:pt x="52" y="52"/>
                    <a:pt x="52" y="52"/>
                    <a:pt x="51" y="53"/>
                  </a:cubicBezTo>
                  <a:cubicBezTo>
                    <a:pt x="51" y="53"/>
                    <a:pt x="52" y="54"/>
                    <a:pt x="51" y="55"/>
                  </a:cubicBezTo>
                  <a:cubicBezTo>
                    <a:pt x="51" y="55"/>
                    <a:pt x="51" y="56"/>
                    <a:pt x="51" y="57"/>
                  </a:cubicBezTo>
                  <a:cubicBezTo>
                    <a:pt x="51" y="58"/>
                    <a:pt x="51" y="61"/>
                    <a:pt x="50" y="62"/>
                  </a:cubicBezTo>
                  <a:cubicBezTo>
                    <a:pt x="48" y="63"/>
                    <a:pt x="47" y="62"/>
                    <a:pt x="46" y="64"/>
                  </a:cubicBezTo>
                  <a:cubicBezTo>
                    <a:pt x="46" y="64"/>
                    <a:pt x="45" y="64"/>
                    <a:pt x="45" y="64"/>
                  </a:cubicBezTo>
                  <a:cubicBezTo>
                    <a:pt x="45" y="64"/>
                    <a:pt x="44" y="65"/>
                    <a:pt x="44" y="65"/>
                  </a:cubicBezTo>
                  <a:cubicBezTo>
                    <a:pt x="43" y="65"/>
                    <a:pt x="43" y="66"/>
                    <a:pt x="43" y="67"/>
                  </a:cubicBezTo>
                  <a:cubicBezTo>
                    <a:pt x="42" y="68"/>
                    <a:pt x="42" y="70"/>
                    <a:pt x="42" y="72"/>
                  </a:cubicBezTo>
                  <a:cubicBezTo>
                    <a:pt x="42" y="73"/>
                    <a:pt x="42" y="74"/>
                    <a:pt x="42" y="76"/>
                  </a:cubicBezTo>
                  <a:cubicBezTo>
                    <a:pt x="42" y="77"/>
                    <a:pt x="41" y="78"/>
                    <a:pt x="42" y="80"/>
                  </a:cubicBezTo>
                  <a:cubicBezTo>
                    <a:pt x="42" y="82"/>
                    <a:pt x="41" y="82"/>
                    <a:pt x="39" y="83"/>
                  </a:cubicBezTo>
                  <a:cubicBezTo>
                    <a:pt x="37" y="84"/>
                    <a:pt x="35" y="84"/>
                    <a:pt x="34" y="84"/>
                  </a:cubicBezTo>
                  <a:cubicBezTo>
                    <a:pt x="33" y="84"/>
                    <a:pt x="32" y="84"/>
                    <a:pt x="32" y="84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6"/>
                    <a:pt x="30" y="86"/>
                  </a:cubicBezTo>
                  <a:cubicBezTo>
                    <a:pt x="29" y="86"/>
                    <a:pt x="29" y="87"/>
                    <a:pt x="28" y="88"/>
                  </a:cubicBezTo>
                  <a:cubicBezTo>
                    <a:pt x="28" y="89"/>
                    <a:pt x="28" y="89"/>
                    <a:pt x="27" y="90"/>
                  </a:cubicBezTo>
                  <a:cubicBezTo>
                    <a:pt x="27" y="90"/>
                    <a:pt x="26" y="90"/>
                    <a:pt x="26" y="91"/>
                  </a:cubicBezTo>
                  <a:cubicBezTo>
                    <a:pt x="25" y="92"/>
                    <a:pt x="24" y="92"/>
                    <a:pt x="23" y="91"/>
                  </a:cubicBezTo>
                  <a:cubicBezTo>
                    <a:pt x="23" y="91"/>
                    <a:pt x="22" y="90"/>
                    <a:pt x="21" y="90"/>
                  </a:cubicBezTo>
                  <a:cubicBezTo>
                    <a:pt x="21" y="90"/>
                    <a:pt x="21" y="90"/>
                    <a:pt x="21" y="89"/>
                  </a:cubicBezTo>
                  <a:cubicBezTo>
                    <a:pt x="20" y="89"/>
                    <a:pt x="20" y="90"/>
                    <a:pt x="20" y="90"/>
                  </a:cubicBezTo>
                  <a:cubicBezTo>
                    <a:pt x="19" y="88"/>
                    <a:pt x="20" y="85"/>
                    <a:pt x="19" y="83"/>
                  </a:cubicBezTo>
                  <a:cubicBezTo>
                    <a:pt x="19" y="82"/>
                    <a:pt x="18" y="83"/>
                    <a:pt x="18" y="82"/>
                  </a:cubicBezTo>
                  <a:cubicBezTo>
                    <a:pt x="17" y="82"/>
                    <a:pt x="17" y="80"/>
                    <a:pt x="16" y="79"/>
                  </a:cubicBezTo>
                  <a:cubicBezTo>
                    <a:pt x="15" y="78"/>
                    <a:pt x="14" y="77"/>
                    <a:pt x="11" y="76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9" y="74"/>
                    <a:pt x="9" y="74"/>
                  </a:cubicBezTo>
                  <a:cubicBezTo>
                    <a:pt x="9" y="74"/>
                    <a:pt x="8" y="74"/>
                    <a:pt x="8" y="74"/>
                  </a:cubicBezTo>
                  <a:cubicBezTo>
                    <a:pt x="7" y="74"/>
                    <a:pt x="7" y="73"/>
                    <a:pt x="7" y="73"/>
                  </a:cubicBezTo>
                  <a:cubicBezTo>
                    <a:pt x="8" y="74"/>
                    <a:pt x="9" y="73"/>
                    <a:pt x="7" y="73"/>
                  </a:cubicBezTo>
                  <a:cubicBezTo>
                    <a:pt x="7" y="72"/>
                    <a:pt x="6" y="72"/>
                    <a:pt x="6" y="72"/>
                  </a:cubicBezTo>
                  <a:cubicBezTo>
                    <a:pt x="5" y="71"/>
                    <a:pt x="4" y="71"/>
                    <a:pt x="3" y="71"/>
                  </a:cubicBezTo>
                  <a:cubicBezTo>
                    <a:pt x="3" y="71"/>
                    <a:pt x="0" y="71"/>
                    <a:pt x="0" y="71"/>
                  </a:cubicBezTo>
                  <a:cubicBezTo>
                    <a:pt x="0" y="70"/>
                    <a:pt x="0" y="69"/>
                    <a:pt x="0" y="69"/>
                  </a:cubicBezTo>
                  <a:cubicBezTo>
                    <a:pt x="0" y="68"/>
                    <a:pt x="1" y="68"/>
                    <a:pt x="1" y="68"/>
                  </a:cubicBezTo>
                  <a:cubicBezTo>
                    <a:pt x="1" y="68"/>
                    <a:pt x="1" y="67"/>
                    <a:pt x="1" y="67"/>
                  </a:cubicBezTo>
                  <a:cubicBezTo>
                    <a:pt x="1" y="66"/>
                    <a:pt x="2" y="65"/>
                    <a:pt x="2" y="65"/>
                  </a:cubicBezTo>
                  <a:cubicBezTo>
                    <a:pt x="2" y="63"/>
                    <a:pt x="2" y="62"/>
                    <a:pt x="3" y="60"/>
                  </a:cubicBezTo>
                  <a:cubicBezTo>
                    <a:pt x="4" y="59"/>
                    <a:pt x="3" y="59"/>
                    <a:pt x="4" y="57"/>
                  </a:cubicBezTo>
                  <a:cubicBezTo>
                    <a:pt x="5" y="57"/>
                    <a:pt x="8" y="55"/>
                    <a:pt x="8" y="54"/>
                  </a:cubicBezTo>
                  <a:cubicBezTo>
                    <a:pt x="8" y="53"/>
                    <a:pt x="7" y="52"/>
                    <a:pt x="7" y="52"/>
                  </a:cubicBezTo>
                  <a:cubicBezTo>
                    <a:pt x="7" y="51"/>
                    <a:pt x="7" y="50"/>
                    <a:pt x="7" y="49"/>
                  </a:cubicBezTo>
                  <a:cubicBezTo>
                    <a:pt x="7" y="48"/>
                    <a:pt x="8" y="46"/>
                    <a:pt x="8" y="44"/>
                  </a:cubicBezTo>
                  <a:cubicBezTo>
                    <a:pt x="8" y="43"/>
                    <a:pt x="8" y="42"/>
                    <a:pt x="9" y="41"/>
                  </a:cubicBezTo>
                  <a:cubicBezTo>
                    <a:pt x="10" y="39"/>
                    <a:pt x="9" y="38"/>
                    <a:pt x="9" y="36"/>
                  </a:cubicBezTo>
                  <a:cubicBezTo>
                    <a:pt x="9" y="35"/>
                    <a:pt x="11" y="33"/>
                    <a:pt x="12" y="32"/>
                  </a:cubicBezTo>
                  <a:cubicBezTo>
                    <a:pt x="13" y="31"/>
                    <a:pt x="13" y="31"/>
                    <a:pt x="14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4" y="26"/>
                    <a:pt x="15" y="25"/>
                    <a:pt x="16" y="24"/>
                  </a:cubicBezTo>
                  <a:cubicBezTo>
                    <a:pt x="16" y="23"/>
                    <a:pt x="16" y="21"/>
                    <a:pt x="15" y="20"/>
                  </a:cubicBezTo>
                  <a:cubicBezTo>
                    <a:pt x="15" y="20"/>
                    <a:pt x="14" y="20"/>
                    <a:pt x="14" y="20"/>
                  </a:cubicBezTo>
                  <a:cubicBezTo>
                    <a:pt x="13" y="19"/>
                    <a:pt x="13" y="19"/>
                    <a:pt x="13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4"/>
                    <a:pt x="12" y="12"/>
                    <a:pt x="11" y="11"/>
                  </a:cubicBezTo>
                  <a:cubicBezTo>
                    <a:pt x="11" y="10"/>
                    <a:pt x="11" y="10"/>
                    <a:pt x="10" y="9"/>
                  </a:cubicBezTo>
                  <a:cubicBezTo>
                    <a:pt x="10" y="9"/>
                    <a:pt x="8" y="8"/>
                    <a:pt x="8" y="7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10" y="6"/>
                    <a:pt x="11" y="6"/>
                    <a:pt x="11" y="6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5" name="Freeform 139"/>
            <p:cNvSpPr>
              <a:spLocks/>
            </p:cNvSpPr>
            <p:nvPr/>
          </p:nvSpPr>
          <p:spPr bwMode="auto">
            <a:xfrm>
              <a:off x="7434477" y="1851419"/>
              <a:ext cx="178660" cy="146463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23" y="8"/>
                </a:cxn>
                <a:cxn ang="0">
                  <a:pos x="40" y="5"/>
                </a:cxn>
                <a:cxn ang="0">
                  <a:pos x="40" y="19"/>
                </a:cxn>
                <a:cxn ang="0">
                  <a:pos x="42" y="12"/>
                </a:cxn>
                <a:cxn ang="0">
                  <a:pos x="60" y="16"/>
                </a:cxn>
                <a:cxn ang="0">
                  <a:pos x="61" y="28"/>
                </a:cxn>
                <a:cxn ang="0">
                  <a:pos x="71" y="23"/>
                </a:cxn>
                <a:cxn ang="0">
                  <a:pos x="65" y="12"/>
                </a:cxn>
                <a:cxn ang="0">
                  <a:pos x="79" y="21"/>
                </a:cxn>
                <a:cxn ang="0">
                  <a:pos x="81" y="27"/>
                </a:cxn>
                <a:cxn ang="0">
                  <a:pos x="87" y="44"/>
                </a:cxn>
                <a:cxn ang="0">
                  <a:pos x="89" y="32"/>
                </a:cxn>
                <a:cxn ang="0">
                  <a:pos x="86" y="8"/>
                </a:cxn>
                <a:cxn ang="0">
                  <a:pos x="103" y="11"/>
                </a:cxn>
                <a:cxn ang="0">
                  <a:pos x="106" y="18"/>
                </a:cxn>
                <a:cxn ang="0">
                  <a:pos x="110" y="27"/>
                </a:cxn>
                <a:cxn ang="0">
                  <a:pos x="112" y="39"/>
                </a:cxn>
                <a:cxn ang="0">
                  <a:pos x="114" y="45"/>
                </a:cxn>
                <a:cxn ang="0">
                  <a:pos x="116" y="62"/>
                </a:cxn>
                <a:cxn ang="0">
                  <a:pos x="132" y="74"/>
                </a:cxn>
                <a:cxn ang="0">
                  <a:pos x="140" y="80"/>
                </a:cxn>
                <a:cxn ang="0">
                  <a:pos x="139" y="93"/>
                </a:cxn>
                <a:cxn ang="0">
                  <a:pos x="132" y="95"/>
                </a:cxn>
                <a:cxn ang="0">
                  <a:pos x="131" y="99"/>
                </a:cxn>
                <a:cxn ang="0">
                  <a:pos x="135" y="106"/>
                </a:cxn>
                <a:cxn ang="0">
                  <a:pos x="119" y="110"/>
                </a:cxn>
                <a:cxn ang="0">
                  <a:pos x="112" y="109"/>
                </a:cxn>
                <a:cxn ang="0">
                  <a:pos x="103" y="105"/>
                </a:cxn>
                <a:cxn ang="0">
                  <a:pos x="93" y="103"/>
                </a:cxn>
                <a:cxn ang="0">
                  <a:pos x="86" y="107"/>
                </a:cxn>
                <a:cxn ang="0">
                  <a:pos x="65" y="115"/>
                </a:cxn>
                <a:cxn ang="0">
                  <a:pos x="39" y="108"/>
                </a:cxn>
                <a:cxn ang="0">
                  <a:pos x="35" y="100"/>
                </a:cxn>
                <a:cxn ang="0">
                  <a:pos x="15" y="92"/>
                </a:cxn>
                <a:cxn ang="0">
                  <a:pos x="12" y="84"/>
                </a:cxn>
                <a:cxn ang="0">
                  <a:pos x="40" y="78"/>
                </a:cxn>
                <a:cxn ang="0">
                  <a:pos x="54" y="79"/>
                </a:cxn>
                <a:cxn ang="0">
                  <a:pos x="35" y="69"/>
                </a:cxn>
                <a:cxn ang="0">
                  <a:pos x="22" y="71"/>
                </a:cxn>
                <a:cxn ang="0">
                  <a:pos x="5" y="61"/>
                </a:cxn>
                <a:cxn ang="0">
                  <a:pos x="18" y="55"/>
                </a:cxn>
                <a:cxn ang="0">
                  <a:pos x="23" y="46"/>
                </a:cxn>
                <a:cxn ang="0">
                  <a:pos x="11" y="50"/>
                </a:cxn>
                <a:cxn ang="0">
                  <a:pos x="1" y="44"/>
                </a:cxn>
                <a:cxn ang="0">
                  <a:pos x="4" y="27"/>
                </a:cxn>
              </a:cxnLst>
              <a:rect l="0" t="0" r="r" b="b"/>
              <a:pathLst>
                <a:path w="144" h="118">
                  <a:moveTo>
                    <a:pt x="4" y="27"/>
                  </a:moveTo>
                  <a:cubicBezTo>
                    <a:pt x="4" y="27"/>
                    <a:pt x="4" y="24"/>
                    <a:pt x="5" y="23"/>
                  </a:cubicBezTo>
                  <a:cubicBezTo>
                    <a:pt x="6" y="21"/>
                    <a:pt x="8" y="19"/>
                    <a:pt x="10" y="18"/>
                  </a:cubicBezTo>
                  <a:cubicBezTo>
                    <a:pt x="13" y="15"/>
                    <a:pt x="16" y="14"/>
                    <a:pt x="18" y="12"/>
                  </a:cubicBezTo>
                  <a:cubicBezTo>
                    <a:pt x="21" y="10"/>
                    <a:pt x="18" y="11"/>
                    <a:pt x="21" y="9"/>
                  </a:cubicBezTo>
                  <a:cubicBezTo>
                    <a:pt x="21" y="9"/>
                    <a:pt x="22" y="8"/>
                    <a:pt x="23" y="8"/>
                  </a:cubicBezTo>
                  <a:cubicBezTo>
                    <a:pt x="23" y="7"/>
                    <a:pt x="25" y="8"/>
                    <a:pt x="26" y="7"/>
                  </a:cubicBezTo>
                  <a:cubicBezTo>
                    <a:pt x="28" y="6"/>
                    <a:pt x="30" y="1"/>
                    <a:pt x="33" y="1"/>
                  </a:cubicBezTo>
                  <a:cubicBezTo>
                    <a:pt x="36" y="0"/>
                    <a:pt x="39" y="2"/>
                    <a:pt x="40" y="5"/>
                  </a:cubicBezTo>
                  <a:cubicBezTo>
                    <a:pt x="41" y="12"/>
                    <a:pt x="32" y="17"/>
                    <a:pt x="35" y="23"/>
                  </a:cubicBezTo>
                  <a:cubicBezTo>
                    <a:pt x="37" y="23"/>
                    <a:pt x="37" y="22"/>
                    <a:pt x="37" y="21"/>
                  </a:cubicBezTo>
                  <a:cubicBezTo>
                    <a:pt x="38" y="20"/>
                    <a:pt x="38" y="19"/>
                    <a:pt x="40" y="19"/>
                  </a:cubicBezTo>
                  <a:cubicBezTo>
                    <a:pt x="41" y="19"/>
                    <a:pt x="42" y="20"/>
                    <a:pt x="43" y="19"/>
                  </a:cubicBezTo>
                  <a:cubicBezTo>
                    <a:pt x="43" y="17"/>
                    <a:pt x="42" y="16"/>
                    <a:pt x="42" y="15"/>
                  </a:cubicBezTo>
                  <a:cubicBezTo>
                    <a:pt x="41" y="15"/>
                    <a:pt x="41" y="13"/>
                    <a:pt x="42" y="12"/>
                  </a:cubicBezTo>
                  <a:cubicBezTo>
                    <a:pt x="43" y="10"/>
                    <a:pt x="47" y="11"/>
                    <a:pt x="48" y="11"/>
                  </a:cubicBezTo>
                  <a:cubicBezTo>
                    <a:pt x="51" y="11"/>
                    <a:pt x="52" y="11"/>
                    <a:pt x="54" y="12"/>
                  </a:cubicBezTo>
                  <a:cubicBezTo>
                    <a:pt x="56" y="13"/>
                    <a:pt x="58" y="15"/>
                    <a:pt x="60" y="16"/>
                  </a:cubicBezTo>
                  <a:cubicBezTo>
                    <a:pt x="59" y="19"/>
                    <a:pt x="60" y="18"/>
                    <a:pt x="60" y="21"/>
                  </a:cubicBezTo>
                  <a:cubicBezTo>
                    <a:pt x="60" y="22"/>
                    <a:pt x="57" y="25"/>
                    <a:pt x="57" y="26"/>
                  </a:cubicBezTo>
                  <a:cubicBezTo>
                    <a:pt x="57" y="28"/>
                    <a:pt x="60" y="29"/>
                    <a:pt x="61" y="28"/>
                  </a:cubicBezTo>
                  <a:cubicBezTo>
                    <a:pt x="62" y="27"/>
                    <a:pt x="62" y="25"/>
                    <a:pt x="62" y="24"/>
                  </a:cubicBezTo>
                  <a:cubicBezTo>
                    <a:pt x="63" y="23"/>
                    <a:pt x="64" y="23"/>
                    <a:pt x="66" y="23"/>
                  </a:cubicBezTo>
                  <a:cubicBezTo>
                    <a:pt x="67" y="23"/>
                    <a:pt x="70" y="24"/>
                    <a:pt x="71" y="23"/>
                  </a:cubicBezTo>
                  <a:cubicBezTo>
                    <a:pt x="72" y="22"/>
                    <a:pt x="71" y="19"/>
                    <a:pt x="70" y="18"/>
                  </a:cubicBezTo>
                  <a:cubicBezTo>
                    <a:pt x="69" y="17"/>
                    <a:pt x="68" y="16"/>
                    <a:pt x="66" y="15"/>
                  </a:cubicBezTo>
                  <a:cubicBezTo>
                    <a:pt x="65" y="15"/>
                    <a:pt x="64" y="14"/>
                    <a:pt x="65" y="12"/>
                  </a:cubicBezTo>
                  <a:cubicBezTo>
                    <a:pt x="66" y="9"/>
                    <a:pt x="71" y="13"/>
                    <a:pt x="73" y="14"/>
                  </a:cubicBezTo>
                  <a:cubicBezTo>
                    <a:pt x="74" y="15"/>
                    <a:pt x="75" y="15"/>
                    <a:pt x="76" y="16"/>
                  </a:cubicBezTo>
                  <a:cubicBezTo>
                    <a:pt x="78" y="17"/>
                    <a:pt x="78" y="19"/>
                    <a:pt x="79" y="21"/>
                  </a:cubicBezTo>
                  <a:cubicBezTo>
                    <a:pt x="79" y="22"/>
                    <a:pt x="80" y="23"/>
                    <a:pt x="81" y="24"/>
                  </a:cubicBezTo>
                  <a:cubicBezTo>
                    <a:pt x="81" y="25"/>
                    <a:pt x="81" y="25"/>
                    <a:pt x="81" y="26"/>
                  </a:cubicBezTo>
                  <a:cubicBezTo>
                    <a:pt x="81" y="26"/>
                    <a:pt x="81" y="27"/>
                    <a:pt x="81" y="27"/>
                  </a:cubicBezTo>
                  <a:cubicBezTo>
                    <a:pt x="82" y="28"/>
                    <a:pt x="82" y="28"/>
                    <a:pt x="83" y="29"/>
                  </a:cubicBezTo>
                  <a:cubicBezTo>
                    <a:pt x="84" y="30"/>
                    <a:pt x="84" y="34"/>
                    <a:pt x="84" y="36"/>
                  </a:cubicBezTo>
                  <a:cubicBezTo>
                    <a:pt x="84" y="38"/>
                    <a:pt x="85" y="43"/>
                    <a:pt x="87" y="44"/>
                  </a:cubicBezTo>
                  <a:cubicBezTo>
                    <a:pt x="88" y="45"/>
                    <a:pt x="90" y="44"/>
                    <a:pt x="91" y="44"/>
                  </a:cubicBezTo>
                  <a:cubicBezTo>
                    <a:pt x="92" y="43"/>
                    <a:pt x="91" y="41"/>
                    <a:pt x="91" y="39"/>
                  </a:cubicBezTo>
                  <a:cubicBezTo>
                    <a:pt x="91" y="37"/>
                    <a:pt x="90" y="35"/>
                    <a:pt x="89" y="32"/>
                  </a:cubicBezTo>
                  <a:cubicBezTo>
                    <a:pt x="87" y="27"/>
                    <a:pt x="87" y="22"/>
                    <a:pt x="87" y="16"/>
                  </a:cubicBezTo>
                  <a:cubicBezTo>
                    <a:pt x="86" y="14"/>
                    <a:pt x="86" y="13"/>
                    <a:pt x="86" y="11"/>
                  </a:cubicBezTo>
                  <a:cubicBezTo>
                    <a:pt x="85" y="10"/>
                    <a:pt x="86" y="9"/>
                    <a:pt x="86" y="8"/>
                  </a:cubicBezTo>
                  <a:cubicBezTo>
                    <a:pt x="85" y="7"/>
                    <a:pt x="84" y="5"/>
                    <a:pt x="85" y="4"/>
                  </a:cubicBezTo>
                  <a:cubicBezTo>
                    <a:pt x="86" y="2"/>
                    <a:pt x="88" y="2"/>
                    <a:pt x="90" y="2"/>
                  </a:cubicBezTo>
                  <a:cubicBezTo>
                    <a:pt x="96" y="2"/>
                    <a:pt x="99" y="7"/>
                    <a:pt x="103" y="11"/>
                  </a:cubicBezTo>
                  <a:cubicBezTo>
                    <a:pt x="104" y="12"/>
                    <a:pt x="104" y="13"/>
                    <a:pt x="105" y="14"/>
                  </a:cubicBezTo>
                  <a:cubicBezTo>
                    <a:pt x="105" y="15"/>
                    <a:pt x="105" y="16"/>
                    <a:pt x="105" y="16"/>
                  </a:cubicBezTo>
                  <a:cubicBezTo>
                    <a:pt x="105" y="17"/>
                    <a:pt x="106" y="17"/>
                    <a:pt x="106" y="18"/>
                  </a:cubicBezTo>
                  <a:cubicBezTo>
                    <a:pt x="107" y="19"/>
                    <a:pt x="107" y="21"/>
                    <a:pt x="108" y="22"/>
                  </a:cubicBezTo>
                  <a:cubicBezTo>
                    <a:pt x="108" y="22"/>
                    <a:pt x="109" y="23"/>
                    <a:pt x="109" y="24"/>
                  </a:cubicBezTo>
                  <a:cubicBezTo>
                    <a:pt x="109" y="25"/>
                    <a:pt x="109" y="26"/>
                    <a:pt x="110" y="27"/>
                  </a:cubicBezTo>
                  <a:cubicBezTo>
                    <a:pt x="111" y="29"/>
                    <a:pt x="111" y="31"/>
                    <a:pt x="111" y="34"/>
                  </a:cubicBezTo>
                  <a:cubicBezTo>
                    <a:pt x="111" y="35"/>
                    <a:pt x="111" y="36"/>
                    <a:pt x="112" y="37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2" y="39"/>
                    <a:pt x="113" y="41"/>
                    <a:pt x="113" y="41"/>
                  </a:cubicBezTo>
                  <a:cubicBezTo>
                    <a:pt x="113" y="42"/>
                    <a:pt x="114" y="42"/>
                    <a:pt x="114" y="43"/>
                  </a:cubicBezTo>
                  <a:cubicBezTo>
                    <a:pt x="115" y="43"/>
                    <a:pt x="114" y="45"/>
                    <a:pt x="114" y="45"/>
                  </a:cubicBezTo>
                  <a:cubicBezTo>
                    <a:pt x="115" y="46"/>
                    <a:pt x="115" y="47"/>
                    <a:pt x="115" y="48"/>
                  </a:cubicBezTo>
                  <a:cubicBezTo>
                    <a:pt x="115" y="51"/>
                    <a:pt x="114" y="55"/>
                    <a:pt x="114" y="58"/>
                  </a:cubicBezTo>
                  <a:cubicBezTo>
                    <a:pt x="115" y="59"/>
                    <a:pt x="116" y="60"/>
                    <a:pt x="116" y="62"/>
                  </a:cubicBezTo>
                  <a:cubicBezTo>
                    <a:pt x="117" y="63"/>
                    <a:pt x="117" y="64"/>
                    <a:pt x="118" y="65"/>
                  </a:cubicBezTo>
                  <a:cubicBezTo>
                    <a:pt x="120" y="68"/>
                    <a:pt x="125" y="68"/>
                    <a:pt x="127" y="69"/>
                  </a:cubicBezTo>
                  <a:cubicBezTo>
                    <a:pt x="129" y="71"/>
                    <a:pt x="129" y="73"/>
                    <a:pt x="132" y="74"/>
                  </a:cubicBezTo>
                  <a:cubicBezTo>
                    <a:pt x="133" y="75"/>
                    <a:pt x="134" y="76"/>
                    <a:pt x="136" y="77"/>
                  </a:cubicBezTo>
                  <a:cubicBezTo>
                    <a:pt x="136" y="77"/>
                    <a:pt x="138" y="77"/>
                    <a:pt x="139" y="78"/>
                  </a:cubicBezTo>
                  <a:cubicBezTo>
                    <a:pt x="140" y="79"/>
                    <a:pt x="139" y="79"/>
                    <a:pt x="140" y="80"/>
                  </a:cubicBezTo>
                  <a:cubicBezTo>
                    <a:pt x="140" y="82"/>
                    <a:pt x="141" y="85"/>
                    <a:pt x="142" y="88"/>
                  </a:cubicBezTo>
                  <a:cubicBezTo>
                    <a:pt x="142" y="89"/>
                    <a:pt x="144" y="94"/>
                    <a:pt x="142" y="95"/>
                  </a:cubicBezTo>
                  <a:cubicBezTo>
                    <a:pt x="142" y="95"/>
                    <a:pt x="140" y="94"/>
                    <a:pt x="139" y="93"/>
                  </a:cubicBezTo>
                  <a:cubicBezTo>
                    <a:pt x="137" y="93"/>
                    <a:pt x="137" y="92"/>
                    <a:pt x="136" y="91"/>
                  </a:cubicBezTo>
                  <a:cubicBezTo>
                    <a:pt x="135" y="90"/>
                    <a:pt x="133" y="89"/>
                    <a:pt x="132" y="91"/>
                  </a:cubicBezTo>
                  <a:cubicBezTo>
                    <a:pt x="131" y="92"/>
                    <a:pt x="132" y="94"/>
                    <a:pt x="132" y="95"/>
                  </a:cubicBezTo>
                  <a:cubicBezTo>
                    <a:pt x="130" y="97"/>
                    <a:pt x="128" y="95"/>
                    <a:pt x="126" y="96"/>
                  </a:cubicBezTo>
                  <a:cubicBezTo>
                    <a:pt x="125" y="97"/>
                    <a:pt x="126" y="99"/>
                    <a:pt x="127" y="100"/>
                  </a:cubicBezTo>
                  <a:cubicBezTo>
                    <a:pt x="129" y="101"/>
                    <a:pt x="130" y="101"/>
                    <a:pt x="131" y="99"/>
                  </a:cubicBezTo>
                  <a:cubicBezTo>
                    <a:pt x="132" y="98"/>
                    <a:pt x="133" y="96"/>
                    <a:pt x="134" y="98"/>
                  </a:cubicBezTo>
                  <a:cubicBezTo>
                    <a:pt x="135" y="100"/>
                    <a:pt x="136" y="100"/>
                    <a:pt x="136" y="101"/>
                  </a:cubicBezTo>
                  <a:cubicBezTo>
                    <a:pt x="135" y="103"/>
                    <a:pt x="134" y="104"/>
                    <a:pt x="135" y="106"/>
                  </a:cubicBezTo>
                  <a:cubicBezTo>
                    <a:pt x="136" y="108"/>
                    <a:pt x="135" y="108"/>
                    <a:pt x="133" y="109"/>
                  </a:cubicBezTo>
                  <a:cubicBezTo>
                    <a:pt x="131" y="109"/>
                    <a:pt x="130" y="109"/>
                    <a:pt x="128" y="109"/>
                  </a:cubicBezTo>
                  <a:cubicBezTo>
                    <a:pt x="126" y="110"/>
                    <a:pt x="122" y="110"/>
                    <a:pt x="119" y="110"/>
                  </a:cubicBezTo>
                  <a:cubicBezTo>
                    <a:pt x="118" y="110"/>
                    <a:pt x="116" y="109"/>
                    <a:pt x="115" y="109"/>
                  </a:cubicBezTo>
                  <a:cubicBezTo>
                    <a:pt x="114" y="109"/>
                    <a:pt x="114" y="110"/>
                    <a:pt x="113" y="110"/>
                  </a:cubicBezTo>
                  <a:cubicBezTo>
                    <a:pt x="112" y="110"/>
                    <a:pt x="113" y="109"/>
                    <a:pt x="112" y="109"/>
                  </a:cubicBezTo>
                  <a:cubicBezTo>
                    <a:pt x="111" y="107"/>
                    <a:pt x="110" y="107"/>
                    <a:pt x="109" y="106"/>
                  </a:cubicBezTo>
                  <a:cubicBezTo>
                    <a:pt x="108" y="106"/>
                    <a:pt x="107" y="106"/>
                    <a:pt x="106" y="105"/>
                  </a:cubicBezTo>
                  <a:cubicBezTo>
                    <a:pt x="105" y="105"/>
                    <a:pt x="104" y="105"/>
                    <a:pt x="103" y="105"/>
                  </a:cubicBezTo>
                  <a:cubicBezTo>
                    <a:pt x="102" y="105"/>
                    <a:pt x="99" y="103"/>
                    <a:pt x="99" y="103"/>
                  </a:cubicBezTo>
                  <a:cubicBezTo>
                    <a:pt x="98" y="102"/>
                    <a:pt x="97" y="102"/>
                    <a:pt x="97" y="101"/>
                  </a:cubicBezTo>
                  <a:cubicBezTo>
                    <a:pt x="93" y="101"/>
                    <a:pt x="94" y="100"/>
                    <a:pt x="93" y="103"/>
                  </a:cubicBezTo>
                  <a:cubicBezTo>
                    <a:pt x="92" y="104"/>
                    <a:pt x="90" y="104"/>
                    <a:pt x="90" y="105"/>
                  </a:cubicBezTo>
                  <a:cubicBezTo>
                    <a:pt x="89" y="105"/>
                    <a:pt x="89" y="106"/>
                    <a:pt x="89" y="107"/>
                  </a:cubicBezTo>
                  <a:cubicBezTo>
                    <a:pt x="88" y="107"/>
                    <a:pt x="87" y="107"/>
                    <a:pt x="86" y="107"/>
                  </a:cubicBezTo>
                  <a:cubicBezTo>
                    <a:pt x="83" y="108"/>
                    <a:pt x="81" y="110"/>
                    <a:pt x="78" y="111"/>
                  </a:cubicBezTo>
                  <a:cubicBezTo>
                    <a:pt x="76" y="112"/>
                    <a:pt x="74" y="114"/>
                    <a:pt x="71" y="115"/>
                  </a:cubicBezTo>
                  <a:cubicBezTo>
                    <a:pt x="70" y="115"/>
                    <a:pt x="67" y="114"/>
                    <a:pt x="65" y="115"/>
                  </a:cubicBezTo>
                  <a:cubicBezTo>
                    <a:pt x="64" y="115"/>
                    <a:pt x="63" y="116"/>
                    <a:pt x="62" y="116"/>
                  </a:cubicBezTo>
                  <a:cubicBezTo>
                    <a:pt x="59" y="116"/>
                    <a:pt x="54" y="118"/>
                    <a:pt x="52" y="118"/>
                  </a:cubicBezTo>
                  <a:cubicBezTo>
                    <a:pt x="46" y="117"/>
                    <a:pt x="39" y="116"/>
                    <a:pt x="39" y="108"/>
                  </a:cubicBezTo>
                  <a:cubicBezTo>
                    <a:pt x="39" y="107"/>
                    <a:pt x="39" y="105"/>
                    <a:pt x="39" y="104"/>
                  </a:cubicBezTo>
                  <a:cubicBezTo>
                    <a:pt x="39" y="104"/>
                    <a:pt x="39" y="102"/>
                    <a:pt x="38" y="101"/>
                  </a:cubicBezTo>
                  <a:cubicBezTo>
                    <a:pt x="38" y="101"/>
                    <a:pt x="36" y="100"/>
                    <a:pt x="35" y="100"/>
                  </a:cubicBezTo>
                  <a:cubicBezTo>
                    <a:pt x="33" y="100"/>
                    <a:pt x="32" y="99"/>
                    <a:pt x="31" y="99"/>
                  </a:cubicBezTo>
                  <a:cubicBezTo>
                    <a:pt x="28" y="99"/>
                    <a:pt x="24" y="100"/>
                    <a:pt x="22" y="99"/>
                  </a:cubicBezTo>
                  <a:cubicBezTo>
                    <a:pt x="19" y="98"/>
                    <a:pt x="17" y="94"/>
                    <a:pt x="15" y="92"/>
                  </a:cubicBezTo>
                  <a:cubicBezTo>
                    <a:pt x="14" y="91"/>
                    <a:pt x="13" y="90"/>
                    <a:pt x="13" y="90"/>
                  </a:cubicBezTo>
                  <a:cubicBezTo>
                    <a:pt x="13" y="89"/>
                    <a:pt x="13" y="88"/>
                    <a:pt x="13" y="88"/>
                  </a:cubicBezTo>
                  <a:cubicBezTo>
                    <a:pt x="13" y="87"/>
                    <a:pt x="12" y="86"/>
                    <a:pt x="12" y="84"/>
                  </a:cubicBezTo>
                  <a:cubicBezTo>
                    <a:pt x="13" y="81"/>
                    <a:pt x="17" y="81"/>
                    <a:pt x="20" y="80"/>
                  </a:cubicBezTo>
                  <a:cubicBezTo>
                    <a:pt x="24" y="79"/>
                    <a:pt x="26" y="79"/>
                    <a:pt x="30" y="80"/>
                  </a:cubicBezTo>
                  <a:cubicBezTo>
                    <a:pt x="33" y="80"/>
                    <a:pt x="37" y="78"/>
                    <a:pt x="40" y="78"/>
                  </a:cubicBezTo>
                  <a:cubicBezTo>
                    <a:pt x="42" y="78"/>
                    <a:pt x="43" y="80"/>
                    <a:pt x="45" y="80"/>
                  </a:cubicBezTo>
                  <a:cubicBezTo>
                    <a:pt x="46" y="80"/>
                    <a:pt x="48" y="80"/>
                    <a:pt x="49" y="80"/>
                  </a:cubicBezTo>
                  <a:cubicBezTo>
                    <a:pt x="50" y="80"/>
                    <a:pt x="52" y="80"/>
                    <a:pt x="54" y="79"/>
                  </a:cubicBezTo>
                  <a:cubicBezTo>
                    <a:pt x="55" y="79"/>
                    <a:pt x="53" y="77"/>
                    <a:pt x="54" y="77"/>
                  </a:cubicBezTo>
                  <a:cubicBezTo>
                    <a:pt x="57" y="72"/>
                    <a:pt x="42" y="68"/>
                    <a:pt x="39" y="68"/>
                  </a:cubicBezTo>
                  <a:cubicBezTo>
                    <a:pt x="37" y="69"/>
                    <a:pt x="37" y="69"/>
                    <a:pt x="35" y="69"/>
                  </a:cubicBezTo>
                  <a:cubicBezTo>
                    <a:pt x="33" y="69"/>
                    <a:pt x="32" y="70"/>
                    <a:pt x="30" y="70"/>
                  </a:cubicBezTo>
                  <a:cubicBezTo>
                    <a:pt x="29" y="70"/>
                    <a:pt x="28" y="70"/>
                    <a:pt x="26" y="70"/>
                  </a:cubicBezTo>
                  <a:cubicBezTo>
                    <a:pt x="25" y="71"/>
                    <a:pt x="24" y="71"/>
                    <a:pt x="22" y="71"/>
                  </a:cubicBezTo>
                  <a:cubicBezTo>
                    <a:pt x="20" y="71"/>
                    <a:pt x="18" y="70"/>
                    <a:pt x="17" y="69"/>
                  </a:cubicBezTo>
                  <a:cubicBezTo>
                    <a:pt x="15" y="69"/>
                    <a:pt x="13" y="70"/>
                    <a:pt x="12" y="70"/>
                  </a:cubicBezTo>
                  <a:cubicBezTo>
                    <a:pt x="10" y="69"/>
                    <a:pt x="5" y="64"/>
                    <a:pt x="5" y="61"/>
                  </a:cubicBezTo>
                  <a:cubicBezTo>
                    <a:pt x="5" y="58"/>
                    <a:pt x="9" y="57"/>
                    <a:pt x="11" y="57"/>
                  </a:cubicBezTo>
                  <a:cubicBezTo>
                    <a:pt x="12" y="56"/>
                    <a:pt x="13" y="56"/>
                    <a:pt x="14" y="56"/>
                  </a:cubicBezTo>
                  <a:cubicBezTo>
                    <a:pt x="16" y="56"/>
                    <a:pt x="17" y="55"/>
                    <a:pt x="18" y="55"/>
                  </a:cubicBezTo>
                  <a:cubicBezTo>
                    <a:pt x="20" y="55"/>
                    <a:pt x="24" y="53"/>
                    <a:pt x="25" y="52"/>
                  </a:cubicBezTo>
                  <a:cubicBezTo>
                    <a:pt x="25" y="51"/>
                    <a:pt x="25" y="50"/>
                    <a:pt x="25" y="50"/>
                  </a:cubicBezTo>
                  <a:cubicBezTo>
                    <a:pt x="24" y="48"/>
                    <a:pt x="25" y="46"/>
                    <a:pt x="23" y="46"/>
                  </a:cubicBezTo>
                  <a:cubicBezTo>
                    <a:pt x="22" y="47"/>
                    <a:pt x="20" y="49"/>
                    <a:pt x="19" y="50"/>
                  </a:cubicBezTo>
                  <a:cubicBezTo>
                    <a:pt x="18" y="51"/>
                    <a:pt x="17" y="49"/>
                    <a:pt x="15" y="49"/>
                  </a:cubicBezTo>
                  <a:cubicBezTo>
                    <a:pt x="14" y="49"/>
                    <a:pt x="13" y="50"/>
                    <a:pt x="11" y="50"/>
                  </a:cubicBezTo>
                  <a:cubicBezTo>
                    <a:pt x="9" y="51"/>
                    <a:pt x="8" y="53"/>
                    <a:pt x="7" y="51"/>
                  </a:cubicBezTo>
                  <a:cubicBezTo>
                    <a:pt x="6" y="49"/>
                    <a:pt x="7" y="46"/>
                    <a:pt x="5" y="46"/>
                  </a:cubicBezTo>
                  <a:cubicBezTo>
                    <a:pt x="4" y="46"/>
                    <a:pt x="2" y="46"/>
                    <a:pt x="1" y="44"/>
                  </a:cubicBezTo>
                  <a:cubicBezTo>
                    <a:pt x="0" y="43"/>
                    <a:pt x="0" y="38"/>
                    <a:pt x="1" y="36"/>
                  </a:cubicBezTo>
                  <a:cubicBezTo>
                    <a:pt x="2" y="34"/>
                    <a:pt x="6" y="33"/>
                    <a:pt x="6" y="30"/>
                  </a:cubicBezTo>
                  <a:cubicBezTo>
                    <a:pt x="7" y="28"/>
                    <a:pt x="5" y="28"/>
                    <a:pt x="4" y="27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6" name="Freeform 140"/>
            <p:cNvSpPr>
              <a:spLocks/>
            </p:cNvSpPr>
            <p:nvPr/>
          </p:nvSpPr>
          <p:spPr bwMode="auto">
            <a:xfrm>
              <a:off x="7623237" y="1960635"/>
              <a:ext cx="42929" cy="3724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3" y="7"/>
                </a:cxn>
                <a:cxn ang="0">
                  <a:pos x="29" y="9"/>
                </a:cxn>
                <a:cxn ang="0">
                  <a:pos x="31" y="12"/>
                </a:cxn>
                <a:cxn ang="0">
                  <a:pos x="29" y="13"/>
                </a:cxn>
                <a:cxn ang="0">
                  <a:pos x="29" y="18"/>
                </a:cxn>
                <a:cxn ang="0">
                  <a:pos x="31" y="20"/>
                </a:cxn>
                <a:cxn ang="0">
                  <a:pos x="31" y="23"/>
                </a:cxn>
                <a:cxn ang="0">
                  <a:pos x="32" y="28"/>
                </a:cxn>
                <a:cxn ang="0">
                  <a:pos x="27" y="29"/>
                </a:cxn>
                <a:cxn ang="0">
                  <a:pos x="24" y="29"/>
                </a:cxn>
                <a:cxn ang="0">
                  <a:pos x="20" y="29"/>
                </a:cxn>
                <a:cxn ang="0">
                  <a:pos x="17" y="27"/>
                </a:cxn>
                <a:cxn ang="0">
                  <a:pos x="13" y="26"/>
                </a:cxn>
                <a:cxn ang="0">
                  <a:pos x="11" y="23"/>
                </a:cxn>
                <a:cxn ang="0">
                  <a:pos x="7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1"/>
                </a:cxn>
                <a:cxn ang="0">
                  <a:pos x="8" y="13"/>
                </a:cxn>
                <a:cxn ang="0">
                  <a:pos x="11" y="5"/>
                </a:cxn>
                <a:cxn ang="0">
                  <a:pos x="14" y="1"/>
                </a:cxn>
                <a:cxn ang="0">
                  <a:pos x="19" y="3"/>
                </a:cxn>
              </a:cxnLst>
              <a:rect l="0" t="0" r="r" b="b"/>
              <a:pathLst>
                <a:path w="35" h="30">
                  <a:moveTo>
                    <a:pt x="19" y="3"/>
                  </a:moveTo>
                  <a:cubicBezTo>
                    <a:pt x="21" y="5"/>
                    <a:pt x="20" y="7"/>
                    <a:pt x="23" y="7"/>
                  </a:cubicBezTo>
                  <a:cubicBezTo>
                    <a:pt x="25" y="8"/>
                    <a:pt x="27" y="8"/>
                    <a:pt x="29" y="9"/>
                  </a:cubicBezTo>
                  <a:cubicBezTo>
                    <a:pt x="30" y="10"/>
                    <a:pt x="32" y="11"/>
                    <a:pt x="31" y="12"/>
                  </a:cubicBezTo>
                  <a:cubicBezTo>
                    <a:pt x="30" y="14"/>
                    <a:pt x="30" y="13"/>
                    <a:pt x="29" y="13"/>
                  </a:cubicBezTo>
                  <a:cubicBezTo>
                    <a:pt x="27" y="14"/>
                    <a:pt x="28" y="17"/>
                    <a:pt x="29" y="18"/>
                  </a:cubicBezTo>
                  <a:cubicBezTo>
                    <a:pt x="31" y="19"/>
                    <a:pt x="30" y="18"/>
                    <a:pt x="31" y="20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3" y="25"/>
                    <a:pt x="35" y="25"/>
                    <a:pt x="32" y="28"/>
                  </a:cubicBezTo>
                  <a:cubicBezTo>
                    <a:pt x="31" y="30"/>
                    <a:pt x="29" y="29"/>
                    <a:pt x="27" y="29"/>
                  </a:cubicBezTo>
                  <a:cubicBezTo>
                    <a:pt x="26" y="29"/>
                    <a:pt x="25" y="29"/>
                    <a:pt x="24" y="29"/>
                  </a:cubicBezTo>
                  <a:cubicBezTo>
                    <a:pt x="22" y="29"/>
                    <a:pt x="21" y="29"/>
                    <a:pt x="20" y="29"/>
                  </a:cubicBezTo>
                  <a:cubicBezTo>
                    <a:pt x="19" y="29"/>
                    <a:pt x="18" y="28"/>
                    <a:pt x="17" y="27"/>
                  </a:cubicBezTo>
                  <a:cubicBezTo>
                    <a:pt x="16" y="27"/>
                    <a:pt x="14" y="27"/>
                    <a:pt x="13" y="26"/>
                  </a:cubicBezTo>
                  <a:cubicBezTo>
                    <a:pt x="11" y="26"/>
                    <a:pt x="12" y="24"/>
                    <a:pt x="11" y="23"/>
                  </a:cubicBezTo>
                  <a:cubicBezTo>
                    <a:pt x="10" y="23"/>
                    <a:pt x="8" y="24"/>
                    <a:pt x="7" y="24"/>
                  </a:cubicBezTo>
                  <a:cubicBezTo>
                    <a:pt x="7" y="24"/>
                    <a:pt x="5" y="24"/>
                    <a:pt x="4" y="24"/>
                  </a:cubicBezTo>
                  <a:cubicBezTo>
                    <a:pt x="4" y="23"/>
                    <a:pt x="4" y="23"/>
                    <a:pt x="4" y="22"/>
                  </a:cubicBezTo>
                  <a:cubicBezTo>
                    <a:pt x="3" y="22"/>
                    <a:pt x="2" y="21"/>
                    <a:pt x="2" y="21"/>
                  </a:cubicBezTo>
                  <a:cubicBezTo>
                    <a:pt x="0" y="17"/>
                    <a:pt x="7" y="16"/>
                    <a:pt x="8" y="13"/>
                  </a:cubicBezTo>
                  <a:cubicBezTo>
                    <a:pt x="10" y="10"/>
                    <a:pt x="9" y="8"/>
                    <a:pt x="11" y="5"/>
                  </a:cubicBezTo>
                  <a:cubicBezTo>
                    <a:pt x="12" y="4"/>
                    <a:pt x="12" y="1"/>
                    <a:pt x="14" y="1"/>
                  </a:cubicBezTo>
                  <a:cubicBezTo>
                    <a:pt x="16" y="0"/>
                    <a:pt x="18" y="2"/>
                    <a:pt x="19" y="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7" name="Freeform 141"/>
            <p:cNvSpPr>
              <a:spLocks/>
            </p:cNvSpPr>
            <p:nvPr/>
          </p:nvSpPr>
          <p:spPr bwMode="auto">
            <a:xfrm>
              <a:off x="7652909" y="1820486"/>
              <a:ext cx="60605" cy="150251"/>
            </a:xfrm>
            <a:custGeom>
              <a:avLst/>
              <a:gdLst/>
              <a:ahLst/>
              <a:cxnLst>
                <a:cxn ang="0">
                  <a:pos x="18" y="68"/>
                </a:cxn>
                <a:cxn ang="0">
                  <a:pos x="22" y="68"/>
                </a:cxn>
                <a:cxn ang="0">
                  <a:pos x="23" y="71"/>
                </a:cxn>
                <a:cxn ang="0">
                  <a:pos x="26" y="76"/>
                </a:cxn>
                <a:cxn ang="0">
                  <a:pos x="28" y="83"/>
                </a:cxn>
                <a:cxn ang="0">
                  <a:pos x="29" y="88"/>
                </a:cxn>
                <a:cxn ang="0">
                  <a:pos x="31" y="92"/>
                </a:cxn>
                <a:cxn ang="0">
                  <a:pos x="35" y="99"/>
                </a:cxn>
                <a:cxn ang="0">
                  <a:pos x="38" y="101"/>
                </a:cxn>
                <a:cxn ang="0">
                  <a:pos x="38" y="105"/>
                </a:cxn>
                <a:cxn ang="0">
                  <a:pos x="34" y="108"/>
                </a:cxn>
                <a:cxn ang="0">
                  <a:pos x="34" y="113"/>
                </a:cxn>
                <a:cxn ang="0">
                  <a:pos x="32" y="116"/>
                </a:cxn>
                <a:cxn ang="0">
                  <a:pos x="27" y="119"/>
                </a:cxn>
                <a:cxn ang="0">
                  <a:pos x="23" y="121"/>
                </a:cxn>
                <a:cxn ang="0">
                  <a:pos x="15" y="118"/>
                </a:cxn>
                <a:cxn ang="0">
                  <a:pos x="1" y="107"/>
                </a:cxn>
                <a:cxn ang="0">
                  <a:pos x="2" y="99"/>
                </a:cxn>
                <a:cxn ang="0">
                  <a:pos x="3" y="93"/>
                </a:cxn>
                <a:cxn ang="0">
                  <a:pos x="1" y="90"/>
                </a:cxn>
                <a:cxn ang="0">
                  <a:pos x="1" y="83"/>
                </a:cxn>
                <a:cxn ang="0">
                  <a:pos x="3" y="79"/>
                </a:cxn>
                <a:cxn ang="0">
                  <a:pos x="7" y="75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6"/>
                </a:cxn>
                <a:cxn ang="0">
                  <a:pos x="10" y="62"/>
                </a:cxn>
                <a:cxn ang="0">
                  <a:pos x="11" y="58"/>
                </a:cxn>
                <a:cxn ang="0">
                  <a:pos x="12" y="48"/>
                </a:cxn>
                <a:cxn ang="0">
                  <a:pos x="9" y="41"/>
                </a:cxn>
                <a:cxn ang="0">
                  <a:pos x="9" y="28"/>
                </a:cxn>
                <a:cxn ang="0">
                  <a:pos x="8" y="24"/>
                </a:cxn>
                <a:cxn ang="0">
                  <a:pos x="9" y="18"/>
                </a:cxn>
                <a:cxn ang="0">
                  <a:pos x="11" y="15"/>
                </a:cxn>
                <a:cxn ang="0">
                  <a:pos x="12" y="13"/>
                </a:cxn>
                <a:cxn ang="0">
                  <a:pos x="13" y="10"/>
                </a:cxn>
                <a:cxn ang="0">
                  <a:pos x="18" y="2"/>
                </a:cxn>
                <a:cxn ang="0">
                  <a:pos x="21" y="1"/>
                </a:cxn>
                <a:cxn ang="0">
                  <a:pos x="25" y="0"/>
                </a:cxn>
                <a:cxn ang="0">
                  <a:pos x="32" y="5"/>
                </a:cxn>
                <a:cxn ang="0">
                  <a:pos x="41" y="8"/>
                </a:cxn>
                <a:cxn ang="0">
                  <a:pos x="48" y="12"/>
                </a:cxn>
                <a:cxn ang="0">
                  <a:pos x="47" y="15"/>
                </a:cxn>
                <a:cxn ang="0">
                  <a:pos x="45" y="18"/>
                </a:cxn>
                <a:cxn ang="0">
                  <a:pos x="43" y="25"/>
                </a:cxn>
                <a:cxn ang="0">
                  <a:pos x="38" y="34"/>
                </a:cxn>
                <a:cxn ang="0">
                  <a:pos x="37" y="38"/>
                </a:cxn>
                <a:cxn ang="0">
                  <a:pos x="36" y="41"/>
                </a:cxn>
                <a:cxn ang="0">
                  <a:pos x="31" y="41"/>
                </a:cxn>
                <a:cxn ang="0">
                  <a:pos x="28" y="42"/>
                </a:cxn>
                <a:cxn ang="0">
                  <a:pos x="21" y="42"/>
                </a:cxn>
                <a:cxn ang="0">
                  <a:pos x="25" y="47"/>
                </a:cxn>
                <a:cxn ang="0">
                  <a:pos x="23" y="53"/>
                </a:cxn>
                <a:cxn ang="0">
                  <a:pos x="22" y="55"/>
                </a:cxn>
                <a:cxn ang="0">
                  <a:pos x="20" y="58"/>
                </a:cxn>
                <a:cxn ang="0">
                  <a:pos x="19" y="63"/>
                </a:cxn>
                <a:cxn ang="0">
                  <a:pos x="18" y="68"/>
                </a:cxn>
              </a:cxnLst>
              <a:rect l="0" t="0" r="r" b="b"/>
              <a:pathLst>
                <a:path w="49" h="121">
                  <a:moveTo>
                    <a:pt x="18" y="68"/>
                  </a:moveTo>
                  <a:cubicBezTo>
                    <a:pt x="19" y="68"/>
                    <a:pt x="21" y="67"/>
                    <a:pt x="22" y="68"/>
                  </a:cubicBezTo>
                  <a:cubicBezTo>
                    <a:pt x="23" y="68"/>
                    <a:pt x="23" y="70"/>
                    <a:pt x="23" y="71"/>
                  </a:cubicBezTo>
                  <a:cubicBezTo>
                    <a:pt x="24" y="73"/>
                    <a:pt x="25" y="74"/>
                    <a:pt x="26" y="76"/>
                  </a:cubicBezTo>
                  <a:cubicBezTo>
                    <a:pt x="27" y="78"/>
                    <a:pt x="28" y="81"/>
                    <a:pt x="28" y="83"/>
                  </a:cubicBezTo>
                  <a:cubicBezTo>
                    <a:pt x="29" y="85"/>
                    <a:pt x="28" y="86"/>
                    <a:pt x="29" y="88"/>
                  </a:cubicBezTo>
                  <a:cubicBezTo>
                    <a:pt x="29" y="89"/>
                    <a:pt x="30" y="91"/>
                    <a:pt x="31" y="92"/>
                  </a:cubicBezTo>
                  <a:cubicBezTo>
                    <a:pt x="32" y="94"/>
                    <a:pt x="33" y="98"/>
                    <a:pt x="35" y="99"/>
                  </a:cubicBezTo>
                  <a:cubicBezTo>
                    <a:pt x="37" y="100"/>
                    <a:pt x="37" y="99"/>
                    <a:pt x="38" y="101"/>
                  </a:cubicBezTo>
                  <a:cubicBezTo>
                    <a:pt x="38" y="102"/>
                    <a:pt x="38" y="104"/>
                    <a:pt x="38" y="105"/>
                  </a:cubicBezTo>
                  <a:cubicBezTo>
                    <a:pt x="38" y="110"/>
                    <a:pt x="35" y="106"/>
                    <a:pt x="34" y="108"/>
                  </a:cubicBezTo>
                  <a:cubicBezTo>
                    <a:pt x="33" y="109"/>
                    <a:pt x="34" y="111"/>
                    <a:pt x="34" y="113"/>
                  </a:cubicBezTo>
                  <a:cubicBezTo>
                    <a:pt x="33" y="114"/>
                    <a:pt x="33" y="115"/>
                    <a:pt x="32" y="116"/>
                  </a:cubicBezTo>
                  <a:cubicBezTo>
                    <a:pt x="32" y="118"/>
                    <a:pt x="29" y="118"/>
                    <a:pt x="27" y="119"/>
                  </a:cubicBezTo>
                  <a:cubicBezTo>
                    <a:pt x="26" y="120"/>
                    <a:pt x="24" y="121"/>
                    <a:pt x="23" y="121"/>
                  </a:cubicBezTo>
                  <a:cubicBezTo>
                    <a:pt x="21" y="121"/>
                    <a:pt x="17" y="119"/>
                    <a:pt x="15" y="118"/>
                  </a:cubicBezTo>
                  <a:cubicBezTo>
                    <a:pt x="9" y="116"/>
                    <a:pt x="3" y="114"/>
                    <a:pt x="1" y="107"/>
                  </a:cubicBezTo>
                  <a:cubicBezTo>
                    <a:pt x="1" y="105"/>
                    <a:pt x="0" y="100"/>
                    <a:pt x="2" y="99"/>
                  </a:cubicBezTo>
                  <a:cubicBezTo>
                    <a:pt x="4" y="98"/>
                    <a:pt x="3" y="93"/>
                    <a:pt x="3" y="93"/>
                  </a:cubicBezTo>
                  <a:cubicBezTo>
                    <a:pt x="1" y="92"/>
                    <a:pt x="1" y="92"/>
                    <a:pt x="1" y="90"/>
                  </a:cubicBezTo>
                  <a:cubicBezTo>
                    <a:pt x="1" y="88"/>
                    <a:pt x="1" y="85"/>
                    <a:pt x="1" y="83"/>
                  </a:cubicBezTo>
                  <a:cubicBezTo>
                    <a:pt x="2" y="81"/>
                    <a:pt x="2" y="80"/>
                    <a:pt x="3" y="79"/>
                  </a:cubicBezTo>
                  <a:cubicBezTo>
                    <a:pt x="4" y="78"/>
                    <a:pt x="7" y="77"/>
                    <a:pt x="7" y="75"/>
                  </a:cubicBezTo>
                  <a:cubicBezTo>
                    <a:pt x="7" y="73"/>
                    <a:pt x="7" y="72"/>
                    <a:pt x="7" y="71"/>
                  </a:cubicBezTo>
                  <a:cubicBezTo>
                    <a:pt x="8" y="70"/>
                    <a:pt x="9" y="69"/>
                    <a:pt x="9" y="69"/>
                  </a:cubicBezTo>
                  <a:cubicBezTo>
                    <a:pt x="9" y="67"/>
                    <a:pt x="9" y="67"/>
                    <a:pt x="9" y="66"/>
                  </a:cubicBezTo>
                  <a:cubicBezTo>
                    <a:pt x="9" y="64"/>
                    <a:pt x="10" y="63"/>
                    <a:pt x="10" y="62"/>
                  </a:cubicBezTo>
                  <a:cubicBezTo>
                    <a:pt x="11" y="61"/>
                    <a:pt x="11" y="60"/>
                    <a:pt x="11" y="58"/>
                  </a:cubicBezTo>
                  <a:cubicBezTo>
                    <a:pt x="12" y="55"/>
                    <a:pt x="12" y="51"/>
                    <a:pt x="12" y="48"/>
                  </a:cubicBezTo>
                  <a:cubicBezTo>
                    <a:pt x="12" y="46"/>
                    <a:pt x="9" y="42"/>
                    <a:pt x="9" y="41"/>
                  </a:cubicBezTo>
                  <a:cubicBezTo>
                    <a:pt x="8" y="37"/>
                    <a:pt x="9" y="32"/>
                    <a:pt x="9" y="28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22"/>
                    <a:pt x="8" y="19"/>
                    <a:pt x="9" y="18"/>
                  </a:cubicBezTo>
                  <a:cubicBezTo>
                    <a:pt x="10" y="17"/>
                    <a:pt x="10" y="16"/>
                    <a:pt x="11" y="15"/>
                  </a:cubicBezTo>
                  <a:cubicBezTo>
                    <a:pt x="11" y="14"/>
                    <a:pt x="12" y="13"/>
                    <a:pt x="12" y="13"/>
                  </a:cubicBezTo>
                  <a:cubicBezTo>
                    <a:pt x="13" y="12"/>
                    <a:pt x="12" y="11"/>
                    <a:pt x="13" y="10"/>
                  </a:cubicBezTo>
                  <a:cubicBezTo>
                    <a:pt x="13" y="7"/>
                    <a:pt x="15" y="4"/>
                    <a:pt x="18" y="2"/>
                  </a:cubicBezTo>
                  <a:cubicBezTo>
                    <a:pt x="19" y="1"/>
                    <a:pt x="20" y="2"/>
                    <a:pt x="21" y="1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8" y="1"/>
                    <a:pt x="30" y="3"/>
                    <a:pt x="32" y="5"/>
                  </a:cubicBezTo>
                  <a:cubicBezTo>
                    <a:pt x="35" y="7"/>
                    <a:pt x="38" y="7"/>
                    <a:pt x="41" y="8"/>
                  </a:cubicBezTo>
                  <a:cubicBezTo>
                    <a:pt x="43" y="9"/>
                    <a:pt x="49" y="9"/>
                    <a:pt x="48" y="12"/>
                  </a:cubicBezTo>
                  <a:cubicBezTo>
                    <a:pt x="48" y="13"/>
                    <a:pt x="47" y="14"/>
                    <a:pt x="47" y="15"/>
                  </a:cubicBezTo>
                  <a:cubicBezTo>
                    <a:pt x="46" y="16"/>
                    <a:pt x="46" y="17"/>
                    <a:pt x="45" y="18"/>
                  </a:cubicBezTo>
                  <a:cubicBezTo>
                    <a:pt x="44" y="21"/>
                    <a:pt x="44" y="23"/>
                    <a:pt x="43" y="25"/>
                  </a:cubicBezTo>
                  <a:cubicBezTo>
                    <a:pt x="42" y="28"/>
                    <a:pt x="40" y="31"/>
                    <a:pt x="38" y="34"/>
                  </a:cubicBezTo>
                  <a:cubicBezTo>
                    <a:pt x="37" y="35"/>
                    <a:pt x="38" y="36"/>
                    <a:pt x="37" y="38"/>
                  </a:cubicBezTo>
                  <a:cubicBezTo>
                    <a:pt x="37" y="38"/>
                    <a:pt x="37" y="41"/>
                    <a:pt x="36" y="41"/>
                  </a:cubicBezTo>
                  <a:cubicBezTo>
                    <a:pt x="36" y="42"/>
                    <a:pt x="32" y="40"/>
                    <a:pt x="31" y="41"/>
                  </a:cubicBezTo>
                  <a:cubicBezTo>
                    <a:pt x="30" y="41"/>
                    <a:pt x="29" y="42"/>
                    <a:pt x="28" y="42"/>
                  </a:cubicBezTo>
                  <a:cubicBezTo>
                    <a:pt x="26" y="43"/>
                    <a:pt x="23" y="43"/>
                    <a:pt x="21" y="42"/>
                  </a:cubicBezTo>
                  <a:cubicBezTo>
                    <a:pt x="22" y="43"/>
                    <a:pt x="24" y="45"/>
                    <a:pt x="25" y="47"/>
                  </a:cubicBezTo>
                  <a:cubicBezTo>
                    <a:pt x="25" y="49"/>
                    <a:pt x="24" y="51"/>
                    <a:pt x="23" y="53"/>
                  </a:cubicBezTo>
                  <a:cubicBezTo>
                    <a:pt x="22" y="53"/>
                    <a:pt x="22" y="54"/>
                    <a:pt x="22" y="55"/>
                  </a:cubicBezTo>
                  <a:cubicBezTo>
                    <a:pt x="22" y="56"/>
                    <a:pt x="21" y="57"/>
                    <a:pt x="20" y="58"/>
                  </a:cubicBezTo>
                  <a:cubicBezTo>
                    <a:pt x="20" y="60"/>
                    <a:pt x="19" y="61"/>
                    <a:pt x="19" y="63"/>
                  </a:cubicBezTo>
                  <a:cubicBezTo>
                    <a:pt x="18" y="64"/>
                    <a:pt x="17" y="67"/>
                    <a:pt x="18" y="68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8" name="Freeform 142"/>
            <p:cNvSpPr>
              <a:spLocks/>
            </p:cNvSpPr>
            <p:nvPr/>
          </p:nvSpPr>
          <p:spPr bwMode="auto">
            <a:xfrm>
              <a:off x="7591672" y="1825536"/>
              <a:ext cx="63762" cy="92802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16" y="39"/>
                </a:cxn>
                <a:cxn ang="0">
                  <a:pos x="20" y="35"/>
                </a:cxn>
                <a:cxn ang="0">
                  <a:pos x="19" y="32"/>
                </a:cxn>
                <a:cxn ang="0">
                  <a:pos x="19" y="29"/>
                </a:cxn>
                <a:cxn ang="0">
                  <a:pos x="17" y="28"/>
                </a:cxn>
                <a:cxn ang="0">
                  <a:pos x="16" y="24"/>
                </a:cxn>
                <a:cxn ang="0">
                  <a:pos x="13" y="23"/>
                </a:cxn>
                <a:cxn ang="0">
                  <a:pos x="11" y="20"/>
                </a:cxn>
                <a:cxn ang="0">
                  <a:pos x="18" y="7"/>
                </a:cxn>
                <a:cxn ang="0">
                  <a:pos x="27" y="6"/>
                </a:cxn>
                <a:cxn ang="0">
                  <a:pos x="34" y="1"/>
                </a:cxn>
                <a:cxn ang="0">
                  <a:pos x="37" y="0"/>
                </a:cxn>
                <a:cxn ang="0">
                  <a:pos x="39" y="1"/>
                </a:cxn>
                <a:cxn ang="0">
                  <a:pos x="44" y="6"/>
                </a:cxn>
                <a:cxn ang="0">
                  <a:pos x="46" y="11"/>
                </a:cxn>
                <a:cxn ang="0">
                  <a:pos x="47" y="14"/>
                </a:cxn>
                <a:cxn ang="0">
                  <a:pos x="46" y="16"/>
                </a:cxn>
                <a:cxn ang="0">
                  <a:pos x="44" y="18"/>
                </a:cxn>
                <a:cxn ang="0">
                  <a:pos x="43" y="22"/>
                </a:cxn>
                <a:cxn ang="0">
                  <a:pos x="40" y="23"/>
                </a:cxn>
                <a:cxn ang="0">
                  <a:pos x="38" y="25"/>
                </a:cxn>
                <a:cxn ang="0">
                  <a:pos x="41" y="31"/>
                </a:cxn>
                <a:cxn ang="0">
                  <a:pos x="44" y="28"/>
                </a:cxn>
                <a:cxn ang="0">
                  <a:pos x="47" y="26"/>
                </a:cxn>
                <a:cxn ang="0">
                  <a:pos x="48" y="31"/>
                </a:cxn>
                <a:cxn ang="0">
                  <a:pos x="50" y="33"/>
                </a:cxn>
                <a:cxn ang="0">
                  <a:pos x="50" y="39"/>
                </a:cxn>
                <a:cxn ang="0">
                  <a:pos x="50" y="50"/>
                </a:cxn>
                <a:cxn ang="0">
                  <a:pos x="49" y="59"/>
                </a:cxn>
                <a:cxn ang="0">
                  <a:pos x="47" y="62"/>
                </a:cxn>
                <a:cxn ang="0">
                  <a:pos x="43" y="66"/>
                </a:cxn>
                <a:cxn ang="0">
                  <a:pos x="39" y="67"/>
                </a:cxn>
                <a:cxn ang="0">
                  <a:pos x="36" y="71"/>
                </a:cxn>
                <a:cxn ang="0">
                  <a:pos x="34" y="74"/>
                </a:cxn>
                <a:cxn ang="0">
                  <a:pos x="27" y="74"/>
                </a:cxn>
                <a:cxn ang="0">
                  <a:pos x="22" y="65"/>
                </a:cxn>
                <a:cxn ang="0">
                  <a:pos x="21" y="61"/>
                </a:cxn>
                <a:cxn ang="0">
                  <a:pos x="21" y="59"/>
                </a:cxn>
                <a:cxn ang="0">
                  <a:pos x="17" y="56"/>
                </a:cxn>
                <a:cxn ang="0">
                  <a:pos x="7" y="45"/>
                </a:cxn>
                <a:cxn ang="0">
                  <a:pos x="1" y="36"/>
                </a:cxn>
                <a:cxn ang="0">
                  <a:pos x="2" y="32"/>
                </a:cxn>
                <a:cxn ang="0">
                  <a:pos x="6" y="28"/>
                </a:cxn>
                <a:cxn ang="0">
                  <a:pos x="12" y="35"/>
                </a:cxn>
              </a:cxnLst>
              <a:rect l="0" t="0" r="r" b="b"/>
              <a:pathLst>
                <a:path w="51" h="75">
                  <a:moveTo>
                    <a:pt x="12" y="35"/>
                  </a:moveTo>
                  <a:cubicBezTo>
                    <a:pt x="14" y="36"/>
                    <a:pt x="14" y="39"/>
                    <a:pt x="16" y="39"/>
                  </a:cubicBezTo>
                  <a:cubicBezTo>
                    <a:pt x="18" y="39"/>
                    <a:pt x="20" y="36"/>
                    <a:pt x="20" y="35"/>
                  </a:cubicBezTo>
                  <a:cubicBezTo>
                    <a:pt x="20" y="34"/>
                    <a:pt x="20" y="33"/>
                    <a:pt x="19" y="32"/>
                  </a:cubicBezTo>
                  <a:cubicBezTo>
                    <a:pt x="19" y="31"/>
                    <a:pt x="19" y="29"/>
                    <a:pt x="19" y="29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6"/>
                    <a:pt x="17" y="25"/>
                    <a:pt x="16" y="24"/>
                  </a:cubicBezTo>
                  <a:cubicBezTo>
                    <a:pt x="15" y="23"/>
                    <a:pt x="14" y="24"/>
                    <a:pt x="13" y="23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15"/>
                    <a:pt x="16" y="9"/>
                    <a:pt x="18" y="7"/>
                  </a:cubicBezTo>
                  <a:cubicBezTo>
                    <a:pt x="19" y="4"/>
                    <a:pt x="24" y="6"/>
                    <a:pt x="27" y="6"/>
                  </a:cubicBezTo>
                  <a:cubicBezTo>
                    <a:pt x="29" y="5"/>
                    <a:pt x="32" y="2"/>
                    <a:pt x="34" y="1"/>
                  </a:cubicBezTo>
                  <a:cubicBezTo>
                    <a:pt x="34" y="1"/>
                    <a:pt x="36" y="0"/>
                    <a:pt x="37" y="0"/>
                  </a:cubicBezTo>
                  <a:cubicBezTo>
                    <a:pt x="38" y="0"/>
                    <a:pt x="38" y="1"/>
                    <a:pt x="39" y="1"/>
                  </a:cubicBezTo>
                  <a:cubicBezTo>
                    <a:pt x="41" y="1"/>
                    <a:pt x="43" y="5"/>
                    <a:pt x="44" y="6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2"/>
                    <a:pt x="48" y="13"/>
                    <a:pt x="47" y="14"/>
                  </a:cubicBezTo>
                  <a:cubicBezTo>
                    <a:pt x="47" y="15"/>
                    <a:pt x="46" y="15"/>
                    <a:pt x="46" y="16"/>
                  </a:cubicBezTo>
                  <a:cubicBezTo>
                    <a:pt x="45" y="17"/>
                    <a:pt x="44" y="17"/>
                    <a:pt x="44" y="18"/>
                  </a:cubicBezTo>
                  <a:cubicBezTo>
                    <a:pt x="43" y="19"/>
                    <a:pt x="44" y="21"/>
                    <a:pt x="43" y="22"/>
                  </a:cubicBezTo>
                  <a:cubicBezTo>
                    <a:pt x="43" y="23"/>
                    <a:pt x="41" y="22"/>
                    <a:pt x="40" y="23"/>
                  </a:cubicBezTo>
                  <a:cubicBezTo>
                    <a:pt x="39" y="24"/>
                    <a:pt x="38" y="24"/>
                    <a:pt x="38" y="25"/>
                  </a:cubicBezTo>
                  <a:cubicBezTo>
                    <a:pt x="37" y="27"/>
                    <a:pt x="40" y="32"/>
                    <a:pt x="41" y="31"/>
                  </a:cubicBezTo>
                  <a:cubicBezTo>
                    <a:pt x="42" y="29"/>
                    <a:pt x="43" y="29"/>
                    <a:pt x="44" y="28"/>
                  </a:cubicBezTo>
                  <a:cubicBezTo>
                    <a:pt x="45" y="27"/>
                    <a:pt x="46" y="25"/>
                    <a:pt x="47" y="26"/>
                  </a:cubicBezTo>
                  <a:cubicBezTo>
                    <a:pt x="49" y="27"/>
                    <a:pt x="48" y="29"/>
                    <a:pt x="48" y="31"/>
                  </a:cubicBezTo>
                  <a:cubicBezTo>
                    <a:pt x="48" y="32"/>
                    <a:pt x="50" y="32"/>
                    <a:pt x="50" y="33"/>
                  </a:cubicBezTo>
                  <a:cubicBezTo>
                    <a:pt x="49" y="35"/>
                    <a:pt x="49" y="37"/>
                    <a:pt x="50" y="39"/>
                  </a:cubicBezTo>
                  <a:cubicBezTo>
                    <a:pt x="51" y="42"/>
                    <a:pt x="50" y="46"/>
                    <a:pt x="50" y="50"/>
                  </a:cubicBezTo>
                  <a:cubicBezTo>
                    <a:pt x="50" y="53"/>
                    <a:pt x="51" y="56"/>
                    <a:pt x="49" y="59"/>
                  </a:cubicBezTo>
                  <a:cubicBezTo>
                    <a:pt x="49" y="60"/>
                    <a:pt x="48" y="61"/>
                    <a:pt x="47" y="62"/>
                  </a:cubicBezTo>
                  <a:cubicBezTo>
                    <a:pt x="46" y="64"/>
                    <a:pt x="44" y="65"/>
                    <a:pt x="43" y="66"/>
                  </a:cubicBezTo>
                  <a:cubicBezTo>
                    <a:pt x="42" y="67"/>
                    <a:pt x="40" y="67"/>
                    <a:pt x="39" y="67"/>
                  </a:cubicBezTo>
                  <a:cubicBezTo>
                    <a:pt x="38" y="68"/>
                    <a:pt x="37" y="70"/>
                    <a:pt x="36" y="71"/>
                  </a:cubicBezTo>
                  <a:cubicBezTo>
                    <a:pt x="35" y="72"/>
                    <a:pt x="35" y="74"/>
                    <a:pt x="34" y="74"/>
                  </a:cubicBezTo>
                  <a:cubicBezTo>
                    <a:pt x="32" y="75"/>
                    <a:pt x="28" y="74"/>
                    <a:pt x="27" y="74"/>
                  </a:cubicBezTo>
                  <a:cubicBezTo>
                    <a:pt x="24" y="72"/>
                    <a:pt x="23" y="68"/>
                    <a:pt x="22" y="65"/>
                  </a:cubicBezTo>
                  <a:cubicBezTo>
                    <a:pt x="22" y="64"/>
                    <a:pt x="22" y="62"/>
                    <a:pt x="21" y="61"/>
                  </a:cubicBezTo>
                  <a:cubicBezTo>
                    <a:pt x="21" y="60"/>
                    <a:pt x="22" y="59"/>
                    <a:pt x="21" y="59"/>
                  </a:cubicBezTo>
                  <a:cubicBezTo>
                    <a:pt x="21" y="57"/>
                    <a:pt x="19" y="57"/>
                    <a:pt x="17" y="56"/>
                  </a:cubicBezTo>
                  <a:cubicBezTo>
                    <a:pt x="13" y="53"/>
                    <a:pt x="11" y="49"/>
                    <a:pt x="7" y="45"/>
                  </a:cubicBezTo>
                  <a:cubicBezTo>
                    <a:pt x="4" y="43"/>
                    <a:pt x="0" y="40"/>
                    <a:pt x="1" y="36"/>
                  </a:cubicBezTo>
                  <a:cubicBezTo>
                    <a:pt x="1" y="34"/>
                    <a:pt x="1" y="33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8" y="31"/>
                    <a:pt x="11" y="33"/>
                    <a:pt x="12" y="3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9" name="Freeform 143"/>
            <p:cNvSpPr>
              <a:spLocks/>
            </p:cNvSpPr>
            <p:nvPr/>
          </p:nvSpPr>
          <p:spPr bwMode="auto">
            <a:xfrm>
              <a:off x="7553162" y="1837531"/>
              <a:ext cx="22727" cy="29040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7" y="10"/>
                </a:cxn>
                <a:cxn ang="0">
                  <a:pos x="16" y="19"/>
                </a:cxn>
                <a:cxn ang="0">
                  <a:pos x="9" y="20"/>
                </a:cxn>
                <a:cxn ang="0">
                  <a:pos x="7" y="16"/>
                </a:cxn>
                <a:cxn ang="0">
                  <a:pos x="6" y="14"/>
                </a:cxn>
                <a:cxn ang="0">
                  <a:pos x="1" y="8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0" y="1"/>
                </a:cxn>
                <a:cxn ang="0">
                  <a:pos x="18" y="4"/>
                </a:cxn>
              </a:cxnLst>
              <a:rect l="0" t="0" r="r" b="b"/>
              <a:pathLst>
                <a:path w="18" h="23">
                  <a:moveTo>
                    <a:pt x="18" y="4"/>
                  </a:moveTo>
                  <a:cubicBezTo>
                    <a:pt x="18" y="6"/>
                    <a:pt x="17" y="8"/>
                    <a:pt x="17" y="10"/>
                  </a:cubicBezTo>
                  <a:cubicBezTo>
                    <a:pt x="17" y="13"/>
                    <a:pt x="17" y="16"/>
                    <a:pt x="16" y="19"/>
                  </a:cubicBezTo>
                  <a:cubicBezTo>
                    <a:pt x="15" y="21"/>
                    <a:pt x="11" y="23"/>
                    <a:pt x="9" y="20"/>
                  </a:cubicBezTo>
                  <a:cubicBezTo>
                    <a:pt x="8" y="19"/>
                    <a:pt x="8" y="18"/>
                    <a:pt x="7" y="16"/>
                  </a:cubicBezTo>
                  <a:cubicBezTo>
                    <a:pt x="7" y="16"/>
                    <a:pt x="6" y="15"/>
                    <a:pt x="6" y="14"/>
                  </a:cubicBezTo>
                  <a:cubicBezTo>
                    <a:pt x="5" y="12"/>
                    <a:pt x="3" y="10"/>
                    <a:pt x="1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2" y="3"/>
                    <a:pt x="2" y="1"/>
                    <a:pt x="2" y="1"/>
                  </a:cubicBezTo>
                  <a:cubicBezTo>
                    <a:pt x="0" y="2"/>
                    <a:pt x="6" y="2"/>
                    <a:pt x="10" y="1"/>
                  </a:cubicBezTo>
                  <a:cubicBezTo>
                    <a:pt x="13" y="0"/>
                    <a:pt x="17" y="1"/>
                    <a:pt x="18" y="4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90" name="Freeform 144"/>
            <p:cNvSpPr>
              <a:spLocks/>
            </p:cNvSpPr>
            <p:nvPr/>
          </p:nvSpPr>
          <p:spPr bwMode="auto">
            <a:xfrm>
              <a:off x="7745710" y="2062906"/>
              <a:ext cx="66287" cy="66919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26" y="14"/>
                </a:cxn>
                <a:cxn ang="0">
                  <a:pos x="29" y="15"/>
                </a:cxn>
                <a:cxn ang="0">
                  <a:pos x="30" y="17"/>
                </a:cxn>
                <a:cxn ang="0">
                  <a:pos x="32" y="20"/>
                </a:cxn>
                <a:cxn ang="0">
                  <a:pos x="37" y="23"/>
                </a:cxn>
                <a:cxn ang="0">
                  <a:pos x="39" y="24"/>
                </a:cxn>
                <a:cxn ang="0">
                  <a:pos x="41" y="26"/>
                </a:cxn>
                <a:cxn ang="0">
                  <a:pos x="41" y="31"/>
                </a:cxn>
                <a:cxn ang="0">
                  <a:pos x="42" y="33"/>
                </a:cxn>
                <a:cxn ang="0">
                  <a:pos x="45" y="34"/>
                </a:cxn>
                <a:cxn ang="0">
                  <a:pos x="53" y="40"/>
                </a:cxn>
                <a:cxn ang="0">
                  <a:pos x="50" y="46"/>
                </a:cxn>
                <a:cxn ang="0">
                  <a:pos x="43" y="45"/>
                </a:cxn>
                <a:cxn ang="0">
                  <a:pos x="39" y="43"/>
                </a:cxn>
                <a:cxn ang="0">
                  <a:pos x="37" y="41"/>
                </a:cxn>
                <a:cxn ang="0">
                  <a:pos x="33" y="39"/>
                </a:cxn>
                <a:cxn ang="0">
                  <a:pos x="28" y="41"/>
                </a:cxn>
                <a:cxn ang="0">
                  <a:pos x="24" y="46"/>
                </a:cxn>
                <a:cxn ang="0">
                  <a:pos x="18" y="49"/>
                </a:cxn>
                <a:cxn ang="0">
                  <a:pos x="17" y="51"/>
                </a:cxn>
                <a:cxn ang="0">
                  <a:pos x="13" y="52"/>
                </a:cxn>
                <a:cxn ang="0">
                  <a:pos x="10" y="42"/>
                </a:cxn>
                <a:cxn ang="0">
                  <a:pos x="5" y="45"/>
                </a:cxn>
                <a:cxn ang="0">
                  <a:pos x="2" y="46"/>
                </a:cxn>
                <a:cxn ang="0">
                  <a:pos x="0" y="42"/>
                </a:cxn>
                <a:cxn ang="0">
                  <a:pos x="5" y="35"/>
                </a:cxn>
                <a:cxn ang="0">
                  <a:pos x="6" y="25"/>
                </a:cxn>
                <a:cxn ang="0">
                  <a:pos x="7" y="19"/>
                </a:cxn>
                <a:cxn ang="0">
                  <a:pos x="7" y="13"/>
                </a:cxn>
                <a:cxn ang="0">
                  <a:pos x="7" y="10"/>
                </a:cxn>
                <a:cxn ang="0">
                  <a:pos x="9" y="5"/>
                </a:cxn>
                <a:cxn ang="0">
                  <a:pos x="12" y="2"/>
                </a:cxn>
                <a:cxn ang="0">
                  <a:pos x="18" y="1"/>
                </a:cxn>
                <a:cxn ang="0">
                  <a:pos x="19" y="6"/>
                </a:cxn>
                <a:cxn ang="0">
                  <a:pos x="21" y="10"/>
                </a:cxn>
              </a:cxnLst>
              <a:rect l="0" t="0" r="r" b="b"/>
              <a:pathLst>
                <a:path w="53" h="54">
                  <a:moveTo>
                    <a:pt x="21" y="10"/>
                  </a:moveTo>
                  <a:cubicBezTo>
                    <a:pt x="23" y="11"/>
                    <a:pt x="25" y="12"/>
                    <a:pt x="26" y="14"/>
                  </a:cubicBezTo>
                  <a:cubicBezTo>
                    <a:pt x="27" y="15"/>
                    <a:pt x="27" y="15"/>
                    <a:pt x="29" y="15"/>
                  </a:cubicBezTo>
                  <a:cubicBezTo>
                    <a:pt x="29" y="16"/>
                    <a:pt x="29" y="17"/>
                    <a:pt x="30" y="17"/>
                  </a:cubicBezTo>
                  <a:cubicBezTo>
                    <a:pt x="31" y="18"/>
                    <a:pt x="32" y="19"/>
                    <a:pt x="32" y="20"/>
                  </a:cubicBezTo>
                  <a:cubicBezTo>
                    <a:pt x="34" y="21"/>
                    <a:pt x="35" y="22"/>
                    <a:pt x="37" y="23"/>
                  </a:cubicBezTo>
                  <a:cubicBezTo>
                    <a:pt x="37" y="23"/>
                    <a:pt x="39" y="23"/>
                    <a:pt x="39" y="24"/>
                  </a:cubicBezTo>
                  <a:cubicBezTo>
                    <a:pt x="39" y="25"/>
                    <a:pt x="41" y="25"/>
                    <a:pt x="41" y="26"/>
                  </a:cubicBezTo>
                  <a:cubicBezTo>
                    <a:pt x="41" y="28"/>
                    <a:pt x="41" y="29"/>
                    <a:pt x="41" y="31"/>
                  </a:cubicBezTo>
                  <a:cubicBezTo>
                    <a:pt x="41" y="31"/>
                    <a:pt x="41" y="33"/>
                    <a:pt x="42" y="33"/>
                  </a:cubicBezTo>
                  <a:cubicBezTo>
                    <a:pt x="43" y="34"/>
                    <a:pt x="44" y="34"/>
                    <a:pt x="45" y="34"/>
                  </a:cubicBezTo>
                  <a:cubicBezTo>
                    <a:pt x="47" y="35"/>
                    <a:pt x="52" y="37"/>
                    <a:pt x="53" y="40"/>
                  </a:cubicBezTo>
                  <a:cubicBezTo>
                    <a:pt x="53" y="41"/>
                    <a:pt x="51" y="44"/>
                    <a:pt x="50" y="46"/>
                  </a:cubicBezTo>
                  <a:cubicBezTo>
                    <a:pt x="48" y="49"/>
                    <a:pt x="45" y="46"/>
                    <a:pt x="43" y="45"/>
                  </a:cubicBezTo>
                  <a:cubicBezTo>
                    <a:pt x="42" y="44"/>
                    <a:pt x="40" y="44"/>
                    <a:pt x="39" y="43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36" y="40"/>
                    <a:pt x="34" y="40"/>
                    <a:pt x="33" y="39"/>
                  </a:cubicBezTo>
                  <a:cubicBezTo>
                    <a:pt x="32" y="37"/>
                    <a:pt x="28" y="38"/>
                    <a:pt x="28" y="41"/>
                  </a:cubicBezTo>
                  <a:cubicBezTo>
                    <a:pt x="28" y="44"/>
                    <a:pt x="26" y="45"/>
                    <a:pt x="24" y="46"/>
                  </a:cubicBezTo>
                  <a:cubicBezTo>
                    <a:pt x="22" y="47"/>
                    <a:pt x="20" y="48"/>
                    <a:pt x="18" y="49"/>
                  </a:cubicBezTo>
                  <a:cubicBezTo>
                    <a:pt x="17" y="50"/>
                    <a:pt x="18" y="51"/>
                    <a:pt x="17" y="51"/>
                  </a:cubicBezTo>
                  <a:cubicBezTo>
                    <a:pt x="16" y="53"/>
                    <a:pt x="15" y="54"/>
                    <a:pt x="13" y="52"/>
                  </a:cubicBezTo>
                  <a:cubicBezTo>
                    <a:pt x="9" y="48"/>
                    <a:pt x="12" y="46"/>
                    <a:pt x="10" y="42"/>
                  </a:cubicBezTo>
                  <a:cubicBezTo>
                    <a:pt x="6" y="42"/>
                    <a:pt x="6" y="42"/>
                    <a:pt x="5" y="45"/>
                  </a:cubicBezTo>
                  <a:cubicBezTo>
                    <a:pt x="4" y="46"/>
                    <a:pt x="4" y="47"/>
                    <a:pt x="2" y="46"/>
                  </a:cubicBezTo>
                  <a:cubicBezTo>
                    <a:pt x="0" y="45"/>
                    <a:pt x="0" y="43"/>
                    <a:pt x="0" y="42"/>
                  </a:cubicBezTo>
                  <a:cubicBezTo>
                    <a:pt x="0" y="38"/>
                    <a:pt x="3" y="38"/>
                    <a:pt x="5" y="35"/>
                  </a:cubicBezTo>
                  <a:cubicBezTo>
                    <a:pt x="6" y="32"/>
                    <a:pt x="6" y="28"/>
                    <a:pt x="6" y="25"/>
                  </a:cubicBezTo>
                  <a:cubicBezTo>
                    <a:pt x="6" y="22"/>
                    <a:pt x="7" y="21"/>
                    <a:pt x="7" y="19"/>
                  </a:cubicBezTo>
                  <a:cubicBezTo>
                    <a:pt x="7" y="17"/>
                    <a:pt x="7" y="15"/>
                    <a:pt x="7" y="13"/>
                  </a:cubicBezTo>
                  <a:cubicBezTo>
                    <a:pt x="7" y="13"/>
                    <a:pt x="7" y="10"/>
                    <a:pt x="7" y="10"/>
                  </a:cubicBezTo>
                  <a:cubicBezTo>
                    <a:pt x="8" y="8"/>
                    <a:pt x="8" y="6"/>
                    <a:pt x="9" y="5"/>
                  </a:cubicBezTo>
                  <a:cubicBezTo>
                    <a:pt x="10" y="3"/>
                    <a:pt x="10" y="3"/>
                    <a:pt x="12" y="2"/>
                  </a:cubicBezTo>
                  <a:cubicBezTo>
                    <a:pt x="13" y="1"/>
                    <a:pt x="16" y="0"/>
                    <a:pt x="18" y="1"/>
                  </a:cubicBezTo>
                  <a:cubicBezTo>
                    <a:pt x="19" y="2"/>
                    <a:pt x="20" y="5"/>
                    <a:pt x="19" y="6"/>
                  </a:cubicBezTo>
                  <a:cubicBezTo>
                    <a:pt x="19" y="8"/>
                    <a:pt x="19" y="9"/>
                    <a:pt x="21" y="1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91" name="Freeform 145"/>
            <p:cNvSpPr>
              <a:spLocks/>
            </p:cNvSpPr>
            <p:nvPr/>
          </p:nvSpPr>
          <p:spPr bwMode="auto">
            <a:xfrm>
              <a:off x="7714776" y="1833743"/>
              <a:ext cx="284718" cy="319440"/>
            </a:xfrm>
            <a:custGeom>
              <a:avLst/>
              <a:gdLst/>
              <a:ahLst/>
              <a:cxnLst>
                <a:cxn ang="0">
                  <a:pos x="100" y="199"/>
                </a:cxn>
                <a:cxn ang="0">
                  <a:pos x="108" y="214"/>
                </a:cxn>
                <a:cxn ang="0">
                  <a:pos x="137" y="224"/>
                </a:cxn>
                <a:cxn ang="0">
                  <a:pos x="143" y="234"/>
                </a:cxn>
                <a:cxn ang="0">
                  <a:pos x="152" y="241"/>
                </a:cxn>
                <a:cxn ang="0">
                  <a:pos x="165" y="251"/>
                </a:cxn>
                <a:cxn ang="0">
                  <a:pos x="177" y="254"/>
                </a:cxn>
                <a:cxn ang="0">
                  <a:pos x="189" y="252"/>
                </a:cxn>
                <a:cxn ang="0">
                  <a:pos x="174" y="233"/>
                </a:cxn>
                <a:cxn ang="0">
                  <a:pos x="191" y="241"/>
                </a:cxn>
                <a:cxn ang="0">
                  <a:pos x="205" y="232"/>
                </a:cxn>
                <a:cxn ang="0">
                  <a:pos x="203" y="220"/>
                </a:cxn>
                <a:cxn ang="0">
                  <a:pos x="189" y="204"/>
                </a:cxn>
                <a:cxn ang="0">
                  <a:pos x="180" y="188"/>
                </a:cxn>
                <a:cxn ang="0">
                  <a:pos x="189" y="179"/>
                </a:cxn>
                <a:cxn ang="0">
                  <a:pos x="208" y="201"/>
                </a:cxn>
                <a:cxn ang="0">
                  <a:pos x="222" y="184"/>
                </a:cxn>
                <a:cxn ang="0">
                  <a:pos x="229" y="173"/>
                </a:cxn>
                <a:cxn ang="0">
                  <a:pos x="217" y="160"/>
                </a:cxn>
                <a:cxn ang="0">
                  <a:pos x="202" y="142"/>
                </a:cxn>
                <a:cxn ang="0">
                  <a:pos x="180" y="131"/>
                </a:cxn>
                <a:cxn ang="0">
                  <a:pos x="176" y="123"/>
                </a:cxn>
                <a:cxn ang="0">
                  <a:pos x="180" y="109"/>
                </a:cxn>
                <a:cxn ang="0">
                  <a:pos x="182" y="94"/>
                </a:cxn>
                <a:cxn ang="0">
                  <a:pos x="173" y="83"/>
                </a:cxn>
                <a:cxn ang="0">
                  <a:pos x="153" y="71"/>
                </a:cxn>
                <a:cxn ang="0">
                  <a:pos x="135" y="58"/>
                </a:cxn>
                <a:cxn ang="0">
                  <a:pos x="123" y="48"/>
                </a:cxn>
                <a:cxn ang="0">
                  <a:pos x="112" y="29"/>
                </a:cxn>
                <a:cxn ang="0">
                  <a:pos x="80" y="40"/>
                </a:cxn>
                <a:cxn ang="0">
                  <a:pos x="78" y="29"/>
                </a:cxn>
                <a:cxn ang="0">
                  <a:pos x="62" y="7"/>
                </a:cxn>
                <a:cxn ang="0">
                  <a:pos x="37" y="19"/>
                </a:cxn>
                <a:cxn ang="0">
                  <a:pos x="39" y="44"/>
                </a:cxn>
                <a:cxn ang="0">
                  <a:pos x="37" y="58"/>
                </a:cxn>
                <a:cxn ang="0">
                  <a:pos x="30" y="34"/>
                </a:cxn>
                <a:cxn ang="0">
                  <a:pos x="38" y="15"/>
                </a:cxn>
                <a:cxn ang="0">
                  <a:pos x="39" y="3"/>
                </a:cxn>
                <a:cxn ang="0">
                  <a:pos x="16" y="9"/>
                </a:cxn>
                <a:cxn ang="0">
                  <a:pos x="4" y="46"/>
                </a:cxn>
                <a:cxn ang="0">
                  <a:pos x="19" y="70"/>
                </a:cxn>
                <a:cxn ang="0">
                  <a:pos x="14" y="89"/>
                </a:cxn>
                <a:cxn ang="0">
                  <a:pos x="38" y="97"/>
                </a:cxn>
                <a:cxn ang="0">
                  <a:pos x="59" y="101"/>
                </a:cxn>
                <a:cxn ang="0">
                  <a:pos x="70" y="101"/>
                </a:cxn>
                <a:cxn ang="0">
                  <a:pos x="87" y="103"/>
                </a:cxn>
                <a:cxn ang="0">
                  <a:pos x="104" y="103"/>
                </a:cxn>
                <a:cxn ang="0">
                  <a:pos x="107" y="125"/>
                </a:cxn>
                <a:cxn ang="0">
                  <a:pos x="137" y="145"/>
                </a:cxn>
                <a:cxn ang="0">
                  <a:pos x="137" y="173"/>
                </a:cxn>
                <a:cxn ang="0">
                  <a:pos x="127" y="177"/>
                </a:cxn>
                <a:cxn ang="0">
                  <a:pos x="130" y="192"/>
                </a:cxn>
              </a:cxnLst>
              <a:rect l="0" t="0" r="r" b="b"/>
              <a:pathLst>
                <a:path w="229" h="257">
                  <a:moveTo>
                    <a:pt x="120" y="195"/>
                  </a:moveTo>
                  <a:cubicBezTo>
                    <a:pt x="116" y="197"/>
                    <a:pt x="109" y="195"/>
                    <a:pt x="104" y="194"/>
                  </a:cubicBezTo>
                  <a:cubicBezTo>
                    <a:pt x="103" y="194"/>
                    <a:pt x="102" y="196"/>
                    <a:pt x="102" y="197"/>
                  </a:cubicBezTo>
                  <a:cubicBezTo>
                    <a:pt x="102" y="197"/>
                    <a:pt x="100" y="198"/>
                    <a:pt x="100" y="199"/>
                  </a:cubicBezTo>
                  <a:cubicBezTo>
                    <a:pt x="99" y="199"/>
                    <a:pt x="98" y="199"/>
                    <a:pt x="97" y="200"/>
                  </a:cubicBezTo>
                  <a:cubicBezTo>
                    <a:pt x="96" y="201"/>
                    <a:pt x="95" y="204"/>
                    <a:pt x="95" y="205"/>
                  </a:cubicBezTo>
                  <a:cubicBezTo>
                    <a:pt x="95" y="209"/>
                    <a:pt x="96" y="211"/>
                    <a:pt x="99" y="213"/>
                  </a:cubicBezTo>
                  <a:cubicBezTo>
                    <a:pt x="101" y="215"/>
                    <a:pt x="105" y="217"/>
                    <a:pt x="108" y="214"/>
                  </a:cubicBezTo>
                  <a:cubicBezTo>
                    <a:pt x="109" y="212"/>
                    <a:pt x="112" y="212"/>
                    <a:pt x="114" y="213"/>
                  </a:cubicBezTo>
                  <a:cubicBezTo>
                    <a:pt x="118" y="214"/>
                    <a:pt x="124" y="211"/>
                    <a:pt x="127" y="215"/>
                  </a:cubicBezTo>
                  <a:cubicBezTo>
                    <a:pt x="128" y="217"/>
                    <a:pt x="127" y="220"/>
                    <a:pt x="129" y="222"/>
                  </a:cubicBezTo>
                  <a:cubicBezTo>
                    <a:pt x="131" y="223"/>
                    <a:pt x="135" y="223"/>
                    <a:pt x="137" y="224"/>
                  </a:cubicBezTo>
                  <a:cubicBezTo>
                    <a:pt x="138" y="224"/>
                    <a:pt x="140" y="225"/>
                    <a:pt x="140" y="226"/>
                  </a:cubicBezTo>
                  <a:cubicBezTo>
                    <a:pt x="140" y="227"/>
                    <a:pt x="139" y="227"/>
                    <a:pt x="139" y="228"/>
                  </a:cubicBezTo>
                  <a:cubicBezTo>
                    <a:pt x="139" y="228"/>
                    <a:pt x="139" y="229"/>
                    <a:pt x="139" y="229"/>
                  </a:cubicBezTo>
                  <a:cubicBezTo>
                    <a:pt x="139" y="232"/>
                    <a:pt x="140" y="232"/>
                    <a:pt x="143" y="234"/>
                  </a:cubicBezTo>
                  <a:cubicBezTo>
                    <a:pt x="144" y="235"/>
                    <a:pt x="146" y="236"/>
                    <a:pt x="147" y="237"/>
                  </a:cubicBezTo>
                  <a:cubicBezTo>
                    <a:pt x="148" y="237"/>
                    <a:pt x="148" y="237"/>
                    <a:pt x="148" y="237"/>
                  </a:cubicBezTo>
                  <a:cubicBezTo>
                    <a:pt x="149" y="238"/>
                    <a:pt x="150" y="238"/>
                    <a:pt x="150" y="239"/>
                  </a:cubicBezTo>
                  <a:cubicBezTo>
                    <a:pt x="151" y="240"/>
                    <a:pt x="151" y="241"/>
                    <a:pt x="152" y="241"/>
                  </a:cubicBezTo>
                  <a:cubicBezTo>
                    <a:pt x="152" y="242"/>
                    <a:pt x="152" y="243"/>
                    <a:pt x="153" y="244"/>
                  </a:cubicBezTo>
                  <a:cubicBezTo>
                    <a:pt x="153" y="244"/>
                    <a:pt x="154" y="244"/>
                    <a:pt x="154" y="245"/>
                  </a:cubicBezTo>
                  <a:cubicBezTo>
                    <a:pt x="155" y="246"/>
                    <a:pt x="155" y="246"/>
                    <a:pt x="156" y="247"/>
                  </a:cubicBezTo>
                  <a:cubicBezTo>
                    <a:pt x="157" y="249"/>
                    <a:pt x="162" y="251"/>
                    <a:pt x="165" y="251"/>
                  </a:cubicBezTo>
                  <a:cubicBezTo>
                    <a:pt x="166" y="251"/>
                    <a:pt x="168" y="250"/>
                    <a:pt x="169" y="250"/>
                  </a:cubicBezTo>
                  <a:cubicBezTo>
                    <a:pt x="171" y="251"/>
                    <a:pt x="172" y="251"/>
                    <a:pt x="173" y="252"/>
                  </a:cubicBezTo>
                  <a:cubicBezTo>
                    <a:pt x="174" y="252"/>
                    <a:pt x="175" y="252"/>
                    <a:pt x="176" y="252"/>
                  </a:cubicBezTo>
                  <a:cubicBezTo>
                    <a:pt x="177" y="253"/>
                    <a:pt x="177" y="253"/>
                    <a:pt x="177" y="254"/>
                  </a:cubicBezTo>
                  <a:cubicBezTo>
                    <a:pt x="177" y="254"/>
                    <a:pt x="179" y="255"/>
                    <a:pt x="179" y="255"/>
                  </a:cubicBezTo>
                  <a:cubicBezTo>
                    <a:pt x="181" y="256"/>
                    <a:pt x="184" y="257"/>
                    <a:pt x="187" y="257"/>
                  </a:cubicBezTo>
                  <a:cubicBezTo>
                    <a:pt x="188" y="257"/>
                    <a:pt x="189" y="256"/>
                    <a:pt x="189" y="255"/>
                  </a:cubicBezTo>
                  <a:cubicBezTo>
                    <a:pt x="189" y="255"/>
                    <a:pt x="189" y="253"/>
                    <a:pt x="189" y="252"/>
                  </a:cubicBezTo>
                  <a:cubicBezTo>
                    <a:pt x="189" y="248"/>
                    <a:pt x="187" y="246"/>
                    <a:pt x="184" y="244"/>
                  </a:cubicBezTo>
                  <a:cubicBezTo>
                    <a:pt x="183" y="243"/>
                    <a:pt x="181" y="241"/>
                    <a:pt x="180" y="239"/>
                  </a:cubicBezTo>
                  <a:cubicBezTo>
                    <a:pt x="179" y="238"/>
                    <a:pt x="177" y="239"/>
                    <a:pt x="177" y="238"/>
                  </a:cubicBezTo>
                  <a:cubicBezTo>
                    <a:pt x="176" y="236"/>
                    <a:pt x="175" y="234"/>
                    <a:pt x="174" y="233"/>
                  </a:cubicBezTo>
                  <a:cubicBezTo>
                    <a:pt x="172" y="232"/>
                    <a:pt x="172" y="231"/>
                    <a:pt x="171" y="229"/>
                  </a:cubicBezTo>
                  <a:cubicBezTo>
                    <a:pt x="169" y="223"/>
                    <a:pt x="179" y="229"/>
                    <a:pt x="181" y="231"/>
                  </a:cubicBezTo>
                  <a:cubicBezTo>
                    <a:pt x="183" y="233"/>
                    <a:pt x="185" y="235"/>
                    <a:pt x="188" y="237"/>
                  </a:cubicBezTo>
                  <a:cubicBezTo>
                    <a:pt x="189" y="238"/>
                    <a:pt x="190" y="240"/>
                    <a:pt x="191" y="241"/>
                  </a:cubicBezTo>
                  <a:cubicBezTo>
                    <a:pt x="193" y="241"/>
                    <a:pt x="197" y="244"/>
                    <a:pt x="199" y="243"/>
                  </a:cubicBezTo>
                  <a:cubicBezTo>
                    <a:pt x="200" y="243"/>
                    <a:pt x="201" y="239"/>
                    <a:pt x="201" y="238"/>
                  </a:cubicBezTo>
                  <a:cubicBezTo>
                    <a:pt x="202" y="237"/>
                    <a:pt x="201" y="236"/>
                    <a:pt x="202" y="234"/>
                  </a:cubicBezTo>
                  <a:cubicBezTo>
                    <a:pt x="203" y="233"/>
                    <a:pt x="203" y="233"/>
                    <a:pt x="205" y="232"/>
                  </a:cubicBezTo>
                  <a:cubicBezTo>
                    <a:pt x="206" y="232"/>
                    <a:pt x="207" y="230"/>
                    <a:pt x="207" y="229"/>
                  </a:cubicBezTo>
                  <a:cubicBezTo>
                    <a:pt x="208" y="227"/>
                    <a:pt x="208" y="226"/>
                    <a:pt x="207" y="224"/>
                  </a:cubicBezTo>
                  <a:cubicBezTo>
                    <a:pt x="207" y="224"/>
                    <a:pt x="207" y="223"/>
                    <a:pt x="207" y="223"/>
                  </a:cubicBezTo>
                  <a:cubicBezTo>
                    <a:pt x="206" y="222"/>
                    <a:pt x="204" y="221"/>
                    <a:pt x="203" y="220"/>
                  </a:cubicBezTo>
                  <a:cubicBezTo>
                    <a:pt x="200" y="218"/>
                    <a:pt x="200" y="216"/>
                    <a:pt x="200" y="213"/>
                  </a:cubicBezTo>
                  <a:cubicBezTo>
                    <a:pt x="200" y="210"/>
                    <a:pt x="200" y="210"/>
                    <a:pt x="198" y="209"/>
                  </a:cubicBezTo>
                  <a:cubicBezTo>
                    <a:pt x="198" y="208"/>
                    <a:pt x="197" y="208"/>
                    <a:pt x="197" y="207"/>
                  </a:cubicBezTo>
                  <a:cubicBezTo>
                    <a:pt x="195" y="206"/>
                    <a:pt x="192" y="205"/>
                    <a:pt x="189" y="204"/>
                  </a:cubicBezTo>
                  <a:cubicBezTo>
                    <a:pt x="187" y="203"/>
                    <a:pt x="185" y="202"/>
                    <a:pt x="184" y="200"/>
                  </a:cubicBezTo>
                  <a:cubicBezTo>
                    <a:pt x="183" y="199"/>
                    <a:pt x="184" y="197"/>
                    <a:pt x="183" y="196"/>
                  </a:cubicBezTo>
                  <a:cubicBezTo>
                    <a:pt x="182" y="195"/>
                    <a:pt x="181" y="193"/>
                    <a:pt x="181" y="192"/>
                  </a:cubicBezTo>
                  <a:cubicBezTo>
                    <a:pt x="180" y="191"/>
                    <a:pt x="180" y="190"/>
                    <a:pt x="180" y="188"/>
                  </a:cubicBezTo>
                  <a:cubicBezTo>
                    <a:pt x="180" y="185"/>
                    <a:pt x="180" y="181"/>
                    <a:pt x="179" y="177"/>
                  </a:cubicBezTo>
                  <a:cubicBezTo>
                    <a:pt x="179" y="175"/>
                    <a:pt x="180" y="175"/>
                    <a:pt x="182" y="175"/>
                  </a:cubicBezTo>
                  <a:cubicBezTo>
                    <a:pt x="184" y="175"/>
                    <a:pt x="185" y="174"/>
                    <a:pt x="186" y="174"/>
                  </a:cubicBezTo>
                  <a:cubicBezTo>
                    <a:pt x="189" y="174"/>
                    <a:pt x="188" y="176"/>
                    <a:pt x="189" y="179"/>
                  </a:cubicBezTo>
                  <a:cubicBezTo>
                    <a:pt x="190" y="180"/>
                    <a:pt x="192" y="180"/>
                    <a:pt x="193" y="182"/>
                  </a:cubicBezTo>
                  <a:cubicBezTo>
                    <a:pt x="195" y="185"/>
                    <a:pt x="195" y="189"/>
                    <a:pt x="198" y="192"/>
                  </a:cubicBezTo>
                  <a:cubicBezTo>
                    <a:pt x="200" y="193"/>
                    <a:pt x="201" y="193"/>
                    <a:pt x="202" y="196"/>
                  </a:cubicBezTo>
                  <a:cubicBezTo>
                    <a:pt x="202" y="200"/>
                    <a:pt x="205" y="200"/>
                    <a:pt x="208" y="201"/>
                  </a:cubicBezTo>
                  <a:cubicBezTo>
                    <a:pt x="209" y="201"/>
                    <a:pt x="211" y="201"/>
                    <a:pt x="212" y="201"/>
                  </a:cubicBezTo>
                  <a:cubicBezTo>
                    <a:pt x="213" y="200"/>
                    <a:pt x="213" y="199"/>
                    <a:pt x="213" y="197"/>
                  </a:cubicBezTo>
                  <a:cubicBezTo>
                    <a:pt x="213" y="194"/>
                    <a:pt x="213" y="191"/>
                    <a:pt x="216" y="189"/>
                  </a:cubicBezTo>
                  <a:cubicBezTo>
                    <a:pt x="219" y="187"/>
                    <a:pt x="222" y="188"/>
                    <a:pt x="222" y="184"/>
                  </a:cubicBezTo>
                  <a:cubicBezTo>
                    <a:pt x="222" y="183"/>
                    <a:pt x="222" y="181"/>
                    <a:pt x="221" y="180"/>
                  </a:cubicBezTo>
                  <a:cubicBezTo>
                    <a:pt x="220" y="179"/>
                    <a:pt x="219" y="178"/>
                    <a:pt x="218" y="177"/>
                  </a:cubicBezTo>
                  <a:cubicBezTo>
                    <a:pt x="221" y="175"/>
                    <a:pt x="226" y="177"/>
                    <a:pt x="229" y="176"/>
                  </a:cubicBezTo>
                  <a:cubicBezTo>
                    <a:pt x="229" y="175"/>
                    <a:pt x="229" y="174"/>
                    <a:pt x="229" y="173"/>
                  </a:cubicBezTo>
                  <a:cubicBezTo>
                    <a:pt x="228" y="172"/>
                    <a:pt x="228" y="171"/>
                    <a:pt x="227" y="171"/>
                  </a:cubicBezTo>
                  <a:cubicBezTo>
                    <a:pt x="227" y="170"/>
                    <a:pt x="227" y="169"/>
                    <a:pt x="226" y="168"/>
                  </a:cubicBezTo>
                  <a:cubicBezTo>
                    <a:pt x="226" y="166"/>
                    <a:pt x="224" y="164"/>
                    <a:pt x="223" y="163"/>
                  </a:cubicBezTo>
                  <a:cubicBezTo>
                    <a:pt x="222" y="161"/>
                    <a:pt x="220" y="161"/>
                    <a:pt x="217" y="160"/>
                  </a:cubicBezTo>
                  <a:cubicBezTo>
                    <a:pt x="214" y="159"/>
                    <a:pt x="213" y="155"/>
                    <a:pt x="212" y="152"/>
                  </a:cubicBezTo>
                  <a:cubicBezTo>
                    <a:pt x="211" y="150"/>
                    <a:pt x="211" y="148"/>
                    <a:pt x="210" y="146"/>
                  </a:cubicBezTo>
                  <a:cubicBezTo>
                    <a:pt x="208" y="144"/>
                    <a:pt x="206" y="145"/>
                    <a:pt x="205" y="144"/>
                  </a:cubicBezTo>
                  <a:cubicBezTo>
                    <a:pt x="204" y="144"/>
                    <a:pt x="203" y="143"/>
                    <a:pt x="202" y="142"/>
                  </a:cubicBezTo>
                  <a:cubicBezTo>
                    <a:pt x="199" y="142"/>
                    <a:pt x="196" y="142"/>
                    <a:pt x="193" y="142"/>
                  </a:cubicBezTo>
                  <a:cubicBezTo>
                    <a:pt x="191" y="141"/>
                    <a:pt x="191" y="141"/>
                    <a:pt x="190" y="139"/>
                  </a:cubicBezTo>
                  <a:cubicBezTo>
                    <a:pt x="190" y="137"/>
                    <a:pt x="189" y="136"/>
                    <a:pt x="187" y="135"/>
                  </a:cubicBezTo>
                  <a:cubicBezTo>
                    <a:pt x="185" y="133"/>
                    <a:pt x="183" y="132"/>
                    <a:pt x="180" y="131"/>
                  </a:cubicBezTo>
                  <a:cubicBezTo>
                    <a:pt x="179" y="130"/>
                    <a:pt x="179" y="130"/>
                    <a:pt x="178" y="129"/>
                  </a:cubicBezTo>
                  <a:cubicBezTo>
                    <a:pt x="176" y="129"/>
                    <a:pt x="174" y="131"/>
                    <a:pt x="173" y="128"/>
                  </a:cubicBezTo>
                  <a:cubicBezTo>
                    <a:pt x="174" y="127"/>
                    <a:pt x="171" y="126"/>
                    <a:pt x="173" y="125"/>
                  </a:cubicBezTo>
                  <a:cubicBezTo>
                    <a:pt x="174" y="124"/>
                    <a:pt x="175" y="124"/>
                    <a:pt x="176" y="123"/>
                  </a:cubicBezTo>
                  <a:cubicBezTo>
                    <a:pt x="177" y="122"/>
                    <a:pt x="178" y="121"/>
                    <a:pt x="179" y="120"/>
                  </a:cubicBezTo>
                  <a:cubicBezTo>
                    <a:pt x="181" y="119"/>
                    <a:pt x="182" y="119"/>
                    <a:pt x="183" y="119"/>
                  </a:cubicBezTo>
                  <a:cubicBezTo>
                    <a:pt x="186" y="118"/>
                    <a:pt x="187" y="115"/>
                    <a:pt x="185" y="113"/>
                  </a:cubicBezTo>
                  <a:cubicBezTo>
                    <a:pt x="184" y="111"/>
                    <a:pt x="183" y="110"/>
                    <a:pt x="180" y="109"/>
                  </a:cubicBezTo>
                  <a:cubicBezTo>
                    <a:pt x="178" y="108"/>
                    <a:pt x="175" y="108"/>
                    <a:pt x="173" y="107"/>
                  </a:cubicBezTo>
                  <a:cubicBezTo>
                    <a:pt x="174" y="106"/>
                    <a:pt x="179" y="104"/>
                    <a:pt x="180" y="104"/>
                  </a:cubicBezTo>
                  <a:cubicBezTo>
                    <a:pt x="182" y="102"/>
                    <a:pt x="181" y="100"/>
                    <a:pt x="181" y="97"/>
                  </a:cubicBezTo>
                  <a:cubicBezTo>
                    <a:pt x="182" y="96"/>
                    <a:pt x="182" y="96"/>
                    <a:pt x="182" y="94"/>
                  </a:cubicBezTo>
                  <a:cubicBezTo>
                    <a:pt x="179" y="94"/>
                    <a:pt x="178" y="93"/>
                    <a:pt x="175" y="92"/>
                  </a:cubicBezTo>
                  <a:cubicBezTo>
                    <a:pt x="174" y="91"/>
                    <a:pt x="171" y="91"/>
                    <a:pt x="170" y="90"/>
                  </a:cubicBezTo>
                  <a:cubicBezTo>
                    <a:pt x="170" y="88"/>
                    <a:pt x="171" y="87"/>
                    <a:pt x="172" y="86"/>
                  </a:cubicBezTo>
                  <a:cubicBezTo>
                    <a:pt x="172" y="85"/>
                    <a:pt x="172" y="84"/>
                    <a:pt x="173" y="83"/>
                  </a:cubicBezTo>
                  <a:cubicBezTo>
                    <a:pt x="172" y="82"/>
                    <a:pt x="168" y="81"/>
                    <a:pt x="166" y="81"/>
                  </a:cubicBezTo>
                  <a:cubicBezTo>
                    <a:pt x="165" y="81"/>
                    <a:pt x="163" y="82"/>
                    <a:pt x="162" y="81"/>
                  </a:cubicBezTo>
                  <a:cubicBezTo>
                    <a:pt x="160" y="81"/>
                    <a:pt x="158" y="78"/>
                    <a:pt x="157" y="77"/>
                  </a:cubicBezTo>
                  <a:cubicBezTo>
                    <a:pt x="155" y="75"/>
                    <a:pt x="153" y="73"/>
                    <a:pt x="153" y="71"/>
                  </a:cubicBezTo>
                  <a:cubicBezTo>
                    <a:pt x="152" y="69"/>
                    <a:pt x="152" y="67"/>
                    <a:pt x="151" y="65"/>
                  </a:cubicBezTo>
                  <a:cubicBezTo>
                    <a:pt x="150" y="62"/>
                    <a:pt x="148" y="60"/>
                    <a:pt x="146" y="59"/>
                  </a:cubicBezTo>
                  <a:cubicBezTo>
                    <a:pt x="145" y="57"/>
                    <a:pt x="142" y="58"/>
                    <a:pt x="140" y="58"/>
                  </a:cubicBezTo>
                  <a:cubicBezTo>
                    <a:pt x="139" y="58"/>
                    <a:pt x="137" y="58"/>
                    <a:pt x="135" y="58"/>
                  </a:cubicBezTo>
                  <a:cubicBezTo>
                    <a:pt x="134" y="58"/>
                    <a:pt x="131" y="57"/>
                    <a:pt x="130" y="56"/>
                  </a:cubicBezTo>
                  <a:cubicBezTo>
                    <a:pt x="129" y="55"/>
                    <a:pt x="129" y="55"/>
                    <a:pt x="129" y="53"/>
                  </a:cubicBezTo>
                  <a:cubicBezTo>
                    <a:pt x="129" y="52"/>
                    <a:pt x="127" y="51"/>
                    <a:pt x="126" y="50"/>
                  </a:cubicBezTo>
                  <a:cubicBezTo>
                    <a:pt x="125" y="49"/>
                    <a:pt x="124" y="49"/>
                    <a:pt x="123" y="48"/>
                  </a:cubicBezTo>
                  <a:cubicBezTo>
                    <a:pt x="122" y="47"/>
                    <a:pt x="122" y="47"/>
                    <a:pt x="121" y="46"/>
                  </a:cubicBezTo>
                  <a:cubicBezTo>
                    <a:pt x="120" y="44"/>
                    <a:pt x="120" y="42"/>
                    <a:pt x="119" y="40"/>
                  </a:cubicBezTo>
                  <a:cubicBezTo>
                    <a:pt x="118" y="38"/>
                    <a:pt x="116" y="36"/>
                    <a:pt x="114" y="33"/>
                  </a:cubicBezTo>
                  <a:cubicBezTo>
                    <a:pt x="113" y="32"/>
                    <a:pt x="113" y="30"/>
                    <a:pt x="112" y="29"/>
                  </a:cubicBezTo>
                  <a:cubicBezTo>
                    <a:pt x="111" y="29"/>
                    <a:pt x="106" y="29"/>
                    <a:pt x="104" y="29"/>
                  </a:cubicBezTo>
                  <a:cubicBezTo>
                    <a:pt x="99" y="31"/>
                    <a:pt x="95" y="36"/>
                    <a:pt x="90" y="37"/>
                  </a:cubicBezTo>
                  <a:cubicBezTo>
                    <a:pt x="87" y="38"/>
                    <a:pt x="85" y="39"/>
                    <a:pt x="82" y="40"/>
                  </a:cubicBezTo>
                  <a:cubicBezTo>
                    <a:pt x="81" y="40"/>
                    <a:pt x="80" y="40"/>
                    <a:pt x="80" y="40"/>
                  </a:cubicBezTo>
                  <a:cubicBezTo>
                    <a:pt x="78" y="41"/>
                    <a:pt x="77" y="43"/>
                    <a:pt x="75" y="43"/>
                  </a:cubicBezTo>
                  <a:cubicBezTo>
                    <a:pt x="74" y="42"/>
                    <a:pt x="74" y="41"/>
                    <a:pt x="75" y="39"/>
                  </a:cubicBezTo>
                  <a:cubicBezTo>
                    <a:pt x="75" y="37"/>
                    <a:pt x="76" y="38"/>
                    <a:pt x="77" y="36"/>
                  </a:cubicBezTo>
                  <a:cubicBezTo>
                    <a:pt x="78" y="34"/>
                    <a:pt x="78" y="32"/>
                    <a:pt x="78" y="29"/>
                  </a:cubicBezTo>
                  <a:cubicBezTo>
                    <a:pt x="78" y="28"/>
                    <a:pt x="78" y="26"/>
                    <a:pt x="78" y="24"/>
                  </a:cubicBezTo>
                  <a:cubicBezTo>
                    <a:pt x="78" y="23"/>
                    <a:pt x="78" y="23"/>
                    <a:pt x="77" y="21"/>
                  </a:cubicBezTo>
                  <a:cubicBezTo>
                    <a:pt x="75" y="17"/>
                    <a:pt x="74" y="12"/>
                    <a:pt x="71" y="7"/>
                  </a:cubicBezTo>
                  <a:cubicBezTo>
                    <a:pt x="69" y="3"/>
                    <a:pt x="65" y="7"/>
                    <a:pt x="62" y="7"/>
                  </a:cubicBezTo>
                  <a:cubicBezTo>
                    <a:pt x="59" y="7"/>
                    <a:pt x="54" y="6"/>
                    <a:pt x="52" y="7"/>
                  </a:cubicBezTo>
                  <a:cubicBezTo>
                    <a:pt x="50" y="7"/>
                    <a:pt x="48" y="9"/>
                    <a:pt x="47" y="10"/>
                  </a:cubicBezTo>
                  <a:cubicBezTo>
                    <a:pt x="46" y="12"/>
                    <a:pt x="44" y="13"/>
                    <a:pt x="43" y="14"/>
                  </a:cubicBezTo>
                  <a:cubicBezTo>
                    <a:pt x="40" y="16"/>
                    <a:pt x="38" y="17"/>
                    <a:pt x="37" y="19"/>
                  </a:cubicBezTo>
                  <a:cubicBezTo>
                    <a:pt x="36" y="22"/>
                    <a:pt x="35" y="24"/>
                    <a:pt x="36" y="27"/>
                  </a:cubicBezTo>
                  <a:cubicBezTo>
                    <a:pt x="36" y="28"/>
                    <a:pt x="37" y="29"/>
                    <a:pt x="38" y="31"/>
                  </a:cubicBezTo>
                  <a:cubicBezTo>
                    <a:pt x="38" y="33"/>
                    <a:pt x="39" y="35"/>
                    <a:pt x="39" y="37"/>
                  </a:cubicBezTo>
                  <a:cubicBezTo>
                    <a:pt x="39" y="39"/>
                    <a:pt x="40" y="42"/>
                    <a:pt x="39" y="44"/>
                  </a:cubicBezTo>
                  <a:cubicBezTo>
                    <a:pt x="38" y="45"/>
                    <a:pt x="38" y="46"/>
                    <a:pt x="37" y="47"/>
                  </a:cubicBezTo>
                  <a:cubicBezTo>
                    <a:pt x="37" y="50"/>
                    <a:pt x="37" y="54"/>
                    <a:pt x="38" y="57"/>
                  </a:cubicBezTo>
                  <a:cubicBezTo>
                    <a:pt x="38" y="57"/>
                    <a:pt x="39" y="57"/>
                    <a:pt x="39" y="57"/>
                  </a:cubicBezTo>
                  <a:cubicBezTo>
                    <a:pt x="39" y="59"/>
                    <a:pt x="39" y="57"/>
                    <a:pt x="37" y="58"/>
                  </a:cubicBezTo>
                  <a:cubicBezTo>
                    <a:pt x="33" y="61"/>
                    <a:pt x="34" y="60"/>
                    <a:pt x="33" y="58"/>
                  </a:cubicBezTo>
                  <a:cubicBezTo>
                    <a:pt x="33" y="56"/>
                    <a:pt x="33" y="54"/>
                    <a:pt x="32" y="52"/>
                  </a:cubicBezTo>
                  <a:cubicBezTo>
                    <a:pt x="32" y="51"/>
                    <a:pt x="33" y="48"/>
                    <a:pt x="32" y="47"/>
                  </a:cubicBezTo>
                  <a:cubicBezTo>
                    <a:pt x="31" y="42"/>
                    <a:pt x="31" y="38"/>
                    <a:pt x="30" y="34"/>
                  </a:cubicBezTo>
                  <a:cubicBezTo>
                    <a:pt x="30" y="32"/>
                    <a:pt x="29" y="30"/>
                    <a:pt x="29" y="28"/>
                  </a:cubicBezTo>
                  <a:cubicBezTo>
                    <a:pt x="29" y="26"/>
                    <a:pt x="30" y="25"/>
                    <a:pt x="31" y="23"/>
                  </a:cubicBezTo>
                  <a:cubicBezTo>
                    <a:pt x="32" y="21"/>
                    <a:pt x="33" y="20"/>
                    <a:pt x="34" y="19"/>
                  </a:cubicBezTo>
                  <a:cubicBezTo>
                    <a:pt x="35" y="18"/>
                    <a:pt x="36" y="16"/>
                    <a:pt x="38" y="15"/>
                  </a:cubicBezTo>
                  <a:cubicBezTo>
                    <a:pt x="39" y="14"/>
                    <a:pt x="40" y="14"/>
                    <a:pt x="41" y="12"/>
                  </a:cubicBezTo>
                  <a:cubicBezTo>
                    <a:pt x="42" y="11"/>
                    <a:pt x="43" y="10"/>
                    <a:pt x="43" y="9"/>
                  </a:cubicBezTo>
                  <a:cubicBezTo>
                    <a:pt x="43" y="8"/>
                    <a:pt x="44" y="6"/>
                    <a:pt x="44" y="5"/>
                  </a:cubicBezTo>
                  <a:cubicBezTo>
                    <a:pt x="43" y="2"/>
                    <a:pt x="41" y="3"/>
                    <a:pt x="39" y="3"/>
                  </a:cubicBezTo>
                  <a:cubicBezTo>
                    <a:pt x="38" y="2"/>
                    <a:pt x="38" y="2"/>
                    <a:pt x="36" y="2"/>
                  </a:cubicBezTo>
                  <a:cubicBezTo>
                    <a:pt x="33" y="2"/>
                    <a:pt x="30" y="0"/>
                    <a:pt x="27" y="1"/>
                  </a:cubicBezTo>
                  <a:cubicBezTo>
                    <a:pt x="25" y="2"/>
                    <a:pt x="23" y="5"/>
                    <a:pt x="21" y="6"/>
                  </a:cubicBezTo>
                  <a:cubicBezTo>
                    <a:pt x="19" y="7"/>
                    <a:pt x="18" y="8"/>
                    <a:pt x="16" y="9"/>
                  </a:cubicBezTo>
                  <a:cubicBezTo>
                    <a:pt x="13" y="11"/>
                    <a:pt x="11" y="13"/>
                    <a:pt x="10" y="16"/>
                  </a:cubicBezTo>
                  <a:cubicBezTo>
                    <a:pt x="8" y="19"/>
                    <a:pt x="7" y="24"/>
                    <a:pt x="7" y="28"/>
                  </a:cubicBezTo>
                  <a:cubicBezTo>
                    <a:pt x="7" y="31"/>
                    <a:pt x="6" y="32"/>
                    <a:pt x="5" y="35"/>
                  </a:cubicBezTo>
                  <a:cubicBezTo>
                    <a:pt x="4" y="39"/>
                    <a:pt x="5" y="42"/>
                    <a:pt x="4" y="46"/>
                  </a:cubicBezTo>
                  <a:cubicBezTo>
                    <a:pt x="3" y="49"/>
                    <a:pt x="0" y="52"/>
                    <a:pt x="1" y="56"/>
                  </a:cubicBezTo>
                  <a:cubicBezTo>
                    <a:pt x="1" y="58"/>
                    <a:pt x="3" y="66"/>
                    <a:pt x="5" y="67"/>
                  </a:cubicBezTo>
                  <a:cubicBezTo>
                    <a:pt x="8" y="69"/>
                    <a:pt x="12" y="69"/>
                    <a:pt x="15" y="70"/>
                  </a:cubicBezTo>
                  <a:cubicBezTo>
                    <a:pt x="17" y="70"/>
                    <a:pt x="18" y="68"/>
                    <a:pt x="19" y="70"/>
                  </a:cubicBezTo>
                  <a:cubicBezTo>
                    <a:pt x="19" y="72"/>
                    <a:pt x="19" y="73"/>
                    <a:pt x="18" y="74"/>
                  </a:cubicBezTo>
                  <a:cubicBezTo>
                    <a:pt x="14" y="76"/>
                    <a:pt x="7" y="73"/>
                    <a:pt x="6" y="78"/>
                  </a:cubicBezTo>
                  <a:cubicBezTo>
                    <a:pt x="6" y="80"/>
                    <a:pt x="10" y="82"/>
                    <a:pt x="11" y="84"/>
                  </a:cubicBezTo>
                  <a:cubicBezTo>
                    <a:pt x="12" y="86"/>
                    <a:pt x="12" y="87"/>
                    <a:pt x="14" y="89"/>
                  </a:cubicBezTo>
                  <a:cubicBezTo>
                    <a:pt x="15" y="90"/>
                    <a:pt x="16" y="92"/>
                    <a:pt x="18" y="92"/>
                  </a:cubicBezTo>
                  <a:cubicBezTo>
                    <a:pt x="20" y="92"/>
                    <a:pt x="22" y="92"/>
                    <a:pt x="23" y="92"/>
                  </a:cubicBezTo>
                  <a:cubicBezTo>
                    <a:pt x="25" y="91"/>
                    <a:pt x="34" y="94"/>
                    <a:pt x="34" y="95"/>
                  </a:cubicBezTo>
                  <a:cubicBezTo>
                    <a:pt x="36" y="97"/>
                    <a:pt x="36" y="97"/>
                    <a:pt x="38" y="97"/>
                  </a:cubicBezTo>
                  <a:cubicBezTo>
                    <a:pt x="40" y="98"/>
                    <a:pt x="42" y="100"/>
                    <a:pt x="45" y="100"/>
                  </a:cubicBezTo>
                  <a:cubicBezTo>
                    <a:pt x="47" y="100"/>
                    <a:pt x="50" y="98"/>
                    <a:pt x="52" y="98"/>
                  </a:cubicBezTo>
                  <a:cubicBezTo>
                    <a:pt x="53" y="98"/>
                    <a:pt x="54" y="99"/>
                    <a:pt x="55" y="99"/>
                  </a:cubicBezTo>
                  <a:cubicBezTo>
                    <a:pt x="56" y="100"/>
                    <a:pt x="58" y="100"/>
                    <a:pt x="59" y="101"/>
                  </a:cubicBezTo>
                  <a:cubicBezTo>
                    <a:pt x="60" y="101"/>
                    <a:pt x="61" y="103"/>
                    <a:pt x="62" y="103"/>
                  </a:cubicBezTo>
                  <a:cubicBezTo>
                    <a:pt x="63" y="103"/>
                    <a:pt x="65" y="104"/>
                    <a:pt x="66" y="104"/>
                  </a:cubicBezTo>
                  <a:cubicBezTo>
                    <a:pt x="67" y="104"/>
                    <a:pt x="69" y="106"/>
                    <a:pt x="70" y="105"/>
                  </a:cubicBezTo>
                  <a:cubicBezTo>
                    <a:pt x="71" y="104"/>
                    <a:pt x="69" y="101"/>
                    <a:pt x="70" y="101"/>
                  </a:cubicBezTo>
                  <a:cubicBezTo>
                    <a:pt x="73" y="102"/>
                    <a:pt x="73" y="105"/>
                    <a:pt x="74" y="106"/>
                  </a:cubicBezTo>
                  <a:cubicBezTo>
                    <a:pt x="75" y="107"/>
                    <a:pt x="76" y="107"/>
                    <a:pt x="77" y="108"/>
                  </a:cubicBezTo>
                  <a:cubicBezTo>
                    <a:pt x="79" y="108"/>
                    <a:pt x="80" y="109"/>
                    <a:pt x="81" y="109"/>
                  </a:cubicBezTo>
                  <a:cubicBezTo>
                    <a:pt x="83" y="107"/>
                    <a:pt x="86" y="106"/>
                    <a:pt x="87" y="103"/>
                  </a:cubicBezTo>
                  <a:cubicBezTo>
                    <a:pt x="87" y="101"/>
                    <a:pt x="90" y="102"/>
                    <a:pt x="91" y="101"/>
                  </a:cubicBezTo>
                  <a:cubicBezTo>
                    <a:pt x="91" y="100"/>
                    <a:pt x="90" y="96"/>
                    <a:pt x="91" y="95"/>
                  </a:cubicBezTo>
                  <a:cubicBezTo>
                    <a:pt x="93" y="95"/>
                    <a:pt x="95" y="96"/>
                    <a:pt x="96" y="97"/>
                  </a:cubicBezTo>
                  <a:cubicBezTo>
                    <a:pt x="99" y="99"/>
                    <a:pt x="102" y="100"/>
                    <a:pt x="104" y="103"/>
                  </a:cubicBezTo>
                  <a:cubicBezTo>
                    <a:pt x="106" y="105"/>
                    <a:pt x="102" y="114"/>
                    <a:pt x="102" y="117"/>
                  </a:cubicBezTo>
                  <a:cubicBezTo>
                    <a:pt x="102" y="120"/>
                    <a:pt x="107" y="113"/>
                    <a:pt x="110" y="115"/>
                  </a:cubicBezTo>
                  <a:cubicBezTo>
                    <a:pt x="111" y="116"/>
                    <a:pt x="112" y="116"/>
                    <a:pt x="113" y="117"/>
                  </a:cubicBezTo>
                  <a:cubicBezTo>
                    <a:pt x="114" y="119"/>
                    <a:pt x="105" y="124"/>
                    <a:pt x="107" y="125"/>
                  </a:cubicBezTo>
                  <a:cubicBezTo>
                    <a:pt x="109" y="128"/>
                    <a:pt x="117" y="130"/>
                    <a:pt x="119" y="132"/>
                  </a:cubicBezTo>
                  <a:cubicBezTo>
                    <a:pt x="121" y="135"/>
                    <a:pt x="128" y="134"/>
                    <a:pt x="130" y="137"/>
                  </a:cubicBezTo>
                  <a:cubicBezTo>
                    <a:pt x="132" y="139"/>
                    <a:pt x="135" y="140"/>
                    <a:pt x="137" y="143"/>
                  </a:cubicBezTo>
                  <a:cubicBezTo>
                    <a:pt x="137" y="144"/>
                    <a:pt x="137" y="144"/>
                    <a:pt x="137" y="145"/>
                  </a:cubicBezTo>
                  <a:cubicBezTo>
                    <a:pt x="138" y="146"/>
                    <a:pt x="139" y="146"/>
                    <a:pt x="139" y="147"/>
                  </a:cubicBezTo>
                  <a:cubicBezTo>
                    <a:pt x="139" y="149"/>
                    <a:pt x="139" y="151"/>
                    <a:pt x="139" y="152"/>
                  </a:cubicBezTo>
                  <a:cubicBezTo>
                    <a:pt x="140" y="156"/>
                    <a:pt x="138" y="164"/>
                    <a:pt x="136" y="166"/>
                  </a:cubicBezTo>
                  <a:cubicBezTo>
                    <a:pt x="135" y="167"/>
                    <a:pt x="138" y="172"/>
                    <a:pt x="137" y="173"/>
                  </a:cubicBezTo>
                  <a:cubicBezTo>
                    <a:pt x="136" y="174"/>
                    <a:pt x="135" y="174"/>
                    <a:pt x="134" y="174"/>
                  </a:cubicBezTo>
                  <a:cubicBezTo>
                    <a:pt x="134" y="174"/>
                    <a:pt x="133" y="175"/>
                    <a:pt x="133" y="175"/>
                  </a:cubicBezTo>
                  <a:cubicBezTo>
                    <a:pt x="133" y="175"/>
                    <a:pt x="132" y="175"/>
                    <a:pt x="132" y="175"/>
                  </a:cubicBezTo>
                  <a:cubicBezTo>
                    <a:pt x="130" y="176"/>
                    <a:pt x="129" y="177"/>
                    <a:pt x="127" y="177"/>
                  </a:cubicBezTo>
                  <a:cubicBezTo>
                    <a:pt x="126" y="179"/>
                    <a:pt x="125" y="179"/>
                    <a:pt x="125" y="182"/>
                  </a:cubicBezTo>
                  <a:cubicBezTo>
                    <a:pt x="125" y="183"/>
                    <a:pt x="125" y="184"/>
                    <a:pt x="125" y="185"/>
                  </a:cubicBezTo>
                  <a:cubicBezTo>
                    <a:pt x="126" y="187"/>
                    <a:pt x="128" y="187"/>
                    <a:pt x="129" y="189"/>
                  </a:cubicBezTo>
                  <a:cubicBezTo>
                    <a:pt x="129" y="190"/>
                    <a:pt x="129" y="191"/>
                    <a:pt x="130" y="192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27" y="192"/>
                    <a:pt x="123" y="193"/>
                    <a:pt x="120" y="19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92" name="Freeform 146"/>
            <p:cNvSpPr>
              <a:spLocks/>
            </p:cNvSpPr>
            <p:nvPr/>
          </p:nvSpPr>
          <p:spPr bwMode="auto">
            <a:xfrm>
              <a:off x="7806947" y="1837531"/>
              <a:ext cx="43560" cy="35985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6" y="5"/>
                </a:cxn>
                <a:cxn ang="0">
                  <a:pos x="22" y="4"/>
                </a:cxn>
                <a:cxn ang="0">
                  <a:pos x="29" y="8"/>
                </a:cxn>
                <a:cxn ang="0">
                  <a:pos x="32" y="12"/>
                </a:cxn>
                <a:cxn ang="0">
                  <a:pos x="35" y="19"/>
                </a:cxn>
                <a:cxn ang="0">
                  <a:pos x="34" y="23"/>
                </a:cxn>
                <a:cxn ang="0">
                  <a:pos x="27" y="24"/>
                </a:cxn>
                <a:cxn ang="0">
                  <a:pos x="18" y="26"/>
                </a:cxn>
                <a:cxn ang="0">
                  <a:pos x="12" y="27"/>
                </a:cxn>
                <a:cxn ang="0">
                  <a:pos x="7" y="20"/>
                </a:cxn>
                <a:cxn ang="0">
                  <a:pos x="8" y="16"/>
                </a:cxn>
                <a:cxn ang="0">
                  <a:pos x="4" y="14"/>
                </a:cxn>
                <a:cxn ang="0">
                  <a:pos x="2" y="9"/>
                </a:cxn>
                <a:cxn ang="0">
                  <a:pos x="5" y="1"/>
                </a:cxn>
                <a:cxn ang="0">
                  <a:pos x="13" y="4"/>
                </a:cxn>
              </a:cxnLst>
              <a:rect l="0" t="0" r="r" b="b"/>
              <a:pathLst>
                <a:path w="35" h="29">
                  <a:moveTo>
                    <a:pt x="13" y="4"/>
                  </a:moveTo>
                  <a:cubicBezTo>
                    <a:pt x="15" y="5"/>
                    <a:pt x="15" y="5"/>
                    <a:pt x="16" y="5"/>
                  </a:cubicBezTo>
                  <a:cubicBezTo>
                    <a:pt x="18" y="4"/>
                    <a:pt x="20" y="3"/>
                    <a:pt x="22" y="4"/>
                  </a:cubicBezTo>
                  <a:cubicBezTo>
                    <a:pt x="25" y="4"/>
                    <a:pt x="28" y="5"/>
                    <a:pt x="29" y="8"/>
                  </a:cubicBezTo>
                  <a:cubicBezTo>
                    <a:pt x="30" y="10"/>
                    <a:pt x="31" y="10"/>
                    <a:pt x="32" y="12"/>
                  </a:cubicBezTo>
                  <a:cubicBezTo>
                    <a:pt x="33" y="14"/>
                    <a:pt x="34" y="16"/>
                    <a:pt x="35" y="19"/>
                  </a:cubicBezTo>
                  <a:cubicBezTo>
                    <a:pt x="35" y="20"/>
                    <a:pt x="35" y="22"/>
                    <a:pt x="34" y="23"/>
                  </a:cubicBezTo>
                  <a:cubicBezTo>
                    <a:pt x="33" y="24"/>
                    <a:pt x="29" y="23"/>
                    <a:pt x="27" y="24"/>
                  </a:cubicBezTo>
                  <a:cubicBezTo>
                    <a:pt x="24" y="26"/>
                    <a:pt x="21" y="25"/>
                    <a:pt x="18" y="26"/>
                  </a:cubicBezTo>
                  <a:cubicBezTo>
                    <a:pt x="15" y="26"/>
                    <a:pt x="14" y="26"/>
                    <a:pt x="12" y="27"/>
                  </a:cubicBezTo>
                  <a:cubicBezTo>
                    <a:pt x="7" y="29"/>
                    <a:pt x="7" y="23"/>
                    <a:pt x="7" y="20"/>
                  </a:cubicBezTo>
                  <a:cubicBezTo>
                    <a:pt x="7" y="20"/>
                    <a:pt x="8" y="16"/>
                    <a:pt x="8" y="16"/>
                  </a:cubicBezTo>
                  <a:cubicBezTo>
                    <a:pt x="7" y="15"/>
                    <a:pt x="5" y="14"/>
                    <a:pt x="4" y="14"/>
                  </a:cubicBezTo>
                  <a:cubicBezTo>
                    <a:pt x="3" y="12"/>
                    <a:pt x="3" y="11"/>
                    <a:pt x="2" y="9"/>
                  </a:cubicBezTo>
                  <a:cubicBezTo>
                    <a:pt x="0" y="5"/>
                    <a:pt x="1" y="1"/>
                    <a:pt x="5" y="1"/>
                  </a:cubicBezTo>
                  <a:cubicBezTo>
                    <a:pt x="8" y="0"/>
                    <a:pt x="11" y="3"/>
                    <a:pt x="13" y="4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93" name="Freeform 147"/>
            <p:cNvSpPr>
              <a:spLocks/>
            </p:cNvSpPr>
            <p:nvPr/>
          </p:nvSpPr>
          <p:spPr bwMode="auto">
            <a:xfrm>
              <a:off x="7397230" y="1688543"/>
              <a:ext cx="73231" cy="7449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5" y="5"/>
                </a:cxn>
                <a:cxn ang="0">
                  <a:pos x="57" y="10"/>
                </a:cxn>
                <a:cxn ang="0">
                  <a:pos x="53" y="14"/>
                </a:cxn>
                <a:cxn ang="0">
                  <a:pos x="54" y="20"/>
                </a:cxn>
                <a:cxn ang="0">
                  <a:pos x="54" y="26"/>
                </a:cxn>
                <a:cxn ang="0">
                  <a:pos x="53" y="31"/>
                </a:cxn>
                <a:cxn ang="0">
                  <a:pos x="48" y="37"/>
                </a:cxn>
                <a:cxn ang="0">
                  <a:pos x="46" y="42"/>
                </a:cxn>
                <a:cxn ang="0">
                  <a:pos x="42" y="44"/>
                </a:cxn>
                <a:cxn ang="0">
                  <a:pos x="40" y="31"/>
                </a:cxn>
                <a:cxn ang="0">
                  <a:pos x="40" y="28"/>
                </a:cxn>
                <a:cxn ang="0">
                  <a:pos x="37" y="26"/>
                </a:cxn>
                <a:cxn ang="0">
                  <a:pos x="33" y="30"/>
                </a:cxn>
                <a:cxn ang="0">
                  <a:pos x="33" y="36"/>
                </a:cxn>
                <a:cxn ang="0">
                  <a:pos x="32" y="42"/>
                </a:cxn>
                <a:cxn ang="0">
                  <a:pos x="30" y="45"/>
                </a:cxn>
                <a:cxn ang="0">
                  <a:pos x="29" y="49"/>
                </a:cxn>
                <a:cxn ang="0">
                  <a:pos x="27" y="47"/>
                </a:cxn>
                <a:cxn ang="0">
                  <a:pos x="26" y="51"/>
                </a:cxn>
                <a:cxn ang="0">
                  <a:pos x="25" y="55"/>
                </a:cxn>
                <a:cxn ang="0">
                  <a:pos x="22" y="58"/>
                </a:cxn>
                <a:cxn ang="0">
                  <a:pos x="19" y="58"/>
                </a:cxn>
                <a:cxn ang="0">
                  <a:pos x="19" y="56"/>
                </a:cxn>
                <a:cxn ang="0">
                  <a:pos x="18" y="55"/>
                </a:cxn>
                <a:cxn ang="0">
                  <a:pos x="18" y="51"/>
                </a:cxn>
                <a:cxn ang="0">
                  <a:pos x="16" y="47"/>
                </a:cxn>
                <a:cxn ang="0">
                  <a:pos x="11" y="55"/>
                </a:cxn>
                <a:cxn ang="0">
                  <a:pos x="7" y="51"/>
                </a:cxn>
                <a:cxn ang="0">
                  <a:pos x="2" y="55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3"/>
                </a:cxn>
                <a:cxn ang="0">
                  <a:pos x="2" y="40"/>
                </a:cxn>
                <a:cxn ang="0">
                  <a:pos x="8" y="37"/>
                </a:cxn>
                <a:cxn ang="0">
                  <a:pos x="11" y="33"/>
                </a:cxn>
                <a:cxn ang="0">
                  <a:pos x="13" y="31"/>
                </a:cxn>
                <a:cxn ang="0">
                  <a:pos x="14" y="31"/>
                </a:cxn>
                <a:cxn ang="0">
                  <a:pos x="15" y="29"/>
                </a:cxn>
                <a:cxn ang="0">
                  <a:pos x="18" y="26"/>
                </a:cxn>
                <a:cxn ang="0">
                  <a:pos x="19" y="21"/>
                </a:cxn>
                <a:cxn ang="0">
                  <a:pos x="23" y="15"/>
                </a:cxn>
                <a:cxn ang="0">
                  <a:pos x="28" y="10"/>
                </a:cxn>
                <a:cxn ang="0">
                  <a:pos x="32" y="7"/>
                </a:cxn>
                <a:cxn ang="0">
                  <a:pos x="37" y="6"/>
                </a:cxn>
                <a:cxn ang="0">
                  <a:pos x="46" y="2"/>
                </a:cxn>
                <a:cxn ang="0">
                  <a:pos x="51" y="0"/>
                </a:cxn>
                <a:cxn ang="0">
                  <a:pos x="53" y="2"/>
                </a:cxn>
              </a:cxnLst>
              <a:rect l="0" t="0" r="r" b="b"/>
              <a:pathLst>
                <a:path w="59" h="60">
                  <a:moveTo>
                    <a:pt x="53" y="2"/>
                  </a:moveTo>
                  <a:cubicBezTo>
                    <a:pt x="54" y="3"/>
                    <a:pt x="55" y="4"/>
                    <a:pt x="55" y="5"/>
                  </a:cubicBezTo>
                  <a:cubicBezTo>
                    <a:pt x="57" y="6"/>
                    <a:pt x="59" y="8"/>
                    <a:pt x="57" y="10"/>
                  </a:cubicBezTo>
                  <a:cubicBezTo>
                    <a:pt x="56" y="12"/>
                    <a:pt x="53" y="11"/>
                    <a:pt x="53" y="14"/>
                  </a:cubicBezTo>
                  <a:cubicBezTo>
                    <a:pt x="52" y="17"/>
                    <a:pt x="54" y="18"/>
                    <a:pt x="54" y="20"/>
                  </a:cubicBezTo>
                  <a:cubicBezTo>
                    <a:pt x="54" y="22"/>
                    <a:pt x="54" y="24"/>
                    <a:pt x="54" y="26"/>
                  </a:cubicBezTo>
                  <a:cubicBezTo>
                    <a:pt x="53" y="28"/>
                    <a:pt x="53" y="29"/>
                    <a:pt x="53" y="31"/>
                  </a:cubicBezTo>
                  <a:cubicBezTo>
                    <a:pt x="54" y="34"/>
                    <a:pt x="51" y="36"/>
                    <a:pt x="48" y="37"/>
                  </a:cubicBezTo>
                  <a:cubicBezTo>
                    <a:pt x="47" y="37"/>
                    <a:pt x="47" y="41"/>
                    <a:pt x="46" y="42"/>
                  </a:cubicBezTo>
                  <a:cubicBezTo>
                    <a:pt x="45" y="42"/>
                    <a:pt x="42" y="43"/>
                    <a:pt x="42" y="44"/>
                  </a:cubicBezTo>
                  <a:cubicBezTo>
                    <a:pt x="38" y="48"/>
                    <a:pt x="40" y="33"/>
                    <a:pt x="40" y="31"/>
                  </a:cubicBezTo>
                  <a:cubicBezTo>
                    <a:pt x="40" y="30"/>
                    <a:pt x="40" y="29"/>
                    <a:pt x="40" y="28"/>
                  </a:cubicBezTo>
                  <a:cubicBezTo>
                    <a:pt x="39" y="26"/>
                    <a:pt x="39" y="27"/>
                    <a:pt x="37" y="26"/>
                  </a:cubicBezTo>
                  <a:cubicBezTo>
                    <a:pt x="33" y="25"/>
                    <a:pt x="33" y="27"/>
                    <a:pt x="33" y="30"/>
                  </a:cubicBezTo>
                  <a:cubicBezTo>
                    <a:pt x="32" y="32"/>
                    <a:pt x="33" y="34"/>
                    <a:pt x="33" y="36"/>
                  </a:cubicBezTo>
                  <a:cubicBezTo>
                    <a:pt x="33" y="38"/>
                    <a:pt x="33" y="40"/>
                    <a:pt x="32" y="42"/>
                  </a:cubicBezTo>
                  <a:cubicBezTo>
                    <a:pt x="32" y="43"/>
                    <a:pt x="31" y="44"/>
                    <a:pt x="30" y="45"/>
                  </a:cubicBezTo>
                  <a:cubicBezTo>
                    <a:pt x="30" y="46"/>
                    <a:pt x="29" y="49"/>
                    <a:pt x="29" y="49"/>
                  </a:cubicBezTo>
                  <a:cubicBezTo>
                    <a:pt x="27" y="50"/>
                    <a:pt x="27" y="49"/>
                    <a:pt x="27" y="47"/>
                  </a:cubicBezTo>
                  <a:cubicBezTo>
                    <a:pt x="26" y="46"/>
                    <a:pt x="25" y="49"/>
                    <a:pt x="26" y="51"/>
                  </a:cubicBezTo>
                  <a:cubicBezTo>
                    <a:pt x="26" y="52"/>
                    <a:pt x="25" y="54"/>
                    <a:pt x="25" y="55"/>
                  </a:cubicBezTo>
                  <a:cubicBezTo>
                    <a:pt x="25" y="57"/>
                    <a:pt x="24" y="58"/>
                    <a:pt x="22" y="58"/>
                  </a:cubicBezTo>
                  <a:cubicBezTo>
                    <a:pt x="21" y="59"/>
                    <a:pt x="20" y="60"/>
                    <a:pt x="19" y="58"/>
                  </a:cubicBezTo>
                  <a:cubicBezTo>
                    <a:pt x="19" y="57"/>
                    <a:pt x="19" y="57"/>
                    <a:pt x="19" y="56"/>
                  </a:cubicBezTo>
                  <a:cubicBezTo>
                    <a:pt x="19" y="56"/>
                    <a:pt x="18" y="55"/>
                    <a:pt x="18" y="55"/>
                  </a:cubicBezTo>
                  <a:cubicBezTo>
                    <a:pt x="18" y="54"/>
                    <a:pt x="18" y="52"/>
                    <a:pt x="18" y="51"/>
                  </a:cubicBezTo>
                  <a:cubicBezTo>
                    <a:pt x="18" y="50"/>
                    <a:pt x="16" y="47"/>
                    <a:pt x="16" y="47"/>
                  </a:cubicBezTo>
                  <a:cubicBezTo>
                    <a:pt x="12" y="49"/>
                    <a:pt x="15" y="54"/>
                    <a:pt x="11" y="55"/>
                  </a:cubicBezTo>
                  <a:cubicBezTo>
                    <a:pt x="10" y="53"/>
                    <a:pt x="11" y="50"/>
                    <a:pt x="7" y="51"/>
                  </a:cubicBezTo>
                  <a:cubicBezTo>
                    <a:pt x="5" y="51"/>
                    <a:pt x="4" y="55"/>
                    <a:pt x="2" y="55"/>
                  </a:cubicBezTo>
                  <a:cubicBezTo>
                    <a:pt x="1" y="54"/>
                    <a:pt x="0" y="50"/>
                    <a:pt x="0" y="48"/>
                  </a:cubicBezTo>
                  <a:cubicBezTo>
                    <a:pt x="0" y="48"/>
                    <a:pt x="0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2" y="42"/>
                    <a:pt x="2" y="41"/>
                    <a:pt x="2" y="40"/>
                  </a:cubicBezTo>
                  <a:cubicBezTo>
                    <a:pt x="3" y="38"/>
                    <a:pt x="6" y="37"/>
                    <a:pt x="8" y="37"/>
                  </a:cubicBezTo>
                  <a:cubicBezTo>
                    <a:pt x="10" y="36"/>
                    <a:pt x="10" y="35"/>
                    <a:pt x="11" y="33"/>
                  </a:cubicBezTo>
                  <a:cubicBezTo>
                    <a:pt x="11" y="32"/>
                    <a:pt x="12" y="31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1"/>
                    <a:pt x="15" y="29"/>
                    <a:pt x="15" y="29"/>
                  </a:cubicBezTo>
                  <a:cubicBezTo>
                    <a:pt x="18" y="27"/>
                    <a:pt x="17" y="28"/>
                    <a:pt x="18" y="26"/>
                  </a:cubicBezTo>
                  <a:cubicBezTo>
                    <a:pt x="19" y="24"/>
                    <a:pt x="19" y="23"/>
                    <a:pt x="19" y="21"/>
                  </a:cubicBezTo>
                  <a:cubicBezTo>
                    <a:pt x="19" y="19"/>
                    <a:pt x="22" y="17"/>
                    <a:pt x="23" y="15"/>
                  </a:cubicBezTo>
                  <a:cubicBezTo>
                    <a:pt x="23" y="12"/>
                    <a:pt x="25" y="12"/>
                    <a:pt x="28" y="10"/>
                  </a:cubicBezTo>
                  <a:cubicBezTo>
                    <a:pt x="30" y="9"/>
                    <a:pt x="30" y="7"/>
                    <a:pt x="32" y="7"/>
                  </a:cubicBezTo>
                  <a:cubicBezTo>
                    <a:pt x="34" y="7"/>
                    <a:pt x="35" y="7"/>
                    <a:pt x="37" y="6"/>
                  </a:cubicBezTo>
                  <a:cubicBezTo>
                    <a:pt x="39" y="6"/>
                    <a:pt x="45" y="3"/>
                    <a:pt x="46" y="2"/>
                  </a:cubicBezTo>
                  <a:cubicBezTo>
                    <a:pt x="46" y="0"/>
                    <a:pt x="49" y="0"/>
                    <a:pt x="51" y="0"/>
                  </a:cubicBezTo>
                  <a:cubicBezTo>
                    <a:pt x="51" y="0"/>
                    <a:pt x="52" y="2"/>
                    <a:pt x="53" y="2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94" name="Freeform 148"/>
            <p:cNvSpPr>
              <a:spLocks/>
            </p:cNvSpPr>
            <p:nvPr/>
          </p:nvSpPr>
          <p:spPr bwMode="auto">
            <a:xfrm>
              <a:off x="7448997" y="1719477"/>
              <a:ext cx="120579" cy="95958"/>
            </a:xfrm>
            <a:custGeom>
              <a:avLst/>
              <a:gdLst/>
              <a:ahLst/>
              <a:cxnLst>
                <a:cxn ang="0">
                  <a:pos x="30" y="19"/>
                </a:cxn>
                <a:cxn ang="0">
                  <a:pos x="35" y="20"/>
                </a:cxn>
                <a:cxn ang="0">
                  <a:pos x="39" y="24"/>
                </a:cxn>
                <a:cxn ang="0">
                  <a:pos x="43" y="29"/>
                </a:cxn>
                <a:cxn ang="0">
                  <a:pos x="47" y="35"/>
                </a:cxn>
                <a:cxn ang="0">
                  <a:pos x="47" y="40"/>
                </a:cxn>
                <a:cxn ang="0">
                  <a:pos x="54" y="42"/>
                </a:cxn>
                <a:cxn ang="0">
                  <a:pos x="64" y="40"/>
                </a:cxn>
                <a:cxn ang="0">
                  <a:pos x="62" y="36"/>
                </a:cxn>
                <a:cxn ang="0">
                  <a:pos x="60" y="28"/>
                </a:cxn>
                <a:cxn ang="0">
                  <a:pos x="62" y="26"/>
                </a:cxn>
                <a:cxn ang="0">
                  <a:pos x="61" y="21"/>
                </a:cxn>
                <a:cxn ang="0">
                  <a:pos x="62" y="8"/>
                </a:cxn>
                <a:cxn ang="0">
                  <a:pos x="65" y="0"/>
                </a:cxn>
                <a:cxn ang="0">
                  <a:pos x="72" y="6"/>
                </a:cxn>
                <a:cxn ang="0">
                  <a:pos x="71" y="11"/>
                </a:cxn>
                <a:cxn ang="0">
                  <a:pos x="72" y="15"/>
                </a:cxn>
                <a:cxn ang="0">
                  <a:pos x="71" y="25"/>
                </a:cxn>
                <a:cxn ang="0">
                  <a:pos x="82" y="30"/>
                </a:cxn>
                <a:cxn ang="0">
                  <a:pos x="89" y="26"/>
                </a:cxn>
                <a:cxn ang="0">
                  <a:pos x="88" y="59"/>
                </a:cxn>
                <a:cxn ang="0">
                  <a:pos x="66" y="61"/>
                </a:cxn>
                <a:cxn ang="0">
                  <a:pos x="54" y="68"/>
                </a:cxn>
                <a:cxn ang="0">
                  <a:pos x="47" y="73"/>
                </a:cxn>
                <a:cxn ang="0">
                  <a:pos x="34" y="76"/>
                </a:cxn>
                <a:cxn ang="0">
                  <a:pos x="24" y="71"/>
                </a:cxn>
                <a:cxn ang="0">
                  <a:pos x="37" y="59"/>
                </a:cxn>
                <a:cxn ang="0">
                  <a:pos x="47" y="58"/>
                </a:cxn>
                <a:cxn ang="0">
                  <a:pos x="43" y="54"/>
                </a:cxn>
                <a:cxn ang="0">
                  <a:pos x="29" y="58"/>
                </a:cxn>
                <a:cxn ang="0">
                  <a:pos x="26" y="49"/>
                </a:cxn>
                <a:cxn ang="0">
                  <a:pos x="23" y="59"/>
                </a:cxn>
                <a:cxn ang="0">
                  <a:pos x="14" y="58"/>
                </a:cxn>
                <a:cxn ang="0">
                  <a:pos x="8" y="56"/>
                </a:cxn>
                <a:cxn ang="0">
                  <a:pos x="1" y="55"/>
                </a:cxn>
                <a:cxn ang="0">
                  <a:pos x="1" y="46"/>
                </a:cxn>
                <a:cxn ang="0">
                  <a:pos x="12" y="45"/>
                </a:cxn>
                <a:cxn ang="0">
                  <a:pos x="4" y="42"/>
                </a:cxn>
                <a:cxn ang="0">
                  <a:pos x="7" y="30"/>
                </a:cxn>
                <a:cxn ang="0">
                  <a:pos x="12" y="20"/>
                </a:cxn>
                <a:cxn ang="0">
                  <a:pos x="14" y="11"/>
                </a:cxn>
                <a:cxn ang="0">
                  <a:pos x="23" y="9"/>
                </a:cxn>
                <a:cxn ang="0">
                  <a:pos x="26" y="15"/>
                </a:cxn>
              </a:cxnLst>
              <a:rect l="0" t="0" r="r" b="b"/>
              <a:pathLst>
                <a:path w="97" h="77">
                  <a:moveTo>
                    <a:pt x="28" y="16"/>
                  </a:moveTo>
                  <a:cubicBezTo>
                    <a:pt x="29" y="18"/>
                    <a:pt x="28" y="19"/>
                    <a:pt x="30" y="19"/>
                  </a:cubicBezTo>
                  <a:cubicBezTo>
                    <a:pt x="31" y="20"/>
                    <a:pt x="33" y="20"/>
                    <a:pt x="33" y="20"/>
                  </a:cubicBezTo>
                  <a:cubicBezTo>
                    <a:pt x="34" y="20"/>
                    <a:pt x="34" y="19"/>
                    <a:pt x="35" y="20"/>
                  </a:cubicBezTo>
                  <a:cubicBezTo>
                    <a:pt x="36" y="20"/>
                    <a:pt x="37" y="20"/>
                    <a:pt x="37" y="22"/>
                  </a:cubicBezTo>
                  <a:cubicBezTo>
                    <a:pt x="37" y="24"/>
                    <a:pt x="39" y="22"/>
                    <a:pt x="39" y="24"/>
                  </a:cubicBezTo>
                  <a:cubicBezTo>
                    <a:pt x="39" y="24"/>
                    <a:pt x="38" y="29"/>
                    <a:pt x="38" y="29"/>
                  </a:cubicBezTo>
                  <a:cubicBezTo>
                    <a:pt x="38" y="31"/>
                    <a:pt x="42" y="28"/>
                    <a:pt x="43" y="29"/>
                  </a:cubicBezTo>
                  <a:cubicBezTo>
                    <a:pt x="44" y="30"/>
                    <a:pt x="42" y="33"/>
                    <a:pt x="43" y="35"/>
                  </a:cubicBezTo>
                  <a:cubicBezTo>
                    <a:pt x="43" y="35"/>
                    <a:pt x="46" y="34"/>
                    <a:pt x="47" y="35"/>
                  </a:cubicBezTo>
                  <a:cubicBezTo>
                    <a:pt x="47" y="36"/>
                    <a:pt x="45" y="39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8" y="40"/>
                    <a:pt x="48" y="41"/>
                    <a:pt x="49" y="41"/>
                  </a:cubicBezTo>
                  <a:cubicBezTo>
                    <a:pt x="51" y="42"/>
                    <a:pt x="53" y="42"/>
                    <a:pt x="54" y="42"/>
                  </a:cubicBezTo>
                  <a:cubicBezTo>
                    <a:pt x="56" y="42"/>
                    <a:pt x="60" y="44"/>
                    <a:pt x="61" y="42"/>
                  </a:cubicBezTo>
                  <a:cubicBezTo>
                    <a:pt x="61" y="42"/>
                    <a:pt x="64" y="40"/>
                    <a:pt x="64" y="40"/>
                  </a:cubicBezTo>
                  <a:cubicBezTo>
                    <a:pt x="64" y="39"/>
                    <a:pt x="65" y="39"/>
                    <a:pt x="64" y="38"/>
                  </a:cubicBezTo>
                  <a:cubicBezTo>
                    <a:pt x="64" y="37"/>
                    <a:pt x="63" y="37"/>
                    <a:pt x="62" y="36"/>
                  </a:cubicBezTo>
                  <a:cubicBezTo>
                    <a:pt x="61" y="35"/>
                    <a:pt x="61" y="33"/>
                    <a:pt x="61" y="31"/>
                  </a:cubicBezTo>
                  <a:cubicBezTo>
                    <a:pt x="61" y="30"/>
                    <a:pt x="60" y="29"/>
                    <a:pt x="60" y="28"/>
                  </a:cubicBezTo>
                  <a:cubicBezTo>
                    <a:pt x="61" y="27"/>
                    <a:pt x="61" y="28"/>
                    <a:pt x="61" y="27"/>
                  </a:cubicBezTo>
                  <a:cubicBezTo>
                    <a:pt x="62" y="27"/>
                    <a:pt x="62" y="27"/>
                    <a:pt x="62" y="26"/>
                  </a:cubicBezTo>
                  <a:cubicBezTo>
                    <a:pt x="62" y="26"/>
                    <a:pt x="63" y="25"/>
                    <a:pt x="63" y="25"/>
                  </a:cubicBezTo>
                  <a:cubicBezTo>
                    <a:pt x="63" y="23"/>
                    <a:pt x="62" y="22"/>
                    <a:pt x="61" y="21"/>
                  </a:cubicBezTo>
                  <a:cubicBezTo>
                    <a:pt x="60" y="19"/>
                    <a:pt x="57" y="19"/>
                    <a:pt x="56" y="17"/>
                  </a:cubicBezTo>
                  <a:cubicBezTo>
                    <a:pt x="55" y="14"/>
                    <a:pt x="59" y="10"/>
                    <a:pt x="62" y="8"/>
                  </a:cubicBezTo>
                  <a:cubicBezTo>
                    <a:pt x="63" y="7"/>
                    <a:pt x="62" y="7"/>
                    <a:pt x="63" y="5"/>
                  </a:cubicBezTo>
                  <a:cubicBezTo>
                    <a:pt x="63" y="3"/>
                    <a:pt x="63" y="0"/>
                    <a:pt x="65" y="0"/>
                  </a:cubicBezTo>
                  <a:cubicBezTo>
                    <a:pt x="66" y="0"/>
                    <a:pt x="69" y="0"/>
                    <a:pt x="70" y="1"/>
                  </a:cubicBezTo>
                  <a:cubicBezTo>
                    <a:pt x="71" y="1"/>
                    <a:pt x="72" y="4"/>
                    <a:pt x="72" y="6"/>
                  </a:cubicBezTo>
                  <a:cubicBezTo>
                    <a:pt x="72" y="7"/>
                    <a:pt x="71" y="8"/>
                    <a:pt x="71" y="9"/>
                  </a:cubicBezTo>
                  <a:cubicBezTo>
                    <a:pt x="71" y="9"/>
                    <a:pt x="71" y="10"/>
                    <a:pt x="71" y="11"/>
                  </a:cubicBezTo>
                  <a:cubicBezTo>
                    <a:pt x="71" y="11"/>
                    <a:pt x="70" y="11"/>
                    <a:pt x="70" y="12"/>
                  </a:cubicBezTo>
                  <a:cubicBezTo>
                    <a:pt x="70" y="13"/>
                    <a:pt x="72" y="14"/>
                    <a:pt x="72" y="15"/>
                  </a:cubicBezTo>
                  <a:cubicBezTo>
                    <a:pt x="73" y="16"/>
                    <a:pt x="73" y="18"/>
                    <a:pt x="73" y="19"/>
                  </a:cubicBezTo>
                  <a:cubicBezTo>
                    <a:pt x="73" y="22"/>
                    <a:pt x="71" y="22"/>
                    <a:pt x="71" y="25"/>
                  </a:cubicBezTo>
                  <a:cubicBezTo>
                    <a:pt x="73" y="26"/>
                    <a:pt x="74" y="26"/>
                    <a:pt x="76" y="26"/>
                  </a:cubicBezTo>
                  <a:cubicBezTo>
                    <a:pt x="77" y="29"/>
                    <a:pt x="81" y="33"/>
                    <a:pt x="82" y="30"/>
                  </a:cubicBezTo>
                  <a:cubicBezTo>
                    <a:pt x="82" y="28"/>
                    <a:pt x="82" y="27"/>
                    <a:pt x="84" y="27"/>
                  </a:cubicBezTo>
                  <a:cubicBezTo>
                    <a:pt x="86" y="26"/>
                    <a:pt x="87" y="25"/>
                    <a:pt x="89" y="26"/>
                  </a:cubicBezTo>
                  <a:cubicBezTo>
                    <a:pt x="93" y="29"/>
                    <a:pt x="97" y="35"/>
                    <a:pt x="95" y="40"/>
                  </a:cubicBezTo>
                  <a:cubicBezTo>
                    <a:pt x="94" y="45"/>
                    <a:pt x="92" y="56"/>
                    <a:pt x="88" y="59"/>
                  </a:cubicBezTo>
                  <a:cubicBezTo>
                    <a:pt x="85" y="61"/>
                    <a:pt x="74" y="63"/>
                    <a:pt x="71" y="62"/>
                  </a:cubicBezTo>
                  <a:cubicBezTo>
                    <a:pt x="66" y="60"/>
                    <a:pt x="66" y="60"/>
                    <a:pt x="66" y="61"/>
                  </a:cubicBezTo>
                  <a:cubicBezTo>
                    <a:pt x="66" y="63"/>
                    <a:pt x="62" y="63"/>
                    <a:pt x="60" y="63"/>
                  </a:cubicBezTo>
                  <a:cubicBezTo>
                    <a:pt x="58" y="64"/>
                    <a:pt x="56" y="68"/>
                    <a:pt x="54" y="68"/>
                  </a:cubicBezTo>
                  <a:cubicBezTo>
                    <a:pt x="51" y="68"/>
                    <a:pt x="52" y="69"/>
                    <a:pt x="50" y="70"/>
                  </a:cubicBezTo>
                  <a:cubicBezTo>
                    <a:pt x="49" y="71"/>
                    <a:pt x="48" y="72"/>
                    <a:pt x="47" y="73"/>
                  </a:cubicBezTo>
                  <a:cubicBezTo>
                    <a:pt x="46" y="74"/>
                    <a:pt x="42" y="75"/>
                    <a:pt x="41" y="76"/>
                  </a:cubicBezTo>
                  <a:cubicBezTo>
                    <a:pt x="39" y="77"/>
                    <a:pt x="37" y="76"/>
                    <a:pt x="34" y="76"/>
                  </a:cubicBezTo>
                  <a:cubicBezTo>
                    <a:pt x="32" y="76"/>
                    <a:pt x="30" y="75"/>
                    <a:pt x="29" y="74"/>
                  </a:cubicBezTo>
                  <a:cubicBezTo>
                    <a:pt x="27" y="74"/>
                    <a:pt x="26" y="71"/>
                    <a:pt x="24" y="71"/>
                  </a:cubicBezTo>
                  <a:cubicBezTo>
                    <a:pt x="24" y="67"/>
                    <a:pt x="24" y="66"/>
                    <a:pt x="28" y="64"/>
                  </a:cubicBezTo>
                  <a:cubicBezTo>
                    <a:pt x="32" y="62"/>
                    <a:pt x="34" y="59"/>
                    <a:pt x="37" y="59"/>
                  </a:cubicBezTo>
                  <a:cubicBezTo>
                    <a:pt x="39" y="59"/>
                    <a:pt x="41" y="59"/>
                    <a:pt x="43" y="59"/>
                  </a:cubicBezTo>
                  <a:cubicBezTo>
                    <a:pt x="45" y="59"/>
                    <a:pt x="45" y="59"/>
                    <a:pt x="47" y="58"/>
                  </a:cubicBezTo>
                  <a:cubicBezTo>
                    <a:pt x="48" y="57"/>
                    <a:pt x="49" y="58"/>
                    <a:pt x="49" y="57"/>
                  </a:cubicBezTo>
                  <a:cubicBezTo>
                    <a:pt x="50" y="55"/>
                    <a:pt x="46" y="54"/>
                    <a:pt x="43" y="54"/>
                  </a:cubicBezTo>
                  <a:cubicBezTo>
                    <a:pt x="40" y="54"/>
                    <a:pt x="37" y="54"/>
                    <a:pt x="34" y="56"/>
                  </a:cubicBezTo>
                  <a:cubicBezTo>
                    <a:pt x="34" y="57"/>
                    <a:pt x="31" y="58"/>
                    <a:pt x="29" y="58"/>
                  </a:cubicBezTo>
                  <a:cubicBezTo>
                    <a:pt x="28" y="57"/>
                    <a:pt x="29" y="55"/>
                    <a:pt x="29" y="54"/>
                  </a:cubicBezTo>
                  <a:cubicBezTo>
                    <a:pt x="28" y="52"/>
                    <a:pt x="30" y="48"/>
                    <a:pt x="26" y="49"/>
                  </a:cubicBezTo>
                  <a:cubicBezTo>
                    <a:pt x="25" y="52"/>
                    <a:pt x="24" y="52"/>
                    <a:pt x="24" y="55"/>
                  </a:cubicBezTo>
                  <a:cubicBezTo>
                    <a:pt x="24" y="56"/>
                    <a:pt x="24" y="58"/>
                    <a:pt x="23" y="59"/>
                  </a:cubicBezTo>
                  <a:cubicBezTo>
                    <a:pt x="22" y="59"/>
                    <a:pt x="19" y="60"/>
                    <a:pt x="18" y="59"/>
                  </a:cubicBezTo>
                  <a:cubicBezTo>
                    <a:pt x="16" y="58"/>
                    <a:pt x="17" y="58"/>
                    <a:pt x="14" y="58"/>
                  </a:cubicBezTo>
                  <a:cubicBezTo>
                    <a:pt x="13" y="58"/>
                    <a:pt x="12" y="59"/>
                    <a:pt x="11" y="59"/>
                  </a:cubicBezTo>
                  <a:cubicBezTo>
                    <a:pt x="10" y="59"/>
                    <a:pt x="9" y="57"/>
                    <a:pt x="8" y="56"/>
                  </a:cubicBezTo>
                  <a:cubicBezTo>
                    <a:pt x="7" y="56"/>
                    <a:pt x="7" y="56"/>
                    <a:pt x="6" y="56"/>
                  </a:cubicBezTo>
                  <a:cubicBezTo>
                    <a:pt x="4" y="56"/>
                    <a:pt x="3" y="55"/>
                    <a:pt x="1" y="55"/>
                  </a:cubicBezTo>
                  <a:cubicBezTo>
                    <a:pt x="1" y="54"/>
                    <a:pt x="1" y="53"/>
                    <a:pt x="1" y="52"/>
                  </a:cubicBezTo>
                  <a:cubicBezTo>
                    <a:pt x="1" y="51"/>
                    <a:pt x="0" y="47"/>
                    <a:pt x="1" y="46"/>
                  </a:cubicBezTo>
                  <a:cubicBezTo>
                    <a:pt x="1" y="44"/>
                    <a:pt x="4" y="45"/>
                    <a:pt x="6" y="45"/>
                  </a:cubicBezTo>
                  <a:cubicBezTo>
                    <a:pt x="10" y="46"/>
                    <a:pt x="9" y="47"/>
                    <a:pt x="12" y="45"/>
                  </a:cubicBezTo>
                  <a:cubicBezTo>
                    <a:pt x="14" y="44"/>
                    <a:pt x="12" y="40"/>
                    <a:pt x="9" y="41"/>
                  </a:cubicBezTo>
                  <a:cubicBezTo>
                    <a:pt x="7" y="41"/>
                    <a:pt x="5" y="43"/>
                    <a:pt x="4" y="42"/>
                  </a:cubicBezTo>
                  <a:cubicBezTo>
                    <a:pt x="3" y="41"/>
                    <a:pt x="3" y="39"/>
                    <a:pt x="3" y="38"/>
                  </a:cubicBezTo>
                  <a:cubicBezTo>
                    <a:pt x="4" y="35"/>
                    <a:pt x="8" y="32"/>
                    <a:pt x="7" y="30"/>
                  </a:cubicBezTo>
                  <a:cubicBezTo>
                    <a:pt x="7" y="29"/>
                    <a:pt x="9" y="26"/>
                    <a:pt x="9" y="24"/>
                  </a:cubicBezTo>
                  <a:cubicBezTo>
                    <a:pt x="9" y="22"/>
                    <a:pt x="8" y="18"/>
                    <a:pt x="12" y="20"/>
                  </a:cubicBezTo>
                  <a:cubicBezTo>
                    <a:pt x="13" y="21"/>
                    <a:pt x="14" y="20"/>
                    <a:pt x="14" y="20"/>
                  </a:cubicBezTo>
                  <a:cubicBezTo>
                    <a:pt x="15" y="19"/>
                    <a:pt x="13" y="13"/>
                    <a:pt x="14" y="11"/>
                  </a:cubicBezTo>
                  <a:cubicBezTo>
                    <a:pt x="15" y="9"/>
                    <a:pt x="18" y="8"/>
                    <a:pt x="20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5" y="11"/>
                    <a:pt x="24" y="11"/>
                    <a:pt x="24" y="12"/>
                  </a:cubicBezTo>
                  <a:cubicBezTo>
                    <a:pt x="25" y="14"/>
                    <a:pt x="25" y="17"/>
                    <a:pt x="26" y="15"/>
                  </a:cubicBezTo>
                  <a:cubicBezTo>
                    <a:pt x="26" y="13"/>
                    <a:pt x="27" y="15"/>
                    <a:pt x="28" y="16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95" name="Freeform 149"/>
            <p:cNvSpPr>
              <a:spLocks/>
            </p:cNvSpPr>
            <p:nvPr/>
          </p:nvSpPr>
          <p:spPr bwMode="auto">
            <a:xfrm>
              <a:off x="7490032" y="1661396"/>
              <a:ext cx="35985" cy="35985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26" y="7"/>
                </a:cxn>
                <a:cxn ang="0">
                  <a:pos x="22" y="9"/>
                </a:cxn>
                <a:cxn ang="0">
                  <a:pos x="24" y="14"/>
                </a:cxn>
                <a:cxn ang="0">
                  <a:pos x="24" y="18"/>
                </a:cxn>
                <a:cxn ang="0">
                  <a:pos x="22" y="24"/>
                </a:cxn>
                <a:cxn ang="0">
                  <a:pos x="16" y="25"/>
                </a:cxn>
                <a:cxn ang="0">
                  <a:pos x="9" y="29"/>
                </a:cxn>
                <a:cxn ang="0">
                  <a:pos x="5" y="24"/>
                </a:cxn>
                <a:cxn ang="0">
                  <a:pos x="1" y="22"/>
                </a:cxn>
                <a:cxn ang="0">
                  <a:pos x="1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4" y="6"/>
                </a:cxn>
                <a:cxn ang="0">
                  <a:pos x="7" y="4"/>
                </a:cxn>
                <a:cxn ang="0">
                  <a:pos x="13" y="3"/>
                </a:cxn>
                <a:cxn ang="0">
                  <a:pos x="17" y="2"/>
                </a:cxn>
                <a:cxn ang="0">
                  <a:pos x="28" y="2"/>
                </a:cxn>
                <a:cxn ang="0">
                  <a:pos x="29" y="4"/>
                </a:cxn>
              </a:cxnLst>
              <a:rect l="0" t="0" r="r" b="b"/>
              <a:pathLst>
                <a:path w="29" h="29">
                  <a:moveTo>
                    <a:pt x="29" y="4"/>
                  </a:moveTo>
                  <a:cubicBezTo>
                    <a:pt x="28" y="5"/>
                    <a:pt x="28" y="6"/>
                    <a:pt x="26" y="7"/>
                  </a:cubicBezTo>
                  <a:cubicBezTo>
                    <a:pt x="25" y="8"/>
                    <a:pt x="23" y="8"/>
                    <a:pt x="22" y="9"/>
                  </a:cubicBezTo>
                  <a:cubicBezTo>
                    <a:pt x="20" y="11"/>
                    <a:pt x="22" y="13"/>
                    <a:pt x="24" y="14"/>
                  </a:cubicBezTo>
                  <a:cubicBezTo>
                    <a:pt x="25" y="16"/>
                    <a:pt x="25" y="17"/>
                    <a:pt x="24" y="18"/>
                  </a:cubicBezTo>
                  <a:cubicBezTo>
                    <a:pt x="24" y="20"/>
                    <a:pt x="24" y="23"/>
                    <a:pt x="22" y="24"/>
                  </a:cubicBezTo>
                  <a:cubicBezTo>
                    <a:pt x="20" y="25"/>
                    <a:pt x="18" y="24"/>
                    <a:pt x="16" y="25"/>
                  </a:cubicBezTo>
                  <a:cubicBezTo>
                    <a:pt x="14" y="26"/>
                    <a:pt x="11" y="29"/>
                    <a:pt x="9" y="29"/>
                  </a:cubicBezTo>
                  <a:cubicBezTo>
                    <a:pt x="8" y="29"/>
                    <a:pt x="5" y="25"/>
                    <a:pt x="5" y="24"/>
                  </a:cubicBezTo>
                  <a:cubicBezTo>
                    <a:pt x="4" y="24"/>
                    <a:pt x="1" y="23"/>
                    <a:pt x="1" y="22"/>
                  </a:cubicBezTo>
                  <a:cubicBezTo>
                    <a:pt x="0" y="20"/>
                    <a:pt x="1" y="20"/>
                    <a:pt x="1" y="18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4"/>
                    <a:pt x="7" y="4"/>
                  </a:cubicBezTo>
                  <a:cubicBezTo>
                    <a:pt x="9" y="2"/>
                    <a:pt x="10" y="3"/>
                    <a:pt x="13" y="3"/>
                  </a:cubicBezTo>
                  <a:cubicBezTo>
                    <a:pt x="14" y="2"/>
                    <a:pt x="15" y="2"/>
                    <a:pt x="17" y="2"/>
                  </a:cubicBezTo>
                  <a:cubicBezTo>
                    <a:pt x="21" y="2"/>
                    <a:pt x="25" y="0"/>
                    <a:pt x="28" y="2"/>
                  </a:cubicBezTo>
                  <a:cubicBezTo>
                    <a:pt x="29" y="1"/>
                    <a:pt x="29" y="3"/>
                    <a:pt x="29" y="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21" name="Freeform 150"/>
            <p:cNvSpPr>
              <a:spLocks/>
            </p:cNvSpPr>
            <p:nvPr/>
          </p:nvSpPr>
          <p:spPr bwMode="auto">
            <a:xfrm>
              <a:off x="7488769" y="1630463"/>
              <a:ext cx="41035" cy="24621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6" y="10"/>
                </a:cxn>
                <a:cxn ang="0">
                  <a:pos x="0" y="17"/>
                </a:cxn>
                <a:cxn ang="0">
                  <a:pos x="14" y="17"/>
                </a:cxn>
                <a:cxn ang="0">
                  <a:pos x="19" y="17"/>
                </a:cxn>
                <a:cxn ang="0">
                  <a:pos x="29" y="18"/>
                </a:cxn>
                <a:cxn ang="0">
                  <a:pos x="32" y="10"/>
                </a:cxn>
                <a:cxn ang="0">
                  <a:pos x="27" y="6"/>
                </a:cxn>
                <a:cxn ang="0">
                  <a:pos x="26" y="4"/>
                </a:cxn>
                <a:cxn ang="0">
                  <a:pos x="22" y="1"/>
                </a:cxn>
                <a:cxn ang="0">
                  <a:pos x="8" y="8"/>
                </a:cxn>
              </a:cxnLst>
              <a:rect l="0" t="0" r="r" b="b"/>
              <a:pathLst>
                <a:path w="33" h="20">
                  <a:moveTo>
                    <a:pt x="8" y="8"/>
                  </a:moveTo>
                  <a:cubicBezTo>
                    <a:pt x="7" y="9"/>
                    <a:pt x="8" y="9"/>
                    <a:pt x="6" y="10"/>
                  </a:cubicBezTo>
                  <a:cubicBezTo>
                    <a:pt x="3" y="12"/>
                    <a:pt x="0" y="15"/>
                    <a:pt x="0" y="17"/>
                  </a:cubicBezTo>
                  <a:cubicBezTo>
                    <a:pt x="4" y="18"/>
                    <a:pt x="11" y="18"/>
                    <a:pt x="14" y="17"/>
                  </a:cubicBezTo>
                  <a:cubicBezTo>
                    <a:pt x="15" y="20"/>
                    <a:pt x="17" y="17"/>
                    <a:pt x="19" y="17"/>
                  </a:cubicBezTo>
                  <a:cubicBezTo>
                    <a:pt x="21" y="17"/>
                    <a:pt x="26" y="19"/>
                    <a:pt x="29" y="18"/>
                  </a:cubicBezTo>
                  <a:cubicBezTo>
                    <a:pt x="32" y="17"/>
                    <a:pt x="33" y="14"/>
                    <a:pt x="32" y="10"/>
                  </a:cubicBezTo>
                  <a:cubicBezTo>
                    <a:pt x="32" y="8"/>
                    <a:pt x="29" y="6"/>
                    <a:pt x="27" y="6"/>
                  </a:cubicBezTo>
                  <a:cubicBezTo>
                    <a:pt x="29" y="6"/>
                    <a:pt x="25" y="2"/>
                    <a:pt x="26" y="4"/>
                  </a:cubicBezTo>
                  <a:cubicBezTo>
                    <a:pt x="25" y="2"/>
                    <a:pt x="24" y="1"/>
                    <a:pt x="22" y="1"/>
                  </a:cubicBezTo>
                  <a:cubicBezTo>
                    <a:pt x="19" y="0"/>
                    <a:pt x="9" y="7"/>
                    <a:pt x="8" y="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22" name="Freeform 151"/>
            <p:cNvSpPr>
              <a:spLocks/>
            </p:cNvSpPr>
            <p:nvPr/>
          </p:nvSpPr>
          <p:spPr bwMode="auto">
            <a:xfrm>
              <a:off x="7650383" y="1707482"/>
              <a:ext cx="171084" cy="106691"/>
            </a:xfrm>
            <a:custGeom>
              <a:avLst/>
              <a:gdLst/>
              <a:ahLst/>
              <a:cxnLst>
                <a:cxn ang="0">
                  <a:pos x="64" y="49"/>
                </a:cxn>
                <a:cxn ang="0">
                  <a:pos x="75" y="51"/>
                </a:cxn>
                <a:cxn ang="0">
                  <a:pos x="89" y="50"/>
                </a:cxn>
                <a:cxn ang="0">
                  <a:pos x="98" y="46"/>
                </a:cxn>
                <a:cxn ang="0">
                  <a:pos x="111" y="45"/>
                </a:cxn>
                <a:cxn ang="0">
                  <a:pos x="123" y="45"/>
                </a:cxn>
                <a:cxn ang="0">
                  <a:pos x="131" y="50"/>
                </a:cxn>
                <a:cxn ang="0">
                  <a:pos x="135" y="57"/>
                </a:cxn>
                <a:cxn ang="0">
                  <a:pos x="137" y="65"/>
                </a:cxn>
                <a:cxn ang="0">
                  <a:pos x="136" y="72"/>
                </a:cxn>
                <a:cxn ang="0">
                  <a:pos x="133" y="78"/>
                </a:cxn>
                <a:cxn ang="0">
                  <a:pos x="129" y="81"/>
                </a:cxn>
                <a:cxn ang="0">
                  <a:pos x="114" y="82"/>
                </a:cxn>
                <a:cxn ang="0">
                  <a:pos x="108" y="80"/>
                </a:cxn>
                <a:cxn ang="0">
                  <a:pos x="105" y="75"/>
                </a:cxn>
                <a:cxn ang="0">
                  <a:pos x="90" y="84"/>
                </a:cxn>
                <a:cxn ang="0">
                  <a:pos x="64" y="81"/>
                </a:cxn>
                <a:cxn ang="0">
                  <a:pos x="61" y="81"/>
                </a:cxn>
                <a:cxn ang="0">
                  <a:pos x="43" y="79"/>
                </a:cxn>
                <a:cxn ang="0">
                  <a:pos x="39" y="76"/>
                </a:cxn>
                <a:cxn ang="0">
                  <a:pos x="35" y="62"/>
                </a:cxn>
                <a:cxn ang="0">
                  <a:pos x="36" y="46"/>
                </a:cxn>
                <a:cxn ang="0">
                  <a:pos x="34" y="34"/>
                </a:cxn>
                <a:cxn ang="0">
                  <a:pos x="31" y="29"/>
                </a:cxn>
                <a:cxn ang="0">
                  <a:pos x="22" y="27"/>
                </a:cxn>
                <a:cxn ang="0">
                  <a:pos x="8" y="23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4" y="4"/>
                </a:cxn>
                <a:cxn ang="0">
                  <a:pos x="25" y="7"/>
                </a:cxn>
                <a:cxn ang="0">
                  <a:pos x="31" y="17"/>
                </a:cxn>
                <a:cxn ang="0">
                  <a:pos x="41" y="16"/>
                </a:cxn>
                <a:cxn ang="0">
                  <a:pos x="50" y="20"/>
                </a:cxn>
                <a:cxn ang="0">
                  <a:pos x="56" y="25"/>
                </a:cxn>
                <a:cxn ang="0">
                  <a:pos x="58" y="31"/>
                </a:cxn>
                <a:cxn ang="0">
                  <a:pos x="51" y="35"/>
                </a:cxn>
                <a:cxn ang="0">
                  <a:pos x="55" y="40"/>
                </a:cxn>
              </a:cxnLst>
              <a:rect l="0" t="0" r="r" b="b"/>
              <a:pathLst>
                <a:path w="138" h="86">
                  <a:moveTo>
                    <a:pt x="61" y="48"/>
                  </a:moveTo>
                  <a:cubicBezTo>
                    <a:pt x="61" y="49"/>
                    <a:pt x="63" y="49"/>
                    <a:pt x="64" y="49"/>
                  </a:cubicBezTo>
                  <a:cubicBezTo>
                    <a:pt x="65" y="49"/>
                    <a:pt x="69" y="51"/>
                    <a:pt x="72" y="53"/>
                  </a:cubicBezTo>
                  <a:cubicBezTo>
                    <a:pt x="73" y="54"/>
                    <a:pt x="74" y="53"/>
                    <a:pt x="75" y="51"/>
                  </a:cubicBezTo>
                  <a:cubicBezTo>
                    <a:pt x="76" y="50"/>
                    <a:pt x="85" y="53"/>
                    <a:pt x="86" y="53"/>
                  </a:cubicBezTo>
                  <a:cubicBezTo>
                    <a:pt x="88" y="52"/>
                    <a:pt x="87" y="52"/>
                    <a:pt x="89" y="50"/>
                  </a:cubicBezTo>
                  <a:cubicBezTo>
                    <a:pt x="89" y="50"/>
                    <a:pt x="91" y="50"/>
                    <a:pt x="92" y="49"/>
                  </a:cubicBezTo>
                  <a:cubicBezTo>
                    <a:pt x="94" y="49"/>
                    <a:pt x="96" y="47"/>
                    <a:pt x="98" y="46"/>
                  </a:cubicBezTo>
                  <a:cubicBezTo>
                    <a:pt x="102" y="45"/>
                    <a:pt x="99" y="45"/>
                    <a:pt x="103" y="45"/>
                  </a:cubicBezTo>
                  <a:cubicBezTo>
                    <a:pt x="103" y="45"/>
                    <a:pt x="110" y="46"/>
                    <a:pt x="111" y="45"/>
                  </a:cubicBezTo>
                  <a:cubicBezTo>
                    <a:pt x="112" y="45"/>
                    <a:pt x="111" y="44"/>
                    <a:pt x="112" y="43"/>
                  </a:cubicBezTo>
                  <a:cubicBezTo>
                    <a:pt x="114" y="42"/>
                    <a:pt x="120" y="43"/>
                    <a:pt x="123" y="45"/>
                  </a:cubicBezTo>
                  <a:cubicBezTo>
                    <a:pt x="125" y="46"/>
                    <a:pt x="123" y="49"/>
                    <a:pt x="124" y="49"/>
                  </a:cubicBezTo>
                  <a:cubicBezTo>
                    <a:pt x="127" y="50"/>
                    <a:pt x="131" y="47"/>
                    <a:pt x="131" y="50"/>
                  </a:cubicBezTo>
                  <a:cubicBezTo>
                    <a:pt x="132" y="52"/>
                    <a:pt x="131" y="53"/>
                    <a:pt x="132" y="54"/>
                  </a:cubicBezTo>
                  <a:cubicBezTo>
                    <a:pt x="133" y="55"/>
                    <a:pt x="134" y="56"/>
                    <a:pt x="135" y="57"/>
                  </a:cubicBezTo>
                  <a:cubicBezTo>
                    <a:pt x="136" y="58"/>
                    <a:pt x="137" y="60"/>
                    <a:pt x="137" y="61"/>
                  </a:cubicBezTo>
                  <a:cubicBezTo>
                    <a:pt x="137" y="63"/>
                    <a:pt x="138" y="64"/>
                    <a:pt x="137" y="65"/>
                  </a:cubicBezTo>
                  <a:cubicBezTo>
                    <a:pt x="136" y="66"/>
                    <a:pt x="135" y="67"/>
                    <a:pt x="135" y="68"/>
                  </a:cubicBezTo>
                  <a:cubicBezTo>
                    <a:pt x="135" y="69"/>
                    <a:pt x="136" y="70"/>
                    <a:pt x="136" y="72"/>
                  </a:cubicBezTo>
                  <a:cubicBezTo>
                    <a:pt x="136" y="73"/>
                    <a:pt x="135" y="74"/>
                    <a:pt x="135" y="75"/>
                  </a:cubicBezTo>
                  <a:cubicBezTo>
                    <a:pt x="134" y="76"/>
                    <a:pt x="134" y="77"/>
                    <a:pt x="133" y="78"/>
                  </a:cubicBezTo>
                  <a:cubicBezTo>
                    <a:pt x="132" y="78"/>
                    <a:pt x="131" y="77"/>
                    <a:pt x="130" y="77"/>
                  </a:cubicBezTo>
                  <a:cubicBezTo>
                    <a:pt x="129" y="77"/>
                    <a:pt x="130" y="81"/>
                    <a:pt x="129" y="81"/>
                  </a:cubicBezTo>
                  <a:cubicBezTo>
                    <a:pt x="127" y="83"/>
                    <a:pt x="124" y="82"/>
                    <a:pt x="120" y="82"/>
                  </a:cubicBezTo>
                  <a:cubicBezTo>
                    <a:pt x="118" y="82"/>
                    <a:pt x="116" y="82"/>
                    <a:pt x="114" y="82"/>
                  </a:cubicBezTo>
                  <a:cubicBezTo>
                    <a:pt x="113" y="82"/>
                    <a:pt x="110" y="82"/>
                    <a:pt x="108" y="81"/>
                  </a:cubicBezTo>
                  <a:cubicBezTo>
                    <a:pt x="107" y="81"/>
                    <a:pt x="108" y="81"/>
                    <a:pt x="108" y="80"/>
                  </a:cubicBezTo>
                  <a:cubicBezTo>
                    <a:pt x="108" y="79"/>
                    <a:pt x="107" y="78"/>
                    <a:pt x="107" y="78"/>
                  </a:cubicBezTo>
                  <a:cubicBezTo>
                    <a:pt x="107" y="77"/>
                    <a:pt x="107" y="75"/>
                    <a:pt x="105" y="75"/>
                  </a:cubicBezTo>
                  <a:cubicBezTo>
                    <a:pt x="103" y="76"/>
                    <a:pt x="107" y="81"/>
                    <a:pt x="105" y="83"/>
                  </a:cubicBezTo>
                  <a:cubicBezTo>
                    <a:pt x="102" y="85"/>
                    <a:pt x="91" y="82"/>
                    <a:pt x="90" y="84"/>
                  </a:cubicBezTo>
                  <a:cubicBezTo>
                    <a:pt x="85" y="86"/>
                    <a:pt x="80" y="84"/>
                    <a:pt x="74" y="84"/>
                  </a:cubicBezTo>
                  <a:cubicBezTo>
                    <a:pt x="71" y="84"/>
                    <a:pt x="66" y="84"/>
                    <a:pt x="64" y="81"/>
                  </a:cubicBezTo>
                  <a:cubicBezTo>
                    <a:pt x="64" y="78"/>
                    <a:pt x="62" y="77"/>
                    <a:pt x="61" y="78"/>
                  </a:cubicBezTo>
                  <a:cubicBezTo>
                    <a:pt x="60" y="79"/>
                    <a:pt x="62" y="80"/>
                    <a:pt x="61" y="81"/>
                  </a:cubicBezTo>
                  <a:cubicBezTo>
                    <a:pt x="61" y="82"/>
                    <a:pt x="56" y="82"/>
                    <a:pt x="55" y="83"/>
                  </a:cubicBezTo>
                  <a:cubicBezTo>
                    <a:pt x="52" y="82"/>
                    <a:pt x="45" y="79"/>
                    <a:pt x="43" y="79"/>
                  </a:cubicBezTo>
                  <a:cubicBezTo>
                    <a:pt x="42" y="79"/>
                    <a:pt x="41" y="78"/>
                    <a:pt x="40" y="78"/>
                  </a:cubicBezTo>
                  <a:cubicBezTo>
                    <a:pt x="40" y="78"/>
                    <a:pt x="39" y="76"/>
                    <a:pt x="39" y="76"/>
                  </a:cubicBezTo>
                  <a:cubicBezTo>
                    <a:pt x="37" y="76"/>
                    <a:pt x="37" y="76"/>
                    <a:pt x="37" y="74"/>
                  </a:cubicBezTo>
                  <a:cubicBezTo>
                    <a:pt x="36" y="71"/>
                    <a:pt x="35" y="66"/>
                    <a:pt x="35" y="62"/>
                  </a:cubicBezTo>
                  <a:cubicBezTo>
                    <a:pt x="35" y="58"/>
                    <a:pt x="34" y="55"/>
                    <a:pt x="36" y="52"/>
                  </a:cubicBezTo>
                  <a:cubicBezTo>
                    <a:pt x="36" y="50"/>
                    <a:pt x="36" y="48"/>
                    <a:pt x="36" y="46"/>
                  </a:cubicBezTo>
                  <a:cubicBezTo>
                    <a:pt x="36" y="43"/>
                    <a:pt x="35" y="42"/>
                    <a:pt x="35" y="40"/>
                  </a:cubicBezTo>
                  <a:cubicBezTo>
                    <a:pt x="34" y="39"/>
                    <a:pt x="34" y="36"/>
                    <a:pt x="34" y="34"/>
                  </a:cubicBezTo>
                  <a:cubicBezTo>
                    <a:pt x="34" y="33"/>
                    <a:pt x="33" y="32"/>
                    <a:pt x="33" y="31"/>
                  </a:cubicBezTo>
                  <a:cubicBezTo>
                    <a:pt x="32" y="30"/>
                    <a:pt x="32" y="30"/>
                    <a:pt x="31" y="29"/>
                  </a:cubicBezTo>
                  <a:cubicBezTo>
                    <a:pt x="30" y="29"/>
                    <a:pt x="29" y="27"/>
                    <a:pt x="28" y="27"/>
                  </a:cubicBezTo>
                  <a:cubicBezTo>
                    <a:pt x="27" y="26"/>
                    <a:pt x="24" y="27"/>
                    <a:pt x="22" y="27"/>
                  </a:cubicBezTo>
                  <a:cubicBezTo>
                    <a:pt x="20" y="27"/>
                    <a:pt x="15" y="29"/>
                    <a:pt x="13" y="28"/>
                  </a:cubicBezTo>
                  <a:cubicBezTo>
                    <a:pt x="10" y="26"/>
                    <a:pt x="10" y="25"/>
                    <a:pt x="8" y="23"/>
                  </a:cubicBezTo>
                  <a:cubicBezTo>
                    <a:pt x="6" y="22"/>
                    <a:pt x="1" y="16"/>
                    <a:pt x="1" y="14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8"/>
                    <a:pt x="1" y="6"/>
                    <a:pt x="1" y="4"/>
                  </a:cubicBezTo>
                  <a:cubicBezTo>
                    <a:pt x="6" y="3"/>
                    <a:pt x="3" y="2"/>
                    <a:pt x="7" y="0"/>
                  </a:cubicBezTo>
                  <a:cubicBezTo>
                    <a:pt x="8" y="0"/>
                    <a:pt x="10" y="0"/>
                    <a:pt x="11" y="0"/>
                  </a:cubicBezTo>
                  <a:cubicBezTo>
                    <a:pt x="12" y="0"/>
                    <a:pt x="13" y="4"/>
                    <a:pt x="14" y="4"/>
                  </a:cubicBezTo>
                  <a:cubicBezTo>
                    <a:pt x="15" y="3"/>
                    <a:pt x="14" y="4"/>
                    <a:pt x="16" y="4"/>
                  </a:cubicBezTo>
                  <a:cubicBezTo>
                    <a:pt x="18" y="5"/>
                    <a:pt x="23" y="5"/>
                    <a:pt x="25" y="7"/>
                  </a:cubicBezTo>
                  <a:cubicBezTo>
                    <a:pt x="26" y="9"/>
                    <a:pt x="28" y="10"/>
                    <a:pt x="30" y="11"/>
                  </a:cubicBezTo>
                  <a:cubicBezTo>
                    <a:pt x="31" y="13"/>
                    <a:pt x="29" y="16"/>
                    <a:pt x="31" y="17"/>
                  </a:cubicBezTo>
                  <a:cubicBezTo>
                    <a:pt x="33" y="17"/>
                    <a:pt x="35" y="16"/>
                    <a:pt x="37" y="16"/>
                  </a:cubicBezTo>
                  <a:cubicBezTo>
                    <a:pt x="38" y="16"/>
                    <a:pt x="39" y="16"/>
                    <a:pt x="41" y="16"/>
                  </a:cubicBezTo>
                  <a:cubicBezTo>
                    <a:pt x="42" y="16"/>
                    <a:pt x="46" y="15"/>
                    <a:pt x="47" y="17"/>
                  </a:cubicBezTo>
                  <a:cubicBezTo>
                    <a:pt x="48" y="19"/>
                    <a:pt x="48" y="19"/>
                    <a:pt x="50" y="20"/>
                  </a:cubicBezTo>
                  <a:cubicBezTo>
                    <a:pt x="51" y="20"/>
                    <a:pt x="51" y="23"/>
                    <a:pt x="52" y="24"/>
                  </a:cubicBezTo>
                  <a:cubicBezTo>
                    <a:pt x="54" y="24"/>
                    <a:pt x="55" y="25"/>
                    <a:pt x="56" y="25"/>
                  </a:cubicBezTo>
                  <a:cubicBezTo>
                    <a:pt x="58" y="26"/>
                    <a:pt x="60" y="27"/>
                    <a:pt x="61" y="29"/>
                  </a:cubicBezTo>
                  <a:cubicBezTo>
                    <a:pt x="61" y="30"/>
                    <a:pt x="59" y="30"/>
                    <a:pt x="58" y="31"/>
                  </a:cubicBezTo>
                  <a:cubicBezTo>
                    <a:pt x="56" y="32"/>
                    <a:pt x="54" y="32"/>
                    <a:pt x="53" y="32"/>
                  </a:cubicBezTo>
                  <a:cubicBezTo>
                    <a:pt x="51" y="32"/>
                    <a:pt x="51" y="33"/>
                    <a:pt x="51" y="35"/>
                  </a:cubicBezTo>
                  <a:cubicBezTo>
                    <a:pt x="50" y="36"/>
                    <a:pt x="50" y="36"/>
                    <a:pt x="51" y="38"/>
                  </a:cubicBezTo>
                  <a:cubicBezTo>
                    <a:pt x="52" y="39"/>
                    <a:pt x="53" y="41"/>
                    <a:pt x="55" y="40"/>
                  </a:cubicBezTo>
                  <a:cubicBezTo>
                    <a:pt x="58" y="43"/>
                    <a:pt x="60" y="45"/>
                    <a:pt x="61" y="48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25" name="Freeform 152"/>
            <p:cNvSpPr>
              <a:spLocks/>
            </p:cNvSpPr>
            <p:nvPr/>
          </p:nvSpPr>
          <p:spPr bwMode="auto">
            <a:xfrm>
              <a:off x="7652909" y="1769350"/>
              <a:ext cx="32197" cy="38510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21" y="2"/>
                </a:cxn>
                <a:cxn ang="0">
                  <a:pos x="22" y="4"/>
                </a:cxn>
                <a:cxn ang="0">
                  <a:pos x="23" y="8"/>
                </a:cxn>
                <a:cxn ang="0">
                  <a:pos x="25" y="12"/>
                </a:cxn>
                <a:cxn ang="0">
                  <a:pos x="25" y="16"/>
                </a:cxn>
                <a:cxn ang="0">
                  <a:pos x="26" y="21"/>
                </a:cxn>
                <a:cxn ang="0">
                  <a:pos x="25" y="29"/>
                </a:cxn>
                <a:cxn ang="0">
                  <a:pos x="16" y="29"/>
                </a:cxn>
                <a:cxn ang="0">
                  <a:pos x="11" y="25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14" y="0"/>
                </a:cxn>
                <a:cxn ang="0">
                  <a:pos x="18" y="1"/>
                </a:cxn>
              </a:cxnLst>
              <a:rect l="0" t="0" r="r" b="b"/>
              <a:pathLst>
                <a:path w="26" h="31">
                  <a:moveTo>
                    <a:pt x="18" y="1"/>
                  </a:moveTo>
                  <a:cubicBezTo>
                    <a:pt x="19" y="2"/>
                    <a:pt x="20" y="2"/>
                    <a:pt x="21" y="2"/>
                  </a:cubicBezTo>
                  <a:cubicBezTo>
                    <a:pt x="21" y="3"/>
                    <a:pt x="21" y="4"/>
                    <a:pt x="22" y="4"/>
                  </a:cubicBezTo>
                  <a:cubicBezTo>
                    <a:pt x="22" y="5"/>
                    <a:pt x="22" y="7"/>
                    <a:pt x="23" y="8"/>
                  </a:cubicBezTo>
                  <a:cubicBezTo>
                    <a:pt x="24" y="10"/>
                    <a:pt x="25" y="10"/>
                    <a:pt x="25" y="12"/>
                  </a:cubicBezTo>
                  <a:cubicBezTo>
                    <a:pt x="25" y="13"/>
                    <a:pt x="25" y="15"/>
                    <a:pt x="25" y="16"/>
                  </a:cubicBezTo>
                  <a:cubicBezTo>
                    <a:pt x="25" y="18"/>
                    <a:pt x="26" y="19"/>
                    <a:pt x="26" y="21"/>
                  </a:cubicBezTo>
                  <a:cubicBezTo>
                    <a:pt x="26" y="22"/>
                    <a:pt x="26" y="28"/>
                    <a:pt x="25" y="29"/>
                  </a:cubicBezTo>
                  <a:cubicBezTo>
                    <a:pt x="23" y="31"/>
                    <a:pt x="18" y="30"/>
                    <a:pt x="16" y="29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9" y="25"/>
                    <a:pt x="7" y="24"/>
                    <a:pt x="5" y="23"/>
                  </a:cubicBezTo>
                  <a:cubicBezTo>
                    <a:pt x="4" y="22"/>
                    <a:pt x="4" y="22"/>
                    <a:pt x="3" y="21"/>
                  </a:cubicBezTo>
                  <a:cubicBezTo>
                    <a:pt x="2" y="21"/>
                    <a:pt x="1" y="19"/>
                    <a:pt x="1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1" y="11"/>
                    <a:pt x="3" y="9"/>
                    <a:pt x="5" y="7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8" y="2"/>
                    <a:pt x="12" y="1"/>
                    <a:pt x="14" y="0"/>
                  </a:cubicBezTo>
                  <a:cubicBezTo>
                    <a:pt x="16" y="0"/>
                    <a:pt x="17" y="1"/>
                    <a:pt x="18" y="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33" name="Freeform 153"/>
            <p:cNvSpPr>
              <a:spLocks/>
            </p:cNvSpPr>
            <p:nvPr/>
          </p:nvSpPr>
          <p:spPr bwMode="auto">
            <a:xfrm>
              <a:off x="7572101" y="1718214"/>
              <a:ext cx="73231" cy="80807"/>
            </a:xfrm>
            <a:custGeom>
              <a:avLst/>
              <a:gdLst/>
              <a:ahLst/>
              <a:cxnLst>
                <a:cxn ang="0">
                  <a:pos x="47" y="10"/>
                </a:cxn>
                <a:cxn ang="0">
                  <a:pos x="49" y="9"/>
                </a:cxn>
                <a:cxn ang="0">
                  <a:pos x="51" y="10"/>
                </a:cxn>
                <a:cxn ang="0">
                  <a:pos x="53" y="12"/>
                </a:cxn>
                <a:cxn ang="0">
                  <a:pos x="55" y="13"/>
                </a:cxn>
                <a:cxn ang="0">
                  <a:pos x="55" y="16"/>
                </a:cxn>
                <a:cxn ang="0">
                  <a:pos x="57" y="19"/>
                </a:cxn>
                <a:cxn ang="0">
                  <a:pos x="58" y="25"/>
                </a:cxn>
                <a:cxn ang="0">
                  <a:pos x="57" y="31"/>
                </a:cxn>
                <a:cxn ang="0">
                  <a:pos x="58" y="34"/>
                </a:cxn>
                <a:cxn ang="0">
                  <a:pos x="59" y="39"/>
                </a:cxn>
                <a:cxn ang="0">
                  <a:pos x="56" y="50"/>
                </a:cxn>
                <a:cxn ang="0">
                  <a:pos x="55" y="59"/>
                </a:cxn>
                <a:cxn ang="0">
                  <a:pos x="41" y="63"/>
                </a:cxn>
                <a:cxn ang="0">
                  <a:pos x="36" y="59"/>
                </a:cxn>
                <a:cxn ang="0">
                  <a:pos x="35" y="54"/>
                </a:cxn>
                <a:cxn ang="0">
                  <a:pos x="34" y="48"/>
                </a:cxn>
                <a:cxn ang="0">
                  <a:pos x="37" y="46"/>
                </a:cxn>
                <a:cxn ang="0">
                  <a:pos x="36" y="42"/>
                </a:cxn>
                <a:cxn ang="0">
                  <a:pos x="32" y="42"/>
                </a:cxn>
                <a:cxn ang="0">
                  <a:pos x="29" y="41"/>
                </a:cxn>
                <a:cxn ang="0">
                  <a:pos x="26" y="43"/>
                </a:cxn>
                <a:cxn ang="0">
                  <a:pos x="21" y="44"/>
                </a:cxn>
                <a:cxn ang="0">
                  <a:pos x="16" y="43"/>
                </a:cxn>
                <a:cxn ang="0">
                  <a:pos x="13" y="39"/>
                </a:cxn>
                <a:cxn ang="0">
                  <a:pos x="11" y="36"/>
                </a:cxn>
                <a:cxn ang="0">
                  <a:pos x="10" y="34"/>
                </a:cxn>
                <a:cxn ang="0">
                  <a:pos x="7" y="31"/>
                </a:cxn>
                <a:cxn ang="0">
                  <a:pos x="5" y="25"/>
                </a:cxn>
                <a:cxn ang="0">
                  <a:pos x="5" y="21"/>
                </a:cxn>
                <a:cxn ang="0">
                  <a:pos x="2" y="17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1" y="9"/>
                </a:cxn>
                <a:cxn ang="0">
                  <a:pos x="13" y="12"/>
                </a:cxn>
                <a:cxn ang="0">
                  <a:pos x="14" y="16"/>
                </a:cxn>
                <a:cxn ang="0">
                  <a:pos x="19" y="20"/>
                </a:cxn>
                <a:cxn ang="0">
                  <a:pos x="19" y="26"/>
                </a:cxn>
                <a:cxn ang="0">
                  <a:pos x="22" y="29"/>
                </a:cxn>
                <a:cxn ang="0">
                  <a:pos x="24" y="33"/>
                </a:cxn>
                <a:cxn ang="0">
                  <a:pos x="25" y="29"/>
                </a:cxn>
                <a:cxn ang="0">
                  <a:pos x="23" y="21"/>
                </a:cxn>
                <a:cxn ang="0">
                  <a:pos x="23" y="14"/>
                </a:cxn>
                <a:cxn ang="0">
                  <a:pos x="30" y="18"/>
                </a:cxn>
                <a:cxn ang="0">
                  <a:pos x="32" y="22"/>
                </a:cxn>
                <a:cxn ang="0">
                  <a:pos x="34" y="25"/>
                </a:cxn>
                <a:cxn ang="0">
                  <a:pos x="37" y="24"/>
                </a:cxn>
                <a:cxn ang="0">
                  <a:pos x="35" y="20"/>
                </a:cxn>
                <a:cxn ang="0">
                  <a:pos x="32" y="13"/>
                </a:cxn>
                <a:cxn ang="0">
                  <a:pos x="29" y="10"/>
                </a:cxn>
                <a:cxn ang="0">
                  <a:pos x="28" y="7"/>
                </a:cxn>
                <a:cxn ang="0">
                  <a:pos x="30" y="2"/>
                </a:cxn>
                <a:cxn ang="0">
                  <a:pos x="36" y="1"/>
                </a:cxn>
                <a:cxn ang="0">
                  <a:pos x="47" y="10"/>
                </a:cxn>
              </a:cxnLst>
              <a:rect l="0" t="0" r="r" b="b"/>
              <a:pathLst>
                <a:path w="59" h="65">
                  <a:moveTo>
                    <a:pt x="47" y="10"/>
                  </a:moveTo>
                  <a:cubicBezTo>
                    <a:pt x="49" y="10"/>
                    <a:pt x="49" y="11"/>
                    <a:pt x="49" y="9"/>
                  </a:cubicBezTo>
                  <a:cubicBezTo>
                    <a:pt x="50" y="9"/>
                    <a:pt x="50" y="10"/>
                    <a:pt x="51" y="10"/>
                  </a:cubicBezTo>
                  <a:cubicBezTo>
                    <a:pt x="51" y="11"/>
                    <a:pt x="52" y="12"/>
                    <a:pt x="53" y="12"/>
                  </a:cubicBezTo>
                  <a:cubicBezTo>
                    <a:pt x="54" y="12"/>
                    <a:pt x="54" y="13"/>
                    <a:pt x="55" y="13"/>
                  </a:cubicBezTo>
                  <a:cubicBezTo>
                    <a:pt x="55" y="13"/>
                    <a:pt x="55" y="15"/>
                    <a:pt x="55" y="16"/>
                  </a:cubicBezTo>
                  <a:cubicBezTo>
                    <a:pt x="56" y="17"/>
                    <a:pt x="57" y="18"/>
                    <a:pt x="57" y="19"/>
                  </a:cubicBezTo>
                  <a:cubicBezTo>
                    <a:pt x="57" y="21"/>
                    <a:pt x="58" y="23"/>
                    <a:pt x="58" y="25"/>
                  </a:cubicBezTo>
                  <a:cubicBezTo>
                    <a:pt x="58" y="27"/>
                    <a:pt x="57" y="29"/>
                    <a:pt x="57" y="31"/>
                  </a:cubicBezTo>
                  <a:cubicBezTo>
                    <a:pt x="56" y="32"/>
                    <a:pt x="58" y="33"/>
                    <a:pt x="58" y="34"/>
                  </a:cubicBezTo>
                  <a:cubicBezTo>
                    <a:pt x="57" y="36"/>
                    <a:pt x="58" y="37"/>
                    <a:pt x="59" y="39"/>
                  </a:cubicBezTo>
                  <a:cubicBezTo>
                    <a:pt x="59" y="42"/>
                    <a:pt x="58" y="47"/>
                    <a:pt x="56" y="50"/>
                  </a:cubicBezTo>
                  <a:cubicBezTo>
                    <a:pt x="55" y="53"/>
                    <a:pt x="56" y="56"/>
                    <a:pt x="55" y="59"/>
                  </a:cubicBezTo>
                  <a:cubicBezTo>
                    <a:pt x="53" y="62"/>
                    <a:pt x="45" y="65"/>
                    <a:pt x="41" y="63"/>
                  </a:cubicBezTo>
                  <a:cubicBezTo>
                    <a:pt x="40" y="62"/>
                    <a:pt x="37" y="61"/>
                    <a:pt x="36" y="59"/>
                  </a:cubicBezTo>
                  <a:cubicBezTo>
                    <a:pt x="35" y="58"/>
                    <a:pt x="36" y="56"/>
                    <a:pt x="35" y="54"/>
                  </a:cubicBezTo>
                  <a:cubicBezTo>
                    <a:pt x="33" y="51"/>
                    <a:pt x="32" y="50"/>
                    <a:pt x="34" y="48"/>
                  </a:cubicBezTo>
                  <a:cubicBezTo>
                    <a:pt x="35" y="47"/>
                    <a:pt x="37" y="47"/>
                    <a:pt x="37" y="46"/>
                  </a:cubicBezTo>
                  <a:cubicBezTo>
                    <a:pt x="38" y="45"/>
                    <a:pt x="38" y="42"/>
                    <a:pt x="36" y="42"/>
                  </a:cubicBezTo>
                  <a:cubicBezTo>
                    <a:pt x="35" y="42"/>
                    <a:pt x="34" y="42"/>
                    <a:pt x="32" y="42"/>
                  </a:cubicBezTo>
                  <a:cubicBezTo>
                    <a:pt x="32" y="42"/>
                    <a:pt x="30" y="41"/>
                    <a:pt x="29" y="41"/>
                  </a:cubicBezTo>
                  <a:cubicBezTo>
                    <a:pt x="28" y="41"/>
                    <a:pt x="27" y="43"/>
                    <a:pt x="26" y="43"/>
                  </a:cubicBezTo>
                  <a:cubicBezTo>
                    <a:pt x="24" y="44"/>
                    <a:pt x="22" y="44"/>
                    <a:pt x="21" y="44"/>
                  </a:cubicBezTo>
                  <a:cubicBezTo>
                    <a:pt x="19" y="44"/>
                    <a:pt x="18" y="44"/>
                    <a:pt x="16" y="43"/>
                  </a:cubicBezTo>
                  <a:cubicBezTo>
                    <a:pt x="14" y="42"/>
                    <a:pt x="14" y="42"/>
                    <a:pt x="13" y="39"/>
                  </a:cubicBezTo>
                  <a:cubicBezTo>
                    <a:pt x="13" y="37"/>
                    <a:pt x="13" y="37"/>
                    <a:pt x="11" y="36"/>
                  </a:cubicBezTo>
                  <a:cubicBezTo>
                    <a:pt x="11" y="35"/>
                    <a:pt x="10" y="34"/>
                    <a:pt x="10" y="34"/>
                  </a:cubicBezTo>
                  <a:cubicBezTo>
                    <a:pt x="9" y="33"/>
                    <a:pt x="8" y="32"/>
                    <a:pt x="7" y="31"/>
                  </a:cubicBezTo>
                  <a:cubicBezTo>
                    <a:pt x="6" y="30"/>
                    <a:pt x="5" y="27"/>
                    <a:pt x="5" y="25"/>
                  </a:cubicBezTo>
                  <a:cubicBezTo>
                    <a:pt x="5" y="23"/>
                    <a:pt x="5" y="22"/>
                    <a:pt x="5" y="21"/>
                  </a:cubicBezTo>
                  <a:cubicBezTo>
                    <a:pt x="4" y="19"/>
                    <a:pt x="3" y="19"/>
                    <a:pt x="2" y="17"/>
                  </a:cubicBezTo>
                  <a:cubicBezTo>
                    <a:pt x="2" y="16"/>
                    <a:pt x="2" y="15"/>
                    <a:pt x="1" y="13"/>
                  </a:cubicBezTo>
                  <a:cubicBezTo>
                    <a:pt x="1" y="12"/>
                    <a:pt x="0" y="11"/>
                    <a:pt x="1" y="10"/>
                  </a:cubicBezTo>
                  <a:cubicBezTo>
                    <a:pt x="1" y="9"/>
                    <a:pt x="2" y="8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6" y="7"/>
                    <a:pt x="6" y="5"/>
                    <a:pt x="7" y="5"/>
                  </a:cubicBezTo>
                  <a:cubicBezTo>
                    <a:pt x="9" y="5"/>
                    <a:pt x="10" y="8"/>
                    <a:pt x="11" y="9"/>
                  </a:cubicBezTo>
                  <a:cubicBezTo>
                    <a:pt x="12" y="10"/>
                    <a:pt x="13" y="11"/>
                    <a:pt x="13" y="12"/>
                  </a:cubicBezTo>
                  <a:cubicBezTo>
                    <a:pt x="14" y="13"/>
                    <a:pt x="14" y="15"/>
                    <a:pt x="14" y="16"/>
                  </a:cubicBezTo>
                  <a:cubicBezTo>
                    <a:pt x="15" y="18"/>
                    <a:pt x="18" y="18"/>
                    <a:pt x="19" y="20"/>
                  </a:cubicBezTo>
                  <a:cubicBezTo>
                    <a:pt x="19" y="21"/>
                    <a:pt x="18" y="24"/>
                    <a:pt x="19" y="26"/>
                  </a:cubicBezTo>
                  <a:cubicBezTo>
                    <a:pt x="20" y="27"/>
                    <a:pt x="21" y="28"/>
                    <a:pt x="22" y="29"/>
                  </a:cubicBezTo>
                  <a:cubicBezTo>
                    <a:pt x="22" y="30"/>
                    <a:pt x="22" y="33"/>
                    <a:pt x="24" y="33"/>
                  </a:cubicBezTo>
                  <a:cubicBezTo>
                    <a:pt x="26" y="33"/>
                    <a:pt x="25" y="30"/>
                    <a:pt x="25" y="29"/>
                  </a:cubicBezTo>
                  <a:cubicBezTo>
                    <a:pt x="25" y="26"/>
                    <a:pt x="24" y="24"/>
                    <a:pt x="23" y="21"/>
                  </a:cubicBezTo>
                  <a:cubicBezTo>
                    <a:pt x="22" y="20"/>
                    <a:pt x="22" y="15"/>
                    <a:pt x="23" y="14"/>
                  </a:cubicBezTo>
                  <a:cubicBezTo>
                    <a:pt x="25" y="11"/>
                    <a:pt x="29" y="17"/>
                    <a:pt x="30" y="18"/>
                  </a:cubicBezTo>
                  <a:cubicBezTo>
                    <a:pt x="31" y="19"/>
                    <a:pt x="31" y="21"/>
                    <a:pt x="32" y="22"/>
                  </a:cubicBezTo>
                  <a:cubicBezTo>
                    <a:pt x="32" y="23"/>
                    <a:pt x="34" y="23"/>
                    <a:pt x="34" y="25"/>
                  </a:cubicBezTo>
                  <a:cubicBezTo>
                    <a:pt x="35" y="25"/>
                    <a:pt x="37" y="25"/>
                    <a:pt x="37" y="24"/>
                  </a:cubicBezTo>
                  <a:cubicBezTo>
                    <a:pt x="38" y="22"/>
                    <a:pt x="36" y="22"/>
                    <a:pt x="35" y="20"/>
                  </a:cubicBezTo>
                  <a:cubicBezTo>
                    <a:pt x="34" y="19"/>
                    <a:pt x="33" y="14"/>
                    <a:pt x="32" y="13"/>
                  </a:cubicBezTo>
                  <a:cubicBezTo>
                    <a:pt x="31" y="12"/>
                    <a:pt x="30" y="12"/>
                    <a:pt x="29" y="10"/>
                  </a:cubicBezTo>
                  <a:cubicBezTo>
                    <a:pt x="28" y="9"/>
                    <a:pt x="28" y="8"/>
                    <a:pt x="28" y="7"/>
                  </a:cubicBezTo>
                  <a:cubicBezTo>
                    <a:pt x="28" y="5"/>
                    <a:pt x="28" y="3"/>
                    <a:pt x="30" y="2"/>
                  </a:cubicBezTo>
                  <a:cubicBezTo>
                    <a:pt x="32" y="0"/>
                    <a:pt x="34" y="0"/>
                    <a:pt x="36" y="1"/>
                  </a:cubicBezTo>
                  <a:cubicBezTo>
                    <a:pt x="40" y="4"/>
                    <a:pt x="45" y="10"/>
                    <a:pt x="47" y="1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34" name="Freeform 154"/>
            <p:cNvSpPr>
              <a:spLocks/>
            </p:cNvSpPr>
            <p:nvPr/>
          </p:nvSpPr>
          <p:spPr bwMode="auto">
            <a:xfrm>
              <a:off x="7563263" y="1598266"/>
              <a:ext cx="66919" cy="79544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5"/>
                </a:cxn>
                <a:cxn ang="0">
                  <a:pos x="22" y="7"/>
                </a:cxn>
                <a:cxn ang="0">
                  <a:pos x="24" y="10"/>
                </a:cxn>
                <a:cxn ang="0">
                  <a:pos x="27" y="15"/>
                </a:cxn>
                <a:cxn ang="0">
                  <a:pos x="27" y="12"/>
                </a:cxn>
                <a:cxn ang="0">
                  <a:pos x="29" y="11"/>
                </a:cxn>
                <a:cxn ang="0">
                  <a:pos x="32" y="12"/>
                </a:cxn>
                <a:cxn ang="0">
                  <a:pos x="34" y="15"/>
                </a:cxn>
                <a:cxn ang="0">
                  <a:pos x="37" y="18"/>
                </a:cxn>
                <a:cxn ang="0">
                  <a:pos x="38" y="23"/>
                </a:cxn>
                <a:cxn ang="0">
                  <a:pos x="42" y="24"/>
                </a:cxn>
                <a:cxn ang="0">
                  <a:pos x="44" y="23"/>
                </a:cxn>
                <a:cxn ang="0">
                  <a:pos x="45" y="27"/>
                </a:cxn>
                <a:cxn ang="0">
                  <a:pos x="48" y="32"/>
                </a:cxn>
                <a:cxn ang="0">
                  <a:pos x="50" y="42"/>
                </a:cxn>
                <a:cxn ang="0">
                  <a:pos x="52" y="47"/>
                </a:cxn>
                <a:cxn ang="0">
                  <a:pos x="54" y="55"/>
                </a:cxn>
                <a:cxn ang="0">
                  <a:pos x="50" y="62"/>
                </a:cxn>
                <a:cxn ang="0">
                  <a:pos x="46" y="64"/>
                </a:cxn>
                <a:cxn ang="0">
                  <a:pos x="42" y="60"/>
                </a:cxn>
                <a:cxn ang="0">
                  <a:pos x="34" y="50"/>
                </a:cxn>
                <a:cxn ang="0">
                  <a:pos x="28" y="47"/>
                </a:cxn>
                <a:cxn ang="0">
                  <a:pos x="22" y="51"/>
                </a:cxn>
                <a:cxn ang="0">
                  <a:pos x="21" y="46"/>
                </a:cxn>
                <a:cxn ang="0">
                  <a:pos x="24" y="43"/>
                </a:cxn>
                <a:cxn ang="0">
                  <a:pos x="19" y="43"/>
                </a:cxn>
                <a:cxn ang="0">
                  <a:pos x="16" y="45"/>
                </a:cxn>
                <a:cxn ang="0">
                  <a:pos x="10" y="46"/>
                </a:cxn>
                <a:cxn ang="0">
                  <a:pos x="6" y="44"/>
                </a:cxn>
                <a:cxn ang="0">
                  <a:pos x="5" y="40"/>
                </a:cxn>
                <a:cxn ang="0">
                  <a:pos x="5" y="35"/>
                </a:cxn>
                <a:cxn ang="0">
                  <a:pos x="10" y="33"/>
                </a:cxn>
                <a:cxn ang="0">
                  <a:pos x="17" y="36"/>
                </a:cxn>
                <a:cxn ang="0">
                  <a:pos x="18" y="32"/>
                </a:cxn>
                <a:cxn ang="0">
                  <a:pos x="16" y="29"/>
                </a:cxn>
                <a:cxn ang="0">
                  <a:pos x="17" y="26"/>
                </a:cxn>
                <a:cxn ang="0">
                  <a:pos x="13" y="24"/>
                </a:cxn>
                <a:cxn ang="0">
                  <a:pos x="14" y="18"/>
                </a:cxn>
                <a:cxn ang="0">
                  <a:pos x="11" y="17"/>
                </a:cxn>
                <a:cxn ang="0">
                  <a:pos x="10" y="18"/>
                </a:cxn>
                <a:cxn ang="0">
                  <a:pos x="7" y="25"/>
                </a:cxn>
                <a:cxn ang="0">
                  <a:pos x="6" y="22"/>
                </a:cxn>
                <a:cxn ang="0">
                  <a:pos x="7" y="19"/>
                </a:cxn>
                <a:cxn ang="0">
                  <a:pos x="5" y="16"/>
                </a:cxn>
                <a:cxn ang="0">
                  <a:pos x="1" y="15"/>
                </a:cxn>
                <a:cxn ang="0">
                  <a:pos x="2" y="6"/>
                </a:cxn>
                <a:cxn ang="0">
                  <a:pos x="6" y="4"/>
                </a:cxn>
                <a:cxn ang="0">
                  <a:pos x="11" y="1"/>
                </a:cxn>
                <a:cxn ang="0">
                  <a:pos x="17" y="1"/>
                </a:cxn>
              </a:cxnLst>
              <a:rect l="0" t="0" r="r" b="b"/>
              <a:pathLst>
                <a:path w="54" h="64">
                  <a:moveTo>
                    <a:pt x="17" y="1"/>
                  </a:moveTo>
                  <a:cubicBezTo>
                    <a:pt x="19" y="1"/>
                    <a:pt x="20" y="2"/>
                    <a:pt x="21" y="5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2"/>
                    <a:pt x="27" y="16"/>
                    <a:pt x="27" y="15"/>
                  </a:cubicBezTo>
                  <a:cubicBezTo>
                    <a:pt x="28" y="14"/>
                    <a:pt x="27" y="13"/>
                    <a:pt x="27" y="12"/>
                  </a:cubicBezTo>
                  <a:cubicBezTo>
                    <a:pt x="27" y="11"/>
                    <a:pt x="27" y="11"/>
                    <a:pt x="29" y="11"/>
                  </a:cubicBezTo>
                  <a:cubicBezTo>
                    <a:pt x="30" y="11"/>
                    <a:pt x="31" y="11"/>
                    <a:pt x="32" y="12"/>
                  </a:cubicBezTo>
                  <a:cubicBezTo>
                    <a:pt x="32" y="13"/>
                    <a:pt x="34" y="14"/>
                    <a:pt x="34" y="15"/>
                  </a:cubicBezTo>
                  <a:cubicBezTo>
                    <a:pt x="35" y="16"/>
                    <a:pt x="37" y="16"/>
                    <a:pt x="37" y="18"/>
                  </a:cubicBezTo>
                  <a:cubicBezTo>
                    <a:pt x="37" y="20"/>
                    <a:pt x="36" y="21"/>
                    <a:pt x="38" y="23"/>
                  </a:cubicBezTo>
                  <a:cubicBezTo>
                    <a:pt x="40" y="25"/>
                    <a:pt x="40" y="25"/>
                    <a:pt x="42" y="24"/>
                  </a:cubicBezTo>
                  <a:cubicBezTo>
                    <a:pt x="43" y="22"/>
                    <a:pt x="42" y="22"/>
                    <a:pt x="44" y="23"/>
                  </a:cubicBezTo>
                  <a:cubicBezTo>
                    <a:pt x="45" y="24"/>
                    <a:pt x="45" y="26"/>
                    <a:pt x="45" y="27"/>
                  </a:cubicBezTo>
                  <a:cubicBezTo>
                    <a:pt x="46" y="29"/>
                    <a:pt x="47" y="30"/>
                    <a:pt x="48" y="32"/>
                  </a:cubicBezTo>
                  <a:cubicBezTo>
                    <a:pt x="50" y="34"/>
                    <a:pt x="49" y="39"/>
                    <a:pt x="50" y="42"/>
                  </a:cubicBezTo>
                  <a:cubicBezTo>
                    <a:pt x="50" y="44"/>
                    <a:pt x="52" y="45"/>
                    <a:pt x="52" y="47"/>
                  </a:cubicBezTo>
                  <a:cubicBezTo>
                    <a:pt x="52" y="50"/>
                    <a:pt x="53" y="52"/>
                    <a:pt x="54" y="55"/>
                  </a:cubicBezTo>
                  <a:cubicBezTo>
                    <a:pt x="54" y="57"/>
                    <a:pt x="52" y="61"/>
                    <a:pt x="50" y="62"/>
                  </a:cubicBezTo>
                  <a:cubicBezTo>
                    <a:pt x="49" y="63"/>
                    <a:pt x="46" y="64"/>
                    <a:pt x="46" y="64"/>
                  </a:cubicBezTo>
                  <a:cubicBezTo>
                    <a:pt x="44" y="63"/>
                    <a:pt x="43" y="62"/>
                    <a:pt x="42" y="60"/>
                  </a:cubicBezTo>
                  <a:cubicBezTo>
                    <a:pt x="39" y="57"/>
                    <a:pt x="38" y="52"/>
                    <a:pt x="34" y="50"/>
                  </a:cubicBezTo>
                  <a:cubicBezTo>
                    <a:pt x="32" y="48"/>
                    <a:pt x="30" y="46"/>
                    <a:pt x="28" y="47"/>
                  </a:cubicBezTo>
                  <a:cubicBezTo>
                    <a:pt x="25" y="47"/>
                    <a:pt x="25" y="50"/>
                    <a:pt x="22" y="51"/>
                  </a:cubicBezTo>
                  <a:cubicBezTo>
                    <a:pt x="22" y="49"/>
                    <a:pt x="21" y="48"/>
                    <a:pt x="21" y="46"/>
                  </a:cubicBezTo>
                  <a:cubicBezTo>
                    <a:pt x="22" y="45"/>
                    <a:pt x="24" y="44"/>
                    <a:pt x="24" y="43"/>
                  </a:cubicBezTo>
                  <a:cubicBezTo>
                    <a:pt x="23" y="42"/>
                    <a:pt x="20" y="42"/>
                    <a:pt x="19" y="43"/>
                  </a:cubicBezTo>
                  <a:cubicBezTo>
                    <a:pt x="17" y="43"/>
                    <a:pt x="17" y="44"/>
                    <a:pt x="16" y="45"/>
                  </a:cubicBezTo>
                  <a:cubicBezTo>
                    <a:pt x="14" y="46"/>
                    <a:pt x="12" y="46"/>
                    <a:pt x="10" y="46"/>
                  </a:cubicBezTo>
                  <a:cubicBezTo>
                    <a:pt x="9" y="46"/>
                    <a:pt x="8" y="45"/>
                    <a:pt x="6" y="44"/>
                  </a:cubicBezTo>
                  <a:cubicBezTo>
                    <a:pt x="5" y="43"/>
                    <a:pt x="5" y="42"/>
                    <a:pt x="5" y="40"/>
                  </a:cubicBezTo>
                  <a:cubicBezTo>
                    <a:pt x="5" y="39"/>
                    <a:pt x="5" y="36"/>
                    <a:pt x="5" y="35"/>
                  </a:cubicBezTo>
                  <a:cubicBezTo>
                    <a:pt x="7" y="34"/>
                    <a:pt x="8" y="33"/>
                    <a:pt x="10" y="33"/>
                  </a:cubicBezTo>
                  <a:cubicBezTo>
                    <a:pt x="12" y="34"/>
                    <a:pt x="16" y="37"/>
                    <a:pt x="17" y="36"/>
                  </a:cubicBezTo>
                  <a:cubicBezTo>
                    <a:pt x="18" y="35"/>
                    <a:pt x="19" y="34"/>
                    <a:pt x="18" y="32"/>
                  </a:cubicBezTo>
                  <a:cubicBezTo>
                    <a:pt x="17" y="31"/>
                    <a:pt x="15" y="31"/>
                    <a:pt x="16" y="29"/>
                  </a:cubicBezTo>
                  <a:cubicBezTo>
                    <a:pt x="16" y="28"/>
                    <a:pt x="17" y="27"/>
                    <a:pt x="17" y="26"/>
                  </a:cubicBezTo>
                  <a:cubicBezTo>
                    <a:pt x="18" y="25"/>
                    <a:pt x="14" y="25"/>
                    <a:pt x="13" y="24"/>
                  </a:cubicBezTo>
                  <a:cubicBezTo>
                    <a:pt x="12" y="24"/>
                    <a:pt x="15" y="19"/>
                    <a:pt x="14" y="18"/>
                  </a:cubicBezTo>
                  <a:cubicBezTo>
                    <a:pt x="13" y="18"/>
                    <a:pt x="11" y="17"/>
                    <a:pt x="11" y="17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9" y="21"/>
                    <a:pt x="10" y="23"/>
                    <a:pt x="7" y="25"/>
                  </a:cubicBezTo>
                  <a:cubicBezTo>
                    <a:pt x="6" y="24"/>
                    <a:pt x="5" y="23"/>
                    <a:pt x="6" y="22"/>
                  </a:cubicBezTo>
                  <a:cubicBezTo>
                    <a:pt x="6" y="21"/>
                    <a:pt x="7" y="20"/>
                    <a:pt x="7" y="19"/>
                  </a:cubicBezTo>
                  <a:cubicBezTo>
                    <a:pt x="8" y="17"/>
                    <a:pt x="7" y="16"/>
                    <a:pt x="5" y="16"/>
                  </a:cubicBezTo>
                  <a:cubicBezTo>
                    <a:pt x="4" y="15"/>
                    <a:pt x="2" y="15"/>
                    <a:pt x="1" y="15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2" y="4"/>
                    <a:pt x="4" y="5"/>
                    <a:pt x="6" y="4"/>
                  </a:cubicBezTo>
                  <a:cubicBezTo>
                    <a:pt x="7" y="3"/>
                    <a:pt x="10" y="3"/>
                    <a:pt x="11" y="1"/>
                  </a:cubicBezTo>
                  <a:cubicBezTo>
                    <a:pt x="13" y="0"/>
                    <a:pt x="15" y="0"/>
                    <a:pt x="17" y="1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36" name="Freeform 155"/>
            <p:cNvSpPr>
              <a:spLocks/>
            </p:cNvSpPr>
            <p:nvPr/>
          </p:nvSpPr>
          <p:spPr bwMode="auto">
            <a:xfrm>
              <a:off x="7635232" y="1626675"/>
              <a:ext cx="34722" cy="5113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4" y="5"/>
                </a:cxn>
                <a:cxn ang="0">
                  <a:pos x="18" y="9"/>
                </a:cxn>
                <a:cxn ang="0">
                  <a:pos x="21" y="13"/>
                </a:cxn>
                <a:cxn ang="0">
                  <a:pos x="25" y="14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8" y="29"/>
                </a:cxn>
                <a:cxn ang="0">
                  <a:pos x="25" y="33"/>
                </a:cxn>
                <a:cxn ang="0">
                  <a:pos x="18" y="37"/>
                </a:cxn>
                <a:cxn ang="0">
                  <a:pos x="11" y="40"/>
                </a:cxn>
                <a:cxn ang="0">
                  <a:pos x="8" y="36"/>
                </a:cxn>
                <a:cxn ang="0">
                  <a:pos x="7" y="30"/>
                </a:cxn>
                <a:cxn ang="0">
                  <a:pos x="13" y="29"/>
                </a:cxn>
                <a:cxn ang="0">
                  <a:pos x="11" y="26"/>
                </a:cxn>
                <a:cxn ang="0">
                  <a:pos x="4" y="24"/>
                </a:cxn>
                <a:cxn ang="0">
                  <a:pos x="0" y="13"/>
                </a:cxn>
                <a:cxn ang="0">
                  <a:pos x="1" y="7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1"/>
                </a:cxn>
                <a:cxn ang="0">
                  <a:pos x="10" y="4"/>
                </a:cxn>
              </a:cxnLst>
              <a:rect l="0" t="0" r="r" b="b"/>
              <a:pathLst>
                <a:path w="28" h="41">
                  <a:moveTo>
                    <a:pt x="10" y="4"/>
                  </a:moveTo>
                  <a:cubicBezTo>
                    <a:pt x="11" y="4"/>
                    <a:pt x="13" y="4"/>
                    <a:pt x="14" y="5"/>
                  </a:cubicBezTo>
                  <a:cubicBezTo>
                    <a:pt x="15" y="8"/>
                    <a:pt x="15" y="8"/>
                    <a:pt x="18" y="9"/>
                  </a:cubicBezTo>
                  <a:cubicBezTo>
                    <a:pt x="19" y="9"/>
                    <a:pt x="20" y="13"/>
                    <a:pt x="21" y="13"/>
                  </a:cubicBezTo>
                  <a:cubicBezTo>
                    <a:pt x="23" y="13"/>
                    <a:pt x="24" y="13"/>
                    <a:pt x="25" y="14"/>
                  </a:cubicBezTo>
                  <a:cubicBezTo>
                    <a:pt x="26" y="15"/>
                    <a:pt x="28" y="17"/>
                    <a:pt x="28" y="19"/>
                  </a:cubicBezTo>
                  <a:cubicBezTo>
                    <a:pt x="28" y="20"/>
                    <a:pt x="26" y="21"/>
                    <a:pt x="26" y="22"/>
                  </a:cubicBezTo>
                  <a:cubicBezTo>
                    <a:pt x="25" y="23"/>
                    <a:pt x="28" y="27"/>
                    <a:pt x="28" y="29"/>
                  </a:cubicBezTo>
                  <a:cubicBezTo>
                    <a:pt x="28" y="31"/>
                    <a:pt x="26" y="30"/>
                    <a:pt x="25" y="33"/>
                  </a:cubicBezTo>
                  <a:cubicBezTo>
                    <a:pt x="24" y="36"/>
                    <a:pt x="21" y="36"/>
                    <a:pt x="18" y="37"/>
                  </a:cubicBezTo>
                  <a:cubicBezTo>
                    <a:pt x="16" y="37"/>
                    <a:pt x="12" y="41"/>
                    <a:pt x="11" y="40"/>
                  </a:cubicBezTo>
                  <a:cubicBezTo>
                    <a:pt x="9" y="39"/>
                    <a:pt x="9" y="37"/>
                    <a:pt x="8" y="36"/>
                  </a:cubicBezTo>
                  <a:cubicBezTo>
                    <a:pt x="7" y="35"/>
                    <a:pt x="4" y="31"/>
                    <a:pt x="7" y="30"/>
                  </a:cubicBezTo>
                  <a:cubicBezTo>
                    <a:pt x="8" y="29"/>
                    <a:pt x="12" y="30"/>
                    <a:pt x="13" y="29"/>
                  </a:cubicBezTo>
                  <a:cubicBezTo>
                    <a:pt x="13" y="27"/>
                    <a:pt x="12" y="27"/>
                    <a:pt x="11" y="26"/>
                  </a:cubicBezTo>
                  <a:cubicBezTo>
                    <a:pt x="8" y="26"/>
                    <a:pt x="5" y="28"/>
                    <a:pt x="4" y="24"/>
                  </a:cubicBezTo>
                  <a:cubicBezTo>
                    <a:pt x="4" y="21"/>
                    <a:pt x="1" y="16"/>
                    <a:pt x="0" y="13"/>
                  </a:cubicBezTo>
                  <a:cubicBezTo>
                    <a:pt x="0" y="12"/>
                    <a:pt x="1" y="8"/>
                    <a:pt x="1" y="7"/>
                  </a:cubicBezTo>
                  <a:cubicBezTo>
                    <a:pt x="0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8" y="2"/>
                    <a:pt x="9" y="3"/>
                    <a:pt x="10" y="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38" name="Line 157"/>
            <p:cNvSpPr>
              <a:spLocks noChangeShapeType="1"/>
            </p:cNvSpPr>
            <p:nvPr/>
          </p:nvSpPr>
          <p:spPr bwMode="auto">
            <a:xfrm>
              <a:off x="7763387" y="1907605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39" name="Line 158"/>
            <p:cNvSpPr>
              <a:spLocks noChangeShapeType="1"/>
            </p:cNvSpPr>
            <p:nvPr/>
          </p:nvSpPr>
          <p:spPr bwMode="auto">
            <a:xfrm>
              <a:off x="7763387" y="1907605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0" name="Freeform 161"/>
            <p:cNvSpPr>
              <a:spLocks/>
            </p:cNvSpPr>
            <p:nvPr/>
          </p:nvSpPr>
          <p:spPr bwMode="auto">
            <a:xfrm>
              <a:off x="7721090" y="2788276"/>
              <a:ext cx="20833" cy="11995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4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7" y="9"/>
                </a:cxn>
                <a:cxn ang="0">
                  <a:pos x="9" y="10"/>
                </a:cxn>
                <a:cxn ang="0">
                  <a:pos x="11" y="10"/>
                </a:cxn>
                <a:cxn ang="0">
                  <a:pos x="14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7" y="8"/>
                </a:cxn>
                <a:cxn ang="0">
                  <a:pos x="16" y="5"/>
                </a:cxn>
              </a:cxnLst>
              <a:rect l="0" t="0" r="r" b="b"/>
              <a:pathLst>
                <a:path w="17" h="10">
                  <a:moveTo>
                    <a:pt x="16" y="5"/>
                  </a:moveTo>
                  <a:cubicBezTo>
                    <a:pt x="16" y="5"/>
                    <a:pt x="15" y="4"/>
                    <a:pt x="15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9" y="3"/>
                    <a:pt x="9" y="3"/>
                    <a:pt x="8" y="2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8"/>
                    <a:pt x="2" y="7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4" y="10"/>
                    <a:pt x="14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1" name="Freeform 162"/>
            <p:cNvSpPr>
              <a:spLocks/>
            </p:cNvSpPr>
            <p:nvPr/>
          </p:nvSpPr>
          <p:spPr bwMode="auto">
            <a:xfrm>
              <a:off x="7726140" y="2771862"/>
              <a:ext cx="59343" cy="30934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7" y="6"/>
                </a:cxn>
                <a:cxn ang="0">
                  <a:pos x="46" y="6"/>
                </a:cxn>
                <a:cxn ang="0">
                  <a:pos x="44" y="6"/>
                </a:cxn>
                <a:cxn ang="0">
                  <a:pos x="41" y="5"/>
                </a:cxn>
                <a:cxn ang="0">
                  <a:pos x="41" y="4"/>
                </a:cxn>
                <a:cxn ang="0">
                  <a:pos x="41" y="3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4" y="2"/>
                </a:cxn>
                <a:cxn ang="0">
                  <a:pos x="23" y="2"/>
                </a:cxn>
                <a:cxn ang="0">
                  <a:pos x="19" y="2"/>
                </a:cxn>
                <a:cxn ang="0">
                  <a:pos x="16" y="1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6" y="4"/>
                </a:cxn>
                <a:cxn ang="0">
                  <a:pos x="5" y="5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4" y="15"/>
                </a:cxn>
                <a:cxn ang="0">
                  <a:pos x="8" y="17"/>
                </a:cxn>
                <a:cxn ang="0">
                  <a:pos x="11" y="17"/>
                </a:cxn>
                <a:cxn ang="0">
                  <a:pos x="13" y="21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5" y="24"/>
                </a:cxn>
                <a:cxn ang="0">
                  <a:pos x="18" y="25"/>
                </a:cxn>
                <a:cxn ang="0">
                  <a:pos x="18" y="24"/>
                </a:cxn>
                <a:cxn ang="0">
                  <a:pos x="20" y="22"/>
                </a:cxn>
                <a:cxn ang="0">
                  <a:pos x="21" y="20"/>
                </a:cxn>
                <a:cxn ang="0">
                  <a:pos x="21" y="19"/>
                </a:cxn>
                <a:cxn ang="0">
                  <a:pos x="22" y="18"/>
                </a:cxn>
                <a:cxn ang="0">
                  <a:pos x="25" y="16"/>
                </a:cxn>
                <a:cxn ang="0">
                  <a:pos x="27" y="17"/>
                </a:cxn>
                <a:cxn ang="0">
                  <a:pos x="29" y="16"/>
                </a:cxn>
                <a:cxn ang="0">
                  <a:pos x="31" y="16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4" y="11"/>
                </a:cxn>
                <a:cxn ang="0">
                  <a:pos x="34" y="10"/>
                </a:cxn>
                <a:cxn ang="0">
                  <a:pos x="37" y="10"/>
                </a:cxn>
                <a:cxn ang="0">
                  <a:pos x="39" y="11"/>
                </a:cxn>
                <a:cxn ang="0">
                  <a:pos x="42" y="11"/>
                </a:cxn>
                <a:cxn ang="0">
                  <a:pos x="44" y="10"/>
                </a:cxn>
                <a:cxn ang="0">
                  <a:pos x="46" y="9"/>
                </a:cxn>
                <a:cxn ang="0">
                  <a:pos x="48" y="8"/>
                </a:cxn>
              </a:cxnLst>
              <a:rect l="0" t="0" r="r" b="b"/>
              <a:pathLst>
                <a:path w="48" h="25">
                  <a:moveTo>
                    <a:pt x="48" y="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5" y="6"/>
                    <a:pt x="45" y="6"/>
                  </a:cubicBezTo>
                  <a:cubicBezTo>
                    <a:pt x="45" y="6"/>
                    <a:pt x="45" y="6"/>
                    <a:pt x="44" y="6"/>
                  </a:cubicBezTo>
                  <a:cubicBezTo>
                    <a:pt x="43" y="6"/>
                    <a:pt x="42" y="6"/>
                    <a:pt x="42" y="5"/>
                  </a:cubicBezTo>
                  <a:cubicBezTo>
                    <a:pt x="42" y="5"/>
                    <a:pt x="41" y="5"/>
                    <a:pt x="41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2"/>
                    <a:pt x="41" y="2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38" y="1"/>
                    <a:pt x="37" y="1"/>
                    <a:pt x="36" y="1"/>
                  </a:cubicBezTo>
                  <a:cubicBezTo>
                    <a:pt x="36" y="1"/>
                    <a:pt x="36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33" y="1"/>
                    <a:pt x="32" y="1"/>
                    <a:pt x="32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2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2" y="9"/>
                    <a:pt x="2" y="10"/>
                    <a:pt x="2" y="11"/>
                  </a:cubicBezTo>
                  <a:cubicBezTo>
                    <a:pt x="2" y="11"/>
                    <a:pt x="2" y="12"/>
                    <a:pt x="1" y="12"/>
                  </a:cubicBezTo>
                  <a:cubicBezTo>
                    <a:pt x="1" y="12"/>
                    <a:pt x="1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" y="13"/>
                    <a:pt x="2" y="13"/>
                    <a:pt x="2" y="14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7" y="16"/>
                    <a:pt x="7" y="16"/>
                    <a:pt x="8" y="17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8"/>
                    <a:pt x="12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2"/>
                  </a:cubicBezTo>
                  <a:cubicBezTo>
                    <a:pt x="21" y="22"/>
                    <a:pt x="20" y="21"/>
                    <a:pt x="20" y="20"/>
                  </a:cubicBezTo>
                  <a:cubicBezTo>
                    <a:pt x="20" y="20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4" y="16"/>
                    <a:pt x="25" y="16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2" y="15"/>
                  </a:cubicBezTo>
                  <a:cubicBezTo>
                    <a:pt x="32" y="15"/>
                    <a:pt x="32" y="15"/>
                    <a:pt x="32" y="14"/>
                  </a:cubicBezTo>
                  <a:cubicBezTo>
                    <a:pt x="32" y="14"/>
                    <a:pt x="32" y="13"/>
                    <a:pt x="32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3" y="12"/>
                    <a:pt x="34" y="12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0"/>
                    <a:pt x="34" y="10"/>
                  </a:cubicBezTo>
                  <a:cubicBezTo>
                    <a:pt x="35" y="10"/>
                    <a:pt x="35" y="10"/>
                    <a:pt x="36" y="10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38" y="11"/>
                    <a:pt x="39" y="12"/>
                    <a:pt x="39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41" y="11"/>
                    <a:pt x="42" y="11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4" y="10"/>
                    <a:pt x="44" y="10"/>
                    <a:pt x="45" y="9"/>
                  </a:cubicBezTo>
                  <a:cubicBezTo>
                    <a:pt x="45" y="9"/>
                    <a:pt x="45" y="9"/>
                    <a:pt x="46" y="9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8" y="8"/>
                    <a:pt x="48" y="8"/>
                  </a:cubicBezTo>
                  <a:cubicBezTo>
                    <a:pt x="48" y="8"/>
                    <a:pt x="48" y="8"/>
                    <a:pt x="48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2" name="Freeform 163"/>
            <p:cNvSpPr>
              <a:spLocks/>
            </p:cNvSpPr>
            <p:nvPr/>
          </p:nvSpPr>
          <p:spPr bwMode="auto">
            <a:xfrm>
              <a:off x="7741923" y="2781963"/>
              <a:ext cx="43560" cy="4356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4" y="2"/>
                </a:cxn>
                <a:cxn ang="0">
                  <a:pos x="35" y="1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2" y="1"/>
                </a:cxn>
                <a:cxn ang="0">
                  <a:pos x="29" y="2"/>
                </a:cxn>
                <a:cxn ang="0">
                  <a:pos x="27" y="2"/>
                </a:cxn>
                <a:cxn ang="0">
                  <a:pos x="25" y="3"/>
                </a:cxn>
                <a:cxn ang="0">
                  <a:pos x="23" y="2"/>
                </a:cxn>
                <a:cxn ang="0">
                  <a:pos x="21" y="3"/>
                </a:cxn>
                <a:cxn ang="0">
                  <a:pos x="20" y="4"/>
                </a:cxn>
                <a:cxn ang="0">
                  <a:pos x="19" y="6"/>
                </a:cxn>
                <a:cxn ang="0">
                  <a:pos x="18" y="8"/>
                </a:cxn>
                <a:cxn ang="0">
                  <a:pos x="17" y="8"/>
                </a:cxn>
                <a:cxn ang="0">
                  <a:pos x="15" y="9"/>
                </a:cxn>
                <a:cxn ang="0">
                  <a:pos x="13" y="8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8" y="11"/>
                </a:cxn>
                <a:cxn ang="0">
                  <a:pos x="7" y="12"/>
                </a:cxn>
                <a:cxn ang="0">
                  <a:pos x="6" y="15"/>
                </a:cxn>
                <a:cxn ang="0">
                  <a:pos x="5" y="16"/>
                </a:cxn>
                <a:cxn ang="0">
                  <a:pos x="4" y="16"/>
                </a:cxn>
                <a:cxn ang="0">
                  <a:pos x="2" y="15"/>
                </a:cxn>
                <a:cxn ang="0">
                  <a:pos x="0" y="16"/>
                </a:cxn>
                <a:cxn ang="0">
                  <a:pos x="8" y="22"/>
                </a:cxn>
                <a:cxn ang="0">
                  <a:pos x="15" y="31"/>
                </a:cxn>
                <a:cxn ang="0">
                  <a:pos x="21" y="30"/>
                </a:cxn>
                <a:cxn ang="0">
                  <a:pos x="16" y="33"/>
                </a:cxn>
                <a:cxn ang="0">
                  <a:pos x="17" y="33"/>
                </a:cxn>
                <a:cxn ang="0">
                  <a:pos x="19" y="33"/>
                </a:cxn>
                <a:cxn ang="0">
                  <a:pos x="20" y="33"/>
                </a:cxn>
                <a:cxn ang="0">
                  <a:pos x="23" y="32"/>
                </a:cxn>
                <a:cxn ang="0">
                  <a:pos x="27" y="33"/>
                </a:cxn>
                <a:cxn ang="0">
                  <a:pos x="29" y="34"/>
                </a:cxn>
                <a:cxn ang="0">
                  <a:pos x="30" y="34"/>
                </a:cxn>
                <a:cxn ang="0">
                  <a:pos x="31" y="33"/>
                </a:cxn>
                <a:cxn ang="0">
                  <a:pos x="31" y="31"/>
                </a:cxn>
                <a:cxn ang="0">
                  <a:pos x="31" y="30"/>
                </a:cxn>
                <a:cxn ang="0">
                  <a:pos x="32" y="28"/>
                </a:cxn>
                <a:cxn ang="0">
                  <a:pos x="30" y="25"/>
                </a:cxn>
                <a:cxn ang="0">
                  <a:pos x="31" y="25"/>
                </a:cxn>
                <a:cxn ang="0">
                  <a:pos x="32" y="23"/>
                </a:cxn>
                <a:cxn ang="0">
                  <a:pos x="32" y="21"/>
                </a:cxn>
                <a:cxn ang="0">
                  <a:pos x="32" y="17"/>
                </a:cxn>
                <a:cxn ang="0">
                  <a:pos x="32" y="12"/>
                </a:cxn>
                <a:cxn ang="0">
                  <a:pos x="33" y="9"/>
                </a:cxn>
                <a:cxn ang="0">
                  <a:pos x="34" y="7"/>
                </a:cxn>
                <a:cxn ang="0">
                  <a:pos x="35" y="5"/>
                </a:cxn>
              </a:cxnLst>
              <a:rect l="0" t="0" r="r" b="b"/>
              <a:pathLst>
                <a:path w="35" h="35">
                  <a:moveTo>
                    <a:pt x="35" y="4"/>
                  </a:move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5" y="1"/>
                    <a:pt x="35" y="1"/>
                  </a:cubicBezTo>
                  <a:cubicBezTo>
                    <a:pt x="35" y="1"/>
                    <a:pt x="34" y="1"/>
                    <a:pt x="34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30" y="3"/>
                    <a:pt x="29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4" y="3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20" y="5"/>
                    <a:pt x="19" y="5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9"/>
                    <a:pt x="15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9"/>
                    <a:pt x="10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8" y="14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6" y="15"/>
                    <a:pt x="6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7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1" y="16"/>
                    <a:pt x="1" y="17"/>
                  </a:cubicBezTo>
                  <a:cubicBezTo>
                    <a:pt x="1" y="17"/>
                    <a:pt x="8" y="22"/>
                    <a:pt x="8" y="22"/>
                  </a:cubicBezTo>
                  <a:cubicBezTo>
                    <a:pt x="11" y="21"/>
                    <a:pt x="11" y="24"/>
                    <a:pt x="9" y="23"/>
                  </a:cubicBezTo>
                  <a:cubicBezTo>
                    <a:pt x="8" y="23"/>
                    <a:pt x="15" y="31"/>
                    <a:pt x="15" y="31"/>
                  </a:cubicBezTo>
                  <a:cubicBezTo>
                    <a:pt x="16" y="31"/>
                    <a:pt x="15" y="30"/>
                    <a:pt x="16" y="30"/>
                  </a:cubicBezTo>
                  <a:cubicBezTo>
                    <a:pt x="16" y="30"/>
                    <a:pt x="16" y="17"/>
                    <a:pt x="21" y="30"/>
                  </a:cubicBezTo>
                  <a:cubicBezTo>
                    <a:pt x="22" y="30"/>
                    <a:pt x="22" y="32"/>
                    <a:pt x="17" y="33"/>
                  </a:cubicBezTo>
                  <a:cubicBezTo>
                    <a:pt x="16" y="32"/>
                    <a:pt x="14" y="31"/>
                    <a:pt x="16" y="33"/>
                  </a:cubicBezTo>
                  <a:cubicBezTo>
                    <a:pt x="16" y="33"/>
                    <a:pt x="16" y="34"/>
                    <a:pt x="16" y="34"/>
                  </a:cubicBezTo>
                  <a:cubicBezTo>
                    <a:pt x="17" y="34"/>
                    <a:pt x="17" y="34"/>
                    <a:pt x="17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2"/>
                    <a:pt x="21" y="33"/>
                    <a:pt x="22" y="33"/>
                  </a:cubicBezTo>
                  <a:cubicBezTo>
                    <a:pt x="22" y="33"/>
                    <a:pt x="23" y="32"/>
                    <a:pt x="23" y="32"/>
                  </a:cubicBezTo>
                  <a:cubicBezTo>
                    <a:pt x="24" y="33"/>
                    <a:pt x="26" y="32"/>
                    <a:pt x="26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28" y="34"/>
                    <a:pt x="29" y="34"/>
                    <a:pt x="29" y="34"/>
                  </a:cubicBezTo>
                  <a:cubicBezTo>
                    <a:pt x="29" y="34"/>
                    <a:pt x="29" y="35"/>
                    <a:pt x="30" y="35"/>
                  </a:cubicBezTo>
                  <a:cubicBezTo>
                    <a:pt x="30" y="35"/>
                    <a:pt x="30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1" y="33"/>
                    <a:pt x="31" y="32"/>
                  </a:cubicBezTo>
                  <a:cubicBezTo>
                    <a:pt x="31" y="32"/>
                    <a:pt x="31" y="32"/>
                    <a:pt x="31" y="31"/>
                  </a:cubicBezTo>
                  <a:cubicBezTo>
                    <a:pt x="31" y="31"/>
                    <a:pt x="31" y="31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1" y="29"/>
                    <a:pt x="31" y="29"/>
                    <a:pt x="32" y="28"/>
                  </a:cubicBezTo>
                  <a:cubicBezTo>
                    <a:pt x="32" y="28"/>
                    <a:pt x="32" y="27"/>
                    <a:pt x="31" y="27"/>
                  </a:cubicBezTo>
                  <a:cubicBezTo>
                    <a:pt x="31" y="26"/>
                    <a:pt x="31" y="26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1" y="25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2" y="22"/>
                    <a:pt x="32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2" y="18"/>
                    <a:pt x="32" y="17"/>
                  </a:cubicBezTo>
                  <a:cubicBezTo>
                    <a:pt x="32" y="17"/>
                    <a:pt x="32" y="15"/>
                    <a:pt x="32" y="14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1"/>
                    <a:pt x="33" y="11"/>
                    <a:pt x="33" y="10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33" y="9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5" y="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4" name="Freeform 245"/>
            <p:cNvSpPr>
              <a:spLocks noEditPoints="1"/>
            </p:cNvSpPr>
            <p:nvPr/>
          </p:nvSpPr>
          <p:spPr bwMode="auto">
            <a:xfrm>
              <a:off x="7707201" y="2756711"/>
              <a:ext cx="34722" cy="3977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8" y="13"/>
                </a:cxn>
                <a:cxn ang="0">
                  <a:pos x="27" y="13"/>
                </a:cxn>
                <a:cxn ang="0">
                  <a:pos x="25" y="12"/>
                </a:cxn>
                <a:cxn ang="0">
                  <a:pos x="23" y="11"/>
                </a:cxn>
                <a:cxn ang="0">
                  <a:pos x="22" y="6"/>
                </a:cxn>
                <a:cxn ang="0">
                  <a:pos x="23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10" y="10"/>
                </a:cxn>
                <a:cxn ang="0">
                  <a:pos x="9" y="15"/>
                </a:cxn>
                <a:cxn ang="0">
                  <a:pos x="4" y="16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7" y="30"/>
                </a:cxn>
                <a:cxn ang="0">
                  <a:pos x="9" y="31"/>
                </a:cxn>
                <a:cxn ang="0">
                  <a:pos x="10" y="31"/>
                </a:cxn>
                <a:cxn ang="0">
                  <a:pos x="11" y="32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13" y="27"/>
                </a:cxn>
                <a:cxn ang="0">
                  <a:pos x="14" y="25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7" y="23"/>
                </a:cxn>
                <a:cxn ang="0">
                  <a:pos x="17" y="19"/>
                </a:cxn>
                <a:cxn ang="0">
                  <a:pos x="19" y="18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21" y="16"/>
                </a:cxn>
                <a:cxn ang="0">
                  <a:pos x="23" y="15"/>
                </a:cxn>
                <a:cxn ang="0">
                  <a:pos x="25" y="14"/>
                </a:cxn>
                <a:cxn ang="0">
                  <a:pos x="26" y="13"/>
                </a:cxn>
                <a:cxn ang="0">
                  <a:pos x="28" y="13"/>
                </a:cxn>
              </a:cxnLst>
              <a:rect l="0" t="0" r="r" b="b"/>
              <a:pathLst>
                <a:path w="28" h="32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28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7" y="13"/>
                    <a:pt x="27" y="13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7"/>
                    <a:pt x="22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4"/>
                    <a:pt x="23" y="4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19" y="1"/>
                    <a:pt x="11" y="0"/>
                    <a:pt x="11" y="0"/>
                  </a:cubicBezTo>
                  <a:cubicBezTo>
                    <a:pt x="11" y="0"/>
                    <a:pt x="9" y="3"/>
                    <a:pt x="10" y="4"/>
                  </a:cubicBezTo>
                  <a:cubicBezTo>
                    <a:pt x="9" y="3"/>
                    <a:pt x="5" y="3"/>
                    <a:pt x="5" y="3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9" y="8"/>
                    <a:pt x="9" y="9"/>
                    <a:pt x="10" y="10"/>
                  </a:cubicBezTo>
                  <a:cubicBezTo>
                    <a:pt x="11" y="11"/>
                    <a:pt x="12" y="13"/>
                    <a:pt x="13" y="13"/>
                  </a:cubicBezTo>
                  <a:cubicBezTo>
                    <a:pt x="12" y="14"/>
                    <a:pt x="10" y="14"/>
                    <a:pt x="9" y="15"/>
                  </a:cubicBezTo>
                  <a:cubicBezTo>
                    <a:pt x="8" y="15"/>
                    <a:pt x="7" y="15"/>
                    <a:pt x="6" y="16"/>
                  </a:cubicBezTo>
                  <a:cubicBezTo>
                    <a:pt x="6" y="16"/>
                    <a:pt x="4" y="16"/>
                    <a:pt x="4" y="16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2" y="21"/>
                    <a:pt x="1" y="24"/>
                    <a:pt x="0" y="25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2" y="26"/>
                    <a:pt x="3" y="27"/>
                    <a:pt x="4" y="28"/>
                  </a:cubicBezTo>
                  <a:cubicBezTo>
                    <a:pt x="5" y="28"/>
                    <a:pt x="6" y="29"/>
                    <a:pt x="7" y="30"/>
                  </a:cubicBezTo>
                  <a:cubicBezTo>
                    <a:pt x="7" y="30"/>
                    <a:pt x="8" y="30"/>
                    <a:pt x="8" y="30"/>
                  </a:cubicBezTo>
                  <a:cubicBezTo>
                    <a:pt x="8" y="30"/>
                    <a:pt x="9" y="31"/>
                    <a:pt x="9" y="31"/>
                  </a:cubicBezTo>
                  <a:cubicBezTo>
                    <a:pt x="9" y="31"/>
                    <a:pt x="9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2"/>
                    <a:pt x="12" y="31"/>
                    <a:pt x="12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1" y="30"/>
                    <a:pt x="12" y="29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8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17" y="24"/>
                    <a:pt x="17" y="23"/>
                    <a:pt x="17" y="23"/>
                  </a:cubicBezTo>
                  <a:cubicBezTo>
                    <a:pt x="17" y="22"/>
                    <a:pt x="17" y="21"/>
                    <a:pt x="17" y="21"/>
                  </a:cubicBezTo>
                  <a:cubicBezTo>
                    <a:pt x="16" y="20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3" y="15"/>
                    <a:pt x="23" y="15"/>
                    <a:pt x="24" y="15"/>
                  </a:cubicBezTo>
                  <a:cubicBezTo>
                    <a:pt x="24" y="15"/>
                    <a:pt x="24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6" y="14"/>
                    <a:pt x="26" y="13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27" y="13"/>
                    <a:pt x="28" y="13"/>
                    <a:pt x="28" y="13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5" name="Freeform 246"/>
            <p:cNvSpPr>
              <a:spLocks noEditPoints="1"/>
            </p:cNvSpPr>
            <p:nvPr/>
          </p:nvSpPr>
          <p:spPr bwMode="auto">
            <a:xfrm>
              <a:off x="7734978" y="2751029"/>
              <a:ext cx="13258" cy="2083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5" y="4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2" y="17"/>
                </a:cxn>
                <a:cxn ang="0">
                  <a:pos x="3" y="17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6" y="12"/>
                </a:cxn>
                <a:cxn ang="0">
                  <a:pos x="8" y="7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1" y="0"/>
                </a:cxn>
              </a:cxnLst>
              <a:rect l="0" t="0" r="r" b="b"/>
              <a:pathLst>
                <a:path w="11" h="17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  <a:moveTo>
                    <a:pt x="0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8" y="1"/>
                    <a:pt x="7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3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6"/>
                    <a:pt x="5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7" y="10"/>
                    <a:pt x="7" y="9"/>
                    <a:pt x="8" y="7"/>
                  </a:cubicBezTo>
                  <a:cubicBezTo>
                    <a:pt x="8" y="5"/>
                    <a:pt x="9" y="4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6" name="Freeform 334"/>
            <p:cNvSpPr>
              <a:spLocks noEditPoints="1"/>
            </p:cNvSpPr>
            <p:nvPr/>
          </p:nvSpPr>
          <p:spPr bwMode="auto">
            <a:xfrm>
              <a:off x="7448997" y="2585627"/>
              <a:ext cx="309339" cy="2026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8"/>
                </a:cxn>
                <a:cxn ang="0">
                  <a:pos x="5" y="12"/>
                </a:cxn>
                <a:cxn ang="0">
                  <a:pos x="9" y="20"/>
                </a:cxn>
                <a:cxn ang="0">
                  <a:pos x="12" y="25"/>
                </a:cxn>
                <a:cxn ang="0">
                  <a:pos x="15" y="31"/>
                </a:cxn>
                <a:cxn ang="0">
                  <a:pos x="23" y="40"/>
                </a:cxn>
                <a:cxn ang="0">
                  <a:pos x="22" y="53"/>
                </a:cxn>
                <a:cxn ang="0">
                  <a:pos x="34" y="59"/>
                </a:cxn>
                <a:cxn ang="0">
                  <a:pos x="40" y="65"/>
                </a:cxn>
                <a:cxn ang="0">
                  <a:pos x="43" y="76"/>
                </a:cxn>
                <a:cxn ang="0">
                  <a:pos x="53" y="85"/>
                </a:cxn>
                <a:cxn ang="0">
                  <a:pos x="52" y="76"/>
                </a:cxn>
                <a:cxn ang="0">
                  <a:pos x="38" y="49"/>
                </a:cxn>
                <a:cxn ang="0">
                  <a:pos x="27" y="32"/>
                </a:cxn>
                <a:cxn ang="0">
                  <a:pos x="21" y="17"/>
                </a:cxn>
                <a:cxn ang="0">
                  <a:pos x="34" y="20"/>
                </a:cxn>
                <a:cxn ang="0">
                  <a:pos x="38" y="30"/>
                </a:cxn>
                <a:cxn ang="0">
                  <a:pos x="43" y="40"/>
                </a:cxn>
                <a:cxn ang="0">
                  <a:pos x="47" y="46"/>
                </a:cxn>
                <a:cxn ang="0">
                  <a:pos x="62" y="58"/>
                </a:cxn>
                <a:cxn ang="0">
                  <a:pos x="64" y="66"/>
                </a:cxn>
                <a:cxn ang="0">
                  <a:pos x="82" y="82"/>
                </a:cxn>
                <a:cxn ang="0">
                  <a:pos x="91" y="97"/>
                </a:cxn>
                <a:cxn ang="0">
                  <a:pos x="93" y="107"/>
                </a:cxn>
                <a:cxn ang="0">
                  <a:pos x="103" y="123"/>
                </a:cxn>
                <a:cxn ang="0">
                  <a:pos x="111" y="131"/>
                </a:cxn>
                <a:cxn ang="0">
                  <a:pos x="125" y="137"/>
                </a:cxn>
                <a:cxn ang="0">
                  <a:pos x="137" y="142"/>
                </a:cxn>
                <a:cxn ang="0">
                  <a:pos x="149" y="147"/>
                </a:cxn>
                <a:cxn ang="0">
                  <a:pos x="161" y="151"/>
                </a:cxn>
                <a:cxn ang="0">
                  <a:pos x="180" y="149"/>
                </a:cxn>
                <a:cxn ang="0">
                  <a:pos x="203" y="162"/>
                </a:cxn>
                <a:cxn ang="0">
                  <a:pos x="211" y="156"/>
                </a:cxn>
                <a:cxn ang="0">
                  <a:pos x="221" y="151"/>
                </a:cxn>
                <a:cxn ang="0">
                  <a:pos x="218" y="142"/>
                </a:cxn>
                <a:cxn ang="0">
                  <a:pos x="235" y="137"/>
                </a:cxn>
                <a:cxn ang="0">
                  <a:pos x="239" y="133"/>
                </a:cxn>
                <a:cxn ang="0">
                  <a:pos x="244" y="121"/>
                </a:cxn>
                <a:cxn ang="0">
                  <a:pos x="249" y="112"/>
                </a:cxn>
                <a:cxn ang="0">
                  <a:pos x="228" y="109"/>
                </a:cxn>
                <a:cxn ang="0">
                  <a:pos x="215" y="129"/>
                </a:cxn>
                <a:cxn ang="0">
                  <a:pos x="200" y="134"/>
                </a:cxn>
                <a:cxn ang="0">
                  <a:pos x="174" y="127"/>
                </a:cxn>
                <a:cxn ang="0">
                  <a:pos x="159" y="112"/>
                </a:cxn>
                <a:cxn ang="0">
                  <a:pos x="156" y="103"/>
                </a:cxn>
                <a:cxn ang="0">
                  <a:pos x="155" y="85"/>
                </a:cxn>
                <a:cxn ang="0">
                  <a:pos x="158" y="69"/>
                </a:cxn>
                <a:cxn ang="0">
                  <a:pos x="148" y="62"/>
                </a:cxn>
                <a:cxn ang="0">
                  <a:pos x="142" y="52"/>
                </a:cxn>
                <a:cxn ang="0">
                  <a:pos x="136" y="43"/>
                </a:cxn>
                <a:cxn ang="0">
                  <a:pos x="131" y="37"/>
                </a:cxn>
                <a:cxn ang="0">
                  <a:pos x="118" y="35"/>
                </a:cxn>
                <a:cxn ang="0">
                  <a:pos x="106" y="35"/>
                </a:cxn>
                <a:cxn ang="0">
                  <a:pos x="96" y="21"/>
                </a:cxn>
                <a:cxn ang="0">
                  <a:pos x="82" y="13"/>
                </a:cxn>
                <a:cxn ang="0">
                  <a:pos x="70" y="17"/>
                </a:cxn>
                <a:cxn ang="0">
                  <a:pos x="50" y="16"/>
                </a:cxn>
                <a:cxn ang="0">
                  <a:pos x="30" y="10"/>
                </a:cxn>
                <a:cxn ang="0">
                  <a:pos x="5" y="3"/>
                </a:cxn>
              </a:cxnLst>
              <a:rect l="0" t="0" r="r" b="b"/>
              <a:pathLst>
                <a:path w="249" h="163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7" y="14"/>
                    <a:pt x="6" y="15"/>
                    <a:pt x="6" y="16"/>
                  </a:cubicBezTo>
                  <a:cubicBezTo>
                    <a:pt x="7" y="17"/>
                    <a:pt x="8" y="17"/>
                    <a:pt x="8" y="18"/>
                  </a:cubicBezTo>
                  <a:cubicBezTo>
                    <a:pt x="9" y="18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1"/>
                    <a:pt x="10" y="22"/>
                    <a:pt x="11" y="23"/>
                  </a:cubicBezTo>
                  <a:cubicBezTo>
                    <a:pt x="11" y="23"/>
                    <a:pt x="11" y="23"/>
                    <a:pt x="11" y="24"/>
                  </a:cubicBezTo>
                  <a:cubicBezTo>
                    <a:pt x="11" y="24"/>
                    <a:pt x="12" y="24"/>
                    <a:pt x="12" y="25"/>
                  </a:cubicBezTo>
                  <a:cubicBezTo>
                    <a:pt x="13" y="26"/>
                    <a:pt x="12" y="26"/>
                    <a:pt x="13" y="27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7" y="33"/>
                    <a:pt x="17" y="33"/>
                    <a:pt x="18" y="34"/>
                  </a:cubicBezTo>
                  <a:cubicBezTo>
                    <a:pt x="19" y="34"/>
                    <a:pt x="20" y="36"/>
                    <a:pt x="21" y="37"/>
                  </a:cubicBezTo>
                  <a:cubicBezTo>
                    <a:pt x="22" y="38"/>
                    <a:pt x="23" y="39"/>
                    <a:pt x="23" y="40"/>
                  </a:cubicBezTo>
                  <a:cubicBezTo>
                    <a:pt x="23" y="41"/>
                    <a:pt x="24" y="41"/>
                    <a:pt x="25" y="43"/>
                  </a:cubicBezTo>
                  <a:cubicBezTo>
                    <a:pt x="25" y="43"/>
                    <a:pt x="24" y="46"/>
                    <a:pt x="23" y="46"/>
                  </a:cubicBezTo>
                  <a:cubicBezTo>
                    <a:pt x="23" y="47"/>
                    <a:pt x="20" y="46"/>
                    <a:pt x="19" y="47"/>
                  </a:cubicBezTo>
                  <a:cubicBezTo>
                    <a:pt x="19" y="48"/>
                    <a:pt x="21" y="52"/>
                    <a:pt x="22" y="53"/>
                  </a:cubicBezTo>
                  <a:cubicBezTo>
                    <a:pt x="24" y="54"/>
                    <a:pt x="24" y="54"/>
                    <a:pt x="26" y="55"/>
                  </a:cubicBezTo>
                  <a:cubicBezTo>
                    <a:pt x="27" y="55"/>
                    <a:pt x="28" y="57"/>
                    <a:pt x="29" y="57"/>
                  </a:cubicBezTo>
                  <a:cubicBezTo>
                    <a:pt x="29" y="58"/>
                    <a:pt x="31" y="57"/>
                    <a:pt x="32" y="58"/>
                  </a:cubicBezTo>
                  <a:cubicBezTo>
                    <a:pt x="33" y="58"/>
                    <a:pt x="33" y="59"/>
                    <a:pt x="34" y="59"/>
                  </a:cubicBezTo>
                  <a:cubicBezTo>
                    <a:pt x="35" y="60"/>
                    <a:pt x="36" y="60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3"/>
                    <a:pt x="38" y="63"/>
                  </a:cubicBezTo>
                  <a:cubicBezTo>
                    <a:pt x="39" y="64"/>
                    <a:pt x="39" y="64"/>
                    <a:pt x="40" y="65"/>
                  </a:cubicBezTo>
                  <a:cubicBezTo>
                    <a:pt x="40" y="66"/>
                    <a:pt x="40" y="66"/>
                    <a:pt x="40" y="67"/>
                  </a:cubicBezTo>
                  <a:cubicBezTo>
                    <a:pt x="40" y="68"/>
                    <a:pt x="40" y="69"/>
                    <a:pt x="40" y="70"/>
                  </a:cubicBezTo>
                  <a:cubicBezTo>
                    <a:pt x="40" y="72"/>
                    <a:pt x="40" y="73"/>
                    <a:pt x="41" y="75"/>
                  </a:cubicBezTo>
                  <a:cubicBezTo>
                    <a:pt x="41" y="76"/>
                    <a:pt x="42" y="75"/>
                    <a:pt x="43" y="76"/>
                  </a:cubicBezTo>
                  <a:cubicBezTo>
                    <a:pt x="44" y="77"/>
                    <a:pt x="46" y="78"/>
                    <a:pt x="47" y="79"/>
                  </a:cubicBezTo>
                  <a:cubicBezTo>
                    <a:pt x="48" y="80"/>
                    <a:pt x="48" y="80"/>
                    <a:pt x="50" y="81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53" y="84"/>
                    <a:pt x="53" y="85"/>
                    <a:pt x="53" y="85"/>
                  </a:cubicBezTo>
                  <a:cubicBezTo>
                    <a:pt x="55" y="86"/>
                    <a:pt x="57" y="91"/>
                    <a:pt x="59" y="90"/>
                  </a:cubicBezTo>
                  <a:cubicBezTo>
                    <a:pt x="61" y="88"/>
                    <a:pt x="62" y="84"/>
                    <a:pt x="61" y="83"/>
                  </a:cubicBezTo>
                  <a:cubicBezTo>
                    <a:pt x="60" y="82"/>
                    <a:pt x="57" y="79"/>
                    <a:pt x="56" y="78"/>
                  </a:cubicBezTo>
                  <a:cubicBezTo>
                    <a:pt x="55" y="77"/>
                    <a:pt x="53" y="77"/>
                    <a:pt x="52" y="76"/>
                  </a:cubicBezTo>
                  <a:cubicBezTo>
                    <a:pt x="51" y="74"/>
                    <a:pt x="52" y="71"/>
                    <a:pt x="51" y="70"/>
                  </a:cubicBezTo>
                  <a:cubicBezTo>
                    <a:pt x="51" y="68"/>
                    <a:pt x="49" y="67"/>
                    <a:pt x="49" y="66"/>
                  </a:cubicBezTo>
                  <a:cubicBezTo>
                    <a:pt x="48" y="62"/>
                    <a:pt x="47" y="60"/>
                    <a:pt x="45" y="57"/>
                  </a:cubicBezTo>
                  <a:cubicBezTo>
                    <a:pt x="43" y="55"/>
                    <a:pt x="40" y="52"/>
                    <a:pt x="38" y="49"/>
                  </a:cubicBezTo>
                  <a:cubicBezTo>
                    <a:pt x="37" y="46"/>
                    <a:pt x="36" y="43"/>
                    <a:pt x="34" y="40"/>
                  </a:cubicBezTo>
                  <a:cubicBezTo>
                    <a:pt x="33" y="39"/>
                    <a:pt x="32" y="38"/>
                    <a:pt x="31" y="37"/>
                  </a:cubicBezTo>
                  <a:cubicBezTo>
                    <a:pt x="30" y="36"/>
                    <a:pt x="33" y="34"/>
                    <a:pt x="33" y="34"/>
                  </a:cubicBezTo>
                  <a:cubicBezTo>
                    <a:pt x="33" y="33"/>
                    <a:pt x="28" y="33"/>
                    <a:pt x="27" y="32"/>
                  </a:cubicBezTo>
                  <a:cubicBezTo>
                    <a:pt x="25" y="30"/>
                    <a:pt x="24" y="29"/>
                    <a:pt x="22" y="27"/>
                  </a:cubicBezTo>
                  <a:cubicBezTo>
                    <a:pt x="22" y="26"/>
                    <a:pt x="22" y="25"/>
                    <a:pt x="22" y="24"/>
                  </a:cubicBezTo>
                  <a:cubicBezTo>
                    <a:pt x="21" y="22"/>
                    <a:pt x="21" y="21"/>
                    <a:pt x="21" y="20"/>
                  </a:cubicBezTo>
                  <a:cubicBezTo>
                    <a:pt x="21" y="19"/>
                    <a:pt x="21" y="18"/>
                    <a:pt x="21" y="17"/>
                  </a:cubicBezTo>
                  <a:cubicBezTo>
                    <a:pt x="20" y="16"/>
                    <a:pt x="20" y="17"/>
                    <a:pt x="20" y="15"/>
                  </a:cubicBezTo>
                  <a:cubicBezTo>
                    <a:pt x="20" y="14"/>
                    <a:pt x="21" y="14"/>
                    <a:pt x="22" y="14"/>
                  </a:cubicBezTo>
                  <a:cubicBezTo>
                    <a:pt x="25" y="14"/>
                    <a:pt x="28" y="15"/>
                    <a:pt x="30" y="17"/>
                  </a:cubicBezTo>
                  <a:cubicBezTo>
                    <a:pt x="31" y="18"/>
                    <a:pt x="33" y="19"/>
                    <a:pt x="34" y="20"/>
                  </a:cubicBezTo>
                  <a:cubicBezTo>
                    <a:pt x="34" y="22"/>
                    <a:pt x="34" y="23"/>
                    <a:pt x="35" y="24"/>
                  </a:cubicBezTo>
                  <a:cubicBezTo>
                    <a:pt x="35" y="24"/>
                    <a:pt x="35" y="26"/>
                    <a:pt x="35" y="27"/>
                  </a:cubicBezTo>
                  <a:cubicBezTo>
                    <a:pt x="35" y="28"/>
                    <a:pt x="36" y="26"/>
                    <a:pt x="37" y="27"/>
                  </a:cubicBezTo>
                  <a:cubicBezTo>
                    <a:pt x="37" y="28"/>
                    <a:pt x="37" y="29"/>
                    <a:pt x="38" y="30"/>
                  </a:cubicBezTo>
                  <a:cubicBezTo>
                    <a:pt x="38" y="31"/>
                    <a:pt x="39" y="31"/>
                    <a:pt x="39" y="32"/>
                  </a:cubicBezTo>
                  <a:cubicBezTo>
                    <a:pt x="39" y="34"/>
                    <a:pt x="39" y="35"/>
                    <a:pt x="40" y="36"/>
                  </a:cubicBezTo>
                  <a:cubicBezTo>
                    <a:pt x="40" y="37"/>
                    <a:pt x="41" y="38"/>
                    <a:pt x="41" y="39"/>
                  </a:cubicBezTo>
                  <a:cubicBezTo>
                    <a:pt x="42" y="39"/>
                    <a:pt x="42" y="40"/>
                    <a:pt x="43" y="40"/>
                  </a:cubicBezTo>
                  <a:cubicBezTo>
                    <a:pt x="44" y="42"/>
                    <a:pt x="44" y="41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6" y="45"/>
                    <a:pt x="47" y="4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7"/>
                    <a:pt x="52" y="47"/>
                    <a:pt x="52" y="47"/>
                  </a:cubicBezTo>
                  <a:cubicBezTo>
                    <a:pt x="53" y="48"/>
                    <a:pt x="52" y="50"/>
                    <a:pt x="52" y="50"/>
                  </a:cubicBezTo>
                  <a:cubicBezTo>
                    <a:pt x="53" y="51"/>
                    <a:pt x="57" y="55"/>
                    <a:pt x="58" y="56"/>
                  </a:cubicBezTo>
                  <a:cubicBezTo>
                    <a:pt x="60" y="58"/>
                    <a:pt x="60" y="55"/>
                    <a:pt x="62" y="58"/>
                  </a:cubicBezTo>
                  <a:cubicBezTo>
                    <a:pt x="62" y="58"/>
                    <a:pt x="61" y="61"/>
                    <a:pt x="61" y="62"/>
                  </a:cubicBezTo>
                  <a:cubicBezTo>
                    <a:pt x="62" y="62"/>
                    <a:pt x="62" y="62"/>
                    <a:pt x="62" y="63"/>
                  </a:cubicBezTo>
                  <a:cubicBezTo>
                    <a:pt x="63" y="63"/>
                    <a:pt x="62" y="65"/>
                    <a:pt x="62" y="65"/>
                  </a:cubicBezTo>
                  <a:cubicBezTo>
                    <a:pt x="62" y="66"/>
                    <a:pt x="64" y="66"/>
                    <a:pt x="64" y="66"/>
                  </a:cubicBezTo>
                  <a:cubicBezTo>
                    <a:pt x="65" y="68"/>
                    <a:pt x="68" y="69"/>
                    <a:pt x="69" y="70"/>
                  </a:cubicBezTo>
                  <a:cubicBezTo>
                    <a:pt x="71" y="72"/>
                    <a:pt x="70" y="74"/>
                    <a:pt x="72" y="75"/>
                  </a:cubicBezTo>
                  <a:cubicBezTo>
                    <a:pt x="74" y="77"/>
                    <a:pt x="77" y="78"/>
                    <a:pt x="79" y="80"/>
                  </a:cubicBezTo>
                  <a:cubicBezTo>
                    <a:pt x="80" y="81"/>
                    <a:pt x="81" y="81"/>
                    <a:pt x="82" y="82"/>
                  </a:cubicBezTo>
                  <a:cubicBezTo>
                    <a:pt x="83" y="82"/>
                    <a:pt x="83" y="83"/>
                    <a:pt x="83" y="84"/>
                  </a:cubicBezTo>
                  <a:cubicBezTo>
                    <a:pt x="84" y="85"/>
                    <a:pt x="86" y="87"/>
                    <a:pt x="87" y="88"/>
                  </a:cubicBezTo>
                  <a:cubicBezTo>
                    <a:pt x="88" y="89"/>
                    <a:pt x="88" y="90"/>
                    <a:pt x="89" y="91"/>
                  </a:cubicBezTo>
                  <a:cubicBezTo>
                    <a:pt x="90" y="92"/>
                    <a:pt x="90" y="96"/>
                    <a:pt x="91" y="97"/>
                  </a:cubicBezTo>
                  <a:cubicBezTo>
                    <a:pt x="92" y="99"/>
                    <a:pt x="93" y="97"/>
                    <a:pt x="93" y="98"/>
                  </a:cubicBezTo>
                  <a:cubicBezTo>
                    <a:pt x="93" y="99"/>
                    <a:pt x="94" y="100"/>
                    <a:pt x="94" y="100"/>
                  </a:cubicBezTo>
                  <a:cubicBezTo>
                    <a:pt x="94" y="101"/>
                    <a:pt x="95" y="102"/>
                    <a:pt x="95" y="103"/>
                  </a:cubicBezTo>
                  <a:cubicBezTo>
                    <a:pt x="95" y="104"/>
                    <a:pt x="93" y="106"/>
                    <a:pt x="93" y="107"/>
                  </a:cubicBezTo>
                  <a:cubicBezTo>
                    <a:pt x="93" y="108"/>
                    <a:pt x="91" y="111"/>
                    <a:pt x="91" y="112"/>
                  </a:cubicBezTo>
                  <a:cubicBezTo>
                    <a:pt x="91" y="113"/>
                    <a:pt x="95" y="115"/>
                    <a:pt x="95" y="117"/>
                  </a:cubicBezTo>
                  <a:cubicBezTo>
                    <a:pt x="95" y="118"/>
                    <a:pt x="96" y="117"/>
                    <a:pt x="97" y="119"/>
                  </a:cubicBezTo>
                  <a:cubicBezTo>
                    <a:pt x="98" y="120"/>
                    <a:pt x="102" y="121"/>
                    <a:pt x="103" y="123"/>
                  </a:cubicBezTo>
                  <a:cubicBezTo>
                    <a:pt x="104" y="123"/>
                    <a:pt x="104" y="125"/>
                    <a:pt x="105" y="125"/>
                  </a:cubicBezTo>
                  <a:cubicBezTo>
                    <a:pt x="106" y="126"/>
                    <a:pt x="107" y="127"/>
                    <a:pt x="108" y="127"/>
                  </a:cubicBezTo>
                  <a:cubicBezTo>
                    <a:pt x="108" y="128"/>
                    <a:pt x="109" y="128"/>
                    <a:pt x="109" y="128"/>
                  </a:cubicBezTo>
                  <a:cubicBezTo>
                    <a:pt x="110" y="129"/>
                    <a:pt x="110" y="130"/>
                    <a:pt x="111" y="131"/>
                  </a:cubicBezTo>
                  <a:cubicBezTo>
                    <a:pt x="112" y="132"/>
                    <a:pt x="115" y="134"/>
                    <a:pt x="117" y="134"/>
                  </a:cubicBezTo>
                  <a:cubicBezTo>
                    <a:pt x="118" y="135"/>
                    <a:pt x="119" y="134"/>
                    <a:pt x="119" y="135"/>
                  </a:cubicBezTo>
                  <a:cubicBezTo>
                    <a:pt x="120" y="135"/>
                    <a:pt x="122" y="134"/>
                    <a:pt x="123" y="134"/>
                  </a:cubicBezTo>
                  <a:cubicBezTo>
                    <a:pt x="124" y="135"/>
                    <a:pt x="124" y="137"/>
                    <a:pt x="125" y="137"/>
                  </a:cubicBezTo>
                  <a:cubicBezTo>
                    <a:pt x="126" y="137"/>
                    <a:pt x="126" y="138"/>
                    <a:pt x="127" y="138"/>
                  </a:cubicBezTo>
                  <a:cubicBezTo>
                    <a:pt x="128" y="138"/>
                    <a:pt x="129" y="138"/>
                    <a:pt x="129" y="138"/>
                  </a:cubicBezTo>
                  <a:cubicBezTo>
                    <a:pt x="131" y="138"/>
                    <a:pt x="133" y="139"/>
                    <a:pt x="135" y="140"/>
                  </a:cubicBezTo>
                  <a:cubicBezTo>
                    <a:pt x="136" y="140"/>
                    <a:pt x="136" y="141"/>
                    <a:pt x="137" y="142"/>
                  </a:cubicBezTo>
                  <a:cubicBezTo>
                    <a:pt x="138" y="142"/>
                    <a:pt x="139" y="142"/>
                    <a:pt x="140" y="142"/>
                  </a:cubicBezTo>
                  <a:cubicBezTo>
                    <a:pt x="141" y="143"/>
                    <a:pt x="143" y="144"/>
                    <a:pt x="144" y="145"/>
                  </a:cubicBezTo>
                  <a:cubicBezTo>
                    <a:pt x="146" y="145"/>
                    <a:pt x="146" y="146"/>
                    <a:pt x="147" y="146"/>
                  </a:cubicBezTo>
                  <a:cubicBezTo>
                    <a:pt x="148" y="146"/>
                    <a:pt x="149" y="147"/>
                    <a:pt x="149" y="147"/>
                  </a:cubicBezTo>
                  <a:cubicBezTo>
                    <a:pt x="150" y="148"/>
                    <a:pt x="150" y="148"/>
                    <a:pt x="151" y="149"/>
                  </a:cubicBezTo>
                  <a:cubicBezTo>
                    <a:pt x="152" y="149"/>
                    <a:pt x="154" y="149"/>
                    <a:pt x="155" y="149"/>
                  </a:cubicBezTo>
                  <a:cubicBezTo>
                    <a:pt x="156" y="149"/>
                    <a:pt x="157" y="149"/>
                    <a:pt x="158" y="149"/>
                  </a:cubicBezTo>
                  <a:cubicBezTo>
                    <a:pt x="158" y="149"/>
                    <a:pt x="160" y="150"/>
                    <a:pt x="161" y="151"/>
                  </a:cubicBezTo>
                  <a:cubicBezTo>
                    <a:pt x="163" y="151"/>
                    <a:pt x="165" y="150"/>
                    <a:pt x="168" y="150"/>
                  </a:cubicBezTo>
                  <a:cubicBezTo>
                    <a:pt x="171" y="150"/>
                    <a:pt x="172" y="150"/>
                    <a:pt x="175" y="149"/>
                  </a:cubicBezTo>
                  <a:cubicBezTo>
                    <a:pt x="175" y="149"/>
                    <a:pt x="177" y="148"/>
                    <a:pt x="178" y="148"/>
                  </a:cubicBezTo>
                  <a:cubicBezTo>
                    <a:pt x="178" y="148"/>
                    <a:pt x="179" y="149"/>
                    <a:pt x="180" y="149"/>
                  </a:cubicBezTo>
                  <a:cubicBezTo>
                    <a:pt x="181" y="148"/>
                    <a:pt x="181" y="148"/>
                    <a:pt x="182" y="149"/>
                  </a:cubicBezTo>
                  <a:cubicBezTo>
                    <a:pt x="185" y="151"/>
                    <a:pt x="182" y="154"/>
                    <a:pt x="184" y="156"/>
                  </a:cubicBezTo>
                  <a:cubicBezTo>
                    <a:pt x="184" y="156"/>
                    <a:pt x="200" y="161"/>
                    <a:pt x="201" y="161"/>
                  </a:cubicBezTo>
                  <a:cubicBezTo>
                    <a:pt x="201" y="162"/>
                    <a:pt x="203" y="161"/>
                    <a:pt x="203" y="162"/>
                  </a:cubicBezTo>
                  <a:cubicBezTo>
                    <a:pt x="203" y="162"/>
                    <a:pt x="205" y="162"/>
                    <a:pt x="205" y="163"/>
                  </a:cubicBezTo>
                  <a:cubicBezTo>
                    <a:pt x="205" y="163"/>
                    <a:pt x="207" y="163"/>
                    <a:pt x="208" y="163"/>
                  </a:cubicBezTo>
                  <a:cubicBezTo>
                    <a:pt x="209" y="163"/>
                    <a:pt x="210" y="159"/>
                    <a:pt x="211" y="157"/>
                  </a:cubicBezTo>
                  <a:cubicBezTo>
                    <a:pt x="211" y="157"/>
                    <a:pt x="211" y="156"/>
                    <a:pt x="211" y="156"/>
                  </a:cubicBezTo>
                  <a:cubicBezTo>
                    <a:pt x="211" y="155"/>
                    <a:pt x="211" y="154"/>
                    <a:pt x="212" y="154"/>
                  </a:cubicBezTo>
                  <a:cubicBezTo>
                    <a:pt x="212" y="154"/>
                    <a:pt x="214" y="154"/>
                    <a:pt x="214" y="154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8" y="152"/>
                    <a:pt x="220" y="152"/>
                    <a:pt x="221" y="151"/>
                  </a:cubicBezTo>
                  <a:cubicBezTo>
                    <a:pt x="220" y="151"/>
                    <a:pt x="219" y="149"/>
                    <a:pt x="218" y="148"/>
                  </a:cubicBezTo>
                  <a:cubicBezTo>
                    <a:pt x="217" y="147"/>
                    <a:pt x="217" y="146"/>
                    <a:pt x="216" y="145"/>
                  </a:cubicBezTo>
                  <a:cubicBezTo>
                    <a:pt x="215" y="144"/>
                    <a:pt x="213" y="142"/>
                    <a:pt x="213" y="141"/>
                  </a:cubicBezTo>
                  <a:cubicBezTo>
                    <a:pt x="213" y="141"/>
                    <a:pt x="217" y="141"/>
                    <a:pt x="218" y="142"/>
                  </a:cubicBezTo>
                  <a:cubicBezTo>
                    <a:pt x="217" y="141"/>
                    <a:pt x="219" y="138"/>
                    <a:pt x="219" y="138"/>
                  </a:cubicBezTo>
                  <a:cubicBezTo>
                    <a:pt x="219" y="138"/>
                    <a:pt x="227" y="139"/>
                    <a:pt x="229" y="139"/>
                  </a:cubicBezTo>
                  <a:cubicBezTo>
                    <a:pt x="231" y="139"/>
                    <a:pt x="232" y="139"/>
                    <a:pt x="232" y="139"/>
                  </a:cubicBezTo>
                  <a:cubicBezTo>
                    <a:pt x="233" y="138"/>
                    <a:pt x="234" y="137"/>
                    <a:pt x="235" y="137"/>
                  </a:cubicBezTo>
                  <a:cubicBezTo>
                    <a:pt x="235" y="136"/>
                    <a:pt x="236" y="136"/>
                    <a:pt x="236" y="136"/>
                  </a:cubicBezTo>
                  <a:cubicBezTo>
                    <a:pt x="237" y="135"/>
                    <a:pt x="237" y="135"/>
                    <a:pt x="237" y="135"/>
                  </a:cubicBezTo>
                  <a:cubicBezTo>
                    <a:pt x="238" y="134"/>
                    <a:pt x="237" y="133"/>
                    <a:pt x="238" y="133"/>
                  </a:cubicBezTo>
                  <a:cubicBezTo>
                    <a:pt x="238" y="133"/>
                    <a:pt x="239" y="134"/>
                    <a:pt x="239" y="133"/>
                  </a:cubicBezTo>
                  <a:cubicBezTo>
                    <a:pt x="240" y="133"/>
                    <a:pt x="240" y="133"/>
                    <a:pt x="241" y="133"/>
                  </a:cubicBezTo>
                  <a:cubicBezTo>
                    <a:pt x="243" y="132"/>
                    <a:pt x="243" y="128"/>
                    <a:pt x="243" y="126"/>
                  </a:cubicBezTo>
                  <a:cubicBezTo>
                    <a:pt x="243" y="124"/>
                    <a:pt x="243" y="123"/>
                    <a:pt x="243" y="122"/>
                  </a:cubicBezTo>
                  <a:cubicBezTo>
                    <a:pt x="243" y="121"/>
                    <a:pt x="244" y="121"/>
                    <a:pt x="244" y="121"/>
                  </a:cubicBezTo>
                  <a:cubicBezTo>
                    <a:pt x="244" y="120"/>
                    <a:pt x="244" y="119"/>
                    <a:pt x="245" y="118"/>
                  </a:cubicBezTo>
                  <a:cubicBezTo>
                    <a:pt x="245" y="118"/>
                    <a:pt x="246" y="118"/>
                    <a:pt x="246" y="117"/>
                  </a:cubicBezTo>
                  <a:cubicBezTo>
                    <a:pt x="246" y="117"/>
                    <a:pt x="248" y="116"/>
                    <a:pt x="247" y="116"/>
                  </a:cubicBezTo>
                  <a:cubicBezTo>
                    <a:pt x="248" y="115"/>
                    <a:pt x="249" y="114"/>
                    <a:pt x="249" y="112"/>
                  </a:cubicBezTo>
                  <a:cubicBezTo>
                    <a:pt x="249" y="109"/>
                    <a:pt x="245" y="109"/>
                    <a:pt x="242" y="109"/>
                  </a:cubicBezTo>
                  <a:cubicBezTo>
                    <a:pt x="240" y="109"/>
                    <a:pt x="237" y="109"/>
                    <a:pt x="235" y="109"/>
                  </a:cubicBezTo>
                  <a:cubicBezTo>
                    <a:pt x="233" y="109"/>
                    <a:pt x="232" y="109"/>
                    <a:pt x="230" y="109"/>
                  </a:cubicBezTo>
                  <a:cubicBezTo>
                    <a:pt x="230" y="109"/>
                    <a:pt x="229" y="109"/>
                    <a:pt x="228" y="109"/>
                  </a:cubicBezTo>
                  <a:cubicBezTo>
                    <a:pt x="228" y="110"/>
                    <a:pt x="228" y="110"/>
                    <a:pt x="227" y="110"/>
                  </a:cubicBezTo>
                  <a:cubicBezTo>
                    <a:pt x="225" y="112"/>
                    <a:pt x="222" y="110"/>
                    <a:pt x="221" y="112"/>
                  </a:cubicBezTo>
                  <a:cubicBezTo>
                    <a:pt x="218" y="115"/>
                    <a:pt x="220" y="119"/>
                    <a:pt x="219" y="122"/>
                  </a:cubicBezTo>
                  <a:cubicBezTo>
                    <a:pt x="219" y="125"/>
                    <a:pt x="217" y="127"/>
                    <a:pt x="215" y="129"/>
                  </a:cubicBezTo>
                  <a:cubicBezTo>
                    <a:pt x="214" y="130"/>
                    <a:pt x="213" y="130"/>
                    <a:pt x="211" y="131"/>
                  </a:cubicBezTo>
                  <a:cubicBezTo>
                    <a:pt x="209" y="132"/>
                    <a:pt x="208" y="133"/>
                    <a:pt x="205" y="133"/>
                  </a:cubicBezTo>
                  <a:cubicBezTo>
                    <a:pt x="204" y="133"/>
                    <a:pt x="203" y="133"/>
                    <a:pt x="202" y="133"/>
                  </a:cubicBezTo>
                  <a:cubicBezTo>
                    <a:pt x="201" y="133"/>
                    <a:pt x="201" y="134"/>
                    <a:pt x="200" y="134"/>
                  </a:cubicBezTo>
                  <a:cubicBezTo>
                    <a:pt x="200" y="134"/>
                    <a:pt x="188" y="129"/>
                    <a:pt x="187" y="129"/>
                  </a:cubicBezTo>
                  <a:cubicBezTo>
                    <a:pt x="186" y="129"/>
                    <a:pt x="185" y="129"/>
                    <a:pt x="184" y="129"/>
                  </a:cubicBezTo>
                  <a:cubicBezTo>
                    <a:pt x="182" y="129"/>
                    <a:pt x="182" y="131"/>
                    <a:pt x="180" y="131"/>
                  </a:cubicBezTo>
                  <a:cubicBezTo>
                    <a:pt x="177" y="132"/>
                    <a:pt x="176" y="128"/>
                    <a:pt x="174" y="127"/>
                  </a:cubicBezTo>
                  <a:cubicBezTo>
                    <a:pt x="173" y="126"/>
                    <a:pt x="170" y="126"/>
                    <a:pt x="169" y="126"/>
                  </a:cubicBezTo>
                  <a:cubicBezTo>
                    <a:pt x="168" y="125"/>
                    <a:pt x="167" y="123"/>
                    <a:pt x="166" y="122"/>
                  </a:cubicBezTo>
                  <a:cubicBezTo>
                    <a:pt x="164" y="121"/>
                    <a:pt x="164" y="119"/>
                    <a:pt x="163" y="117"/>
                  </a:cubicBezTo>
                  <a:cubicBezTo>
                    <a:pt x="163" y="115"/>
                    <a:pt x="160" y="114"/>
                    <a:pt x="159" y="112"/>
                  </a:cubicBezTo>
                  <a:cubicBezTo>
                    <a:pt x="159" y="111"/>
                    <a:pt x="159" y="109"/>
                    <a:pt x="158" y="108"/>
                  </a:cubicBezTo>
                  <a:cubicBezTo>
                    <a:pt x="158" y="107"/>
                    <a:pt x="157" y="106"/>
                    <a:pt x="157" y="106"/>
                  </a:cubicBezTo>
                  <a:cubicBezTo>
                    <a:pt x="157" y="105"/>
                    <a:pt x="157" y="104"/>
                    <a:pt x="156" y="104"/>
                  </a:cubicBezTo>
                  <a:cubicBezTo>
                    <a:pt x="156" y="104"/>
                    <a:pt x="156" y="104"/>
                    <a:pt x="156" y="103"/>
                  </a:cubicBezTo>
                  <a:cubicBezTo>
                    <a:pt x="156" y="103"/>
                    <a:pt x="156" y="102"/>
                    <a:pt x="156" y="102"/>
                  </a:cubicBezTo>
                  <a:cubicBezTo>
                    <a:pt x="155" y="101"/>
                    <a:pt x="155" y="101"/>
                    <a:pt x="155" y="100"/>
                  </a:cubicBezTo>
                  <a:cubicBezTo>
                    <a:pt x="153" y="97"/>
                    <a:pt x="154" y="93"/>
                    <a:pt x="154" y="90"/>
                  </a:cubicBezTo>
                  <a:cubicBezTo>
                    <a:pt x="154" y="89"/>
                    <a:pt x="154" y="87"/>
                    <a:pt x="155" y="85"/>
                  </a:cubicBezTo>
                  <a:cubicBezTo>
                    <a:pt x="155" y="83"/>
                    <a:pt x="156" y="83"/>
                    <a:pt x="156" y="81"/>
                  </a:cubicBezTo>
                  <a:cubicBezTo>
                    <a:pt x="156" y="80"/>
                    <a:pt x="156" y="78"/>
                    <a:pt x="156" y="77"/>
                  </a:cubicBezTo>
                  <a:cubicBezTo>
                    <a:pt x="156" y="75"/>
                    <a:pt x="157" y="74"/>
                    <a:pt x="158" y="72"/>
                  </a:cubicBezTo>
                  <a:cubicBezTo>
                    <a:pt x="158" y="71"/>
                    <a:pt x="157" y="70"/>
                    <a:pt x="158" y="69"/>
                  </a:cubicBezTo>
                  <a:cubicBezTo>
                    <a:pt x="158" y="68"/>
                    <a:pt x="158" y="68"/>
                    <a:pt x="159" y="67"/>
                  </a:cubicBezTo>
                  <a:cubicBezTo>
                    <a:pt x="159" y="67"/>
                    <a:pt x="159" y="67"/>
                    <a:pt x="159" y="66"/>
                  </a:cubicBezTo>
                  <a:cubicBezTo>
                    <a:pt x="157" y="67"/>
                    <a:pt x="155" y="67"/>
                    <a:pt x="154" y="66"/>
                  </a:cubicBezTo>
                  <a:cubicBezTo>
                    <a:pt x="152" y="64"/>
                    <a:pt x="150" y="64"/>
                    <a:pt x="148" y="62"/>
                  </a:cubicBezTo>
                  <a:cubicBezTo>
                    <a:pt x="147" y="61"/>
                    <a:pt x="145" y="59"/>
                    <a:pt x="145" y="58"/>
                  </a:cubicBezTo>
                  <a:cubicBezTo>
                    <a:pt x="144" y="57"/>
                    <a:pt x="145" y="55"/>
                    <a:pt x="145" y="54"/>
                  </a:cubicBezTo>
                  <a:cubicBezTo>
                    <a:pt x="144" y="54"/>
                    <a:pt x="144" y="54"/>
                    <a:pt x="143" y="54"/>
                  </a:cubicBezTo>
                  <a:cubicBezTo>
                    <a:pt x="143" y="53"/>
                    <a:pt x="143" y="52"/>
                    <a:pt x="142" y="52"/>
                  </a:cubicBezTo>
                  <a:cubicBezTo>
                    <a:pt x="142" y="51"/>
                    <a:pt x="141" y="51"/>
                    <a:pt x="141" y="50"/>
                  </a:cubicBezTo>
                  <a:cubicBezTo>
                    <a:pt x="141" y="49"/>
                    <a:pt x="141" y="49"/>
                    <a:pt x="140" y="48"/>
                  </a:cubicBezTo>
                  <a:cubicBezTo>
                    <a:pt x="139" y="47"/>
                    <a:pt x="138" y="45"/>
                    <a:pt x="137" y="44"/>
                  </a:cubicBezTo>
                  <a:cubicBezTo>
                    <a:pt x="137" y="43"/>
                    <a:pt x="136" y="43"/>
                    <a:pt x="136" y="43"/>
                  </a:cubicBezTo>
                  <a:cubicBezTo>
                    <a:pt x="135" y="42"/>
                    <a:pt x="136" y="42"/>
                    <a:pt x="135" y="42"/>
                  </a:cubicBezTo>
                  <a:cubicBezTo>
                    <a:pt x="135" y="42"/>
                    <a:pt x="135" y="42"/>
                    <a:pt x="134" y="41"/>
                  </a:cubicBezTo>
                  <a:cubicBezTo>
                    <a:pt x="133" y="41"/>
                    <a:pt x="133" y="40"/>
                    <a:pt x="132" y="40"/>
                  </a:cubicBezTo>
                  <a:cubicBezTo>
                    <a:pt x="132" y="39"/>
                    <a:pt x="132" y="38"/>
                    <a:pt x="131" y="37"/>
                  </a:cubicBezTo>
                  <a:cubicBezTo>
                    <a:pt x="130" y="36"/>
                    <a:pt x="128" y="34"/>
                    <a:pt x="128" y="34"/>
                  </a:cubicBezTo>
                  <a:cubicBezTo>
                    <a:pt x="127" y="33"/>
                    <a:pt x="124" y="33"/>
                    <a:pt x="122" y="33"/>
                  </a:cubicBezTo>
                  <a:cubicBezTo>
                    <a:pt x="121" y="33"/>
                    <a:pt x="120" y="33"/>
                    <a:pt x="119" y="34"/>
                  </a:cubicBezTo>
                  <a:cubicBezTo>
                    <a:pt x="119" y="34"/>
                    <a:pt x="119" y="34"/>
                    <a:pt x="118" y="35"/>
                  </a:cubicBezTo>
                  <a:cubicBezTo>
                    <a:pt x="118" y="35"/>
                    <a:pt x="117" y="36"/>
                    <a:pt x="117" y="36"/>
                  </a:cubicBezTo>
                  <a:cubicBezTo>
                    <a:pt x="116" y="37"/>
                    <a:pt x="117" y="39"/>
                    <a:pt x="115" y="39"/>
                  </a:cubicBezTo>
                  <a:cubicBezTo>
                    <a:pt x="113" y="39"/>
                    <a:pt x="111" y="39"/>
                    <a:pt x="109" y="38"/>
                  </a:cubicBezTo>
                  <a:cubicBezTo>
                    <a:pt x="108" y="38"/>
                    <a:pt x="107" y="36"/>
                    <a:pt x="106" y="35"/>
                  </a:cubicBezTo>
                  <a:cubicBezTo>
                    <a:pt x="105" y="34"/>
                    <a:pt x="101" y="29"/>
                    <a:pt x="100" y="28"/>
                  </a:cubicBezTo>
                  <a:cubicBezTo>
                    <a:pt x="100" y="27"/>
                    <a:pt x="100" y="27"/>
                    <a:pt x="99" y="26"/>
                  </a:cubicBezTo>
                  <a:cubicBezTo>
                    <a:pt x="99" y="26"/>
                    <a:pt x="99" y="25"/>
                    <a:pt x="99" y="25"/>
                  </a:cubicBezTo>
                  <a:cubicBezTo>
                    <a:pt x="98" y="23"/>
                    <a:pt x="97" y="22"/>
                    <a:pt x="96" y="21"/>
                  </a:cubicBezTo>
                  <a:cubicBezTo>
                    <a:pt x="94" y="20"/>
                    <a:pt x="95" y="20"/>
                    <a:pt x="93" y="19"/>
                  </a:cubicBezTo>
                  <a:cubicBezTo>
                    <a:pt x="92" y="18"/>
                    <a:pt x="91" y="18"/>
                    <a:pt x="91" y="17"/>
                  </a:cubicBezTo>
                  <a:cubicBezTo>
                    <a:pt x="91" y="15"/>
                    <a:pt x="90" y="15"/>
                    <a:pt x="89" y="14"/>
                  </a:cubicBezTo>
                  <a:cubicBezTo>
                    <a:pt x="87" y="14"/>
                    <a:pt x="84" y="13"/>
                    <a:pt x="82" y="13"/>
                  </a:cubicBezTo>
                  <a:cubicBezTo>
                    <a:pt x="81" y="13"/>
                    <a:pt x="79" y="12"/>
                    <a:pt x="78" y="13"/>
                  </a:cubicBezTo>
                  <a:cubicBezTo>
                    <a:pt x="78" y="13"/>
                    <a:pt x="74" y="13"/>
                    <a:pt x="74" y="14"/>
                  </a:cubicBezTo>
                  <a:cubicBezTo>
                    <a:pt x="73" y="14"/>
                    <a:pt x="74" y="15"/>
                    <a:pt x="74" y="16"/>
                  </a:cubicBezTo>
                  <a:cubicBezTo>
                    <a:pt x="73" y="17"/>
                    <a:pt x="71" y="17"/>
                    <a:pt x="70" y="17"/>
                  </a:cubicBezTo>
                  <a:cubicBezTo>
                    <a:pt x="67" y="18"/>
                    <a:pt x="66" y="17"/>
                    <a:pt x="62" y="17"/>
                  </a:cubicBezTo>
                  <a:cubicBezTo>
                    <a:pt x="61" y="17"/>
                    <a:pt x="60" y="17"/>
                    <a:pt x="58" y="17"/>
                  </a:cubicBezTo>
                  <a:cubicBezTo>
                    <a:pt x="57" y="16"/>
                    <a:pt x="55" y="17"/>
                    <a:pt x="53" y="17"/>
                  </a:cubicBezTo>
                  <a:cubicBezTo>
                    <a:pt x="52" y="16"/>
                    <a:pt x="51" y="17"/>
                    <a:pt x="50" y="16"/>
                  </a:cubicBezTo>
                  <a:cubicBezTo>
                    <a:pt x="48" y="16"/>
                    <a:pt x="47" y="15"/>
                    <a:pt x="45" y="15"/>
                  </a:cubicBezTo>
                  <a:cubicBezTo>
                    <a:pt x="43" y="14"/>
                    <a:pt x="41" y="13"/>
                    <a:pt x="39" y="13"/>
                  </a:cubicBezTo>
                  <a:cubicBezTo>
                    <a:pt x="37" y="12"/>
                    <a:pt x="37" y="12"/>
                    <a:pt x="36" y="11"/>
                  </a:cubicBezTo>
                  <a:cubicBezTo>
                    <a:pt x="34" y="11"/>
                    <a:pt x="32" y="10"/>
                    <a:pt x="30" y="10"/>
                  </a:cubicBezTo>
                  <a:cubicBezTo>
                    <a:pt x="28" y="9"/>
                    <a:pt x="27" y="9"/>
                    <a:pt x="25" y="8"/>
                  </a:cubicBezTo>
                  <a:cubicBezTo>
                    <a:pt x="21" y="6"/>
                    <a:pt x="22" y="4"/>
                    <a:pt x="17" y="4"/>
                  </a:cubicBezTo>
                  <a:cubicBezTo>
                    <a:pt x="15" y="4"/>
                    <a:pt x="13" y="4"/>
                    <a:pt x="11" y="4"/>
                  </a:cubicBezTo>
                  <a:cubicBezTo>
                    <a:pt x="9" y="3"/>
                    <a:pt x="7" y="4"/>
                    <a:pt x="5" y="3"/>
                  </a:cubicBezTo>
                  <a:cubicBezTo>
                    <a:pt x="4" y="3"/>
                    <a:pt x="3" y="2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7" name="Line 335"/>
            <p:cNvSpPr>
              <a:spLocks noChangeShapeType="1"/>
            </p:cNvSpPr>
            <p:nvPr/>
          </p:nvSpPr>
          <p:spPr bwMode="auto">
            <a:xfrm>
              <a:off x="7741923" y="280405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8" name="Line 336"/>
            <p:cNvSpPr>
              <a:spLocks noChangeShapeType="1"/>
            </p:cNvSpPr>
            <p:nvPr/>
          </p:nvSpPr>
          <p:spPr bwMode="auto">
            <a:xfrm>
              <a:off x="7741923" y="2804059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49" name="Freeform 337"/>
            <p:cNvSpPr>
              <a:spLocks noEditPoints="1"/>
            </p:cNvSpPr>
            <p:nvPr/>
          </p:nvSpPr>
          <p:spPr bwMode="auto">
            <a:xfrm>
              <a:off x="7759599" y="2821735"/>
              <a:ext cx="32197" cy="23358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23" y="8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19" y="3"/>
                </a:cxn>
                <a:cxn ang="0">
                  <a:pos x="18" y="3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7" y="2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7" y="8"/>
                </a:cxn>
                <a:cxn ang="0">
                  <a:pos x="7" y="5"/>
                </a:cxn>
                <a:cxn ang="0">
                  <a:pos x="10" y="6"/>
                </a:cxn>
                <a:cxn ang="0">
                  <a:pos x="12" y="9"/>
                </a:cxn>
                <a:cxn ang="0">
                  <a:pos x="13" y="11"/>
                </a:cxn>
                <a:cxn ang="0">
                  <a:pos x="15" y="13"/>
                </a:cxn>
                <a:cxn ang="0">
                  <a:pos x="17" y="14"/>
                </a:cxn>
                <a:cxn ang="0">
                  <a:pos x="17" y="14"/>
                </a:cxn>
                <a:cxn ang="0">
                  <a:pos x="17" y="16"/>
                </a:cxn>
                <a:cxn ang="0">
                  <a:pos x="19" y="18"/>
                </a:cxn>
                <a:cxn ang="0">
                  <a:pos x="20" y="18"/>
                </a:cxn>
                <a:cxn ang="0">
                  <a:pos x="20" y="17"/>
                </a:cxn>
                <a:cxn ang="0">
                  <a:pos x="19" y="16"/>
                </a:cxn>
                <a:cxn ang="0">
                  <a:pos x="21" y="16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23" y="18"/>
                </a:cxn>
                <a:cxn ang="0">
                  <a:pos x="23" y="19"/>
                </a:cxn>
                <a:cxn ang="0">
                  <a:pos x="23" y="19"/>
                </a:cxn>
                <a:cxn ang="0">
                  <a:pos x="23" y="17"/>
                </a:cxn>
                <a:cxn ang="0">
                  <a:pos x="24" y="14"/>
                </a:cxn>
                <a:cxn ang="0">
                  <a:pos x="24" y="13"/>
                </a:cxn>
                <a:cxn ang="0">
                  <a:pos x="24" y="12"/>
                </a:cxn>
                <a:cxn ang="0">
                  <a:pos x="25" y="11"/>
                </a:cxn>
                <a:cxn ang="0">
                  <a:pos x="26" y="12"/>
                </a:cxn>
                <a:cxn ang="0">
                  <a:pos x="25" y="11"/>
                </a:cxn>
                <a:cxn ang="0">
                  <a:pos x="25" y="11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12"/>
                </a:cxn>
              </a:cxnLst>
              <a:rect l="0" t="0" r="r" b="b"/>
              <a:pathLst>
                <a:path w="26" h="19">
                  <a:moveTo>
                    <a:pt x="25" y="11"/>
                  </a:moveTo>
                  <a:cubicBezTo>
                    <a:pt x="25" y="11"/>
                    <a:pt x="25" y="11"/>
                    <a:pt x="25" y="10"/>
                  </a:cubicBezTo>
                  <a:cubicBezTo>
                    <a:pt x="24" y="10"/>
                    <a:pt x="24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0"/>
                    <a:pt x="10" y="1"/>
                    <a:pt x="9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1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8"/>
                  </a:cubicBezTo>
                  <a:cubicBezTo>
                    <a:pt x="7" y="8"/>
                    <a:pt x="6" y="7"/>
                    <a:pt x="6" y="6"/>
                  </a:cubicBezTo>
                  <a:cubicBezTo>
                    <a:pt x="6" y="5"/>
                    <a:pt x="7" y="6"/>
                    <a:pt x="7" y="5"/>
                  </a:cubicBezTo>
                  <a:cubicBezTo>
                    <a:pt x="8" y="4"/>
                    <a:pt x="9" y="5"/>
                    <a:pt x="9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7"/>
                    <a:pt x="11" y="8"/>
                    <a:pt x="11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0"/>
                    <a:pt x="13" y="10"/>
                    <a:pt x="13" y="11"/>
                  </a:cubicBezTo>
                  <a:cubicBezTo>
                    <a:pt x="13" y="11"/>
                    <a:pt x="14" y="12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8" y="17"/>
                    <a:pt x="18" y="17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6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0" name="Freeform 338"/>
            <p:cNvSpPr>
              <a:spLocks/>
            </p:cNvSpPr>
            <p:nvPr/>
          </p:nvSpPr>
          <p:spPr bwMode="auto">
            <a:xfrm>
              <a:off x="7788008" y="2829311"/>
              <a:ext cx="43560" cy="24621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4"/>
                </a:cxn>
                <a:cxn ang="0">
                  <a:pos x="28" y="2"/>
                </a:cxn>
                <a:cxn ang="0">
                  <a:pos x="26" y="2"/>
                </a:cxn>
                <a:cxn ang="0">
                  <a:pos x="23" y="2"/>
                </a:cxn>
                <a:cxn ang="0">
                  <a:pos x="20" y="1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4" y="7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5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3" y="16"/>
                </a:cxn>
                <a:cxn ang="0">
                  <a:pos x="4" y="15"/>
                </a:cxn>
                <a:cxn ang="0">
                  <a:pos x="5" y="15"/>
                </a:cxn>
                <a:cxn ang="0">
                  <a:pos x="5" y="16"/>
                </a:cxn>
                <a:cxn ang="0">
                  <a:pos x="5" y="18"/>
                </a:cxn>
                <a:cxn ang="0">
                  <a:pos x="7" y="19"/>
                </a:cxn>
                <a:cxn ang="0">
                  <a:pos x="10" y="19"/>
                </a:cxn>
                <a:cxn ang="0">
                  <a:pos x="11" y="18"/>
                </a:cxn>
                <a:cxn ang="0">
                  <a:pos x="12" y="15"/>
                </a:cxn>
                <a:cxn ang="0">
                  <a:pos x="11" y="13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2" y="9"/>
                </a:cxn>
                <a:cxn ang="0">
                  <a:pos x="15" y="6"/>
                </a:cxn>
                <a:cxn ang="0">
                  <a:pos x="16" y="6"/>
                </a:cxn>
                <a:cxn ang="0">
                  <a:pos x="19" y="5"/>
                </a:cxn>
                <a:cxn ang="0">
                  <a:pos x="22" y="6"/>
                </a:cxn>
                <a:cxn ang="0">
                  <a:pos x="24" y="9"/>
                </a:cxn>
                <a:cxn ang="0">
                  <a:pos x="27" y="9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27" y="16"/>
                </a:cxn>
                <a:cxn ang="0">
                  <a:pos x="28" y="18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30" y="18"/>
                </a:cxn>
                <a:cxn ang="0">
                  <a:pos x="32" y="17"/>
                </a:cxn>
                <a:cxn ang="0">
                  <a:pos x="33" y="15"/>
                </a:cxn>
                <a:cxn ang="0">
                  <a:pos x="34" y="14"/>
                </a:cxn>
                <a:cxn ang="0">
                  <a:pos x="35" y="13"/>
                </a:cxn>
                <a:cxn ang="0">
                  <a:pos x="35" y="12"/>
                </a:cxn>
                <a:cxn ang="0">
                  <a:pos x="34" y="11"/>
                </a:cxn>
                <a:cxn ang="0">
                  <a:pos x="33" y="10"/>
                </a:cxn>
                <a:cxn ang="0">
                  <a:pos x="33" y="8"/>
                </a:cxn>
              </a:cxnLst>
              <a:rect l="0" t="0" r="r" b="b"/>
              <a:pathLst>
                <a:path w="35" h="20">
                  <a:moveTo>
                    <a:pt x="33" y="8"/>
                  </a:moveTo>
                  <a:cubicBezTo>
                    <a:pt x="33" y="8"/>
                    <a:pt x="34" y="8"/>
                    <a:pt x="34" y="8"/>
                  </a:cubicBezTo>
                  <a:cubicBezTo>
                    <a:pt x="33" y="8"/>
                    <a:pt x="33" y="7"/>
                    <a:pt x="33" y="7"/>
                  </a:cubicBezTo>
                  <a:cubicBezTo>
                    <a:pt x="32" y="7"/>
                    <a:pt x="32" y="6"/>
                    <a:pt x="32" y="6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0" y="5"/>
                    <a:pt x="30" y="5"/>
                    <a:pt x="30" y="4"/>
                  </a:cubicBezTo>
                  <a:cubicBezTo>
                    <a:pt x="30" y="4"/>
                    <a:pt x="30" y="4"/>
                    <a:pt x="29" y="4"/>
                  </a:cubicBezTo>
                  <a:cubicBezTo>
                    <a:pt x="29" y="4"/>
                    <a:pt x="29" y="3"/>
                    <a:pt x="29" y="3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20" y="1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15" y="1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8" y="5"/>
                  </a:cubicBezTo>
                  <a:cubicBezTo>
                    <a:pt x="8" y="5"/>
                    <a:pt x="7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4" y="15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6" y="19"/>
                    <a:pt x="5" y="19"/>
                    <a:pt x="6" y="19"/>
                  </a:cubicBezTo>
                  <a:cubicBezTo>
                    <a:pt x="6" y="19"/>
                    <a:pt x="6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9" y="20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2" y="15"/>
                    <a:pt x="12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1" y="10"/>
                    <a:pt x="10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8"/>
                    <a:pt x="14" y="7"/>
                    <a:pt x="15" y="7"/>
                  </a:cubicBezTo>
                  <a:cubicBezTo>
                    <a:pt x="15" y="7"/>
                    <a:pt x="15" y="7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5"/>
                    <a:pt x="18" y="5"/>
                    <a:pt x="19" y="5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4" y="9"/>
                  </a:cubicBezTo>
                  <a:cubicBezTo>
                    <a:pt x="24" y="9"/>
                    <a:pt x="25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7" y="9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8" y="11"/>
                    <a:pt x="27" y="11"/>
                    <a:pt x="27" y="11"/>
                  </a:cubicBezTo>
                  <a:cubicBezTo>
                    <a:pt x="27" y="11"/>
                    <a:pt x="26" y="12"/>
                    <a:pt x="26" y="12"/>
                  </a:cubicBezTo>
                  <a:cubicBezTo>
                    <a:pt x="26" y="12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1" y="17"/>
                  </a:cubicBezTo>
                  <a:cubicBezTo>
                    <a:pt x="31" y="17"/>
                    <a:pt x="32" y="17"/>
                    <a:pt x="32" y="17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3" y="12"/>
                    <a:pt x="33" y="11"/>
                  </a:cubicBezTo>
                  <a:cubicBezTo>
                    <a:pt x="33" y="11"/>
                    <a:pt x="34" y="11"/>
                    <a:pt x="34" y="11"/>
                  </a:cubicBezTo>
                  <a:cubicBezTo>
                    <a:pt x="34" y="11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1" name="Freeform 353"/>
            <p:cNvSpPr>
              <a:spLocks/>
            </p:cNvSpPr>
            <p:nvPr/>
          </p:nvSpPr>
          <p:spPr bwMode="auto">
            <a:xfrm>
              <a:off x="8022854" y="2335630"/>
              <a:ext cx="60605" cy="73231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0" y="8"/>
                </a:cxn>
                <a:cxn ang="0">
                  <a:pos x="12" y="21"/>
                </a:cxn>
                <a:cxn ang="0">
                  <a:pos x="12" y="24"/>
                </a:cxn>
                <a:cxn ang="0">
                  <a:pos x="10" y="27"/>
                </a:cxn>
                <a:cxn ang="0">
                  <a:pos x="8" y="32"/>
                </a:cxn>
                <a:cxn ang="0">
                  <a:pos x="4" y="39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5" y="48"/>
                </a:cxn>
                <a:cxn ang="0">
                  <a:pos x="10" y="47"/>
                </a:cxn>
                <a:cxn ang="0">
                  <a:pos x="11" y="47"/>
                </a:cxn>
                <a:cxn ang="0">
                  <a:pos x="12" y="49"/>
                </a:cxn>
                <a:cxn ang="0">
                  <a:pos x="16" y="49"/>
                </a:cxn>
                <a:cxn ang="0">
                  <a:pos x="20" y="49"/>
                </a:cxn>
                <a:cxn ang="0">
                  <a:pos x="23" y="47"/>
                </a:cxn>
                <a:cxn ang="0">
                  <a:pos x="27" y="49"/>
                </a:cxn>
                <a:cxn ang="0">
                  <a:pos x="27" y="51"/>
                </a:cxn>
                <a:cxn ang="0">
                  <a:pos x="26" y="53"/>
                </a:cxn>
                <a:cxn ang="0">
                  <a:pos x="27" y="54"/>
                </a:cxn>
                <a:cxn ang="0">
                  <a:pos x="33" y="53"/>
                </a:cxn>
                <a:cxn ang="0">
                  <a:pos x="35" y="50"/>
                </a:cxn>
                <a:cxn ang="0">
                  <a:pos x="36" y="49"/>
                </a:cxn>
                <a:cxn ang="0">
                  <a:pos x="37" y="52"/>
                </a:cxn>
                <a:cxn ang="0">
                  <a:pos x="37" y="54"/>
                </a:cxn>
                <a:cxn ang="0">
                  <a:pos x="38" y="55"/>
                </a:cxn>
                <a:cxn ang="0">
                  <a:pos x="38" y="57"/>
                </a:cxn>
                <a:cxn ang="0">
                  <a:pos x="39" y="59"/>
                </a:cxn>
                <a:cxn ang="0">
                  <a:pos x="45" y="58"/>
                </a:cxn>
                <a:cxn ang="0">
                  <a:pos x="43" y="44"/>
                </a:cxn>
                <a:cxn ang="0">
                  <a:pos x="42" y="44"/>
                </a:cxn>
                <a:cxn ang="0">
                  <a:pos x="41" y="44"/>
                </a:cxn>
                <a:cxn ang="0">
                  <a:pos x="39" y="38"/>
                </a:cxn>
                <a:cxn ang="0">
                  <a:pos x="37" y="35"/>
                </a:cxn>
                <a:cxn ang="0">
                  <a:pos x="39" y="32"/>
                </a:cxn>
                <a:cxn ang="0">
                  <a:pos x="40" y="29"/>
                </a:cxn>
                <a:cxn ang="0">
                  <a:pos x="41" y="27"/>
                </a:cxn>
                <a:cxn ang="0">
                  <a:pos x="40" y="26"/>
                </a:cxn>
                <a:cxn ang="0">
                  <a:pos x="35" y="27"/>
                </a:cxn>
                <a:cxn ang="0">
                  <a:pos x="32" y="31"/>
                </a:cxn>
                <a:cxn ang="0">
                  <a:pos x="31" y="34"/>
                </a:cxn>
                <a:cxn ang="0">
                  <a:pos x="29" y="31"/>
                </a:cxn>
                <a:cxn ang="0">
                  <a:pos x="26" y="26"/>
                </a:cxn>
                <a:cxn ang="0">
                  <a:pos x="22" y="26"/>
                </a:cxn>
                <a:cxn ang="0">
                  <a:pos x="21" y="23"/>
                </a:cxn>
                <a:cxn ang="0">
                  <a:pos x="18" y="21"/>
                </a:cxn>
                <a:cxn ang="0">
                  <a:pos x="21" y="17"/>
                </a:cxn>
                <a:cxn ang="0">
                  <a:pos x="26" y="12"/>
                </a:cxn>
                <a:cxn ang="0">
                  <a:pos x="28" y="7"/>
                </a:cxn>
                <a:cxn ang="0">
                  <a:pos x="29" y="2"/>
                </a:cxn>
                <a:cxn ang="0">
                  <a:pos x="24" y="0"/>
                </a:cxn>
                <a:cxn ang="0">
                  <a:pos x="21" y="1"/>
                </a:cxn>
                <a:cxn ang="0">
                  <a:pos x="21" y="5"/>
                </a:cxn>
              </a:cxnLst>
              <a:rect l="0" t="0" r="r" b="b"/>
              <a:pathLst>
                <a:path w="49" h="59">
                  <a:moveTo>
                    <a:pt x="21" y="5"/>
                  </a:moveTo>
                  <a:cubicBezTo>
                    <a:pt x="20" y="6"/>
                    <a:pt x="21" y="7"/>
                    <a:pt x="20" y="8"/>
                  </a:cubicBezTo>
                  <a:cubicBezTo>
                    <a:pt x="21" y="7"/>
                    <a:pt x="14" y="16"/>
                    <a:pt x="12" y="21"/>
                  </a:cubicBezTo>
                  <a:cubicBezTo>
                    <a:pt x="12" y="22"/>
                    <a:pt x="12" y="23"/>
                    <a:pt x="12" y="24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9" y="29"/>
                    <a:pt x="9" y="30"/>
                    <a:pt x="8" y="32"/>
                  </a:cubicBezTo>
                  <a:cubicBezTo>
                    <a:pt x="6" y="34"/>
                    <a:pt x="6" y="37"/>
                    <a:pt x="4" y="39"/>
                  </a:cubicBezTo>
                  <a:cubicBezTo>
                    <a:pt x="3" y="41"/>
                    <a:pt x="2" y="43"/>
                    <a:pt x="1" y="44"/>
                  </a:cubicBezTo>
                  <a:cubicBezTo>
                    <a:pt x="0" y="45"/>
                    <a:pt x="0" y="46"/>
                    <a:pt x="0" y="47"/>
                  </a:cubicBezTo>
                  <a:cubicBezTo>
                    <a:pt x="1" y="48"/>
                    <a:pt x="2" y="49"/>
                    <a:pt x="3" y="49"/>
                  </a:cubicBezTo>
                  <a:cubicBezTo>
                    <a:pt x="4" y="49"/>
                    <a:pt x="4" y="48"/>
                    <a:pt x="5" y="48"/>
                  </a:cubicBezTo>
                  <a:cubicBezTo>
                    <a:pt x="6" y="47"/>
                    <a:pt x="8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2" y="49"/>
                  </a:cubicBezTo>
                  <a:cubicBezTo>
                    <a:pt x="13" y="49"/>
                    <a:pt x="15" y="49"/>
                    <a:pt x="16" y="49"/>
                  </a:cubicBezTo>
                  <a:cubicBezTo>
                    <a:pt x="17" y="49"/>
                    <a:pt x="18" y="49"/>
                    <a:pt x="20" y="49"/>
                  </a:cubicBezTo>
                  <a:cubicBezTo>
                    <a:pt x="21" y="48"/>
                    <a:pt x="22" y="48"/>
                    <a:pt x="23" y="47"/>
                  </a:cubicBezTo>
                  <a:cubicBezTo>
                    <a:pt x="24" y="49"/>
                    <a:pt x="26" y="48"/>
                    <a:pt x="27" y="49"/>
                  </a:cubicBezTo>
                  <a:cubicBezTo>
                    <a:pt x="28" y="49"/>
                    <a:pt x="28" y="50"/>
                    <a:pt x="27" y="51"/>
                  </a:cubicBezTo>
                  <a:cubicBezTo>
                    <a:pt x="27" y="51"/>
                    <a:pt x="26" y="52"/>
                    <a:pt x="26" y="53"/>
                  </a:cubicBezTo>
                  <a:cubicBezTo>
                    <a:pt x="26" y="54"/>
                    <a:pt x="26" y="54"/>
                    <a:pt x="27" y="54"/>
                  </a:cubicBezTo>
                  <a:cubicBezTo>
                    <a:pt x="29" y="55"/>
                    <a:pt x="31" y="54"/>
                    <a:pt x="33" y="53"/>
                  </a:cubicBezTo>
                  <a:cubicBezTo>
                    <a:pt x="34" y="52"/>
                    <a:pt x="35" y="51"/>
                    <a:pt x="35" y="50"/>
                  </a:cubicBezTo>
                  <a:cubicBezTo>
                    <a:pt x="35" y="49"/>
                    <a:pt x="35" y="49"/>
                    <a:pt x="36" y="49"/>
                  </a:cubicBezTo>
                  <a:cubicBezTo>
                    <a:pt x="36" y="50"/>
                    <a:pt x="37" y="51"/>
                    <a:pt x="37" y="52"/>
                  </a:cubicBezTo>
                  <a:cubicBezTo>
                    <a:pt x="37" y="53"/>
                    <a:pt x="37" y="54"/>
                    <a:pt x="37" y="54"/>
                  </a:cubicBezTo>
                  <a:cubicBezTo>
                    <a:pt x="37" y="55"/>
                    <a:pt x="38" y="55"/>
                    <a:pt x="38" y="55"/>
                  </a:cubicBezTo>
                  <a:cubicBezTo>
                    <a:pt x="38" y="56"/>
                    <a:pt x="38" y="57"/>
                    <a:pt x="38" y="57"/>
                  </a:cubicBezTo>
                  <a:cubicBezTo>
                    <a:pt x="38" y="58"/>
                    <a:pt x="38" y="58"/>
                    <a:pt x="39" y="59"/>
                  </a:cubicBezTo>
                  <a:cubicBezTo>
                    <a:pt x="41" y="59"/>
                    <a:pt x="44" y="59"/>
                    <a:pt x="45" y="58"/>
                  </a:cubicBezTo>
                  <a:cubicBezTo>
                    <a:pt x="49" y="55"/>
                    <a:pt x="47" y="46"/>
                    <a:pt x="43" y="44"/>
                  </a:cubicBezTo>
                  <a:cubicBezTo>
                    <a:pt x="43" y="44"/>
                    <a:pt x="42" y="44"/>
                    <a:pt x="42" y="44"/>
                  </a:cubicBezTo>
                  <a:cubicBezTo>
                    <a:pt x="42" y="44"/>
                    <a:pt x="41" y="44"/>
                    <a:pt x="41" y="44"/>
                  </a:cubicBezTo>
                  <a:cubicBezTo>
                    <a:pt x="40" y="43"/>
                    <a:pt x="39" y="40"/>
                    <a:pt x="39" y="38"/>
                  </a:cubicBezTo>
                  <a:cubicBezTo>
                    <a:pt x="38" y="37"/>
                    <a:pt x="37" y="36"/>
                    <a:pt x="37" y="35"/>
                  </a:cubicBezTo>
                  <a:cubicBezTo>
                    <a:pt x="37" y="34"/>
                    <a:pt x="38" y="33"/>
                    <a:pt x="39" y="32"/>
                  </a:cubicBezTo>
                  <a:cubicBezTo>
                    <a:pt x="39" y="31"/>
                    <a:pt x="39" y="30"/>
                    <a:pt x="40" y="29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1" y="27"/>
                    <a:pt x="40" y="26"/>
                    <a:pt x="40" y="26"/>
                  </a:cubicBezTo>
                  <a:cubicBezTo>
                    <a:pt x="38" y="25"/>
                    <a:pt x="36" y="26"/>
                    <a:pt x="35" y="27"/>
                  </a:cubicBezTo>
                  <a:cubicBezTo>
                    <a:pt x="34" y="29"/>
                    <a:pt x="33" y="30"/>
                    <a:pt x="32" y="31"/>
                  </a:cubicBezTo>
                  <a:cubicBezTo>
                    <a:pt x="32" y="32"/>
                    <a:pt x="32" y="33"/>
                    <a:pt x="31" y="34"/>
                  </a:cubicBezTo>
                  <a:cubicBezTo>
                    <a:pt x="30" y="33"/>
                    <a:pt x="30" y="32"/>
                    <a:pt x="29" y="31"/>
                  </a:cubicBezTo>
                  <a:cubicBezTo>
                    <a:pt x="28" y="29"/>
                    <a:pt x="27" y="27"/>
                    <a:pt x="26" y="26"/>
                  </a:cubicBezTo>
                  <a:cubicBezTo>
                    <a:pt x="25" y="24"/>
                    <a:pt x="24" y="26"/>
                    <a:pt x="22" y="26"/>
                  </a:cubicBezTo>
                  <a:cubicBezTo>
                    <a:pt x="22" y="25"/>
                    <a:pt x="21" y="24"/>
                    <a:pt x="21" y="23"/>
                  </a:cubicBezTo>
                  <a:cubicBezTo>
                    <a:pt x="20" y="22"/>
                    <a:pt x="19" y="22"/>
                    <a:pt x="18" y="21"/>
                  </a:cubicBezTo>
                  <a:cubicBezTo>
                    <a:pt x="17" y="19"/>
                    <a:pt x="20" y="18"/>
                    <a:pt x="21" y="17"/>
                  </a:cubicBezTo>
                  <a:cubicBezTo>
                    <a:pt x="23" y="16"/>
                    <a:pt x="26" y="14"/>
                    <a:pt x="26" y="12"/>
                  </a:cubicBezTo>
                  <a:cubicBezTo>
                    <a:pt x="27" y="10"/>
                    <a:pt x="27" y="9"/>
                    <a:pt x="28" y="7"/>
                  </a:cubicBezTo>
                  <a:cubicBezTo>
                    <a:pt x="28" y="6"/>
                    <a:pt x="30" y="3"/>
                    <a:pt x="29" y="2"/>
                  </a:cubicBezTo>
                  <a:cubicBezTo>
                    <a:pt x="29" y="0"/>
                    <a:pt x="26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2"/>
                    <a:pt x="21" y="4"/>
                    <a:pt x="21" y="5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2" name="Freeform 354"/>
            <p:cNvSpPr>
              <a:spLocks/>
            </p:cNvSpPr>
            <p:nvPr/>
          </p:nvSpPr>
          <p:spPr bwMode="auto">
            <a:xfrm>
              <a:off x="7954673" y="2411387"/>
              <a:ext cx="66919" cy="47348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4" y="16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3" y="28"/>
                </a:cxn>
                <a:cxn ang="0">
                  <a:pos x="3" y="35"/>
                </a:cxn>
                <a:cxn ang="0">
                  <a:pos x="15" y="29"/>
                </a:cxn>
                <a:cxn ang="0">
                  <a:pos x="21" y="26"/>
                </a:cxn>
                <a:cxn ang="0">
                  <a:pos x="26" y="22"/>
                </a:cxn>
                <a:cxn ang="0">
                  <a:pos x="33" y="19"/>
                </a:cxn>
                <a:cxn ang="0">
                  <a:pos x="40" y="18"/>
                </a:cxn>
                <a:cxn ang="0">
                  <a:pos x="46" y="19"/>
                </a:cxn>
                <a:cxn ang="0">
                  <a:pos x="49" y="17"/>
                </a:cxn>
                <a:cxn ang="0">
                  <a:pos x="54" y="7"/>
                </a:cxn>
                <a:cxn ang="0">
                  <a:pos x="52" y="1"/>
                </a:cxn>
                <a:cxn ang="0">
                  <a:pos x="45" y="2"/>
                </a:cxn>
                <a:cxn ang="0">
                  <a:pos x="38" y="9"/>
                </a:cxn>
                <a:cxn ang="0">
                  <a:pos x="29" y="11"/>
                </a:cxn>
                <a:cxn ang="0">
                  <a:pos x="24" y="10"/>
                </a:cxn>
                <a:cxn ang="0">
                  <a:pos x="21" y="12"/>
                </a:cxn>
              </a:cxnLst>
              <a:rect l="0" t="0" r="r" b="b"/>
              <a:pathLst>
                <a:path w="54" h="38">
                  <a:moveTo>
                    <a:pt x="21" y="12"/>
                  </a:moveTo>
                  <a:cubicBezTo>
                    <a:pt x="19" y="13"/>
                    <a:pt x="17" y="15"/>
                    <a:pt x="14" y="16"/>
                  </a:cubicBezTo>
                  <a:cubicBezTo>
                    <a:pt x="13" y="17"/>
                    <a:pt x="12" y="18"/>
                    <a:pt x="11" y="19"/>
                  </a:cubicBezTo>
                  <a:cubicBezTo>
                    <a:pt x="10" y="20"/>
                    <a:pt x="8" y="20"/>
                    <a:pt x="7" y="22"/>
                  </a:cubicBezTo>
                  <a:cubicBezTo>
                    <a:pt x="5" y="23"/>
                    <a:pt x="4" y="26"/>
                    <a:pt x="3" y="28"/>
                  </a:cubicBezTo>
                  <a:cubicBezTo>
                    <a:pt x="2" y="30"/>
                    <a:pt x="0" y="33"/>
                    <a:pt x="3" y="35"/>
                  </a:cubicBezTo>
                  <a:cubicBezTo>
                    <a:pt x="7" y="38"/>
                    <a:pt x="12" y="31"/>
                    <a:pt x="15" y="29"/>
                  </a:cubicBezTo>
                  <a:cubicBezTo>
                    <a:pt x="17" y="28"/>
                    <a:pt x="19" y="27"/>
                    <a:pt x="21" y="26"/>
                  </a:cubicBezTo>
                  <a:cubicBezTo>
                    <a:pt x="23" y="25"/>
                    <a:pt x="25" y="23"/>
                    <a:pt x="26" y="22"/>
                  </a:cubicBezTo>
                  <a:cubicBezTo>
                    <a:pt x="28" y="20"/>
                    <a:pt x="30" y="19"/>
                    <a:pt x="33" y="19"/>
                  </a:cubicBezTo>
                  <a:cubicBezTo>
                    <a:pt x="35" y="18"/>
                    <a:pt x="37" y="18"/>
                    <a:pt x="40" y="18"/>
                  </a:cubicBezTo>
                  <a:cubicBezTo>
                    <a:pt x="42" y="18"/>
                    <a:pt x="44" y="19"/>
                    <a:pt x="46" y="19"/>
                  </a:cubicBezTo>
                  <a:cubicBezTo>
                    <a:pt x="47" y="19"/>
                    <a:pt x="48" y="18"/>
                    <a:pt x="49" y="17"/>
                  </a:cubicBezTo>
                  <a:cubicBezTo>
                    <a:pt x="52" y="14"/>
                    <a:pt x="54" y="10"/>
                    <a:pt x="54" y="7"/>
                  </a:cubicBezTo>
                  <a:cubicBezTo>
                    <a:pt x="54" y="5"/>
                    <a:pt x="54" y="3"/>
                    <a:pt x="52" y="1"/>
                  </a:cubicBezTo>
                  <a:cubicBezTo>
                    <a:pt x="51" y="0"/>
                    <a:pt x="47" y="1"/>
                    <a:pt x="45" y="2"/>
                  </a:cubicBezTo>
                  <a:cubicBezTo>
                    <a:pt x="41" y="3"/>
                    <a:pt x="41" y="6"/>
                    <a:pt x="38" y="9"/>
                  </a:cubicBezTo>
                  <a:cubicBezTo>
                    <a:pt x="36" y="11"/>
                    <a:pt x="32" y="11"/>
                    <a:pt x="29" y="11"/>
                  </a:cubicBezTo>
                  <a:cubicBezTo>
                    <a:pt x="27" y="11"/>
                    <a:pt x="26" y="10"/>
                    <a:pt x="24" y="10"/>
                  </a:cubicBezTo>
                  <a:cubicBezTo>
                    <a:pt x="23" y="10"/>
                    <a:pt x="22" y="11"/>
                    <a:pt x="21" y="12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3" name="Freeform 413"/>
            <p:cNvSpPr>
              <a:spLocks/>
            </p:cNvSpPr>
            <p:nvPr/>
          </p:nvSpPr>
          <p:spPr bwMode="auto">
            <a:xfrm>
              <a:off x="7772226" y="2694843"/>
              <a:ext cx="102903" cy="3598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9" y="1"/>
                </a:cxn>
                <a:cxn ang="0">
                  <a:pos x="23" y="1"/>
                </a:cxn>
                <a:cxn ang="0">
                  <a:pos x="28" y="1"/>
                </a:cxn>
                <a:cxn ang="0">
                  <a:pos x="34" y="2"/>
                </a:cxn>
                <a:cxn ang="0">
                  <a:pos x="38" y="4"/>
                </a:cxn>
                <a:cxn ang="0">
                  <a:pos x="42" y="7"/>
                </a:cxn>
                <a:cxn ang="0">
                  <a:pos x="47" y="8"/>
                </a:cxn>
                <a:cxn ang="0">
                  <a:pos x="49" y="7"/>
                </a:cxn>
                <a:cxn ang="0">
                  <a:pos x="53" y="9"/>
                </a:cxn>
                <a:cxn ang="0">
                  <a:pos x="57" y="12"/>
                </a:cxn>
                <a:cxn ang="0">
                  <a:pos x="60" y="14"/>
                </a:cxn>
                <a:cxn ang="0">
                  <a:pos x="64" y="17"/>
                </a:cxn>
                <a:cxn ang="0">
                  <a:pos x="65" y="17"/>
                </a:cxn>
                <a:cxn ang="0">
                  <a:pos x="69" y="19"/>
                </a:cxn>
                <a:cxn ang="0">
                  <a:pos x="71" y="20"/>
                </a:cxn>
                <a:cxn ang="0">
                  <a:pos x="74" y="22"/>
                </a:cxn>
                <a:cxn ang="0">
                  <a:pos x="80" y="23"/>
                </a:cxn>
                <a:cxn ang="0">
                  <a:pos x="82" y="25"/>
                </a:cxn>
                <a:cxn ang="0">
                  <a:pos x="79" y="28"/>
                </a:cxn>
                <a:cxn ang="0">
                  <a:pos x="75" y="29"/>
                </a:cxn>
                <a:cxn ang="0">
                  <a:pos x="66" y="28"/>
                </a:cxn>
                <a:cxn ang="0">
                  <a:pos x="61" y="28"/>
                </a:cxn>
                <a:cxn ang="0">
                  <a:pos x="60" y="26"/>
                </a:cxn>
                <a:cxn ang="0">
                  <a:pos x="59" y="25"/>
                </a:cxn>
                <a:cxn ang="0">
                  <a:pos x="56" y="23"/>
                </a:cxn>
                <a:cxn ang="0">
                  <a:pos x="54" y="23"/>
                </a:cxn>
                <a:cxn ang="0">
                  <a:pos x="51" y="22"/>
                </a:cxn>
                <a:cxn ang="0">
                  <a:pos x="49" y="19"/>
                </a:cxn>
                <a:cxn ang="0">
                  <a:pos x="43" y="17"/>
                </a:cxn>
                <a:cxn ang="0">
                  <a:pos x="41" y="17"/>
                </a:cxn>
                <a:cxn ang="0">
                  <a:pos x="39" y="17"/>
                </a:cxn>
                <a:cxn ang="0">
                  <a:pos x="36" y="13"/>
                </a:cxn>
                <a:cxn ang="0">
                  <a:pos x="34" y="12"/>
                </a:cxn>
                <a:cxn ang="0">
                  <a:pos x="33" y="11"/>
                </a:cxn>
                <a:cxn ang="0">
                  <a:pos x="28" y="10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1" y="10"/>
                </a:cxn>
                <a:cxn ang="0">
                  <a:pos x="1" y="8"/>
                </a:cxn>
              </a:cxnLst>
              <a:rect l="0" t="0" r="r" b="b"/>
              <a:pathLst>
                <a:path w="83" h="29">
                  <a:moveTo>
                    <a:pt x="2" y="7"/>
                  </a:moveTo>
                  <a:cubicBezTo>
                    <a:pt x="3" y="6"/>
                    <a:pt x="4" y="6"/>
                    <a:pt x="4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6" y="4"/>
                    <a:pt x="7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4" y="2"/>
                    <a:pt x="16" y="2"/>
                    <a:pt x="17" y="2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20" y="0"/>
                    <a:pt x="20" y="1"/>
                    <a:pt x="21" y="1"/>
                  </a:cubicBezTo>
                  <a:cubicBezTo>
                    <a:pt x="22" y="1"/>
                    <a:pt x="22" y="1"/>
                    <a:pt x="23" y="1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6" y="1"/>
                    <a:pt x="27" y="1"/>
                    <a:pt x="28" y="1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32" y="1"/>
                    <a:pt x="33" y="1"/>
                    <a:pt x="34" y="2"/>
                  </a:cubicBezTo>
                  <a:cubicBezTo>
                    <a:pt x="35" y="2"/>
                    <a:pt x="36" y="3"/>
                    <a:pt x="37" y="3"/>
                  </a:cubicBezTo>
                  <a:cubicBezTo>
                    <a:pt x="37" y="3"/>
                    <a:pt x="38" y="3"/>
                    <a:pt x="38" y="4"/>
                  </a:cubicBezTo>
                  <a:cubicBezTo>
                    <a:pt x="39" y="4"/>
                    <a:pt x="39" y="5"/>
                    <a:pt x="40" y="5"/>
                  </a:cubicBezTo>
                  <a:cubicBezTo>
                    <a:pt x="41" y="6"/>
                    <a:pt x="40" y="6"/>
                    <a:pt x="42" y="7"/>
                  </a:cubicBezTo>
                  <a:cubicBezTo>
                    <a:pt x="42" y="7"/>
                    <a:pt x="45" y="8"/>
                    <a:pt x="45" y="9"/>
                  </a:cubicBezTo>
                  <a:cubicBezTo>
                    <a:pt x="46" y="9"/>
                    <a:pt x="47" y="8"/>
                    <a:pt x="47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50" y="6"/>
                    <a:pt x="51" y="8"/>
                    <a:pt x="52" y="8"/>
                  </a:cubicBezTo>
                  <a:cubicBezTo>
                    <a:pt x="52" y="9"/>
                    <a:pt x="53" y="9"/>
                    <a:pt x="53" y="9"/>
                  </a:cubicBezTo>
                  <a:cubicBezTo>
                    <a:pt x="54" y="10"/>
                    <a:pt x="54" y="10"/>
                    <a:pt x="55" y="11"/>
                  </a:cubicBezTo>
                  <a:cubicBezTo>
                    <a:pt x="56" y="11"/>
                    <a:pt x="56" y="11"/>
                    <a:pt x="57" y="12"/>
                  </a:cubicBezTo>
                  <a:cubicBezTo>
                    <a:pt x="57" y="12"/>
                    <a:pt x="58" y="12"/>
                    <a:pt x="59" y="13"/>
                  </a:cubicBezTo>
                  <a:cubicBezTo>
                    <a:pt x="59" y="13"/>
                    <a:pt x="60" y="14"/>
                    <a:pt x="60" y="14"/>
                  </a:cubicBezTo>
                  <a:cubicBezTo>
                    <a:pt x="61" y="15"/>
                    <a:pt x="62" y="15"/>
                    <a:pt x="62" y="15"/>
                  </a:cubicBezTo>
                  <a:cubicBezTo>
                    <a:pt x="63" y="16"/>
                    <a:pt x="63" y="16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6" y="18"/>
                    <a:pt x="66" y="18"/>
                    <a:pt x="67" y="18"/>
                  </a:cubicBezTo>
                  <a:cubicBezTo>
                    <a:pt x="68" y="18"/>
                    <a:pt x="69" y="19"/>
                    <a:pt x="69" y="19"/>
                  </a:cubicBezTo>
                  <a:cubicBezTo>
                    <a:pt x="70" y="19"/>
                    <a:pt x="71" y="18"/>
                    <a:pt x="71" y="19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2" y="22"/>
                    <a:pt x="73" y="22"/>
                    <a:pt x="74" y="22"/>
                  </a:cubicBezTo>
                  <a:cubicBezTo>
                    <a:pt x="75" y="22"/>
                    <a:pt x="76" y="22"/>
                    <a:pt x="77" y="22"/>
                  </a:cubicBezTo>
                  <a:cubicBezTo>
                    <a:pt x="78" y="23"/>
                    <a:pt x="79" y="23"/>
                    <a:pt x="80" y="2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1" y="25"/>
                    <a:pt x="82" y="24"/>
                    <a:pt x="82" y="25"/>
                  </a:cubicBezTo>
                  <a:cubicBezTo>
                    <a:pt x="83" y="26"/>
                    <a:pt x="83" y="27"/>
                    <a:pt x="83" y="27"/>
                  </a:cubicBezTo>
                  <a:cubicBezTo>
                    <a:pt x="82" y="29"/>
                    <a:pt x="80" y="28"/>
                    <a:pt x="79" y="28"/>
                  </a:cubicBezTo>
                  <a:cubicBezTo>
                    <a:pt x="78" y="28"/>
                    <a:pt x="77" y="28"/>
                    <a:pt x="77" y="28"/>
                  </a:cubicBezTo>
                  <a:cubicBezTo>
                    <a:pt x="76" y="29"/>
                    <a:pt x="76" y="29"/>
                    <a:pt x="75" y="29"/>
                  </a:cubicBezTo>
                  <a:cubicBezTo>
                    <a:pt x="74" y="29"/>
                    <a:pt x="72" y="29"/>
                    <a:pt x="71" y="29"/>
                  </a:cubicBezTo>
                  <a:cubicBezTo>
                    <a:pt x="69" y="29"/>
                    <a:pt x="67" y="28"/>
                    <a:pt x="66" y="28"/>
                  </a:cubicBezTo>
                  <a:cubicBezTo>
                    <a:pt x="65" y="28"/>
                    <a:pt x="64" y="28"/>
                    <a:pt x="63" y="28"/>
                  </a:cubicBezTo>
                  <a:cubicBezTo>
                    <a:pt x="62" y="28"/>
                    <a:pt x="61" y="29"/>
                    <a:pt x="61" y="28"/>
                  </a:cubicBezTo>
                  <a:cubicBezTo>
                    <a:pt x="61" y="28"/>
                    <a:pt x="61" y="27"/>
                    <a:pt x="60" y="27"/>
                  </a:cubicBezTo>
                  <a:cubicBezTo>
                    <a:pt x="60" y="27"/>
                    <a:pt x="60" y="27"/>
                    <a:pt x="60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0" y="25"/>
                    <a:pt x="59" y="25"/>
                    <a:pt x="59" y="25"/>
                  </a:cubicBezTo>
                  <a:cubicBezTo>
                    <a:pt x="59" y="24"/>
                    <a:pt x="58" y="24"/>
                    <a:pt x="57" y="24"/>
                  </a:cubicBezTo>
                  <a:cubicBezTo>
                    <a:pt x="57" y="24"/>
                    <a:pt x="57" y="23"/>
                    <a:pt x="56" y="23"/>
                  </a:cubicBezTo>
                  <a:cubicBezTo>
                    <a:pt x="56" y="23"/>
                    <a:pt x="56" y="23"/>
                    <a:pt x="55" y="23"/>
                  </a:cubicBezTo>
                  <a:cubicBezTo>
                    <a:pt x="55" y="23"/>
                    <a:pt x="55" y="23"/>
                    <a:pt x="54" y="23"/>
                  </a:cubicBezTo>
                  <a:cubicBezTo>
                    <a:pt x="54" y="23"/>
                    <a:pt x="53" y="23"/>
                    <a:pt x="53" y="23"/>
                  </a:cubicBezTo>
                  <a:cubicBezTo>
                    <a:pt x="52" y="24"/>
                    <a:pt x="51" y="23"/>
                    <a:pt x="51" y="22"/>
                  </a:cubicBezTo>
                  <a:cubicBezTo>
                    <a:pt x="51" y="21"/>
                    <a:pt x="51" y="21"/>
                    <a:pt x="51" y="20"/>
                  </a:cubicBezTo>
                  <a:cubicBezTo>
                    <a:pt x="50" y="20"/>
                    <a:pt x="50" y="19"/>
                    <a:pt x="49" y="19"/>
                  </a:cubicBezTo>
                  <a:cubicBezTo>
                    <a:pt x="48" y="18"/>
                    <a:pt x="46" y="17"/>
                    <a:pt x="45" y="17"/>
                  </a:cubicBezTo>
                  <a:cubicBezTo>
                    <a:pt x="44" y="17"/>
                    <a:pt x="43" y="17"/>
                    <a:pt x="43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39" y="17"/>
                    <a:pt x="39" y="17"/>
                  </a:cubicBezTo>
                  <a:cubicBezTo>
                    <a:pt x="38" y="16"/>
                    <a:pt x="38" y="16"/>
                    <a:pt x="38" y="15"/>
                  </a:cubicBezTo>
                  <a:cubicBezTo>
                    <a:pt x="37" y="15"/>
                    <a:pt x="37" y="14"/>
                    <a:pt x="36" y="13"/>
                  </a:cubicBezTo>
                  <a:cubicBezTo>
                    <a:pt x="36" y="13"/>
                    <a:pt x="36" y="13"/>
                    <a:pt x="35" y="13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4" y="12"/>
                    <a:pt x="34" y="12"/>
                    <a:pt x="34" y="11"/>
                  </a:cubicBezTo>
                  <a:cubicBezTo>
                    <a:pt x="34" y="11"/>
                    <a:pt x="33" y="11"/>
                    <a:pt x="33" y="11"/>
                  </a:cubicBezTo>
                  <a:cubicBezTo>
                    <a:pt x="32" y="11"/>
                    <a:pt x="31" y="11"/>
                    <a:pt x="31" y="10"/>
                  </a:cubicBezTo>
                  <a:cubicBezTo>
                    <a:pt x="30" y="10"/>
                    <a:pt x="29" y="10"/>
                    <a:pt x="28" y="10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3" y="10"/>
                    <a:pt x="22" y="9"/>
                    <a:pt x="20" y="9"/>
                  </a:cubicBezTo>
                  <a:cubicBezTo>
                    <a:pt x="20" y="9"/>
                    <a:pt x="19" y="9"/>
                    <a:pt x="18" y="9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3" y="9"/>
                    <a:pt x="11" y="10"/>
                    <a:pt x="9" y="10"/>
                  </a:cubicBezTo>
                  <a:cubicBezTo>
                    <a:pt x="8" y="10"/>
                    <a:pt x="7" y="9"/>
                    <a:pt x="6" y="10"/>
                  </a:cubicBezTo>
                  <a:cubicBezTo>
                    <a:pt x="5" y="10"/>
                    <a:pt x="5" y="10"/>
                    <a:pt x="4" y="11"/>
                  </a:cubicBezTo>
                  <a:cubicBezTo>
                    <a:pt x="4" y="11"/>
                    <a:pt x="2" y="12"/>
                    <a:pt x="2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0" y="9"/>
                    <a:pt x="0" y="9"/>
                  </a:cubicBezTo>
                  <a:cubicBezTo>
                    <a:pt x="1" y="8"/>
                    <a:pt x="0" y="9"/>
                    <a:pt x="1" y="8"/>
                  </a:cubicBezTo>
                  <a:cubicBezTo>
                    <a:pt x="1" y="8"/>
                    <a:pt x="2" y="7"/>
                    <a:pt x="2" y="7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4" name="Freeform 414"/>
            <p:cNvSpPr>
              <a:spLocks/>
            </p:cNvSpPr>
            <p:nvPr/>
          </p:nvSpPr>
          <p:spPr bwMode="auto">
            <a:xfrm>
              <a:off x="7832831" y="2672747"/>
              <a:ext cx="8838" cy="1578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4"/>
                </a:cxn>
                <a:cxn ang="0">
                  <a:pos x="6" y="7"/>
                </a:cxn>
                <a:cxn ang="0">
                  <a:pos x="7" y="9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7" h="13">
                  <a:moveTo>
                    <a:pt x="4" y="2"/>
                  </a:moveTo>
                  <a:cubicBezTo>
                    <a:pt x="4" y="3"/>
                    <a:pt x="5" y="3"/>
                    <a:pt x="5" y="4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6" y="8"/>
                    <a:pt x="7" y="9"/>
                  </a:cubicBezTo>
                  <a:cubicBezTo>
                    <a:pt x="7" y="9"/>
                    <a:pt x="7" y="10"/>
                    <a:pt x="7" y="11"/>
                  </a:cubicBezTo>
                  <a:cubicBezTo>
                    <a:pt x="6" y="11"/>
                    <a:pt x="7" y="12"/>
                    <a:pt x="7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1"/>
                    <a:pt x="4" y="10"/>
                    <a:pt x="3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2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5" name="Freeform 415"/>
            <p:cNvSpPr>
              <a:spLocks/>
            </p:cNvSpPr>
            <p:nvPr/>
          </p:nvSpPr>
          <p:spPr bwMode="auto">
            <a:xfrm>
              <a:off x="7832831" y="2742191"/>
              <a:ext cx="22096" cy="1010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6" y="3"/>
                </a:cxn>
                <a:cxn ang="0">
                  <a:pos x="17" y="4"/>
                </a:cxn>
                <a:cxn ang="0">
                  <a:pos x="18" y="5"/>
                </a:cxn>
                <a:cxn ang="0">
                  <a:pos x="17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1" y="6"/>
                </a:cxn>
                <a:cxn ang="0">
                  <a:pos x="11" y="7"/>
                </a:cxn>
                <a:cxn ang="0">
                  <a:pos x="10" y="7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4" y="1"/>
                </a:cxn>
              </a:cxnLst>
              <a:rect l="0" t="0" r="r" b="b"/>
              <a:pathLst>
                <a:path w="18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4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1" y="7"/>
                    <a:pt x="11" y="7"/>
                    <a:pt x="10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7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6"/>
                    <a:pt x="5" y="6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2"/>
                    <a:pt x="4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6" name="Freeform 416"/>
            <p:cNvSpPr>
              <a:spLocks/>
            </p:cNvSpPr>
            <p:nvPr/>
          </p:nvSpPr>
          <p:spPr bwMode="auto">
            <a:xfrm>
              <a:off x="7868815" y="2725777"/>
              <a:ext cx="28409" cy="23989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18" y="2"/>
                </a:cxn>
                <a:cxn ang="0">
                  <a:pos x="20" y="3"/>
                </a:cxn>
                <a:cxn ang="0">
                  <a:pos x="21" y="3"/>
                </a:cxn>
                <a:cxn ang="0">
                  <a:pos x="23" y="5"/>
                </a:cxn>
                <a:cxn ang="0">
                  <a:pos x="23" y="6"/>
                </a:cxn>
                <a:cxn ang="0">
                  <a:pos x="23" y="8"/>
                </a:cxn>
                <a:cxn ang="0">
                  <a:pos x="21" y="10"/>
                </a:cxn>
                <a:cxn ang="0">
                  <a:pos x="22" y="10"/>
                </a:cxn>
                <a:cxn ang="0">
                  <a:pos x="21" y="13"/>
                </a:cxn>
                <a:cxn ang="0">
                  <a:pos x="22" y="15"/>
                </a:cxn>
                <a:cxn ang="0">
                  <a:pos x="22" y="18"/>
                </a:cxn>
                <a:cxn ang="0">
                  <a:pos x="17" y="15"/>
                </a:cxn>
                <a:cxn ang="0">
                  <a:pos x="15" y="16"/>
                </a:cxn>
                <a:cxn ang="0">
                  <a:pos x="14" y="18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7" y="17"/>
                </a:cxn>
                <a:cxn ang="0">
                  <a:pos x="6" y="18"/>
                </a:cxn>
                <a:cxn ang="0">
                  <a:pos x="3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6" y="13"/>
                </a:cxn>
                <a:cxn ang="0">
                  <a:pos x="8" y="14"/>
                </a:cxn>
                <a:cxn ang="0">
                  <a:pos x="12" y="14"/>
                </a:cxn>
                <a:cxn ang="0">
                  <a:pos x="15" y="13"/>
                </a:cxn>
                <a:cxn ang="0">
                  <a:pos x="16" y="12"/>
                </a:cxn>
                <a:cxn ang="0">
                  <a:pos x="16" y="11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5"/>
                </a:cxn>
                <a:cxn ang="0">
                  <a:pos x="12" y="4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3" y="1"/>
                </a:cxn>
                <a:cxn ang="0">
                  <a:pos x="15" y="1"/>
                </a:cxn>
              </a:cxnLst>
              <a:rect l="0" t="0" r="r" b="b"/>
              <a:pathLst>
                <a:path w="23" h="19">
                  <a:moveTo>
                    <a:pt x="15" y="1"/>
                  </a:move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2" y="3"/>
                    <a:pt x="22" y="4"/>
                    <a:pt x="22" y="4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7"/>
                    <a:pt x="23" y="8"/>
                    <a:pt x="23" y="8"/>
                  </a:cubicBezTo>
                  <a:cubicBezTo>
                    <a:pt x="23" y="8"/>
                    <a:pt x="23" y="8"/>
                    <a:pt x="22" y="8"/>
                  </a:cubicBezTo>
                  <a:cubicBezTo>
                    <a:pt x="22" y="9"/>
                    <a:pt x="21" y="9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1"/>
                    <a:pt x="22" y="12"/>
                  </a:cubicBezTo>
                  <a:cubicBezTo>
                    <a:pt x="22" y="12"/>
                    <a:pt x="21" y="12"/>
                    <a:pt x="21" y="13"/>
                  </a:cubicBezTo>
                  <a:cubicBezTo>
                    <a:pt x="21" y="14"/>
                    <a:pt x="21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6"/>
                    <a:pt x="22" y="16"/>
                    <a:pt x="22" y="17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1" y="19"/>
                    <a:pt x="20" y="17"/>
                    <a:pt x="20" y="16"/>
                  </a:cubicBezTo>
                  <a:cubicBezTo>
                    <a:pt x="19" y="15"/>
                    <a:pt x="18" y="15"/>
                    <a:pt x="17" y="15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3" y="18"/>
                    <a:pt x="13" y="17"/>
                    <a:pt x="12" y="17"/>
                  </a:cubicBezTo>
                  <a:cubicBezTo>
                    <a:pt x="12" y="16"/>
                    <a:pt x="11" y="16"/>
                    <a:pt x="10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5" y="18"/>
                    <a:pt x="4" y="18"/>
                  </a:cubicBezTo>
                  <a:cubicBezTo>
                    <a:pt x="4" y="17"/>
                    <a:pt x="4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1" y="12"/>
                    <a:pt x="2" y="12"/>
                  </a:cubicBezTo>
                  <a:cubicBezTo>
                    <a:pt x="3" y="12"/>
                    <a:pt x="4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3" y="14"/>
                    <a:pt x="13" y="14"/>
                    <a:pt x="14" y="14"/>
                  </a:cubicBezTo>
                  <a:cubicBezTo>
                    <a:pt x="14" y="14"/>
                    <a:pt x="14" y="14"/>
                    <a:pt x="15" y="13"/>
                  </a:cubicBezTo>
                  <a:cubicBezTo>
                    <a:pt x="16" y="13"/>
                    <a:pt x="17" y="14"/>
                    <a:pt x="17" y="12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6"/>
                    <a:pt x="13" y="6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1" y="1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4" y="1"/>
                    <a:pt x="15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7" name="Freeform 417"/>
            <p:cNvSpPr>
              <a:spLocks/>
            </p:cNvSpPr>
            <p:nvPr/>
          </p:nvSpPr>
          <p:spPr bwMode="auto">
            <a:xfrm>
              <a:off x="7894699" y="2725777"/>
              <a:ext cx="35985" cy="22727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8" y="7"/>
                </a:cxn>
                <a:cxn ang="0">
                  <a:pos x="28" y="6"/>
                </a:cxn>
                <a:cxn ang="0">
                  <a:pos x="27" y="5"/>
                </a:cxn>
                <a:cxn ang="0">
                  <a:pos x="27" y="3"/>
                </a:cxn>
                <a:cxn ang="0">
                  <a:pos x="25" y="2"/>
                </a:cxn>
                <a:cxn ang="0">
                  <a:pos x="23" y="1"/>
                </a:cxn>
                <a:cxn ang="0">
                  <a:pos x="21" y="1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4" y="1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1" y="15"/>
                </a:cxn>
                <a:cxn ang="0">
                  <a:pos x="1" y="17"/>
                </a:cxn>
                <a:cxn ang="0">
                  <a:pos x="1" y="17"/>
                </a:cxn>
                <a:cxn ang="0">
                  <a:pos x="3" y="18"/>
                </a:cxn>
                <a:cxn ang="0">
                  <a:pos x="6" y="18"/>
                </a:cxn>
                <a:cxn ang="0">
                  <a:pos x="7" y="16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2" y="16"/>
                </a:cxn>
                <a:cxn ang="0">
                  <a:pos x="13" y="16"/>
                </a:cxn>
                <a:cxn ang="0">
                  <a:pos x="15" y="14"/>
                </a:cxn>
                <a:cxn ang="0">
                  <a:pos x="17" y="14"/>
                </a:cxn>
                <a:cxn ang="0">
                  <a:pos x="18" y="15"/>
                </a:cxn>
                <a:cxn ang="0">
                  <a:pos x="19" y="15"/>
                </a:cxn>
                <a:cxn ang="0">
                  <a:pos x="21" y="14"/>
                </a:cxn>
                <a:cxn ang="0">
                  <a:pos x="22" y="14"/>
                </a:cxn>
                <a:cxn ang="0">
                  <a:pos x="24" y="15"/>
                </a:cxn>
                <a:cxn ang="0">
                  <a:pos x="25" y="15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27" y="15"/>
                </a:cxn>
                <a:cxn ang="0">
                  <a:pos x="29" y="14"/>
                </a:cxn>
                <a:cxn ang="0">
                  <a:pos x="28" y="12"/>
                </a:cxn>
                <a:cxn ang="0">
                  <a:pos x="28" y="10"/>
                </a:cxn>
              </a:cxnLst>
              <a:rect l="0" t="0" r="r" b="b"/>
              <a:pathLst>
                <a:path w="29" h="18">
                  <a:moveTo>
                    <a:pt x="28" y="10"/>
                  </a:moveTo>
                  <a:cubicBezTo>
                    <a:pt x="28" y="9"/>
                    <a:pt x="29" y="8"/>
                    <a:pt x="28" y="7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6"/>
                    <a:pt x="27" y="5"/>
                    <a:pt x="27" y="5"/>
                  </a:cubicBezTo>
                  <a:cubicBezTo>
                    <a:pt x="27" y="4"/>
                    <a:pt x="27" y="4"/>
                    <a:pt x="27" y="3"/>
                  </a:cubicBezTo>
                  <a:cubicBezTo>
                    <a:pt x="26" y="2"/>
                    <a:pt x="26" y="2"/>
                    <a:pt x="25" y="2"/>
                  </a:cubicBezTo>
                  <a:cubicBezTo>
                    <a:pt x="25" y="2"/>
                    <a:pt x="24" y="1"/>
                    <a:pt x="23" y="1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20" y="1"/>
                    <a:pt x="19" y="2"/>
                    <a:pt x="18" y="1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6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8" y="16"/>
                    <a:pt x="8" y="15"/>
                    <a:pt x="9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6"/>
                    <a:pt x="13" y="16"/>
                    <a:pt x="13" y="16"/>
                  </a:cubicBezTo>
                  <a:cubicBezTo>
                    <a:pt x="14" y="15"/>
                    <a:pt x="14" y="15"/>
                    <a:pt x="15" y="14"/>
                  </a:cubicBezTo>
                  <a:cubicBezTo>
                    <a:pt x="16" y="14"/>
                    <a:pt x="16" y="14"/>
                    <a:pt x="17" y="14"/>
                  </a:cubicBezTo>
                  <a:cubicBezTo>
                    <a:pt x="17" y="14"/>
                    <a:pt x="18" y="14"/>
                    <a:pt x="18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20" y="15"/>
                    <a:pt x="20" y="15"/>
                    <a:pt x="21" y="14"/>
                  </a:cubicBezTo>
                  <a:cubicBezTo>
                    <a:pt x="21" y="14"/>
                    <a:pt x="22" y="14"/>
                    <a:pt x="22" y="14"/>
                  </a:cubicBez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5" y="15"/>
                    <a:pt x="25" y="15"/>
                  </a:cubicBezTo>
                  <a:cubicBezTo>
                    <a:pt x="25" y="16"/>
                    <a:pt x="26" y="17"/>
                    <a:pt x="26" y="17"/>
                  </a:cubicBezTo>
                  <a:cubicBezTo>
                    <a:pt x="26" y="17"/>
                    <a:pt x="26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5"/>
                    <a:pt x="29" y="14"/>
                    <a:pt x="29" y="14"/>
                  </a:cubicBezTo>
                  <a:cubicBezTo>
                    <a:pt x="29" y="13"/>
                    <a:pt x="28" y="12"/>
                    <a:pt x="28" y="12"/>
                  </a:cubicBezTo>
                  <a:cubicBezTo>
                    <a:pt x="28" y="11"/>
                    <a:pt x="28" y="11"/>
                    <a:pt x="28" y="1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8" name="Freeform 418"/>
            <p:cNvSpPr>
              <a:spLocks/>
            </p:cNvSpPr>
            <p:nvPr/>
          </p:nvSpPr>
          <p:spPr bwMode="auto">
            <a:xfrm>
              <a:off x="7938258" y="2743453"/>
              <a:ext cx="18939" cy="50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2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5" h="4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5" y="1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4"/>
                    <a:pt x="10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59" name="Freeform 419"/>
            <p:cNvSpPr>
              <a:spLocks/>
            </p:cNvSpPr>
            <p:nvPr/>
          </p:nvSpPr>
          <p:spPr bwMode="auto">
            <a:xfrm>
              <a:off x="8002020" y="2779438"/>
              <a:ext cx="4419" cy="631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2"/>
                </a:cxn>
                <a:cxn ang="0">
                  <a:pos x="4" y="1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4" y="2"/>
                    <a:pt x="4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0" name="Freeform 420"/>
            <p:cNvSpPr>
              <a:spLocks/>
            </p:cNvSpPr>
            <p:nvPr/>
          </p:nvSpPr>
          <p:spPr bwMode="auto">
            <a:xfrm>
              <a:off x="8000758" y="2791433"/>
              <a:ext cx="5682" cy="631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4" y="5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5" y="4"/>
                    <a:pt x="4" y="1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1" name="Freeform 421"/>
            <p:cNvSpPr>
              <a:spLocks/>
            </p:cNvSpPr>
            <p:nvPr/>
          </p:nvSpPr>
          <p:spPr bwMode="auto">
            <a:xfrm>
              <a:off x="7995707" y="2764287"/>
              <a:ext cx="5051" cy="631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ubicBezTo>
                    <a:pt x="2" y="4"/>
                    <a:pt x="3" y="5"/>
                    <a:pt x="3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2" name="Freeform 422"/>
            <p:cNvSpPr>
              <a:spLocks/>
            </p:cNvSpPr>
            <p:nvPr/>
          </p:nvSpPr>
          <p:spPr bwMode="auto">
            <a:xfrm>
              <a:off x="7999495" y="2804059"/>
              <a:ext cx="5051" cy="75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3" y="2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6"/>
                    <a:pt x="4" y="5"/>
                  </a:cubicBezTo>
                  <a:cubicBezTo>
                    <a:pt x="4" y="4"/>
                    <a:pt x="4" y="1"/>
                    <a:pt x="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3" name="Freeform 423"/>
            <p:cNvSpPr>
              <a:spLocks/>
            </p:cNvSpPr>
            <p:nvPr/>
          </p:nvSpPr>
          <p:spPr bwMode="auto">
            <a:xfrm>
              <a:off x="7865027" y="2696105"/>
              <a:ext cx="3788" cy="631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r" b="b"/>
              <a:pathLst>
                <a:path w="3" h="5">
                  <a:moveTo>
                    <a:pt x="2" y="1"/>
                  </a:moveTo>
                  <a:cubicBezTo>
                    <a:pt x="3" y="0"/>
                    <a:pt x="3" y="5"/>
                    <a:pt x="1" y="3"/>
                  </a:cubicBezTo>
                  <a:cubicBezTo>
                    <a:pt x="0" y="2"/>
                    <a:pt x="1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4" name="Freeform 424"/>
            <p:cNvSpPr>
              <a:spLocks/>
            </p:cNvSpPr>
            <p:nvPr/>
          </p:nvSpPr>
          <p:spPr bwMode="auto">
            <a:xfrm>
              <a:off x="7861239" y="2692317"/>
              <a:ext cx="5051" cy="5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3" y="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4" y="1"/>
                    <a:pt x="3" y="4"/>
                    <a:pt x="1" y="2"/>
                  </a:cubicBezTo>
                  <a:cubicBezTo>
                    <a:pt x="0" y="1"/>
                    <a:pt x="1" y="1"/>
                    <a:pt x="2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5" name="Freeform 425"/>
            <p:cNvSpPr>
              <a:spLocks/>
            </p:cNvSpPr>
            <p:nvPr/>
          </p:nvSpPr>
          <p:spPr bwMode="auto">
            <a:xfrm>
              <a:off x="7867552" y="2689792"/>
              <a:ext cx="3788" cy="631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" y="1"/>
                </a:cxn>
              </a:cxnLst>
              <a:rect l="0" t="0" r="r" b="b"/>
              <a:pathLst>
                <a:path w="3" h="5">
                  <a:moveTo>
                    <a:pt x="1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5"/>
                    <a:pt x="3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6" name="Freeform 426"/>
            <p:cNvSpPr>
              <a:spLocks/>
            </p:cNvSpPr>
            <p:nvPr/>
          </p:nvSpPr>
          <p:spPr bwMode="auto">
            <a:xfrm>
              <a:off x="7872603" y="2706206"/>
              <a:ext cx="6313" cy="50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7" name="Freeform 427"/>
            <p:cNvSpPr>
              <a:spLocks/>
            </p:cNvSpPr>
            <p:nvPr/>
          </p:nvSpPr>
          <p:spPr bwMode="auto">
            <a:xfrm>
              <a:off x="7872603" y="2706206"/>
              <a:ext cx="6313" cy="50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8" name="Freeform 428"/>
            <p:cNvSpPr>
              <a:spLocks/>
            </p:cNvSpPr>
            <p:nvPr/>
          </p:nvSpPr>
          <p:spPr bwMode="auto">
            <a:xfrm>
              <a:off x="7872603" y="2706206"/>
              <a:ext cx="6313" cy="50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2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69" name="Freeform 429"/>
            <p:cNvSpPr>
              <a:spLocks/>
            </p:cNvSpPr>
            <p:nvPr/>
          </p:nvSpPr>
          <p:spPr bwMode="auto">
            <a:xfrm>
              <a:off x="7980556" y="2757973"/>
              <a:ext cx="2525" cy="2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270" name="Freeform 430"/>
            <p:cNvSpPr>
              <a:spLocks/>
            </p:cNvSpPr>
            <p:nvPr/>
          </p:nvSpPr>
          <p:spPr bwMode="auto">
            <a:xfrm>
              <a:off x="7998232" y="2774387"/>
              <a:ext cx="3788" cy="505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4"/>
                    <a:pt x="3" y="0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43" name="Line 159"/>
            <p:cNvSpPr>
              <a:spLocks noChangeShapeType="1"/>
            </p:cNvSpPr>
            <p:nvPr/>
          </p:nvSpPr>
          <p:spPr bwMode="auto">
            <a:xfrm>
              <a:off x="9970429" y="3132338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44" name="Line 160"/>
            <p:cNvSpPr>
              <a:spLocks noChangeShapeType="1"/>
            </p:cNvSpPr>
            <p:nvPr/>
          </p:nvSpPr>
          <p:spPr bwMode="auto">
            <a:xfrm>
              <a:off x="9970429" y="3132338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45" name="Freeform 182"/>
            <p:cNvSpPr>
              <a:spLocks/>
            </p:cNvSpPr>
            <p:nvPr/>
          </p:nvSpPr>
          <p:spPr bwMode="auto">
            <a:xfrm>
              <a:off x="9972954" y="2951785"/>
              <a:ext cx="95327" cy="80807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8" y="3"/>
                </a:cxn>
                <a:cxn ang="0">
                  <a:pos x="13" y="6"/>
                </a:cxn>
                <a:cxn ang="0">
                  <a:pos x="17" y="6"/>
                </a:cxn>
                <a:cxn ang="0">
                  <a:pos x="18" y="7"/>
                </a:cxn>
                <a:cxn ang="0">
                  <a:pos x="22" y="8"/>
                </a:cxn>
                <a:cxn ang="0">
                  <a:pos x="27" y="9"/>
                </a:cxn>
                <a:cxn ang="0">
                  <a:pos x="29" y="11"/>
                </a:cxn>
                <a:cxn ang="0">
                  <a:pos x="35" y="14"/>
                </a:cxn>
                <a:cxn ang="0">
                  <a:pos x="37" y="17"/>
                </a:cxn>
                <a:cxn ang="0">
                  <a:pos x="38" y="21"/>
                </a:cxn>
                <a:cxn ang="0">
                  <a:pos x="40" y="23"/>
                </a:cxn>
                <a:cxn ang="0">
                  <a:pos x="43" y="23"/>
                </a:cxn>
                <a:cxn ang="0">
                  <a:pos x="46" y="23"/>
                </a:cxn>
                <a:cxn ang="0">
                  <a:pos x="50" y="24"/>
                </a:cxn>
                <a:cxn ang="0">
                  <a:pos x="51" y="30"/>
                </a:cxn>
                <a:cxn ang="0">
                  <a:pos x="48" y="32"/>
                </a:cxn>
                <a:cxn ang="0">
                  <a:pos x="49" y="34"/>
                </a:cxn>
                <a:cxn ang="0">
                  <a:pos x="50" y="37"/>
                </a:cxn>
                <a:cxn ang="0">
                  <a:pos x="53" y="40"/>
                </a:cxn>
                <a:cxn ang="0">
                  <a:pos x="56" y="43"/>
                </a:cxn>
                <a:cxn ang="0">
                  <a:pos x="58" y="44"/>
                </a:cxn>
                <a:cxn ang="0">
                  <a:pos x="60" y="47"/>
                </a:cxn>
                <a:cxn ang="0">
                  <a:pos x="61" y="50"/>
                </a:cxn>
                <a:cxn ang="0">
                  <a:pos x="67" y="55"/>
                </a:cxn>
                <a:cxn ang="0">
                  <a:pos x="75" y="60"/>
                </a:cxn>
                <a:cxn ang="0">
                  <a:pos x="76" y="64"/>
                </a:cxn>
                <a:cxn ang="0">
                  <a:pos x="73" y="64"/>
                </a:cxn>
                <a:cxn ang="0">
                  <a:pos x="71" y="64"/>
                </a:cxn>
                <a:cxn ang="0">
                  <a:pos x="69" y="62"/>
                </a:cxn>
                <a:cxn ang="0">
                  <a:pos x="65" y="61"/>
                </a:cxn>
                <a:cxn ang="0">
                  <a:pos x="58" y="60"/>
                </a:cxn>
                <a:cxn ang="0">
                  <a:pos x="53" y="58"/>
                </a:cxn>
                <a:cxn ang="0">
                  <a:pos x="51" y="56"/>
                </a:cxn>
                <a:cxn ang="0">
                  <a:pos x="48" y="53"/>
                </a:cxn>
                <a:cxn ang="0">
                  <a:pos x="46" y="51"/>
                </a:cxn>
                <a:cxn ang="0">
                  <a:pos x="45" y="49"/>
                </a:cxn>
                <a:cxn ang="0">
                  <a:pos x="43" y="47"/>
                </a:cxn>
                <a:cxn ang="0">
                  <a:pos x="39" y="45"/>
                </a:cxn>
                <a:cxn ang="0">
                  <a:pos x="31" y="42"/>
                </a:cxn>
                <a:cxn ang="0">
                  <a:pos x="28" y="42"/>
                </a:cxn>
                <a:cxn ang="0">
                  <a:pos x="23" y="41"/>
                </a:cxn>
                <a:cxn ang="0">
                  <a:pos x="22" y="42"/>
                </a:cxn>
                <a:cxn ang="0">
                  <a:pos x="21" y="45"/>
                </a:cxn>
                <a:cxn ang="0">
                  <a:pos x="21" y="48"/>
                </a:cxn>
                <a:cxn ang="0">
                  <a:pos x="19" y="51"/>
                </a:cxn>
                <a:cxn ang="0">
                  <a:pos x="18" y="52"/>
                </a:cxn>
                <a:cxn ang="0">
                  <a:pos x="11" y="52"/>
                </a:cxn>
                <a:cxn ang="0">
                  <a:pos x="7" y="51"/>
                </a:cxn>
                <a:cxn ang="0">
                  <a:pos x="1" y="51"/>
                </a:cxn>
                <a:cxn ang="0">
                  <a:pos x="0" y="35"/>
                </a:cxn>
                <a:cxn ang="0">
                  <a:pos x="2" y="1"/>
                </a:cxn>
              </a:cxnLst>
              <a:rect l="0" t="0" r="r" b="b"/>
              <a:pathLst>
                <a:path w="77" h="65">
                  <a:moveTo>
                    <a:pt x="4" y="1"/>
                  </a:move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2"/>
                    <a:pt x="7" y="3"/>
                    <a:pt x="8" y="3"/>
                  </a:cubicBezTo>
                  <a:cubicBezTo>
                    <a:pt x="9" y="4"/>
                    <a:pt x="10" y="4"/>
                    <a:pt x="11" y="5"/>
                  </a:cubicBezTo>
                  <a:cubicBezTo>
                    <a:pt x="12" y="5"/>
                    <a:pt x="12" y="6"/>
                    <a:pt x="13" y="6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9" y="7"/>
                    <a:pt x="20" y="7"/>
                    <a:pt x="21" y="7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3" y="8"/>
                    <a:pt x="23" y="8"/>
                    <a:pt x="24" y="8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8" y="11"/>
                    <a:pt x="29" y="11"/>
                    <a:pt x="29" y="11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2" y="14"/>
                    <a:pt x="34" y="14"/>
                    <a:pt x="35" y="14"/>
                  </a:cubicBezTo>
                  <a:cubicBezTo>
                    <a:pt x="35" y="15"/>
                    <a:pt x="36" y="15"/>
                    <a:pt x="36" y="16"/>
                  </a:cubicBezTo>
                  <a:cubicBezTo>
                    <a:pt x="37" y="16"/>
                    <a:pt x="37" y="16"/>
                    <a:pt x="37" y="17"/>
                  </a:cubicBezTo>
                  <a:cubicBezTo>
                    <a:pt x="37" y="17"/>
                    <a:pt x="37" y="18"/>
                    <a:pt x="38" y="18"/>
                  </a:cubicBezTo>
                  <a:cubicBezTo>
                    <a:pt x="38" y="19"/>
                    <a:pt x="38" y="20"/>
                    <a:pt x="38" y="21"/>
                  </a:cubicBezTo>
                  <a:cubicBezTo>
                    <a:pt x="38" y="21"/>
                    <a:pt x="39" y="22"/>
                    <a:pt x="39" y="22"/>
                  </a:cubicBezTo>
                  <a:cubicBezTo>
                    <a:pt x="39" y="22"/>
                    <a:pt x="40" y="22"/>
                    <a:pt x="40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4"/>
                    <a:pt x="42" y="23"/>
                    <a:pt x="43" y="23"/>
                  </a:cubicBezTo>
                  <a:cubicBezTo>
                    <a:pt x="43" y="23"/>
                    <a:pt x="44" y="23"/>
                    <a:pt x="44" y="23"/>
                  </a:cubicBezTo>
                  <a:cubicBezTo>
                    <a:pt x="45" y="24"/>
                    <a:pt x="45" y="23"/>
                    <a:pt x="46" y="23"/>
                  </a:cubicBezTo>
                  <a:cubicBezTo>
                    <a:pt x="47" y="24"/>
                    <a:pt x="47" y="24"/>
                    <a:pt x="48" y="24"/>
                  </a:cubicBezTo>
                  <a:cubicBezTo>
                    <a:pt x="48" y="24"/>
                    <a:pt x="50" y="24"/>
                    <a:pt x="50" y="24"/>
                  </a:cubicBezTo>
                  <a:cubicBezTo>
                    <a:pt x="51" y="25"/>
                    <a:pt x="55" y="26"/>
                    <a:pt x="54" y="29"/>
                  </a:cubicBezTo>
                  <a:cubicBezTo>
                    <a:pt x="54" y="31"/>
                    <a:pt x="52" y="29"/>
                    <a:pt x="51" y="30"/>
                  </a:cubicBezTo>
                  <a:cubicBezTo>
                    <a:pt x="51" y="31"/>
                    <a:pt x="49" y="30"/>
                    <a:pt x="49" y="30"/>
                  </a:cubicBezTo>
                  <a:cubicBezTo>
                    <a:pt x="48" y="31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6"/>
                  </a:cubicBezTo>
                  <a:cubicBezTo>
                    <a:pt x="49" y="36"/>
                    <a:pt x="50" y="37"/>
                    <a:pt x="50" y="37"/>
                  </a:cubicBezTo>
                  <a:cubicBezTo>
                    <a:pt x="51" y="38"/>
                    <a:pt x="51" y="38"/>
                    <a:pt x="52" y="39"/>
                  </a:cubicBezTo>
                  <a:cubicBezTo>
                    <a:pt x="52" y="39"/>
                    <a:pt x="53" y="39"/>
                    <a:pt x="53" y="40"/>
                  </a:cubicBezTo>
                  <a:cubicBezTo>
                    <a:pt x="54" y="40"/>
                    <a:pt x="54" y="41"/>
                    <a:pt x="55" y="42"/>
                  </a:cubicBezTo>
                  <a:cubicBezTo>
                    <a:pt x="55" y="43"/>
                    <a:pt x="55" y="42"/>
                    <a:pt x="56" y="43"/>
                  </a:cubicBezTo>
                  <a:cubicBezTo>
                    <a:pt x="56" y="43"/>
                    <a:pt x="57" y="43"/>
                    <a:pt x="57" y="44"/>
                  </a:cubicBezTo>
                  <a:cubicBezTo>
                    <a:pt x="57" y="44"/>
                    <a:pt x="58" y="44"/>
                    <a:pt x="58" y="44"/>
                  </a:cubicBezTo>
                  <a:cubicBezTo>
                    <a:pt x="59" y="45"/>
                    <a:pt x="60" y="46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8"/>
                    <a:pt x="61" y="48"/>
                  </a:cubicBezTo>
                  <a:cubicBezTo>
                    <a:pt x="61" y="48"/>
                    <a:pt x="61" y="50"/>
                    <a:pt x="61" y="50"/>
                  </a:cubicBezTo>
                  <a:cubicBezTo>
                    <a:pt x="62" y="51"/>
                    <a:pt x="63" y="51"/>
                    <a:pt x="65" y="52"/>
                  </a:cubicBezTo>
                  <a:cubicBezTo>
                    <a:pt x="66" y="53"/>
                    <a:pt x="67" y="54"/>
                    <a:pt x="67" y="55"/>
                  </a:cubicBezTo>
                  <a:cubicBezTo>
                    <a:pt x="68" y="55"/>
                    <a:pt x="70" y="55"/>
                    <a:pt x="71" y="56"/>
                  </a:cubicBezTo>
                  <a:cubicBezTo>
                    <a:pt x="71" y="56"/>
                    <a:pt x="74" y="60"/>
                    <a:pt x="75" y="60"/>
                  </a:cubicBezTo>
                  <a:cubicBezTo>
                    <a:pt x="75" y="61"/>
                    <a:pt x="77" y="62"/>
                    <a:pt x="77" y="63"/>
                  </a:cubicBezTo>
                  <a:cubicBezTo>
                    <a:pt x="77" y="63"/>
                    <a:pt x="76" y="64"/>
                    <a:pt x="76" y="64"/>
                  </a:cubicBezTo>
                  <a:cubicBezTo>
                    <a:pt x="75" y="65"/>
                    <a:pt x="74" y="65"/>
                    <a:pt x="74" y="65"/>
                  </a:cubicBezTo>
                  <a:cubicBezTo>
                    <a:pt x="73" y="65"/>
                    <a:pt x="73" y="64"/>
                    <a:pt x="73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2"/>
                    <a:pt x="69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6" y="61"/>
                    <a:pt x="65" y="61"/>
                  </a:cubicBezTo>
                  <a:cubicBezTo>
                    <a:pt x="63" y="61"/>
                    <a:pt x="62" y="61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6" y="60"/>
                    <a:pt x="56" y="60"/>
                    <a:pt x="55" y="59"/>
                  </a:cubicBezTo>
                  <a:cubicBezTo>
                    <a:pt x="54" y="59"/>
                    <a:pt x="54" y="59"/>
                    <a:pt x="53" y="58"/>
                  </a:cubicBezTo>
                  <a:cubicBezTo>
                    <a:pt x="53" y="58"/>
                    <a:pt x="53" y="58"/>
                    <a:pt x="52" y="58"/>
                  </a:cubicBezTo>
                  <a:cubicBezTo>
                    <a:pt x="52" y="57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49" y="54"/>
                    <a:pt x="49" y="54"/>
                    <a:pt x="48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47" y="52"/>
                    <a:pt x="46" y="51"/>
                  </a:cubicBezTo>
                  <a:cubicBezTo>
                    <a:pt x="46" y="51"/>
                    <a:pt x="46" y="51"/>
                    <a:pt x="45" y="50"/>
                  </a:cubicBezTo>
                  <a:cubicBezTo>
                    <a:pt x="45" y="50"/>
                    <a:pt x="45" y="50"/>
                    <a:pt x="45" y="49"/>
                  </a:cubicBezTo>
                  <a:cubicBezTo>
                    <a:pt x="44" y="49"/>
                    <a:pt x="44" y="49"/>
                    <a:pt x="44" y="48"/>
                  </a:cubicBezTo>
                  <a:cubicBezTo>
                    <a:pt x="43" y="48"/>
                    <a:pt x="44" y="48"/>
                    <a:pt x="43" y="47"/>
                  </a:cubicBezTo>
                  <a:cubicBezTo>
                    <a:pt x="43" y="47"/>
                    <a:pt x="42" y="47"/>
                    <a:pt x="42" y="47"/>
                  </a:cubicBezTo>
                  <a:cubicBezTo>
                    <a:pt x="41" y="46"/>
                    <a:pt x="40" y="46"/>
                    <a:pt x="39" y="45"/>
                  </a:cubicBezTo>
                  <a:cubicBezTo>
                    <a:pt x="38" y="45"/>
                    <a:pt x="37" y="44"/>
                    <a:pt x="36" y="44"/>
                  </a:cubicBezTo>
                  <a:cubicBezTo>
                    <a:pt x="34" y="43"/>
                    <a:pt x="32" y="43"/>
                    <a:pt x="31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7" y="42"/>
                    <a:pt x="26" y="41"/>
                    <a:pt x="25" y="41"/>
                  </a:cubicBezTo>
                  <a:cubicBezTo>
                    <a:pt x="25" y="41"/>
                    <a:pt x="24" y="41"/>
                    <a:pt x="23" y="41"/>
                  </a:cubicBezTo>
                  <a:cubicBezTo>
                    <a:pt x="23" y="41"/>
                    <a:pt x="23" y="41"/>
                    <a:pt x="22" y="41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1" y="42"/>
                    <a:pt x="20" y="42"/>
                    <a:pt x="20" y="43"/>
                  </a:cubicBezTo>
                  <a:cubicBezTo>
                    <a:pt x="19" y="44"/>
                    <a:pt x="20" y="44"/>
                    <a:pt x="21" y="45"/>
                  </a:cubicBezTo>
                  <a:cubicBezTo>
                    <a:pt x="21" y="45"/>
                    <a:pt x="20" y="46"/>
                    <a:pt x="21" y="46"/>
                  </a:cubicBezTo>
                  <a:cubicBezTo>
                    <a:pt x="21" y="47"/>
                    <a:pt x="21" y="47"/>
                    <a:pt x="21" y="48"/>
                  </a:cubicBezTo>
                  <a:cubicBezTo>
                    <a:pt x="21" y="49"/>
                    <a:pt x="20" y="50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2"/>
                    <a:pt x="18" y="52"/>
                  </a:cubicBezTo>
                  <a:cubicBezTo>
                    <a:pt x="17" y="52"/>
                    <a:pt x="16" y="52"/>
                    <a:pt x="15" y="52"/>
                  </a:cubicBezTo>
                  <a:cubicBezTo>
                    <a:pt x="13" y="52"/>
                    <a:pt x="12" y="52"/>
                    <a:pt x="11" y="52"/>
                  </a:cubicBezTo>
                  <a:cubicBezTo>
                    <a:pt x="11" y="51"/>
                    <a:pt x="10" y="51"/>
                    <a:pt x="10" y="51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6" y="51"/>
                    <a:pt x="4" y="51"/>
                    <a:pt x="3" y="51"/>
                  </a:cubicBezTo>
                  <a:cubicBezTo>
                    <a:pt x="3" y="51"/>
                    <a:pt x="1" y="51"/>
                    <a:pt x="1" y="51"/>
                  </a:cubicBezTo>
                  <a:cubicBezTo>
                    <a:pt x="1" y="49"/>
                    <a:pt x="1" y="43"/>
                    <a:pt x="1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34"/>
                    <a:pt x="1" y="34"/>
                    <a:pt x="1" y="33"/>
                  </a:cubicBezTo>
                  <a:cubicBezTo>
                    <a:pt x="1" y="19"/>
                    <a:pt x="2" y="2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46" name="Freeform 183"/>
            <p:cNvSpPr>
              <a:spLocks/>
            </p:cNvSpPr>
            <p:nvPr/>
          </p:nvSpPr>
          <p:spPr bwMode="auto">
            <a:xfrm>
              <a:off x="10041135" y="2949259"/>
              <a:ext cx="50504" cy="38510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20" y="25"/>
                </a:cxn>
                <a:cxn ang="0">
                  <a:pos x="23" y="24"/>
                </a:cxn>
                <a:cxn ang="0">
                  <a:pos x="24" y="22"/>
                </a:cxn>
                <a:cxn ang="0">
                  <a:pos x="26" y="21"/>
                </a:cxn>
                <a:cxn ang="0">
                  <a:pos x="29" y="16"/>
                </a:cxn>
                <a:cxn ang="0">
                  <a:pos x="32" y="16"/>
                </a:cxn>
                <a:cxn ang="0">
                  <a:pos x="17" y="1"/>
                </a:cxn>
                <a:cxn ang="0">
                  <a:pos x="41" y="17"/>
                </a:cxn>
                <a:cxn ang="0">
                  <a:pos x="33" y="22"/>
                </a:cxn>
                <a:cxn ang="0">
                  <a:pos x="34" y="24"/>
                </a:cxn>
                <a:cxn ang="0">
                  <a:pos x="35" y="26"/>
                </a:cxn>
                <a:cxn ang="0">
                  <a:pos x="30" y="28"/>
                </a:cxn>
                <a:cxn ang="0">
                  <a:pos x="27" y="30"/>
                </a:cxn>
                <a:cxn ang="0">
                  <a:pos x="24" y="30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1" y="29"/>
                </a:cxn>
                <a:cxn ang="0">
                  <a:pos x="8" y="28"/>
                </a:cxn>
                <a:cxn ang="0">
                  <a:pos x="3" y="27"/>
                </a:cxn>
                <a:cxn ang="0">
                  <a:pos x="0" y="26"/>
                </a:cxn>
                <a:cxn ang="0">
                  <a:pos x="1" y="24"/>
                </a:cxn>
                <a:cxn ang="0">
                  <a:pos x="3" y="22"/>
                </a:cxn>
                <a:cxn ang="0">
                  <a:pos x="8" y="23"/>
                </a:cxn>
                <a:cxn ang="0">
                  <a:pos x="11" y="23"/>
                </a:cxn>
                <a:cxn ang="0">
                  <a:pos x="13" y="24"/>
                </a:cxn>
                <a:cxn ang="0">
                  <a:pos x="16" y="24"/>
                </a:cxn>
                <a:cxn ang="0">
                  <a:pos x="18" y="26"/>
                </a:cxn>
                <a:cxn ang="0">
                  <a:pos x="17" y="25"/>
                </a:cxn>
              </a:cxnLst>
              <a:rect l="0" t="0" r="r" b="b"/>
              <a:pathLst>
                <a:path w="41" h="31">
                  <a:moveTo>
                    <a:pt x="17" y="25"/>
                  </a:moveTo>
                  <a:cubicBezTo>
                    <a:pt x="18" y="25"/>
                    <a:pt x="19" y="25"/>
                    <a:pt x="20" y="25"/>
                  </a:cubicBezTo>
                  <a:cubicBezTo>
                    <a:pt x="21" y="24"/>
                    <a:pt x="22" y="25"/>
                    <a:pt x="23" y="24"/>
                  </a:cubicBezTo>
                  <a:cubicBezTo>
                    <a:pt x="24" y="24"/>
                    <a:pt x="24" y="23"/>
                    <a:pt x="24" y="22"/>
                  </a:cubicBezTo>
                  <a:cubicBezTo>
                    <a:pt x="25" y="21"/>
                    <a:pt x="25" y="21"/>
                    <a:pt x="26" y="21"/>
                  </a:cubicBezTo>
                  <a:cubicBezTo>
                    <a:pt x="27" y="20"/>
                    <a:pt x="29" y="18"/>
                    <a:pt x="29" y="16"/>
                  </a:cubicBezTo>
                  <a:cubicBezTo>
                    <a:pt x="29" y="16"/>
                    <a:pt x="32" y="17"/>
                    <a:pt x="32" y="16"/>
                  </a:cubicBezTo>
                  <a:cubicBezTo>
                    <a:pt x="33" y="15"/>
                    <a:pt x="16" y="1"/>
                    <a:pt x="17" y="1"/>
                  </a:cubicBezTo>
                  <a:cubicBezTo>
                    <a:pt x="19" y="0"/>
                    <a:pt x="41" y="16"/>
                    <a:pt x="41" y="17"/>
                  </a:cubicBezTo>
                  <a:cubicBezTo>
                    <a:pt x="41" y="20"/>
                    <a:pt x="34" y="20"/>
                    <a:pt x="33" y="22"/>
                  </a:cubicBezTo>
                  <a:cubicBezTo>
                    <a:pt x="33" y="23"/>
                    <a:pt x="34" y="23"/>
                    <a:pt x="34" y="24"/>
                  </a:cubicBezTo>
                  <a:cubicBezTo>
                    <a:pt x="34" y="24"/>
                    <a:pt x="34" y="25"/>
                    <a:pt x="35" y="26"/>
                  </a:cubicBezTo>
                  <a:cubicBezTo>
                    <a:pt x="35" y="27"/>
                    <a:pt x="31" y="27"/>
                    <a:pt x="30" y="28"/>
                  </a:cubicBezTo>
                  <a:cubicBezTo>
                    <a:pt x="28" y="29"/>
                    <a:pt x="28" y="30"/>
                    <a:pt x="27" y="30"/>
                  </a:cubicBezTo>
                  <a:cubicBezTo>
                    <a:pt x="25" y="30"/>
                    <a:pt x="26" y="30"/>
                    <a:pt x="24" y="30"/>
                  </a:cubicBezTo>
                  <a:cubicBezTo>
                    <a:pt x="22" y="29"/>
                    <a:pt x="21" y="31"/>
                    <a:pt x="19" y="31"/>
                  </a:cubicBezTo>
                  <a:cubicBezTo>
                    <a:pt x="18" y="31"/>
                    <a:pt x="17" y="31"/>
                    <a:pt x="16" y="31"/>
                  </a:cubicBezTo>
                  <a:cubicBezTo>
                    <a:pt x="15" y="31"/>
                    <a:pt x="12" y="29"/>
                    <a:pt x="11" y="29"/>
                  </a:cubicBezTo>
                  <a:cubicBezTo>
                    <a:pt x="8" y="30"/>
                    <a:pt x="11" y="30"/>
                    <a:pt x="8" y="28"/>
                  </a:cubicBezTo>
                  <a:cubicBezTo>
                    <a:pt x="7" y="28"/>
                    <a:pt x="4" y="28"/>
                    <a:pt x="3" y="27"/>
                  </a:cubicBezTo>
                  <a:cubicBezTo>
                    <a:pt x="2" y="26"/>
                    <a:pt x="0" y="27"/>
                    <a:pt x="0" y="26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2" y="23"/>
                    <a:pt x="2" y="22"/>
                    <a:pt x="3" y="22"/>
                  </a:cubicBezTo>
                  <a:cubicBezTo>
                    <a:pt x="5" y="22"/>
                    <a:pt x="7" y="23"/>
                    <a:pt x="8" y="23"/>
                  </a:cubicBezTo>
                  <a:cubicBezTo>
                    <a:pt x="9" y="23"/>
                    <a:pt x="10" y="23"/>
                    <a:pt x="11" y="23"/>
                  </a:cubicBezTo>
                  <a:cubicBezTo>
                    <a:pt x="12" y="23"/>
                    <a:pt x="12" y="23"/>
                    <a:pt x="13" y="24"/>
                  </a:cubicBezTo>
                  <a:cubicBezTo>
                    <a:pt x="14" y="24"/>
                    <a:pt x="15" y="24"/>
                    <a:pt x="16" y="24"/>
                  </a:cubicBezTo>
                  <a:cubicBezTo>
                    <a:pt x="17" y="25"/>
                    <a:pt x="17" y="24"/>
                    <a:pt x="18" y="26"/>
                  </a:cubicBezTo>
                  <a:lnTo>
                    <a:pt x="17" y="2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47" name="Freeform 330"/>
            <p:cNvSpPr>
              <a:spLocks/>
            </p:cNvSpPr>
            <p:nvPr/>
          </p:nvSpPr>
          <p:spPr bwMode="auto">
            <a:xfrm>
              <a:off x="10278505" y="3276276"/>
              <a:ext cx="65656" cy="10290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10" y="13"/>
                </a:cxn>
                <a:cxn ang="0">
                  <a:pos x="18" y="18"/>
                </a:cxn>
                <a:cxn ang="0">
                  <a:pos x="20" y="20"/>
                </a:cxn>
                <a:cxn ang="0">
                  <a:pos x="21" y="26"/>
                </a:cxn>
                <a:cxn ang="0">
                  <a:pos x="30" y="31"/>
                </a:cxn>
                <a:cxn ang="0">
                  <a:pos x="39" y="42"/>
                </a:cxn>
                <a:cxn ang="0">
                  <a:pos x="43" y="41"/>
                </a:cxn>
                <a:cxn ang="0">
                  <a:pos x="49" y="38"/>
                </a:cxn>
                <a:cxn ang="0">
                  <a:pos x="49" y="43"/>
                </a:cxn>
                <a:cxn ang="0">
                  <a:pos x="47" y="48"/>
                </a:cxn>
                <a:cxn ang="0">
                  <a:pos x="46" y="51"/>
                </a:cxn>
                <a:cxn ang="0">
                  <a:pos x="44" y="56"/>
                </a:cxn>
                <a:cxn ang="0">
                  <a:pos x="37" y="59"/>
                </a:cxn>
                <a:cxn ang="0">
                  <a:pos x="39" y="63"/>
                </a:cxn>
                <a:cxn ang="0">
                  <a:pos x="35" y="68"/>
                </a:cxn>
                <a:cxn ang="0">
                  <a:pos x="31" y="72"/>
                </a:cxn>
                <a:cxn ang="0">
                  <a:pos x="29" y="77"/>
                </a:cxn>
                <a:cxn ang="0">
                  <a:pos x="26" y="82"/>
                </a:cxn>
                <a:cxn ang="0">
                  <a:pos x="20" y="78"/>
                </a:cxn>
                <a:cxn ang="0">
                  <a:pos x="22" y="70"/>
                </a:cxn>
                <a:cxn ang="0">
                  <a:pos x="22" y="64"/>
                </a:cxn>
                <a:cxn ang="0">
                  <a:pos x="16" y="59"/>
                </a:cxn>
                <a:cxn ang="0">
                  <a:pos x="9" y="56"/>
                </a:cxn>
                <a:cxn ang="0">
                  <a:pos x="13" y="53"/>
                </a:cxn>
                <a:cxn ang="0">
                  <a:pos x="17" y="49"/>
                </a:cxn>
                <a:cxn ang="0">
                  <a:pos x="16" y="29"/>
                </a:cxn>
                <a:cxn ang="0">
                  <a:pos x="15" y="28"/>
                </a:cxn>
                <a:cxn ang="0">
                  <a:pos x="11" y="21"/>
                </a:cxn>
                <a:cxn ang="0">
                  <a:pos x="9" y="16"/>
                </a:cxn>
                <a:cxn ang="0">
                  <a:pos x="5" y="10"/>
                </a:cxn>
                <a:cxn ang="0">
                  <a:pos x="1" y="6"/>
                </a:cxn>
                <a:cxn ang="0">
                  <a:pos x="1" y="1"/>
                </a:cxn>
              </a:cxnLst>
              <a:rect l="0" t="0" r="r" b="b"/>
              <a:pathLst>
                <a:path w="53" h="83">
                  <a:moveTo>
                    <a:pt x="1" y="1"/>
                  </a:moveTo>
                  <a:cubicBezTo>
                    <a:pt x="1" y="3"/>
                    <a:pt x="2" y="5"/>
                    <a:pt x="3" y="6"/>
                  </a:cubicBezTo>
                  <a:cubicBezTo>
                    <a:pt x="4" y="7"/>
                    <a:pt x="4" y="9"/>
                    <a:pt x="5" y="10"/>
                  </a:cubicBezTo>
                  <a:cubicBezTo>
                    <a:pt x="6" y="11"/>
                    <a:pt x="8" y="13"/>
                    <a:pt x="10" y="13"/>
                  </a:cubicBezTo>
                  <a:cubicBezTo>
                    <a:pt x="11" y="14"/>
                    <a:pt x="13" y="13"/>
                    <a:pt x="15" y="14"/>
                  </a:cubicBezTo>
                  <a:cubicBezTo>
                    <a:pt x="16" y="15"/>
                    <a:pt x="17" y="17"/>
                    <a:pt x="18" y="18"/>
                  </a:cubicBezTo>
                  <a:cubicBezTo>
                    <a:pt x="18" y="18"/>
                    <a:pt x="18" y="19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1" y="24"/>
                    <a:pt x="21" y="25"/>
                    <a:pt x="21" y="26"/>
                  </a:cubicBezTo>
                  <a:cubicBezTo>
                    <a:pt x="21" y="28"/>
                    <a:pt x="24" y="34"/>
                    <a:pt x="26" y="33"/>
                  </a:cubicBezTo>
                  <a:cubicBezTo>
                    <a:pt x="26" y="31"/>
                    <a:pt x="28" y="30"/>
                    <a:pt x="30" y="31"/>
                  </a:cubicBezTo>
                  <a:cubicBezTo>
                    <a:pt x="30" y="32"/>
                    <a:pt x="29" y="35"/>
                    <a:pt x="30" y="36"/>
                  </a:cubicBezTo>
                  <a:cubicBezTo>
                    <a:pt x="31" y="39"/>
                    <a:pt x="36" y="42"/>
                    <a:pt x="39" y="42"/>
                  </a:cubicBezTo>
                  <a:cubicBezTo>
                    <a:pt x="40" y="42"/>
                    <a:pt x="41" y="43"/>
                    <a:pt x="42" y="42"/>
                  </a:cubicBezTo>
                  <a:cubicBezTo>
                    <a:pt x="42" y="42"/>
                    <a:pt x="43" y="41"/>
                    <a:pt x="43" y="41"/>
                  </a:cubicBezTo>
                  <a:cubicBezTo>
                    <a:pt x="44" y="40"/>
                    <a:pt x="44" y="40"/>
                    <a:pt x="45" y="40"/>
                  </a:cubicBezTo>
                  <a:cubicBezTo>
                    <a:pt x="46" y="39"/>
                    <a:pt x="47" y="38"/>
                    <a:pt x="49" y="38"/>
                  </a:cubicBezTo>
                  <a:cubicBezTo>
                    <a:pt x="50" y="38"/>
                    <a:pt x="53" y="38"/>
                    <a:pt x="53" y="41"/>
                  </a:cubicBezTo>
                  <a:cubicBezTo>
                    <a:pt x="52" y="43"/>
                    <a:pt x="51" y="42"/>
                    <a:pt x="49" y="43"/>
                  </a:cubicBezTo>
                  <a:cubicBezTo>
                    <a:pt x="49" y="43"/>
                    <a:pt x="48" y="45"/>
                    <a:pt x="48" y="46"/>
                  </a:cubicBezTo>
                  <a:cubicBezTo>
                    <a:pt x="47" y="46"/>
                    <a:pt x="47" y="47"/>
                    <a:pt x="47" y="48"/>
                  </a:cubicBezTo>
                  <a:cubicBezTo>
                    <a:pt x="46" y="49"/>
                    <a:pt x="47" y="49"/>
                    <a:pt x="46" y="49"/>
                  </a:cubicBezTo>
                  <a:cubicBezTo>
                    <a:pt x="46" y="50"/>
                    <a:pt x="46" y="50"/>
                    <a:pt x="46" y="51"/>
                  </a:cubicBezTo>
                  <a:cubicBezTo>
                    <a:pt x="45" y="52"/>
                    <a:pt x="46" y="53"/>
                    <a:pt x="45" y="53"/>
                  </a:cubicBezTo>
                  <a:cubicBezTo>
                    <a:pt x="45" y="54"/>
                    <a:pt x="44" y="56"/>
                    <a:pt x="44" y="56"/>
                  </a:cubicBezTo>
                  <a:cubicBezTo>
                    <a:pt x="42" y="57"/>
                    <a:pt x="38" y="53"/>
                    <a:pt x="36" y="56"/>
                  </a:cubicBezTo>
                  <a:cubicBezTo>
                    <a:pt x="36" y="57"/>
                    <a:pt x="37" y="58"/>
                    <a:pt x="37" y="59"/>
                  </a:cubicBezTo>
                  <a:cubicBezTo>
                    <a:pt x="38" y="59"/>
                    <a:pt x="38" y="60"/>
                    <a:pt x="38" y="60"/>
                  </a:cubicBezTo>
                  <a:cubicBezTo>
                    <a:pt x="38" y="61"/>
                    <a:pt x="39" y="61"/>
                    <a:pt x="39" y="63"/>
                  </a:cubicBezTo>
                  <a:cubicBezTo>
                    <a:pt x="39" y="64"/>
                    <a:pt x="38" y="64"/>
                    <a:pt x="37" y="65"/>
                  </a:cubicBezTo>
                  <a:cubicBezTo>
                    <a:pt x="35" y="66"/>
                    <a:pt x="35" y="66"/>
                    <a:pt x="35" y="68"/>
                  </a:cubicBezTo>
                  <a:cubicBezTo>
                    <a:pt x="34" y="68"/>
                    <a:pt x="33" y="69"/>
                    <a:pt x="33" y="70"/>
                  </a:cubicBezTo>
                  <a:cubicBezTo>
                    <a:pt x="32" y="71"/>
                    <a:pt x="32" y="72"/>
                    <a:pt x="31" y="72"/>
                  </a:cubicBezTo>
                  <a:cubicBezTo>
                    <a:pt x="31" y="73"/>
                    <a:pt x="31" y="73"/>
                    <a:pt x="31" y="74"/>
                  </a:cubicBezTo>
                  <a:cubicBezTo>
                    <a:pt x="31" y="75"/>
                    <a:pt x="29" y="76"/>
                    <a:pt x="29" y="77"/>
                  </a:cubicBezTo>
                  <a:cubicBezTo>
                    <a:pt x="28" y="78"/>
                    <a:pt x="27" y="78"/>
                    <a:pt x="26" y="79"/>
                  </a:cubicBezTo>
                  <a:cubicBezTo>
                    <a:pt x="26" y="80"/>
                    <a:pt x="26" y="81"/>
                    <a:pt x="26" y="82"/>
                  </a:cubicBezTo>
                  <a:cubicBezTo>
                    <a:pt x="25" y="83"/>
                    <a:pt x="24" y="83"/>
                    <a:pt x="22" y="83"/>
                  </a:cubicBezTo>
                  <a:cubicBezTo>
                    <a:pt x="21" y="82"/>
                    <a:pt x="21" y="79"/>
                    <a:pt x="20" y="78"/>
                  </a:cubicBezTo>
                  <a:cubicBezTo>
                    <a:pt x="19" y="76"/>
                    <a:pt x="21" y="75"/>
                    <a:pt x="21" y="73"/>
                  </a:cubicBezTo>
                  <a:cubicBezTo>
                    <a:pt x="21" y="72"/>
                    <a:pt x="21" y="71"/>
                    <a:pt x="22" y="70"/>
                  </a:cubicBezTo>
                  <a:cubicBezTo>
                    <a:pt x="22" y="69"/>
                    <a:pt x="22" y="69"/>
                    <a:pt x="22" y="68"/>
                  </a:cubicBezTo>
                  <a:cubicBezTo>
                    <a:pt x="22" y="67"/>
                    <a:pt x="23" y="65"/>
                    <a:pt x="22" y="64"/>
                  </a:cubicBezTo>
                  <a:cubicBezTo>
                    <a:pt x="22" y="63"/>
                    <a:pt x="21" y="63"/>
                    <a:pt x="21" y="61"/>
                  </a:cubicBezTo>
                  <a:cubicBezTo>
                    <a:pt x="19" y="61"/>
                    <a:pt x="18" y="60"/>
                    <a:pt x="16" y="59"/>
                  </a:cubicBezTo>
                  <a:cubicBezTo>
                    <a:pt x="15" y="59"/>
                    <a:pt x="14" y="58"/>
                    <a:pt x="12" y="58"/>
                  </a:cubicBezTo>
                  <a:cubicBezTo>
                    <a:pt x="12" y="57"/>
                    <a:pt x="10" y="57"/>
                    <a:pt x="9" y="56"/>
                  </a:cubicBezTo>
                  <a:cubicBezTo>
                    <a:pt x="9" y="55"/>
                    <a:pt x="9" y="55"/>
                    <a:pt x="10" y="54"/>
                  </a:cubicBezTo>
                  <a:cubicBezTo>
                    <a:pt x="11" y="53"/>
                    <a:pt x="12" y="53"/>
                    <a:pt x="13" y="53"/>
                  </a:cubicBezTo>
                  <a:cubicBezTo>
                    <a:pt x="15" y="52"/>
                    <a:pt x="16" y="51"/>
                    <a:pt x="18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8" y="47"/>
                    <a:pt x="17" y="43"/>
                    <a:pt x="17" y="40"/>
                  </a:cubicBezTo>
                  <a:cubicBezTo>
                    <a:pt x="17" y="36"/>
                    <a:pt x="17" y="32"/>
                    <a:pt x="16" y="29"/>
                  </a:cubicBezTo>
                  <a:cubicBezTo>
                    <a:pt x="16" y="29"/>
                    <a:pt x="16" y="28"/>
                    <a:pt x="16" y="28"/>
                  </a:cubicBezTo>
                  <a:cubicBezTo>
                    <a:pt x="16" y="28"/>
                    <a:pt x="15" y="28"/>
                    <a:pt x="15" y="28"/>
                  </a:cubicBezTo>
                  <a:cubicBezTo>
                    <a:pt x="15" y="27"/>
                    <a:pt x="15" y="26"/>
                    <a:pt x="14" y="25"/>
                  </a:cubicBezTo>
                  <a:cubicBezTo>
                    <a:pt x="14" y="23"/>
                    <a:pt x="13" y="22"/>
                    <a:pt x="11" y="21"/>
                  </a:cubicBezTo>
                  <a:cubicBezTo>
                    <a:pt x="10" y="20"/>
                    <a:pt x="9" y="19"/>
                    <a:pt x="9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3" y="8"/>
                    <a:pt x="2" y="7"/>
                    <a:pt x="1" y="6"/>
                  </a:cubicBezTo>
                  <a:cubicBezTo>
                    <a:pt x="1" y="5"/>
                    <a:pt x="0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48" name="Freeform 331"/>
            <p:cNvSpPr>
              <a:spLocks/>
            </p:cNvSpPr>
            <p:nvPr/>
          </p:nvSpPr>
          <p:spPr bwMode="auto">
            <a:xfrm>
              <a:off x="10217269" y="3354558"/>
              <a:ext cx="84595" cy="97852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3" y="7"/>
                </a:cxn>
                <a:cxn ang="0">
                  <a:pos x="66" y="6"/>
                </a:cxn>
                <a:cxn ang="0">
                  <a:pos x="65" y="13"/>
                </a:cxn>
                <a:cxn ang="0">
                  <a:pos x="63" y="15"/>
                </a:cxn>
                <a:cxn ang="0">
                  <a:pos x="63" y="18"/>
                </a:cxn>
                <a:cxn ang="0">
                  <a:pos x="64" y="21"/>
                </a:cxn>
                <a:cxn ang="0">
                  <a:pos x="66" y="23"/>
                </a:cxn>
                <a:cxn ang="0">
                  <a:pos x="68" y="27"/>
                </a:cxn>
                <a:cxn ang="0">
                  <a:pos x="58" y="31"/>
                </a:cxn>
                <a:cxn ang="0">
                  <a:pos x="54" y="36"/>
                </a:cxn>
                <a:cxn ang="0">
                  <a:pos x="58" y="41"/>
                </a:cxn>
                <a:cxn ang="0">
                  <a:pos x="54" y="44"/>
                </a:cxn>
                <a:cxn ang="0">
                  <a:pos x="45" y="44"/>
                </a:cxn>
                <a:cxn ang="0">
                  <a:pos x="41" y="48"/>
                </a:cxn>
                <a:cxn ang="0">
                  <a:pos x="40" y="49"/>
                </a:cxn>
                <a:cxn ang="0">
                  <a:pos x="40" y="51"/>
                </a:cxn>
                <a:cxn ang="0">
                  <a:pos x="39" y="53"/>
                </a:cxn>
                <a:cxn ang="0">
                  <a:pos x="39" y="55"/>
                </a:cxn>
                <a:cxn ang="0">
                  <a:pos x="37" y="59"/>
                </a:cxn>
                <a:cxn ang="0">
                  <a:pos x="36" y="63"/>
                </a:cxn>
                <a:cxn ang="0">
                  <a:pos x="35" y="64"/>
                </a:cxn>
                <a:cxn ang="0">
                  <a:pos x="34" y="64"/>
                </a:cxn>
                <a:cxn ang="0">
                  <a:pos x="33" y="65"/>
                </a:cxn>
                <a:cxn ang="0">
                  <a:pos x="31" y="67"/>
                </a:cxn>
                <a:cxn ang="0">
                  <a:pos x="31" y="68"/>
                </a:cxn>
                <a:cxn ang="0">
                  <a:pos x="30" y="69"/>
                </a:cxn>
                <a:cxn ang="0">
                  <a:pos x="28" y="72"/>
                </a:cxn>
                <a:cxn ang="0">
                  <a:pos x="22" y="73"/>
                </a:cxn>
                <a:cxn ang="0">
                  <a:pos x="17" y="73"/>
                </a:cxn>
                <a:cxn ang="0">
                  <a:pos x="15" y="78"/>
                </a:cxn>
                <a:cxn ang="0">
                  <a:pos x="7" y="76"/>
                </a:cxn>
                <a:cxn ang="0">
                  <a:pos x="10" y="70"/>
                </a:cxn>
                <a:cxn ang="0">
                  <a:pos x="13" y="68"/>
                </a:cxn>
                <a:cxn ang="0">
                  <a:pos x="5" y="66"/>
                </a:cxn>
                <a:cxn ang="0">
                  <a:pos x="1" y="65"/>
                </a:cxn>
                <a:cxn ang="0">
                  <a:pos x="2" y="59"/>
                </a:cxn>
                <a:cxn ang="0">
                  <a:pos x="5" y="56"/>
                </a:cxn>
                <a:cxn ang="0">
                  <a:pos x="8" y="54"/>
                </a:cxn>
                <a:cxn ang="0">
                  <a:pos x="10" y="52"/>
                </a:cxn>
                <a:cxn ang="0">
                  <a:pos x="12" y="49"/>
                </a:cxn>
                <a:cxn ang="0">
                  <a:pos x="15" y="46"/>
                </a:cxn>
                <a:cxn ang="0">
                  <a:pos x="18" y="42"/>
                </a:cxn>
                <a:cxn ang="0">
                  <a:pos x="25" y="37"/>
                </a:cxn>
                <a:cxn ang="0">
                  <a:pos x="30" y="34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7" y="29"/>
                </a:cxn>
                <a:cxn ang="0">
                  <a:pos x="39" y="26"/>
                </a:cxn>
                <a:cxn ang="0">
                  <a:pos x="41" y="24"/>
                </a:cxn>
                <a:cxn ang="0">
                  <a:pos x="44" y="22"/>
                </a:cxn>
                <a:cxn ang="0">
                  <a:pos x="46" y="18"/>
                </a:cxn>
                <a:cxn ang="0">
                  <a:pos x="46" y="17"/>
                </a:cxn>
                <a:cxn ang="0">
                  <a:pos x="47" y="15"/>
                </a:cxn>
                <a:cxn ang="0">
                  <a:pos x="50" y="10"/>
                </a:cxn>
                <a:cxn ang="0">
                  <a:pos x="54" y="5"/>
                </a:cxn>
                <a:cxn ang="0">
                  <a:pos x="56" y="3"/>
                </a:cxn>
                <a:cxn ang="0">
                  <a:pos x="58" y="1"/>
                </a:cxn>
                <a:cxn ang="0">
                  <a:pos x="65" y="1"/>
                </a:cxn>
                <a:cxn ang="0">
                  <a:pos x="63" y="6"/>
                </a:cxn>
                <a:cxn ang="0">
                  <a:pos x="59" y="9"/>
                </a:cxn>
                <a:cxn ang="0">
                  <a:pos x="59" y="9"/>
                </a:cxn>
                <a:cxn ang="0">
                  <a:pos x="60" y="9"/>
                </a:cxn>
              </a:cxnLst>
              <a:rect l="0" t="0" r="r" b="b"/>
              <a:pathLst>
                <a:path w="68" h="79">
                  <a:moveTo>
                    <a:pt x="60" y="9"/>
                  </a:moveTo>
                  <a:cubicBezTo>
                    <a:pt x="61" y="9"/>
                    <a:pt x="62" y="8"/>
                    <a:pt x="63" y="7"/>
                  </a:cubicBezTo>
                  <a:cubicBezTo>
                    <a:pt x="64" y="6"/>
                    <a:pt x="65" y="6"/>
                    <a:pt x="66" y="6"/>
                  </a:cubicBezTo>
                  <a:cubicBezTo>
                    <a:pt x="68" y="8"/>
                    <a:pt x="66" y="12"/>
                    <a:pt x="65" y="13"/>
                  </a:cubicBezTo>
                  <a:cubicBezTo>
                    <a:pt x="64" y="14"/>
                    <a:pt x="64" y="14"/>
                    <a:pt x="63" y="15"/>
                  </a:cubicBezTo>
                  <a:cubicBezTo>
                    <a:pt x="63" y="16"/>
                    <a:pt x="63" y="17"/>
                    <a:pt x="63" y="18"/>
                  </a:cubicBezTo>
                  <a:cubicBezTo>
                    <a:pt x="63" y="19"/>
                    <a:pt x="63" y="20"/>
                    <a:pt x="64" y="21"/>
                  </a:cubicBezTo>
                  <a:cubicBezTo>
                    <a:pt x="64" y="22"/>
                    <a:pt x="65" y="22"/>
                    <a:pt x="66" y="23"/>
                  </a:cubicBezTo>
                  <a:cubicBezTo>
                    <a:pt x="67" y="24"/>
                    <a:pt x="68" y="25"/>
                    <a:pt x="68" y="27"/>
                  </a:cubicBezTo>
                  <a:cubicBezTo>
                    <a:pt x="66" y="30"/>
                    <a:pt x="60" y="30"/>
                    <a:pt x="58" y="31"/>
                  </a:cubicBezTo>
                  <a:cubicBezTo>
                    <a:pt x="56" y="32"/>
                    <a:pt x="54" y="34"/>
                    <a:pt x="54" y="36"/>
                  </a:cubicBezTo>
                  <a:cubicBezTo>
                    <a:pt x="53" y="38"/>
                    <a:pt x="57" y="39"/>
                    <a:pt x="58" y="41"/>
                  </a:cubicBezTo>
                  <a:cubicBezTo>
                    <a:pt x="59" y="44"/>
                    <a:pt x="56" y="44"/>
                    <a:pt x="54" y="44"/>
                  </a:cubicBezTo>
                  <a:cubicBezTo>
                    <a:pt x="51" y="43"/>
                    <a:pt x="47" y="42"/>
                    <a:pt x="45" y="44"/>
                  </a:cubicBezTo>
                  <a:cubicBezTo>
                    <a:pt x="43" y="45"/>
                    <a:pt x="42" y="46"/>
                    <a:pt x="41" y="48"/>
                  </a:cubicBezTo>
                  <a:cubicBezTo>
                    <a:pt x="41" y="48"/>
                    <a:pt x="40" y="49"/>
                    <a:pt x="40" y="49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39" y="52"/>
                    <a:pt x="39" y="52"/>
                    <a:pt x="39" y="53"/>
                  </a:cubicBezTo>
                  <a:cubicBezTo>
                    <a:pt x="38" y="53"/>
                    <a:pt x="39" y="54"/>
                    <a:pt x="39" y="55"/>
                  </a:cubicBezTo>
                  <a:cubicBezTo>
                    <a:pt x="39" y="57"/>
                    <a:pt x="38" y="58"/>
                    <a:pt x="37" y="59"/>
                  </a:cubicBezTo>
                  <a:cubicBezTo>
                    <a:pt x="37" y="60"/>
                    <a:pt x="37" y="61"/>
                    <a:pt x="36" y="63"/>
                  </a:cubicBezTo>
                  <a:cubicBezTo>
                    <a:pt x="36" y="63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3" y="65"/>
                    <a:pt x="33" y="65"/>
                  </a:cubicBezTo>
                  <a:cubicBezTo>
                    <a:pt x="32" y="66"/>
                    <a:pt x="31" y="66"/>
                    <a:pt x="31" y="67"/>
                  </a:cubicBezTo>
                  <a:cubicBezTo>
                    <a:pt x="31" y="67"/>
                    <a:pt x="31" y="67"/>
                    <a:pt x="31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29" y="70"/>
                    <a:pt x="29" y="71"/>
                    <a:pt x="28" y="72"/>
                  </a:cubicBezTo>
                  <a:cubicBezTo>
                    <a:pt x="26" y="73"/>
                    <a:pt x="25" y="74"/>
                    <a:pt x="22" y="73"/>
                  </a:cubicBezTo>
                  <a:cubicBezTo>
                    <a:pt x="20" y="72"/>
                    <a:pt x="18" y="72"/>
                    <a:pt x="17" y="73"/>
                  </a:cubicBezTo>
                  <a:cubicBezTo>
                    <a:pt x="15" y="75"/>
                    <a:pt x="16" y="77"/>
                    <a:pt x="15" y="78"/>
                  </a:cubicBezTo>
                  <a:cubicBezTo>
                    <a:pt x="13" y="79"/>
                    <a:pt x="8" y="78"/>
                    <a:pt x="7" y="76"/>
                  </a:cubicBezTo>
                  <a:cubicBezTo>
                    <a:pt x="7" y="74"/>
                    <a:pt x="9" y="72"/>
                    <a:pt x="10" y="70"/>
                  </a:cubicBezTo>
                  <a:cubicBezTo>
                    <a:pt x="11" y="70"/>
                    <a:pt x="13" y="69"/>
                    <a:pt x="13" y="68"/>
                  </a:cubicBezTo>
                  <a:cubicBezTo>
                    <a:pt x="10" y="68"/>
                    <a:pt x="8" y="67"/>
                    <a:pt x="5" y="66"/>
                  </a:cubicBezTo>
                  <a:cubicBezTo>
                    <a:pt x="3" y="66"/>
                    <a:pt x="2" y="67"/>
                    <a:pt x="1" y="65"/>
                  </a:cubicBezTo>
                  <a:cubicBezTo>
                    <a:pt x="0" y="63"/>
                    <a:pt x="1" y="61"/>
                    <a:pt x="2" y="59"/>
                  </a:cubicBezTo>
                  <a:cubicBezTo>
                    <a:pt x="2" y="57"/>
                    <a:pt x="4" y="57"/>
                    <a:pt x="5" y="56"/>
                  </a:cubicBezTo>
                  <a:cubicBezTo>
                    <a:pt x="6" y="56"/>
                    <a:pt x="7" y="55"/>
                    <a:pt x="8" y="54"/>
                  </a:cubicBezTo>
                  <a:cubicBezTo>
                    <a:pt x="9" y="53"/>
                    <a:pt x="10" y="53"/>
                    <a:pt x="10" y="52"/>
                  </a:cubicBezTo>
                  <a:cubicBezTo>
                    <a:pt x="11" y="51"/>
                    <a:pt x="11" y="50"/>
                    <a:pt x="12" y="49"/>
                  </a:cubicBezTo>
                  <a:cubicBezTo>
                    <a:pt x="13" y="48"/>
                    <a:pt x="14" y="47"/>
                    <a:pt x="15" y="46"/>
                  </a:cubicBezTo>
                  <a:cubicBezTo>
                    <a:pt x="16" y="45"/>
                    <a:pt x="17" y="43"/>
                    <a:pt x="18" y="42"/>
                  </a:cubicBezTo>
                  <a:cubicBezTo>
                    <a:pt x="20" y="40"/>
                    <a:pt x="23" y="39"/>
                    <a:pt x="25" y="37"/>
                  </a:cubicBezTo>
                  <a:cubicBezTo>
                    <a:pt x="27" y="36"/>
                    <a:pt x="28" y="35"/>
                    <a:pt x="30" y="34"/>
                  </a:cubicBezTo>
                  <a:cubicBezTo>
                    <a:pt x="31" y="34"/>
                    <a:pt x="32" y="34"/>
                    <a:pt x="34" y="33"/>
                  </a:cubicBezTo>
                  <a:cubicBezTo>
                    <a:pt x="35" y="33"/>
                    <a:pt x="35" y="32"/>
                    <a:pt x="36" y="31"/>
                  </a:cubicBezTo>
                  <a:cubicBezTo>
                    <a:pt x="36" y="30"/>
                    <a:pt x="37" y="29"/>
                    <a:pt x="37" y="29"/>
                  </a:cubicBezTo>
                  <a:cubicBezTo>
                    <a:pt x="38" y="28"/>
                    <a:pt x="38" y="27"/>
                    <a:pt x="39" y="26"/>
                  </a:cubicBezTo>
                  <a:cubicBezTo>
                    <a:pt x="39" y="26"/>
                    <a:pt x="40" y="25"/>
                    <a:pt x="41" y="24"/>
                  </a:cubicBezTo>
                  <a:cubicBezTo>
                    <a:pt x="42" y="23"/>
                    <a:pt x="43" y="23"/>
                    <a:pt x="44" y="22"/>
                  </a:cubicBezTo>
                  <a:cubicBezTo>
                    <a:pt x="45" y="20"/>
                    <a:pt x="45" y="19"/>
                    <a:pt x="46" y="18"/>
                  </a:cubicBezTo>
                  <a:cubicBezTo>
                    <a:pt x="46" y="18"/>
                    <a:pt x="46" y="17"/>
                    <a:pt x="46" y="17"/>
                  </a:cubicBezTo>
                  <a:cubicBezTo>
                    <a:pt x="46" y="16"/>
                    <a:pt x="47" y="16"/>
                    <a:pt x="47" y="15"/>
                  </a:cubicBezTo>
                  <a:cubicBezTo>
                    <a:pt x="48" y="14"/>
                    <a:pt x="49" y="12"/>
                    <a:pt x="50" y="10"/>
                  </a:cubicBezTo>
                  <a:cubicBezTo>
                    <a:pt x="51" y="8"/>
                    <a:pt x="52" y="6"/>
                    <a:pt x="54" y="5"/>
                  </a:cubicBezTo>
                  <a:cubicBezTo>
                    <a:pt x="55" y="4"/>
                    <a:pt x="56" y="4"/>
                    <a:pt x="56" y="3"/>
                  </a:cubicBezTo>
                  <a:cubicBezTo>
                    <a:pt x="57" y="3"/>
                    <a:pt x="57" y="2"/>
                    <a:pt x="58" y="1"/>
                  </a:cubicBezTo>
                  <a:cubicBezTo>
                    <a:pt x="60" y="0"/>
                    <a:pt x="64" y="0"/>
                    <a:pt x="65" y="1"/>
                  </a:cubicBezTo>
                  <a:cubicBezTo>
                    <a:pt x="68" y="3"/>
                    <a:pt x="65" y="5"/>
                    <a:pt x="63" y="6"/>
                  </a:cubicBezTo>
                  <a:cubicBezTo>
                    <a:pt x="60" y="6"/>
                    <a:pt x="59" y="8"/>
                    <a:pt x="59" y="9"/>
                  </a:cubicBezTo>
                  <a:cubicBezTo>
                    <a:pt x="60" y="9"/>
                    <a:pt x="59" y="9"/>
                    <a:pt x="59" y="9"/>
                  </a:cubicBezTo>
                  <a:cubicBezTo>
                    <a:pt x="60" y="10"/>
                    <a:pt x="59" y="11"/>
                    <a:pt x="60" y="9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49" name="Freeform 332"/>
            <p:cNvSpPr>
              <a:spLocks/>
            </p:cNvSpPr>
            <p:nvPr/>
          </p:nvSpPr>
          <p:spPr bwMode="auto">
            <a:xfrm>
              <a:off x="10006413" y="3363396"/>
              <a:ext cx="42298" cy="3851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2" y="2"/>
                </a:cxn>
                <a:cxn ang="0">
                  <a:pos x="18" y="4"/>
                </a:cxn>
                <a:cxn ang="0">
                  <a:pos x="13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5" y="8"/>
                </a:cxn>
                <a:cxn ang="0">
                  <a:pos x="6" y="15"/>
                </a:cxn>
                <a:cxn ang="0">
                  <a:pos x="9" y="25"/>
                </a:cxn>
                <a:cxn ang="0">
                  <a:pos x="10" y="27"/>
                </a:cxn>
                <a:cxn ang="0">
                  <a:pos x="13" y="30"/>
                </a:cxn>
                <a:cxn ang="0">
                  <a:pos x="19" y="30"/>
                </a:cxn>
                <a:cxn ang="0">
                  <a:pos x="21" y="27"/>
                </a:cxn>
                <a:cxn ang="0">
                  <a:pos x="22" y="23"/>
                </a:cxn>
                <a:cxn ang="0">
                  <a:pos x="25" y="20"/>
                </a:cxn>
                <a:cxn ang="0">
                  <a:pos x="28" y="18"/>
                </a:cxn>
                <a:cxn ang="0">
                  <a:pos x="30" y="13"/>
                </a:cxn>
                <a:cxn ang="0">
                  <a:pos x="31" y="9"/>
                </a:cxn>
                <a:cxn ang="0">
                  <a:pos x="33" y="6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31" y="1"/>
                </a:cxn>
              </a:cxnLst>
              <a:rect l="0" t="0" r="r" b="b"/>
              <a:pathLst>
                <a:path w="34" h="31">
                  <a:moveTo>
                    <a:pt x="31" y="1"/>
                  </a:moveTo>
                  <a:cubicBezTo>
                    <a:pt x="28" y="1"/>
                    <a:pt x="24" y="0"/>
                    <a:pt x="22" y="2"/>
                  </a:cubicBezTo>
                  <a:cubicBezTo>
                    <a:pt x="21" y="3"/>
                    <a:pt x="20" y="4"/>
                    <a:pt x="18" y="4"/>
                  </a:cubicBezTo>
                  <a:cubicBezTo>
                    <a:pt x="16" y="4"/>
                    <a:pt x="14" y="4"/>
                    <a:pt x="13" y="3"/>
                  </a:cubicBezTo>
                  <a:cubicBezTo>
                    <a:pt x="11" y="3"/>
                    <a:pt x="10" y="3"/>
                    <a:pt x="9" y="2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2" y="4"/>
                    <a:pt x="3" y="5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10"/>
                    <a:pt x="6" y="13"/>
                    <a:pt x="6" y="15"/>
                  </a:cubicBezTo>
                  <a:cubicBezTo>
                    <a:pt x="6" y="19"/>
                    <a:pt x="8" y="22"/>
                    <a:pt x="9" y="25"/>
                  </a:cubicBezTo>
                  <a:cubicBezTo>
                    <a:pt x="9" y="26"/>
                    <a:pt x="10" y="26"/>
                    <a:pt x="10" y="27"/>
                  </a:cubicBezTo>
                  <a:cubicBezTo>
                    <a:pt x="11" y="28"/>
                    <a:pt x="12" y="29"/>
                    <a:pt x="13" y="30"/>
                  </a:cubicBezTo>
                  <a:cubicBezTo>
                    <a:pt x="15" y="30"/>
                    <a:pt x="18" y="31"/>
                    <a:pt x="19" y="30"/>
                  </a:cubicBezTo>
                  <a:cubicBezTo>
                    <a:pt x="20" y="29"/>
                    <a:pt x="20" y="28"/>
                    <a:pt x="21" y="27"/>
                  </a:cubicBezTo>
                  <a:cubicBezTo>
                    <a:pt x="21" y="26"/>
                    <a:pt x="22" y="24"/>
                    <a:pt x="22" y="23"/>
                  </a:cubicBezTo>
                  <a:cubicBezTo>
                    <a:pt x="23" y="22"/>
                    <a:pt x="24" y="21"/>
                    <a:pt x="25" y="20"/>
                  </a:cubicBezTo>
                  <a:cubicBezTo>
                    <a:pt x="26" y="20"/>
                    <a:pt x="27" y="19"/>
                    <a:pt x="28" y="18"/>
                  </a:cubicBezTo>
                  <a:cubicBezTo>
                    <a:pt x="30" y="17"/>
                    <a:pt x="30" y="15"/>
                    <a:pt x="30" y="13"/>
                  </a:cubicBezTo>
                  <a:cubicBezTo>
                    <a:pt x="30" y="11"/>
                    <a:pt x="30" y="10"/>
                    <a:pt x="31" y="9"/>
                  </a:cubicBezTo>
                  <a:cubicBezTo>
                    <a:pt x="31" y="8"/>
                    <a:pt x="32" y="7"/>
                    <a:pt x="33" y="6"/>
                  </a:cubicBezTo>
                  <a:cubicBezTo>
                    <a:pt x="33" y="5"/>
                    <a:pt x="34" y="3"/>
                    <a:pt x="33" y="2"/>
                  </a:cubicBezTo>
                  <a:cubicBezTo>
                    <a:pt x="33" y="2"/>
                    <a:pt x="33" y="1"/>
                    <a:pt x="32" y="1"/>
                  </a:cubicBezTo>
                  <a:cubicBezTo>
                    <a:pt x="32" y="1"/>
                    <a:pt x="30" y="1"/>
                    <a:pt x="30" y="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0" name="Freeform 333"/>
            <p:cNvSpPr>
              <a:spLocks/>
            </p:cNvSpPr>
            <p:nvPr/>
          </p:nvSpPr>
          <p:spPr bwMode="auto">
            <a:xfrm>
              <a:off x="9697074" y="3031329"/>
              <a:ext cx="404667" cy="313128"/>
            </a:xfrm>
            <a:custGeom>
              <a:avLst/>
              <a:gdLst/>
              <a:ahLst/>
              <a:cxnLst>
                <a:cxn ang="0">
                  <a:pos x="322" y="141"/>
                </a:cxn>
                <a:cxn ang="0">
                  <a:pos x="322" y="122"/>
                </a:cxn>
                <a:cxn ang="0">
                  <a:pos x="306" y="107"/>
                </a:cxn>
                <a:cxn ang="0">
                  <a:pos x="299" y="97"/>
                </a:cxn>
                <a:cxn ang="0">
                  <a:pos x="292" y="89"/>
                </a:cxn>
                <a:cxn ang="0">
                  <a:pos x="277" y="72"/>
                </a:cxn>
                <a:cxn ang="0">
                  <a:pos x="266" y="61"/>
                </a:cxn>
                <a:cxn ang="0">
                  <a:pos x="261" y="40"/>
                </a:cxn>
                <a:cxn ang="0">
                  <a:pos x="247" y="28"/>
                </a:cxn>
                <a:cxn ang="0">
                  <a:pos x="245" y="15"/>
                </a:cxn>
                <a:cxn ang="0">
                  <a:pos x="234" y="3"/>
                </a:cxn>
                <a:cxn ang="0">
                  <a:pos x="229" y="26"/>
                </a:cxn>
                <a:cxn ang="0">
                  <a:pos x="219" y="57"/>
                </a:cxn>
                <a:cxn ang="0">
                  <a:pos x="200" y="47"/>
                </a:cxn>
                <a:cxn ang="0">
                  <a:pos x="190" y="41"/>
                </a:cxn>
                <a:cxn ang="0">
                  <a:pos x="186" y="25"/>
                </a:cxn>
                <a:cxn ang="0">
                  <a:pos x="189" y="17"/>
                </a:cxn>
                <a:cxn ang="0">
                  <a:pos x="187" y="11"/>
                </a:cxn>
                <a:cxn ang="0">
                  <a:pos x="182" y="10"/>
                </a:cxn>
                <a:cxn ang="0">
                  <a:pos x="175" y="10"/>
                </a:cxn>
                <a:cxn ang="0">
                  <a:pos x="167" y="9"/>
                </a:cxn>
                <a:cxn ang="0">
                  <a:pos x="155" y="3"/>
                </a:cxn>
                <a:cxn ang="0">
                  <a:pos x="157" y="8"/>
                </a:cxn>
                <a:cxn ang="0">
                  <a:pos x="148" y="8"/>
                </a:cxn>
                <a:cxn ang="0">
                  <a:pos x="143" y="4"/>
                </a:cxn>
                <a:cxn ang="0">
                  <a:pos x="139" y="10"/>
                </a:cxn>
                <a:cxn ang="0">
                  <a:pos x="143" y="13"/>
                </a:cxn>
                <a:cxn ang="0">
                  <a:pos x="136" y="24"/>
                </a:cxn>
                <a:cxn ang="0">
                  <a:pos x="134" y="34"/>
                </a:cxn>
                <a:cxn ang="0">
                  <a:pos x="129" y="34"/>
                </a:cxn>
                <a:cxn ang="0">
                  <a:pos x="109" y="27"/>
                </a:cxn>
                <a:cxn ang="0">
                  <a:pos x="94" y="48"/>
                </a:cxn>
                <a:cxn ang="0">
                  <a:pos x="77" y="50"/>
                </a:cxn>
                <a:cxn ang="0">
                  <a:pos x="55" y="77"/>
                </a:cxn>
                <a:cxn ang="0">
                  <a:pos x="13" y="97"/>
                </a:cxn>
                <a:cxn ang="0">
                  <a:pos x="6" y="121"/>
                </a:cxn>
                <a:cxn ang="0">
                  <a:pos x="2" y="128"/>
                </a:cxn>
                <a:cxn ang="0">
                  <a:pos x="23" y="181"/>
                </a:cxn>
                <a:cxn ang="0">
                  <a:pos x="44" y="212"/>
                </a:cxn>
                <a:cxn ang="0">
                  <a:pos x="87" y="202"/>
                </a:cxn>
                <a:cxn ang="0">
                  <a:pos x="127" y="182"/>
                </a:cxn>
                <a:cxn ang="0">
                  <a:pos x="152" y="181"/>
                </a:cxn>
                <a:cxn ang="0">
                  <a:pos x="171" y="191"/>
                </a:cxn>
                <a:cxn ang="0">
                  <a:pos x="180" y="206"/>
                </a:cxn>
                <a:cxn ang="0">
                  <a:pos x="189" y="203"/>
                </a:cxn>
                <a:cxn ang="0">
                  <a:pos x="201" y="197"/>
                </a:cxn>
                <a:cxn ang="0">
                  <a:pos x="194" y="215"/>
                </a:cxn>
                <a:cxn ang="0">
                  <a:pos x="204" y="208"/>
                </a:cxn>
                <a:cxn ang="0">
                  <a:pos x="207" y="217"/>
                </a:cxn>
                <a:cxn ang="0">
                  <a:pos x="216" y="235"/>
                </a:cxn>
                <a:cxn ang="0">
                  <a:pos x="234" y="247"/>
                </a:cxn>
                <a:cxn ang="0">
                  <a:pos x="258" y="241"/>
                </a:cxn>
                <a:cxn ang="0">
                  <a:pos x="271" y="249"/>
                </a:cxn>
                <a:cxn ang="0">
                  <a:pos x="297" y="237"/>
                </a:cxn>
                <a:cxn ang="0">
                  <a:pos x="298" y="223"/>
                </a:cxn>
                <a:cxn ang="0">
                  <a:pos x="306" y="204"/>
                </a:cxn>
                <a:cxn ang="0">
                  <a:pos x="313" y="191"/>
                </a:cxn>
                <a:cxn ang="0">
                  <a:pos x="320" y="179"/>
                </a:cxn>
                <a:cxn ang="0">
                  <a:pos x="323" y="165"/>
                </a:cxn>
              </a:cxnLst>
              <a:rect l="0" t="0" r="r" b="b"/>
              <a:pathLst>
                <a:path w="326" h="252">
                  <a:moveTo>
                    <a:pt x="326" y="153"/>
                  </a:moveTo>
                  <a:cubicBezTo>
                    <a:pt x="326" y="152"/>
                    <a:pt x="326" y="152"/>
                    <a:pt x="326" y="152"/>
                  </a:cubicBezTo>
                  <a:cubicBezTo>
                    <a:pt x="326" y="152"/>
                    <a:pt x="326" y="151"/>
                    <a:pt x="326" y="151"/>
                  </a:cubicBezTo>
                  <a:cubicBezTo>
                    <a:pt x="326" y="151"/>
                    <a:pt x="326" y="150"/>
                    <a:pt x="326" y="150"/>
                  </a:cubicBezTo>
                  <a:cubicBezTo>
                    <a:pt x="325" y="150"/>
                    <a:pt x="325" y="150"/>
                    <a:pt x="325" y="150"/>
                  </a:cubicBezTo>
                  <a:cubicBezTo>
                    <a:pt x="325" y="149"/>
                    <a:pt x="326" y="148"/>
                    <a:pt x="325" y="147"/>
                  </a:cubicBezTo>
                  <a:cubicBezTo>
                    <a:pt x="325" y="147"/>
                    <a:pt x="325" y="147"/>
                    <a:pt x="325" y="147"/>
                  </a:cubicBezTo>
                  <a:cubicBezTo>
                    <a:pt x="325" y="147"/>
                    <a:pt x="325" y="146"/>
                    <a:pt x="325" y="146"/>
                  </a:cubicBezTo>
                  <a:cubicBezTo>
                    <a:pt x="325" y="145"/>
                    <a:pt x="325" y="145"/>
                    <a:pt x="324" y="144"/>
                  </a:cubicBezTo>
                  <a:cubicBezTo>
                    <a:pt x="324" y="144"/>
                    <a:pt x="324" y="143"/>
                    <a:pt x="323" y="143"/>
                  </a:cubicBezTo>
                  <a:cubicBezTo>
                    <a:pt x="323" y="142"/>
                    <a:pt x="322" y="142"/>
                    <a:pt x="322" y="141"/>
                  </a:cubicBezTo>
                  <a:cubicBezTo>
                    <a:pt x="322" y="140"/>
                    <a:pt x="322" y="139"/>
                    <a:pt x="322" y="138"/>
                  </a:cubicBezTo>
                  <a:cubicBezTo>
                    <a:pt x="322" y="137"/>
                    <a:pt x="322" y="136"/>
                    <a:pt x="323" y="135"/>
                  </a:cubicBezTo>
                  <a:cubicBezTo>
                    <a:pt x="323" y="134"/>
                    <a:pt x="324" y="133"/>
                    <a:pt x="324" y="132"/>
                  </a:cubicBezTo>
                  <a:cubicBezTo>
                    <a:pt x="323" y="131"/>
                    <a:pt x="323" y="131"/>
                    <a:pt x="323" y="131"/>
                  </a:cubicBezTo>
                  <a:cubicBezTo>
                    <a:pt x="323" y="130"/>
                    <a:pt x="323" y="130"/>
                    <a:pt x="323" y="130"/>
                  </a:cubicBezTo>
                  <a:cubicBezTo>
                    <a:pt x="323" y="129"/>
                    <a:pt x="323" y="129"/>
                    <a:pt x="322" y="128"/>
                  </a:cubicBezTo>
                  <a:cubicBezTo>
                    <a:pt x="322" y="128"/>
                    <a:pt x="322" y="127"/>
                    <a:pt x="322" y="127"/>
                  </a:cubicBezTo>
                  <a:cubicBezTo>
                    <a:pt x="322" y="126"/>
                    <a:pt x="323" y="126"/>
                    <a:pt x="323" y="126"/>
                  </a:cubicBezTo>
                  <a:cubicBezTo>
                    <a:pt x="323" y="126"/>
                    <a:pt x="323" y="125"/>
                    <a:pt x="323" y="124"/>
                  </a:cubicBezTo>
                  <a:cubicBezTo>
                    <a:pt x="324" y="123"/>
                    <a:pt x="325" y="120"/>
                    <a:pt x="324" y="119"/>
                  </a:cubicBezTo>
                  <a:cubicBezTo>
                    <a:pt x="323" y="119"/>
                    <a:pt x="322" y="121"/>
                    <a:pt x="322" y="122"/>
                  </a:cubicBezTo>
                  <a:cubicBezTo>
                    <a:pt x="321" y="123"/>
                    <a:pt x="321" y="124"/>
                    <a:pt x="321" y="125"/>
                  </a:cubicBezTo>
                  <a:cubicBezTo>
                    <a:pt x="320" y="125"/>
                    <a:pt x="320" y="124"/>
                    <a:pt x="319" y="123"/>
                  </a:cubicBezTo>
                  <a:cubicBezTo>
                    <a:pt x="319" y="122"/>
                    <a:pt x="319" y="122"/>
                    <a:pt x="319" y="121"/>
                  </a:cubicBezTo>
                  <a:cubicBezTo>
                    <a:pt x="318" y="121"/>
                    <a:pt x="318" y="120"/>
                    <a:pt x="317" y="120"/>
                  </a:cubicBezTo>
                  <a:cubicBezTo>
                    <a:pt x="316" y="119"/>
                    <a:pt x="316" y="119"/>
                    <a:pt x="315" y="118"/>
                  </a:cubicBezTo>
                  <a:cubicBezTo>
                    <a:pt x="315" y="117"/>
                    <a:pt x="315" y="117"/>
                    <a:pt x="315" y="116"/>
                  </a:cubicBezTo>
                  <a:cubicBezTo>
                    <a:pt x="315" y="115"/>
                    <a:pt x="314" y="115"/>
                    <a:pt x="314" y="114"/>
                  </a:cubicBezTo>
                  <a:cubicBezTo>
                    <a:pt x="313" y="113"/>
                    <a:pt x="313" y="112"/>
                    <a:pt x="311" y="112"/>
                  </a:cubicBezTo>
                  <a:cubicBezTo>
                    <a:pt x="310" y="112"/>
                    <a:pt x="309" y="112"/>
                    <a:pt x="309" y="111"/>
                  </a:cubicBezTo>
                  <a:cubicBezTo>
                    <a:pt x="308" y="110"/>
                    <a:pt x="309" y="108"/>
                    <a:pt x="308" y="107"/>
                  </a:cubicBezTo>
                  <a:cubicBezTo>
                    <a:pt x="307" y="107"/>
                    <a:pt x="306" y="107"/>
                    <a:pt x="306" y="107"/>
                  </a:cubicBezTo>
                  <a:cubicBezTo>
                    <a:pt x="305" y="107"/>
                    <a:pt x="305" y="107"/>
                    <a:pt x="305" y="107"/>
                  </a:cubicBezTo>
                  <a:cubicBezTo>
                    <a:pt x="304" y="106"/>
                    <a:pt x="305" y="106"/>
                    <a:pt x="304" y="105"/>
                  </a:cubicBezTo>
                  <a:cubicBezTo>
                    <a:pt x="304" y="105"/>
                    <a:pt x="304" y="105"/>
                    <a:pt x="304" y="105"/>
                  </a:cubicBezTo>
                  <a:cubicBezTo>
                    <a:pt x="303" y="104"/>
                    <a:pt x="303" y="104"/>
                    <a:pt x="303" y="103"/>
                  </a:cubicBezTo>
                  <a:cubicBezTo>
                    <a:pt x="303" y="102"/>
                    <a:pt x="303" y="102"/>
                    <a:pt x="304" y="101"/>
                  </a:cubicBezTo>
                  <a:cubicBezTo>
                    <a:pt x="304" y="101"/>
                    <a:pt x="304" y="100"/>
                    <a:pt x="304" y="100"/>
                  </a:cubicBezTo>
                  <a:cubicBezTo>
                    <a:pt x="304" y="100"/>
                    <a:pt x="303" y="99"/>
                    <a:pt x="303" y="98"/>
                  </a:cubicBezTo>
                  <a:cubicBezTo>
                    <a:pt x="303" y="97"/>
                    <a:pt x="302" y="96"/>
                    <a:pt x="301" y="96"/>
                  </a:cubicBezTo>
                  <a:cubicBezTo>
                    <a:pt x="301" y="97"/>
                    <a:pt x="302" y="98"/>
                    <a:pt x="301" y="98"/>
                  </a:cubicBezTo>
                  <a:cubicBezTo>
                    <a:pt x="301" y="98"/>
                    <a:pt x="300" y="98"/>
                    <a:pt x="299" y="97"/>
                  </a:cubicBezTo>
                  <a:cubicBezTo>
                    <a:pt x="299" y="97"/>
                    <a:pt x="299" y="97"/>
                    <a:pt x="299" y="97"/>
                  </a:cubicBezTo>
                  <a:cubicBezTo>
                    <a:pt x="299" y="96"/>
                    <a:pt x="299" y="96"/>
                    <a:pt x="299" y="96"/>
                  </a:cubicBezTo>
                  <a:cubicBezTo>
                    <a:pt x="299" y="96"/>
                    <a:pt x="298" y="95"/>
                    <a:pt x="298" y="95"/>
                  </a:cubicBezTo>
                  <a:cubicBezTo>
                    <a:pt x="298" y="95"/>
                    <a:pt x="297" y="95"/>
                    <a:pt x="297" y="96"/>
                  </a:cubicBezTo>
                  <a:cubicBezTo>
                    <a:pt x="297" y="96"/>
                    <a:pt x="298" y="97"/>
                    <a:pt x="297" y="98"/>
                  </a:cubicBezTo>
                  <a:cubicBezTo>
                    <a:pt x="297" y="98"/>
                    <a:pt x="297" y="97"/>
                    <a:pt x="296" y="97"/>
                  </a:cubicBezTo>
                  <a:cubicBezTo>
                    <a:pt x="296" y="97"/>
                    <a:pt x="295" y="97"/>
                    <a:pt x="295" y="96"/>
                  </a:cubicBezTo>
                  <a:cubicBezTo>
                    <a:pt x="295" y="96"/>
                    <a:pt x="294" y="96"/>
                    <a:pt x="294" y="95"/>
                  </a:cubicBezTo>
                  <a:cubicBezTo>
                    <a:pt x="294" y="95"/>
                    <a:pt x="294" y="95"/>
                    <a:pt x="294" y="95"/>
                  </a:cubicBezTo>
                  <a:cubicBezTo>
                    <a:pt x="294" y="94"/>
                    <a:pt x="294" y="94"/>
                    <a:pt x="294" y="93"/>
                  </a:cubicBezTo>
                  <a:cubicBezTo>
                    <a:pt x="294" y="92"/>
                    <a:pt x="294" y="91"/>
                    <a:pt x="293" y="91"/>
                  </a:cubicBezTo>
                  <a:cubicBezTo>
                    <a:pt x="293" y="90"/>
                    <a:pt x="292" y="89"/>
                    <a:pt x="292" y="89"/>
                  </a:cubicBezTo>
                  <a:cubicBezTo>
                    <a:pt x="291" y="87"/>
                    <a:pt x="290" y="86"/>
                    <a:pt x="290" y="85"/>
                  </a:cubicBezTo>
                  <a:cubicBezTo>
                    <a:pt x="289" y="85"/>
                    <a:pt x="288" y="85"/>
                    <a:pt x="288" y="84"/>
                  </a:cubicBezTo>
                  <a:cubicBezTo>
                    <a:pt x="288" y="83"/>
                    <a:pt x="288" y="83"/>
                    <a:pt x="288" y="82"/>
                  </a:cubicBezTo>
                  <a:cubicBezTo>
                    <a:pt x="287" y="82"/>
                    <a:pt x="288" y="81"/>
                    <a:pt x="288" y="81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8" y="80"/>
                    <a:pt x="287" y="80"/>
                    <a:pt x="287" y="79"/>
                  </a:cubicBezTo>
                  <a:cubicBezTo>
                    <a:pt x="287" y="79"/>
                    <a:pt x="286" y="78"/>
                    <a:pt x="286" y="78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4" y="77"/>
                    <a:pt x="284" y="77"/>
                    <a:pt x="283" y="77"/>
                  </a:cubicBezTo>
                  <a:cubicBezTo>
                    <a:pt x="283" y="76"/>
                    <a:pt x="280" y="75"/>
                    <a:pt x="279" y="75"/>
                  </a:cubicBezTo>
                  <a:cubicBezTo>
                    <a:pt x="278" y="73"/>
                    <a:pt x="279" y="73"/>
                    <a:pt x="277" y="72"/>
                  </a:cubicBezTo>
                  <a:cubicBezTo>
                    <a:pt x="276" y="72"/>
                    <a:pt x="276" y="71"/>
                    <a:pt x="276" y="71"/>
                  </a:cubicBezTo>
                  <a:cubicBezTo>
                    <a:pt x="275" y="70"/>
                    <a:pt x="274" y="72"/>
                    <a:pt x="273" y="71"/>
                  </a:cubicBezTo>
                  <a:cubicBezTo>
                    <a:pt x="273" y="71"/>
                    <a:pt x="273" y="70"/>
                    <a:pt x="272" y="70"/>
                  </a:cubicBezTo>
                  <a:cubicBezTo>
                    <a:pt x="272" y="69"/>
                    <a:pt x="272" y="70"/>
                    <a:pt x="271" y="69"/>
                  </a:cubicBezTo>
                  <a:cubicBezTo>
                    <a:pt x="270" y="69"/>
                    <a:pt x="270" y="69"/>
                    <a:pt x="269" y="68"/>
                  </a:cubicBezTo>
                  <a:cubicBezTo>
                    <a:pt x="268" y="68"/>
                    <a:pt x="267" y="67"/>
                    <a:pt x="267" y="65"/>
                  </a:cubicBezTo>
                  <a:cubicBezTo>
                    <a:pt x="267" y="65"/>
                    <a:pt x="268" y="64"/>
                    <a:pt x="268" y="64"/>
                  </a:cubicBezTo>
                  <a:cubicBezTo>
                    <a:pt x="268" y="63"/>
                    <a:pt x="267" y="64"/>
                    <a:pt x="267" y="63"/>
                  </a:cubicBezTo>
                  <a:cubicBezTo>
                    <a:pt x="267" y="63"/>
                    <a:pt x="267" y="63"/>
                    <a:pt x="267" y="62"/>
                  </a:cubicBezTo>
                  <a:cubicBezTo>
                    <a:pt x="267" y="62"/>
                    <a:pt x="267" y="62"/>
                    <a:pt x="267" y="62"/>
                  </a:cubicBezTo>
                  <a:cubicBezTo>
                    <a:pt x="266" y="61"/>
                    <a:pt x="266" y="61"/>
                    <a:pt x="266" y="61"/>
                  </a:cubicBezTo>
                  <a:cubicBezTo>
                    <a:pt x="266" y="60"/>
                    <a:pt x="266" y="60"/>
                    <a:pt x="266" y="59"/>
                  </a:cubicBezTo>
                  <a:cubicBezTo>
                    <a:pt x="266" y="59"/>
                    <a:pt x="266" y="58"/>
                    <a:pt x="266" y="57"/>
                  </a:cubicBezTo>
                  <a:cubicBezTo>
                    <a:pt x="266" y="56"/>
                    <a:pt x="266" y="56"/>
                    <a:pt x="267" y="55"/>
                  </a:cubicBezTo>
                  <a:cubicBezTo>
                    <a:pt x="267" y="54"/>
                    <a:pt x="266" y="54"/>
                    <a:pt x="266" y="53"/>
                  </a:cubicBezTo>
                  <a:cubicBezTo>
                    <a:pt x="265" y="53"/>
                    <a:pt x="265" y="52"/>
                    <a:pt x="265" y="52"/>
                  </a:cubicBezTo>
                  <a:cubicBezTo>
                    <a:pt x="264" y="51"/>
                    <a:pt x="264" y="51"/>
                    <a:pt x="263" y="50"/>
                  </a:cubicBezTo>
                  <a:cubicBezTo>
                    <a:pt x="263" y="49"/>
                    <a:pt x="263" y="49"/>
                    <a:pt x="263" y="48"/>
                  </a:cubicBezTo>
                  <a:cubicBezTo>
                    <a:pt x="262" y="47"/>
                    <a:pt x="262" y="47"/>
                    <a:pt x="262" y="46"/>
                  </a:cubicBezTo>
                  <a:cubicBezTo>
                    <a:pt x="261" y="46"/>
                    <a:pt x="262" y="45"/>
                    <a:pt x="262" y="45"/>
                  </a:cubicBezTo>
                  <a:cubicBezTo>
                    <a:pt x="262" y="44"/>
                    <a:pt x="261" y="43"/>
                    <a:pt x="261" y="42"/>
                  </a:cubicBezTo>
                  <a:cubicBezTo>
                    <a:pt x="260" y="41"/>
                    <a:pt x="261" y="41"/>
                    <a:pt x="261" y="40"/>
                  </a:cubicBezTo>
                  <a:cubicBezTo>
                    <a:pt x="260" y="39"/>
                    <a:pt x="259" y="37"/>
                    <a:pt x="260" y="36"/>
                  </a:cubicBezTo>
                  <a:cubicBezTo>
                    <a:pt x="261" y="35"/>
                    <a:pt x="260" y="35"/>
                    <a:pt x="260" y="35"/>
                  </a:cubicBezTo>
                  <a:cubicBezTo>
                    <a:pt x="260" y="34"/>
                    <a:pt x="261" y="34"/>
                    <a:pt x="260" y="33"/>
                  </a:cubicBezTo>
                  <a:cubicBezTo>
                    <a:pt x="259" y="33"/>
                    <a:pt x="258" y="32"/>
                    <a:pt x="257" y="32"/>
                  </a:cubicBezTo>
                  <a:cubicBezTo>
                    <a:pt x="256" y="32"/>
                    <a:pt x="255" y="31"/>
                    <a:pt x="255" y="30"/>
                  </a:cubicBezTo>
                  <a:cubicBezTo>
                    <a:pt x="255" y="29"/>
                    <a:pt x="254" y="29"/>
                    <a:pt x="253" y="29"/>
                  </a:cubicBezTo>
                  <a:cubicBezTo>
                    <a:pt x="253" y="28"/>
                    <a:pt x="253" y="28"/>
                    <a:pt x="252" y="28"/>
                  </a:cubicBezTo>
                  <a:cubicBezTo>
                    <a:pt x="252" y="28"/>
                    <a:pt x="251" y="29"/>
                    <a:pt x="251" y="30"/>
                  </a:cubicBezTo>
                  <a:cubicBezTo>
                    <a:pt x="250" y="30"/>
                    <a:pt x="251" y="31"/>
                    <a:pt x="250" y="31"/>
                  </a:cubicBezTo>
                  <a:cubicBezTo>
                    <a:pt x="249" y="32"/>
                    <a:pt x="247" y="31"/>
                    <a:pt x="247" y="30"/>
                  </a:cubicBezTo>
                  <a:cubicBezTo>
                    <a:pt x="247" y="29"/>
                    <a:pt x="247" y="29"/>
                    <a:pt x="247" y="28"/>
                  </a:cubicBezTo>
                  <a:cubicBezTo>
                    <a:pt x="246" y="28"/>
                    <a:pt x="246" y="28"/>
                    <a:pt x="246" y="27"/>
                  </a:cubicBezTo>
                  <a:cubicBezTo>
                    <a:pt x="246" y="27"/>
                    <a:pt x="246" y="27"/>
                    <a:pt x="247" y="26"/>
                  </a:cubicBezTo>
                  <a:cubicBezTo>
                    <a:pt x="247" y="26"/>
                    <a:pt x="247" y="26"/>
                    <a:pt x="247" y="26"/>
                  </a:cubicBezTo>
                  <a:cubicBezTo>
                    <a:pt x="247" y="25"/>
                    <a:pt x="246" y="25"/>
                    <a:pt x="246" y="25"/>
                  </a:cubicBezTo>
                  <a:cubicBezTo>
                    <a:pt x="246" y="24"/>
                    <a:pt x="246" y="23"/>
                    <a:pt x="246" y="22"/>
                  </a:cubicBezTo>
                  <a:cubicBezTo>
                    <a:pt x="246" y="22"/>
                    <a:pt x="246" y="22"/>
                    <a:pt x="245" y="21"/>
                  </a:cubicBezTo>
                  <a:cubicBezTo>
                    <a:pt x="245" y="21"/>
                    <a:pt x="245" y="21"/>
                    <a:pt x="245" y="20"/>
                  </a:cubicBezTo>
                  <a:cubicBezTo>
                    <a:pt x="245" y="20"/>
                    <a:pt x="245" y="20"/>
                    <a:pt x="245" y="19"/>
                  </a:cubicBezTo>
                  <a:cubicBezTo>
                    <a:pt x="246" y="18"/>
                    <a:pt x="246" y="18"/>
                    <a:pt x="245" y="17"/>
                  </a:cubicBezTo>
                  <a:cubicBezTo>
                    <a:pt x="245" y="17"/>
                    <a:pt x="245" y="17"/>
                    <a:pt x="245" y="16"/>
                  </a:cubicBezTo>
                  <a:cubicBezTo>
                    <a:pt x="245" y="16"/>
                    <a:pt x="245" y="16"/>
                    <a:pt x="245" y="15"/>
                  </a:cubicBezTo>
                  <a:cubicBezTo>
                    <a:pt x="245" y="15"/>
                    <a:pt x="244" y="15"/>
                    <a:pt x="244" y="15"/>
                  </a:cubicBezTo>
                  <a:cubicBezTo>
                    <a:pt x="244" y="15"/>
                    <a:pt x="244" y="15"/>
                    <a:pt x="243" y="14"/>
                  </a:cubicBezTo>
                  <a:cubicBezTo>
                    <a:pt x="243" y="14"/>
                    <a:pt x="242" y="13"/>
                    <a:pt x="242" y="13"/>
                  </a:cubicBezTo>
                  <a:cubicBezTo>
                    <a:pt x="242" y="12"/>
                    <a:pt x="243" y="11"/>
                    <a:pt x="243" y="10"/>
                  </a:cubicBezTo>
                  <a:cubicBezTo>
                    <a:pt x="242" y="10"/>
                    <a:pt x="242" y="10"/>
                    <a:pt x="241" y="9"/>
                  </a:cubicBezTo>
                  <a:cubicBezTo>
                    <a:pt x="240" y="9"/>
                    <a:pt x="240" y="8"/>
                    <a:pt x="240" y="6"/>
                  </a:cubicBezTo>
                  <a:cubicBezTo>
                    <a:pt x="240" y="5"/>
                    <a:pt x="240" y="4"/>
                    <a:pt x="240" y="3"/>
                  </a:cubicBezTo>
                  <a:cubicBezTo>
                    <a:pt x="240" y="2"/>
                    <a:pt x="238" y="0"/>
                    <a:pt x="238" y="0"/>
                  </a:cubicBezTo>
                  <a:cubicBezTo>
                    <a:pt x="238" y="0"/>
                    <a:pt x="237" y="0"/>
                    <a:pt x="237" y="0"/>
                  </a:cubicBezTo>
                  <a:cubicBezTo>
                    <a:pt x="236" y="0"/>
                    <a:pt x="235" y="0"/>
                    <a:pt x="235" y="1"/>
                  </a:cubicBezTo>
                  <a:cubicBezTo>
                    <a:pt x="234" y="1"/>
                    <a:pt x="234" y="2"/>
                    <a:pt x="234" y="3"/>
                  </a:cubicBezTo>
                  <a:cubicBezTo>
                    <a:pt x="234" y="4"/>
                    <a:pt x="234" y="5"/>
                    <a:pt x="234" y="7"/>
                  </a:cubicBezTo>
                  <a:cubicBezTo>
                    <a:pt x="234" y="7"/>
                    <a:pt x="234" y="7"/>
                    <a:pt x="234" y="8"/>
                  </a:cubicBezTo>
                  <a:cubicBezTo>
                    <a:pt x="234" y="9"/>
                    <a:pt x="234" y="9"/>
                    <a:pt x="233" y="10"/>
                  </a:cubicBezTo>
                  <a:cubicBezTo>
                    <a:pt x="233" y="11"/>
                    <a:pt x="232" y="13"/>
                    <a:pt x="232" y="14"/>
                  </a:cubicBezTo>
                  <a:cubicBezTo>
                    <a:pt x="232" y="14"/>
                    <a:pt x="232" y="15"/>
                    <a:pt x="232" y="15"/>
                  </a:cubicBezTo>
                  <a:cubicBezTo>
                    <a:pt x="232" y="15"/>
                    <a:pt x="232" y="16"/>
                    <a:pt x="232" y="17"/>
                  </a:cubicBezTo>
                  <a:cubicBezTo>
                    <a:pt x="232" y="17"/>
                    <a:pt x="231" y="18"/>
                    <a:pt x="231" y="18"/>
                  </a:cubicBezTo>
                  <a:cubicBezTo>
                    <a:pt x="230" y="19"/>
                    <a:pt x="231" y="19"/>
                    <a:pt x="231" y="20"/>
                  </a:cubicBezTo>
                  <a:cubicBezTo>
                    <a:pt x="230" y="20"/>
                    <a:pt x="230" y="21"/>
                    <a:pt x="230" y="21"/>
                  </a:cubicBezTo>
                  <a:cubicBezTo>
                    <a:pt x="230" y="22"/>
                    <a:pt x="229" y="22"/>
                    <a:pt x="229" y="23"/>
                  </a:cubicBezTo>
                  <a:cubicBezTo>
                    <a:pt x="229" y="24"/>
                    <a:pt x="229" y="25"/>
                    <a:pt x="229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8"/>
                    <a:pt x="230" y="31"/>
                    <a:pt x="230" y="33"/>
                  </a:cubicBezTo>
                  <a:cubicBezTo>
                    <a:pt x="231" y="34"/>
                    <a:pt x="231" y="34"/>
                    <a:pt x="231" y="36"/>
                  </a:cubicBezTo>
                  <a:cubicBezTo>
                    <a:pt x="230" y="36"/>
                    <a:pt x="230" y="37"/>
                    <a:pt x="230" y="37"/>
                  </a:cubicBezTo>
                  <a:cubicBezTo>
                    <a:pt x="229" y="38"/>
                    <a:pt x="229" y="39"/>
                    <a:pt x="229" y="40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9" y="42"/>
                    <a:pt x="229" y="43"/>
                    <a:pt x="229" y="43"/>
                  </a:cubicBezTo>
                  <a:cubicBezTo>
                    <a:pt x="228" y="44"/>
                    <a:pt x="228" y="44"/>
                    <a:pt x="228" y="45"/>
                  </a:cubicBezTo>
                  <a:cubicBezTo>
                    <a:pt x="228" y="46"/>
                    <a:pt x="228" y="46"/>
                    <a:pt x="227" y="47"/>
                  </a:cubicBezTo>
                  <a:cubicBezTo>
                    <a:pt x="227" y="48"/>
                    <a:pt x="226" y="50"/>
                    <a:pt x="226" y="52"/>
                  </a:cubicBezTo>
                  <a:cubicBezTo>
                    <a:pt x="225" y="55"/>
                    <a:pt x="222" y="57"/>
                    <a:pt x="219" y="57"/>
                  </a:cubicBezTo>
                  <a:cubicBezTo>
                    <a:pt x="218" y="57"/>
                    <a:pt x="215" y="56"/>
                    <a:pt x="215" y="56"/>
                  </a:cubicBezTo>
                  <a:cubicBezTo>
                    <a:pt x="214" y="55"/>
                    <a:pt x="213" y="55"/>
                    <a:pt x="212" y="54"/>
                  </a:cubicBezTo>
                  <a:cubicBezTo>
                    <a:pt x="212" y="54"/>
                    <a:pt x="211" y="53"/>
                    <a:pt x="210" y="52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10" y="52"/>
                    <a:pt x="209" y="51"/>
                    <a:pt x="209" y="51"/>
                  </a:cubicBezTo>
                  <a:cubicBezTo>
                    <a:pt x="209" y="50"/>
                    <a:pt x="208" y="50"/>
                    <a:pt x="207" y="50"/>
                  </a:cubicBezTo>
                  <a:cubicBezTo>
                    <a:pt x="206" y="50"/>
                    <a:pt x="206" y="50"/>
                    <a:pt x="205" y="49"/>
                  </a:cubicBezTo>
                  <a:cubicBezTo>
                    <a:pt x="205" y="49"/>
                    <a:pt x="204" y="49"/>
                    <a:pt x="203" y="49"/>
                  </a:cubicBezTo>
                  <a:cubicBezTo>
                    <a:pt x="203" y="49"/>
                    <a:pt x="202" y="48"/>
                    <a:pt x="202" y="48"/>
                  </a:cubicBezTo>
                  <a:cubicBezTo>
                    <a:pt x="201" y="47"/>
                    <a:pt x="201" y="47"/>
                    <a:pt x="201" y="47"/>
                  </a:cubicBezTo>
                  <a:cubicBezTo>
                    <a:pt x="201" y="47"/>
                    <a:pt x="201" y="47"/>
                    <a:pt x="200" y="47"/>
                  </a:cubicBezTo>
                  <a:cubicBezTo>
                    <a:pt x="199" y="46"/>
                    <a:pt x="199" y="44"/>
                    <a:pt x="197" y="44"/>
                  </a:cubicBezTo>
                  <a:cubicBezTo>
                    <a:pt x="197" y="44"/>
                    <a:pt x="196" y="44"/>
                    <a:pt x="195" y="44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5" y="43"/>
                    <a:pt x="195" y="43"/>
                  </a:cubicBezTo>
                  <a:cubicBezTo>
                    <a:pt x="195" y="43"/>
                    <a:pt x="194" y="43"/>
                    <a:pt x="194" y="43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4" y="43"/>
                    <a:pt x="193" y="43"/>
                    <a:pt x="193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3" y="42"/>
                    <a:pt x="193" y="42"/>
                    <a:pt x="192" y="42"/>
                  </a:cubicBezTo>
                  <a:cubicBezTo>
                    <a:pt x="192" y="42"/>
                    <a:pt x="192" y="42"/>
                    <a:pt x="191" y="42"/>
                  </a:cubicBezTo>
                  <a:cubicBezTo>
                    <a:pt x="190" y="42"/>
                    <a:pt x="190" y="42"/>
                    <a:pt x="190" y="41"/>
                  </a:cubicBezTo>
                  <a:cubicBezTo>
                    <a:pt x="189" y="40"/>
                    <a:pt x="188" y="40"/>
                    <a:pt x="188" y="39"/>
                  </a:cubicBezTo>
                  <a:cubicBezTo>
                    <a:pt x="187" y="38"/>
                    <a:pt x="187" y="38"/>
                    <a:pt x="186" y="38"/>
                  </a:cubicBezTo>
                  <a:cubicBezTo>
                    <a:pt x="186" y="38"/>
                    <a:pt x="186" y="37"/>
                    <a:pt x="185" y="37"/>
                  </a:cubicBezTo>
                  <a:cubicBezTo>
                    <a:pt x="185" y="37"/>
                    <a:pt x="185" y="36"/>
                    <a:pt x="185" y="36"/>
                  </a:cubicBezTo>
                  <a:cubicBezTo>
                    <a:pt x="184" y="36"/>
                    <a:pt x="183" y="36"/>
                    <a:pt x="183" y="36"/>
                  </a:cubicBezTo>
                  <a:cubicBezTo>
                    <a:pt x="182" y="35"/>
                    <a:pt x="182" y="35"/>
                    <a:pt x="182" y="34"/>
                  </a:cubicBezTo>
                  <a:cubicBezTo>
                    <a:pt x="181" y="33"/>
                    <a:pt x="181" y="33"/>
                    <a:pt x="181" y="32"/>
                  </a:cubicBezTo>
                  <a:cubicBezTo>
                    <a:pt x="181" y="31"/>
                    <a:pt x="182" y="30"/>
                    <a:pt x="183" y="29"/>
                  </a:cubicBezTo>
                  <a:cubicBezTo>
                    <a:pt x="183" y="29"/>
                    <a:pt x="183" y="28"/>
                    <a:pt x="183" y="28"/>
                  </a:cubicBezTo>
                  <a:cubicBezTo>
                    <a:pt x="183" y="28"/>
                    <a:pt x="184" y="27"/>
                    <a:pt x="185" y="27"/>
                  </a:cubicBezTo>
                  <a:cubicBezTo>
                    <a:pt x="185" y="26"/>
                    <a:pt x="186" y="25"/>
                    <a:pt x="186" y="25"/>
                  </a:cubicBezTo>
                  <a:cubicBezTo>
                    <a:pt x="185" y="24"/>
                    <a:pt x="184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5" y="21"/>
                    <a:pt x="186" y="20"/>
                    <a:pt x="186" y="20"/>
                  </a:cubicBezTo>
                  <a:cubicBezTo>
                    <a:pt x="187" y="20"/>
                    <a:pt x="187" y="20"/>
                    <a:pt x="187" y="20"/>
                  </a:cubicBezTo>
                  <a:cubicBezTo>
                    <a:pt x="188" y="20"/>
                    <a:pt x="188" y="20"/>
                    <a:pt x="188" y="19"/>
                  </a:cubicBezTo>
                  <a:cubicBezTo>
                    <a:pt x="189" y="20"/>
                    <a:pt x="190" y="19"/>
                    <a:pt x="190" y="18"/>
                  </a:cubicBezTo>
                  <a:cubicBezTo>
                    <a:pt x="190" y="18"/>
                    <a:pt x="190" y="18"/>
                    <a:pt x="190" y="17"/>
                  </a:cubicBezTo>
                  <a:cubicBezTo>
                    <a:pt x="190" y="17"/>
                    <a:pt x="189" y="17"/>
                    <a:pt x="189" y="17"/>
                  </a:cubicBezTo>
                  <a:cubicBezTo>
                    <a:pt x="189" y="16"/>
                    <a:pt x="190" y="16"/>
                    <a:pt x="190" y="16"/>
                  </a:cubicBezTo>
                  <a:cubicBezTo>
                    <a:pt x="190" y="15"/>
                    <a:pt x="191" y="15"/>
                    <a:pt x="191" y="15"/>
                  </a:cubicBezTo>
                  <a:cubicBezTo>
                    <a:pt x="192" y="14"/>
                    <a:pt x="193" y="13"/>
                    <a:pt x="192" y="12"/>
                  </a:cubicBezTo>
                  <a:cubicBezTo>
                    <a:pt x="192" y="12"/>
                    <a:pt x="192" y="12"/>
                    <a:pt x="192" y="12"/>
                  </a:cubicBezTo>
                  <a:cubicBezTo>
                    <a:pt x="192" y="12"/>
                    <a:pt x="191" y="12"/>
                    <a:pt x="191" y="12"/>
                  </a:cubicBezTo>
                  <a:cubicBezTo>
                    <a:pt x="191" y="12"/>
                    <a:pt x="191" y="12"/>
                    <a:pt x="191" y="12"/>
                  </a:cubicBezTo>
                  <a:cubicBezTo>
                    <a:pt x="191" y="12"/>
                    <a:pt x="191" y="11"/>
                    <a:pt x="191" y="11"/>
                  </a:cubicBezTo>
                  <a:cubicBezTo>
                    <a:pt x="190" y="11"/>
                    <a:pt x="191" y="11"/>
                    <a:pt x="191" y="10"/>
                  </a:cubicBezTo>
                  <a:cubicBezTo>
                    <a:pt x="190" y="9"/>
                    <a:pt x="189" y="10"/>
                    <a:pt x="188" y="10"/>
                  </a:cubicBezTo>
                  <a:cubicBezTo>
                    <a:pt x="187" y="10"/>
                    <a:pt x="187" y="10"/>
                    <a:pt x="187" y="11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88" y="12"/>
                    <a:pt x="187" y="12"/>
                    <a:pt x="188" y="12"/>
                  </a:cubicBezTo>
                  <a:cubicBezTo>
                    <a:pt x="188" y="12"/>
                    <a:pt x="188" y="12"/>
                    <a:pt x="188" y="13"/>
                  </a:cubicBezTo>
                  <a:cubicBezTo>
                    <a:pt x="189" y="13"/>
                    <a:pt x="189" y="13"/>
                    <a:pt x="189" y="14"/>
                  </a:cubicBezTo>
                  <a:cubicBezTo>
                    <a:pt x="188" y="14"/>
                    <a:pt x="187" y="14"/>
                    <a:pt x="187" y="14"/>
                  </a:cubicBezTo>
                  <a:cubicBezTo>
                    <a:pt x="186" y="14"/>
                    <a:pt x="186" y="14"/>
                    <a:pt x="186" y="13"/>
                  </a:cubicBezTo>
                  <a:cubicBezTo>
                    <a:pt x="186" y="13"/>
                    <a:pt x="186" y="12"/>
                    <a:pt x="185" y="12"/>
                  </a:cubicBezTo>
                  <a:cubicBezTo>
                    <a:pt x="184" y="11"/>
                    <a:pt x="184" y="12"/>
                    <a:pt x="183" y="12"/>
                  </a:cubicBezTo>
                  <a:cubicBezTo>
                    <a:pt x="183" y="12"/>
                    <a:pt x="183" y="12"/>
                    <a:pt x="183" y="12"/>
                  </a:cubicBezTo>
                  <a:cubicBezTo>
                    <a:pt x="183" y="11"/>
                    <a:pt x="183" y="11"/>
                    <a:pt x="183" y="11"/>
                  </a:cubicBezTo>
                  <a:cubicBezTo>
                    <a:pt x="183" y="11"/>
                    <a:pt x="184" y="11"/>
                    <a:pt x="184" y="10"/>
                  </a:cubicBezTo>
                  <a:cubicBezTo>
                    <a:pt x="183" y="9"/>
                    <a:pt x="182" y="9"/>
                    <a:pt x="182" y="10"/>
                  </a:cubicBezTo>
                  <a:cubicBezTo>
                    <a:pt x="182" y="10"/>
                    <a:pt x="181" y="10"/>
                    <a:pt x="181" y="10"/>
                  </a:cubicBezTo>
                  <a:cubicBezTo>
                    <a:pt x="181" y="11"/>
                    <a:pt x="180" y="11"/>
                    <a:pt x="180" y="11"/>
                  </a:cubicBezTo>
                  <a:cubicBezTo>
                    <a:pt x="180" y="11"/>
                    <a:pt x="179" y="11"/>
                    <a:pt x="179" y="11"/>
                  </a:cubicBezTo>
                  <a:cubicBezTo>
                    <a:pt x="179" y="11"/>
                    <a:pt x="179" y="12"/>
                    <a:pt x="179" y="12"/>
                  </a:cubicBezTo>
                  <a:cubicBezTo>
                    <a:pt x="179" y="12"/>
                    <a:pt x="178" y="12"/>
                    <a:pt x="178" y="12"/>
                  </a:cubicBezTo>
                  <a:cubicBezTo>
                    <a:pt x="178" y="12"/>
                    <a:pt x="178" y="12"/>
                    <a:pt x="177" y="12"/>
                  </a:cubicBezTo>
                  <a:cubicBezTo>
                    <a:pt x="176" y="11"/>
                    <a:pt x="177" y="11"/>
                    <a:pt x="176" y="10"/>
                  </a:cubicBezTo>
                  <a:cubicBezTo>
                    <a:pt x="176" y="10"/>
                    <a:pt x="176" y="9"/>
                    <a:pt x="175" y="9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5" y="9"/>
                    <a:pt x="175" y="9"/>
                    <a:pt x="175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1"/>
                    <a:pt x="174" y="11"/>
                    <a:pt x="174" y="11"/>
                  </a:cubicBezTo>
                  <a:cubicBezTo>
                    <a:pt x="173" y="11"/>
                    <a:pt x="172" y="10"/>
                    <a:pt x="171" y="10"/>
                  </a:cubicBezTo>
                  <a:cubicBezTo>
                    <a:pt x="171" y="10"/>
                    <a:pt x="171" y="10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0"/>
                  </a:cubicBezTo>
                  <a:cubicBezTo>
                    <a:pt x="171" y="10"/>
                    <a:pt x="171" y="9"/>
                    <a:pt x="171" y="9"/>
                  </a:cubicBezTo>
                  <a:cubicBezTo>
                    <a:pt x="170" y="9"/>
                    <a:pt x="170" y="9"/>
                    <a:pt x="169" y="9"/>
                  </a:cubicBezTo>
                  <a:cubicBezTo>
                    <a:pt x="168" y="8"/>
                    <a:pt x="168" y="7"/>
                    <a:pt x="167" y="8"/>
                  </a:cubicBezTo>
                  <a:cubicBezTo>
                    <a:pt x="167" y="8"/>
                    <a:pt x="167" y="9"/>
                    <a:pt x="167" y="9"/>
                  </a:cubicBezTo>
                  <a:cubicBezTo>
                    <a:pt x="167" y="9"/>
                    <a:pt x="166" y="8"/>
                    <a:pt x="165" y="8"/>
                  </a:cubicBezTo>
                  <a:cubicBezTo>
                    <a:pt x="164" y="8"/>
                    <a:pt x="163" y="8"/>
                    <a:pt x="163" y="8"/>
                  </a:cubicBezTo>
                  <a:cubicBezTo>
                    <a:pt x="163" y="7"/>
                    <a:pt x="162" y="7"/>
                    <a:pt x="162" y="7"/>
                  </a:cubicBezTo>
                  <a:cubicBezTo>
                    <a:pt x="162" y="7"/>
                    <a:pt x="162" y="6"/>
                    <a:pt x="162" y="6"/>
                  </a:cubicBezTo>
                  <a:cubicBezTo>
                    <a:pt x="162" y="5"/>
                    <a:pt x="161" y="5"/>
                    <a:pt x="161" y="5"/>
                  </a:cubicBezTo>
                  <a:cubicBezTo>
                    <a:pt x="161" y="5"/>
                    <a:pt x="161" y="5"/>
                    <a:pt x="160" y="5"/>
                  </a:cubicBezTo>
                  <a:cubicBezTo>
                    <a:pt x="160" y="5"/>
                    <a:pt x="159" y="5"/>
                    <a:pt x="159" y="6"/>
                  </a:cubicBezTo>
                  <a:cubicBezTo>
                    <a:pt x="158" y="6"/>
                    <a:pt x="159" y="5"/>
                    <a:pt x="158" y="4"/>
                  </a:cubicBezTo>
                  <a:cubicBezTo>
                    <a:pt x="158" y="4"/>
                    <a:pt x="157" y="4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4" y="5"/>
                    <a:pt x="154" y="4"/>
                    <a:pt x="153" y="3"/>
                  </a:cubicBezTo>
                  <a:cubicBezTo>
                    <a:pt x="153" y="3"/>
                    <a:pt x="153" y="3"/>
                    <a:pt x="153" y="3"/>
                  </a:cubicBezTo>
                  <a:cubicBezTo>
                    <a:pt x="152" y="3"/>
                    <a:pt x="152" y="4"/>
                    <a:pt x="152" y="4"/>
                  </a:cubicBezTo>
                  <a:cubicBezTo>
                    <a:pt x="152" y="5"/>
                    <a:pt x="153" y="5"/>
                    <a:pt x="153" y="5"/>
                  </a:cubicBezTo>
                  <a:cubicBezTo>
                    <a:pt x="153" y="6"/>
                    <a:pt x="153" y="6"/>
                    <a:pt x="154" y="6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5" y="6"/>
                    <a:pt x="156" y="6"/>
                    <a:pt x="157" y="6"/>
                  </a:cubicBezTo>
                  <a:cubicBezTo>
                    <a:pt x="157" y="6"/>
                    <a:pt x="157" y="6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7" y="9"/>
                    <a:pt x="157" y="9"/>
                    <a:pt x="157" y="10"/>
                  </a:cubicBezTo>
                  <a:cubicBezTo>
                    <a:pt x="157" y="12"/>
                    <a:pt x="157" y="11"/>
                    <a:pt x="156" y="11"/>
                  </a:cubicBezTo>
                  <a:cubicBezTo>
                    <a:pt x="155" y="11"/>
                    <a:pt x="154" y="12"/>
                    <a:pt x="153" y="12"/>
                  </a:cubicBezTo>
                  <a:cubicBezTo>
                    <a:pt x="152" y="12"/>
                    <a:pt x="152" y="12"/>
                    <a:pt x="152" y="11"/>
                  </a:cubicBezTo>
                  <a:cubicBezTo>
                    <a:pt x="152" y="11"/>
                    <a:pt x="151" y="11"/>
                    <a:pt x="151" y="11"/>
                  </a:cubicBezTo>
                  <a:cubicBezTo>
                    <a:pt x="151" y="12"/>
                    <a:pt x="151" y="12"/>
                    <a:pt x="150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50" y="11"/>
                    <a:pt x="150" y="10"/>
                    <a:pt x="150" y="10"/>
                  </a:cubicBezTo>
                  <a:cubicBezTo>
                    <a:pt x="150" y="10"/>
                    <a:pt x="150" y="9"/>
                    <a:pt x="150" y="9"/>
                  </a:cubicBezTo>
                  <a:cubicBezTo>
                    <a:pt x="149" y="8"/>
                    <a:pt x="149" y="9"/>
                    <a:pt x="148" y="9"/>
                  </a:cubicBezTo>
                  <a:cubicBezTo>
                    <a:pt x="148" y="9"/>
                    <a:pt x="148" y="9"/>
                    <a:pt x="148" y="8"/>
                  </a:cubicBezTo>
                  <a:cubicBezTo>
                    <a:pt x="148" y="8"/>
                    <a:pt x="147" y="8"/>
                    <a:pt x="147" y="8"/>
                  </a:cubicBezTo>
                  <a:cubicBezTo>
                    <a:pt x="147" y="7"/>
                    <a:pt x="147" y="7"/>
                    <a:pt x="148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9" y="6"/>
                    <a:pt x="149" y="5"/>
                    <a:pt x="149" y="4"/>
                  </a:cubicBezTo>
                  <a:cubicBezTo>
                    <a:pt x="148" y="4"/>
                    <a:pt x="148" y="3"/>
                    <a:pt x="148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7" y="3"/>
                    <a:pt x="147" y="3"/>
                    <a:pt x="146" y="3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6" y="5"/>
                    <a:pt x="145" y="5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3" y="5"/>
                    <a:pt x="143" y="5"/>
                    <a:pt x="143" y="4"/>
                  </a:cubicBezTo>
                  <a:cubicBezTo>
                    <a:pt x="143" y="4"/>
                    <a:pt x="142" y="4"/>
                    <a:pt x="142" y="4"/>
                  </a:cubicBezTo>
                  <a:cubicBezTo>
                    <a:pt x="142" y="4"/>
                    <a:pt x="142" y="4"/>
                    <a:pt x="142" y="3"/>
                  </a:cubicBezTo>
                  <a:cubicBezTo>
                    <a:pt x="142" y="3"/>
                    <a:pt x="141" y="3"/>
                    <a:pt x="141" y="3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39" y="3"/>
                    <a:pt x="139" y="3"/>
                    <a:pt x="139" y="4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9" y="5"/>
                    <a:pt x="139" y="6"/>
                    <a:pt x="139" y="6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7"/>
                    <a:pt x="138" y="8"/>
                    <a:pt x="138" y="8"/>
                  </a:cubicBezTo>
                  <a:cubicBezTo>
                    <a:pt x="138" y="9"/>
                    <a:pt x="138" y="9"/>
                    <a:pt x="138" y="10"/>
                  </a:cubicBezTo>
                  <a:cubicBezTo>
                    <a:pt x="138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1" y="10"/>
                    <a:pt x="141" y="10"/>
                    <a:pt x="142" y="10"/>
                  </a:cubicBezTo>
                  <a:cubicBezTo>
                    <a:pt x="142" y="9"/>
                    <a:pt x="142" y="9"/>
                    <a:pt x="143" y="9"/>
                  </a:cubicBezTo>
                  <a:cubicBezTo>
                    <a:pt x="144" y="10"/>
                    <a:pt x="145" y="10"/>
                    <a:pt x="145" y="10"/>
                  </a:cubicBezTo>
                  <a:cubicBezTo>
                    <a:pt x="145" y="10"/>
                    <a:pt x="145" y="11"/>
                    <a:pt x="145" y="11"/>
                  </a:cubicBezTo>
                  <a:cubicBezTo>
                    <a:pt x="145" y="11"/>
                    <a:pt x="145" y="11"/>
                    <a:pt x="145" y="11"/>
                  </a:cubicBezTo>
                  <a:cubicBezTo>
                    <a:pt x="145" y="12"/>
                    <a:pt x="145" y="12"/>
                    <a:pt x="144" y="12"/>
                  </a:cubicBezTo>
                  <a:cubicBezTo>
                    <a:pt x="144" y="12"/>
                    <a:pt x="144" y="12"/>
                    <a:pt x="143" y="12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2" y="14"/>
                    <a:pt x="142" y="14"/>
                    <a:pt x="142" y="15"/>
                  </a:cubicBezTo>
                  <a:cubicBezTo>
                    <a:pt x="142" y="16"/>
                    <a:pt x="141" y="15"/>
                    <a:pt x="141" y="16"/>
                  </a:cubicBezTo>
                  <a:cubicBezTo>
                    <a:pt x="140" y="17"/>
                    <a:pt x="140" y="17"/>
                    <a:pt x="138" y="18"/>
                  </a:cubicBezTo>
                  <a:cubicBezTo>
                    <a:pt x="138" y="19"/>
                    <a:pt x="139" y="19"/>
                    <a:pt x="140" y="2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38" y="22"/>
                    <a:pt x="138" y="22"/>
                    <a:pt x="137" y="22"/>
                  </a:cubicBezTo>
                  <a:cubicBezTo>
                    <a:pt x="137" y="22"/>
                    <a:pt x="137" y="22"/>
                    <a:pt x="136" y="22"/>
                  </a:cubicBezTo>
                  <a:cubicBezTo>
                    <a:pt x="136" y="22"/>
                    <a:pt x="136" y="23"/>
                    <a:pt x="136" y="23"/>
                  </a:cubicBezTo>
                  <a:cubicBezTo>
                    <a:pt x="136" y="23"/>
                    <a:pt x="136" y="24"/>
                    <a:pt x="136" y="24"/>
                  </a:cubicBezTo>
                  <a:cubicBezTo>
                    <a:pt x="136" y="25"/>
                    <a:pt x="135" y="26"/>
                    <a:pt x="135" y="26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27"/>
                    <a:pt x="134" y="27"/>
                    <a:pt x="134" y="28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2" y="28"/>
                    <a:pt x="132" y="29"/>
                    <a:pt x="132" y="30"/>
                  </a:cubicBezTo>
                  <a:cubicBezTo>
                    <a:pt x="132" y="31"/>
                    <a:pt x="133" y="31"/>
                    <a:pt x="134" y="31"/>
                  </a:cubicBezTo>
                  <a:cubicBezTo>
                    <a:pt x="134" y="32"/>
                    <a:pt x="136" y="32"/>
                    <a:pt x="135" y="33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3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5" y="34"/>
                    <a:pt x="135" y="35"/>
                    <a:pt x="135" y="35"/>
                  </a:cubicBezTo>
                  <a:cubicBezTo>
                    <a:pt x="135" y="35"/>
                    <a:pt x="135" y="37"/>
                    <a:pt x="134" y="37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5"/>
                    <a:pt x="133" y="34"/>
                    <a:pt x="133" y="34"/>
                  </a:cubicBezTo>
                  <a:cubicBezTo>
                    <a:pt x="132" y="33"/>
                    <a:pt x="132" y="34"/>
                    <a:pt x="132" y="34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34"/>
                    <a:pt x="131" y="35"/>
                    <a:pt x="131" y="35"/>
                  </a:cubicBezTo>
                  <a:cubicBezTo>
                    <a:pt x="131" y="35"/>
                    <a:pt x="130" y="34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34"/>
                    <a:pt x="128" y="34"/>
                    <a:pt x="128" y="34"/>
                  </a:cubicBezTo>
                  <a:cubicBezTo>
                    <a:pt x="127" y="34"/>
                    <a:pt x="126" y="33"/>
                    <a:pt x="125" y="33"/>
                  </a:cubicBezTo>
                  <a:cubicBezTo>
                    <a:pt x="125" y="34"/>
                    <a:pt x="124" y="35"/>
                    <a:pt x="123" y="36"/>
                  </a:cubicBezTo>
                  <a:cubicBezTo>
                    <a:pt x="122" y="36"/>
                    <a:pt x="123" y="34"/>
                    <a:pt x="123" y="33"/>
                  </a:cubicBezTo>
                  <a:cubicBezTo>
                    <a:pt x="122" y="31"/>
                    <a:pt x="122" y="32"/>
                    <a:pt x="121" y="30"/>
                  </a:cubicBezTo>
                  <a:cubicBezTo>
                    <a:pt x="120" y="29"/>
                    <a:pt x="120" y="29"/>
                    <a:pt x="119" y="28"/>
                  </a:cubicBezTo>
                  <a:cubicBezTo>
                    <a:pt x="118" y="28"/>
                    <a:pt x="118" y="27"/>
                    <a:pt x="117" y="26"/>
                  </a:cubicBezTo>
                  <a:cubicBezTo>
                    <a:pt x="116" y="26"/>
                    <a:pt x="115" y="26"/>
                    <a:pt x="114" y="26"/>
                  </a:cubicBezTo>
                  <a:cubicBezTo>
                    <a:pt x="114" y="25"/>
                    <a:pt x="113" y="24"/>
                    <a:pt x="112" y="25"/>
                  </a:cubicBezTo>
                  <a:cubicBezTo>
                    <a:pt x="111" y="25"/>
                    <a:pt x="111" y="26"/>
                    <a:pt x="111" y="27"/>
                  </a:cubicBezTo>
                  <a:cubicBezTo>
                    <a:pt x="110" y="29"/>
                    <a:pt x="110" y="27"/>
                    <a:pt x="109" y="27"/>
                  </a:cubicBezTo>
                  <a:cubicBezTo>
                    <a:pt x="108" y="26"/>
                    <a:pt x="107" y="26"/>
                    <a:pt x="106" y="26"/>
                  </a:cubicBezTo>
                  <a:cubicBezTo>
                    <a:pt x="106" y="28"/>
                    <a:pt x="106" y="30"/>
                    <a:pt x="104" y="31"/>
                  </a:cubicBezTo>
                  <a:cubicBezTo>
                    <a:pt x="103" y="31"/>
                    <a:pt x="99" y="30"/>
                    <a:pt x="98" y="31"/>
                  </a:cubicBezTo>
                  <a:cubicBezTo>
                    <a:pt x="99" y="32"/>
                    <a:pt x="101" y="34"/>
                    <a:pt x="100" y="35"/>
                  </a:cubicBezTo>
                  <a:cubicBezTo>
                    <a:pt x="99" y="35"/>
                    <a:pt x="99" y="35"/>
                    <a:pt x="98" y="35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97" y="36"/>
                    <a:pt x="96" y="37"/>
                    <a:pt x="96" y="37"/>
                  </a:cubicBezTo>
                  <a:cubicBezTo>
                    <a:pt x="95" y="38"/>
                    <a:pt x="95" y="38"/>
                    <a:pt x="94" y="39"/>
                  </a:cubicBezTo>
                  <a:cubicBezTo>
                    <a:pt x="93" y="39"/>
                    <a:pt x="93" y="39"/>
                    <a:pt x="93" y="40"/>
                  </a:cubicBezTo>
                  <a:cubicBezTo>
                    <a:pt x="92" y="41"/>
                    <a:pt x="94" y="43"/>
                    <a:pt x="92" y="45"/>
                  </a:cubicBezTo>
                  <a:cubicBezTo>
                    <a:pt x="93" y="45"/>
                    <a:pt x="94" y="47"/>
                    <a:pt x="94" y="48"/>
                  </a:cubicBezTo>
                  <a:cubicBezTo>
                    <a:pt x="94" y="48"/>
                    <a:pt x="92" y="48"/>
                    <a:pt x="91" y="48"/>
                  </a:cubicBezTo>
                  <a:cubicBezTo>
                    <a:pt x="90" y="48"/>
                    <a:pt x="89" y="47"/>
                    <a:pt x="89" y="46"/>
                  </a:cubicBezTo>
                  <a:cubicBezTo>
                    <a:pt x="88" y="46"/>
                    <a:pt x="87" y="44"/>
                    <a:pt x="86" y="45"/>
                  </a:cubicBezTo>
                  <a:cubicBezTo>
                    <a:pt x="85" y="45"/>
                    <a:pt x="87" y="45"/>
                    <a:pt x="87" y="46"/>
                  </a:cubicBezTo>
                  <a:cubicBezTo>
                    <a:pt x="87" y="48"/>
                    <a:pt x="86" y="50"/>
                    <a:pt x="87" y="51"/>
                  </a:cubicBezTo>
                  <a:cubicBezTo>
                    <a:pt x="87" y="53"/>
                    <a:pt x="88" y="55"/>
                    <a:pt x="86" y="55"/>
                  </a:cubicBezTo>
                  <a:cubicBezTo>
                    <a:pt x="86" y="54"/>
                    <a:pt x="85" y="54"/>
                    <a:pt x="85" y="53"/>
                  </a:cubicBezTo>
                  <a:cubicBezTo>
                    <a:pt x="84" y="52"/>
                    <a:pt x="84" y="51"/>
                    <a:pt x="83" y="50"/>
                  </a:cubicBezTo>
                  <a:cubicBezTo>
                    <a:pt x="82" y="48"/>
                    <a:pt x="81" y="47"/>
                    <a:pt x="80" y="49"/>
                  </a:cubicBezTo>
                  <a:cubicBezTo>
                    <a:pt x="79" y="49"/>
                    <a:pt x="79" y="49"/>
                    <a:pt x="78" y="50"/>
                  </a:cubicBezTo>
                  <a:cubicBezTo>
                    <a:pt x="78" y="50"/>
                    <a:pt x="77" y="50"/>
                    <a:pt x="77" y="50"/>
                  </a:cubicBezTo>
                  <a:cubicBezTo>
                    <a:pt x="77" y="51"/>
                    <a:pt x="76" y="52"/>
                    <a:pt x="75" y="53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75" y="59"/>
                    <a:pt x="76" y="60"/>
                    <a:pt x="76" y="62"/>
                  </a:cubicBezTo>
                  <a:cubicBezTo>
                    <a:pt x="75" y="63"/>
                    <a:pt x="72" y="65"/>
                    <a:pt x="71" y="67"/>
                  </a:cubicBezTo>
                  <a:cubicBezTo>
                    <a:pt x="70" y="67"/>
                    <a:pt x="70" y="68"/>
                    <a:pt x="70" y="68"/>
                  </a:cubicBezTo>
                  <a:cubicBezTo>
                    <a:pt x="69" y="69"/>
                    <a:pt x="70" y="70"/>
                    <a:pt x="69" y="70"/>
                  </a:cubicBezTo>
                  <a:cubicBezTo>
                    <a:pt x="69" y="71"/>
                    <a:pt x="68" y="72"/>
                    <a:pt x="67" y="72"/>
                  </a:cubicBezTo>
                  <a:cubicBezTo>
                    <a:pt x="67" y="72"/>
                    <a:pt x="67" y="73"/>
                    <a:pt x="67" y="73"/>
                  </a:cubicBezTo>
                  <a:cubicBezTo>
                    <a:pt x="66" y="73"/>
                    <a:pt x="65" y="73"/>
                    <a:pt x="65" y="74"/>
                  </a:cubicBezTo>
                  <a:cubicBezTo>
                    <a:pt x="63" y="75"/>
                    <a:pt x="62" y="75"/>
                    <a:pt x="61" y="75"/>
                  </a:cubicBezTo>
                  <a:cubicBezTo>
                    <a:pt x="58" y="75"/>
                    <a:pt x="57" y="76"/>
                    <a:pt x="55" y="77"/>
                  </a:cubicBezTo>
                  <a:cubicBezTo>
                    <a:pt x="54" y="77"/>
                    <a:pt x="53" y="78"/>
                    <a:pt x="52" y="78"/>
                  </a:cubicBezTo>
                  <a:cubicBezTo>
                    <a:pt x="51" y="78"/>
                    <a:pt x="50" y="78"/>
                    <a:pt x="49" y="78"/>
                  </a:cubicBezTo>
                  <a:cubicBezTo>
                    <a:pt x="48" y="78"/>
                    <a:pt x="48" y="79"/>
                    <a:pt x="47" y="79"/>
                  </a:cubicBezTo>
                  <a:cubicBezTo>
                    <a:pt x="46" y="79"/>
                    <a:pt x="45" y="79"/>
                    <a:pt x="44" y="79"/>
                  </a:cubicBezTo>
                  <a:cubicBezTo>
                    <a:pt x="44" y="79"/>
                    <a:pt x="44" y="80"/>
                    <a:pt x="43" y="80"/>
                  </a:cubicBezTo>
                  <a:cubicBezTo>
                    <a:pt x="42" y="81"/>
                    <a:pt x="39" y="83"/>
                    <a:pt x="38" y="83"/>
                  </a:cubicBezTo>
                  <a:cubicBezTo>
                    <a:pt x="36" y="84"/>
                    <a:pt x="37" y="81"/>
                    <a:pt x="35" y="82"/>
                  </a:cubicBezTo>
                  <a:cubicBezTo>
                    <a:pt x="33" y="82"/>
                    <a:pt x="30" y="83"/>
                    <a:pt x="29" y="84"/>
                  </a:cubicBezTo>
                  <a:cubicBezTo>
                    <a:pt x="26" y="85"/>
                    <a:pt x="25" y="85"/>
                    <a:pt x="24" y="87"/>
                  </a:cubicBezTo>
                  <a:cubicBezTo>
                    <a:pt x="21" y="90"/>
                    <a:pt x="15" y="90"/>
                    <a:pt x="13" y="96"/>
                  </a:cubicBezTo>
                  <a:cubicBezTo>
                    <a:pt x="14" y="96"/>
                    <a:pt x="13" y="97"/>
                    <a:pt x="13" y="97"/>
                  </a:cubicBezTo>
                  <a:cubicBezTo>
                    <a:pt x="13" y="98"/>
                    <a:pt x="12" y="99"/>
                    <a:pt x="11" y="98"/>
                  </a:cubicBezTo>
                  <a:cubicBezTo>
                    <a:pt x="10" y="97"/>
                    <a:pt x="10" y="94"/>
                    <a:pt x="10" y="93"/>
                  </a:cubicBezTo>
                  <a:cubicBezTo>
                    <a:pt x="9" y="95"/>
                    <a:pt x="6" y="96"/>
                    <a:pt x="6" y="100"/>
                  </a:cubicBezTo>
                  <a:cubicBezTo>
                    <a:pt x="7" y="101"/>
                    <a:pt x="6" y="102"/>
                    <a:pt x="7" y="103"/>
                  </a:cubicBezTo>
                  <a:cubicBezTo>
                    <a:pt x="7" y="103"/>
                    <a:pt x="7" y="104"/>
                    <a:pt x="8" y="105"/>
                  </a:cubicBezTo>
                  <a:cubicBezTo>
                    <a:pt x="8" y="107"/>
                    <a:pt x="5" y="108"/>
                    <a:pt x="6" y="111"/>
                  </a:cubicBezTo>
                  <a:cubicBezTo>
                    <a:pt x="7" y="110"/>
                    <a:pt x="8" y="108"/>
                    <a:pt x="9" y="108"/>
                  </a:cubicBezTo>
                  <a:cubicBezTo>
                    <a:pt x="9" y="109"/>
                    <a:pt x="8" y="109"/>
                    <a:pt x="9" y="110"/>
                  </a:cubicBezTo>
                  <a:cubicBezTo>
                    <a:pt x="9" y="112"/>
                    <a:pt x="9" y="111"/>
                    <a:pt x="9" y="112"/>
                  </a:cubicBezTo>
                  <a:cubicBezTo>
                    <a:pt x="6" y="116"/>
                    <a:pt x="5" y="117"/>
                    <a:pt x="6" y="118"/>
                  </a:cubicBezTo>
                  <a:cubicBezTo>
                    <a:pt x="6" y="118"/>
                    <a:pt x="6" y="120"/>
                    <a:pt x="6" y="121"/>
                  </a:cubicBezTo>
                  <a:cubicBezTo>
                    <a:pt x="7" y="122"/>
                    <a:pt x="8" y="122"/>
                    <a:pt x="8" y="123"/>
                  </a:cubicBezTo>
                  <a:cubicBezTo>
                    <a:pt x="9" y="124"/>
                    <a:pt x="10" y="126"/>
                    <a:pt x="11" y="127"/>
                  </a:cubicBezTo>
                  <a:cubicBezTo>
                    <a:pt x="11" y="128"/>
                    <a:pt x="11" y="129"/>
                    <a:pt x="11" y="131"/>
                  </a:cubicBezTo>
                  <a:cubicBezTo>
                    <a:pt x="11" y="131"/>
                    <a:pt x="11" y="133"/>
                    <a:pt x="10" y="132"/>
                  </a:cubicBezTo>
                  <a:cubicBezTo>
                    <a:pt x="9" y="132"/>
                    <a:pt x="9" y="131"/>
                    <a:pt x="8" y="130"/>
                  </a:cubicBezTo>
                  <a:cubicBezTo>
                    <a:pt x="8" y="132"/>
                    <a:pt x="9" y="133"/>
                    <a:pt x="8" y="135"/>
                  </a:cubicBezTo>
                  <a:cubicBezTo>
                    <a:pt x="7" y="135"/>
                    <a:pt x="6" y="131"/>
                    <a:pt x="5" y="131"/>
                  </a:cubicBezTo>
                  <a:cubicBezTo>
                    <a:pt x="4" y="130"/>
                    <a:pt x="4" y="130"/>
                    <a:pt x="3" y="129"/>
                  </a:cubicBezTo>
                  <a:cubicBezTo>
                    <a:pt x="3" y="128"/>
                    <a:pt x="3" y="128"/>
                    <a:pt x="3" y="127"/>
                  </a:cubicBezTo>
                  <a:cubicBezTo>
                    <a:pt x="2" y="127"/>
                    <a:pt x="2" y="124"/>
                    <a:pt x="1" y="126"/>
                  </a:cubicBezTo>
                  <a:cubicBezTo>
                    <a:pt x="0" y="127"/>
                    <a:pt x="1" y="127"/>
                    <a:pt x="2" y="128"/>
                  </a:cubicBezTo>
                  <a:cubicBezTo>
                    <a:pt x="3" y="129"/>
                    <a:pt x="3" y="131"/>
                    <a:pt x="4" y="133"/>
                  </a:cubicBezTo>
                  <a:cubicBezTo>
                    <a:pt x="6" y="135"/>
                    <a:pt x="8" y="137"/>
                    <a:pt x="8" y="139"/>
                  </a:cubicBezTo>
                  <a:cubicBezTo>
                    <a:pt x="9" y="139"/>
                    <a:pt x="10" y="140"/>
                    <a:pt x="10" y="141"/>
                  </a:cubicBezTo>
                  <a:cubicBezTo>
                    <a:pt x="10" y="142"/>
                    <a:pt x="10" y="143"/>
                    <a:pt x="10" y="144"/>
                  </a:cubicBezTo>
                  <a:cubicBezTo>
                    <a:pt x="11" y="146"/>
                    <a:pt x="11" y="147"/>
                    <a:pt x="12" y="149"/>
                  </a:cubicBezTo>
                  <a:cubicBezTo>
                    <a:pt x="12" y="151"/>
                    <a:pt x="14" y="152"/>
                    <a:pt x="15" y="154"/>
                  </a:cubicBezTo>
                  <a:cubicBezTo>
                    <a:pt x="17" y="158"/>
                    <a:pt x="16" y="161"/>
                    <a:pt x="17" y="165"/>
                  </a:cubicBezTo>
                  <a:cubicBezTo>
                    <a:pt x="17" y="167"/>
                    <a:pt x="18" y="169"/>
                    <a:pt x="19" y="171"/>
                  </a:cubicBezTo>
                  <a:cubicBezTo>
                    <a:pt x="19" y="172"/>
                    <a:pt x="19" y="172"/>
                    <a:pt x="19" y="173"/>
                  </a:cubicBezTo>
                  <a:cubicBezTo>
                    <a:pt x="20" y="173"/>
                    <a:pt x="20" y="174"/>
                    <a:pt x="21" y="175"/>
                  </a:cubicBezTo>
                  <a:cubicBezTo>
                    <a:pt x="22" y="177"/>
                    <a:pt x="23" y="179"/>
                    <a:pt x="23" y="181"/>
                  </a:cubicBezTo>
                  <a:cubicBezTo>
                    <a:pt x="23" y="184"/>
                    <a:pt x="24" y="183"/>
                    <a:pt x="23" y="186"/>
                  </a:cubicBezTo>
                  <a:cubicBezTo>
                    <a:pt x="21" y="189"/>
                    <a:pt x="22" y="194"/>
                    <a:pt x="22" y="197"/>
                  </a:cubicBezTo>
                  <a:cubicBezTo>
                    <a:pt x="22" y="198"/>
                    <a:pt x="22" y="199"/>
                    <a:pt x="22" y="200"/>
                  </a:cubicBezTo>
                  <a:cubicBezTo>
                    <a:pt x="21" y="200"/>
                    <a:pt x="20" y="200"/>
                    <a:pt x="19" y="200"/>
                  </a:cubicBezTo>
                  <a:cubicBezTo>
                    <a:pt x="18" y="200"/>
                    <a:pt x="17" y="203"/>
                    <a:pt x="17" y="203"/>
                  </a:cubicBezTo>
                  <a:cubicBezTo>
                    <a:pt x="18" y="206"/>
                    <a:pt x="20" y="206"/>
                    <a:pt x="21" y="207"/>
                  </a:cubicBezTo>
                  <a:cubicBezTo>
                    <a:pt x="22" y="208"/>
                    <a:pt x="23" y="208"/>
                    <a:pt x="24" y="209"/>
                  </a:cubicBezTo>
                  <a:cubicBezTo>
                    <a:pt x="25" y="210"/>
                    <a:pt x="26" y="212"/>
                    <a:pt x="27" y="211"/>
                  </a:cubicBezTo>
                  <a:cubicBezTo>
                    <a:pt x="28" y="212"/>
                    <a:pt x="29" y="212"/>
                    <a:pt x="31" y="213"/>
                  </a:cubicBezTo>
                  <a:cubicBezTo>
                    <a:pt x="32" y="214"/>
                    <a:pt x="34" y="214"/>
                    <a:pt x="35" y="214"/>
                  </a:cubicBezTo>
                  <a:cubicBezTo>
                    <a:pt x="38" y="214"/>
                    <a:pt x="41" y="214"/>
                    <a:pt x="44" y="212"/>
                  </a:cubicBezTo>
                  <a:cubicBezTo>
                    <a:pt x="45" y="211"/>
                    <a:pt x="44" y="209"/>
                    <a:pt x="46" y="209"/>
                  </a:cubicBezTo>
                  <a:cubicBezTo>
                    <a:pt x="47" y="208"/>
                    <a:pt x="48" y="209"/>
                    <a:pt x="50" y="208"/>
                  </a:cubicBezTo>
                  <a:cubicBezTo>
                    <a:pt x="51" y="208"/>
                    <a:pt x="52" y="207"/>
                    <a:pt x="54" y="206"/>
                  </a:cubicBezTo>
                  <a:cubicBezTo>
                    <a:pt x="55" y="205"/>
                    <a:pt x="54" y="205"/>
                    <a:pt x="55" y="203"/>
                  </a:cubicBezTo>
                  <a:cubicBezTo>
                    <a:pt x="56" y="203"/>
                    <a:pt x="58" y="203"/>
                    <a:pt x="59" y="203"/>
                  </a:cubicBezTo>
                  <a:cubicBezTo>
                    <a:pt x="61" y="202"/>
                    <a:pt x="63" y="202"/>
                    <a:pt x="64" y="202"/>
                  </a:cubicBezTo>
                  <a:cubicBezTo>
                    <a:pt x="66" y="202"/>
                    <a:pt x="67" y="202"/>
                    <a:pt x="69" y="202"/>
                  </a:cubicBezTo>
                  <a:cubicBezTo>
                    <a:pt x="70" y="202"/>
                    <a:pt x="72" y="202"/>
                    <a:pt x="74" y="202"/>
                  </a:cubicBezTo>
                  <a:cubicBezTo>
                    <a:pt x="75" y="202"/>
                    <a:pt x="76" y="202"/>
                    <a:pt x="77" y="203"/>
                  </a:cubicBezTo>
                  <a:cubicBezTo>
                    <a:pt x="79" y="202"/>
                    <a:pt x="80" y="202"/>
                    <a:pt x="81" y="202"/>
                  </a:cubicBezTo>
                  <a:cubicBezTo>
                    <a:pt x="83" y="202"/>
                    <a:pt x="86" y="203"/>
                    <a:pt x="87" y="202"/>
                  </a:cubicBezTo>
                  <a:cubicBezTo>
                    <a:pt x="87" y="201"/>
                    <a:pt x="87" y="201"/>
                    <a:pt x="88" y="200"/>
                  </a:cubicBezTo>
                  <a:cubicBezTo>
                    <a:pt x="88" y="200"/>
                    <a:pt x="89" y="200"/>
                    <a:pt x="89" y="200"/>
                  </a:cubicBezTo>
                  <a:cubicBezTo>
                    <a:pt x="90" y="199"/>
                    <a:pt x="89" y="198"/>
                    <a:pt x="90" y="197"/>
                  </a:cubicBezTo>
                  <a:cubicBezTo>
                    <a:pt x="90" y="196"/>
                    <a:pt x="91" y="195"/>
                    <a:pt x="92" y="193"/>
                  </a:cubicBezTo>
                  <a:cubicBezTo>
                    <a:pt x="93" y="193"/>
                    <a:pt x="96" y="192"/>
                    <a:pt x="97" y="192"/>
                  </a:cubicBezTo>
                  <a:cubicBezTo>
                    <a:pt x="98" y="191"/>
                    <a:pt x="99" y="190"/>
                    <a:pt x="100" y="190"/>
                  </a:cubicBezTo>
                  <a:cubicBezTo>
                    <a:pt x="103" y="189"/>
                    <a:pt x="106" y="186"/>
                    <a:pt x="109" y="187"/>
                  </a:cubicBezTo>
                  <a:cubicBezTo>
                    <a:pt x="110" y="187"/>
                    <a:pt x="111" y="187"/>
                    <a:pt x="112" y="187"/>
                  </a:cubicBezTo>
                  <a:cubicBezTo>
                    <a:pt x="114" y="187"/>
                    <a:pt x="116" y="187"/>
                    <a:pt x="118" y="187"/>
                  </a:cubicBezTo>
                  <a:cubicBezTo>
                    <a:pt x="120" y="186"/>
                    <a:pt x="121" y="185"/>
                    <a:pt x="123" y="184"/>
                  </a:cubicBezTo>
                  <a:cubicBezTo>
                    <a:pt x="124" y="184"/>
                    <a:pt x="126" y="183"/>
                    <a:pt x="127" y="182"/>
                  </a:cubicBezTo>
                  <a:cubicBezTo>
                    <a:pt x="128" y="183"/>
                    <a:pt x="128" y="184"/>
                    <a:pt x="128" y="185"/>
                  </a:cubicBezTo>
                  <a:cubicBezTo>
                    <a:pt x="129" y="184"/>
                    <a:pt x="130" y="182"/>
                    <a:pt x="131" y="181"/>
                  </a:cubicBezTo>
                  <a:cubicBezTo>
                    <a:pt x="131" y="181"/>
                    <a:pt x="131" y="180"/>
                    <a:pt x="131" y="180"/>
                  </a:cubicBezTo>
                  <a:cubicBezTo>
                    <a:pt x="132" y="180"/>
                    <a:pt x="132" y="180"/>
                    <a:pt x="133" y="180"/>
                  </a:cubicBezTo>
                  <a:cubicBezTo>
                    <a:pt x="133" y="181"/>
                    <a:pt x="133" y="181"/>
                    <a:pt x="134" y="181"/>
                  </a:cubicBezTo>
                  <a:cubicBezTo>
                    <a:pt x="134" y="181"/>
                    <a:pt x="135" y="181"/>
                    <a:pt x="135" y="181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37" y="180"/>
                    <a:pt x="137" y="180"/>
                    <a:pt x="138" y="180"/>
                  </a:cubicBezTo>
                  <a:cubicBezTo>
                    <a:pt x="139" y="180"/>
                    <a:pt x="140" y="180"/>
                    <a:pt x="140" y="180"/>
                  </a:cubicBezTo>
                  <a:cubicBezTo>
                    <a:pt x="142" y="180"/>
                    <a:pt x="144" y="179"/>
                    <a:pt x="146" y="179"/>
                  </a:cubicBezTo>
                  <a:cubicBezTo>
                    <a:pt x="148" y="179"/>
                    <a:pt x="150" y="180"/>
                    <a:pt x="152" y="181"/>
                  </a:cubicBezTo>
                  <a:cubicBezTo>
                    <a:pt x="153" y="182"/>
                    <a:pt x="153" y="183"/>
                    <a:pt x="154" y="184"/>
                  </a:cubicBezTo>
                  <a:cubicBezTo>
                    <a:pt x="155" y="184"/>
                    <a:pt x="157" y="183"/>
                    <a:pt x="158" y="183"/>
                  </a:cubicBezTo>
                  <a:cubicBezTo>
                    <a:pt x="159" y="183"/>
                    <a:pt x="160" y="183"/>
                    <a:pt x="161" y="185"/>
                  </a:cubicBezTo>
                  <a:cubicBezTo>
                    <a:pt x="161" y="185"/>
                    <a:pt x="161" y="186"/>
                    <a:pt x="162" y="186"/>
                  </a:cubicBezTo>
                  <a:cubicBezTo>
                    <a:pt x="163" y="186"/>
                    <a:pt x="163" y="186"/>
                    <a:pt x="164" y="186"/>
                  </a:cubicBezTo>
                  <a:cubicBezTo>
                    <a:pt x="164" y="186"/>
                    <a:pt x="164" y="185"/>
                    <a:pt x="165" y="185"/>
                  </a:cubicBezTo>
                  <a:cubicBezTo>
                    <a:pt x="166" y="184"/>
                    <a:pt x="167" y="185"/>
                    <a:pt x="167" y="185"/>
                  </a:cubicBezTo>
                  <a:cubicBezTo>
                    <a:pt x="168" y="186"/>
                    <a:pt x="169" y="186"/>
                    <a:pt x="169" y="186"/>
                  </a:cubicBezTo>
                  <a:cubicBezTo>
                    <a:pt x="170" y="187"/>
                    <a:pt x="171" y="187"/>
                    <a:pt x="171" y="188"/>
                  </a:cubicBezTo>
                  <a:cubicBezTo>
                    <a:pt x="171" y="188"/>
                    <a:pt x="171" y="189"/>
                    <a:pt x="171" y="189"/>
                  </a:cubicBezTo>
                  <a:cubicBezTo>
                    <a:pt x="171" y="190"/>
                    <a:pt x="172" y="191"/>
                    <a:pt x="171" y="191"/>
                  </a:cubicBezTo>
                  <a:cubicBezTo>
                    <a:pt x="171" y="192"/>
                    <a:pt x="171" y="192"/>
                    <a:pt x="171" y="192"/>
                  </a:cubicBezTo>
                  <a:cubicBezTo>
                    <a:pt x="171" y="192"/>
                    <a:pt x="171" y="193"/>
                    <a:pt x="172" y="193"/>
                  </a:cubicBezTo>
                  <a:cubicBezTo>
                    <a:pt x="172" y="193"/>
                    <a:pt x="172" y="194"/>
                    <a:pt x="172" y="194"/>
                  </a:cubicBezTo>
                  <a:cubicBezTo>
                    <a:pt x="173" y="194"/>
                    <a:pt x="172" y="194"/>
                    <a:pt x="173" y="194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4" y="195"/>
                    <a:pt x="175" y="195"/>
                    <a:pt x="175" y="196"/>
                  </a:cubicBezTo>
                  <a:cubicBezTo>
                    <a:pt x="175" y="196"/>
                    <a:pt x="175" y="196"/>
                    <a:pt x="175" y="197"/>
                  </a:cubicBezTo>
                  <a:cubicBezTo>
                    <a:pt x="175" y="197"/>
                    <a:pt x="176" y="197"/>
                    <a:pt x="176" y="198"/>
                  </a:cubicBezTo>
                  <a:cubicBezTo>
                    <a:pt x="177" y="198"/>
                    <a:pt x="177" y="199"/>
                    <a:pt x="178" y="200"/>
                  </a:cubicBezTo>
                  <a:cubicBezTo>
                    <a:pt x="179" y="201"/>
                    <a:pt x="179" y="202"/>
                    <a:pt x="180" y="203"/>
                  </a:cubicBezTo>
                  <a:cubicBezTo>
                    <a:pt x="180" y="204"/>
                    <a:pt x="180" y="205"/>
                    <a:pt x="180" y="206"/>
                  </a:cubicBezTo>
                  <a:cubicBezTo>
                    <a:pt x="181" y="207"/>
                    <a:pt x="181" y="208"/>
                    <a:pt x="181" y="209"/>
                  </a:cubicBezTo>
                  <a:cubicBezTo>
                    <a:pt x="181" y="210"/>
                    <a:pt x="181" y="211"/>
                    <a:pt x="182" y="211"/>
                  </a:cubicBezTo>
                  <a:cubicBezTo>
                    <a:pt x="182" y="212"/>
                    <a:pt x="182" y="212"/>
                    <a:pt x="182" y="212"/>
                  </a:cubicBezTo>
                  <a:cubicBezTo>
                    <a:pt x="182" y="212"/>
                    <a:pt x="183" y="212"/>
                    <a:pt x="183" y="212"/>
                  </a:cubicBezTo>
                  <a:cubicBezTo>
                    <a:pt x="183" y="213"/>
                    <a:pt x="184" y="212"/>
                    <a:pt x="184" y="212"/>
                  </a:cubicBezTo>
                  <a:cubicBezTo>
                    <a:pt x="185" y="211"/>
                    <a:pt x="185" y="211"/>
                    <a:pt x="185" y="210"/>
                  </a:cubicBezTo>
                  <a:cubicBezTo>
                    <a:pt x="185" y="209"/>
                    <a:pt x="185" y="209"/>
                    <a:pt x="186" y="209"/>
                  </a:cubicBezTo>
                  <a:cubicBezTo>
                    <a:pt x="186" y="208"/>
                    <a:pt x="186" y="208"/>
                    <a:pt x="186" y="207"/>
                  </a:cubicBezTo>
                  <a:cubicBezTo>
                    <a:pt x="186" y="207"/>
                    <a:pt x="186" y="207"/>
                    <a:pt x="187" y="206"/>
                  </a:cubicBezTo>
                  <a:cubicBezTo>
                    <a:pt x="187" y="206"/>
                    <a:pt x="187" y="205"/>
                    <a:pt x="188" y="205"/>
                  </a:cubicBezTo>
                  <a:cubicBezTo>
                    <a:pt x="188" y="204"/>
                    <a:pt x="189" y="204"/>
                    <a:pt x="189" y="203"/>
                  </a:cubicBezTo>
                  <a:cubicBezTo>
                    <a:pt x="190" y="203"/>
                    <a:pt x="190" y="203"/>
                    <a:pt x="190" y="202"/>
                  </a:cubicBezTo>
                  <a:cubicBezTo>
                    <a:pt x="191" y="202"/>
                    <a:pt x="191" y="201"/>
                    <a:pt x="191" y="201"/>
                  </a:cubicBezTo>
                  <a:cubicBezTo>
                    <a:pt x="191" y="200"/>
                    <a:pt x="192" y="201"/>
                    <a:pt x="193" y="200"/>
                  </a:cubicBezTo>
                  <a:cubicBezTo>
                    <a:pt x="193" y="200"/>
                    <a:pt x="193" y="200"/>
                    <a:pt x="194" y="200"/>
                  </a:cubicBezTo>
                  <a:cubicBezTo>
                    <a:pt x="195" y="200"/>
                    <a:pt x="196" y="200"/>
                    <a:pt x="196" y="199"/>
                  </a:cubicBezTo>
                  <a:cubicBezTo>
                    <a:pt x="196" y="198"/>
                    <a:pt x="196" y="198"/>
                    <a:pt x="196" y="197"/>
                  </a:cubicBezTo>
                  <a:cubicBezTo>
                    <a:pt x="196" y="197"/>
                    <a:pt x="197" y="196"/>
                    <a:pt x="197" y="196"/>
                  </a:cubicBezTo>
                  <a:cubicBezTo>
                    <a:pt x="197" y="194"/>
                    <a:pt x="197" y="193"/>
                    <a:pt x="199" y="192"/>
                  </a:cubicBezTo>
                  <a:cubicBezTo>
                    <a:pt x="199" y="192"/>
                    <a:pt x="201" y="193"/>
                    <a:pt x="201" y="194"/>
                  </a:cubicBezTo>
                  <a:cubicBezTo>
                    <a:pt x="201" y="194"/>
                    <a:pt x="201" y="195"/>
                    <a:pt x="201" y="195"/>
                  </a:cubicBezTo>
                  <a:cubicBezTo>
                    <a:pt x="201" y="196"/>
                    <a:pt x="201" y="197"/>
                    <a:pt x="201" y="197"/>
                  </a:cubicBezTo>
                  <a:cubicBezTo>
                    <a:pt x="201" y="198"/>
                    <a:pt x="201" y="199"/>
                    <a:pt x="201" y="199"/>
                  </a:cubicBezTo>
                  <a:cubicBezTo>
                    <a:pt x="201" y="199"/>
                    <a:pt x="200" y="199"/>
                    <a:pt x="200" y="199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199" y="201"/>
                    <a:pt x="199" y="202"/>
                    <a:pt x="199" y="202"/>
                  </a:cubicBezTo>
                  <a:cubicBezTo>
                    <a:pt x="199" y="203"/>
                    <a:pt x="198" y="203"/>
                    <a:pt x="198" y="204"/>
                  </a:cubicBezTo>
                  <a:cubicBezTo>
                    <a:pt x="197" y="205"/>
                    <a:pt x="198" y="207"/>
                    <a:pt x="197" y="208"/>
                  </a:cubicBezTo>
                  <a:cubicBezTo>
                    <a:pt x="197" y="209"/>
                    <a:pt x="196" y="209"/>
                    <a:pt x="196" y="209"/>
                  </a:cubicBezTo>
                  <a:cubicBezTo>
                    <a:pt x="195" y="209"/>
                    <a:pt x="195" y="210"/>
                    <a:pt x="194" y="210"/>
                  </a:cubicBezTo>
                  <a:cubicBezTo>
                    <a:pt x="194" y="211"/>
                    <a:pt x="193" y="212"/>
                    <a:pt x="193" y="213"/>
                  </a:cubicBezTo>
                  <a:cubicBezTo>
                    <a:pt x="193" y="214"/>
                    <a:pt x="192" y="214"/>
                    <a:pt x="192" y="215"/>
                  </a:cubicBezTo>
                  <a:cubicBezTo>
                    <a:pt x="193" y="215"/>
                    <a:pt x="193" y="215"/>
                    <a:pt x="194" y="215"/>
                  </a:cubicBezTo>
                  <a:cubicBezTo>
                    <a:pt x="194" y="215"/>
                    <a:pt x="195" y="215"/>
                    <a:pt x="195" y="215"/>
                  </a:cubicBezTo>
                  <a:cubicBezTo>
                    <a:pt x="196" y="215"/>
                    <a:pt x="196" y="215"/>
                    <a:pt x="197" y="215"/>
                  </a:cubicBezTo>
                  <a:cubicBezTo>
                    <a:pt x="197" y="215"/>
                    <a:pt x="197" y="215"/>
                    <a:pt x="197" y="214"/>
                  </a:cubicBezTo>
                  <a:cubicBezTo>
                    <a:pt x="198" y="214"/>
                    <a:pt x="198" y="215"/>
                    <a:pt x="198" y="214"/>
                  </a:cubicBezTo>
                  <a:cubicBezTo>
                    <a:pt x="199" y="214"/>
                    <a:pt x="199" y="214"/>
                    <a:pt x="199" y="213"/>
                  </a:cubicBezTo>
                  <a:cubicBezTo>
                    <a:pt x="200" y="213"/>
                    <a:pt x="201" y="213"/>
                    <a:pt x="202" y="212"/>
                  </a:cubicBezTo>
                  <a:cubicBezTo>
                    <a:pt x="202" y="212"/>
                    <a:pt x="203" y="211"/>
                    <a:pt x="202" y="211"/>
                  </a:cubicBezTo>
                  <a:cubicBezTo>
                    <a:pt x="202" y="210"/>
                    <a:pt x="201" y="210"/>
                    <a:pt x="201" y="209"/>
                  </a:cubicBezTo>
                  <a:cubicBezTo>
                    <a:pt x="201" y="208"/>
                    <a:pt x="201" y="207"/>
                    <a:pt x="201" y="206"/>
                  </a:cubicBezTo>
                  <a:cubicBezTo>
                    <a:pt x="201" y="206"/>
                    <a:pt x="202" y="205"/>
                    <a:pt x="203" y="206"/>
                  </a:cubicBezTo>
                  <a:cubicBezTo>
                    <a:pt x="204" y="206"/>
                    <a:pt x="203" y="207"/>
                    <a:pt x="204" y="208"/>
                  </a:cubicBezTo>
                  <a:cubicBezTo>
                    <a:pt x="204" y="208"/>
                    <a:pt x="205" y="208"/>
                    <a:pt x="205" y="209"/>
                  </a:cubicBezTo>
                  <a:cubicBezTo>
                    <a:pt x="205" y="209"/>
                    <a:pt x="206" y="210"/>
                    <a:pt x="206" y="211"/>
                  </a:cubicBezTo>
                  <a:cubicBezTo>
                    <a:pt x="206" y="211"/>
                    <a:pt x="206" y="212"/>
                    <a:pt x="206" y="212"/>
                  </a:cubicBezTo>
                  <a:cubicBezTo>
                    <a:pt x="206" y="213"/>
                    <a:pt x="206" y="214"/>
                    <a:pt x="206" y="215"/>
                  </a:cubicBezTo>
                  <a:cubicBezTo>
                    <a:pt x="206" y="215"/>
                    <a:pt x="205" y="215"/>
                    <a:pt x="205" y="215"/>
                  </a:cubicBezTo>
                  <a:cubicBezTo>
                    <a:pt x="205" y="215"/>
                    <a:pt x="205" y="216"/>
                    <a:pt x="205" y="216"/>
                  </a:cubicBezTo>
                  <a:cubicBezTo>
                    <a:pt x="205" y="216"/>
                    <a:pt x="204" y="216"/>
                    <a:pt x="204" y="217"/>
                  </a:cubicBezTo>
                  <a:cubicBezTo>
                    <a:pt x="203" y="217"/>
                    <a:pt x="202" y="219"/>
                    <a:pt x="202" y="219"/>
                  </a:cubicBezTo>
                  <a:cubicBezTo>
                    <a:pt x="203" y="220"/>
                    <a:pt x="205" y="219"/>
                    <a:pt x="206" y="218"/>
                  </a:cubicBezTo>
                  <a:cubicBezTo>
                    <a:pt x="206" y="218"/>
                    <a:pt x="206" y="218"/>
                    <a:pt x="206" y="218"/>
                  </a:cubicBezTo>
                  <a:cubicBezTo>
                    <a:pt x="207" y="218"/>
                    <a:pt x="207" y="218"/>
                    <a:pt x="207" y="217"/>
                  </a:cubicBezTo>
                  <a:cubicBezTo>
                    <a:pt x="208" y="217"/>
                    <a:pt x="208" y="217"/>
                    <a:pt x="209" y="217"/>
                  </a:cubicBezTo>
                  <a:cubicBezTo>
                    <a:pt x="210" y="217"/>
                    <a:pt x="212" y="216"/>
                    <a:pt x="213" y="217"/>
                  </a:cubicBezTo>
                  <a:cubicBezTo>
                    <a:pt x="214" y="218"/>
                    <a:pt x="212" y="219"/>
                    <a:pt x="212" y="220"/>
                  </a:cubicBezTo>
                  <a:cubicBezTo>
                    <a:pt x="212" y="221"/>
                    <a:pt x="213" y="221"/>
                    <a:pt x="213" y="222"/>
                  </a:cubicBezTo>
                  <a:cubicBezTo>
                    <a:pt x="214" y="222"/>
                    <a:pt x="214" y="223"/>
                    <a:pt x="215" y="224"/>
                  </a:cubicBezTo>
                  <a:cubicBezTo>
                    <a:pt x="215" y="225"/>
                    <a:pt x="215" y="227"/>
                    <a:pt x="216" y="228"/>
                  </a:cubicBezTo>
                  <a:cubicBezTo>
                    <a:pt x="217" y="228"/>
                    <a:pt x="217" y="228"/>
                    <a:pt x="217" y="228"/>
                  </a:cubicBezTo>
                  <a:cubicBezTo>
                    <a:pt x="217" y="230"/>
                    <a:pt x="215" y="231"/>
                    <a:pt x="215" y="232"/>
                  </a:cubicBezTo>
                  <a:cubicBezTo>
                    <a:pt x="215" y="233"/>
                    <a:pt x="215" y="233"/>
                    <a:pt x="216" y="234"/>
                  </a:cubicBezTo>
                  <a:cubicBezTo>
                    <a:pt x="216" y="234"/>
                    <a:pt x="216" y="234"/>
                    <a:pt x="216" y="235"/>
                  </a:cubicBezTo>
                  <a:cubicBezTo>
                    <a:pt x="216" y="235"/>
                    <a:pt x="216" y="235"/>
                    <a:pt x="216" y="235"/>
                  </a:cubicBezTo>
                  <a:cubicBezTo>
                    <a:pt x="217" y="236"/>
                    <a:pt x="218" y="236"/>
                    <a:pt x="218" y="237"/>
                  </a:cubicBezTo>
                  <a:cubicBezTo>
                    <a:pt x="218" y="238"/>
                    <a:pt x="219" y="238"/>
                    <a:pt x="219" y="239"/>
                  </a:cubicBezTo>
                  <a:cubicBezTo>
                    <a:pt x="220" y="239"/>
                    <a:pt x="220" y="240"/>
                    <a:pt x="221" y="241"/>
                  </a:cubicBezTo>
                  <a:cubicBezTo>
                    <a:pt x="221" y="241"/>
                    <a:pt x="222" y="242"/>
                    <a:pt x="222" y="243"/>
                  </a:cubicBezTo>
                  <a:cubicBezTo>
                    <a:pt x="223" y="243"/>
                    <a:pt x="224" y="244"/>
                    <a:pt x="225" y="243"/>
                  </a:cubicBezTo>
                  <a:cubicBezTo>
                    <a:pt x="225" y="243"/>
                    <a:pt x="226" y="244"/>
                    <a:pt x="226" y="244"/>
                  </a:cubicBezTo>
                  <a:cubicBezTo>
                    <a:pt x="226" y="244"/>
                    <a:pt x="226" y="244"/>
                    <a:pt x="226" y="244"/>
                  </a:cubicBezTo>
                  <a:cubicBezTo>
                    <a:pt x="226" y="244"/>
                    <a:pt x="227" y="244"/>
                    <a:pt x="227" y="244"/>
                  </a:cubicBezTo>
                  <a:cubicBezTo>
                    <a:pt x="227" y="244"/>
                    <a:pt x="228" y="245"/>
                    <a:pt x="228" y="245"/>
                  </a:cubicBezTo>
                  <a:cubicBezTo>
                    <a:pt x="230" y="246"/>
                    <a:pt x="231" y="246"/>
                    <a:pt x="232" y="247"/>
                  </a:cubicBezTo>
                  <a:cubicBezTo>
                    <a:pt x="233" y="247"/>
                    <a:pt x="233" y="247"/>
                    <a:pt x="234" y="247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5" y="248"/>
                    <a:pt x="235" y="247"/>
                    <a:pt x="235" y="247"/>
                  </a:cubicBezTo>
                  <a:cubicBezTo>
                    <a:pt x="237" y="247"/>
                    <a:pt x="237" y="247"/>
                    <a:pt x="239" y="248"/>
                  </a:cubicBezTo>
                  <a:cubicBezTo>
                    <a:pt x="241" y="248"/>
                    <a:pt x="244" y="251"/>
                    <a:pt x="246" y="251"/>
                  </a:cubicBezTo>
                  <a:cubicBezTo>
                    <a:pt x="247" y="250"/>
                    <a:pt x="248" y="250"/>
                    <a:pt x="248" y="249"/>
                  </a:cubicBezTo>
                  <a:cubicBezTo>
                    <a:pt x="249" y="248"/>
                    <a:pt x="249" y="248"/>
                    <a:pt x="250" y="248"/>
                  </a:cubicBezTo>
                  <a:cubicBezTo>
                    <a:pt x="250" y="247"/>
                    <a:pt x="251" y="247"/>
                    <a:pt x="252" y="247"/>
                  </a:cubicBezTo>
                  <a:cubicBezTo>
                    <a:pt x="253" y="246"/>
                    <a:pt x="254" y="246"/>
                    <a:pt x="254" y="245"/>
                  </a:cubicBezTo>
                  <a:cubicBezTo>
                    <a:pt x="254" y="244"/>
                    <a:pt x="253" y="243"/>
                    <a:pt x="254" y="243"/>
                  </a:cubicBezTo>
                  <a:cubicBezTo>
                    <a:pt x="254" y="242"/>
                    <a:pt x="255" y="242"/>
                    <a:pt x="255" y="242"/>
                  </a:cubicBezTo>
                  <a:cubicBezTo>
                    <a:pt x="256" y="241"/>
                    <a:pt x="257" y="241"/>
                    <a:pt x="258" y="241"/>
                  </a:cubicBezTo>
                  <a:cubicBezTo>
                    <a:pt x="259" y="241"/>
                    <a:pt x="259" y="242"/>
                    <a:pt x="259" y="243"/>
                  </a:cubicBezTo>
                  <a:cubicBezTo>
                    <a:pt x="259" y="243"/>
                    <a:pt x="259" y="244"/>
                    <a:pt x="259" y="244"/>
                  </a:cubicBezTo>
                  <a:cubicBezTo>
                    <a:pt x="258" y="244"/>
                    <a:pt x="258" y="245"/>
                    <a:pt x="258" y="245"/>
                  </a:cubicBezTo>
                  <a:cubicBezTo>
                    <a:pt x="257" y="245"/>
                    <a:pt x="258" y="246"/>
                    <a:pt x="258" y="246"/>
                  </a:cubicBezTo>
                  <a:cubicBezTo>
                    <a:pt x="259" y="245"/>
                    <a:pt x="260" y="244"/>
                    <a:pt x="261" y="245"/>
                  </a:cubicBezTo>
                  <a:cubicBezTo>
                    <a:pt x="261" y="246"/>
                    <a:pt x="261" y="246"/>
                    <a:pt x="261" y="247"/>
                  </a:cubicBezTo>
                  <a:cubicBezTo>
                    <a:pt x="261" y="248"/>
                    <a:pt x="261" y="248"/>
                    <a:pt x="262" y="249"/>
                  </a:cubicBezTo>
                  <a:cubicBezTo>
                    <a:pt x="262" y="249"/>
                    <a:pt x="262" y="249"/>
                    <a:pt x="262" y="250"/>
                  </a:cubicBezTo>
                  <a:cubicBezTo>
                    <a:pt x="263" y="250"/>
                    <a:pt x="263" y="249"/>
                    <a:pt x="264" y="250"/>
                  </a:cubicBezTo>
                  <a:cubicBezTo>
                    <a:pt x="264" y="250"/>
                    <a:pt x="264" y="252"/>
                    <a:pt x="266" y="251"/>
                  </a:cubicBezTo>
                  <a:cubicBezTo>
                    <a:pt x="266" y="251"/>
                    <a:pt x="271" y="250"/>
                    <a:pt x="271" y="249"/>
                  </a:cubicBezTo>
                  <a:cubicBezTo>
                    <a:pt x="272" y="249"/>
                    <a:pt x="274" y="248"/>
                    <a:pt x="274" y="247"/>
                  </a:cubicBezTo>
                  <a:cubicBezTo>
                    <a:pt x="274" y="247"/>
                    <a:pt x="274" y="247"/>
                    <a:pt x="274" y="247"/>
                  </a:cubicBezTo>
                  <a:cubicBezTo>
                    <a:pt x="275" y="246"/>
                    <a:pt x="276" y="245"/>
                    <a:pt x="277" y="244"/>
                  </a:cubicBezTo>
                  <a:cubicBezTo>
                    <a:pt x="277" y="242"/>
                    <a:pt x="279" y="242"/>
                    <a:pt x="281" y="242"/>
                  </a:cubicBezTo>
                  <a:cubicBezTo>
                    <a:pt x="281" y="242"/>
                    <a:pt x="282" y="241"/>
                    <a:pt x="282" y="241"/>
                  </a:cubicBezTo>
                  <a:cubicBezTo>
                    <a:pt x="282" y="241"/>
                    <a:pt x="283" y="242"/>
                    <a:pt x="283" y="242"/>
                  </a:cubicBezTo>
                  <a:cubicBezTo>
                    <a:pt x="283" y="241"/>
                    <a:pt x="283" y="241"/>
                    <a:pt x="284" y="241"/>
                  </a:cubicBezTo>
                  <a:cubicBezTo>
                    <a:pt x="284" y="241"/>
                    <a:pt x="284" y="241"/>
                    <a:pt x="284" y="241"/>
                  </a:cubicBezTo>
                  <a:cubicBezTo>
                    <a:pt x="286" y="240"/>
                    <a:pt x="288" y="241"/>
                    <a:pt x="289" y="241"/>
                  </a:cubicBezTo>
                  <a:cubicBezTo>
                    <a:pt x="291" y="241"/>
                    <a:pt x="293" y="241"/>
                    <a:pt x="295" y="240"/>
                  </a:cubicBezTo>
                  <a:cubicBezTo>
                    <a:pt x="295" y="239"/>
                    <a:pt x="296" y="238"/>
                    <a:pt x="297" y="237"/>
                  </a:cubicBezTo>
                  <a:cubicBezTo>
                    <a:pt x="297" y="237"/>
                    <a:pt x="297" y="236"/>
                    <a:pt x="297" y="235"/>
                  </a:cubicBezTo>
                  <a:cubicBezTo>
                    <a:pt x="297" y="235"/>
                    <a:pt x="297" y="235"/>
                    <a:pt x="298" y="234"/>
                  </a:cubicBezTo>
                  <a:cubicBezTo>
                    <a:pt x="298" y="234"/>
                    <a:pt x="297" y="234"/>
                    <a:pt x="297" y="234"/>
                  </a:cubicBezTo>
                  <a:cubicBezTo>
                    <a:pt x="298" y="233"/>
                    <a:pt x="297" y="233"/>
                    <a:pt x="298" y="233"/>
                  </a:cubicBezTo>
                  <a:cubicBezTo>
                    <a:pt x="298" y="232"/>
                    <a:pt x="297" y="231"/>
                    <a:pt x="297" y="231"/>
                  </a:cubicBezTo>
                  <a:cubicBezTo>
                    <a:pt x="298" y="230"/>
                    <a:pt x="298" y="229"/>
                    <a:pt x="298" y="229"/>
                  </a:cubicBezTo>
                  <a:cubicBezTo>
                    <a:pt x="298" y="228"/>
                    <a:pt x="298" y="227"/>
                    <a:pt x="298" y="227"/>
                  </a:cubicBezTo>
                  <a:cubicBezTo>
                    <a:pt x="298" y="226"/>
                    <a:pt x="298" y="226"/>
                    <a:pt x="298" y="226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8" y="225"/>
                    <a:pt x="298" y="224"/>
                    <a:pt x="298" y="224"/>
                  </a:cubicBezTo>
                  <a:cubicBezTo>
                    <a:pt x="298" y="224"/>
                    <a:pt x="298" y="224"/>
                    <a:pt x="298" y="223"/>
                  </a:cubicBezTo>
                  <a:cubicBezTo>
                    <a:pt x="299" y="223"/>
                    <a:pt x="298" y="222"/>
                    <a:pt x="298" y="222"/>
                  </a:cubicBezTo>
                  <a:cubicBezTo>
                    <a:pt x="299" y="221"/>
                    <a:pt x="299" y="220"/>
                    <a:pt x="299" y="219"/>
                  </a:cubicBezTo>
                  <a:cubicBezTo>
                    <a:pt x="300" y="219"/>
                    <a:pt x="300" y="219"/>
                    <a:pt x="300" y="219"/>
                  </a:cubicBezTo>
                  <a:cubicBezTo>
                    <a:pt x="300" y="218"/>
                    <a:pt x="301" y="217"/>
                    <a:pt x="301" y="217"/>
                  </a:cubicBezTo>
                  <a:cubicBezTo>
                    <a:pt x="301" y="216"/>
                    <a:pt x="302" y="215"/>
                    <a:pt x="302" y="214"/>
                  </a:cubicBezTo>
                  <a:cubicBezTo>
                    <a:pt x="302" y="213"/>
                    <a:pt x="303" y="213"/>
                    <a:pt x="303" y="212"/>
                  </a:cubicBezTo>
                  <a:cubicBezTo>
                    <a:pt x="304" y="211"/>
                    <a:pt x="304" y="211"/>
                    <a:pt x="304" y="210"/>
                  </a:cubicBezTo>
                  <a:cubicBezTo>
                    <a:pt x="304" y="209"/>
                    <a:pt x="304" y="209"/>
                    <a:pt x="304" y="208"/>
                  </a:cubicBezTo>
                  <a:cubicBezTo>
                    <a:pt x="304" y="208"/>
                    <a:pt x="305" y="207"/>
                    <a:pt x="305" y="207"/>
                  </a:cubicBezTo>
                  <a:cubicBezTo>
                    <a:pt x="305" y="206"/>
                    <a:pt x="305" y="206"/>
                    <a:pt x="305" y="205"/>
                  </a:cubicBezTo>
                  <a:cubicBezTo>
                    <a:pt x="306" y="205"/>
                    <a:pt x="306" y="204"/>
                    <a:pt x="306" y="204"/>
                  </a:cubicBezTo>
                  <a:cubicBezTo>
                    <a:pt x="306" y="203"/>
                    <a:pt x="307" y="201"/>
                    <a:pt x="308" y="201"/>
                  </a:cubicBezTo>
                  <a:cubicBezTo>
                    <a:pt x="308" y="200"/>
                    <a:pt x="309" y="200"/>
                    <a:pt x="309" y="199"/>
                  </a:cubicBezTo>
                  <a:cubicBezTo>
                    <a:pt x="309" y="198"/>
                    <a:pt x="309" y="197"/>
                    <a:pt x="310" y="196"/>
                  </a:cubicBezTo>
                  <a:cubicBezTo>
                    <a:pt x="310" y="195"/>
                    <a:pt x="310" y="195"/>
                    <a:pt x="310" y="195"/>
                  </a:cubicBezTo>
                  <a:cubicBezTo>
                    <a:pt x="310" y="194"/>
                    <a:pt x="310" y="194"/>
                    <a:pt x="310" y="194"/>
                  </a:cubicBezTo>
                  <a:cubicBezTo>
                    <a:pt x="310" y="194"/>
                    <a:pt x="310" y="193"/>
                    <a:pt x="311" y="193"/>
                  </a:cubicBezTo>
                  <a:cubicBezTo>
                    <a:pt x="311" y="193"/>
                    <a:pt x="311" y="193"/>
                    <a:pt x="311" y="193"/>
                  </a:cubicBezTo>
                  <a:cubicBezTo>
                    <a:pt x="311" y="193"/>
                    <a:pt x="311" y="193"/>
                    <a:pt x="311" y="193"/>
                  </a:cubicBezTo>
                  <a:cubicBezTo>
                    <a:pt x="311" y="193"/>
                    <a:pt x="311" y="193"/>
                    <a:pt x="312" y="192"/>
                  </a:cubicBezTo>
                  <a:cubicBezTo>
                    <a:pt x="312" y="192"/>
                    <a:pt x="312" y="192"/>
                    <a:pt x="312" y="192"/>
                  </a:cubicBezTo>
                  <a:cubicBezTo>
                    <a:pt x="312" y="192"/>
                    <a:pt x="313" y="192"/>
                    <a:pt x="313" y="191"/>
                  </a:cubicBezTo>
                  <a:cubicBezTo>
                    <a:pt x="313" y="191"/>
                    <a:pt x="314" y="191"/>
                    <a:pt x="314" y="190"/>
                  </a:cubicBezTo>
                  <a:cubicBezTo>
                    <a:pt x="315" y="190"/>
                    <a:pt x="315" y="190"/>
                    <a:pt x="315" y="190"/>
                  </a:cubicBezTo>
                  <a:cubicBezTo>
                    <a:pt x="317" y="189"/>
                    <a:pt x="317" y="189"/>
                    <a:pt x="317" y="188"/>
                  </a:cubicBezTo>
                  <a:cubicBezTo>
                    <a:pt x="318" y="187"/>
                    <a:pt x="318" y="187"/>
                    <a:pt x="318" y="186"/>
                  </a:cubicBezTo>
                  <a:cubicBezTo>
                    <a:pt x="318" y="185"/>
                    <a:pt x="318" y="185"/>
                    <a:pt x="318" y="185"/>
                  </a:cubicBezTo>
                  <a:cubicBezTo>
                    <a:pt x="318" y="184"/>
                    <a:pt x="318" y="184"/>
                    <a:pt x="319" y="184"/>
                  </a:cubicBezTo>
                  <a:cubicBezTo>
                    <a:pt x="319" y="184"/>
                    <a:pt x="319" y="183"/>
                    <a:pt x="319" y="183"/>
                  </a:cubicBezTo>
                  <a:cubicBezTo>
                    <a:pt x="319" y="182"/>
                    <a:pt x="319" y="181"/>
                    <a:pt x="320" y="181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80"/>
                    <a:pt x="320" y="180"/>
                    <a:pt x="320" y="180"/>
                  </a:cubicBezTo>
                  <a:cubicBezTo>
                    <a:pt x="320" y="179"/>
                    <a:pt x="320" y="179"/>
                    <a:pt x="320" y="179"/>
                  </a:cubicBezTo>
                  <a:cubicBezTo>
                    <a:pt x="320" y="179"/>
                    <a:pt x="321" y="178"/>
                    <a:pt x="321" y="178"/>
                  </a:cubicBezTo>
                  <a:cubicBezTo>
                    <a:pt x="321" y="178"/>
                    <a:pt x="321" y="178"/>
                    <a:pt x="321" y="178"/>
                  </a:cubicBezTo>
                  <a:cubicBezTo>
                    <a:pt x="321" y="177"/>
                    <a:pt x="321" y="177"/>
                    <a:pt x="321" y="176"/>
                  </a:cubicBezTo>
                  <a:cubicBezTo>
                    <a:pt x="321" y="176"/>
                    <a:pt x="321" y="175"/>
                    <a:pt x="321" y="175"/>
                  </a:cubicBezTo>
                  <a:cubicBezTo>
                    <a:pt x="321" y="174"/>
                    <a:pt x="321" y="174"/>
                    <a:pt x="321" y="173"/>
                  </a:cubicBezTo>
                  <a:cubicBezTo>
                    <a:pt x="322" y="173"/>
                    <a:pt x="322" y="173"/>
                    <a:pt x="322" y="172"/>
                  </a:cubicBezTo>
                  <a:cubicBezTo>
                    <a:pt x="322" y="171"/>
                    <a:pt x="322" y="171"/>
                    <a:pt x="322" y="170"/>
                  </a:cubicBezTo>
                  <a:cubicBezTo>
                    <a:pt x="322" y="169"/>
                    <a:pt x="322" y="169"/>
                    <a:pt x="322" y="168"/>
                  </a:cubicBezTo>
                  <a:cubicBezTo>
                    <a:pt x="322" y="168"/>
                    <a:pt x="322" y="167"/>
                    <a:pt x="322" y="167"/>
                  </a:cubicBezTo>
                  <a:cubicBezTo>
                    <a:pt x="323" y="166"/>
                    <a:pt x="323" y="166"/>
                    <a:pt x="323" y="166"/>
                  </a:cubicBezTo>
                  <a:cubicBezTo>
                    <a:pt x="323" y="165"/>
                    <a:pt x="323" y="165"/>
                    <a:pt x="323" y="165"/>
                  </a:cubicBezTo>
                  <a:cubicBezTo>
                    <a:pt x="323" y="164"/>
                    <a:pt x="323" y="163"/>
                    <a:pt x="324" y="162"/>
                  </a:cubicBezTo>
                  <a:cubicBezTo>
                    <a:pt x="324" y="161"/>
                    <a:pt x="324" y="161"/>
                    <a:pt x="324" y="161"/>
                  </a:cubicBezTo>
                  <a:cubicBezTo>
                    <a:pt x="324" y="160"/>
                    <a:pt x="324" y="160"/>
                    <a:pt x="324" y="159"/>
                  </a:cubicBezTo>
                  <a:cubicBezTo>
                    <a:pt x="324" y="159"/>
                    <a:pt x="324" y="159"/>
                    <a:pt x="324" y="158"/>
                  </a:cubicBezTo>
                  <a:cubicBezTo>
                    <a:pt x="325" y="158"/>
                    <a:pt x="325" y="157"/>
                    <a:pt x="325" y="157"/>
                  </a:cubicBezTo>
                  <a:cubicBezTo>
                    <a:pt x="325" y="156"/>
                    <a:pt x="326" y="156"/>
                    <a:pt x="326" y="156"/>
                  </a:cubicBezTo>
                  <a:cubicBezTo>
                    <a:pt x="326" y="156"/>
                    <a:pt x="326" y="155"/>
                    <a:pt x="326" y="155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4"/>
                    <a:pt x="326" y="154"/>
                    <a:pt x="326" y="154"/>
                  </a:cubicBezTo>
                  <a:cubicBezTo>
                    <a:pt x="326" y="154"/>
                    <a:pt x="326" y="153"/>
                    <a:pt x="326" y="153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1" name="Freeform 361"/>
            <p:cNvSpPr>
              <a:spLocks/>
            </p:cNvSpPr>
            <p:nvPr/>
          </p:nvSpPr>
          <p:spPr bwMode="auto">
            <a:xfrm>
              <a:off x="10138987" y="2997870"/>
              <a:ext cx="17676" cy="13889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6"/>
                </a:cxn>
                <a:cxn ang="0">
                  <a:pos x="11" y="4"/>
                </a:cxn>
                <a:cxn ang="0">
                  <a:pos x="9" y="3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7" y="6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3" y="10"/>
                </a:cxn>
                <a:cxn ang="0">
                  <a:pos x="14" y="9"/>
                </a:cxn>
                <a:cxn ang="0">
                  <a:pos x="14" y="8"/>
                </a:cxn>
                <a:cxn ang="0">
                  <a:pos x="14" y="7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cubicBezTo>
                    <a:pt x="14" y="7"/>
                    <a:pt x="13" y="6"/>
                    <a:pt x="13" y="6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8" y="2"/>
                    <a:pt x="7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8" y="6"/>
                    <a:pt x="8" y="7"/>
                    <a:pt x="9" y="8"/>
                  </a:cubicBezTo>
                  <a:cubicBezTo>
                    <a:pt x="9" y="8"/>
                    <a:pt x="9" y="8"/>
                    <a:pt x="10" y="9"/>
                  </a:cubicBezTo>
                  <a:cubicBezTo>
                    <a:pt x="10" y="9"/>
                    <a:pt x="10" y="9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2" name="Freeform 362"/>
            <p:cNvSpPr>
              <a:spLocks/>
            </p:cNvSpPr>
            <p:nvPr/>
          </p:nvSpPr>
          <p:spPr bwMode="auto">
            <a:xfrm>
              <a:off x="10164240" y="3004183"/>
              <a:ext cx="13258" cy="2083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6"/>
                </a:cxn>
                <a:cxn ang="0">
                  <a:pos x="3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5" y="13"/>
                </a:cxn>
                <a:cxn ang="0">
                  <a:pos x="8" y="15"/>
                </a:cxn>
                <a:cxn ang="0">
                  <a:pos x="11" y="15"/>
                </a:cxn>
                <a:cxn ang="0">
                  <a:pos x="9" y="12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</a:cxnLst>
              <a:rect l="0" t="0" r="r" b="b"/>
              <a:pathLst>
                <a:path w="11" h="17">
                  <a:moveTo>
                    <a:pt x="4" y="1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2" y="9"/>
                    <a:pt x="3" y="10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6"/>
                    <a:pt x="11" y="17"/>
                    <a:pt x="11" y="15"/>
                  </a:cubicBezTo>
                  <a:cubicBezTo>
                    <a:pt x="11" y="13"/>
                    <a:pt x="10" y="13"/>
                    <a:pt x="9" y="12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3"/>
                    <a:pt x="4" y="2"/>
                    <a:pt x="4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3" name="Freeform 363"/>
            <p:cNvSpPr>
              <a:spLocks/>
            </p:cNvSpPr>
            <p:nvPr/>
          </p:nvSpPr>
          <p:spPr bwMode="auto">
            <a:xfrm>
              <a:off x="10151613" y="3018072"/>
              <a:ext cx="13889" cy="568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1" h="5">
                  <a:moveTo>
                    <a:pt x="6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4"/>
                    <a:pt x="4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8" y="5"/>
                    <a:pt x="9" y="5"/>
                    <a:pt x="10" y="5"/>
                  </a:cubicBezTo>
                  <a:cubicBezTo>
                    <a:pt x="11" y="5"/>
                    <a:pt x="11" y="4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9" y="1"/>
                    <a:pt x="6" y="1"/>
                    <a:pt x="6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4" name="Freeform 364"/>
            <p:cNvSpPr>
              <a:spLocks/>
            </p:cNvSpPr>
            <p:nvPr/>
          </p:nvSpPr>
          <p:spPr bwMode="auto">
            <a:xfrm>
              <a:off x="10171183" y="3026278"/>
              <a:ext cx="13889" cy="757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6" y="5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8" y="3"/>
                </a:cxn>
                <a:cxn ang="0">
                  <a:pos x="4" y="1"/>
                </a:cxn>
              </a:cxnLst>
              <a:rect l="0" t="0" r="r" b="b"/>
              <a:pathLst>
                <a:path w="11" h="6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2" y="4"/>
                    <a:pt x="4" y="5"/>
                    <a:pt x="6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4"/>
                    <a:pt x="9" y="4"/>
                    <a:pt x="8" y="3"/>
                  </a:cubicBezTo>
                  <a:cubicBezTo>
                    <a:pt x="7" y="2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5" name="Freeform 365"/>
            <p:cNvSpPr>
              <a:spLocks/>
            </p:cNvSpPr>
            <p:nvPr/>
          </p:nvSpPr>
          <p:spPr bwMode="auto">
            <a:xfrm>
              <a:off x="10127624" y="3005445"/>
              <a:ext cx="13889" cy="883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0" y="4"/>
                </a:cxn>
                <a:cxn ang="0">
                  <a:pos x="9" y="4"/>
                </a:cxn>
              </a:cxnLst>
              <a:rect l="0" t="0" r="r" b="b"/>
              <a:pathLst>
                <a:path w="11" h="7">
                  <a:moveTo>
                    <a:pt x="9" y="4"/>
                  </a:moveTo>
                  <a:cubicBezTo>
                    <a:pt x="7" y="2"/>
                    <a:pt x="5" y="1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2" y="4"/>
                    <a:pt x="4" y="5"/>
                  </a:cubicBezTo>
                  <a:cubicBezTo>
                    <a:pt x="5" y="6"/>
                    <a:pt x="7" y="6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1" y="5"/>
                    <a:pt x="10" y="4"/>
                  </a:cubicBezTo>
                  <a:cubicBezTo>
                    <a:pt x="10" y="4"/>
                    <a:pt x="9" y="4"/>
                    <a:pt x="9" y="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6" name="Freeform 366"/>
            <p:cNvSpPr>
              <a:spLocks/>
            </p:cNvSpPr>
            <p:nvPr/>
          </p:nvSpPr>
          <p:spPr bwMode="auto">
            <a:xfrm>
              <a:off x="10123204" y="2991557"/>
              <a:ext cx="8207" cy="757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4" y="2"/>
                </a:cxn>
              </a:cxnLst>
              <a:rect l="0" t="0" r="r" b="b"/>
              <a:pathLst>
                <a:path w="7" h="6">
                  <a:moveTo>
                    <a:pt x="4" y="2"/>
                  </a:move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4"/>
                    <a:pt x="4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7" name="Line 367"/>
            <p:cNvSpPr>
              <a:spLocks noChangeShapeType="1"/>
            </p:cNvSpPr>
            <p:nvPr/>
          </p:nvSpPr>
          <p:spPr bwMode="auto">
            <a:xfrm>
              <a:off x="10127624" y="2995345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8" name="Line 368"/>
            <p:cNvSpPr>
              <a:spLocks noChangeShapeType="1"/>
            </p:cNvSpPr>
            <p:nvPr/>
          </p:nvSpPr>
          <p:spPr bwMode="auto">
            <a:xfrm>
              <a:off x="10127624" y="2995345"/>
              <a:ext cx="631" cy="63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59" name="Freeform 369"/>
            <p:cNvSpPr>
              <a:spLocks/>
            </p:cNvSpPr>
            <p:nvPr/>
          </p:nvSpPr>
          <p:spPr bwMode="auto">
            <a:xfrm>
              <a:off x="10321434" y="3095091"/>
              <a:ext cx="25252" cy="1578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9"/>
                </a:cxn>
                <a:cxn ang="0">
                  <a:pos x="6" y="11"/>
                </a:cxn>
                <a:cxn ang="0">
                  <a:pos x="12" y="12"/>
                </a:cxn>
                <a:cxn ang="0">
                  <a:pos x="18" y="5"/>
                </a:cxn>
                <a:cxn ang="0">
                  <a:pos x="5" y="2"/>
                </a:cxn>
              </a:cxnLst>
              <a:rect l="0" t="0" r="r" b="b"/>
              <a:pathLst>
                <a:path w="20" h="13">
                  <a:moveTo>
                    <a:pt x="5" y="2"/>
                  </a:moveTo>
                  <a:cubicBezTo>
                    <a:pt x="2" y="2"/>
                    <a:pt x="0" y="7"/>
                    <a:pt x="3" y="9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7" y="12"/>
                    <a:pt x="10" y="12"/>
                    <a:pt x="12" y="12"/>
                  </a:cubicBezTo>
                  <a:cubicBezTo>
                    <a:pt x="17" y="13"/>
                    <a:pt x="20" y="8"/>
                    <a:pt x="18" y="5"/>
                  </a:cubicBezTo>
                  <a:cubicBezTo>
                    <a:pt x="13" y="4"/>
                    <a:pt x="10" y="0"/>
                    <a:pt x="5" y="2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0" name="Freeform 371"/>
            <p:cNvSpPr>
              <a:spLocks/>
            </p:cNvSpPr>
            <p:nvPr/>
          </p:nvSpPr>
          <p:spPr bwMode="auto">
            <a:xfrm>
              <a:off x="10221057" y="3073626"/>
              <a:ext cx="8838" cy="1010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1" y="4"/>
                </a:cxn>
              </a:cxnLst>
              <a:rect l="0" t="0" r="r" b="b"/>
              <a:pathLst>
                <a:path w="7" h="8">
                  <a:moveTo>
                    <a:pt x="1" y="4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3"/>
                    <a:pt x="6" y="3"/>
                    <a:pt x="6" y="2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1" y="3"/>
                    <a:pt x="1" y="4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1" name="Freeform 372"/>
            <p:cNvSpPr>
              <a:spLocks/>
            </p:cNvSpPr>
            <p:nvPr/>
          </p:nvSpPr>
          <p:spPr bwMode="auto">
            <a:xfrm>
              <a:off x="10224845" y="3084990"/>
              <a:ext cx="11363" cy="12626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3" y="8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7" y="1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1" y="7"/>
                    <a:pt x="3" y="8"/>
                  </a:cubicBezTo>
                  <a:cubicBezTo>
                    <a:pt x="5" y="10"/>
                    <a:pt x="8" y="9"/>
                    <a:pt x="9" y="6"/>
                  </a:cubicBezTo>
                  <a:cubicBezTo>
                    <a:pt x="9" y="6"/>
                    <a:pt x="9" y="4"/>
                    <a:pt x="9" y="4"/>
                  </a:cubicBezTo>
                  <a:cubicBezTo>
                    <a:pt x="8" y="2"/>
                    <a:pt x="7" y="1"/>
                    <a:pt x="7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2" name="Freeform 373"/>
            <p:cNvSpPr>
              <a:spLocks/>
            </p:cNvSpPr>
            <p:nvPr/>
          </p:nvSpPr>
          <p:spPr bwMode="auto">
            <a:xfrm>
              <a:off x="10237471" y="3074889"/>
              <a:ext cx="4419" cy="1641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4" y="9"/>
                </a:cxn>
                <a:cxn ang="0">
                  <a:pos x="4" y="6"/>
                </a:cxn>
                <a:cxn ang="0">
                  <a:pos x="3" y="3"/>
                </a:cxn>
                <a:cxn ang="0">
                  <a:pos x="1" y="1"/>
                </a:cxn>
              </a:cxnLst>
              <a:rect l="0" t="0" r="r" b="b"/>
              <a:pathLst>
                <a:path w="4" h="13">
                  <a:moveTo>
                    <a:pt x="1" y="1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2"/>
                    <a:pt x="2" y="13"/>
                    <a:pt x="3" y="12"/>
                  </a:cubicBezTo>
                  <a:cubicBezTo>
                    <a:pt x="3" y="12"/>
                    <a:pt x="4" y="10"/>
                    <a:pt x="4" y="9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3" name="Freeform 374"/>
            <p:cNvSpPr>
              <a:spLocks/>
            </p:cNvSpPr>
            <p:nvPr/>
          </p:nvSpPr>
          <p:spPr bwMode="auto">
            <a:xfrm>
              <a:off x="10239996" y="3100773"/>
              <a:ext cx="4419" cy="6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1"/>
                    <a:pt x="0" y="0"/>
                    <a:pt x="0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4" name="Freeform 375"/>
            <p:cNvSpPr>
              <a:spLocks/>
            </p:cNvSpPr>
            <p:nvPr/>
          </p:nvSpPr>
          <p:spPr bwMode="auto">
            <a:xfrm>
              <a:off x="10244415" y="3110873"/>
              <a:ext cx="6313" cy="5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2"/>
                </a:cxn>
                <a:cxn ang="0">
                  <a:pos x="3" y="1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2" y="0"/>
                    <a:pt x="0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5" y="0"/>
                    <a:pt x="3" y="1"/>
                    <a:pt x="3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5" name="Freeform 376"/>
            <p:cNvSpPr>
              <a:spLocks/>
            </p:cNvSpPr>
            <p:nvPr/>
          </p:nvSpPr>
          <p:spPr bwMode="auto">
            <a:xfrm>
              <a:off x="10227370" y="2815423"/>
              <a:ext cx="10101" cy="75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1" y="1"/>
                </a:cxn>
                <a:cxn ang="0">
                  <a:pos x="3" y="0"/>
                </a:cxn>
                <a:cxn ang="0">
                  <a:pos x="4" y="3"/>
                </a:cxn>
              </a:cxnLst>
              <a:rect l="0" t="0" r="r" b="b"/>
              <a:pathLst>
                <a:path w="8" h="6">
                  <a:moveTo>
                    <a:pt x="4" y="3"/>
                  </a:moveTo>
                  <a:cubicBezTo>
                    <a:pt x="5" y="3"/>
                    <a:pt x="8" y="3"/>
                    <a:pt x="6" y="5"/>
                  </a:cubicBezTo>
                  <a:cubicBezTo>
                    <a:pt x="6" y="6"/>
                    <a:pt x="5" y="6"/>
                    <a:pt x="3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6" name="Freeform 377"/>
            <p:cNvSpPr>
              <a:spLocks/>
            </p:cNvSpPr>
            <p:nvPr/>
          </p:nvSpPr>
          <p:spPr bwMode="auto">
            <a:xfrm>
              <a:off x="10222319" y="2807847"/>
              <a:ext cx="3788" cy="2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7" name="Freeform 378"/>
            <p:cNvSpPr>
              <a:spLocks/>
            </p:cNvSpPr>
            <p:nvPr/>
          </p:nvSpPr>
          <p:spPr bwMode="auto">
            <a:xfrm>
              <a:off x="10214744" y="2815423"/>
              <a:ext cx="3788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8" name="Freeform 379"/>
            <p:cNvSpPr>
              <a:spLocks/>
            </p:cNvSpPr>
            <p:nvPr/>
          </p:nvSpPr>
          <p:spPr bwMode="auto">
            <a:xfrm>
              <a:off x="10213481" y="2820473"/>
              <a:ext cx="2525" cy="25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69" name="Freeform 380"/>
            <p:cNvSpPr>
              <a:spLocks/>
            </p:cNvSpPr>
            <p:nvPr/>
          </p:nvSpPr>
          <p:spPr bwMode="auto">
            <a:xfrm>
              <a:off x="10224845" y="2829312"/>
              <a:ext cx="3788" cy="1894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1"/>
                    <a:pt x="0" y="0"/>
                    <a:pt x="0" y="1"/>
                  </a:cubicBezTo>
                  <a:cubicBezTo>
                    <a:pt x="0" y="2"/>
                    <a:pt x="3" y="2"/>
                    <a:pt x="2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0" name="Freeform 381"/>
            <p:cNvSpPr>
              <a:spLocks/>
            </p:cNvSpPr>
            <p:nvPr/>
          </p:nvSpPr>
          <p:spPr bwMode="auto">
            <a:xfrm>
              <a:off x="10227370" y="2833730"/>
              <a:ext cx="2525" cy="25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1" name="Freeform 382"/>
            <p:cNvSpPr>
              <a:spLocks/>
            </p:cNvSpPr>
            <p:nvPr/>
          </p:nvSpPr>
          <p:spPr bwMode="auto">
            <a:xfrm>
              <a:off x="10208431" y="2811635"/>
              <a:ext cx="3788" cy="12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2" name="Freeform 383"/>
            <p:cNvSpPr>
              <a:spLocks/>
            </p:cNvSpPr>
            <p:nvPr/>
          </p:nvSpPr>
          <p:spPr bwMode="auto">
            <a:xfrm>
              <a:off x="10236208" y="2846357"/>
              <a:ext cx="2525" cy="37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3" name="Freeform 384"/>
            <p:cNvSpPr>
              <a:spLocks/>
            </p:cNvSpPr>
            <p:nvPr/>
          </p:nvSpPr>
          <p:spPr bwMode="auto">
            <a:xfrm>
              <a:off x="10238733" y="2837518"/>
              <a:ext cx="2525" cy="126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4" name="Freeform 388"/>
            <p:cNvSpPr>
              <a:spLocks/>
            </p:cNvSpPr>
            <p:nvPr/>
          </p:nvSpPr>
          <p:spPr bwMode="auto">
            <a:xfrm>
              <a:off x="10378883" y="3179054"/>
              <a:ext cx="6313" cy="6313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4" y="3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5"/>
                    <a:pt x="2" y="5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0"/>
                    <a:pt x="2" y="1"/>
                    <a:pt x="3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5" name="Freeform 389"/>
            <p:cNvSpPr>
              <a:spLocks/>
            </p:cNvSpPr>
            <p:nvPr/>
          </p:nvSpPr>
          <p:spPr bwMode="auto">
            <a:xfrm>
              <a:off x="10368782" y="3173373"/>
              <a:ext cx="10101" cy="5682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0" y="0"/>
                </a:cxn>
                <a:cxn ang="0">
                  <a:pos x="5" y="1"/>
                </a:cxn>
              </a:cxnLst>
              <a:rect l="0" t="0" r="r" b="b"/>
              <a:pathLst>
                <a:path w="8" h="5">
                  <a:moveTo>
                    <a:pt x="5" y="1"/>
                  </a:moveTo>
                  <a:cubicBezTo>
                    <a:pt x="4" y="1"/>
                    <a:pt x="3" y="2"/>
                    <a:pt x="4" y="2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8" y="5"/>
                    <a:pt x="8" y="3"/>
                    <a:pt x="8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6" name="Freeform 395"/>
            <p:cNvSpPr>
              <a:spLocks/>
            </p:cNvSpPr>
            <p:nvPr/>
          </p:nvSpPr>
          <p:spPr bwMode="auto">
            <a:xfrm>
              <a:off x="10427493" y="3061000"/>
              <a:ext cx="9470" cy="5051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6" y="1"/>
                </a:cxn>
              </a:cxnLst>
              <a:rect l="0" t="0" r="r" b="b"/>
              <a:pathLst>
                <a:path w="8" h="4">
                  <a:moveTo>
                    <a:pt x="6" y="1"/>
                  </a:moveTo>
                  <a:cubicBezTo>
                    <a:pt x="5" y="0"/>
                    <a:pt x="0" y="0"/>
                    <a:pt x="2" y="2"/>
                  </a:cubicBezTo>
                  <a:cubicBezTo>
                    <a:pt x="2" y="3"/>
                    <a:pt x="5" y="4"/>
                    <a:pt x="5" y="4"/>
                  </a:cubicBezTo>
                  <a:cubicBezTo>
                    <a:pt x="7" y="4"/>
                    <a:pt x="8" y="2"/>
                    <a:pt x="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7" name="Freeform 396"/>
            <p:cNvSpPr>
              <a:spLocks/>
            </p:cNvSpPr>
            <p:nvPr/>
          </p:nvSpPr>
          <p:spPr bwMode="auto">
            <a:xfrm>
              <a:off x="10336586" y="3230190"/>
              <a:ext cx="6313" cy="37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8" name="Freeform 397"/>
            <p:cNvSpPr>
              <a:spLocks/>
            </p:cNvSpPr>
            <p:nvPr/>
          </p:nvSpPr>
          <p:spPr bwMode="auto">
            <a:xfrm>
              <a:off x="10136462" y="2879816"/>
              <a:ext cx="8838" cy="7576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5"/>
                </a:cxn>
                <a:cxn ang="0">
                  <a:pos x="6" y="3"/>
                </a:cxn>
                <a:cxn ang="0">
                  <a:pos x="3" y="1"/>
                </a:cxn>
              </a:cxnLst>
              <a:rect l="0" t="0" r="r" b="b"/>
              <a:pathLst>
                <a:path w="7" h="6">
                  <a:moveTo>
                    <a:pt x="3" y="1"/>
                  </a:moveTo>
                  <a:cubicBezTo>
                    <a:pt x="1" y="0"/>
                    <a:pt x="0" y="3"/>
                    <a:pt x="1" y="5"/>
                  </a:cubicBezTo>
                  <a:cubicBezTo>
                    <a:pt x="4" y="6"/>
                    <a:pt x="7" y="6"/>
                    <a:pt x="6" y="3"/>
                  </a:cubicBezTo>
                  <a:cubicBezTo>
                    <a:pt x="5" y="1"/>
                    <a:pt x="3" y="1"/>
                    <a:pt x="3" y="1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79" name="Freeform 431"/>
            <p:cNvSpPr>
              <a:spLocks/>
            </p:cNvSpPr>
            <p:nvPr/>
          </p:nvSpPr>
          <p:spPr bwMode="auto">
            <a:xfrm>
              <a:off x="10361206" y="3261124"/>
              <a:ext cx="3788" cy="3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2"/>
                    <a:pt x="1" y="1"/>
                    <a:pt x="1" y="0"/>
                  </a:cubicBezTo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80" name="Freeform 432"/>
            <p:cNvSpPr>
              <a:spLocks/>
            </p:cNvSpPr>
            <p:nvPr/>
          </p:nvSpPr>
          <p:spPr bwMode="auto">
            <a:xfrm>
              <a:off x="10318909" y="3253549"/>
              <a:ext cx="3788" cy="2525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6" name="Rechteck 1335"/>
            <p:cNvSpPr/>
            <p:nvPr/>
          </p:nvSpPr>
          <p:spPr>
            <a:xfrm>
              <a:off x="6809173" y="1296462"/>
              <a:ext cx="4225771" cy="429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en-US" sz="22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2077" name="Gruppieren 2076"/>
            <p:cNvGrpSpPr/>
            <p:nvPr/>
          </p:nvGrpSpPr>
          <p:grpSpPr>
            <a:xfrm>
              <a:off x="6460924" y="2897193"/>
              <a:ext cx="1132256" cy="180051"/>
              <a:chOff x="4342907" y="1868123"/>
              <a:chExt cx="2745413" cy="360002"/>
            </a:xfrm>
          </p:grpSpPr>
          <p:sp>
            <p:nvSpPr>
              <p:cNvPr id="2078" name="Textplatzhalter 4"/>
              <p:cNvSpPr txBox="1">
                <a:spLocks/>
              </p:cNvSpPr>
              <p:nvPr/>
            </p:nvSpPr>
            <p:spPr>
              <a:xfrm flipV="1">
                <a:off x="4342907" y="1868125"/>
                <a:ext cx="2745413" cy="360000"/>
              </a:xfrm>
              <a:prstGeom prst="round1Rect">
                <a:avLst>
                  <a:gd name="adj" fmla="val 9715"/>
                </a:avLst>
              </a:prstGeom>
              <a:solidFill>
                <a:schemeClr val="accent1"/>
              </a:solidFill>
            </p:spPr>
            <p:txBody>
              <a:bodyPr vert="horz" lIns="72000" tIns="72000" rIns="72000" bIns="7200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9" name="Textplatzhalter 4"/>
              <p:cNvSpPr txBox="1">
                <a:spLocks/>
              </p:cNvSpPr>
              <p:nvPr/>
            </p:nvSpPr>
            <p:spPr>
              <a:xfrm>
                <a:off x="4342907" y="1868123"/>
                <a:ext cx="2745413" cy="360000"/>
              </a:xfrm>
              <a:prstGeom prst="rect">
                <a:avLst/>
              </a:prstGeom>
              <a:noFill/>
            </p:spPr>
            <p:txBody>
              <a:bodyPr vert="horz" lIns="72000" tIns="0" rIns="72000" bIns="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de-DE" sz="1050" dirty="0" smtClean="0">
                    <a:solidFill>
                      <a:schemeClr val="bg1"/>
                    </a:solidFill>
                  </a:rPr>
                  <a:t>America</a:t>
                </a:r>
                <a:endParaRPr lang="en-GB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4" name="Gruppieren 2093"/>
            <p:cNvGrpSpPr/>
            <p:nvPr/>
          </p:nvGrpSpPr>
          <p:grpSpPr>
            <a:xfrm>
              <a:off x="8314416" y="3356456"/>
              <a:ext cx="1132256" cy="180050"/>
              <a:chOff x="4342907" y="1868123"/>
              <a:chExt cx="2745413" cy="360000"/>
            </a:xfrm>
          </p:grpSpPr>
          <p:sp>
            <p:nvSpPr>
              <p:cNvPr id="2095" name="Textplatzhalter 4"/>
              <p:cNvSpPr txBox="1">
                <a:spLocks/>
              </p:cNvSpPr>
              <p:nvPr/>
            </p:nvSpPr>
            <p:spPr>
              <a:xfrm flipV="1">
                <a:off x="4342907" y="1868123"/>
                <a:ext cx="2745413" cy="360000"/>
              </a:xfrm>
              <a:prstGeom prst="round1Rect">
                <a:avLst>
                  <a:gd name="adj" fmla="val 9715"/>
                </a:avLst>
              </a:prstGeom>
              <a:solidFill>
                <a:schemeClr val="accent1"/>
              </a:solidFill>
            </p:spPr>
            <p:txBody>
              <a:bodyPr vert="horz" lIns="72000" tIns="72000" rIns="72000" bIns="7200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6" name="Textplatzhalter 4"/>
              <p:cNvSpPr txBox="1">
                <a:spLocks/>
              </p:cNvSpPr>
              <p:nvPr/>
            </p:nvSpPr>
            <p:spPr>
              <a:xfrm>
                <a:off x="4342907" y="1868123"/>
                <a:ext cx="2745413" cy="360000"/>
              </a:xfrm>
              <a:prstGeom prst="rect">
                <a:avLst/>
              </a:prstGeom>
              <a:noFill/>
            </p:spPr>
            <p:txBody>
              <a:bodyPr vert="horz" lIns="72000" tIns="0" rIns="72000" bIns="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de-DE" sz="1050" dirty="0" smtClean="0">
                    <a:solidFill>
                      <a:schemeClr val="bg1"/>
                    </a:solidFill>
                  </a:rPr>
                  <a:t>South Africa</a:t>
                </a:r>
                <a:endParaRPr lang="en-GB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97" name="Gruppieren 2096"/>
            <p:cNvGrpSpPr/>
            <p:nvPr/>
          </p:nvGrpSpPr>
          <p:grpSpPr>
            <a:xfrm>
              <a:off x="8367545" y="1910679"/>
              <a:ext cx="1132256" cy="180050"/>
              <a:chOff x="4342907" y="1868123"/>
              <a:chExt cx="2745413" cy="360000"/>
            </a:xfrm>
          </p:grpSpPr>
          <p:sp>
            <p:nvSpPr>
              <p:cNvPr id="2098" name="Textplatzhalter 4"/>
              <p:cNvSpPr txBox="1">
                <a:spLocks/>
              </p:cNvSpPr>
              <p:nvPr/>
            </p:nvSpPr>
            <p:spPr>
              <a:xfrm flipV="1">
                <a:off x="4342907" y="1868123"/>
                <a:ext cx="2745413" cy="360000"/>
              </a:xfrm>
              <a:prstGeom prst="round1Rect">
                <a:avLst>
                  <a:gd name="adj" fmla="val 9715"/>
                </a:avLst>
              </a:prstGeom>
              <a:solidFill>
                <a:schemeClr val="accent1"/>
              </a:solidFill>
            </p:spPr>
            <p:txBody>
              <a:bodyPr vert="horz" lIns="72000" tIns="72000" rIns="72000" bIns="7200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9" name="Textplatzhalter 4"/>
              <p:cNvSpPr txBox="1">
                <a:spLocks/>
              </p:cNvSpPr>
              <p:nvPr/>
            </p:nvSpPr>
            <p:spPr>
              <a:xfrm>
                <a:off x="4342907" y="1868123"/>
                <a:ext cx="2745413" cy="360000"/>
              </a:xfrm>
              <a:prstGeom prst="rect">
                <a:avLst/>
              </a:prstGeom>
              <a:noFill/>
            </p:spPr>
            <p:txBody>
              <a:bodyPr vert="horz" lIns="72000" tIns="0" rIns="72000" bIns="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de-DE" sz="1050" dirty="0" smtClean="0">
                    <a:solidFill>
                      <a:schemeClr val="bg1"/>
                    </a:solidFill>
                  </a:rPr>
                  <a:t>Europe</a:t>
                </a:r>
                <a:endParaRPr lang="en-GB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18" name="Gruppieren 2217"/>
            <p:cNvGrpSpPr/>
            <p:nvPr/>
          </p:nvGrpSpPr>
          <p:grpSpPr>
            <a:xfrm>
              <a:off x="10013971" y="2594716"/>
              <a:ext cx="1132256" cy="180053"/>
              <a:chOff x="4342907" y="1868119"/>
              <a:chExt cx="2745413" cy="360004"/>
            </a:xfrm>
          </p:grpSpPr>
          <p:sp>
            <p:nvSpPr>
              <p:cNvPr id="2219" name="Textplatzhalter 4"/>
              <p:cNvSpPr txBox="1">
                <a:spLocks/>
              </p:cNvSpPr>
              <p:nvPr/>
            </p:nvSpPr>
            <p:spPr>
              <a:xfrm flipV="1">
                <a:off x="4342907" y="1868123"/>
                <a:ext cx="2745413" cy="360000"/>
              </a:xfrm>
              <a:prstGeom prst="round1Rect">
                <a:avLst>
                  <a:gd name="adj" fmla="val 9715"/>
                </a:avLst>
              </a:prstGeom>
              <a:solidFill>
                <a:schemeClr val="accent1"/>
              </a:solidFill>
            </p:spPr>
            <p:txBody>
              <a:bodyPr vert="horz" lIns="72000" tIns="72000" rIns="72000" bIns="7200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20" name="Textplatzhalter 4"/>
              <p:cNvSpPr txBox="1">
                <a:spLocks/>
              </p:cNvSpPr>
              <p:nvPr/>
            </p:nvSpPr>
            <p:spPr>
              <a:xfrm>
                <a:off x="4342907" y="1868119"/>
                <a:ext cx="2745413" cy="359998"/>
              </a:xfrm>
              <a:prstGeom prst="rect">
                <a:avLst/>
              </a:prstGeom>
              <a:noFill/>
            </p:spPr>
            <p:txBody>
              <a:bodyPr vert="horz" lIns="72000" tIns="0" rIns="72000" bIns="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de-DE" sz="1050" dirty="0" smtClean="0">
                    <a:solidFill>
                      <a:schemeClr val="bg1"/>
                    </a:solidFill>
                  </a:rPr>
                  <a:t>Asia &amp; Australia</a:t>
                </a:r>
                <a:endParaRPr lang="en-GB" sz="105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KISTERS at a </a:t>
            </a:r>
            <a:r>
              <a:rPr lang="en-AU" dirty="0" smtClean="0"/>
              <a:t>g</a:t>
            </a:r>
            <a:r>
              <a:rPr dirty="0" smtClean="0"/>
              <a:t>lance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108C813-F43A-4360-8CEF-49E0FD2B13D2}" type="slidenum">
              <a:rPr lang="de-DE" smtClean="0"/>
              <a:pPr/>
              <a:t>2</a:t>
            </a:fld>
            <a:endParaRPr lang="en-GB" dirty="0"/>
          </a:p>
        </p:txBody>
      </p:sp>
      <p:grpSp>
        <p:nvGrpSpPr>
          <p:cNvPr id="509" name="Gruppieren 508"/>
          <p:cNvGrpSpPr/>
          <p:nvPr/>
        </p:nvGrpSpPr>
        <p:grpSpPr>
          <a:xfrm>
            <a:off x="5877265" y="3854184"/>
            <a:ext cx="5716972" cy="2051721"/>
            <a:chOff x="5877265" y="3854184"/>
            <a:chExt cx="5716972" cy="2051721"/>
          </a:xfrm>
        </p:grpSpPr>
        <p:graphicFrame>
          <p:nvGraphicFramePr>
            <p:cNvPr id="507" name="Inhaltsplatzhalt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3050764"/>
                </p:ext>
              </p:extLst>
            </p:nvPr>
          </p:nvGraphicFramePr>
          <p:xfrm>
            <a:off x="5877265" y="4361655"/>
            <a:ext cx="5716972" cy="154425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93374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78323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919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0"/>
                          </a:spcBef>
                          <a:spcAft>
                            <a:spcPct val="25000"/>
                          </a:spcAft>
                          <a:buClrTx/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de-DE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rPr>
                          <a:t>Key Figures</a:t>
                        </a:r>
                      </a:p>
                    </a:txBody>
                    <a:tcPr marL="72000" marR="72000" marT="46800" anchor="ctr" horzOverflow="overflow">
                      <a:solidFill>
                        <a:schemeClr val="bg1">
                          <a:lumMod val="6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0"/>
                          </a:spcBef>
                          <a:spcAft>
                            <a:spcPct val="25000"/>
                          </a:spcAft>
                          <a:buClrTx/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de-DE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+mn-lt"/>
                          </a:rPr>
                          <a:t>2015</a:t>
                        </a:r>
                      </a:p>
                    </a:txBody>
                    <a:tcPr marL="72000" marR="72000" marT="46800" anchor="ctr" horzOverflow="overflow"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833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0"/>
                          </a:spcBef>
                          <a:spcAft>
                            <a:spcPct val="25000"/>
                          </a:spcAft>
                          <a:buClrTx/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de-DE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rPr>
                          <a:t>Number of Permanent Employees</a:t>
                        </a:r>
                      </a:p>
                    </a:txBody>
                    <a:tcPr marL="72000" marR="72000" marT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0"/>
                          </a:spcBef>
                          <a:spcAft>
                            <a:spcPct val="25000"/>
                          </a:spcAft>
                          <a:buClrTx/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de-DE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rPr>
                          <a:t>&gt; 500</a:t>
                        </a:r>
                      </a:p>
                    </a:txBody>
                    <a:tcPr marL="72000" marR="72000" marT="46800" anchor="ctr" horzOverflow="overflow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833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0"/>
                          </a:spcBef>
                          <a:spcAft>
                            <a:spcPct val="25000"/>
                          </a:spcAft>
                          <a:buClrTx/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de-DE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rPr>
                          <a:t>Number of Subsidiaries</a:t>
                        </a:r>
                      </a:p>
                    </a:txBody>
                    <a:tcPr marL="72000" marR="72000" marT="46800" anchor="ctr" horzOverflow="overflow">
                      <a:solidFill>
                        <a:srgbClr val="CDD6D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0"/>
                          </a:spcBef>
                          <a:spcAft>
                            <a:spcPct val="25000"/>
                          </a:spcAft>
                          <a:buClrTx/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de-DE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</a:rPr>
                          <a:t>13</a:t>
                        </a:r>
                      </a:p>
                    </a:txBody>
                    <a:tcPr marL="72000" marR="72000" marT="46800" anchor="ctr" horzOverflow="overflow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833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0"/>
                          </a:spcBef>
                          <a:spcAft>
                            <a:spcPct val="25000"/>
                          </a:spcAft>
                          <a:buClrTx/>
                          <a:buSzPct val="90000"/>
                          <a:buFont typeface="Wingdings" pitchFamily="2" charset="2"/>
                          <a:buNone/>
                          <a:tabLst/>
                        </a:pPr>
                        <a:endPara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endParaRPr>
                      </a:p>
                    </a:txBody>
                    <a:tcPr marL="72000" marR="72000" marT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10000"/>
                          </a:lnSpc>
                          <a:spcBef>
                            <a:spcPct val="0"/>
                          </a:spcBef>
                          <a:spcAft>
                            <a:spcPct val="25000"/>
                          </a:spcAft>
                          <a:buClrTx/>
                          <a:buSzPct val="90000"/>
                          <a:buFont typeface="Wingdings" pitchFamily="2" charset="2"/>
                          <a:buNone/>
                          <a:tabLst/>
                        </a:pPr>
                        <a:endPara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endParaRPr>
                      </a:p>
                    </a:txBody>
                    <a:tcPr marL="72000" marR="72000" marT="46800" anchor="ctr" horzOverflow="overflow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pSp>
          <p:nvGrpSpPr>
            <p:cNvPr id="521" name="Gruppieren 520"/>
            <p:cNvGrpSpPr/>
            <p:nvPr/>
          </p:nvGrpSpPr>
          <p:grpSpPr>
            <a:xfrm>
              <a:off x="5877265" y="3854184"/>
              <a:ext cx="5716972" cy="360000"/>
              <a:chOff x="4025901" y="6007803"/>
              <a:chExt cx="5716972" cy="360000"/>
            </a:xfrm>
          </p:grpSpPr>
          <p:sp>
            <p:nvSpPr>
              <p:cNvPr id="522" name="Textplatzhalter 4"/>
              <p:cNvSpPr txBox="1">
                <a:spLocks/>
              </p:cNvSpPr>
              <p:nvPr/>
            </p:nvSpPr>
            <p:spPr>
              <a:xfrm flipV="1">
                <a:off x="4025901" y="6007803"/>
                <a:ext cx="5716972" cy="360000"/>
              </a:xfrm>
              <a:prstGeom prst="round1Rect">
                <a:avLst>
                  <a:gd name="adj" fmla="val 9715"/>
                </a:avLst>
              </a:prstGeom>
              <a:solidFill>
                <a:schemeClr val="accent1"/>
              </a:solidFill>
            </p:spPr>
            <p:txBody>
              <a:bodyPr vert="horz" lIns="72000" tIns="72000" rIns="72000" bIns="7200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3" name="Textplatzhalter 4"/>
              <p:cNvSpPr txBox="1">
                <a:spLocks/>
              </p:cNvSpPr>
              <p:nvPr/>
            </p:nvSpPr>
            <p:spPr>
              <a:xfrm>
                <a:off x="5511681" y="6007803"/>
                <a:ext cx="2745413" cy="360000"/>
              </a:xfrm>
              <a:prstGeom prst="rect">
                <a:avLst/>
              </a:prstGeom>
              <a:noFill/>
            </p:spPr>
            <p:txBody>
              <a:bodyPr vert="horz" lIns="72000" tIns="0" rIns="72000" bIns="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de-DE" dirty="0" smtClean="0">
                    <a:solidFill>
                      <a:schemeClr val="bg1"/>
                    </a:solidFill>
                  </a:rPr>
                  <a:t>Corporate Figures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4" name="Gruppieren 533"/>
          <p:cNvGrpSpPr/>
          <p:nvPr/>
        </p:nvGrpSpPr>
        <p:grpSpPr>
          <a:xfrm>
            <a:off x="77693" y="3854996"/>
            <a:ext cx="5716972" cy="2345719"/>
            <a:chOff x="5877265" y="3854996"/>
            <a:chExt cx="5716972" cy="2345719"/>
          </a:xfrm>
        </p:grpSpPr>
        <p:grpSp>
          <p:nvGrpSpPr>
            <p:cNvPr id="487" name="Gruppieren 486"/>
            <p:cNvGrpSpPr/>
            <p:nvPr/>
          </p:nvGrpSpPr>
          <p:grpSpPr>
            <a:xfrm>
              <a:off x="8041085" y="4483681"/>
              <a:ext cx="1578826" cy="1717034"/>
              <a:chOff x="4482234" y="2143175"/>
              <a:chExt cx="3395288" cy="3692505"/>
            </a:xfrm>
          </p:grpSpPr>
          <p:sp>
            <p:nvSpPr>
              <p:cNvPr id="503" name="Textfeld 502"/>
              <p:cNvSpPr txBox="1"/>
              <p:nvPr/>
            </p:nvSpPr>
            <p:spPr>
              <a:xfrm>
                <a:off x="4482234" y="2143175"/>
                <a:ext cx="1483363" cy="653214"/>
              </a:xfrm>
              <a:prstGeom prst="rect">
                <a:avLst/>
              </a:prstGeom>
              <a:noFill/>
            </p:spPr>
            <p:txBody>
              <a:bodyPr wrap="square" lIns="72000" rIns="72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buSzPct val="90000"/>
                </a:lvl1pPr>
              </a:lstStyle>
              <a:p>
                <a:r>
                  <a:rPr lang="de-DE" sz="1050" dirty="0" smtClean="0">
                    <a:solidFill>
                      <a:schemeClr val="bg1"/>
                    </a:solidFill>
                  </a:rPr>
                  <a:t>Digital</a:t>
                </a:r>
                <a:r>
                  <a:rPr dirty="0"/>
                  <a:t/>
                </a:r>
                <a:br>
                  <a:rPr dirty="0"/>
                </a:br>
                <a:r>
                  <a:rPr lang="de-DE" sz="1050" dirty="0" smtClean="0">
                    <a:solidFill>
                      <a:schemeClr val="bg1"/>
                    </a:solidFill>
                  </a:rPr>
                  <a:t>solutions</a:t>
                </a:r>
                <a:endParaRPr lang="en-GB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4" name="Textfeld 503"/>
              <p:cNvSpPr txBox="1"/>
              <p:nvPr/>
            </p:nvSpPr>
            <p:spPr>
              <a:xfrm>
                <a:off x="5950878" y="2582211"/>
                <a:ext cx="1926644" cy="653214"/>
              </a:xfrm>
              <a:prstGeom prst="rect">
                <a:avLst/>
              </a:prstGeom>
              <a:noFill/>
            </p:spPr>
            <p:txBody>
              <a:bodyPr wrap="square" lIns="72000" rIns="72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buSzPct val="90000"/>
                  <a:defRPr>
                    <a:solidFill>
                      <a:schemeClr val="bg1"/>
                    </a:solidFill>
                  </a:defRPr>
                </a:lvl1pPr>
              </a:lstStyle>
              <a:p>
                <a:r>
                  <a:rPr lang="de-DE" sz="1050" dirty="0" smtClean="0"/>
                  <a:t>Energy management</a:t>
                </a:r>
                <a:endParaRPr lang="en-GB" sz="1050" dirty="0"/>
              </a:p>
            </p:txBody>
          </p:sp>
          <p:sp>
            <p:nvSpPr>
              <p:cNvPr id="505" name="Textfeld 504"/>
              <p:cNvSpPr txBox="1"/>
              <p:nvPr/>
            </p:nvSpPr>
            <p:spPr>
              <a:xfrm>
                <a:off x="4511724" y="5182466"/>
                <a:ext cx="1308874" cy="653214"/>
              </a:xfrm>
              <a:prstGeom prst="rect">
                <a:avLst/>
              </a:prstGeom>
              <a:noFill/>
            </p:spPr>
            <p:txBody>
              <a:bodyPr wrap="square" lIns="72000" rIns="72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buSzPct val="90000"/>
                </a:lvl1pPr>
              </a:lstStyle>
              <a:p>
                <a:r>
                  <a:rPr lang="de-DE" sz="1050" dirty="0" smtClean="0">
                    <a:solidFill>
                      <a:schemeClr val="bg1"/>
                    </a:solidFill>
                  </a:rPr>
                  <a:t>Air quality</a:t>
                </a:r>
                <a:endParaRPr lang="en-GB" sz="105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6" name="Gruppieren 525"/>
            <p:cNvGrpSpPr/>
            <p:nvPr/>
          </p:nvGrpSpPr>
          <p:grpSpPr>
            <a:xfrm>
              <a:off x="5877265" y="3854996"/>
              <a:ext cx="5716972" cy="360000"/>
              <a:chOff x="4025901" y="6007803"/>
              <a:chExt cx="5716972" cy="360000"/>
            </a:xfrm>
          </p:grpSpPr>
          <p:sp>
            <p:nvSpPr>
              <p:cNvPr id="527" name="Textplatzhalter 4"/>
              <p:cNvSpPr txBox="1">
                <a:spLocks/>
              </p:cNvSpPr>
              <p:nvPr/>
            </p:nvSpPr>
            <p:spPr>
              <a:xfrm flipV="1">
                <a:off x="4025901" y="6007803"/>
                <a:ext cx="5716972" cy="360000"/>
              </a:xfrm>
              <a:prstGeom prst="round1Rect">
                <a:avLst>
                  <a:gd name="adj" fmla="val 9715"/>
                </a:avLst>
              </a:prstGeom>
              <a:solidFill>
                <a:schemeClr val="accent1"/>
              </a:solidFill>
            </p:spPr>
            <p:txBody>
              <a:bodyPr vert="horz" lIns="72000" tIns="72000" rIns="72000" bIns="7200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8" name="Textplatzhalter 4"/>
              <p:cNvSpPr txBox="1">
                <a:spLocks/>
              </p:cNvSpPr>
              <p:nvPr/>
            </p:nvSpPr>
            <p:spPr>
              <a:xfrm>
                <a:off x="5357208" y="6007803"/>
                <a:ext cx="3054359" cy="360000"/>
              </a:xfrm>
              <a:prstGeom prst="rect">
                <a:avLst/>
              </a:prstGeom>
              <a:noFill/>
            </p:spPr>
            <p:txBody>
              <a:bodyPr vert="horz" lIns="72000" tIns="0" rIns="72000" bIns="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de-DE" dirty="0" smtClean="0">
                    <a:solidFill>
                      <a:schemeClr val="bg1"/>
                    </a:solidFill>
                  </a:rPr>
                  <a:t>Markets &amp; Software Products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29" name="Gruppieren 528"/>
          <p:cNvGrpSpPr/>
          <p:nvPr/>
        </p:nvGrpSpPr>
        <p:grpSpPr>
          <a:xfrm>
            <a:off x="5877265" y="1067400"/>
            <a:ext cx="5716972" cy="360000"/>
            <a:chOff x="4025901" y="6007803"/>
            <a:chExt cx="5716972" cy="360000"/>
          </a:xfrm>
        </p:grpSpPr>
        <p:sp>
          <p:nvSpPr>
            <p:cNvPr id="530" name="Textplatzhalter 4"/>
            <p:cNvSpPr txBox="1">
              <a:spLocks/>
            </p:cNvSpPr>
            <p:nvPr/>
          </p:nvSpPr>
          <p:spPr>
            <a:xfrm flipV="1">
              <a:off x="4025901" y="6007803"/>
              <a:ext cx="5716972" cy="360000"/>
            </a:xfrm>
            <a:prstGeom prst="round1Rect">
              <a:avLst>
                <a:gd name="adj" fmla="val 9715"/>
              </a:avLst>
            </a:prstGeom>
            <a:solidFill>
              <a:schemeClr val="accent1"/>
            </a:solidFill>
          </p:spPr>
          <p:txBody>
            <a:bodyPr vert="horz" lIns="72000" tIns="72000" rIns="72000" bIns="7200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accent1"/>
                </a:buClr>
                <a:buFontTx/>
                <a:buNone/>
              </a:lvl1pPr>
              <a:lvl2pPr marL="216000" lvl="1" indent="-21600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/>
              </a:lvl2pPr>
              <a:lvl3pPr marL="432000" lvl="2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3pPr>
              <a:lvl4pPr marL="648000" lvl="3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4pPr>
              <a:lvl5pPr marL="864000" lvl="4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531" name="Textplatzhalter 4"/>
            <p:cNvSpPr txBox="1">
              <a:spLocks/>
            </p:cNvSpPr>
            <p:nvPr/>
          </p:nvSpPr>
          <p:spPr>
            <a:xfrm>
              <a:off x="5511681" y="6007803"/>
              <a:ext cx="2745413" cy="360000"/>
            </a:xfrm>
            <a:prstGeom prst="rect">
              <a:avLst/>
            </a:prstGeom>
            <a:noFill/>
          </p:spPr>
          <p:txBody>
            <a:bodyPr vert="horz" lIns="72000" tIns="0" rIns="7200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accent1"/>
                </a:buClr>
                <a:buFontTx/>
                <a:buNone/>
              </a:lvl1pPr>
              <a:lvl2pPr marL="216000" lvl="1" indent="-21600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/>
              </a:lvl2pPr>
              <a:lvl3pPr marL="432000" lvl="2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3pPr>
              <a:lvl4pPr marL="648000" lvl="3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4pPr>
              <a:lvl5pPr marL="864000" lvl="4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A Strong Customer Base</a:t>
              </a:r>
            </a:p>
          </p:txBody>
        </p:sp>
      </p:grpSp>
      <p:grpSp>
        <p:nvGrpSpPr>
          <p:cNvPr id="516" name="Gruppieren 515"/>
          <p:cNvGrpSpPr/>
          <p:nvPr/>
        </p:nvGrpSpPr>
        <p:grpSpPr>
          <a:xfrm>
            <a:off x="71269" y="1067400"/>
            <a:ext cx="5716972" cy="360000"/>
            <a:chOff x="4025901" y="6007803"/>
            <a:chExt cx="5716972" cy="360000"/>
          </a:xfrm>
        </p:grpSpPr>
        <p:sp>
          <p:nvSpPr>
            <p:cNvPr id="517" name="Textplatzhalter 4"/>
            <p:cNvSpPr txBox="1">
              <a:spLocks/>
            </p:cNvSpPr>
            <p:nvPr/>
          </p:nvSpPr>
          <p:spPr>
            <a:xfrm flipV="1">
              <a:off x="4025901" y="6007803"/>
              <a:ext cx="5716972" cy="360000"/>
            </a:xfrm>
            <a:prstGeom prst="round1Rect">
              <a:avLst>
                <a:gd name="adj" fmla="val 9715"/>
              </a:avLst>
            </a:prstGeom>
            <a:solidFill>
              <a:schemeClr val="accent1"/>
            </a:solidFill>
          </p:spPr>
          <p:txBody>
            <a:bodyPr vert="horz" lIns="72000" tIns="72000" rIns="72000" bIns="7200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accent1"/>
                </a:buClr>
                <a:buFontTx/>
                <a:buNone/>
              </a:lvl1pPr>
              <a:lvl2pPr marL="216000" lvl="1" indent="-21600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/>
              </a:lvl2pPr>
              <a:lvl3pPr marL="432000" lvl="2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3pPr>
              <a:lvl4pPr marL="648000" lvl="3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4pPr>
              <a:lvl5pPr marL="864000" lvl="4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518" name="Textplatzhalter 4"/>
            <p:cNvSpPr txBox="1">
              <a:spLocks/>
            </p:cNvSpPr>
            <p:nvPr/>
          </p:nvSpPr>
          <p:spPr>
            <a:xfrm>
              <a:off x="5511681" y="6007803"/>
              <a:ext cx="2745413" cy="360000"/>
            </a:xfrm>
            <a:prstGeom prst="rect">
              <a:avLst/>
            </a:prstGeom>
            <a:noFill/>
          </p:spPr>
          <p:txBody>
            <a:bodyPr vert="horz" lIns="72000" tIns="0" rIns="72000" bIns="0" rtlCol="0" anchor="ctr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accent1"/>
                </a:buClr>
                <a:buFontTx/>
                <a:buNone/>
              </a:lvl1pPr>
              <a:lvl2pPr marL="216000" lvl="1" indent="-21600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/>
              </a:lvl2pPr>
              <a:lvl3pPr marL="432000" lvl="2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3pPr>
              <a:lvl4pPr marL="648000" lvl="3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4pPr>
              <a:lvl5pPr marL="864000" lvl="4" indent="-21600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The KISTERS Group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17578" y="1519043"/>
            <a:ext cx="5024356" cy="2277246"/>
            <a:chOff x="417578" y="1519043"/>
            <a:chExt cx="5024356" cy="2277246"/>
          </a:xfrm>
        </p:grpSpPr>
        <p:grpSp>
          <p:nvGrpSpPr>
            <p:cNvPr id="2605" name="Gruppieren 2604"/>
            <p:cNvGrpSpPr/>
            <p:nvPr/>
          </p:nvGrpSpPr>
          <p:grpSpPr>
            <a:xfrm>
              <a:off x="1022231" y="1519043"/>
              <a:ext cx="3499164" cy="2277246"/>
              <a:chOff x="1418944" y="2007134"/>
              <a:chExt cx="6306112" cy="4104000"/>
            </a:xfrm>
            <a:solidFill>
              <a:schemeClr val="bg2">
                <a:lumMod val="90000"/>
              </a:schemeClr>
            </a:solidFill>
          </p:grpSpPr>
          <p:grpSp>
            <p:nvGrpSpPr>
              <p:cNvPr id="2618" name="Gruppieren 2617"/>
              <p:cNvGrpSpPr/>
              <p:nvPr/>
            </p:nvGrpSpPr>
            <p:grpSpPr>
              <a:xfrm>
                <a:off x="3939601" y="4200440"/>
                <a:ext cx="1470476" cy="1376645"/>
                <a:chOff x="3939601" y="4200440"/>
                <a:chExt cx="1470476" cy="1376645"/>
              </a:xfrm>
              <a:grpFill/>
            </p:grpSpPr>
            <p:sp>
              <p:nvSpPr>
                <p:cNvPr id="2977" name="Freeform 93"/>
                <p:cNvSpPr>
                  <a:spLocks/>
                </p:cNvSpPr>
                <p:nvPr/>
              </p:nvSpPr>
              <p:spPr bwMode="auto">
                <a:xfrm>
                  <a:off x="4086905" y="4304197"/>
                  <a:ext cx="11377" cy="682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5" y="3"/>
                    </a:cxn>
                    <a:cxn ang="0">
                      <a:pos x="5" y="2"/>
                    </a:cxn>
                    <a:cxn ang="0">
                      <a:pos x="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8" name="Freeform 95"/>
                <p:cNvSpPr>
                  <a:spLocks/>
                </p:cNvSpPr>
                <p:nvPr/>
              </p:nvSpPr>
              <p:spPr bwMode="auto">
                <a:xfrm>
                  <a:off x="4144929" y="4392940"/>
                  <a:ext cx="9102" cy="682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2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9" name="Freeform 96"/>
                <p:cNvSpPr>
                  <a:spLocks/>
                </p:cNvSpPr>
                <p:nvPr/>
              </p:nvSpPr>
              <p:spPr bwMode="auto">
                <a:xfrm>
                  <a:off x="4136965" y="4402042"/>
                  <a:ext cx="10240" cy="1365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0" y="6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5" h="6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1" y="6"/>
                        <a:pt x="3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0" name="Freeform 97"/>
                <p:cNvSpPr>
                  <a:spLocks/>
                </p:cNvSpPr>
                <p:nvPr/>
              </p:nvSpPr>
              <p:spPr bwMode="auto">
                <a:xfrm>
                  <a:off x="4098282" y="4406593"/>
                  <a:ext cx="11377" cy="1137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1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1" name="Freeform 98"/>
                <p:cNvSpPr>
                  <a:spLocks/>
                </p:cNvSpPr>
                <p:nvPr/>
              </p:nvSpPr>
              <p:spPr bwMode="auto">
                <a:xfrm>
                  <a:off x="4089181" y="4413419"/>
                  <a:ext cx="6826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2" name="Freeform 99"/>
                <p:cNvSpPr>
                  <a:spLocks/>
                </p:cNvSpPr>
                <p:nvPr/>
              </p:nvSpPr>
              <p:spPr bwMode="auto">
                <a:xfrm>
                  <a:off x="4077803" y="4399766"/>
                  <a:ext cx="6826" cy="455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3" name="Freeform 100"/>
                <p:cNvSpPr>
                  <a:spLocks/>
                </p:cNvSpPr>
                <p:nvPr/>
              </p:nvSpPr>
              <p:spPr bwMode="auto">
                <a:xfrm>
                  <a:off x="4077803" y="4417970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4" name="Freeform 101"/>
                <p:cNvSpPr>
                  <a:spLocks/>
                </p:cNvSpPr>
                <p:nvPr/>
              </p:nvSpPr>
              <p:spPr bwMode="auto">
                <a:xfrm>
                  <a:off x="4114210" y="4413419"/>
                  <a:ext cx="9102" cy="910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3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5" name="Line 265"/>
                <p:cNvSpPr>
                  <a:spLocks noChangeShapeType="1"/>
                </p:cNvSpPr>
                <p:nvPr/>
              </p:nvSpPr>
              <p:spPr bwMode="auto">
                <a:xfrm>
                  <a:off x="4283731" y="4443000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6" name="Line 266"/>
                <p:cNvSpPr>
                  <a:spLocks noChangeShapeType="1"/>
                </p:cNvSpPr>
                <p:nvPr/>
              </p:nvSpPr>
              <p:spPr bwMode="auto">
                <a:xfrm>
                  <a:off x="4283731" y="4443000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7" name="Freeform 393"/>
                <p:cNvSpPr>
                  <a:spLocks/>
                </p:cNvSpPr>
                <p:nvPr/>
              </p:nvSpPr>
              <p:spPr bwMode="auto">
                <a:xfrm>
                  <a:off x="5394149" y="5243957"/>
                  <a:ext cx="15928" cy="13653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2" y="1"/>
                    </a:cxn>
                    <a:cxn ang="0">
                      <a:pos x="0" y="5"/>
                    </a:cxn>
                    <a:cxn ang="0">
                      <a:pos x="4" y="6"/>
                    </a:cxn>
                    <a:cxn ang="0">
                      <a:pos x="6" y="3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7" h="6">
                      <a:moveTo>
                        <a:pt x="6" y="2"/>
                      </a:move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2" y="1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1" y="6"/>
                        <a:pt x="3" y="6"/>
                        <a:pt x="4" y="6"/>
                      </a:cubicBezTo>
                      <a:cubicBezTo>
                        <a:pt x="6" y="6"/>
                        <a:pt x="7" y="4"/>
                        <a:pt x="6" y="3"/>
                      </a:cubicBezTo>
                      <a:lnTo>
                        <a:pt x="6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8" name="Freeform 401"/>
                <p:cNvSpPr>
                  <a:spLocks/>
                </p:cNvSpPr>
                <p:nvPr/>
              </p:nvSpPr>
              <p:spPr bwMode="auto">
                <a:xfrm>
                  <a:off x="5322472" y="5002759"/>
                  <a:ext cx="6826" cy="6826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2" y="3"/>
                        <a:pt x="1" y="2"/>
                        <a:pt x="0" y="2"/>
                      </a:cubicBezTo>
                      <a:cubicBezTo>
                        <a:pt x="0" y="1"/>
                        <a:pt x="0" y="0"/>
                        <a:pt x="2" y="0"/>
                      </a:cubicBezTo>
                      <a:cubicBezTo>
                        <a:pt x="3" y="0"/>
                        <a:pt x="3" y="1"/>
                        <a:pt x="3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9" name="Freeform 402"/>
                <p:cNvSpPr>
                  <a:spLocks/>
                </p:cNvSpPr>
                <p:nvPr/>
              </p:nvSpPr>
              <p:spPr bwMode="auto">
                <a:xfrm>
                  <a:off x="5329298" y="4998209"/>
                  <a:ext cx="2275" cy="1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0" name="Freeform 403"/>
                <p:cNvSpPr>
                  <a:spLocks/>
                </p:cNvSpPr>
                <p:nvPr/>
              </p:nvSpPr>
              <p:spPr bwMode="auto">
                <a:xfrm>
                  <a:off x="5322472" y="4993658"/>
                  <a:ext cx="4551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1" name="Freeform 270"/>
                <p:cNvSpPr>
                  <a:spLocks noEditPoints="1"/>
                </p:cNvSpPr>
                <p:nvPr/>
              </p:nvSpPr>
              <p:spPr bwMode="auto">
                <a:xfrm>
                  <a:off x="5119420" y="4690799"/>
                  <a:ext cx="183174" cy="257125"/>
                </a:xfrm>
                <a:custGeom>
                  <a:avLst/>
                  <a:gdLst/>
                  <a:ahLst/>
                  <a:cxnLst>
                    <a:cxn ang="0">
                      <a:pos x="46" y="37"/>
                    </a:cxn>
                    <a:cxn ang="0">
                      <a:pos x="79" y="5"/>
                    </a:cxn>
                    <a:cxn ang="0">
                      <a:pos x="74" y="9"/>
                    </a:cxn>
                    <a:cxn ang="0">
                      <a:pos x="64" y="11"/>
                    </a:cxn>
                    <a:cxn ang="0">
                      <a:pos x="57" y="12"/>
                    </a:cxn>
                    <a:cxn ang="0">
                      <a:pos x="50" y="12"/>
                    </a:cxn>
                    <a:cxn ang="0">
                      <a:pos x="47" y="14"/>
                    </a:cxn>
                    <a:cxn ang="0">
                      <a:pos x="41" y="15"/>
                    </a:cxn>
                    <a:cxn ang="0">
                      <a:pos x="36" y="17"/>
                    </a:cxn>
                    <a:cxn ang="0">
                      <a:pos x="26" y="17"/>
                    </a:cxn>
                    <a:cxn ang="0">
                      <a:pos x="20" y="12"/>
                    </a:cxn>
                    <a:cxn ang="0">
                      <a:pos x="20" y="6"/>
                    </a:cxn>
                    <a:cxn ang="0">
                      <a:pos x="18" y="1"/>
                    </a:cxn>
                    <a:cxn ang="0">
                      <a:pos x="16" y="1"/>
                    </a:cxn>
                    <a:cxn ang="0">
                      <a:pos x="11" y="1"/>
                    </a:cxn>
                    <a:cxn ang="0">
                      <a:pos x="9" y="6"/>
                    </a:cxn>
                    <a:cxn ang="0">
                      <a:pos x="13" y="13"/>
                    </a:cxn>
                    <a:cxn ang="0">
                      <a:pos x="14" y="17"/>
                    </a:cxn>
                    <a:cxn ang="0">
                      <a:pos x="46" y="37"/>
                    </a:cxn>
                    <a:cxn ang="0">
                      <a:pos x="30" y="62"/>
                    </a:cxn>
                    <a:cxn ang="0">
                      <a:pos x="21" y="62"/>
                    </a:cxn>
                    <a:cxn ang="0">
                      <a:pos x="18" y="63"/>
                    </a:cxn>
                    <a:cxn ang="0">
                      <a:pos x="16" y="65"/>
                    </a:cxn>
                    <a:cxn ang="0">
                      <a:pos x="12" y="67"/>
                    </a:cxn>
                    <a:cxn ang="0">
                      <a:pos x="9" y="68"/>
                    </a:cxn>
                    <a:cxn ang="0">
                      <a:pos x="7" y="69"/>
                    </a:cxn>
                    <a:cxn ang="0">
                      <a:pos x="0" y="78"/>
                    </a:cxn>
                    <a:cxn ang="0">
                      <a:pos x="3" y="113"/>
                    </a:cxn>
                    <a:cxn ang="0">
                      <a:pos x="8" y="109"/>
                    </a:cxn>
                    <a:cxn ang="0">
                      <a:pos x="12" y="104"/>
                    </a:cxn>
                    <a:cxn ang="0">
                      <a:pos x="15" y="101"/>
                    </a:cxn>
                    <a:cxn ang="0">
                      <a:pos x="19" y="98"/>
                    </a:cxn>
                    <a:cxn ang="0">
                      <a:pos x="26" y="91"/>
                    </a:cxn>
                    <a:cxn ang="0">
                      <a:pos x="39" y="82"/>
                    </a:cxn>
                    <a:cxn ang="0">
                      <a:pos x="44" y="78"/>
                    </a:cxn>
                    <a:cxn ang="0">
                      <a:pos x="52" y="70"/>
                    </a:cxn>
                    <a:cxn ang="0">
                      <a:pos x="55" y="65"/>
                    </a:cxn>
                    <a:cxn ang="0">
                      <a:pos x="61" y="58"/>
                    </a:cxn>
                    <a:cxn ang="0">
                      <a:pos x="64" y="53"/>
                    </a:cxn>
                    <a:cxn ang="0">
                      <a:pos x="66" y="47"/>
                    </a:cxn>
                    <a:cxn ang="0">
                      <a:pos x="68" y="44"/>
                    </a:cxn>
                    <a:cxn ang="0">
                      <a:pos x="70" y="40"/>
                    </a:cxn>
                    <a:cxn ang="0">
                      <a:pos x="73" y="34"/>
                    </a:cxn>
                    <a:cxn ang="0">
                      <a:pos x="77" y="29"/>
                    </a:cxn>
                    <a:cxn ang="0">
                      <a:pos x="78" y="27"/>
                    </a:cxn>
                    <a:cxn ang="0">
                      <a:pos x="79" y="22"/>
                    </a:cxn>
                    <a:cxn ang="0">
                      <a:pos x="80" y="17"/>
                    </a:cxn>
                    <a:cxn ang="0">
                      <a:pos x="80" y="11"/>
                    </a:cxn>
                  </a:cxnLst>
                  <a:rect l="0" t="0" r="r" b="b"/>
                  <a:pathLst>
                    <a:path w="82" h="115">
                      <a:moveTo>
                        <a:pt x="46" y="37"/>
                      </a:moveTo>
                      <a:cubicBezTo>
                        <a:pt x="45" y="37"/>
                        <a:pt x="45" y="37"/>
                        <a:pt x="44" y="37"/>
                      </a:cubicBezTo>
                      <a:cubicBezTo>
                        <a:pt x="45" y="37"/>
                        <a:pt x="46" y="37"/>
                        <a:pt x="46" y="37"/>
                      </a:cubicBezTo>
                      <a:moveTo>
                        <a:pt x="81" y="8"/>
                      </a:moveTo>
                      <a:cubicBezTo>
                        <a:pt x="81" y="7"/>
                        <a:pt x="81" y="7"/>
                        <a:pt x="81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78" y="5"/>
                        <a:pt x="77" y="6"/>
                        <a:pt x="77" y="6"/>
                      </a:cubicBezTo>
                      <a:cubicBezTo>
                        <a:pt x="76" y="7"/>
                        <a:pt x="75" y="7"/>
                        <a:pt x="75" y="8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3" y="9"/>
                        <a:pt x="71" y="10"/>
                        <a:pt x="70" y="10"/>
                      </a:cubicBezTo>
                      <a:cubicBezTo>
                        <a:pt x="69" y="10"/>
                        <a:pt x="68" y="10"/>
                        <a:pt x="67" y="10"/>
                      </a:cubicBezTo>
                      <a:cubicBezTo>
                        <a:pt x="66" y="10"/>
                        <a:pt x="65" y="11"/>
                        <a:pt x="64" y="11"/>
                      </a:cubicBezTo>
                      <a:cubicBezTo>
                        <a:pt x="63" y="11"/>
                        <a:pt x="62" y="11"/>
                        <a:pt x="62" y="11"/>
                      </a:cubicBezTo>
                      <a:cubicBezTo>
                        <a:pt x="61" y="10"/>
                        <a:pt x="61" y="10"/>
                        <a:pt x="60" y="11"/>
                      </a:cubicBezTo>
                      <a:cubicBezTo>
                        <a:pt x="59" y="11"/>
                        <a:pt x="58" y="11"/>
                        <a:pt x="57" y="12"/>
                      </a:cubicBezTo>
                      <a:cubicBezTo>
                        <a:pt x="56" y="12"/>
                        <a:pt x="56" y="12"/>
                        <a:pt x="55" y="12"/>
                      </a:cubicBezTo>
                      <a:cubicBezTo>
                        <a:pt x="54" y="13"/>
                        <a:pt x="53" y="13"/>
                        <a:pt x="52" y="12"/>
                      </a:cubicBezTo>
                      <a:cubicBezTo>
                        <a:pt x="52" y="12"/>
                        <a:pt x="51" y="12"/>
                        <a:pt x="50" y="12"/>
                      </a:cubicBezTo>
                      <a:cubicBezTo>
                        <a:pt x="50" y="12"/>
                        <a:pt x="49" y="12"/>
                        <a:pt x="49" y="12"/>
                      </a:cubicBezTo>
                      <a:cubicBezTo>
                        <a:pt x="48" y="12"/>
                        <a:pt x="48" y="13"/>
                        <a:pt x="48" y="13"/>
                      </a:cubicBezTo>
                      <a:cubicBezTo>
                        <a:pt x="48" y="14"/>
                        <a:pt x="47" y="14"/>
                        <a:pt x="47" y="14"/>
                      </a:cubicBezTo>
                      <a:cubicBezTo>
                        <a:pt x="46" y="15"/>
                        <a:pt x="46" y="15"/>
                        <a:pt x="46" y="15"/>
                      </a:cubicBezTo>
                      <a:cubicBezTo>
                        <a:pt x="45" y="15"/>
                        <a:pt x="44" y="15"/>
                        <a:pt x="43" y="15"/>
                      </a:cubicBezTo>
                      <a:cubicBezTo>
                        <a:pt x="42" y="15"/>
                        <a:pt x="41" y="15"/>
                        <a:pt x="41" y="15"/>
                      </a:cubicBezTo>
                      <a:cubicBezTo>
                        <a:pt x="40" y="15"/>
                        <a:pt x="39" y="14"/>
                        <a:pt x="39" y="15"/>
                      </a:cubicBezTo>
                      <a:cubicBezTo>
                        <a:pt x="38" y="15"/>
                        <a:pt x="37" y="15"/>
                        <a:pt x="37" y="16"/>
                      </a:cubicBezTo>
                      <a:cubicBezTo>
                        <a:pt x="36" y="16"/>
                        <a:pt x="36" y="17"/>
                        <a:pt x="36" y="17"/>
                      </a:cubicBezTo>
                      <a:cubicBezTo>
                        <a:pt x="35" y="17"/>
                        <a:pt x="34" y="17"/>
                        <a:pt x="34" y="17"/>
                      </a:cubicBezTo>
                      <a:cubicBezTo>
                        <a:pt x="33" y="17"/>
                        <a:pt x="32" y="18"/>
                        <a:pt x="31" y="18"/>
                      </a:cubicBezTo>
                      <a:cubicBezTo>
                        <a:pt x="28" y="19"/>
                        <a:pt x="29" y="18"/>
                        <a:pt x="26" y="17"/>
                      </a:cubicBezTo>
                      <a:cubicBezTo>
                        <a:pt x="24" y="17"/>
                        <a:pt x="23" y="16"/>
                        <a:pt x="22" y="15"/>
                      </a:cubicBezTo>
                      <a:cubicBezTo>
                        <a:pt x="22" y="15"/>
                        <a:pt x="22" y="14"/>
                        <a:pt x="21" y="13"/>
                      </a:cubicBezTo>
                      <a:cubicBezTo>
                        <a:pt x="21" y="13"/>
                        <a:pt x="21" y="13"/>
                        <a:pt x="20" y="12"/>
                      </a:cubicBezTo>
                      <a:cubicBezTo>
                        <a:pt x="20" y="12"/>
                        <a:pt x="20" y="11"/>
                        <a:pt x="20" y="11"/>
                      </a:cubicBezTo>
                      <a:cubicBezTo>
                        <a:pt x="20" y="10"/>
                        <a:pt x="18" y="9"/>
                        <a:pt x="19" y="7"/>
                      </a:cubicBezTo>
                      <a:cubicBezTo>
                        <a:pt x="19" y="7"/>
                        <a:pt x="19" y="6"/>
                        <a:pt x="20" y="6"/>
                      </a:cubicBezTo>
                      <a:cubicBezTo>
                        <a:pt x="20" y="5"/>
                        <a:pt x="20" y="5"/>
                        <a:pt x="20" y="4"/>
                      </a:cubicBezTo>
                      <a:cubicBezTo>
                        <a:pt x="19" y="4"/>
                        <a:pt x="19" y="3"/>
                        <a:pt x="19" y="2"/>
                      </a:cubicBezTo>
                      <a:cubicBezTo>
                        <a:pt x="18" y="2"/>
                        <a:pt x="18" y="1"/>
                        <a:pt x="18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1"/>
                      </a:cubicBezTo>
                      <a:cubicBezTo>
                        <a:pt x="15" y="1"/>
                        <a:pt x="15" y="1"/>
                        <a:pt x="15" y="2"/>
                      </a:cubicBezTo>
                      <a:cubicBezTo>
                        <a:pt x="14" y="2"/>
                        <a:pt x="12" y="2"/>
                        <a:pt x="12" y="2"/>
                      </a:cubicBezTo>
                      <a:cubicBezTo>
                        <a:pt x="11" y="2"/>
                        <a:pt x="11" y="1"/>
                        <a:pt x="11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0" y="3"/>
                        <a:pt x="10" y="2"/>
                        <a:pt x="11" y="3"/>
                      </a:cubicBezTo>
                      <a:cubicBezTo>
                        <a:pt x="11" y="4"/>
                        <a:pt x="8" y="6"/>
                        <a:pt x="9" y="6"/>
                      </a:cubicBezTo>
                      <a:cubicBezTo>
                        <a:pt x="10" y="7"/>
                        <a:pt x="7" y="11"/>
                        <a:pt x="8" y="12"/>
                      </a:cubicBezTo>
                      <a:cubicBezTo>
                        <a:pt x="8" y="13"/>
                        <a:pt x="11" y="12"/>
                        <a:pt x="11" y="12"/>
                      </a:cubicBezTo>
                      <a:cubicBezTo>
                        <a:pt x="12" y="13"/>
                        <a:pt x="13" y="12"/>
                        <a:pt x="13" y="13"/>
                      </a:cubicBezTo>
                      <a:cubicBezTo>
                        <a:pt x="13" y="13"/>
                        <a:pt x="15" y="13"/>
                        <a:pt x="15" y="14"/>
                      </a:cubicBezTo>
                      <a:cubicBezTo>
                        <a:pt x="15" y="14"/>
                        <a:pt x="15" y="15"/>
                        <a:pt x="15" y="16"/>
                      </a:cubicBezTo>
                      <a:cubicBezTo>
                        <a:pt x="15" y="16"/>
                        <a:pt x="14" y="16"/>
                        <a:pt x="14" y="17"/>
                      </a:cubicBezTo>
                      <a:cubicBezTo>
                        <a:pt x="14" y="18"/>
                        <a:pt x="15" y="18"/>
                        <a:pt x="15" y="18"/>
                      </a:cubicBezTo>
                      <a:cubicBezTo>
                        <a:pt x="15" y="19"/>
                        <a:pt x="18" y="25"/>
                        <a:pt x="20" y="26"/>
                      </a:cubicBezTo>
                      <a:cubicBezTo>
                        <a:pt x="24" y="29"/>
                        <a:pt x="46" y="37"/>
                        <a:pt x="46" y="37"/>
                      </a:cubicBezTo>
                      <a:cubicBezTo>
                        <a:pt x="48" y="38"/>
                        <a:pt x="54" y="38"/>
                        <a:pt x="56" y="38"/>
                      </a:cubicBezTo>
                      <a:cubicBezTo>
                        <a:pt x="55" y="38"/>
                        <a:pt x="33" y="60"/>
                        <a:pt x="32" y="61"/>
                      </a:cubicBezTo>
                      <a:cubicBezTo>
                        <a:pt x="31" y="62"/>
                        <a:pt x="31" y="62"/>
                        <a:pt x="30" y="62"/>
                      </a:cubicBezTo>
                      <a:cubicBezTo>
                        <a:pt x="29" y="62"/>
                        <a:pt x="28" y="62"/>
                        <a:pt x="27" y="62"/>
                      </a:cubicBezTo>
                      <a:cubicBezTo>
                        <a:pt x="25" y="62"/>
                        <a:pt x="24" y="62"/>
                        <a:pt x="22" y="62"/>
                      </a:cubicBezTo>
                      <a:cubicBezTo>
                        <a:pt x="22" y="62"/>
                        <a:pt x="21" y="62"/>
                        <a:pt x="21" y="62"/>
                      </a:cubicBezTo>
                      <a:cubicBezTo>
                        <a:pt x="21" y="62"/>
                        <a:pt x="21" y="62"/>
                        <a:pt x="20" y="63"/>
                      </a:cubicBezTo>
                      <a:cubicBezTo>
                        <a:pt x="20" y="63"/>
                        <a:pt x="19" y="63"/>
                        <a:pt x="19" y="63"/>
                      </a:cubicBezTo>
                      <a:cubicBezTo>
                        <a:pt x="19" y="63"/>
                        <a:pt x="18" y="63"/>
                        <a:pt x="18" y="63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7" y="63"/>
                        <a:pt x="17" y="64"/>
                        <a:pt x="17" y="65"/>
                      </a:cubicBezTo>
                      <a:cubicBezTo>
                        <a:pt x="17" y="65"/>
                        <a:pt x="16" y="65"/>
                        <a:pt x="16" y="65"/>
                      </a:cubicBezTo>
                      <a:cubicBezTo>
                        <a:pt x="16" y="65"/>
                        <a:pt x="16" y="65"/>
                        <a:pt x="16" y="66"/>
                      </a:cubicBezTo>
                      <a:cubicBezTo>
                        <a:pt x="15" y="66"/>
                        <a:pt x="15" y="67"/>
                        <a:pt x="15" y="67"/>
                      </a:cubicBezTo>
                      <a:cubicBezTo>
                        <a:pt x="14" y="68"/>
                        <a:pt x="12" y="67"/>
                        <a:pt x="12" y="67"/>
                      </a:cubicBezTo>
                      <a:cubicBezTo>
                        <a:pt x="11" y="67"/>
                        <a:pt x="11" y="67"/>
                        <a:pt x="10" y="67"/>
                      </a:cubicBezTo>
                      <a:cubicBezTo>
                        <a:pt x="10" y="68"/>
                        <a:pt x="10" y="68"/>
                        <a:pt x="10" y="68"/>
                      </a:cubicBezTo>
                      <a:cubicBezTo>
                        <a:pt x="10" y="68"/>
                        <a:pt x="10" y="68"/>
                        <a:pt x="9" y="68"/>
                      </a:cubicBezTo>
                      <a:cubicBezTo>
                        <a:pt x="9" y="68"/>
                        <a:pt x="9" y="68"/>
                        <a:pt x="8" y="68"/>
                      </a:cubicBezTo>
                      <a:cubicBezTo>
                        <a:pt x="8" y="68"/>
                        <a:pt x="8" y="69"/>
                        <a:pt x="8" y="69"/>
                      </a:cubicBezTo>
                      <a:cubicBezTo>
                        <a:pt x="7" y="69"/>
                        <a:pt x="7" y="69"/>
                        <a:pt x="7" y="69"/>
                      </a:cubicBezTo>
                      <a:cubicBezTo>
                        <a:pt x="6" y="71"/>
                        <a:pt x="6" y="72"/>
                        <a:pt x="5" y="74"/>
                      </a:cubicBezTo>
                      <a:cubicBezTo>
                        <a:pt x="4" y="75"/>
                        <a:pt x="4" y="75"/>
                        <a:pt x="3" y="76"/>
                      </a:cubicBezTo>
                      <a:cubicBezTo>
                        <a:pt x="2" y="77"/>
                        <a:pt x="0" y="77"/>
                        <a:pt x="0" y="78"/>
                      </a:cubicBezTo>
                      <a:cubicBezTo>
                        <a:pt x="0" y="79"/>
                        <a:pt x="0" y="107"/>
                        <a:pt x="0" y="108"/>
                      </a:cubicBezTo>
                      <a:cubicBezTo>
                        <a:pt x="0" y="109"/>
                        <a:pt x="1" y="111"/>
                        <a:pt x="2" y="111"/>
                      </a:cubicBezTo>
                      <a:cubicBezTo>
                        <a:pt x="2" y="112"/>
                        <a:pt x="3" y="113"/>
                        <a:pt x="3" y="113"/>
                      </a:cubicBezTo>
                      <a:cubicBezTo>
                        <a:pt x="4" y="114"/>
                        <a:pt x="5" y="115"/>
                        <a:pt x="5" y="114"/>
                      </a:cubicBezTo>
                      <a:cubicBezTo>
                        <a:pt x="6" y="113"/>
                        <a:pt x="6" y="113"/>
                        <a:pt x="7" y="112"/>
                      </a:cubicBezTo>
                      <a:cubicBezTo>
                        <a:pt x="7" y="111"/>
                        <a:pt x="8" y="110"/>
                        <a:pt x="8" y="109"/>
                      </a:cubicBezTo>
                      <a:cubicBezTo>
                        <a:pt x="9" y="108"/>
                        <a:pt x="9" y="108"/>
                        <a:pt x="10" y="107"/>
                      </a:cubicBezTo>
                      <a:cubicBezTo>
                        <a:pt x="10" y="107"/>
                        <a:pt x="10" y="106"/>
                        <a:pt x="11" y="105"/>
                      </a:cubicBezTo>
                      <a:cubicBezTo>
                        <a:pt x="11" y="105"/>
                        <a:pt x="12" y="105"/>
                        <a:pt x="12" y="104"/>
                      </a:cubicBezTo>
                      <a:cubicBezTo>
                        <a:pt x="13" y="104"/>
                        <a:pt x="13" y="103"/>
                        <a:pt x="13" y="103"/>
                      </a:cubicBezTo>
                      <a:cubicBezTo>
                        <a:pt x="13" y="102"/>
                        <a:pt x="14" y="102"/>
                        <a:pt x="14" y="102"/>
                      </a:cubicBezTo>
                      <a:cubicBezTo>
                        <a:pt x="14" y="102"/>
                        <a:pt x="15" y="101"/>
                        <a:pt x="15" y="101"/>
                      </a:cubicBezTo>
                      <a:cubicBezTo>
                        <a:pt x="15" y="101"/>
                        <a:pt x="15" y="100"/>
                        <a:pt x="15" y="100"/>
                      </a:cubicBezTo>
                      <a:cubicBezTo>
                        <a:pt x="16" y="99"/>
                        <a:pt x="16" y="99"/>
                        <a:pt x="17" y="99"/>
                      </a:cubicBezTo>
                      <a:cubicBezTo>
                        <a:pt x="18" y="98"/>
                        <a:pt x="18" y="98"/>
                        <a:pt x="19" y="98"/>
                      </a:cubicBezTo>
                      <a:cubicBezTo>
                        <a:pt x="19" y="98"/>
                        <a:pt x="20" y="97"/>
                        <a:pt x="20" y="96"/>
                      </a:cubicBezTo>
                      <a:cubicBezTo>
                        <a:pt x="21" y="96"/>
                        <a:pt x="22" y="95"/>
                        <a:pt x="22" y="94"/>
                      </a:cubicBezTo>
                      <a:cubicBezTo>
                        <a:pt x="23" y="93"/>
                        <a:pt x="24" y="92"/>
                        <a:pt x="26" y="91"/>
                      </a:cubicBezTo>
                      <a:cubicBezTo>
                        <a:pt x="28" y="90"/>
                        <a:pt x="30" y="88"/>
                        <a:pt x="33" y="86"/>
                      </a:cubicBezTo>
                      <a:cubicBezTo>
                        <a:pt x="34" y="86"/>
                        <a:pt x="36" y="85"/>
                        <a:pt x="37" y="84"/>
                      </a:cubicBezTo>
                      <a:cubicBezTo>
                        <a:pt x="38" y="83"/>
                        <a:pt x="38" y="83"/>
                        <a:pt x="39" y="82"/>
                      </a:cubicBezTo>
                      <a:cubicBezTo>
                        <a:pt x="40" y="82"/>
                        <a:pt x="41" y="82"/>
                        <a:pt x="41" y="81"/>
                      </a:cubicBezTo>
                      <a:cubicBezTo>
                        <a:pt x="42" y="80"/>
                        <a:pt x="42" y="80"/>
                        <a:pt x="43" y="79"/>
                      </a:cubicBezTo>
                      <a:cubicBezTo>
                        <a:pt x="43" y="79"/>
                        <a:pt x="44" y="78"/>
                        <a:pt x="44" y="78"/>
                      </a:cubicBezTo>
                      <a:cubicBezTo>
                        <a:pt x="45" y="77"/>
                        <a:pt x="46" y="76"/>
                        <a:pt x="47" y="75"/>
                      </a:cubicBezTo>
                      <a:cubicBezTo>
                        <a:pt x="48" y="74"/>
                        <a:pt x="49" y="73"/>
                        <a:pt x="50" y="72"/>
                      </a:cubicBezTo>
                      <a:cubicBezTo>
                        <a:pt x="51" y="71"/>
                        <a:pt x="51" y="71"/>
                        <a:pt x="52" y="70"/>
                      </a:cubicBezTo>
                      <a:cubicBezTo>
                        <a:pt x="52" y="69"/>
                        <a:pt x="53" y="69"/>
                        <a:pt x="53" y="69"/>
                      </a:cubicBezTo>
                      <a:cubicBezTo>
                        <a:pt x="53" y="68"/>
                        <a:pt x="53" y="68"/>
                        <a:pt x="54" y="67"/>
                      </a:cubicBezTo>
                      <a:cubicBezTo>
                        <a:pt x="54" y="66"/>
                        <a:pt x="55" y="66"/>
                        <a:pt x="55" y="65"/>
                      </a:cubicBezTo>
                      <a:cubicBezTo>
                        <a:pt x="56" y="64"/>
                        <a:pt x="56" y="63"/>
                        <a:pt x="57" y="62"/>
                      </a:cubicBezTo>
                      <a:cubicBezTo>
                        <a:pt x="58" y="61"/>
                        <a:pt x="59" y="61"/>
                        <a:pt x="59" y="60"/>
                      </a:cubicBezTo>
                      <a:cubicBezTo>
                        <a:pt x="60" y="60"/>
                        <a:pt x="60" y="59"/>
                        <a:pt x="61" y="58"/>
                      </a:cubicBezTo>
                      <a:cubicBezTo>
                        <a:pt x="61" y="58"/>
                        <a:pt x="62" y="57"/>
                        <a:pt x="62" y="57"/>
                      </a:cubicBezTo>
                      <a:cubicBezTo>
                        <a:pt x="62" y="56"/>
                        <a:pt x="63" y="55"/>
                        <a:pt x="63" y="54"/>
                      </a:cubicBezTo>
                      <a:cubicBezTo>
                        <a:pt x="63" y="54"/>
                        <a:pt x="64" y="53"/>
                        <a:pt x="64" y="53"/>
                      </a:cubicBezTo>
                      <a:cubicBezTo>
                        <a:pt x="65" y="52"/>
                        <a:pt x="65" y="52"/>
                        <a:pt x="65" y="51"/>
                      </a:cubicBezTo>
                      <a:cubicBezTo>
                        <a:pt x="65" y="50"/>
                        <a:pt x="65" y="49"/>
                        <a:pt x="66" y="49"/>
                      </a:cubicBezTo>
                      <a:cubicBezTo>
                        <a:pt x="66" y="48"/>
                        <a:pt x="66" y="48"/>
                        <a:pt x="66" y="47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66" y="45"/>
                        <a:pt x="67" y="45"/>
                        <a:pt x="67" y="45"/>
                      </a:cubicBezTo>
                      <a:cubicBezTo>
                        <a:pt x="67" y="44"/>
                        <a:pt x="68" y="44"/>
                        <a:pt x="68" y="44"/>
                      </a:cubicBezTo>
                      <a:cubicBezTo>
                        <a:pt x="68" y="43"/>
                        <a:pt x="69" y="42"/>
                        <a:pt x="69" y="42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70" y="40"/>
                        <a:pt x="70" y="40"/>
                        <a:pt x="70" y="40"/>
                      </a:cubicBezTo>
                      <a:cubicBezTo>
                        <a:pt x="71" y="39"/>
                        <a:pt x="71" y="38"/>
                        <a:pt x="71" y="38"/>
                      </a:cubicBezTo>
                      <a:cubicBezTo>
                        <a:pt x="72" y="37"/>
                        <a:pt x="72" y="37"/>
                        <a:pt x="72" y="36"/>
                      </a:cubicBezTo>
                      <a:cubicBezTo>
                        <a:pt x="73" y="36"/>
                        <a:pt x="73" y="35"/>
                        <a:pt x="73" y="34"/>
                      </a:cubicBezTo>
                      <a:cubicBezTo>
                        <a:pt x="74" y="34"/>
                        <a:pt x="74" y="33"/>
                        <a:pt x="74" y="33"/>
                      </a:cubicBezTo>
                      <a:cubicBezTo>
                        <a:pt x="75" y="32"/>
                        <a:pt x="75" y="30"/>
                        <a:pt x="76" y="30"/>
                      </a:cubicBezTo>
                      <a:cubicBezTo>
                        <a:pt x="76" y="29"/>
                        <a:pt x="77" y="29"/>
                        <a:pt x="77" y="29"/>
                      </a:cubicBezTo>
                      <a:cubicBezTo>
                        <a:pt x="77" y="29"/>
                        <a:pt x="77" y="29"/>
                        <a:pt x="77" y="28"/>
                      </a:cubicBezTo>
                      <a:cubicBezTo>
                        <a:pt x="77" y="28"/>
                        <a:pt x="78" y="28"/>
                        <a:pt x="78" y="28"/>
                      </a:cubicBezTo>
                      <a:cubicBezTo>
                        <a:pt x="78" y="28"/>
                        <a:pt x="78" y="27"/>
                        <a:pt x="78" y="27"/>
                      </a:cubicBezTo>
                      <a:cubicBezTo>
                        <a:pt x="78" y="26"/>
                        <a:pt x="78" y="25"/>
                        <a:pt x="78" y="25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9" y="23"/>
                        <a:pt x="79" y="23"/>
                        <a:pt x="79" y="22"/>
                      </a:cubicBezTo>
                      <a:cubicBezTo>
                        <a:pt x="79" y="22"/>
                        <a:pt x="79" y="21"/>
                        <a:pt x="79" y="20"/>
                      </a:cubicBezTo>
                      <a:cubicBezTo>
                        <a:pt x="79" y="20"/>
                        <a:pt x="79" y="19"/>
                        <a:pt x="80" y="18"/>
                      </a:cubicBezTo>
                      <a:cubicBezTo>
                        <a:pt x="80" y="18"/>
                        <a:pt x="80" y="17"/>
                        <a:pt x="80" y="17"/>
                      </a:cubicBezTo>
                      <a:cubicBezTo>
                        <a:pt x="80" y="16"/>
                        <a:pt x="80" y="16"/>
                        <a:pt x="80" y="15"/>
                      </a:cubicBezTo>
                      <a:cubicBezTo>
                        <a:pt x="80" y="15"/>
                        <a:pt x="80" y="14"/>
                        <a:pt x="80" y="13"/>
                      </a:cubicBezTo>
                      <a:cubicBezTo>
                        <a:pt x="80" y="13"/>
                        <a:pt x="80" y="12"/>
                        <a:pt x="80" y="11"/>
                      </a:cubicBezTo>
                      <a:cubicBezTo>
                        <a:pt x="80" y="11"/>
                        <a:pt x="81" y="10"/>
                        <a:pt x="81" y="10"/>
                      </a:cubicBezTo>
                      <a:cubicBezTo>
                        <a:pt x="81" y="9"/>
                        <a:pt x="82" y="8"/>
                        <a:pt x="81" y="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2" name="Freeform 249"/>
                <p:cNvSpPr>
                  <a:spLocks/>
                </p:cNvSpPr>
                <p:nvPr/>
              </p:nvSpPr>
              <p:spPr bwMode="auto">
                <a:xfrm>
                  <a:off x="4904390" y="4937685"/>
                  <a:ext cx="38683" cy="30719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16" y="5"/>
                    </a:cxn>
                    <a:cxn ang="0">
                      <a:pos x="16" y="4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4" y="2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0" y="1"/>
                    </a:cxn>
                    <a:cxn ang="0">
                      <a:pos x="9" y="2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3" y="6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13"/>
                    </a:cxn>
                    <a:cxn ang="0">
                      <a:pos x="2" y="12"/>
                    </a:cxn>
                    <a:cxn ang="0">
                      <a:pos x="3" y="12"/>
                    </a:cxn>
                    <a:cxn ang="0">
                      <a:pos x="4" y="13"/>
                    </a:cxn>
                    <a:cxn ang="0">
                      <a:pos x="5" y="13"/>
                    </a:cxn>
                    <a:cxn ang="0">
                      <a:pos x="6" y="13"/>
                    </a:cxn>
                    <a:cxn ang="0">
                      <a:pos x="6" y="13"/>
                    </a:cxn>
                    <a:cxn ang="0">
                      <a:pos x="8" y="13"/>
                    </a:cxn>
                    <a:cxn ang="0">
                      <a:pos x="9" y="13"/>
                    </a:cxn>
                    <a:cxn ang="0">
                      <a:pos x="10" y="13"/>
                    </a:cxn>
                    <a:cxn ang="0">
                      <a:pos x="13" y="13"/>
                    </a:cxn>
                    <a:cxn ang="0">
                      <a:pos x="13" y="13"/>
                    </a:cxn>
                    <a:cxn ang="0">
                      <a:pos x="13" y="12"/>
                    </a:cxn>
                    <a:cxn ang="0">
                      <a:pos x="13" y="12"/>
                    </a:cxn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4" y="10"/>
                    </a:cxn>
                    <a:cxn ang="0">
                      <a:pos x="15" y="10"/>
                    </a:cxn>
                    <a:cxn ang="0">
                      <a:pos x="15" y="9"/>
                    </a:cxn>
                    <a:cxn ang="0">
                      <a:pos x="16" y="8"/>
                    </a:cxn>
                    <a:cxn ang="0">
                      <a:pos x="17" y="8"/>
                    </a:cxn>
                    <a:cxn ang="0">
                      <a:pos x="17" y="6"/>
                    </a:cxn>
                  </a:cxnLst>
                  <a:rect l="0" t="0" r="r" b="b"/>
                  <a:pathLst>
                    <a:path w="17" h="14">
                      <a:moveTo>
                        <a:pt x="17" y="6"/>
                      </a:move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1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1"/>
                        <a:pt x="11" y="0"/>
                        <a:pt x="10" y="1"/>
                      </a:cubicBezTo>
                      <a:cubicBezTo>
                        <a:pt x="10" y="1"/>
                        <a:pt x="10" y="2"/>
                        <a:pt x="9" y="2"/>
                      </a:cubicBezTo>
                      <a:cubicBezTo>
                        <a:pt x="9" y="2"/>
                        <a:pt x="8" y="2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3"/>
                        <a:pt x="5" y="5"/>
                        <a:pt x="3" y="6"/>
                      </a:cubicBezTo>
                      <a:cubicBezTo>
                        <a:pt x="2" y="7"/>
                        <a:pt x="1" y="7"/>
                        <a:pt x="1" y="8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10"/>
                        <a:pt x="1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2" y="12"/>
                        <a:pt x="2" y="12"/>
                      </a:cubicBezTo>
                      <a:cubicBezTo>
                        <a:pt x="2" y="12"/>
                        <a:pt x="3" y="12"/>
                        <a:pt x="3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8" y="13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4"/>
                        <a:pt x="13" y="1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5" y="10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6" y="9"/>
                        <a:pt x="16" y="9"/>
                        <a:pt x="16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7"/>
                        <a:pt x="17" y="6"/>
                        <a:pt x="17" y="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3" name="Freeform 250"/>
                <p:cNvSpPr>
                  <a:spLocks/>
                </p:cNvSpPr>
                <p:nvPr/>
              </p:nvSpPr>
              <p:spPr bwMode="auto">
                <a:xfrm>
                  <a:off x="4904390" y="4963853"/>
                  <a:ext cx="36407" cy="31856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15" y="5"/>
                    </a:cxn>
                    <a:cxn ang="0">
                      <a:pos x="14" y="5"/>
                    </a:cxn>
                    <a:cxn ang="0">
                      <a:pos x="13" y="5"/>
                    </a:cxn>
                    <a:cxn ang="0">
                      <a:pos x="13" y="4"/>
                    </a:cxn>
                    <a:cxn ang="0">
                      <a:pos x="13" y="3"/>
                    </a:cxn>
                    <a:cxn ang="0">
                      <a:pos x="13" y="2"/>
                    </a:cxn>
                    <a:cxn ang="0">
                      <a:pos x="13" y="1"/>
                    </a:cxn>
                    <a:cxn ang="0">
                      <a:pos x="9" y="1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3" y="5"/>
                    </a:cxn>
                    <a:cxn ang="0">
                      <a:pos x="3" y="8"/>
                    </a:cxn>
                    <a:cxn ang="0">
                      <a:pos x="5" y="13"/>
                    </a:cxn>
                    <a:cxn ang="0">
                      <a:pos x="5" y="14"/>
                    </a:cxn>
                    <a:cxn ang="0">
                      <a:pos x="6" y="14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9" y="13"/>
                    </a:cxn>
                    <a:cxn ang="0">
                      <a:pos x="10" y="13"/>
                    </a:cxn>
                    <a:cxn ang="0">
                      <a:pos x="10" y="12"/>
                    </a:cxn>
                    <a:cxn ang="0">
                      <a:pos x="10" y="12"/>
                    </a:cxn>
                    <a:cxn ang="0">
                      <a:pos x="11" y="11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13" y="9"/>
                    </a:cxn>
                    <a:cxn ang="0">
                      <a:pos x="14" y="9"/>
                    </a:cxn>
                    <a:cxn ang="0">
                      <a:pos x="15" y="8"/>
                    </a:cxn>
                    <a:cxn ang="0">
                      <a:pos x="16" y="8"/>
                    </a:cxn>
                    <a:cxn ang="0">
                      <a:pos x="16" y="7"/>
                    </a:cxn>
                    <a:cxn ang="0">
                      <a:pos x="16" y="6"/>
                    </a:cxn>
                  </a:cxnLst>
                  <a:rect l="0" t="0" r="r" b="b"/>
                  <a:pathLst>
                    <a:path w="16" h="14">
                      <a:moveTo>
                        <a:pt x="16" y="6"/>
                      </a:moveTo>
                      <a:cubicBezTo>
                        <a:pt x="16" y="6"/>
                        <a:pt x="16" y="5"/>
                        <a:pt x="16" y="5"/>
                      </a:cubicBezTo>
                      <a:cubicBezTo>
                        <a:pt x="16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6"/>
                        <a:pt x="14" y="6"/>
                      </a:cubicBezTo>
                      <a:cubicBezTo>
                        <a:pt x="14" y="5"/>
                        <a:pt x="14" y="6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1"/>
                        <a:pt x="13" y="1"/>
                      </a:cubicBezTo>
                      <a:cubicBezTo>
                        <a:pt x="12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2" y="4"/>
                      </a:cubicBezTo>
                      <a:cubicBezTo>
                        <a:pt x="2" y="4"/>
                        <a:pt x="2" y="4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3" y="9"/>
                        <a:pt x="4" y="10"/>
                        <a:pt x="4" y="11"/>
                      </a:cubicBezTo>
                      <a:cubicBezTo>
                        <a:pt x="4" y="12"/>
                        <a:pt x="5" y="12"/>
                        <a:pt x="5" y="13"/>
                      </a:cubicBez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2" y="11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3" y="10"/>
                        <a:pt x="13" y="9"/>
                      </a:cubicBezTo>
                      <a:cubicBezTo>
                        <a:pt x="13" y="9"/>
                        <a:pt x="13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4" name="Line 251"/>
                <p:cNvSpPr>
                  <a:spLocks noChangeShapeType="1"/>
                </p:cNvSpPr>
                <p:nvPr/>
              </p:nvSpPr>
              <p:spPr bwMode="auto">
                <a:xfrm>
                  <a:off x="4929420" y="5201636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5" name="Line 252"/>
                <p:cNvSpPr>
                  <a:spLocks noChangeShapeType="1"/>
                </p:cNvSpPr>
                <p:nvPr/>
              </p:nvSpPr>
              <p:spPr bwMode="auto">
                <a:xfrm>
                  <a:off x="4929420" y="5201636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6" name="Freeform 253"/>
                <p:cNvSpPr>
                  <a:spLocks noEditPoints="1"/>
                </p:cNvSpPr>
                <p:nvPr/>
              </p:nvSpPr>
              <p:spPr bwMode="auto">
                <a:xfrm>
                  <a:off x="4783791" y="5062834"/>
                  <a:ext cx="208204" cy="180898"/>
                </a:xfrm>
                <a:custGeom>
                  <a:avLst/>
                  <a:gdLst/>
                  <a:ahLst/>
                  <a:cxnLst>
                    <a:cxn ang="0">
                      <a:pos x="91" y="16"/>
                    </a:cxn>
                    <a:cxn ang="0">
                      <a:pos x="89" y="11"/>
                    </a:cxn>
                    <a:cxn ang="0">
                      <a:pos x="78" y="6"/>
                    </a:cxn>
                    <a:cxn ang="0">
                      <a:pos x="70" y="0"/>
                    </a:cxn>
                    <a:cxn ang="0">
                      <a:pos x="66" y="1"/>
                    </a:cxn>
                    <a:cxn ang="0">
                      <a:pos x="61" y="2"/>
                    </a:cxn>
                    <a:cxn ang="0">
                      <a:pos x="53" y="5"/>
                    </a:cxn>
                    <a:cxn ang="0">
                      <a:pos x="52" y="12"/>
                    </a:cxn>
                    <a:cxn ang="0">
                      <a:pos x="53" y="18"/>
                    </a:cxn>
                    <a:cxn ang="0">
                      <a:pos x="52" y="26"/>
                    </a:cxn>
                    <a:cxn ang="0">
                      <a:pos x="54" y="32"/>
                    </a:cxn>
                    <a:cxn ang="0">
                      <a:pos x="61" y="32"/>
                    </a:cxn>
                    <a:cxn ang="0">
                      <a:pos x="62" y="42"/>
                    </a:cxn>
                    <a:cxn ang="0">
                      <a:pos x="57" y="43"/>
                    </a:cxn>
                    <a:cxn ang="0">
                      <a:pos x="52" y="37"/>
                    </a:cxn>
                    <a:cxn ang="0">
                      <a:pos x="46" y="33"/>
                    </a:cxn>
                    <a:cxn ang="0">
                      <a:pos x="44" y="30"/>
                    </a:cxn>
                    <a:cxn ang="0">
                      <a:pos x="34" y="29"/>
                    </a:cxn>
                    <a:cxn ang="0">
                      <a:pos x="27" y="25"/>
                    </a:cxn>
                    <a:cxn ang="0">
                      <a:pos x="18" y="23"/>
                    </a:cxn>
                    <a:cxn ang="0">
                      <a:pos x="15" y="24"/>
                    </a:cxn>
                    <a:cxn ang="0">
                      <a:pos x="16" y="35"/>
                    </a:cxn>
                    <a:cxn ang="0">
                      <a:pos x="0" y="45"/>
                    </a:cxn>
                    <a:cxn ang="0">
                      <a:pos x="11" y="76"/>
                    </a:cxn>
                    <a:cxn ang="0">
                      <a:pos x="15" y="76"/>
                    </a:cxn>
                    <a:cxn ang="0">
                      <a:pos x="24" y="77"/>
                    </a:cxn>
                    <a:cxn ang="0">
                      <a:pos x="28" y="78"/>
                    </a:cxn>
                    <a:cxn ang="0">
                      <a:pos x="33" y="79"/>
                    </a:cxn>
                    <a:cxn ang="0">
                      <a:pos x="39" y="79"/>
                    </a:cxn>
                    <a:cxn ang="0">
                      <a:pos x="43" y="75"/>
                    </a:cxn>
                    <a:cxn ang="0">
                      <a:pos x="47" y="71"/>
                    </a:cxn>
                    <a:cxn ang="0">
                      <a:pos x="50" y="69"/>
                    </a:cxn>
                    <a:cxn ang="0">
                      <a:pos x="53" y="67"/>
                    </a:cxn>
                    <a:cxn ang="0">
                      <a:pos x="57" y="61"/>
                    </a:cxn>
                    <a:cxn ang="0">
                      <a:pos x="62" y="60"/>
                    </a:cxn>
                    <a:cxn ang="0">
                      <a:pos x="66" y="60"/>
                    </a:cxn>
                    <a:cxn ang="0">
                      <a:pos x="67" y="54"/>
                    </a:cxn>
                    <a:cxn ang="0">
                      <a:pos x="71" y="53"/>
                    </a:cxn>
                    <a:cxn ang="0">
                      <a:pos x="79" y="50"/>
                    </a:cxn>
                    <a:cxn ang="0">
                      <a:pos x="82" y="49"/>
                    </a:cxn>
                    <a:cxn ang="0">
                      <a:pos x="88" y="47"/>
                    </a:cxn>
                    <a:cxn ang="0">
                      <a:pos x="85" y="43"/>
                    </a:cxn>
                    <a:cxn ang="0">
                      <a:pos x="89" y="36"/>
                    </a:cxn>
                    <a:cxn ang="0">
                      <a:pos x="90" y="33"/>
                    </a:cxn>
                    <a:cxn ang="0">
                      <a:pos x="89" y="27"/>
                    </a:cxn>
                    <a:cxn ang="0">
                      <a:pos x="89" y="48"/>
                    </a:cxn>
                  </a:cxnLst>
                  <a:rect l="0" t="0" r="r" b="b"/>
                  <a:pathLst>
                    <a:path w="93" h="81">
                      <a:moveTo>
                        <a:pt x="91" y="23"/>
                      </a:moveTo>
                      <a:cubicBezTo>
                        <a:pt x="92" y="22"/>
                        <a:pt x="93" y="20"/>
                        <a:pt x="93" y="18"/>
                      </a:cubicBezTo>
                      <a:cubicBezTo>
                        <a:pt x="93" y="17"/>
                        <a:pt x="91" y="17"/>
                        <a:pt x="91" y="16"/>
                      </a:cubicBezTo>
                      <a:cubicBezTo>
                        <a:pt x="91" y="15"/>
                        <a:pt x="91" y="15"/>
                        <a:pt x="90" y="14"/>
                      </a:cubicBezTo>
                      <a:cubicBezTo>
                        <a:pt x="90" y="13"/>
                        <a:pt x="90" y="13"/>
                        <a:pt x="90" y="13"/>
                      </a:cubicBezTo>
                      <a:cubicBezTo>
                        <a:pt x="90" y="12"/>
                        <a:pt x="90" y="12"/>
                        <a:pt x="89" y="11"/>
                      </a:cubicBezTo>
                      <a:cubicBezTo>
                        <a:pt x="88" y="11"/>
                        <a:pt x="87" y="10"/>
                        <a:pt x="86" y="9"/>
                      </a:cubicBezTo>
                      <a:cubicBezTo>
                        <a:pt x="85" y="8"/>
                        <a:pt x="83" y="8"/>
                        <a:pt x="82" y="7"/>
                      </a:cubicBezTo>
                      <a:cubicBezTo>
                        <a:pt x="81" y="7"/>
                        <a:pt x="79" y="7"/>
                        <a:pt x="78" y="6"/>
                      </a:cubicBezTo>
                      <a:cubicBezTo>
                        <a:pt x="77" y="5"/>
                        <a:pt x="76" y="4"/>
                        <a:pt x="74" y="3"/>
                      </a:cubicBezTo>
                      <a:cubicBezTo>
                        <a:pt x="73" y="3"/>
                        <a:pt x="72" y="3"/>
                        <a:pt x="71" y="2"/>
                      </a:cubicBezTo>
                      <a:cubicBezTo>
                        <a:pt x="70" y="2"/>
                        <a:pt x="70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1"/>
                        <a:pt x="66" y="1"/>
                        <a:pt x="66" y="1"/>
                      </a:cubicBezTo>
                      <a:cubicBezTo>
                        <a:pt x="65" y="1"/>
                        <a:pt x="64" y="1"/>
                        <a:pt x="64" y="1"/>
                      </a:cubicBezTo>
                      <a:cubicBezTo>
                        <a:pt x="63" y="1"/>
                        <a:pt x="63" y="1"/>
                        <a:pt x="62" y="1"/>
                      </a:cubicBezTo>
                      <a:cubicBezTo>
                        <a:pt x="62" y="1"/>
                        <a:pt x="61" y="1"/>
                        <a:pt x="61" y="2"/>
                      </a:cubicBezTo>
                      <a:cubicBezTo>
                        <a:pt x="60" y="2"/>
                        <a:pt x="59" y="1"/>
                        <a:pt x="59" y="2"/>
                      </a:cubicBezTo>
                      <a:cubicBezTo>
                        <a:pt x="58" y="2"/>
                        <a:pt x="57" y="3"/>
                        <a:pt x="56" y="3"/>
                      </a:cubicBezTo>
                      <a:cubicBezTo>
                        <a:pt x="54" y="4"/>
                        <a:pt x="54" y="4"/>
                        <a:pt x="53" y="5"/>
                      </a:cubicBezTo>
                      <a:cubicBezTo>
                        <a:pt x="53" y="6"/>
                        <a:pt x="52" y="7"/>
                        <a:pt x="52" y="8"/>
                      </a:cubicBezTo>
                      <a:cubicBezTo>
                        <a:pt x="51" y="9"/>
                        <a:pt x="50" y="9"/>
                        <a:pt x="51" y="10"/>
                      </a:cubicBezTo>
                      <a:cubicBezTo>
                        <a:pt x="51" y="11"/>
                        <a:pt x="51" y="11"/>
                        <a:pt x="52" y="12"/>
                      </a:cubicBezTo>
                      <a:cubicBezTo>
                        <a:pt x="53" y="12"/>
                        <a:pt x="53" y="12"/>
                        <a:pt x="53" y="13"/>
                      </a:cubicBezTo>
                      <a:cubicBezTo>
                        <a:pt x="53" y="14"/>
                        <a:pt x="53" y="15"/>
                        <a:pt x="53" y="15"/>
                      </a:cubicBezTo>
                      <a:cubicBezTo>
                        <a:pt x="52" y="17"/>
                        <a:pt x="53" y="17"/>
                        <a:pt x="53" y="18"/>
                      </a:cubicBezTo>
                      <a:cubicBezTo>
                        <a:pt x="54" y="20"/>
                        <a:pt x="54" y="20"/>
                        <a:pt x="53" y="21"/>
                      </a:cubicBezTo>
                      <a:cubicBezTo>
                        <a:pt x="52" y="22"/>
                        <a:pt x="51" y="23"/>
                        <a:pt x="51" y="24"/>
                      </a:cubicBezTo>
                      <a:cubicBezTo>
                        <a:pt x="52" y="25"/>
                        <a:pt x="52" y="26"/>
                        <a:pt x="52" y="26"/>
                      </a:cubicBezTo>
                      <a:cubicBezTo>
                        <a:pt x="52" y="27"/>
                        <a:pt x="53" y="27"/>
                        <a:pt x="53" y="27"/>
                      </a:cubicBezTo>
                      <a:cubicBezTo>
                        <a:pt x="53" y="28"/>
                        <a:pt x="53" y="29"/>
                        <a:pt x="53" y="29"/>
                      </a:cubicBezTo>
                      <a:cubicBezTo>
                        <a:pt x="53" y="30"/>
                        <a:pt x="53" y="31"/>
                        <a:pt x="54" y="32"/>
                      </a:cubicBezTo>
                      <a:cubicBezTo>
                        <a:pt x="54" y="32"/>
                        <a:pt x="55" y="32"/>
                        <a:pt x="55" y="32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8" y="34"/>
                        <a:pt x="59" y="32"/>
                        <a:pt x="61" y="32"/>
                      </a:cubicBezTo>
                      <a:cubicBezTo>
                        <a:pt x="62" y="33"/>
                        <a:pt x="62" y="33"/>
                        <a:pt x="62" y="34"/>
                      </a:cubicBezTo>
                      <a:cubicBezTo>
                        <a:pt x="62" y="35"/>
                        <a:pt x="62" y="36"/>
                        <a:pt x="62" y="37"/>
                      </a:cubicBezTo>
                      <a:cubicBezTo>
                        <a:pt x="62" y="38"/>
                        <a:pt x="62" y="42"/>
                        <a:pt x="62" y="42"/>
                      </a:cubicBezTo>
                      <a:cubicBezTo>
                        <a:pt x="61" y="42"/>
                        <a:pt x="60" y="42"/>
                        <a:pt x="60" y="42"/>
                      </a:cubicBezTo>
                      <a:cubicBezTo>
                        <a:pt x="59" y="42"/>
                        <a:pt x="59" y="42"/>
                        <a:pt x="58" y="42"/>
                      </a:cubicBezTo>
                      <a:cubicBezTo>
                        <a:pt x="58" y="42"/>
                        <a:pt x="57" y="43"/>
                        <a:pt x="57" y="43"/>
                      </a:cubicBezTo>
                      <a:cubicBezTo>
                        <a:pt x="56" y="43"/>
                        <a:pt x="56" y="42"/>
                        <a:pt x="55" y="41"/>
                      </a:cubicBezTo>
                      <a:cubicBezTo>
                        <a:pt x="55" y="40"/>
                        <a:pt x="54" y="39"/>
                        <a:pt x="53" y="38"/>
                      </a:cubicBezTo>
                      <a:cubicBezTo>
                        <a:pt x="53" y="37"/>
                        <a:pt x="53" y="37"/>
                        <a:pt x="52" y="37"/>
                      </a:cubicBezTo>
                      <a:cubicBezTo>
                        <a:pt x="51" y="36"/>
                        <a:pt x="51" y="35"/>
                        <a:pt x="50" y="35"/>
                      </a:cubicBezTo>
                      <a:cubicBezTo>
                        <a:pt x="50" y="34"/>
                        <a:pt x="49" y="33"/>
                        <a:pt x="48" y="33"/>
                      </a:cubicBezTo>
                      <a:cubicBezTo>
                        <a:pt x="47" y="33"/>
                        <a:pt x="46" y="33"/>
                        <a:pt x="46" y="33"/>
                      </a:cubicBezTo>
                      <a:cubicBezTo>
                        <a:pt x="46" y="33"/>
                        <a:pt x="44" y="32"/>
                        <a:pt x="44" y="32"/>
                      </a:cubicBezTo>
                      <a:cubicBezTo>
                        <a:pt x="43" y="32"/>
                        <a:pt x="44" y="32"/>
                        <a:pt x="44" y="31"/>
                      </a:cubicBezTo>
                      <a:cubicBezTo>
                        <a:pt x="44" y="31"/>
                        <a:pt x="44" y="31"/>
                        <a:pt x="44" y="30"/>
                      </a:cubicBezTo>
                      <a:cubicBezTo>
                        <a:pt x="43" y="30"/>
                        <a:pt x="43" y="29"/>
                        <a:pt x="42" y="29"/>
                      </a:cubicBezTo>
                      <a:cubicBezTo>
                        <a:pt x="41" y="29"/>
                        <a:pt x="39" y="29"/>
                        <a:pt x="38" y="29"/>
                      </a:cubicBezTo>
                      <a:cubicBezTo>
                        <a:pt x="37" y="29"/>
                        <a:pt x="35" y="29"/>
                        <a:pt x="34" y="29"/>
                      </a:cubicBezTo>
                      <a:cubicBezTo>
                        <a:pt x="33" y="29"/>
                        <a:pt x="32" y="28"/>
                        <a:pt x="31" y="29"/>
                      </a:cubicBezTo>
                      <a:cubicBezTo>
                        <a:pt x="30" y="29"/>
                        <a:pt x="29" y="29"/>
                        <a:pt x="27" y="29"/>
                      </a:cubicBezTo>
                      <a:cubicBezTo>
                        <a:pt x="27" y="28"/>
                        <a:pt x="28" y="26"/>
                        <a:pt x="27" y="25"/>
                      </a:cubicBezTo>
                      <a:cubicBezTo>
                        <a:pt x="26" y="24"/>
                        <a:pt x="24" y="25"/>
                        <a:pt x="23" y="25"/>
                      </a:cubicBezTo>
                      <a:cubicBezTo>
                        <a:pt x="21" y="26"/>
                        <a:pt x="21" y="27"/>
                        <a:pt x="19" y="26"/>
                      </a:cubicBezTo>
                      <a:cubicBezTo>
                        <a:pt x="18" y="25"/>
                        <a:pt x="19" y="23"/>
                        <a:pt x="18" y="23"/>
                      </a:cubicBezTo>
                      <a:cubicBezTo>
                        <a:pt x="19" y="23"/>
                        <a:pt x="16" y="22"/>
                        <a:pt x="16" y="22"/>
                      </a:cubicBezTo>
                      <a:cubicBezTo>
                        <a:pt x="16" y="22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4"/>
                      </a:cubicBezTo>
                      <a:cubicBezTo>
                        <a:pt x="15" y="25"/>
                        <a:pt x="16" y="27"/>
                        <a:pt x="16" y="29"/>
                      </a:cubicBezTo>
                      <a:cubicBezTo>
                        <a:pt x="16" y="30"/>
                        <a:pt x="16" y="32"/>
                        <a:pt x="16" y="34"/>
                      </a:cubicBezTo>
                      <a:cubicBezTo>
                        <a:pt x="16" y="34"/>
                        <a:pt x="16" y="35"/>
                        <a:pt x="16" y="35"/>
                      </a:cubicBezTo>
                      <a:cubicBezTo>
                        <a:pt x="15" y="36"/>
                        <a:pt x="16" y="37"/>
                        <a:pt x="16" y="38"/>
                      </a:cubicBezTo>
                      <a:cubicBezTo>
                        <a:pt x="16" y="39"/>
                        <a:pt x="0" y="38"/>
                        <a:pt x="0" y="39"/>
                      </a:cubicBezTo>
                      <a:cubicBezTo>
                        <a:pt x="0" y="39"/>
                        <a:pt x="0" y="44"/>
                        <a:pt x="0" y="45"/>
                      </a:cubicBezTo>
                      <a:cubicBezTo>
                        <a:pt x="0" y="46"/>
                        <a:pt x="0" y="63"/>
                        <a:pt x="0" y="64"/>
                      </a:cubicBezTo>
                      <a:cubicBezTo>
                        <a:pt x="0" y="67"/>
                        <a:pt x="8" y="73"/>
                        <a:pt x="8" y="74"/>
                      </a:cubicBezTo>
                      <a:cubicBezTo>
                        <a:pt x="8" y="74"/>
                        <a:pt x="11" y="76"/>
                        <a:pt x="11" y="76"/>
                      </a:cubicBezTo>
                      <a:cubicBezTo>
                        <a:pt x="11" y="76"/>
                        <a:pt x="12" y="76"/>
                        <a:pt x="12" y="76"/>
                      </a:cubicBezTo>
                      <a:cubicBezTo>
                        <a:pt x="12" y="76"/>
                        <a:pt x="13" y="76"/>
                        <a:pt x="13" y="76"/>
                      </a:cubicBezTo>
                      <a:cubicBezTo>
                        <a:pt x="14" y="76"/>
                        <a:pt x="15" y="76"/>
                        <a:pt x="15" y="76"/>
                      </a:cubicBezTo>
                      <a:cubicBezTo>
                        <a:pt x="16" y="75"/>
                        <a:pt x="18" y="76"/>
                        <a:pt x="19" y="76"/>
                      </a:cubicBezTo>
                      <a:cubicBezTo>
                        <a:pt x="18" y="76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4" y="77"/>
                      </a:cubicBezTo>
                      <a:cubicBezTo>
                        <a:pt x="24" y="77"/>
                        <a:pt x="25" y="78"/>
                        <a:pt x="25" y="78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7" y="78"/>
                        <a:pt x="27" y="78"/>
                        <a:pt x="28" y="78"/>
                      </a:cubicBezTo>
                      <a:cubicBezTo>
                        <a:pt x="28" y="78"/>
                        <a:pt x="28" y="78"/>
                        <a:pt x="28" y="79"/>
                      </a:cubicBezTo>
                      <a:cubicBezTo>
                        <a:pt x="29" y="79"/>
                        <a:pt x="30" y="79"/>
                        <a:pt x="30" y="79"/>
                      </a:cubicBezTo>
                      <a:cubicBezTo>
                        <a:pt x="31" y="81"/>
                        <a:pt x="32" y="79"/>
                        <a:pt x="33" y="79"/>
                      </a:cubicBezTo>
                      <a:cubicBezTo>
                        <a:pt x="34" y="78"/>
                        <a:pt x="35" y="79"/>
                        <a:pt x="35" y="80"/>
                      </a:cubicBezTo>
                      <a:cubicBezTo>
                        <a:pt x="36" y="80"/>
                        <a:pt x="38" y="80"/>
                        <a:pt x="38" y="80"/>
                      </a:cubicBezTo>
                      <a:cubicBezTo>
                        <a:pt x="38" y="80"/>
                        <a:pt x="39" y="79"/>
                        <a:pt x="39" y="79"/>
                      </a:cubicBezTo>
                      <a:cubicBezTo>
                        <a:pt x="40" y="79"/>
                        <a:pt x="40" y="79"/>
                        <a:pt x="40" y="79"/>
                      </a:cubicBezTo>
                      <a:cubicBezTo>
                        <a:pt x="41" y="78"/>
                        <a:pt x="42" y="78"/>
                        <a:pt x="42" y="78"/>
                      </a:cubicBezTo>
                      <a:cubicBezTo>
                        <a:pt x="43" y="77"/>
                        <a:pt x="43" y="76"/>
                        <a:pt x="43" y="75"/>
                      </a:cubicBezTo>
                      <a:cubicBezTo>
                        <a:pt x="44" y="74"/>
                        <a:pt x="44" y="74"/>
                        <a:pt x="45" y="73"/>
                      </a:cubicBezTo>
                      <a:cubicBezTo>
                        <a:pt x="45" y="72"/>
                        <a:pt x="45" y="71"/>
                        <a:pt x="46" y="71"/>
                      </a:cubicBezTo>
                      <a:cubicBezTo>
                        <a:pt x="47" y="71"/>
                        <a:pt x="47" y="71"/>
                        <a:pt x="47" y="71"/>
                      </a:cubicBezTo>
                      <a:cubicBezTo>
                        <a:pt x="47" y="71"/>
                        <a:pt x="48" y="70"/>
                        <a:pt x="48" y="70"/>
                      </a:cubicBezTo>
                      <a:cubicBezTo>
                        <a:pt x="48" y="70"/>
                        <a:pt x="49" y="70"/>
                        <a:pt x="49" y="70"/>
                      </a:cubicBezTo>
                      <a:cubicBezTo>
                        <a:pt x="50" y="70"/>
                        <a:pt x="50" y="69"/>
                        <a:pt x="50" y="69"/>
                      </a:cubicBezTo>
                      <a:cubicBezTo>
                        <a:pt x="51" y="68"/>
                        <a:pt x="51" y="69"/>
                        <a:pt x="52" y="69"/>
                      </a:cubicBezTo>
                      <a:cubicBezTo>
                        <a:pt x="52" y="69"/>
                        <a:pt x="53" y="68"/>
                        <a:pt x="53" y="68"/>
                      </a:cubicBezTo>
                      <a:cubicBezTo>
                        <a:pt x="53" y="67"/>
                        <a:pt x="53" y="67"/>
                        <a:pt x="53" y="67"/>
                      </a:cubicBezTo>
                      <a:cubicBezTo>
                        <a:pt x="53" y="66"/>
                        <a:pt x="54" y="65"/>
                        <a:pt x="54" y="64"/>
                      </a:cubicBezTo>
                      <a:cubicBezTo>
                        <a:pt x="55" y="64"/>
                        <a:pt x="55" y="62"/>
                        <a:pt x="55" y="62"/>
                      </a:cubicBezTo>
                      <a:cubicBezTo>
                        <a:pt x="56" y="62"/>
                        <a:pt x="56" y="62"/>
                        <a:pt x="57" y="61"/>
                      </a:cubicBezTo>
                      <a:cubicBezTo>
                        <a:pt x="57" y="61"/>
                        <a:pt x="58" y="62"/>
                        <a:pt x="58" y="61"/>
                      </a:cubicBezTo>
                      <a:cubicBezTo>
                        <a:pt x="59" y="61"/>
                        <a:pt x="59" y="60"/>
                        <a:pt x="60" y="60"/>
                      </a:cubicBezTo>
                      <a:cubicBezTo>
                        <a:pt x="60" y="60"/>
                        <a:pt x="61" y="60"/>
                        <a:pt x="62" y="60"/>
                      </a:cubicBezTo>
                      <a:cubicBezTo>
                        <a:pt x="63" y="60"/>
                        <a:pt x="64" y="60"/>
                        <a:pt x="65" y="60"/>
                      </a:cubicBezTo>
                      <a:cubicBezTo>
                        <a:pt x="65" y="60"/>
                        <a:pt x="65" y="60"/>
                        <a:pt x="66" y="60"/>
                      </a:cubicBezTo>
                      <a:cubicBezTo>
                        <a:pt x="66" y="60"/>
                        <a:pt x="66" y="60"/>
                        <a:pt x="66" y="60"/>
                      </a:cubicBezTo>
                      <a:cubicBezTo>
                        <a:pt x="66" y="60"/>
                        <a:pt x="66" y="60"/>
                        <a:pt x="66" y="60"/>
                      </a:cubicBezTo>
                      <a:cubicBezTo>
                        <a:pt x="66" y="58"/>
                        <a:pt x="66" y="57"/>
                        <a:pt x="66" y="56"/>
                      </a:cubicBezTo>
                      <a:cubicBezTo>
                        <a:pt x="66" y="55"/>
                        <a:pt x="66" y="54"/>
                        <a:pt x="67" y="54"/>
                      </a:cubicBezTo>
                      <a:cubicBezTo>
                        <a:pt x="67" y="54"/>
                        <a:pt x="68" y="54"/>
                        <a:pt x="68" y="54"/>
                      </a:cubicBezTo>
                      <a:cubicBezTo>
                        <a:pt x="69" y="54"/>
                        <a:pt x="69" y="54"/>
                        <a:pt x="70" y="53"/>
                      </a:cubicBezTo>
                      <a:cubicBezTo>
                        <a:pt x="70" y="53"/>
                        <a:pt x="70" y="53"/>
                        <a:pt x="71" y="53"/>
                      </a:cubicBezTo>
                      <a:cubicBezTo>
                        <a:pt x="72" y="53"/>
                        <a:pt x="72" y="53"/>
                        <a:pt x="74" y="53"/>
                      </a:cubicBezTo>
                      <a:cubicBezTo>
                        <a:pt x="75" y="52"/>
                        <a:pt x="76" y="51"/>
                        <a:pt x="77" y="51"/>
                      </a:cubicBezTo>
                      <a:cubicBezTo>
                        <a:pt x="78" y="50"/>
                        <a:pt x="78" y="50"/>
                        <a:pt x="79" y="50"/>
                      </a:cubicBezTo>
                      <a:cubicBezTo>
                        <a:pt x="79" y="50"/>
                        <a:pt x="79" y="50"/>
                        <a:pt x="80" y="50"/>
                      </a:cubicBezTo>
                      <a:cubicBezTo>
                        <a:pt x="80" y="49"/>
                        <a:pt x="80" y="49"/>
                        <a:pt x="81" y="49"/>
                      </a:cubicBezTo>
                      <a:cubicBezTo>
                        <a:pt x="81" y="49"/>
                        <a:pt x="82" y="49"/>
                        <a:pt x="82" y="49"/>
                      </a:cubicBezTo>
                      <a:cubicBezTo>
                        <a:pt x="82" y="49"/>
                        <a:pt x="83" y="49"/>
                        <a:pt x="83" y="48"/>
                      </a:cubicBezTo>
                      <a:cubicBezTo>
                        <a:pt x="84" y="48"/>
                        <a:pt x="85" y="48"/>
                        <a:pt x="86" y="48"/>
                      </a:cubicBezTo>
                      <a:cubicBezTo>
                        <a:pt x="87" y="48"/>
                        <a:pt x="88" y="47"/>
                        <a:pt x="88" y="47"/>
                      </a:cubicBezTo>
                      <a:cubicBezTo>
                        <a:pt x="88" y="46"/>
                        <a:pt x="88" y="46"/>
                        <a:pt x="88" y="46"/>
                      </a:cubicBezTo>
                      <a:cubicBezTo>
                        <a:pt x="87" y="45"/>
                        <a:pt x="85" y="45"/>
                        <a:pt x="85" y="44"/>
                      </a:cubicBezTo>
                      <a:cubicBezTo>
                        <a:pt x="85" y="44"/>
                        <a:pt x="85" y="43"/>
                        <a:pt x="85" y="43"/>
                      </a:cubicBezTo>
                      <a:cubicBezTo>
                        <a:pt x="85" y="42"/>
                        <a:pt x="86" y="41"/>
                        <a:pt x="87" y="38"/>
                      </a:cubicBezTo>
                      <a:cubicBezTo>
                        <a:pt x="87" y="38"/>
                        <a:pt x="87" y="37"/>
                        <a:pt x="87" y="36"/>
                      </a:cubicBezTo>
                      <a:cubicBezTo>
                        <a:pt x="88" y="36"/>
                        <a:pt x="88" y="36"/>
                        <a:pt x="89" y="36"/>
                      </a:cubicBezTo>
                      <a:cubicBezTo>
                        <a:pt x="90" y="36"/>
                        <a:pt x="90" y="35"/>
                        <a:pt x="91" y="35"/>
                      </a:cubicBezTo>
                      <a:cubicBezTo>
                        <a:pt x="91" y="34"/>
                        <a:pt x="91" y="34"/>
                        <a:pt x="91" y="33"/>
                      </a:cubicBezTo>
                      <a:cubicBezTo>
                        <a:pt x="90" y="33"/>
                        <a:pt x="90" y="33"/>
                        <a:pt x="90" y="33"/>
                      </a:cubicBezTo>
                      <a:cubicBezTo>
                        <a:pt x="90" y="33"/>
                        <a:pt x="89" y="33"/>
                        <a:pt x="89" y="33"/>
                      </a:cubicBezTo>
                      <a:cubicBezTo>
                        <a:pt x="88" y="32"/>
                        <a:pt x="89" y="31"/>
                        <a:pt x="89" y="31"/>
                      </a:cubicBezTo>
                      <a:cubicBezTo>
                        <a:pt x="89" y="29"/>
                        <a:pt x="89" y="28"/>
                        <a:pt x="89" y="27"/>
                      </a:cubicBezTo>
                      <a:cubicBezTo>
                        <a:pt x="89" y="26"/>
                        <a:pt x="89" y="25"/>
                        <a:pt x="90" y="25"/>
                      </a:cubicBezTo>
                      <a:cubicBezTo>
                        <a:pt x="90" y="24"/>
                        <a:pt x="91" y="24"/>
                        <a:pt x="91" y="23"/>
                      </a:cubicBezTo>
                      <a:moveTo>
                        <a:pt x="89" y="48"/>
                      </a:moveTo>
                      <a:cubicBezTo>
                        <a:pt x="89" y="47"/>
                        <a:pt x="89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7" name="Freeform 254"/>
                <p:cNvSpPr>
                  <a:spLocks/>
                </p:cNvSpPr>
                <p:nvPr/>
              </p:nvSpPr>
              <p:spPr bwMode="auto">
                <a:xfrm>
                  <a:off x="4940797" y="5389361"/>
                  <a:ext cx="21617" cy="34132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1" y="12"/>
                    </a:cxn>
                    <a:cxn ang="0">
                      <a:pos x="2" y="13"/>
                    </a:cxn>
                    <a:cxn ang="0">
                      <a:pos x="5" y="14"/>
                    </a:cxn>
                    <a:cxn ang="0">
                      <a:pos x="9" y="13"/>
                    </a:cxn>
                    <a:cxn ang="0">
                      <a:pos x="9" y="9"/>
                    </a:cxn>
                    <a:cxn ang="0">
                      <a:pos x="10" y="8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3"/>
                    </a:cxn>
                    <a:cxn ang="0">
                      <a:pos x="10" y="3"/>
                    </a:cxn>
                    <a:cxn ang="0">
                      <a:pos x="9" y="2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0" h="15">
                      <a:moveTo>
                        <a:pt x="1" y="3"/>
                      </a:moveTo>
                      <a:cubicBezTo>
                        <a:pt x="0" y="4"/>
                        <a:pt x="0" y="6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1" y="12"/>
                        <a:pt x="2" y="12"/>
                        <a:pt x="2" y="13"/>
                      </a:cubicBezTo>
                      <a:cubicBezTo>
                        <a:pt x="3" y="14"/>
                        <a:pt x="5" y="14"/>
                        <a:pt x="5" y="14"/>
                      </a:cubicBezTo>
                      <a:cubicBezTo>
                        <a:pt x="7" y="14"/>
                        <a:pt x="8" y="15"/>
                        <a:pt x="9" y="13"/>
                      </a:cubicBezTo>
                      <a:cubicBezTo>
                        <a:pt x="10" y="13"/>
                        <a:pt x="8" y="10"/>
                        <a:pt x="9" y="9"/>
                      </a:cubicBezTo>
                      <a:cubicBezTo>
                        <a:pt x="8" y="9"/>
                        <a:pt x="10" y="8"/>
                        <a:pt x="10" y="8"/>
                      </a:cubicBezTo>
                      <a:cubicBezTo>
                        <a:pt x="10" y="8"/>
                        <a:pt x="10" y="7"/>
                        <a:pt x="10" y="7"/>
                      </a:cubicBez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7" y="1"/>
                        <a:pt x="6" y="0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1" y="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8" name="Freeform 255"/>
                <p:cNvSpPr>
                  <a:spLocks/>
                </p:cNvSpPr>
                <p:nvPr/>
              </p:nvSpPr>
              <p:spPr bwMode="auto">
                <a:xfrm>
                  <a:off x="4559660" y="4294871"/>
                  <a:ext cx="279880" cy="270778"/>
                </a:xfrm>
                <a:custGeom>
                  <a:avLst/>
                  <a:gdLst/>
                  <a:ahLst/>
                  <a:cxnLst>
                    <a:cxn ang="0">
                      <a:pos x="124" y="23"/>
                    </a:cxn>
                    <a:cxn ang="0">
                      <a:pos x="122" y="17"/>
                    </a:cxn>
                    <a:cxn ang="0">
                      <a:pos x="125" y="14"/>
                    </a:cxn>
                    <a:cxn ang="0">
                      <a:pos x="120" y="11"/>
                    </a:cxn>
                    <a:cxn ang="0">
                      <a:pos x="115" y="9"/>
                    </a:cxn>
                    <a:cxn ang="0">
                      <a:pos x="110" y="9"/>
                    </a:cxn>
                    <a:cxn ang="0">
                      <a:pos x="109" y="5"/>
                    </a:cxn>
                    <a:cxn ang="0">
                      <a:pos x="104" y="3"/>
                    </a:cxn>
                    <a:cxn ang="0">
                      <a:pos x="100" y="2"/>
                    </a:cxn>
                    <a:cxn ang="0">
                      <a:pos x="96" y="3"/>
                    </a:cxn>
                    <a:cxn ang="0">
                      <a:pos x="91" y="4"/>
                    </a:cxn>
                    <a:cxn ang="0">
                      <a:pos x="87" y="7"/>
                    </a:cxn>
                    <a:cxn ang="0">
                      <a:pos x="85" y="9"/>
                    </a:cxn>
                    <a:cxn ang="0">
                      <a:pos x="84" y="17"/>
                    </a:cxn>
                    <a:cxn ang="0">
                      <a:pos x="82" y="23"/>
                    </a:cxn>
                    <a:cxn ang="0">
                      <a:pos x="77" y="26"/>
                    </a:cxn>
                    <a:cxn ang="0">
                      <a:pos x="73" y="24"/>
                    </a:cxn>
                    <a:cxn ang="0">
                      <a:pos x="67" y="21"/>
                    </a:cxn>
                    <a:cxn ang="0">
                      <a:pos x="65" y="19"/>
                    </a:cxn>
                    <a:cxn ang="0">
                      <a:pos x="60" y="19"/>
                    </a:cxn>
                    <a:cxn ang="0">
                      <a:pos x="54" y="18"/>
                    </a:cxn>
                    <a:cxn ang="0">
                      <a:pos x="49" y="15"/>
                    </a:cxn>
                    <a:cxn ang="0">
                      <a:pos x="48" y="10"/>
                    </a:cxn>
                    <a:cxn ang="0">
                      <a:pos x="45" y="7"/>
                    </a:cxn>
                    <a:cxn ang="0">
                      <a:pos x="40" y="5"/>
                    </a:cxn>
                    <a:cxn ang="0">
                      <a:pos x="35" y="3"/>
                    </a:cxn>
                    <a:cxn ang="0">
                      <a:pos x="29" y="3"/>
                    </a:cxn>
                    <a:cxn ang="0">
                      <a:pos x="23" y="1"/>
                    </a:cxn>
                    <a:cxn ang="0">
                      <a:pos x="18" y="0"/>
                    </a:cxn>
                    <a:cxn ang="0">
                      <a:pos x="18" y="4"/>
                    </a:cxn>
                    <a:cxn ang="0">
                      <a:pos x="17" y="7"/>
                    </a:cxn>
                    <a:cxn ang="0">
                      <a:pos x="15" y="8"/>
                    </a:cxn>
                    <a:cxn ang="0">
                      <a:pos x="12" y="10"/>
                    </a:cxn>
                    <a:cxn ang="0">
                      <a:pos x="8" y="13"/>
                    </a:cxn>
                    <a:cxn ang="0">
                      <a:pos x="6" y="17"/>
                    </a:cxn>
                    <a:cxn ang="0">
                      <a:pos x="7" y="22"/>
                    </a:cxn>
                    <a:cxn ang="0">
                      <a:pos x="3" y="26"/>
                    </a:cxn>
                    <a:cxn ang="0">
                      <a:pos x="1" y="33"/>
                    </a:cxn>
                    <a:cxn ang="0">
                      <a:pos x="3" y="40"/>
                    </a:cxn>
                    <a:cxn ang="0">
                      <a:pos x="3" y="47"/>
                    </a:cxn>
                    <a:cxn ang="0">
                      <a:pos x="4" y="50"/>
                    </a:cxn>
                    <a:cxn ang="0">
                      <a:pos x="3" y="53"/>
                    </a:cxn>
                    <a:cxn ang="0">
                      <a:pos x="4" y="56"/>
                    </a:cxn>
                    <a:cxn ang="0">
                      <a:pos x="4" y="59"/>
                    </a:cxn>
                    <a:cxn ang="0">
                      <a:pos x="1" y="63"/>
                    </a:cxn>
                    <a:cxn ang="0">
                      <a:pos x="2" y="67"/>
                    </a:cxn>
                    <a:cxn ang="0">
                      <a:pos x="5" y="69"/>
                    </a:cxn>
                    <a:cxn ang="0">
                      <a:pos x="5" y="72"/>
                    </a:cxn>
                    <a:cxn ang="0">
                      <a:pos x="6" y="77"/>
                    </a:cxn>
                    <a:cxn ang="0">
                      <a:pos x="14" y="79"/>
                    </a:cxn>
                    <a:cxn ang="0">
                      <a:pos x="32" y="89"/>
                    </a:cxn>
                    <a:cxn ang="0">
                      <a:pos x="53" y="87"/>
                    </a:cxn>
                    <a:cxn ang="0">
                      <a:pos x="116" y="117"/>
                    </a:cxn>
                    <a:cxn ang="0">
                      <a:pos x="119" y="117"/>
                    </a:cxn>
                    <a:cxn ang="0">
                      <a:pos x="125" y="117"/>
                    </a:cxn>
                    <a:cxn ang="0">
                      <a:pos x="124" y="33"/>
                    </a:cxn>
                    <a:cxn ang="0">
                      <a:pos x="122" y="31"/>
                    </a:cxn>
                  </a:cxnLst>
                  <a:rect l="0" t="0" r="r" b="b"/>
                  <a:pathLst>
                    <a:path w="125" h="121">
                      <a:moveTo>
                        <a:pt x="122" y="31"/>
                      </a:moveTo>
                      <a:cubicBezTo>
                        <a:pt x="122" y="30"/>
                        <a:pt x="122" y="29"/>
                        <a:pt x="122" y="28"/>
                      </a:cubicBezTo>
                      <a:cubicBezTo>
                        <a:pt x="122" y="26"/>
                        <a:pt x="123" y="25"/>
                        <a:pt x="124" y="23"/>
                      </a:cubicBezTo>
                      <a:cubicBezTo>
                        <a:pt x="124" y="22"/>
                        <a:pt x="124" y="20"/>
                        <a:pt x="123" y="19"/>
                      </a:cubicBezTo>
                      <a:cubicBezTo>
                        <a:pt x="123" y="19"/>
                        <a:pt x="123" y="19"/>
                        <a:pt x="122" y="18"/>
                      </a:cubicBezTo>
                      <a:cubicBezTo>
                        <a:pt x="122" y="18"/>
                        <a:pt x="122" y="18"/>
                        <a:pt x="122" y="17"/>
                      </a:cubicBezTo>
                      <a:cubicBezTo>
                        <a:pt x="122" y="17"/>
                        <a:pt x="123" y="16"/>
                        <a:pt x="123" y="16"/>
                      </a:cubicBezTo>
                      <a:cubicBezTo>
                        <a:pt x="123" y="16"/>
                        <a:pt x="124" y="15"/>
                        <a:pt x="124" y="15"/>
                      </a:cubicBezTo>
                      <a:cubicBezTo>
                        <a:pt x="124" y="14"/>
                        <a:pt x="125" y="14"/>
                        <a:pt x="125" y="14"/>
                      </a:cubicBezTo>
                      <a:cubicBezTo>
                        <a:pt x="125" y="14"/>
                        <a:pt x="125" y="13"/>
                        <a:pt x="125" y="13"/>
                      </a:cubicBezTo>
                      <a:cubicBezTo>
                        <a:pt x="125" y="12"/>
                        <a:pt x="124" y="11"/>
                        <a:pt x="124" y="11"/>
                      </a:cubicBezTo>
                      <a:cubicBezTo>
                        <a:pt x="123" y="10"/>
                        <a:pt x="121" y="11"/>
                        <a:pt x="120" y="11"/>
                      </a:cubicBezTo>
                      <a:cubicBezTo>
                        <a:pt x="119" y="11"/>
                        <a:pt x="119" y="11"/>
                        <a:pt x="118" y="11"/>
                      </a:cubicBezTo>
                      <a:cubicBezTo>
                        <a:pt x="118" y="11"/>
                        <a:pt x="117" y="11"/>
                        <a:pt x="117" y="11"/>
                      </a:cubicBezTo>
                      <a:cubicBezTo>
                        <a:pt x="117" y="9"/>
                        <a:pt x="116" y="10"/>
                        <a:pt x="115" y="9"/>
                      </a:cubicBezTo>
                      <a:cubicBezTo>
                        <a:pt x="114" y="9"/>
                        <a:pt x="114" y="8"/>
                        <a:pt x="114" y="9"/>
                      </a:cubicBezTo>
                      <a:cubicBezTo>
                        <a:pt x="113" y="9"/>
                        <a:pt x="112" y="9"/>
                        <a:pt x="112" y="9"/>
                      </a:cubicBezTo>
                      <a:cubicBezTo>
                        <a:pt x="111" y="9"/>
                        <a:pt x="111" y="9"/>
                        <a:pt x="110" y="9"/>
                      </a:cubicBezTo>
                      <a:cubicBezTo>
                        <a:pt x="110" y="8"/>
                        <a:pt x="110" y="8"/>
                        <a:pt x="110" y="7"/>
                      </a:cubicBezTo>
                      <a:cubicBezTo>
                        <a:pt x="109" y="6"/>
                        <a:pt x="110" y="6"/>
                        <a:pt x="109" y="6"/>
                      </a:cubicBezTo>
                      <a:cubicBezTo>
                        <a:pt x="109" y="6"/>
                        <a:pt x="109" y="5"/>
                        <a:pt x="109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7" y="4"/>
                        <a:pt x="106" y="3"/>
                        <a:pt x="105" y="3"/>
                      </a:cubicBezTo>
                      <a:cubicBezTo>
                        <a:pt x="105" y="3"/>
                        <a:pt x="104" y="3"/>
                        <a:pt x="104" y="3"/>
                      </a:cubicBezTo>
                      <a:cubicBezTo>
                        <a:pt x="104" y="3"/>
                        <a:pt x="104" y="2"/>
                        <a:pt x="103" y="2"/>
                      </a:cubicBezTo>
                      <a:cubicBezTo>
                        <a:pt x="103" y="2"/>
                        <a:pt x="102" y="2"/>
                        <a:pt x="102" y="2"/>
                      </a:cubicBezTo>
                      <a:cubicBezTo>
                        <a:pt x="101" y="2"/>
                        <a:pt x="101" y="2"/>
                        <a:pt x="100" y="2"/>
                      </a:cubicBezTo>
                      <a:cubicBezTo>
                        <a:pt x="100" y="2"/>
                        <a:pt x="99" y="2"/>
                        <a:pt x="99" y="2"/>
                      </a:cubicBezTo>
                      <a:cubicBezTo>
                        <a:pt x="98" y="2"/>
                        <a:pt x="97" y="2"/>
                        <a:pt x="97" y="2"/>
                      </a:cubicBezTo>
                      <a:cubicBezTo>
                        <a:pt x="96" y="2"/>
                        <a:pt x="96" y="3"/>
                        <a:pt x="96" y="3"/>
                      </a:cubicBezTo>
                      <a:cubicBezTo>
                        <a:pt x="95" y="3"/>
                        <a:pt x="94" y="3"/>
                        <a:pt x="93" y="3"/>
                      </a:cubicBezTo>
                      <a:cubicBezTo>
                        <a:pt x="93" y="3"/>
                        <a:pt x="92" y="3"/>
                        <a:pt x="92" y="3"/>
                      </a:cubicBezTo>
                      <a:cubicBezTo>
                        <a:pt x="91" y="3"/>
                        <a:pt x="92" y="4"/>
                        <a:pt x="91" y="4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90" y="5"/>
                        <a:pt x="89" y="5"/>
                        <a:pt x="89" y="6"/>
                      </a:cubicBezTo>
                      <a:cubicBezTo>
                        <a:pt x="88" y="6"/>
                        <a:pt x="87" y="6"/>
                        <a:pt x="87" y="7"/>
                      </a:cubicBezTo>
                      <a:cubicBezTo>
                        <a:pt x="87" y="7"/>
                        <a:pt x="86" y="8"/>
                        <a:pt x="85" y="8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4" y="8"/>
                        <a:pt x="85" y="9"/>
                        <a:pt x="85" y="9"/>
                      </a:cubicBezTo>
                      <a:cubicBezTo>
                        <a:pt x="84" y="10"/>
                        <a:pt x="84" y="13"/>
                        <a:pt x="84" y="14"/>
                      </a:cubicBezTo>
                      <a:cubicBezTo>
                        <a:pt x="84" y="14"/>
                        <a:pt x="84" y="15"/>
                        <a:pt x="84" y="16"/>
                      </a:cubicBezTo>
                      <a:cubicBezTo>
                        <a:pt x="84" y="17"/>
                        <a:pt x="84" y="17"/>
                        <a:pt x="84" y="17"/>
                      </a:cubicBezTo>
                      <a:cubicBezTo>
                        <a:pt x="85" y="19"/>
                        <a:pt x="84" y="20"/>
                        <a:pt x="84" y="21"/>
                      </a:cubicBezTo>
                      <a:cubicBezTo>
                        <a:pt x="84" y="22"/>
                        <a:pt x="84" y="22"/>
                        <a:pt x="83" y="22"/>
                      </a:cubicBezTo>
                      <a:cubicBezTo>
                        <a:pt x="83" y="23"/>
                        <a:pt x="82" y="23"/>
                        <a:pt x="82" y="23"/>
                      </a:cubicBezTo>
                      <a:cubicBezTo>
                        <a:pt x="82" y="24"/>
                        <a:pt x="82" y="24"/>
                        <a:pt x="81" y="25"/>
                      </a:cubicBezTo>
                      <a:cubicBezTo>
                        <a:pt x="80" y="25"/>
                        <a:pt x="79" y="25"/>
                        <a:pt x="79" y="26"/>
                      </a:cubicBezTo>
                      <a:cubicBezTo>
                        <a:pt x="78" y="26"/>
                        <a:pt x="78" y="26"/>
                        <a:pt x="77" y="26"/>
                      </a:cubicBezTo>
                      <a:cubicBezTo>
                        <a:pt x="76" y="27"/>
                        <a:pt x="75" y="26"/>
                        <a:pt x="74" y="26"/>
                      </a:cubicBezTo>
                      <a:cubicBezTo>
                        <a:pt x="74" y="25"/>
                        <a:pt x="73" y="25"/>
                        <a:pt x="73" y="25"/>
                      </a:cubicBezTo>
                      <a:cubicBezTo>
                        <a:pt x="73" y="25"/>
                        <a:pt x="73" y="24"/>
                        <a:pt x="73" y="24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1" y="23"/>
                        <a:pt x="69" y="22"/>
                        <a:pt x="69" y="22"/>
                      </a:cubicBezTo>
                      <a:cubicBezTo>
                        <a:pt x="69" y="22"/>
                        <a:pt x="68" y="21"/>
                        <a:pt x="67" y="21"/>
                      </a:cubicBezTo>
                      <a:cubicBezTo>
                        <a:pt x="67" y="21"/>
                        <a:pt x="66" y="21"/>
                        <a:pt x="66" y="21"/>
                      </a:cubicBezTo>
                      <a:cubicBezTo>
                        <a:pt x="66" y="21"/>
                        <a:pt x="66" y="20"/>
                        <a:pt x="66" y="20"/>
                      </a:cubicBezTo>
                      <a:cubicBezTo>
                        <a:pt x="65" y="20"/>
                        <a:pt x="65" y="20"/>
                        <a:pt x="65" y="19"/>
                      </a:cubicBezTo>
                      <a:cubicBezTo>
                        <a:pt x="64" y="19"/>
                        <a:pt x="64" y="19"/>
                        <a:pt x="63" y="19"/>
                      </a:cubicBezTo>
                      <a:cubicBezTo>
                        <a:pt x="63" y="18"/>
                        <a:pt x="61" y="19"/>
                        <a:pt x="61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59" y="19"/>
                        <a:pt x="59" y="18"/>
                        <a:pt x="59" y="18"/>
                      </a:cubicBezTo>
                      <a:cubicBezTo>
                        <a:pt x="58" y="17"/>
                        <a:pt x="57" y="18"/>
                        <a:pt x="56" y="18"/>
                      </a:cubicBezTo>
                      <a:cubicBezTo>
                        <a:pt x="55" y="18"/>
                        <a:pt x="55" y="18"/>
                        <a:pt x="54" y="18"/>
                      </a:cubicBezTo>
                      <a:cubicBezTo>
                        <a:pt x="53" y="17"/>
                        <a:pt x="52" y="17"/>
                        <a:pt x="51" y="16"/>
                      </a:cubicBezTo>
                      <a:cubicBezTo>
                        <a:pt x="51" y="16"/>
                        <a:pt x="50" y="15"/>
                        <a:pt x="50" y="15"/>
                      </a:cubicBezTo>
                      <a:cubicBezTo>
                        <a:pt x="49" y="15"/>
                        <a:pt x="49" y="15"/>
                        <a:pt x="49" y="15"/>
                      </a:cubicBezTo>
                      <a:cubicBezTo>
                        <a:pt x="48" y="14"/>
                        <a:pt x="49" y="14"/>
                        <a:pt x="49" y="13"/>
                      </a:cubicBezTo>
                      <a:cubicBezTo>
                        <a:pt x="48" y="13"/>
                        <a:pt x="48" y="13"/>
                        <a:pt x="48" y="12"/>
                      </a:cubicBezTo>
                      <a:cubicBezTo>
                        <a:pt x="48" y="11"/>
                        <a:pt x="48" y="10"/>
                        <a:pt x="48" y="10"/>
                      </a:cubicBezTo>
                      <a:cubicBezTo>
                        <a:pt x="48" y="9"/>
                        <a:pt x="48" y="8"/>
                        <a:pt x="47" y="8"/>
                      </a:cubicBezTo>
                      <a:cubicBezTo>
                        <a:pt x="47" y="8"/>
                        <a:pt x="47" y="8"/>
                        <a:pt x="46" y="8"/>
                      </a:cubicBezTo>
                      <a:cubicBezTo>
                        <a:pt x="46" y="7"/>
                        <a:pt x="46" y="7"/>
                        <a:pt x="45" y="7"/>
                      </a:cubicBezTo>
                      <a:cubicBezTo>
                        <a:pt x="45" y="7"/>
                        <a:pt x="44" y="7"/>
                        <a:pt x="43" y="7"/>
                      </a:cubicBezTo>
                      <a:cubicBezTo>
                        <a:pt x="43" y="7"/>
                        <a:pt x="42" y="6"/>
                        <a:pt x="41" y="6"/>
                      </a:cubicBezTo>
                      <a:cubicBezTo>
                        <a:pt x="41" y="5"/>
                        <a:pt x="40" y="6"/>
                        <a:pt x="40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8" y="4"/>
                        <a:pt x="38" y="5"/>
                        <a:pt x="37" y="4"/>
                      </a:cubicBezTo>
                      <a:cubicBezTo>
                        <a:pt x="37" y="3"/>
                        <a:pt x="37" y="3"/>
                        <a:pt x="35" y="3"/>
                      </a:cubicBezTo>
                      <a:cubicBezTo>
                        <a:pt x="35" y="3"/>
                        <a:pt x="34" y="3"/>
                        <a:pt x="34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2"/>
                        <a:pt x="29" y="2"/>
                        <a:pt x="29" y="3"/>
                      </a:cubicBezTo>
                      <a:cubicBezTo>
                        <a:pt x="28" y="3"/>
                        <a:pt x="27" y="3"/>
                        <a:pt x="26" y="3"/>
                      </a:cubicBezTo>
                      <a:cubicBezTo>
                        <a:pt x="26" y="3"/>
                        <a:pt x="24" y="3"/>
                        <a:pt x="23" y="3"/>
                      </a:cubicBezTo>
                      <a:cubicBezTo>
                        <a:pt x="22" y="3"/>
                        <a:pt x="23" y="1"/>
                        <a:pt x="23" y="1"/>
                      </a:cubicBezTo>
                      <a:cubicBezTo>
                        <a:pt x="22" y="1"/>
                        <a:pt x="21" y="1"/>
                        <a:pt x="20" y="1"/>
                      </a:cubicBezTo>
                      <a:cubicBezTo>
                        <a:pt x="20" y="1"/>
                        <a:pt x="20" y="1"/>
                        <a:pt x="19" y="1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7" y="0"/>
                        <a:pt x="18" y="1"/>
                        <a:pt x="18" y="1"/>
                      </a:cubicBezTo>
                      <a:cubicBezTo>
                        <a:pt x="18" y="2"/>
                        <a:pt x="17" y="2"/>
                        <a:pt x="17" y="3"/>
                      </a:cubicBezTo>
                      <a:cubicBezTo>
                        <a:pt x="17" y="3"/>
                        <a:pt x="17" y="4"/>
                        <a:pt x="18" y="4"/>
                      </a:cubicBezTo>
                      <a:cubicBezTo>
                        <a:pt x="18" y="5"/>
                        <a:pt x="18" y="5"/>
                        <a:pt x="18" y="6"/>
                      </a:cubicBezTo>
                      <a:cubicBezTo>
                        <a:pt x="18" y="6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8"/>
                        <a:pt x="17" y="8"/>
                        <a:pt x="16" y="8"/>
                      </a:cubicBezTo>
                      <a:cubicBezTo>
                        <a:pt x="16" y="8"/>
                        <a:pt x="16" y="7"/>
                        <a:pt x="16" y="7"/>
                      </a:cubicBezTo>
                      <a:cubicBezTo>
                        <a:pt x="15" y="7"/>
                        <a:pt x="15" y="8"/>
                        <a:pt x="15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1"/>
                        <a:pt x="10" y="12"/>
                        <a:pt x="10" y="12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5"/>
                        <a:pt x="6" y="15"/>
                        <a:pt x="6" y="16"/>
                      </a:cubicBezTo>
                      <a:cubicBezTo>
                        <a:pt x="6" y="16"/>
                        <a:pt x="6" y="17"/>
                        <a:pt x="6" y="17"/>
                      </a:cubicBezTo>
                      <a:cubicBezTo>
                        <a:pt x="6" y="18"/>
                        <a:pt x="6" y="20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8" y="22"/>
                        <a:pt x="7" y="22"/>
                        <a:pt x="7" y="22"/>
                      </a:cubicBezTo>
                      <a:cubicBezTo>
                        <a:pt x="7" y="23"/>
                        <a:pt x="5" y="23"/>
                        <a:pt x="5" y="24"/>
                      </a:cubicBezTo>
                      <a:cubicBezTo>
                        <a:pt x="5" y="24"/>
                        <a:pt x="5" y="25"/>
                        <a:pt x="4" y="25"/>
                      </a:cubicBezTo>
                      <a:cubicBezTo>
                        <a:pt x="4" y="26"/>
                        <a:pt x="4" y="26"/>
                        <a:pt x="3" y="26"/>
                      </a:cubicBezTo>
                      <a:cubicBezTo>
                        <a:pt x="3" y="26"/>
                        <a:pt x="2" y="27"/>
                        <a:pt x="2" y="27"/>
                      </a:cubicBezTo>
                      <a:cubicBezTo>
                        <a:pt x="1" y="29"/>
                        <a:pt x="1" y="30"/>
                        <a:pt x="1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1" y="33"/>
                        <a:pt x="1" y="33"/>
                        <a:pt x="1" y="34"/>
                      </a:cubicBezTo>
                      <a:cubicBezTo>
                        <a:pt x="2" y="35"/>
                        <a:pt x="3" y="35"/>
                        <a:pt x="3" y="35"/>
                      </a:cubicBezTo>
                      <a:cubicBezTo>
                        <a:pt x="4" y="36"/>
                        <a:pt x="3" y="39"/>
                        <a:pt x="3" y="40"/>
                      </a:cubicBezTo>
                      <a:cubicBezTo>
                        <a:pt x="3" y="41"/>
                        <a:pt x="3" y="41"/>
                        <a:pt x="3" y="42"/>
                      </a:cubicBezTo>
                      <a:cubicBezTo>
                        <a:pt x="3" y="43"/>
                        <a:pt x="3" y="44"/>
                        <a:pt x="3" y="45"/>
                      </a:cubicBezTo>
                      <a:cubicBezTo>
                        <a:pt x="3" y="45"/>
                        <a:pt x="3" y="46"/>
                        <a:pt x="3" y="47"/>
                      </a:cubicBezTo>
                      <a:cubicBezTo>
                        <a:pt x="4" y="47"/>
                        <a:pt x="4" y="47"/>
                        <a:pt x="5" y="47"/>
                      </a:cubicBezTo>
                      <a:cubicBezTo>
                        <a:pt x="5" y="48"/>
                        <a:pt x="5" y="48"/>
                        <a:pt x="5" y="49"/>
                      </a:cubicBezTo>
                      <a:cubicBezTo>
                        <a:pt x="5" y="49"/>
                        <a:pt x="5" y="50"/>
                        <a:pt x="4" y="50"/>
                      </a:cubicBezTo>
                      <a:cubicBezTo>
                        <a:pt x="4" y="50"/>
                        <a:pt x="4" y="50"/>
                        <a:pt x="3" y="51"/>
                      </a:cubicBezTo>
                      <a:cubicBezTo>
                        <a:pt x="3" y="51"/>
                        <a:pt x="3" y="51"/>
                        <a:pt x="3" y="52"/>
                      </a:cubicBezTo>
                      <a:cubicBezTo>
                        <a:pt x="3" y="52"/>
                        <a:pt x="3" y="53"/>
                        <a:pt x="3" y="53"/>
                      </a:cubicBezTo>
                      <a:cubicBezTo>
                        <a:pt x="3" y="53"/>
                        <a:pt x="2" y="54"/>
                        <a:pt x="2" y="54"/>
                      </a:cubicBezTo>
                      <a:cubicBezTo>
                        <a:pt x="3" y="55"/>
                        <a:pt x="3" y="54"/>
                        <a:pt x="3" y="55"/>
                      </a:cubicBezTo>
                      <a:cubicBezTo>
                        <a:pt x="4" y="55"/>
                        <a:pt x="4" y="55"/>
                        <a:pt x="4" y="56"/>
                      </a:cubicBezTo>
                      <a:cubicBezTo>
                        <a:pt x="4" y="56"/>
                        <a:pt x="4" y="57"/>
                        <a:pt x="4" y="57"/>
                      </a:cubicBezTo>
                      <a:cubicBezTo>
                        <a:pt x="4" y="58"/>
                        <a:pt x="5" y="57"/>
                        <a:pt x="5" y="58"/>
                      </a:cubicBezTo>
                      <a:cubicBezTo>
                        <a:pt x="5" y="59"/>
                        <a:pt x="4" y="59"/>
                        <a:pt x="4" y="59"/>
                      </a:cubicBezTo>
                      <a:cubicBezTo>
                        <a:pt x="3" y="60"/>
                        <a:pt x="3" y="62"/>
                        <a:pt x="3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2"/>
                        <a:pt x="1" y="63"/>
                      </a:cubicBezTo>
                      <a:cubicBezTo>
                        <a:pt x="0" y="64"/>
                        <a:pt x="0" y="64"/>
                        <a:pt x="1" y="65"/>
                      </a:cubicBezTo>
                      <a:cubicBezTo>
                        <a:pt x="1" y="65"/>
                        <a:pt x="2" y="65"/>
                        <a:pt x="2" y="66"/>
                      </a:cubicBezTo>
                      <a:cubicBezTo>
                        <a:pt x="2" y="66"/>
                        <a:pt x="2" y="66"/>
                        <a:pt x="2" y="67"/>
                      </a:cubicBezTo>
                      <a:cubicBezTo>
                        <a:pt x="2" y="67"/>
                        <a:pt x="2" y="67"/>
                        <a:pt x="3" y="67"/>
                      </a:cubicBezTo>
                      <a:cubicBezTo>
                        <a:pt x="3" y="67"/>
                        <a:pt x="3" y="67"/>
                        <a:pt x="3" y="68"/>
                      </a:cubicBezTo>
                      <a:cubicBezTo>
                        <a:pt x="4" y="69"/>
                        <a:pt x="4" y="69"/>
                        <a:pt x="5" y="69"/>
                      </a:cubicBezTo>
                      <a:cubicBezTo>
                        <a:pt x="5" y="69"/>
                        <a:pt x="5" y="70"/>
                        <a:pt x="5" y="7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6" y="71"/>
                        <a:pt x="5" y="71"/>
                        <a:pt x="5" y="72"/>
                      </a:cubicBezTo>
                      <a:cubicBezTo>
                        <a:pt x="5" y="73"/>
                        <a:pt x="6" y="73"/>
                        <a:pt x="6" y="74"/>
                      </a:cubicBez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6" y="76"/>
                        <a:pt x="6" y="76"/>
                        <a:pt x="6" y="77"/>
                      </a:cubicBezTo>
                      <a:cubicBezTo>
                        <a:pt x="7" y="78"/>
                        <a:pt x="7" y="77"/>
                        <a:pt x="8" y="77"/>
                      </a:cubicBezTo>
                      <a:cubicBezTo>
                        <a:pt x="9" y="78"/>
                        <a:pt x="10" y="78"/>
                        <a:pt x="11" y="79"/>
                      </a:cubicBezTo>
                      <a:cubicBezTo>
                        <a:pt x="12" y="79"/>
                        <a:pt x="14" y="78"/>
                        <a:pt x="14" y="79"/>
                      </a:cubicBezTo>
                      <a:cubicBezTo>
                        <a:pt x="14" y="79"/>
                        <a:pt x="16" y="79"/>
                        <a:pt x="17" y="81"/>
                      </a:cubicBezTo>
                      <a:cubicBezTo>
                        <a:pt x="19" y="83"/>
                        <a:pt x="21" y="86"/>
                        <a:pt x="21" y="86"/>
                      </a:cubicBezTo>
                      <a:cubicBezTo>
                        <a:pt x="21" y="86"/>
                        <a:pt x="31" y="89"/>
                        <a:pt x="32" y="89"/>
                      </a:cubicBezTo>
                      <a:cubicBezTo>
                        <a:pt x="33" y="89"/>
                        <a:pt x="39" y="95"/>
                        <a:pt x="39" y="94"/>
                      </a:cubicBezTo>
                      <a:cubicBezTo>
                        <a:pt x="39" y="95"/>
                        <a:pt x="47" y="90"/>
                        <a:pt x="48" y="90"/>
                      </a:cubicBezTo>
                      <a:cubicBezTo>
                        <a:pt x="48" y="89"/>
                        <a:pt x="52" y="87"/>
                        <a:pt x="53" y="87"/>
                      </a:cubicBezTo>
                      <a:cubicBezTo>
                        <a:pt x="53" y="87"/>
                        <a:pt x="56" y="89"/>
                        <a:pt x="56" y="89"/>
                      </a:cubicBezTo>
                      <a:cubicBezTo>
                        <a:pt x="57" y="89"/>
                        <a:pt x="115" y="121"/>
                        <a:pt x="116" y="120"/>
                      </a:cubicBezTo>
                      <a:cubicBezTo>
                        <a:pt x="116" y="120"/>
                        <a:pt x="116" y="117"/>
                        <a:pt x="116" y="117"/>
                      </a:cubicBezTo>
                      <a:cubicBezTo>
                        <a:pt x="116" y="117"/>
                        <a:pt x="116" y="117"/>
                        <a:pt x="116" y="117"/>
                      </a:cubicBezTo>
                      <a:cubicBezTo>
                        <a:pt x="116" y="117"/>
                        <a:pt x="116" y="117"/>
                        <a:pt x="116" y="117"/>
                      </a:cubicBezTo>
                      <a:cubicBezTo>
                        <a:pt x="119" y="117"/>
                        <a:pt x="119" y="117"/>
                        <a:pt x="119" y="117"/>
                      </a:cubicBezTo>
                      <a:cubicBezTo>
                        <a:pt x="121" y="117"/>
                        <a:pt x="124" y="117"/>
                        <a:pt x="124" y="117"/>
                      </a:cubicBezTo>
                      <a:cubicBezTo>
                        <a:pt x="124" y="117"/>
                        <a:pt x="124" y="117"/>
                        <a:pt x="124" y="117"/>
                      </a:cubicBezTo>
                      <a:cubicBezTo>
                        <a:pt x="125" y="117"/>
                        <a:pt x="125" y="117"/>
                        <a:pt x="125" y="117"/>
                      </a:cubicBezTo>
                      <a:cubicBezTo>
                        <a:pt x="125" y="42"/>
                        <a:pt x="125" y="42"/>
                        <a:pt x="125" y="42"/>
                      </a:cubicBezTo>
                      <a:cubicBezTo>
                        <a:pt x="124" y="42"/>
                        <a:pt x="124" y="42"/>
                        <a:pt x="124" y="42"/>
                      </a:cubicBezTo>
                      <a:cubicBezTo>
                        <a:pt x="124" y="33"/>
                        <a:pt x="124" y="33"/>
                        <a:pt x="124" y="33"/>
                      </a:cubicBezTo>
                      <a:cubicBezTo>
                        <a:pt x="123" y="33"/>
                        <a:pt x="123" y="33"/>
                        <a:pt x="123" y="33"/>
                      </a:cubicBezTo>
                      <a:cubicBezTo>
                        <a:pt x="123" y="33"/>
                        <a:pt x="123" y="33"/>
                        <a:pt x="123" y="32"/>
                      </a:cubicBezTo>
                      <a:cubicBezTo>
                        <a:pt x="123" y="32"/>
                        <a:pt x="122" y="32"/>
                        <a:pt x="122" y="3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9" name="Freeform 256"/>
                <p:cNvSpPr>
                  <a:spLocks/>
                </p:cNvSpPr>
                <p:nvPr/>
              </p:nvSpPr>
              <p:spPr bwMode="auto">
                <a:xfrm>
                  <a:off x="4862294" y="5445109"/>
                  <a:ext cx="42096" cy="4323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7" y="4"/>
                    </a:cxn>
                    <a:cxn ang="0">
                      <a:pos x="16" y="3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6" y="2"/>
                    </a:cxn>
                    <a:cxn ang="0">
                      <a:pos x="5" y="3"/>
                    </a:cxn>
                    <a:cxn ang="0">
                      <a:pos x="4" y="5"/>
                    </a:cxn>
                    <a:cxn ang="0">
                      <a:pos x="3" y="6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5" y="18"/>
                    </a:cxn>
                    <a:cxn ang="0">
                      <a:pos x="6" y="19"/>
                    </a:cxn>
                    <a:cxn ang="0">
                      <a:pos x="8" y="19"/>
                    </a:cxn>
                    <a:cxn ang="0">
                      <a:pos x="8" y="16"/>
                    </a:cxn>
                    <a:cxn ang="0">
                      <a:pos x="10" y="15"/>
                    </a:cxn>
                    <a:cxn ang="0">
                      <a:pos x="14" y="14"/>
                    </a:cxn>
                    <a:cxn ang="0">
                      <a:pos x="15" y="13"/>
                    </a:cxn>
                    <a:cxn ang="0">
                      <a:pos x="16" y="12"/>
                    </a:cxn>
                    <a:cxn ang="0">
                      <a:pos x="16" y="11"/>
                    </a:cxn>
                    <a:cxn ang="0">
                      <a:pos x="18" y="10"/>
                    </a:cxn>
                    <a:cxn ang="0">
                      <a:pos x="18" y="9"/>
                    </a:cxn>
                    <a:cxn ang="0">
                      <a:pos x="19" y="8"/>
                    </a:cxn>
                    <a:cxn ang="0">
                      <a:pos x="19" y="6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19" h="19">
                      <a:moveTo>
                        <a:pt x="18" y="5"/>
                      </a:moveTo>
                      <a:cubicBezTo>
                        <a:pt x="18" y="5"/>
                        <a:pt x="18" y="4"/>
                        <a:pt x="17" y="4"/>
                      </a:cubicBezTo>
                      <a:cubicBezTo>
                        <a:pt x="17" y="4"/>
                        <a:pt x="17" y="3"/>
                        <a:pt x="16" y="3"/>
                      </a:cubicBezTo>
                      <a:cubicBezTo>
                        <a:pt x="15" y="2"/>
                        <a:pt x="13" y="1"/>
                        <a:pt x="12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2" y="7"/>
                        <a:pt x="2" y="8"/>
                        <a:pt x="1" y="9"/>
                      </a:cubicBezTo>
                      <a:cubicBezTo>
                        <a:pt x="1" y="10"/>
                        <a:pt x="0" y="10"/>
                        <a:pt x="0" y="11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2" y="13"/>
                        <a:pt x="2" y="16"/>
                        <a:pt x="2" y="17"/>
                      </a:cubicBezTo>
                      <a:cubicBezTo>
                        <a:pt x="3" y="18"/>
                        <a:pt x="4" y="18"/>
                        <a:pt x="5" y="18"/>
                      </a:cubicBezTo>
                      <a:cubicBezTo>
                        <a:pt x="5" y="18"/>
                        <a:pt x="6" y="19"/>
                        <a:pt x="6" y="19"/>
                      </a:cubicBezTo>
                      <a:cubicBezTo>
                        <a:pt x="7" y="19"/>
                        <a:pt x="7" y="19"/>
                        <a:pt x="8" y="19"/>
                      </a:cubicBezTo>
                      <a:cubicBezTo>
                        <a:pt x="8" y="19"/>
                        <a:pt x="8" y="17"/>
                        <a:pt x="8" y="16"/>
                      </a:cubicBezTo>
                      <a:cubicBezTo>
                        <a:pt x="8" y="15"/>
                        <a:pt x="9" y="15"/>
                        <a:pt x="10" y="15"/>
                      </a:cubicBezTo>
                      <a:cubicBezTo>
                        <a:pt x="12" y="15"/>
                        <a:pt x="13" y="15"/>
                        <a:pt x="14" y="14"/>
                      </a:cubicBezTo>
                      <a:cubicBezTo>
                        <a:pt x="14" y="14"/>
                        <a:pt x="14" y="14"/>
                        <a:pt x="15" y="13"/>
                      </a:cubicBezTo>
                      <a:cubicBezTo>
                        <a:pt x="15" y="13"/>
                        <a:pt x="16" y="13"/>
                        <a:pt x="16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8" y="9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19" y="7"/>
                        <a:pt x="19" y="6"/>
                        <a:pt x="19" y="6"/>
                      </a:cubicBezTo>
                      <a:cubicBezTo>
                        <a:pt x="19" y="6"/>
                        <a:pt x="18" y="5"/>
                        <a:pt x="18" y="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0" name="Freeform 257"/>
                <p:cNvSpPr>
                  <a:spLocks noEditPoints="1"/>
                </p:cNvSpPr>
                <p:nvPr/>
              </p:nvSpPr>
              <p:spPr bwMode="auto">
                <a:xfrm>
                  <a:off x="4687085" y="5319960"/>
                  <a:ext cx="288982" cy="257125"/>
                </a:xfrm>
                <a:custGeom>
                  <a:avLst/>
                  <a:gdLst/>
                  <a:ahLst/>
                  <a:cxnLst>
                    <a:cxn ang="0">
                      <a:pos x="94" y="67"/>
                    </a:cxn>
                    <a:cxn ang="0">
                      <a:pos x="88" y="71"/>
                    </a:cxn>
                    <a:cxn ang="0">
                      <a:pos x="83" y="74"/>
                    </a:cxn>
                    <a:cxn ang="0">
                      <a:pos x="79" y="65"/>
                    </a:cxn>
                    <a:cxn ang="0">
                      <a:pos x="84" y="58"/>
                    </a:cxn>
                    <a:cxn ang="0">
                      <a:pos x="90" y="56"/>
                    </a:cxn>
                    <a:cxn ang="0">
                      <a:pos x="97" y="62"/>
                    </a:cxn>
                    <a:cxn ang="0">
                      <a:pos x="122" y="44"/>
                    </a:cxn>
                    <a:cxn ang="0">
                      <a:pos x="114" y="41"/>
                    </a:cxn>
                    <a:cxn ang="0">
                      <a:pos x="116" y="33"/>
                    </a:cxn>
                    <a:cxn ang="0">
                      <a:pos x="123" y="34"/>
                    </a:cxn>
                    <a:cxn ang="0">
                      <a:pos x="122" y="16"/>
                    </a:cxn>
                    <a:cxn ang="0">
                      <a:pos x="116" y="2"/>
                    </a:cxn>
                    <a:cxn ang="0">
                      <a:pos x="111" y="2"/>
                    </a:cxn>
                    <a:cxn ang="0">
                      <a:pos x="105" y="0"/>
                    </a:cxn>
                    <a:cxn ang="0">
                      <a:pos x="101" y="0"/>
                    </a:cxn>
                    <a:cxn ang="0">
                      <a:pos x="97" y="3"/>
                    </a:cxn>
                    <a:cxn ang="0">
                      <a:pos x="90" y="6"/>
                    </a:cxn>
                    <a:cxn ang="0">
                      <a:pos x="82" y="17"/>
                    </a:cxn>
                    <a:cxn ang="0">
                      <a:pos x="74" y="23"/>
                    </a:cxn>
                    <a:cxn ang="0">
                      <a:pos x="63" y="33"/>
                    </a:cxn>
                    <a:cxn ang="0">
                      <a:pos x="56" y="28"/>
                    </a:cxn>
                    <a:cxn ang="0">
                      <a:pos x="48" y="34"/>
                    </a:cxn>
                    <a:cxn ang="0">
                      <a:pos x="40" y="40"/>
                    </a:cxn>
                    <a:cxn ang="0">
                      <a:pos x="33" y="31"/>
                    </a:cxn>
                    <a:cxn ang="0">
                      <a:pos x="22" y="57"/>
                    </a:cxn>
                    <a:cxn ang="0">
                      <a:pos x="10" y="58"/>
                    </a:cxn>
                    <a:cxn ang="0">
                      <a:pos x="5" y="54"/>
                    </a:cxn>
                    <a:cxn ang="0">
                      <a:pos x="0" y="57"/>
                    </a:cxn>
                    <a:cxn ang="0">
                      <a:pos x="2" y="64"/>
                    </a:cxn>
                    <a:cxn ang="0">
                      <a:pos x="5" y="70"/>
                    </a:cxn>
                    <a:cxn ang="0">
                      <a:pos x="6" y="75"/>
                    </a:cxn>
                    <a:cxn ang="0">
                      <a:pos x="10" y="80"/>
                    </a:cxn>
                    <a:cxn ang="0">
                      <a:pos x="13" y="86"/>
                    </a:cxn>
                    <a:cxn ang="0">
                      <a:pos x="13" y="94"/>
                    </a:cxn>
                    <a:cxn ang="0">
                      <a:pos x="10" y="102"/>
                    </a:cxn>
                    <a:cxn ang="0">
                      <a:pos x="18" y="110"/>
                    </a:cxn>
                    <a:cxn ang="0">
                      <a:pos x="28" y="114"/>
                    </a:cxn>
                    <a:cxn ang="0">
                      <a:pos x="41" y="111"/>
                    </a:cxn>
                    <a:cxn ang="0">
                      <a:pos x="48" y="107"/>
                    </a:cxn>
                    <a:cxn ang="0">
                      <a:pos x="53" y="107"/>
                    </a:cxn>
                    <a:cxn ang="0">
                      <a:pos x="62" y="107"/>
                    </a:cxn>
                    <a:cxn ang="0">
                      <a:pos x="67" y="107"/>
                    </a:cxn>
                    <a:cxn ang="0">
                      <a:pos x="72" y="104"/>
                    </a:cxn>
                    <a:cxn ang="0">
                      <a:pos x="82" y="103"/>
                    </a:cxn>
                    <a:cxn ang="0">
                      <a:pos x="89" y="96"/>
                    </a:cxn>
                    <a:cxn ang="0">
                      <a:pos x="97" y="89"/>
                    </a:cxn>
                    <a:cxn ang="0">
                      <a:pos x="102" y="85"/>
                    </a:cxn>
                    <a:cxn ang="0">
                      <a:pos x="109" y="76"/>
                    </a:cxn>
                    <a:cxn ang="0">
                      <a:pos x="114" y="69"/>
                    </a:cxn>
                    <a:cxn ang="0">
                      <a:pos x="122" y="61"/>
                    </a:cxn>
                    <a:cxn ang="0">
                      <a:pos x="126" y="56"/>
                    </a:cxn>
                    <a:cxn ang="0">
                      <a:pos x="129" y="42"/>
                    </a:cxn>
                  </a:cxnLst>
                  <a:rect l="0" t="0" r="r" b="b"/>
                  <a:pathLst>
                    <a:path w="129" h="115">
                      <a:moveTo>
                        <a:pt x="97" y="64"/>
                      </a:moveTo>
                      <a:cubicBezTo>
                        <a:pt x="97" y="64"/>
                        <a:pt x="96" y="65"/>
                        <a:pt x="96" y="65"/>
                      </a:cubicBezTo>
                      <a:cubicBezTo>
                        <a:pt x="96" y="65"/>
                        <a:pt x="96" y="66"/>
                        <a:pt x="96" y="66"/>
                      </a:cubicBezTo>
                      <a:cubicBezTo>
                        <a:pt x="95" y="67"/>
                        <a:pt x="95" y="67"/>
                        <a:pt x="94" y="67"/>
                      </a:cubicBezTo>
                      <a:cubicBezTo>
                        <a:pt x="94" y="68"/>
                        <a:pt x="94" y="68"/>
                        <a:pt x="94" y="68"/>
                      </a:cubicBezTo>
                      <a:cubicBezTo>
                        <a:pt x="94" y="69"/>
                        <a:pt x="93" y="69"/>
                        <a:pt x="93" y="69"/>
                      </a:cubicBezTo>
                      <a:cubicBezTo>
                        <a:pt x="92" y="70"/>
                        <a:pt x="92" y="70"/>
                        <a:pt x="92" y="70"/>
                      </a:cubicBezTo>
                      <a:cubicBezTo>
                        <a:pt x="91" y="71"/>
                        <a:pt x="90" y="71"/>
                        <a:pt x="88" y="71"/>
                      </a:cubicBezTo>
                      <a:cubicBezTo>
                        <a:pt x="87" y="71"/>
                        <a:pt x="86" y="71"/>
                        <a:pt x="86" y="72"/>
                      </a:cubicBezTo>
                      <a:cubicBezTo>
                        <a:pt x="86" y="73"/>
                        <a:pt x="86" y="75"/>
                        <a:pt x="86" y="75"/>
                      </a:cubicBezTo>
                      <a:cubicBezTo>
                        <a:pt x="85" y="75"/>
                        <a:pt x="84" y="75"/>
                        <a:pt x="84" y="75"/>
                      </a:cubicBezTo>
                      <a:cubicBezTo>
                        <a:pt x="84" y="75"/>
                        <a:pt x="83" y="74"/>
                        <a:pt x="83" y="74"/>
                      </a:cubicBezTo>
                      <a:cubicBezTo>
                        <a:pt x="82" y="74"/>
                        <a:pt x="81" y="74"/>
                        <a:pt x="80" y="73"/>
                      </a:cubicBezTo>
                      <a:cubicBezTo>
                        <a:pt x="80" y="72"/>
                        <a:pt x="80" y="69"/>
                        <a:pt x="78" y="69"/>
                      </a:cubicBezTo>
                      <a:cubicBezTo>
                        <a:pt x="78" y="68"/>
                        <a:pt x="78" y="67"/>
                        <a:pt x="78" y="67"/>
                      </a:cubicBezTo>
                      <a:cubicBezTo>
                        <a:pt x="78" y="66"/>
                        <a:pt x="79" y="66"/>
                        <a:pt x="79" y="65"/>
                      </a:cubicBezTo>
                      <a:cubicBezTo>
                        <a:pt x="80" y="64"/>
                        <a:pt x="80" y="63"/>
                        <a:pt x="81" y="62"/>
                      </a:cubicBezTo>
                      <a:cubicBezTo>
                        <a:pt x="81" y="62"/>
                        <a:pt x="81" y="61"/>
                        <a:pt x="82" y="61"/>
                      </a:cubicBezTo>
                      <a:cubicBezTo>
                        <a:pt x="82" y="60"/>
                        <a:pt x="83" y="60"/>
                        <a:pt x="83" y="59"/>
                      </a:cubicBezTo>
                      <a:cubicBezTo>
                        <a:pt x="83" y="59"/>
                        <a:pt x="84" y="59"/>
                        <a:pt x="84" y="58"/>
                      </a:cubicBezTo>
                      <a:cubicBezTo>
                        <a:pt x="84" y="57"/>
                        <a:pt x="84" y="57"/>
                        <a:pt x="85" y="56"/>
                      </a:cubicBezTo>
                      <a:cubicBezTo>
                        <a:pt x="85" y="56"/>
                        <a:pt x="86" y="56"/>
                        <a:pt x="86" y="56"/>
                      </a:cubicBezTo>
                      <a:cubicBezTo>
                        <a:pt x="86" y="56"/>
                        <a:pt x="87" y="56"/>
                        <a:pt x="87" y="56"/>
                      </a:cubicBezTo>
                      <a:cubicBezTo>
                        <a:pt x="88" y="56"/>
                        <a:pt x="89" y="56"/>
                        <a:pt x="90" y="56"/>
                      </a:cubicBezTo>
                      <a:cubicBezTo>
                        <a:pt x="91" y="57"/>
                        <a:pt x="93" y="58"/>
                        <a:pt x="94" y="59"/>
                      </a:cubicBezTo>
                      <a:cubicBezTo>
                        <a:pt x="95" y="59"/>
                        <a:pt x="95" y="60"/>
                        <a:pt x="95" y="60"/>
                      </a:cubicBezTo>
                      <a:cubicBezTo>
                        <a:pt x="96" y="60"/>
                        <a:pt x="96" y="61"/>
                        <a:pt x="96" y="61"/>
                      </a:cubicBezTo>
                      <a:cubicBezTo>
                        <a:pt x="96" y="61"/>
                        <a:pt x="97" y="62"/>
                        <a:pt x="97" y="62"/>
                      </a:cubicBezTo>
                      <a:cubicBezTo>
                        <a:pt x="97" y="62"/>
                        <a:pt x="97" y="63"/>
                        <a:pt x="97" y="64"/>
                      </a:cubicBezTo>
                      <a:moveTo>
                        <a:pt x="123" y="39"/>
                      </a:moveTo>
                      <a:cubicBezTo>
                        <a:pt x="123" y="39"/>
                        <a:pt x="121" y="40"/>
                        <a:pt x="122" y="40"/>
                      </a:cubicBezTo>
                      <a:cubicBezTo>
                        <a:pt x="121" y="41"/>
                        <a:pt x="123" y="43"/>
                        <a:pt x="122" y="44"/>
                      </a:cubicBezTo>
                      <a:cubicBezTo>
                        <a:pt x="121" y="45"/>
                        <a:pt x="120" y="45"/>
                        <a:pt x="119" y="45"/>
                      </a:cubicBezTo>
                      <a:cubicBezTo>
                        <a:pt x="118" y="45"/>
                        <a:pt x="116" y="44"/>
                        <a:pt x="115" y="44"/>
                      </a:cubicBezTo>
                      <a:cubicBezTo>
                        <a:pt x="115" y="43"/>
                        <a:pt x="115" y="43"/>
                        <a:pt x="115" y="42"/>
                      </a:cubicBezTo>
                      <a:cubicBezTo>
                        <a:pt x="115" y="42"/>
                        <a:pt x="114" y="41"/>
                        <a:pt x="114" y="41"/>
                      </a:cubicBezTo>
                      <a:cubicBezTo>
                        <a:pt x="114" y="40"/>
                        <a:pt x="114" y="40"/>
                        <a:pt x="114" y="40"/>
                      </a:cubicBezTo>
                      <a:cubicBezTo>
                        <a:pt x="114" y="39"/>
                        <a:pt x="113" y="39"/>
                        <a:pt x="113" y="39"/>
                      </a:cubicBezTo>
                      <a:cubicBezTo>
                        <a:pt x="113" y="37"/>
                        <a:pt x="114" y="35"/>
                        <a:pt x="115" y="34"/>
                      </a:cubicBezTo>
                      <a:cubicBezTo>
                        <a:pt x="115" y="33"/>
                        <a:pt x="115" y="33"/>
                        <a:pt x="116" y="33"/>
                      </a:cubicBezTo>
                      <a:cubicBezTo>
                        <a:pt x="117" y="32"/>
                        <a:pt x="117" y="32"/>
                        <a:pt x="118" y="32"/>
                      </a:cubicBezTo>
                      <a:cubicBezTo>
                        <a:pt x="119" y="31"/>
                        <a:pt x="120" y="32"/>
                        <a:pt x="122" y="33"/>
                      </a:cubicBezTo>
                      <a:cubicBezTo>
                        <a:pt x="122" y="34"/>
                        <a:pt x="122" y="34"/>
                        <a:pt x="123" y="34"/>
                      </a:cubicBezTo>
                      <a:cubicBezTo>
                        <a:pt x="123" y="34"/>
                        <a:pt x="123" y="34"/>
                        <a:pt x="123" y="34"/>
                      </a:cubicBezTo>
                      <a:cubicBezTo>
                        <a:pt x="123" y="34"/>
                        <a:pt x="122" y="33"/>
                        <a:pt x="122" y="33"/>
                      </a:cubicBezTo>
                      <a:cubicBezTo>
                        <a:pt x="122" y="33"/>
                        <a:pt x="122" y="27"/>
                        <a:pt x="122" y="26"/>
                      </a:cubicBezTo>
                      <a:cubicBezTo>
                        <a:pt x="122" y="24"/>
                        <a:pt x="122" y="23"/>
                        <a:pt x="122" y="21"/>
                      </a:cubicBezTo>
                      <a:cubicBezTo>
                        <a:pt x="122" y="20"/>
                        <a:pt x="122" y="18"/>
                        <a:pt x="122" y="16"/>
                      </a:cubicBezTo>
                      <a:cubicBezTo>
                        <a:pt x="120" y="15"/>
                        <a:pt x="119" y="12"/>
                        <a:pt x="119" y="11"/>
                      </a:cubicBezTo>
                      <a:cubicBezTo>
                        <a:pt x="118" y="10"/>
                        <a:pt x="118" y="9"/>
                        <a:pt x="118" y="7"/>
                      </a:cubicBezTo>
                      <a:cubicBezTo>
                        <a:pt x="117" y="7"/>
                        <a:pt x="117" y="5"/>
                        <a:pt x="117" y="4"/>
                      </a:cubicBezTo>
                      <a:cubicBezTo>
                        <a:pt x="117" y="3"/>
                        <a:pt x="116" y="3"/>
                        <a:pt x="116" y="2"/>
                      </a:cubicBezTo>
                      <a:cubicBezTo>
                        <a:pt x="116" y="2"/>
                        <a:pt x="116" y="2"/>
                        <a:pt x="116" y="2"/>
                      </a:cubicBezTo>
                      <a:cubicBezTo>
                        <a:pt x="115" y="2"/>
                        <a:pt x="115" y="2"/>
                        <a:pt x="114" y="2"/>
                      </a:cubicBezTo>
                      <a:cubicBezTo>
                        <a:pt x="114" y="2"/>
                        <a:pt x="113" y="2"/>
                        <a:pt x="113" y="2"/>
                      </a:cubicBezTo>
                      <a:cubicBezTo>
                        <a:pt x="112" y="2"/>
                        <a:pt x="112" y="2"/>
                        <a:pt x="111" y="2"/>
                      </a:cubicBezTo>
                      <a:cubicBezTo>
                        <a:pt x="111" y="2"/>
                        <a:pt x="110" y="2"/>
                        <a:pt x="110" y="2"/>
                      </a:cubicBezTo>
                      <a:cubicBezTo>
                        <a:pt x="109" y="2"/>
                        <a:pt x="108" y="2"/>
                        <a:pt x="108" y="1"/>
                      </a:cubicBezTo>
                      <a:cubicBezTo>
                        <a:pt x="107" y="1"/>
                        <a:pt x="107" y="1"/>
                        <a:pt x="107" y="1"/>
                      </a:cubicBezTo>
                      <a:cubicBezTo>
                        <a:pt x="106" y="0"/>
                        <a:pt x="106" y="0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105" y="0"/>
                        <a:pt x="105" y="0"/>
                        <a:pt x="104" y="0"/>
                      </a:cubicBezTo>
                      <a:cubicBezTo>
                        <a:pt x="104" y="0"/>
                        <a:pt x="103" y="0"/>
                        <a:pt x="103" y="0"/>
                      </a:cubicBezTo>
                      <a:cubicBezTo>
                        <a:pt x="102" y="0"/>
                        <a:pt x="102" y="0"/>
                        <a:pt x="101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1" y="0"/>
                        <a:pt x="101" y="0"/>
                        <a:pt x="100" y="0"/>
                      </a:cubicBezTo>
                      <a:cubicBezTo>
                        <a:pt x="99" y="1"/>
                        <a:pt x="99" y="1"/>
                        <a:pt x="98" y="1"/>
                      </a:cubicBezTo>
                      <a:cubicBezTo>
                        <a:pt x="98" y="2"/>
                        <a:pt x="98" y="3"/>
                        <a:pt x="97" y="3"/>
                      </a:cubicBezTo>
                      <a:cubicBezTo>
                        <a:pt x="97" y="4"/>
                        <a:pt x="94" y="3"/>
                        <a:pt x="93" y="3"/>
                      </a:cubicBezTo>
                      <a:cubicBezTo>
                        <a:pt x="93" y="4"/>
                        <a:pt x="93" y="5"/>
                        <a:pt x="92" y="5"/>
                      </a:cubicBezTo>
                      <a:cubicBezTo>
                        <a:pt x="92" y="5"/>
                        <a:pt x="92" y="5"/>
                        <a:pt x="91" y="6"/>
                      </a:cubicBezTo>
                      <a:cubicBezTo>
                        <a:pt x="91" y="6"/>
                        <a:pt x="91" y="6"/>
                        <a:pt x="90" y="6"/>
                      </a:cubicBezTo>
                      <a:cubicBezTo>
                        <a:pt x="90" y="8"/>
                        <a:pt x="88" y="10"/>
                        <a:pt x="87" y="10"/>
                      </a:cubicBezTo>
                      <a:cubicBezTo>
                        <a:pt x="85" y="10"/>
                        <a:pt x="85" y="10"/>
                        <a:pt x="84" y="11"/>
                      </a:cubicBezTo>
                      <a:cubicBezTo>
                        <a:pt x="84" y="12"/>
                        <a:pt x="83" y="13"/>
                        <a:pt x="82" y="14"/>
                      </a:cubicBezTo>
                      <a:cubicBezTo>
                        <a:pt x="82" y="14"/>
                        <a:pt x="82" y="16"/>
                        <a:pt x="82" y="17"/>
                      </a:cubicBezTo>
                      <a:cubicBezTo>
                        <a:pt x="81" y="17"/>
                        <a:pt x="81" y="17"/>
                        <a:pt x="81" y="18"/>
                      </a:cubicBezTo>
                      <a:cubicBezTo>
                        <a:pt x="81" y="18"/>
                        <a:pt x="80" y="19"/>
                        <a:pt x="80" y="19"/>
                      </a:cubicBezTo>
                      <a:cubicBezTo>
                        <a:pt x="79" y="20"/>
                        <a:pt x="78" y="21"/>
                        <a:pt x="77" y="21"/>
                      </a:cubicBezTo>
                      <a:cubicBezTo>
                        <a:pt x="76" y="22"/>
                        <a:pt x="76" y="23"/>
                        <a:pt x="74" y="23"/>
                      </a:cubicBezTo>
                      <a:cubicBezTo>
                        <a:pt x="74" y="24"/>
                        <a:pt x="73" y="26"/>
                        <a:pt x="72" y="27"/>
                      </a:cubicBezTo>
                      <a:cubicBezTo>
                        <a:pt x="71" y="29"/>
                        <a:pt x="72" y="31"/>
                        <a:pt x="70" y="32"/>
                      </a:cubicBezTo>
                      <a:cubicBezTo>
                        <a:pt x="69" y="33"/>
                        <a:pt x="68" y="33"/>
                        <a:pt x="67" y="33"/>
                      </a:cubicBezTo>
                      <a:cubicBezTo>
                        <a:pt x="66" y="33"/>
                        <a:pt x="64" y="33"/>
                        <a:pt x="63" y="33"/>
                      </a:cubicBezTo>
                      <a:cubicBezTo>
                        <a:pt x="62" y="33"/>
                        <a:pt x="61" y="33"/>
                        <a:pt x="60" y="33"/>
                      </a:cubicBezTo>
                      <a:cubicBezTo>
                        <a:pt x="60" y="33"/>
                        <a:pt x="59" y="34"/>
                        <a:pt x="59" y="34"/>
                      </a:cubicBezTo>
                      <a:cubicBezTo>
                        <a:pt x="58" y="34"/>
                        <a:pt x="58" y="33"/>
                        <a:pt x="57" y="32"/>
                      </a:cubicBezTo>
                      <a:cubicBezTo>
                        <a:pt x="57" y="31"/>
                        <a:pt x="57" y="29"/>
                        <a:pt x="56" y="28"/>
                      </a:cubicBezTo>
                      <a:cubicBezTo>
                        <a:pt x="55" y="27"/>
                        <a:pt x="53" y="27"/>
                        <a:pt x="52" y="27"/>
                      </a:cubicBezTo>
                      <a:cubicBezTo>
                        <a:pt x="51" y="28"/>
                        <a:pt x="51" y="28"/>
                        <a:pt x="50" y="29"/>
                      </a:cubicBezTo>
                      <a:cubicBezTo>
                        <a:pt x="49" y="30"/>
                        <a:pt x="49" y="30"/>
                        <a:pt x="49" y="31"/>
                      </a:cubicBezTo>
                      <a:cubicBezTo>
                        <a:pt x="49" y="32"/>
                        <a:pt x="48" y="33"/>
                        <a:pt x="48" y="34"/>
                      </a:cubicBezTo>
                      <a:cubicBezTo>
                        <a:pt x="48" y="34"/>
                        <a:pt x="47" y="35"/>
                        <a:pt x="47" y="36"/>
                      </a:cubicBezTo>
                      <a:cubicBezTo>
                        <a:pt x="47" y="37"/>
                        <a:pt x="45" y="37"/>
                        <a:pt x="44" y="37"/>
                      </a:cubicBezTo>
                      <a:cubicBezTo>
                        <a:pt x="43" y="38"/>
                        <a:pt x="43" y="37"/>
                        <a:pt x="42" y="39"/>
                      </a:cubicBezTo>
                      <a:cubicBezTo>
                        <a:pt x="42" y="39"/>
                        <a:pt x="41" y="40"/>
                        <a:pt x="40" y="40"/>
                      </a:cubicBezTo>
                      <a:cubicBezTo>
                        <a:pt x="39" y="41"/>
                        <a:pt x="36" y="41"/>
                        <a:pt x="34" y="42"/>
                      </a:cubicBezTo>
                      <a:cubicBezTo>
                        <a:pt x="32" y="42"/>
                        <a:pt x="33" y="41"/>
                        <a:pt x="32" y="39"/>
                      </a:cubicBezTo>
                      <a:cubicBezTo>
                        <a:pt x="32" y="37"/>
                        <a:pt x="33" y="36"/>
                        <a:pt x="34" y="35"/>
                      </a:cubicBezTo>
                      <a:cubicBezTo>
                        <a:pt x="34" y="33"/>
                        <a:pt x="34" y="32"/>
                        <a:pt x="33" y="31"/>
                      </a:cubicBezTo>
                      <a:cubicBezTo>
                        <a:pt x="32" y="29"/>
                        <a:pt x="32" y="27"/>
                        <a:pt x="31" y="25"/>
                      </a:cubicBezTo>
                      <a:cubicBezTo>
                        <a:pt x="29" y="24"/>
                        <a:pt x="28" y="25"/>
                        <a:pt x="27" y="22"/>
                      </a:cubicBezTo>
                      <a:cubicBezTo>
                        <a:pt x="27" y="23"/>
                        <a:pt x="28" y="54"/>
                        <a:pt x="27" y="55"/>
                      </a:cubicBezTo>
                      <a:cubicBezTo>
                        <a:pt x="26" y="55"/>
                        <a:pt x="24" y="56"/>
                        <a:pt x="22" y="57"/>
                      </a:cubicBezTo>
                      <a:cubicBezTo>
                        <a:pt x="21" y="58"/>
                        <a:pt x="22" y="59"/>
                        <a:pt x="19" y="59"/>
                      </a:cubicBezTo>
                      <a:cubicBezTo>
                        <a:pt x="17" y="59"/>
                        <a:pt x="15" y="59"/>
                        <a:pt x="13" y="59"/>
                      </a:cubicBezTo>
                      <a:cubicBezTo>
                        <a:pt x="13" y="59"/>
                        <a:pt x="12" y="59"/>
                        <a:pt x="11" y="59"/>
                      </a:cubicBezTo>
                      <a:cubicBezTo>
                        <a:pt x="10" y="60"/>
                        <a:pt x="11" y="58"/>
                        <a:pt x="10" y="58"/>
                      </a:cubicBezTo>
                      <a:cubicBezTo>
                        <a:pt x="10" y="57"/>
                        <a:pt x="8" y="58"/>
                        <a:pt x="8" y="58"/>
                      </a:cubicBezTo>
                      <a:cubicBezTo>
                        <a:pt x="7" y="57"/>
                        <a:pt x="7" y="57"/>
                        <a:pt x="6" y="56"/>
                      </a:cubicBezTo>
                      <a:cubicBezTo>
                        <a:pt x="6" y="56"/>
                        <a:pt x="6" y="55"/>
                        <a:pt x="6" y="55"/>
                      </a:cubicBezTo>
                      <a:cubicBezTo>
                        <a:pt x="6" y="54"/>
                        <a:pt x="6" y="54"/>
                        <a:pt x="5" y="54"/>
                      </a:cubicBezTo>
                      <a:cubicBezTo>
                        <a:pt x="5" y="53"/>
                        <a:pt x="6" y="52"/>
                        <a:pt x="4" y="52"/>
                      </a:cubicBezTo>
                      <a:cubicBezTo>
                        <a:pt x="3" y="52"/>
                        <a:pt x="2" y="52"/>
                        <a:pt x="2" y="53"/>
                      </a:cubicBezTo>
                      <a:cubicBezTo>
                        <a:pt x="1" y="54"/>
                        <a:pt x="2" y="54"/>
                        <a:pt x="2" y="56"/>
                      </a:cubicBezTo>
                      <a:cubicBezTo>
                        <a:pt x="1" y="57"/>
                        <a:pt x="1" y="57"/>
                        <a:pt x="0" y="57"/>
                      </a:cubicBezTo>
                      <a:cubicBezTo>
                        <a:pt x="0" y="58"/>
                        <a:pt x="0" y="58"/>
                        <a:pt x="0" y="59"/>
                      </a:cubicBezTo>
                      <a:cubicBezTo>
                        <a:pt x="0" y="59"/>
                        <a:pt x="0" y="59"/>
                        <a:pt x="1" y="60"/>
                      </a:cubicBezTo>
                      <a:cubicBezTo>
                        <a:pt x="1" y="60"/>
                        <a:pt x="1" y="61"/>
                        <a:pt x="1" y="61"/>
                      </a:cubicBezTo>
                      <a:cubicBezTo>
                        <a:pt x="1" y="62"/>
                        <a:pt x="2" y="63"/>
                        <a:pt x="2" y="64"/>
                      </a:cubicBezTo>
                      <a:cubicBezTo>
                        <a:pt x="2" y="64"/>
                        <a:pt x="3" y="65"/>
                        <a:pt x="3" y="65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4" y="68"/>
                        <a:pt x="5" y="69"/>
                        <a:pt x="5" y="70"/>
                      </a:cubicBezTo>
                      <a:cubicBezTo>
                        <a:pt x="5" y="70"/>
                        <a:pt x="5" y="71"/>
                        <a:pt x="5" y="72"/>
                      </a:cubicBezTo>
                      <a:cubicBezTo>
                        <a:pt x="5" y="72"/>
                        <a:pt x="5" y="73"/>
                        <a:pt x="6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6" y="74"/>
                        <a:pt x="6" y="75"/>
                        <a:pt x="6" y="75"/>
                      </a:cubicBezTo>
                      <a:cubicBezTo>
                        <a:pt x="6" y="75"/>
                        <a:pt x="6" y="76"/>
                        <a:pt x="7" y="76"/>
                      </a:cubicBezTo>
                      <a:cubicBezTo>
                        <a:pt x="7" y="77"/>
                        <a:pt x="8" y="77"/>
                        <a:pt x="8" y="78"/>
                      </a:cubicBezTo>
                      <a:cubicBezTo>
                        <a:pt x="9" y="78"/>
                        <a:pt x="9" y="79"/>
                        <a:pt x="9" y="79"/>
                      </a:cubicBezTo>
                      <a:cubicBezTo>
                        <a:pt x="9" y="80"/>
                        <a:pt x="10" y="80"/>
                        <a:pt x="10" y="80"/>
                      </a:cubicBezTo>
                      <a:cubicBezTo>
                        <a:pt x="10" y="80"/>
                        <a:pt x="10" y="81"/>
                        <a:pt x="10" y="81"/>
                      </a:cubicBezTo>
                      <a:cubicBezTo>
                        <a:pt x="10" y="82"/>
                        <a:pt x="11" y="82"/>
                        <a:pt x="12" y="83"/>
                      </a:cubicBezTo>
                      <a:cubicBezTo>
                        <a:pt x="12" y="83"/>
                        <a:pt x="12" y="84"/>
                        <a:pt x="12" y="84"/>
                      </a:cubicBezTo>
                      <a:cubicBezTo>
                        <a:pt x="13" y="85"/>
                        <a:pt x="13" y="85"/>
                        <a:pt x="13" y="86"/>
                      </a:cubicBezTo>
                      <a:cubicBezTo>
                        <a:pt x="13" y="86"/>
                        <a:pt x="14" y="87"/>
                        <a:pt x="14" y="88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4" y="91"/>
                        <a:pt x="14" y="92"/>
                        <a:pt x="14" y="93"/>
                      </a:cubicBezTo>
                      <a:cubicBezTo>
                        <a:pt x="14" y="94"/>
                        <a:pt x="14" y="94"/>
                        <a:pt x="13" y="94"/>
                      </a:cubicBezTo>
                      <a:cubicBezTo>
                        <a:pt x="13" y="95"/>
                        <a:pt x="12" y="95"/>
                        <a:pt x="12" y="96"/>
                      </a:cubicBezTo>
                      <a:cubicBezTo>
                        <a:pt x="11" y="96"/>
                        <a:pt x="10" y="95"/>
                        <a:pt x="10" y="95"/>
                      </a:cubicBezTo>
                      <a:cubicBezTo>
                        <a:pt x="9" y="95"/>
                        <a:pt x="9" y="97"/>
                        <a:pt x="9" y="98"/>
                      </a:cubicBezTo>
                      <a:cubicBezTo>
                        <a:pt x="8" y="99"/>
                        <a:pt x="9" y="101"/>
                        <a:pt x="10" y="102"/>
                      </a:cubicBezTo>
                      <a:cubicBezTo>
                        <a:pt x="11" y="103"/>
                        <a:pt x="11" y="103"/>
                        <a:pt x="12" y="104"/>
                      </a:cubicBezTo>
                      <a:cubicBezTo>
                        <a:pt x="12" y="104"/>
                        <a:pt x="13" y="105"/>
                        <a:pt x="14" y="106"/>
                      </a:cubicBezTo>
                      <a:cubicBezTo>
                        <a:pt x="15" y="106"/>
                        <a:pt x="15" y="107"/>
                        <a:pt x="16" y="107"/>
                      </a:cubicBezTo>
                      <a:cubicBezTo>
                        <a:pt x="17" y="108"/>
                        <a:pt x="18" y="109"/>
                        <a:pt x="18" y="110"/>
                      </a:cubicBezTo>
                      <a:cubicBezTo>
                        <a:pt x="19" y="111"/>
                        <a:pt x="20" y="112"/>
                        <a:pt x="22" y="113"/>
                      </a:cubicBezTo>
                      <a:cubicBezTo>
                        <a:pt x="23" y="113"/>
                        <a:pt x="24" y="114"/>
                        <a:pt x="25" y="114"/>
                      </a:cubicBezTo>
                      <a:cubicBezTo>
                        <a:pt x="25" y="115"/>
                        <a:pt x="26" y="115"/>
                        <a:pt x="27" y="115"/>
                      </a:cubicBezTo>
                      <a:cubicBezTo>
                        <a:pt x="27" y="115"/>
                        <a:pt x="28" y="114"/>
                        <a:pt x="28" y="114"/>
                      </a:cubicBezTo>
                      <a:cubicBezTo>
                        <a:pt x="29" y="113"/>
                        <a:pt x="29" y="113"/>
                        <a:pt x="30" y="113"/>
                      </a:cubicBezTo>
                      <a:cubicBezTo>
                        <a:pt x="30" y="113"/>
                        <a:pt x="31" y="112"/>
                        <a:pt x="31" y="112"/>
                      </a:cubicBezTo>
                      <a:cubicBezTo>
                        <a:pt x="32" y="111"/>
                        <a:pt x="32" y="111"/>
                        <a:pt x="34" y="111"/>
                      </a:cubicBezTo>
                      <a:cubicBezTo>
                        <a:pt x="36" y="110"/>
                        <a:pt x="38" y="111"/>
                        <a:pt x="41" y="111"/>
                      </a:cubicBezTo>
                      <a:cubicBezTo>
                        <a:pt x="41" y="111"/>
                        <a:pt x="42" y="111"/>
                        <a:pt x="43" y="110"/>
                      </a:cubicBezTo>
                      <a:cubicBezTo>
                        <a:pt x="43" y="110"/>
                        <a:pt x="44" y="110"/>
                        <a:pt x="45" y="109"/>
                      </a:cubicBezTo>
                      <a:cubicBezTo>
                        <a:pt x="45" y="109"/>
                        <a:pt x="45" y="108"/>
                        <a:pt x="46" y="108"/>
                      </a:cubicBezTo>
                      <a:cubicBezTo>
                        <a:pt x="46" y="107"/>
                        <a:pt x="47" y="107"/>
                        <a:pt x="48" y="107"/>
                      </a:cubicBezTo>
                      <a:cubicBezTo>
                        <a:pt x="48" y="107"/>
                        <a:pt x="48" y="107"/>
                        <a:pt x="49" y="107"/>
                      </a:cubicBezTo>
                      <a:cubicBezTo>
                        <a:pt x="49" y="106"/>
                        <a:pt x="49" y="106"/>
                        <a:pt x="50" y="106"/>
                      </a:cubicBezTo>
                      <a:cubicBezTo>
                        <a:pt x="51" y="106"/>
                        <a:pt x="51" y="106"/>
                        <a:pt x="52" y="107"/>
                      </a:cubicBezTo>
                      <a:cubicBezTo>
                        <a:pt x="52" y="107"/>
                        <a:pt x="53" y="107"/>
                        <a:pt x="53" y="107"/>
                      </a:cubicBezTo>
                      <a:cubicBezTo>
                        <a:pt x="54" y="107"/>
                        <a:pt x="55" y="107"/>
                        <a:pt x="55" y="107"/>
                      </a:cubicBezTo>
                      <a:cubicBezTo>
                        <a:pt x="56" y="107"/>
                        <a:pt x="56" y="108"/>
                        <a:pt x="56" y="108"/>
                      </a:cubicBezTo>
                      <a:cubicBezTo>
                        <a:pt x="57" y="108"/>
                        <a:pt x="57" y="107"/>
                        <a:pt x="58" y="107"/>
                      </a:cubicBezTo>
                      <a:cubicBezTo>
                        <a:pt x="59" y="105"/>
                        <a:pt x="61" y="106"/>
                        <a:pt x="62" y="107"/>
                      </a:cubicBezTo>
                      <a:cubicBezTo>
                        <a:pt x="63" y="108"/>
                        <a:pt x="64" y="109"/>
                        <a:pt x="65" y="109"/>
                      </a:cubicBezTo>
                      <a:cubicBezTo>
                        <a:pt x="65" y="109"/>
                        <a:pt x="65" y="108"/>
                        <a:pt x="66" y="108"/>
                      </a:cubicBezTo>
                      <a:cubicBezTo>
                        <a:pt x="66" y="108"/>
                        <a:pt x="66" y="108"/>
                        <a:pt x="67" y="108"/>
                      </a:cubicBezTo>
                      <a:cubicBezTo>
                        <a:pt x="67" y="107"/>
                        <a:pt x="67" y="107"/>
                        <a:pt x="67" y="107"/>
                      </a:cubicBezTo>
                      <a:cubicBezTo>
                        <a:pt x="67" y="106"/>
                        <a:pt x="68" y="106"/>
                        <a:pt x="68" y="106"/>
                      </a:cubicBezTo>
                      <a:cubicBezTo>
                        <a:pt x="69" y="105"/>
                        <a:pt x="70" y="105"/>
                        <a:pt x="71" y="104"/>
                      </a:cubicBezTo>
                      <a:cubicBezTo>
                        <a:pt x="71" y="104"/>
                        <a:pt x="71" y="104"/>
                        <a:pt x="71" y="104"/>
                      </a:cubicBezTo>
                      <a:cubicBezTo>
                        <a:pt x="72" y="104"/>
                        <a:pt x="72" y="104"/>
                        <a:pt x="72" y="104"/>
                      </a:cubicBezTo>
                      <a:cubicBezTo>
                        <a:pt x="73" y="104"/>
                        <a:pt x="73" y="104"/>
                        <a:pt x="73" y="104"/>
                      </a:cubicBezTo>
                      <a:cubicBezTo>
                        <a:pt x="74" y="104"/>
                        <a:pt x="75" y="103"/>
                        <a:pt x="76" y="103"/>
                      </a:cubicBezTo>
                      <a:cubicBezTo>
                        <a:pt x="77" y="103"/>
                        <a:pt x="77" y="104"/>
                        <a:pt x="78" y="104"/>
                      </a:cubicBezTo>
                      <a:cubicBezTo>
                        <a:pt x="79" y="104"/>
                        <a:pt x="81" y="104"/>
                        <a:pt x="82" y="103"/>
                      </a:cubicBezTo>
                      <a:cubicBezTo>
                        <a:pt x="83" y="103"/>
                        <a:pt x="84" y="103"/>
                        <a:pt x="84" y="103"/>
                      </a:cubicBezTo>
                      <a:cubicBezTo>
                        <a:pt x="85" y="103"/>
                        <a:pt x="85" y="102"/>
                        <a:pt x="85" y="101"/>
                      </a:cubicBezTo>
                      <a:cubicBezTo>
                        <a:pt x="86" y="101"/>
                        <a:pt x="87" y="100"/>
                        <a:pt x="87" y="99"/>
                      </a:cubicBezTo>
                      <a:cubicBezTo>
                        <a:pt x="88" y="98"/>
                        <a:pt x="88" y="97"/>
                        <a:pt x="89" y="96"/>
                      </a:cubicBezTo>
                      <a:cubicBezTo>
                        <a:pt x="89" y="95"/>
                        <a:pt x="90" y="94"/>
                        <a:pt x="90" y="94"/>
                      </a:cubicBezTo>
                      <a:cubicBezTo>
                        <a:pt x="91" y="93"/>
                        <a:pt x="91" y="93"/>
                        <a:pt x="92" y="92"/>
                      </a:cubicBezTo>
                      <a:cubicBezTo>
                        <a:pt x="93" y="91"/>
                        <a:pt x="94" y="91"/>
                        <a:pt x="95" y="91"/>
                      </a:cubicBezTo>
                      <a:cubicBezTo>
                        <a:pt x="96" y="90"/>
                        <a:pt x="97" y="90"/>
                        <a:pt x="97" y="89"/>
                      </a:cubicBezTo>
                      <a:cubicBezTo>
                        <a:pt x="98" y="89"/>
                        <a:pt x="99" y="89"/>
                        <a:pt x="99" y="89"/>
                      </a:cubicBezTo>
                      <a:cubicBezTo>
                        <a:pt x="100" y="88"/>
                        <a:pt x="100" y="88"/>
                        <a:pt x="100" y="88"/>
                      </a:cubicBezTo>
                      <a:cubicBezTo>
                        <a:pt x="100" y="87"/>
                        <a:pt x="101" y="87"/>
                        <a:pt x="101" y="87"/>
                      </a:cubicBezTo>
                      <a:cubicBezTo>
                        <a:pt x="102" y="86"/>
                        <a:pt x="102" y="86"/>
                        <a:pt x="102" y="85"/>
                      </a:cubicBezTo>
                      <a:cubicBezTo>
                        <a:pt x="103" y="84"/>
                        <a:pt x="104" y="83"/>
                        <a:pt x="105" y="82"/>
                      </a:cubicBezTo>
                      <a:cubicBezTo>
                        <a:pt x="106" y="81"/>
                        <a:pt x="106" y="79"/>
                        <a:pt x="108" y="77"/>
                      </a:cubicBezTo>
                      <a:cubicBezTo>
                        <a:pt x="108" y="77"/>
                        <a:pt x="108" y="77"/>
                        <a:pt x="108" y="77"/>
                      </a:cubicBezTo>
                      <a:cubicBezTo>
                        <a:pt x="108" y="76"/>
                        <a:pt x="108" y="76"/>
                        <a:pt x="109" y="76"/>
                      </a:cubicBezTo>
                      <a:cubicBezTo>
                        <a:pt x="110" y="74"/>
                        <a:pt x="112" y="74"/>
                        <a:pt x="113" y="72"/>
                      </a:cubicBezTo>
                      <a:cubicBezTo>
                        <a:pt x="113" y="72"/>
                        <a:pt x="113" y="72"/>
                        <a:pt x="113" y="71"/>
                      </a:cubicBezTo>
                      <a:cubicBezTo>
                        <a:pt x="113" y="71"/>
                        <a:pt x="114" y="71"/>
                        <a:pt x="114" y="70"/>
                      </a:cubicBezTo>
                      <a:cubicBezTo>
                        <a:pt x="114" y="70"/>
                        <a:pt x="114" y="69"/>
                        <a:pt x="114" y="69"/>
                      </a:cubicBezTo>
                      <a:cubicBezTo>
                        <a:pt x="114" y="69"/>
                        <a:pt x="115" y="69"/>
                        <a:pt x="115" y="68"/>
                      </a:cubicBezTo>
                      <a:cubicBezTo>
                        <a:pt x="115" y="67"/>
                        <a:pt x="116" y="65"/>
                        <a:pt x="118" y="64"/>
                      </a:cubicBezTo>
                      <a:cubicBezTo>
                        <a:pt x="119" y="63"/>
                        <a:pt x="120" y="62"/>
                        <a:pt x="122" y="61"/>
                      </a:cubicBezTo>
                      <a:cubicBezTo>
                        <a:pt x="122" y="61"/>
                        <a:pt x="122" y="61"/>
                        <a:pt x="122" y="61"/>
                      </a:cubicBezTo>
                      <a:cubicBezTo>
                        <a:pt x="123" y="61"/>
                        <a:pt x="123" y="61"/>
                        <a:pt x="124" y="60"/>
                      </a:cubicBezTo>
                      <a:cubicBezTo>
                        <a:pt x="124" y="60"/>
                        <a:pt x="124" y="60"/>
                        <a:pt x="124" y="60"/>
                      </a:cubicBezTo>
                      <a:cubicBezTo>
                        <a:pt x="125" y="59"/>
                        <a:pt x="125" y="58"/>
                        <a:pt x="125" y="58"/>
                      </a:cubicBezTo>
                      <a:cubicBezTo>
                        <a:pt x="125" y="57"/>
                        <a:pt x="125" y="56"/>
                        <a:pt x="126" y="56"/>
                      </a:cubicBezTo>
                      <a:cubicBezTo>
                        <a:pt x="126" y="55"/>
                        <a:pt x="126" y="54"/>
                        <a:pt x="126" y="53"/>
                      </a:cubicBezTo>
                      <a:cubicBezTo>
                        <a:pt x="126" y="52"/>
                        <a:pt x="127" y="52"/>
                        <a:pt x="127" y="51"/>
                      </a:cubicBezTo>
                      <a:cubicBezTo>
                        <a:pt x="127" y="50"/>
                        <a:pt x="127" y="49"/>
                        <a:pt x="128" y="48"/>
                      </a:cubicBezTo>
                      <a:cubicBezTo>
                        <a:pt x="128" y="46"/>
                        <a:pt x="129" y="44"/>
                        <a:pt x="129" y="42"/>
                      </a:cubicBezTo>
                      <a:cubicBezTo>
                        <a:pt x="129" y="42"/>
                        <a:pt x="129" y="41"/>
                        <a:pt x="129" y="41"/>
                      </a:cubicBezTo>
                      <a:cubicBezTo>
                        <a:pt x="128" y="41"/>
                        <a:pt x="123" y="41"/>
                        <a:pt x="123" y="41"/>
                      </a:cubicBezTo>
                      <a:cubicBezTo>
                        <a:pt x="122" y="40"/>
                        <a:pt x="123" y="39"/>
                        <a:pt x="123" y="3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1" name="Freeform 258"/>
                <p:cNvSpPr>
                  <a:spLocks/>
                </p:cNvSpPr>
                <p:nvPr/>
              </p:nvSpPr>
              <p:spPr bwMode="auto">
                <a:xfrm>
                  <a:off x="4526666" y="4200440"/>
                  <a:ext cx="73952" cy="154730"/>
                </a:xfrm>
                <a:custGeom>
                  <a:avLst/>
                  <a:gdLst/>
                  <a:ahLst/>
                  <a:cxnLst>
                    <a:cxn ang="0">
                      <a:pos x="32" y="42"/>
                    </a:cxn>
                    <a:cxn ang="0">
                      <a:pos x="31" y="41"/>
                    </a:cxn>
                    <a:cxn ang="0">
                      <a:pos x="30" y="40"/>
                    </a:cxn>
                    <a:cxn ang="0">
                      <a:pos x="27" y="38"/>
                    </a:cxn>
                    <a:cxn ang="0">
                      <a:pos x="25" y="36"/>
                    </a:cxn>
                    <a:cxn ang="0">
                      <a:pos x="23" y="34"/>
                    </a:cxn>
                    <a:cxn ang="0">
                      <a:pos x="24" y="29"/>
                    </a:cxn>
                    <a:cxn ang="0">
                      <a:pos x="25" y="28"/>
                    </a:cxn>
                    <a:cxn ang="0">
                      <a:pos x="27" y="25"/>
                    </a:cxn>
                    <a:cxn ang="0">
                      <a:pos x="28" y="24"/>
                    </a:cxn>
                    <a:cxn ang="0">
                      <a:pos x="28" y="21"/>
                    </a:cxn>
                    <a:cxn ang="0">
                      <a:pos x="28" y="17"/>
                    </a:cxn>
                    <a:cxn ang="0">
                      <a:pos x="26" y="16"/>
                    </a:cxn>
                    <a:cxn ang="0">
                      <a:pos x="24" y="14"/>
                    </a:cxn>
                    <a:cxn ang="0">
                      <a:pos x="25" y="11"/>
                    </a:cxn>
                    <a:cxn ang="0">
                      <a:pos x="27" y="6"/>
                    </a:cxn>
                    <a:cxn ang="0">
                      <a:pos x="28" y="4"/>
                    </a:cxn>
                    <a:cxn ang="0">
                      <a:pos x="26" y="4"/>
                    </a:cxn>
                    <a:cxn ang="0">
                      <a:pos x="25" y="5"/>
                    </a:cxn>
                    <a:cxn ang="0">
                      <a:pos x="23" y="7"/>
                    </a:cxn>
                    <a:cxn ang="0">
                      <a:pos x="22" y="5"/>
                    </a:cxn>
                    <a:cxn ang="0">
                      <a:pos x="22" y="3"/>
                    </a:cxn>
                    <a:cxn ang="0">
                      <a:pos x="20" y="2"/>
                    </a:cxn>
                    <a:cxn ang="0">
                      <a:pos x="16" y="1"/>
                    </a:cxn>
                    <a:cxn ang="0">
                      <a:pos x="14" y="2"/>
                    </a:cxn>
                    <a:cxn ang="0">
                      <a:pos x="11" y="4"/>
                    </a:cxn>
                    <a:cxn ang="0">
                      <a:pos x="9" y="5"/>
                    </a:cxn>
                    <a:cxn ang="0">
                      <a:pos x="6" y="9"/>
                    </a:cxn>
                    <a:cxn ang="0">
                      <a:pos x="7" y="12"/>
                    </a:cxn>
                    <a:cxn ang="0">
                      <a:pos x="7" y="15"/>
                    </a:cxn>
                    <a:cxn ang="0">
                      <a:pos x="7" y="21"/>
                    </a:cxn>
                    <a:cxn ang="0">
                      <a:pos x="7" y="25"/>
                    </a:cxn>
                    <a:cxn ang="0">
                      <a:pos x="6" y="26"/>
                    </a:cxn>
                    <a:cxn ang="0">
                      <a:pos x="5" y="29"/>
                    </a:cxn>
                    <a:cxn ang="0">
                      <a:pos x="3" y="31"/>
                    </a:cxn>
                    <a:cxn ang="0">
                      <a:pos x="1" y="32"/>
                    </a:cxn>
                    <a:cxn ang="0">
                      <a:pos x="0" y="34"/>
                    </a:cxn>
                    <a:cxn ang="0">
                      <a:pos x="0" y="35"/>
                    </a:cxn>
                    <a:cxn ang="0">
                      <a:pos x="1" y="39"/>
                    </a:cxn>
                    <a:cxn ang="0">
                      <a:pos x="2" y="41"/>
                    </a:cxn>
                    <a:cxn ang="0">
                      <a:pos x="5" y="43"/>
                    </a:cxn>
                    <a:cxn ang="0">
                      <a:pos x="6" y="45"/>
                    </a:cxn>
                    <a:cxn ang="0">
                      <a:pos x="7" y="47"/>
                    </a:cxn>
                    <a:cxn ang="0">
                      <a:pos x="10" y="50"/>
                    </a:cxn>
                    <a:cxn ang="0">
                      <a:pos x="17" y="69"/>
                    </a:cxn>
                    <a:cxn ang="0">
                      <a:pos x="19" y="67"/>
                    </a:cxn>
                    <a:cxn ang="0">
                      <a:pos x="22" y="64"/>
                    </a:cxn>
                    <a:cxn ang="0">
                      <a:pos x="22" y="63"/>
                    </a:cxn>
                    <a:cxn ang="0">
                      <a:pos x="21" y="58"/>
                    </a:cxn>
                    <a:cxn ang="0">
                      <a:pos x="23" y="55"/>
                    </a:cxn>
                    <a:cxn ang="0">
                      <a:pos x="26" y="52"/>
                    </a:cxn>
                    <a:cxn ang="0">
                      <a:pos x="28" y="51"/>
                    </a:cxn>
                    <a:cxn ang="0">
                      <a:pos x="30" y="50"/>
                    </a:cxn>
                    <a:cxn ang="0">
                      <a:pos x="31" y="50"/>
                    </a:cxn>
                    <a:cxn ang="0">
                      <a:pos x="33" y="49"/>
                    </a:cxn>
                    <a:cxn ang="0">
                      <a:pos x="33" y="46"/>
                    </a:cxn>
                    <a:cxn ang="0">
                      <a:pos x="33" y="43"/>
                    </a:cxn>
                  </a:cxnLst>
                  <a:rect l="0" t="0" r="r" b="b"/>
                  <a:pathLst>
                    <a:path w="33" h="69">
                      <a:moveTo>
                        <a:pt x="33" y="43"/>
                      </a:moveTo>
                      <a:cubicBezTo>
                        <a:pt x="33" y="42"/>
                        <a:pt x="33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1"/>
                        <a:pt x="31" y="41"/>
                      </a:cubicBezTo>
                      <a:cubicBezTo>
                        <a:pt x="31" y="41"/>
                        <a:pt x="30" y="41"/>
                        <a:pt x="30" y="41"/>
                      </a:cubicBezTo>
                      <a:cubicBezTo>
                        <a:pt x="30" y="41"/>
                        <a:pt x="30" y="40"/>
                        <a:pt x="30" y="40"/>
                      </a:cubicBezTo>
                      <a:cubicBezTo>
                        <a:pt x="30" y="39"/>
                        <a:pt x="29" y="39"/>
                        <a:pt x="29" y="39"/>
                      </a:cubicBezTo>
                      <a:cubicBezTo>
                        <a:pt x="28" y="37"/>
                        <a:pt x="28" y="38"/>
                        <a:pt x="27" y="38"/>
                      </a:cubicBezTo>
                      <a:cubicBezTo>
                        <a:pt x="26" y="38"/>
                        <a:pt x="26" y="38"/>
                        <a:pt x="25" y="37"/>
                      </a:cubicBezTo>
                      <a:cubicBezTo>
                        <a:pt x="25" y="37"/>
                        <a:pt x="25" y="36"/>
                        <a:pt x="25" y="36"/>
                      </a:cubicBezTo>
                      <a:cubicBezTo>
                        <a:pt x="25" y="36"/>
                        <a:pt x="24" y="35"/>
                        <a:pt x="24" y="35"/>
                      </a:cubicBezTo>
                      <a:cubicBezTo>
                        <a:pt x="24" y="34"/>
                        <a:pt x="22" y="35"/>
                        <a:pt x="23" y="34"/>
                      </a:cubicBezTo>
                      <a:cubicBezTo>
                        <a:pt x="23" y="33"/>
                        <a:pt x="22" y="32"/>
                        <a:pt x="22" y="31"/>
                      </a:cubicBezTo>
                      <a:cubicBezTo>
                        <a:pt x="22" y="30"/>
                        <a:pt x="24" y="30"/>
                        <a:pt x="24" y="29"/>
                      </a:cubicBezTo>
                      <a:cubicBezTo>
                        <a:pt x="24" y="29"/>
                        <a:pt x="24" y="28"/>
                        <a:pt x="24" y="28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6" y="28"/>
                        <a:pt x="26" y="27"/>
                        <a:pt x="27" y="26"/>
                      </a:cubicBezTo>
                      <a:cubicBezTo>
                        <a:pt x="27" y="26"/>
                        <a:pt x="27" y="26"/>
                        <a:pt x="27" y="25"/>
                      </a:cubicBezTo>
                      <a:cubicBezTo>
                        <a:pt x="27" y="25"/>
                        <a:pt x="28" y="25"/>
                        <a:pt x="28" y="25"/>
                      </a:cubicBezTo>
                      <a:cubicBezTo>
                        <a:pt x="28" y="25"/>
                        <a:pt x="28" y="24"/>
                        <a:pt x="28" y="24"/>
                      </a:cubicBezTo>
                      <a:cubicBezTo>
                        <a:pt x="28" y="23"/>
                        <a:pt x="27" y="22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9" y="20"/>
                        <a:pt x="28" y="20"/>
                        <a:pt x="28" y="19"/>
                      </a:cubicBezTo>
                      <a:cubicBezTo>
                        <a:pt x="28" y="18"/>
                        <a:pt x="28" y="18"/>
                        <a:pt x="28" y="17"/>
                      </a:cubicBezTo>
                      <a:cubicBezTo>
                        <a:pt x="28" y="17"/>
                        <a:pt x="28" y="16"/>
                        <a:pt x="27" y="16"/>
                      </a:cubicBezTo>
                      <a:cubicBezTo>
                        <a:pt x="27" y="16"/>
                        <a:pt x="26" y="16"/>
                        <a:pt x="26" y="16"/>
                      </a:cubicBezTo>
                      <a:cubicBezTo>
                        <a:pt x="26" y="16"/>
                        <a:pt x="26" y="15"/>
                        <a:pt x="26" y="15"/>
                      </a:cubicBezTo>
                      <a:cubicBezTo>
                        <a:pt x="25" y="15"/>
                        <a:pt x="24" y="15"/>
                        <a:pt x="24" y="14"/>
                      </a:cubicBezTo>
                      <a:cubicBezTo>
                        <a:pt x="24" y="14"/>
                        <a:pt x="24" y="13"/>
                        <a:pt x="24" y="12"/>
                      </a:cubicBezTo>
                      <a:cubicBezTo>
                        <a:pt x="24" y="11"/>
                        <a:pt x="24" y="11"/>
                        <a:pt x="25" y="11"/>
                      </a:cubicBezTo>
                      <a:cubicBezTo>
                        <a:pt x="26" y="11"/>
                        <a:pt x="26" y="10"/>
                        <a:pt x="27" y="9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8" y="6"/>
                        <a:pt x="28" y="7"/>
                        <a:pt x="29" y="6"/>
                      </a:cubicBezTo>
                      <a:cubicBezTo>
                        <a:pt x="29" y="6"/>
                        <a:pt x="29" y="5"/>
                        <a:pt x="28" y="4"/>
                      </a:cubicBezTo>
                      <a:cubicBezTo>
                        <a:pt x="28" y="4"/>
                        <a:pt x="28" y="4"/>
                        <a:pt x="27" y="4"/>
                      </a:cubicBezTo>
                      <a:cubicBezTo>
                        <a:pt x="27" y="4"/>
                        <a:pt x="27" y="4"/>
                        <a:pt x="26" y="4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4" y="6"/>
                        <a:pt x="24" y="6"/>
                      </a:cubicBezTo>
                      <a:cubicBezTo>
                        <a:pt x="24" y="7"/>
                        <a:pt x="24" y="8"/>
                        <a:pt x="23" y="7"/>
                      </a:cubicBezTo>
                      <a:cubicBezTo>
                        <a:pt x="23" y="7"/>
                        <a:pt x="23" y="7"/>
                        <a:pt x="23" y="6"/>
                      </a:cubicBezTo>
                      <a:cubicBezTo>
                        <a:pt x="23" y="6"/>
                        <a:pt x="22" y="5"/>
                        <a:pt x="22" y="5"/>
                      </a:cubicBezTo>
                      <a:cubicBezTo>
                        <a:pt x="22" y="5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3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1" y="2"/>
                        <a:pt x="20" y="2"/>
                        <a:pt x="20" y="2"/>
                      </a:cubicBezTo>
                      <a:cubicBezTo>
                        <a:pt x="20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6" y="1"/>
                      </a:cubicBezTo>
                      <a:cubicBezTo>
                        <a:pt x="16" y="1"/>
                        <a:pt x="16" y="2"/>
                        <a:pt x="15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2" y="3"/>
                        <a:pt x="12" y="3"/>
                        <a:pt x="11" y="4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0" y="5"/>
                        <a:pt x="9" y="5"/>
                      </a:cubicBezTo>
                      <a:cubicBezTo>
                        <a:pt x="9" y="6"/>
                        <a:pt x="8" y="7"/>
                        <a:pt x="7" y="8"/>
                      </a:cubicBezTo>
                      <a:cubicBezTo>
                        <a:pt x="6" y="8"/>
                        <a:pt x="6" y="8"/>
                        <a:pt x="6" y="9"/>
                      </a:cubicBezTo>
                      <a:cubicBezTo>
                        <a:pt x="6" y="10"/>
                        <a:pt x="6" y="10"/>
                        <a:pt x="7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4"/>
                        <a:pt x="7" y="14"/>
                        <a:pt x="7" y="15"/>
                      </a:cubicBezTo>
                      <a:cubicBezTo>
                        <a:pt x="7" y="16"/>
                        <a:pt x="7" y="18"/>
                        <a:pt x="7" y="19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7" y="22"/>
                        <a:pt x="7" y="23"/>
                        <a:pt x="7" y="23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6" y="25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29"/>
                        <a:pt x="4" y="30"/>
                        <a:pt x="4" y="30"/>
                      </a:cubicBezTo>
                      <a:cubicBezTo>
                        <a:pt x="3" y="30"/>
                        <a:pt x="3" y="31"/>
                        <a:pt x="3" y="31"/>
                      </a:cubicBezTo>
                      <a:cubicBezTo>
                        <a:pt x="2" y="31"/>
                        <a:pt x="2" y="31"/>
                        <a:pt x="2" y="32"/>
                      </a:cubicBezTo>
                      <a:cubicBezTo>
                        <a:pt x="2" y="32"/>
                        <a:pt x="2" y="32"/>
                        <a:pt x="1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1" y="33"/>
                        <a:pt x="0" y="34"/>
                      </a:cubicBezTo>
                      <a:cubicBezTo>
                        <a:pt x="0" y="34"/>
                        <a:pt x="0" y="34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1" y="38"/>
                        <a:pt x="1" y="38"/>
                        <a:pt x="1" y="39"/>
                      </a:cubicBezTo>
                      <a:cubicBezTo>
                        <a:pt x="1" y="39"/>
                        <a:pt x="1" y="40"/>
                        <a:pt x="1" y="40"/>
                      </a:cubicBezTo>
                      <a:cubicBezTo>
                        <a:pt x="1" y="41"/>
                        <a:pt x="2" y="41"/>
                        <a:pt x="2" y="41"/>
                      </a:cubicBezTo>
                      <a:cubicBezTo>
                        <a:pt x="2" y="42"/>
                        <a:pt x="3" y="42"/>
                        <a:pt x="4" y="42"/>
                      </a:cubicBezTo>
                      <a:cubicBezTo>
                        <a:pt x="4" y="43"/>
                        <a:pt x="4" y="43"/>
                        <a:pt x="5" y="43"/>
                      </a:cubicBezTo>
                      <a:cubicBezTo>
                        <a:pt x="5" y="43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6" y="45"/>
                      </a:cubicBezTo>
                      <a:cubicBezTo>
                        <a:pt x="6" y="46"/>
                        <a:pt x="6" y="46"/>
                        <a:pt x="7" y="46"/>
                      </a:cubicBezTo>
                      <a:cubicBezTo>
                        <a:pt x="7" y="46"/>
                        <a:pt x="7" y="47"/>
                        <a:pt x="7" y="47"/>
                      </a:cubicBezTo>
                      <a:cubicBezTo>
                        <a:pt x="7" y="48"/>
                        <a:pt x="7" y="48"/>
                        <a:pt x="8" y="49"/>
                      </a:cubicBezTo>
                      <a:cubicBezTo>
                        <a:pt x="9" y="49"/>
                        <a:pt x="9" y="50"/>
                        <a:pt x="10" y="50"/>
                      </a:cubicBezTo>
                      <a:cubicBezTo>
                        <a:pt x="10" y="50"/>
                        <a:pt x="11" y="51"/>
                        <a:pt x="12" y="51"/>
                      </a:cubicBezTo>
                      <a:cubicBezTo>
                        <a:pt x="12" y="52"/>
                        <a:pt x="16" y="68"/>
                        <a:pt x="17" y="69"/>
                      </a:cubicBezTo>
                      <a:cubicBezTo>
                        <a:pt x="17" y="69"/>
                        <a:pt x="18" y="68"/>
                        <a:pt x="18" y="68"/>
                      </a:cubicBezTo>
                      <a:cubicBezTo>
                        <a:pt x="19" y="68"/>
                        <a:pt x="19" y="68"/>
                        <a:pt x="19" y="67"/>
                      </a:cubicBezTo>
                      <a:cubicBezTo>
                        <a:pt x="20" y="67"/>
                        <a:pt x="20" y="66"/>
                        <a:pt x="20" y="66"/>
                      </a:cubicBezTo>
                      <a:cubicBezTo>
                        <a:pt x="20" y="65"/>
                        <a:pt x="22" y="65"/>
                        <a:pt x="22" y="64"/>
                      </a:cubicBezTo>
                      <a:cubicBezTo>
                        <a:pt x="22" y="64"/>
                        <a:pt x="23" y="64"/>
                        <a:pt x="22" y="63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1" y="62"/>
                        <a:pt x="21" y="60"/>
                        <a:pt x="21" y="59"/>
                      </a:cubicBezTo>
                      <a:cubicBezTo>
                        <a:pt x="21" y="59"/>
                        <a:pt x="21" y="58"/>
                        <a:pt x="21" y="58"/>
                      </a:cubicBezTo>
                      <a:cubicBezTo>
                        <a:pt x="21" y="57"/>
                        <a:pt x="21" y="57"/>
                        <a:pt x="22" y="56"/>
                      </a:cubicBezTo>
                      <a:cubicBezTo>
                        <a:pt x="22" y="56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5" y="54"/>
                      </a:cubicBezTo>
                      <a:cubicBezTo>
                        <a:pt x="25" y="54"/>
                        <a:pt x="26" y="53"/>
                        <a:pt x="26" y="52"/>
                      </a:cubicBezTo>
                      <a:cubicBezTo>
                        <a:pt x="26" y="52"/>
                        <a:pt x="26" y="52"/>
                        <a:pt x="27" y="52"/>
                      </a:cubicBezTo>
                      <a:cubicBezTo>
                        <a:pt x="27" y="52"/>
                        <a:pt x="27" y="52"/>
                        <a:pt x="28" y="51"/>
                      </a:cubicBezTo>
                      <a:cubicBezTo>
                        <a:pt x="28" y="51"/>
                        <a:pt x="28" y="51"/>
                        <a:pt x="29" y="50"/>
                      </a:cubicBezTo>
                      <a:cubicBezTo>
                        <a:pt x="29" y="50"/>
                        <a:pt x="29" y="50"/>
                        <a:pt x="30" y="50"/>
                      </a:cubicBezTo>
                      <a:cubicBezTo>
                        <a:pt x="30" y="50"/>
                        <a:pt x="30" y="49"/>
                        <a:pt x="31" y="49"/>
                      </a:cubicBezTo>
                      <a:cubicBezTo>
                        <a:pt x="31" y="49"/>
                        <a:pt x="31" y="50"/>
                        <a:pt x="31" y="50"/>
                      </a:cubicBezTo>
                      <a:cubicBezTo>
                        <a:pt x="32" y="50"/>
                        <a:pt x="31" y="50"/>
                        <a:pt x="32" y="49"/>
                      </a:cubicBezTo>
                      <a:cubicBezTo>
                        <a:pt x="32" y="49"/>
                        <a:pt x="32" y="49"/>
                        <a:pt x="33" y="49"/>
                      </a:cubicBezTo>
                      <a:cubicBezTo>
                        <a:pt x="33" y="49"/>
                        <a:pt x="33" y="48"/>
                        <a:pt x="33" y="48"/>
                      </a:cubicBezTo>
                      <a:cubicBezTo>
                        <a:pt x="33" y="47"/>
                        <a:pt x="33" y="47"/>
                        <a:pt x="33" y="46"/>
                      </a:cubicBezTo>
                      <a:cubicBezTo>
                        <a:pt x="32" y="46"/>
                        <a:pt x="32" y="45"/>
                        <a:pt x="32" y="45"/>
                      </a:cubicBezTo>
                      <a:cubicBezTo>
                        <a:pt x="32" y="44"/>
                        <a:pt x="33" y="44"/>
                        <a:pt x="33" y="43"/>
                      </a:cubicBezTo>
                      <a:cubicBezTo>
                        <a:pt x="33" y="43"/>
                        <a:pt x="33" y="43"/>
                        <a:pt x="33" y="4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2" name="Freeform 259"/>
                <p:cNvSpPr>
                  <a:spLocks noEditPoints="1"/>
                </p:cNvSpPr>
                <p:nvPr/>
              </p:nvSpPr>
              <p:spPr bwMode="auto">
                <a:xfrm>
                  <a:off x="4237684" y="4207266"/>
                  <a:ext cx="369760" cy="367485"/>
                </a:xfrm>
                <a:custGeom>
                  <a:avLst/>
                  <a:gdLst/>
                  <a:ahLst/>
                  <a:cxnLst>
                    <a:cxn ang="0">
                      <a:pos x="134" y="2"/>
                    </a:cxn>
                    <a:cxn ang="0">
                      <a:pos x="129" y="1"/>
                    </a:cxn>
                    <a:cxn ang="0">
                      <a:pos x="122" y="1"/>
                    </a:cxn>
                    <a:cxn ang="0">
                      <a:pos x="113" y="5"/>
                    </a:cxn>
                    <a:cxn ang="0">
                      <a:pos x="107" y="3"/>
                    </a:cxn>
                    <a:cxn ang="0">
                      <a:pos x="96" y="4"/>
                    </a:cxn>
                    <a:cxn ang="0">
                      <a:pos x="84" y="7"/>
                    </a:cxn>
                    <a:cxn ang="0">
                      <a:pos x="74" y="8"/>
                    </a:cxn>
                    <a:cxn ang="0">
                      <a:pos x="71" y="11"/>
                    </a:cxn>
                    <a:cxn ang="0">
                      <a:pos x="64" y="13"/>
                    </a:cxn>
                    <a:cxn ang="0">
                      <a:pos x="59" y="17"/>
                    </a:cxn>
                    <a:cxn ang="0">
                      <a:pos x="55" y="21"/>
                    </a:cxn>
                    <a:cxn ang="0">
                      <a:pos x="57" y="38"/>
                    </a:cxn>
                    <a:cxn ang="0">
                      <a:pos x="59" y="43"/>
                    </a:cxn>
                    <a:cxn ang="0">
                      <a:pos x="51" y="49"/>
                    </a:cxn>
                    <a:cxn ang="0">
                      <a:pos x="47" y="51"/>
                    </a:cxn>
                    <a:cxn ang="0">
                      <a:pos x="41" y="58"/>
                    </a:cxn>
                    <a:cxn ang="0">
                      <a:pos x="36" y="64"/>
                    </a:cxn>
                    <a:cxn ang="0">
                      <a:pos x="27" y="70"/>
                    </a:cxn>
                    <a:cxn ang="0">
                      <a:pos x="21" y="72"/>
                    </a:cxn>
                    <a:cxn ang="0">
                      <a:pos x="9" y="74"/>
                    </a:cxn>
                    <a:cxn ang="0">
                      <a:pos x="1" y="88"/>
                    </a:cxn>
                    <a:cxn ang="0">
                      <a:pos x="1" y="92"/>
                    </a:cxn>
                    <a:cxn ang="0">
                      <a:pos x="15" y="102"/>
                    </a:cxn>
                    <a:cxn ang="0">
                      <a:pos x="24" y="107"/>
                    </a:cxn>
                    <a:cxn ang="0">
                      <a:pos x="62" y="134"/>
                    </a:cxn>
                    <a:cxn ang="0">
                      <a:pos x="84" y="152"/>
                    </a:cxn>
                    <a:cxn ang="0">
                      <a:pos x="92" y="155"/>
                    </a:cxn>
                    <a:cxn ang="0">
                      <a:pos x="95" y="163"/>
                    </a:cxn>
                    <a:cxn ang="0">
                      <a:pos x="118" y="159"/>
                    </a:cxn>
                    <a:cxn ang="0">
                      <a:pos x="161" y="120"/>
                    </a:cxn>
                    <a:cxn ang="0">
                      <a:pos x="152" y="116"/>
                    </a:cxn>
                    <a:cxn ang="0">
                      <a:pos x="150" y="113"/>
                    </a:cxn>
                    <a:cxn ang="0">
                      <a:pos x="149" y="109"/>
                    </a:cxn>
                    <a:cxn ang="0">
                      <a:pos x="147" y="106"/>
                    </a:cxn>
                    <a:cxn ang="0">
                      <a:pos x="145" y="104"/>
                    </a:cxn>
                    <a:cxn ang="0">
                      <a:pos x="147" y="101"/>
                    </a:cxn>
                    <a:cxn ang="0">
                      <a:pos x="148" y="96"/>
                    </a:cxn>
                    <a:cxn ang="0">
                      <a:pos x="146" y="93"/>
                    </a:cxn>
                    <a:cxn ang="0">
                      <a:pos x="147" y="90"/>
                    </a:cxn>
                    <a:cxn ang="0">
                      <a:pos x="149" y="86"/>
                    </a:cxn>
                    <a:cxn ang="0">
                      <a:pos x="147" y="81"/>
                    </a:cxn>
                    <a:cxn ang="0">
                      <a:pos x="145" y="73"/>
                    </a:cxn>
                    <a:cxn ang="0">
                      <a:pos x="146" y="66"/>
                    </a:cxn>
                    <a:cxn ang="0">
                      <a:pos x="141" y="48"/>
                    </a:cxn>
                    <a:cxn ang="0">
                      <a:pos x="136" y="44"/>
                    </a:cxn>
                    <a:cxn ang="0">
                      <a:pos x="134" y="42"/>
                    </a:cxn>
                    <a:cxn ang="0">
                      <a:pos x="131" y="38"/>
                    </a:cxn>
                    <a:cxn ang="0">
                      <a:pos x="129" y="34"/>
                    </a:cxn>
                    <a:cxn ang="0">
                      <a:pos x="129" y="31"/>
                    </a:cxn>
                    <a:cxn ang="0">
                      <a:pos x="131" y="29"/>
                    </a:cxn>
                    <a:cxn ang="0">
                      <a:pos x="134" y="26"/>
                    </a:cxn>
                    <a:cxn ang="0">
                      <a:pos x="135" y="23"/>
                    </a:cxn>
                    <a:cxn ang="0">
                      <a:pos x="136" y="18"/>
                    </a:cxn>
                    <a:cxn ang="0">
                      <a:pos x="136" y="10"/>
                    </a:cxn>
                    <a:cxn ang="0">
                      <a:pos x="135" y="6"/>
                    </a:cxn>
                    <a:cxn ang="0">
                      <a:pos x="157" y="48"/>
                    </a:cxn>
                    <a:cxn ang="0">
                      <a:pos x="157" y="48"/>
                    </a:cxn>
                  </a:cxnLst>
                  <a:rect l="0" t="0" r="r" b="b"/>
                  <a:pathLst>
                    <a:path w="165" h="164"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6" y="3"/>
                        <a:pt x="136" y="2"/>
                        <a:pt x="134" y="2"/>
                      </a:cubicBezTo>
                      <a:cubicBezTo>
                        <a:pt x="134" y="2"/>
                        <a:pt x="133" y="2"/>
                        <a:pt x="133" y="2"/>
                      </a:cubicBezTo>
                      <a:cubicBezTo>
                        <a:pt x="132" y="2"/>
                        <a:pt x="132" y="2"/>
                        <a:pt x="131" y="2"/>
                      </a:cubicBezTo>
                      <a:cubicBezTo>
                        <a:pt x="130" y="1"/>
                        <a:pt x="130" y="1"/>
                        <a:pt x="129" y="1"/>
                      </a:cubicBezTo>
                      <a:cubicBezTo>
                        <a:pt x="128" y="1"/>
                        <a:pt x="126" y="0"/>
                        <a:pt x="125" y="1"/>
                      </a:cubicBezTo>
                      <a:cubicBezTo>
                        <a:pt x="125" y="1"/>
                        <a:pt x="125" y="3"/>
                        <a:pt x="124" y="2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cubicBezTo>
                        <a:pt x="121" y="1"/>
                        <a:pt x="120" y="1"/>
                        <a:pt x="120" y="1"/>
                      </a:cubicBezTo>
                      <a:cubicBezTo>
                        <a:pt x="120" y="2"/>
                        <a:pt x="118" y="2"/>
                        <a:pt x="117" y="2"/>
                      </a:cubicBezTo>
                      <a:cubicBezTo>
                        <a:pt x="116" y="3"/>
                        <a:pt x="115" y="5"/>
                        <a:pt x="113" y="5"/>
                      </a:cubicBezTo>
                      <a:cubicBezTo>
                        <a:pt x="113" y="5"/>
                        <a:pt x="112" y="4"/>
                        <a:pt x="112" y="4"/>
                      </a:cubicBezTo>
                      <a:cubicBezTo>
                        <a:pt x="111" y="4"/>
                        <a:pt x="110" y="3"/>
                        <a:pt x="110" y="3"/>
                      </a:cubicBezTo>
                      <a:cubicBezTo>
                        <a:pt x="109" y="3"/>
                        <a:pt x="108" y="3"/>
                        <a:pt x="107" y="3"/>
                      </a:cubicBezTo>
                      <a:cubicBezTo>
                        <a:pt x="106" y="2"/>
                        <a:pt x="105" y="3"/>
                        <a:pt x="104" y="3"/>
                      </a:cubicBezTo>
                      <a:cubicBezTo>
                        <a:pt x="102" y="3"/>
                        <a:pt x="100" y="2"/>
                        <a:pt x="99" y="3"/>
                      </a:cubicBezTo>
                      <a:cubicBezTo>
                        <a:pt x="98" y="3"/>
                        <a:pt x="97" y="4"/>
                        <a:pt x="96" y="4"/>
                      </a:cubicBezTo>
                      <a:cubicBezTo>
                        <a:pt x="95" y="4"/>
                        <a:pt x="94" y="4"/>
                        <a:pt x="93" y="4"/>
                      </a:cubicBezTo>
                      <a:cubicBezTo>
                        <a:pt x="90" y="3"/>
                        <a:pt x="89" y="6"/>
                        <a:pt x="86" y="6"/>
                      </a:cubicBezTo>
                      <a:cubicBezTo>
                        <a:pt x="85" y="6"/>
                        <a:pt x="84" y="6"/>
                        <a:pt x="84" y="7"/>
                      </a:cubicBezTo>
                      <a:cubicBezTo>
                        <a:pt x="83" y="7"/>
                        <a:pt x="80" y="6"/>
                        <a:pt x="79" y="7"/>
                      </a:cubicBezTo>
                      <a:cubicBezTo>
                        <a:pt x="77" y="7"/>
                        <a:pt x="78" y="7"/>
                        <a:pt x="76" y="8"/>
                      </a:cubicBezTo>
                      <a:cubicBezTo>
                        <a:pt x="75" y="8"/>
                        <a:pt x="74" y="8"/>
                        <a:pt x="74" y="8"/>
                      </a:cubicBezTo>
                      <a:cubicBezTo>
                        <a:pt x="74" y="8"/>
                        <a:pt x="73" y="8"/>
                        <a:pt x="73" y="8"/>
                      </a:cubicBezTo>
                      <a:cubicBezTo>
                        <a:pt x="72" y="9"/>
                        <a:pt x="73" y="9"/>
                        <a:pt x="72" y="9"/>
                      </a:cubicBezTo>
                      <a:cubicBezTo>
                        <a:pt x="72" y="10"/>
                        <a:pt x="71" y="10"/>
                        <a:pt x="71" y="11"/>
                      </a:cubicBezTo>
                      <a:cubicBezTo>
                        <a:pt x="70" y="12"/>
                        <a:pt x="71" y="12"/>
                        <a:pt x="70" y="13"/>
                      </a:cubicBezTo>
                      <a:cubicBezTo>
                        <a:pt x="70" y="14"/>
                        <a:pt x="68" y="13"/>
                        <a:pt x="67" y="13"/>
                      </a:cubicBezTo>
                      <a:cubicBezTo>
                        <a:pt x="66" y="13"/>
                        <a:pt x="65" y="13"/>
                        <a:pt x="64" y="13"/>
                      </a:cubicBezTo>
                      <a:cubicBezTo>
                        <a:pt x="63" y="14"/>
                        <a:pt x="63" y="13"/>
                        <a:pt x="62" y="14"/>
                      </a:cubicBezTo>
                      <a:cubicBezTo>
                        <a:pt x="62" y="15"/>
                        <a:pt x="61" y="15"/>
                        <a:pt x="60" y="16"/>
                      </a:cubicBezTo>
                      <a:cubicBezTo>
                        <a:pt x="60" y="16"/>
                        <a:pt x="60" y="16"/>
                        <a:pt x="59" y="17"/>
                      </a:cubicBezTo>
                      <a:cubicBezTo>
                        <a:pt x="59" y="17"/>
                        <a:pt x="58" y="18"/>
                        <a:pt x="58" y="18"/>
                      </a:cubicBezTo>
                      <a:cubicBezTo>
                        <a:pt x="57" y="18"/>
                        <a:pt x="56" y="19"/>
                        <a:pt x="55" y="20"/>
                      </a:cubicBezTo>
                      <a:cubicBezTo>
                        <a:pt x="54" y="20"/>
                        <a:pt x="52" y="20"/>
                        <a:pt x="55" y="21"/>
                      </a:cubicBezTo>
                      <a:cubicBezTo>
                        <a:pt x="55" y="22"/>
                        <a:pt x="55" y="23"/>
                        <a:pt x="55" y="24"/>
                      </a:cubicBezTo>
                      <a:cubicBezTo>
                        <a:pt x="55" y="26"/>
                        <a:pt x="56" y="26"/>
                        <a:pt x="56" y="28"/>
                      </a:cubicBezTo>
                      <a:cubicBezTo>
                        <a:pt x="57" y="31"/>
                        <a:pt x="57" y="34"/>
                        <a:pt x="57" y="38"/>
                      </a:cubicBezTo>
                      <a:cubicBezTo>
                        <a:pt x="57" y="38"/>
                        <a:pt x="57" y="39"/>
                        <a:pt x="57" y="39"/>
                      </a:cubicBezTo>
                      <a:cubicBezTo>
                        <a:pt x="57" y="40"/>
                        <a:pt x="58" y="41"/>
                        <a:pt x="58" y="41"/>
                      </a:cubicBezTo>
                      <a:cubicBezTo>
                        <a:pt x="58" y="42"/>
                        <a:pt x="58" y="43"/>
                        <a:pt x="59" y="43"/>
                      </a:cubicBezTo>
                      <a:cubicBezTo>
                        <a:pt x="62" y="45"/>
                        <a:pt x="60" y="45"/>
                        <a:pt x="60" y="47"/>
                      </a:cubicBezTo>
                      <a:cubicBezTo>
                        <a:pt x="60" y="47"/>
                        <a:pt x="60" y="49"/>
                        <a:pt x="59" y="49"/>
                      </a:cubicBezTo>
                      <a:cubicBezTo>
                        <a:pt x="59" y="48"/>
                        <a:pt x="55" y="48"/>
                        <a:pt x="51" y="49"/>
                      </a:cubicBezTo>
                      <a:cubicBezTo>
                        <a:pt x="51" y="49"/>
                        <a:pt x="50" y="48"/>
                        <a:pt x="50" y="48"/>
                      </a:cubicBezTo>
                      <a:cubicBezTo>
                        <a:pt x="49" y="49"/>
                        <a:pt x="48" y="49"/>
                        <a:pt x="48" y="49"/>
                      </a:cubicBezTo>
                      <a:cubicBezTo>
                        <a:pt x="47" y="49"/>
                        <a:pt x="48" y="50"/>
                        <a:pt x="47" y="51"/>
                      </a:cubicBezTo>
                      <a:cubicBezTo>
                        <a:pt x="46" y="53"/>
                        <a:pt x="44" y="53"/>
                        <a:pt x="42" y="53"/>
                      </a:cubicBezTo>
                      <a:cubicBezTo>
                        <a:pt x="40" y="54"/>
                        <a:pt x="40" y="54"/>
                        <a:pt x="40" y="56"/>
                      </a:cubicBezTo>
                      <a:cubicBezTo>
                        <a:pt x="40" y="57"/>
                        <a:pt x="41" y="58"/>
                        <a:pt x="41" y="58"/>
                      </a:cubicBezTo>
                      <a:cubicBezTo>
                        <a:pt x="42" y="59"/>
                        <a:pt x="41" y="60"/>
                        <a:pt x="41" y="61"/>
                      </a:cubicBezTo>
                      <a:cubicBezTo>
                        <a:pt x="42" y="63"/>
                        <a:pt x="40" y="62"/>
                        <a:pt x="38" y="63"/>
                      </a:cubicBezTo>
                      <a:cubicBezTo>
                        <a:pt x="37" y="63"/>
                        <a:pt x="37" y="64"/>
                        <a:pt x="36" y="64"/>
                      </a:cubicBezTo>
                      <a:cubicBezTo>
                        <a:pt x="35" y="64"/>
                        <a:pt x="35" y="65"/>
                        <a:pt x="34" y="66"/>
                      </a:cubicBezTo>
                      <a:cubicBezTo>
                        <a:pt x="32" y="66"/>
                        <a:pt x="31" y="67"/>
                        <a:pt x="29" y="68"/>
                      </a:cubicBezTo>
                      <a:cubicBezTo>
                        <a:pt x="28" y="69"/>
                        <a:pt x="28" y="69"/>
                        <a:pt x="27" y="70"/>
                      </a:cubicBezTo>
                      <a:cubicBezTo>
                        <a:pt x="27" y="70"/>
                        <a:pt x="27" y="71"/>
                        <a:pt x="26" y="71"/>
                      </a:cubicBezTo>
                      <a:cubicBezTo>
                        <a:pt x="26" y="71"/>
                        <a:pt x="26" y="72"/>
                        <a:pt x="26" y="72"/>
                      </a:cubicBezTo>
                      <a:cubicBezTo>
                        <a:pt x="25" y="73"/>
                        <a:pt x="22" y="73"/>
                        <a:pt x="21" y="72"/>
                      </a:cubicBezTo>
                      <a:cubicBezTo>
                        <a:pt x="20" y="72"/>
                        <a:pt x="19" y="72"/>
                        <a:pt x="18" y="72"/>
                      </a:cubicBezTo>
                      <a:cubicBezTo>
                        <a:pt x="15" y="72"/>
                        <a:pt x="16" y="73"/>
                        <a:pt x="13" y="73"/>
                      </a:cubicBezTo>
                      <a:cubicBezTo>
                        <a:pt x="15" y="72"/>
                        <a:pt x="9" y="74"/>
                        <a:pt x="9" y="74"/>
                      </a:cubicBezTo>
                      <a:cubicBezTo>
                        <a:pt x="8" y="74"/>
                        <a:pt x="2" y="79"/>
                        <a:pt x="1" y="81"/>
                      </a:cubicBezTo>
                      <a:cubicBezTo>
                        <a:pt x="0" y="82"/>
                        <a:pt x="0" y="84"/>
                        <a:pt x="0" y="85"/>
                      </a:cubicBezTo>
                      <a:cubicBezTo>
                        <a:pt x="0" y="86"/>
                        <a:pt x="0" y="87"/>
                        <a:pt x="1" y="88"/>
                      </a:cubicBezTo>
                      <a:cubicBezTo>
                        <a:pt x="1" y="88"/>
                        <a:pt x="1" y="88"/>
                        <a:pt x="1" y="89"/>
                      </a:cubicBezTo>
                      <a:cubicBezTo>
                        <a:pt x="2" y="89"/>
                        <a:pt x="2" y="89"/>
                        <a:pt x="1" y="89"/>
                      </a:cubicBezTo>
                      <a:cubicBezTo>
                        <a:pt x="2" y="90"/>
                        <a:pt x="1" y="91"/>
                        <a:pt x="1" y="92"/>
                      </a:cubicBezTo>
                      <a:cubicBezTo>
                        <a:pt x="2" y="93"/>
                        <a:pt x="2" y="93"/>
                        <a:pt x="3" y="94"/>
                      </a:cubicBezTo>
                      <a:cubicBezTo>
                        <a:pt x="3" y="94"/>
                        <a:pt x="5" y="95"/>
                        <a:pt x="5" y="95"/>
                      </a:cubicBezTo>
                      <a:cubicBezTo>
                        <a:pt x="7" y="96"/>
                        <a:pt x="14" y="101"/>
                        <a:pt x="15" y="102"/>
                      </a:cubicBezTo>
                      <a:cubicBezTo>
                        <a:pt x="16" y="102"/>
                        <a:pt x="16" y="103"/>
                        <a:pt x="17" y="103"/>
                      </a:cubicBezTo>
                      <a:cubicBezTo>
                        <a:pt x="18" y="104"/>
                        <a:pt x="20" y="105"/>
                        <a:pt x="21" y="105"/>
                      </a:cubicBezTo>
                      <a:cubicBezTo>
                        <a:pt x="22" y="106"/>
                        <a:pt x="23" y="106"/>
                        <a:pt x="24" y="107"/>
                      </a:cubicBezTo>
                      <a:cubicBezTo>
                        <a:pt x="25" y="107"/>
                        <a:pt x="27" y="109"/>
                        <a:pt x="27" y="109"/>
                      </a:cubicBezTo>
                      <a:cubicBezTo>
                        <a:pt x="28" y="110"/>
                        <a:pt x="54" y="129"/>
                        <a:pt x="56" y="130"/>
                      </a:cubicBezTo>
                      <a:cubicBezTo>
                        <a:pt x="57" y="131"/>
                        <a:pt x="61" y="133"/>
                        <a:pt x="62" y="134"/>
                      </a:cubicBezTo>
                      <a:cubicBezTo>
                        <a:pt x="64" y="135"/>
                        <a:pt x="76" y="143"/>
                        <a:pt x="78" y="146"/>
                      </a:cubicBezTo>
                      <a:cubicBezTo>
                        <a:pt x="80" y="147"/>
                        <a:pt x="77" y="150"/>
                        <a:pt x="80" y="150"/>
                      </a:cubicBezTo>
                      <a:cubicBezTo>
                        <a:pt x="81" y="150"/>
                        <a:pt x="83" y="152"/>
                        <a:pt x="84" y="152"/>
                      </a:cubicBezTo>
                      <a:cubicBezTo>
                        <a:pt x="85" y="153"/>
                        <a:pt x="85" y="153"/>
                        <a:pt x="85" y="154"/>
                      </a:cubicBezTo>
                      <a:cubicBezTo>
                        <a:pt x="86" y="154"/>
                        <a:pt x="88" y="154"/>
                        <a:pt x="89" y="154"/>
                      </a:cubicBezTo>
                      <a:cubicBezTo>
                        <a:pt x="90" y="154"/>
                        <a:pt x="91" y="154"/>
                        <a:pt x="92" y="155"/>
                      </a:cubicBezTo>
                      <a:cubicBezTo>
                        <a:pt x="93" y="155"/>
                        <a:pt x="95" y="155"/>
                        <a:pt x="95" y="156"/>
                      </a:cubicBezTo>
                      <a:cubicBezTo>
                        <a:pt x="96" y="157"/>
                        <a:pt x="95" y="159"/>
                        <a:pt x="95" y="160"/>
                      </a:cubicBezTo>
                      <a:cubicBezTo>
                        <a:pt x="95" y="161"/>
                        <a:pt x="95" y="162"/>
                        <a:pt x="95" y="163"/>
                      </a:cubicBezTo>
                      <a:cubicBezTo>
                        <a:pt x="98" y="164"/>
                        <a:pt x="101" y="163"/>
                        <a:pt x="103" y="163"/>
                      </a:cubicBezTo>
                      <a:cubicBezTo>
                        <a:pt x="105" y="163"/>
                        <a:pt x="107" y="162"/>
                        <a:pt x="109" y="162"/>
                      </a:cubicBezTo>
                      <a:cubicBezTo>
                        <a:pt x="111" y="161"/>
                        <a:pt x="116" y="160"/>
                        <a:pt x="118" y="159"/>
                      </a:cubicBezTo>
                      <a:cubicBezTo>
                        <a:pt x="118" y="159"/>
                        <a:pt x="122" y="152"/>
                        <a:pt x="136" y="143"/>
                      </a:cubicBezTo>
                      <a:cubicBezTo>
                        <a:pt x="148" y="136"/>
                        <a:pt x="165" y="125"/>
                        <a:pt x="165" y="125"/>
                      </a:cubicBezTo>
                      <a:cubicBezTo>
                        <a:pt x="164" y="125"/>
                        <a:pt x="163" y="122"/>
                        <a:pt x="161" y="120"/>
                      </a:cubicBezTo>
                      <a:cubicBezTo>
                        <a:pt x="160" y="118"/>
                        <a:pt x="158" y="118"/>
                        <a:pt x="158" y="118"/>
                      </a:cubicBezTo>
                      <a:cubicBezTo>
                        <a:pt x="158" y="117"/>
                        <a:pt x="156" y="118"/>
                        <a:pt x="155" y="118"/>
                      </a:cubicBezTo>
                      <a:cubicBezTo>
                        <a:pt x="154" y="117"/>
                        <a:pt x="153" y="117"/>
                        <a:pt x="152" y="116"/>
                      </a:cubicBezTo>
                      <a:cubicBezTo>
                        <a:pt x="151" y="116"/>
                        <a:pt x="151" y="117"/>
                        <a:pt x="150" y="116"/>
                      </a:cubicBezTo>
                      <a:cubicBezTo>
                        <a:pt x="150" y="115"/>
                        <a:pt x="150" y="115"/>
                        <a:pt x="150" y="114"/>
                      </a:cubicBezTo>
                      <a:cubicBezTo>
                        <a:pt x="150" y="114"/>
                        <a:pt x="150" y="114"/>
                        <a:pt x="150" y="113"/>
                      </a:cubicBezTo>
                      <a:cubicBezTo>
                        <a:pt x="150" y="112"/>
                        <a:pt x="149" y="112"/>
                        <a:pt x="149" y="111"/>
                      </a:cubicBezTo>
                      <a:cubicBezTo>
                        <a:pt x="149" y="110"/>
                        <a:pt x="150" y="110"/>
                        <a:pt x="149" y="109"/>
                      </a:cubicBezTo>
                      <a:cubicBezTo>
                        <a:pt x="149" y="109"/>
                        <a:pt x="149" y="109"/>
                        <a:pt x="149" y="109"/>
                      </a:cubicBezTo>
                      <a:cubicBezTo>
                        <a:pt x="149" y="109"/>
                        <a:pt x="149" y="108"/>
                        <a:pt x="149" y="108"/>
                      </a:cubicBezTo>
                      <a:cubicBezTo>
                        <a:pt x="148" y="108"/>
                        <a:pt x="148" y="108"/>
                        <a:pt x="147" y="107"/>
                      </a:cubicBezTo>
                      <a:cubicBezTo>
                        <a:pt x="147" y="106"/>
                        <a:pt x="147" y="106"/>
                        <a:pt x="147" y="106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6" y="105"/>
                        <a:pt x="146" y="105"/>
                        <a:pt x="146" y="105"/>
                      </a:cubicBezTo>
                      <a:cubicBezTo>
                        <a:pt x="146" y="104"/>
                        <a:pt x="145" y="104"/>
                        <a:pt x="145" y="104"/>
                      </a:cubicBezTo>
                      <a:cubicBezTo>
                        <a:pt x="144" y="103"/>
                        <a:pt x="144" y="103"/>
                        <a:pt x="145" y="102"/>
                      </a:cubicBezTo>
                      <a:cubicBezTo>
                        <a:pt x="145" y="101"/>
                        <a:pt x="145" y="101"/>
                        <a:pt x="146" y="101"/>
                      </a:cubicBezTo>
                      <a:cubicBezTo>
                        <a:pt x="146" y="101"/>
                        <a:pt x="146" y="101"/>
                        <a:pt x="147" y="101"/>
                      </a:cubicBezTo>
                      <a:cubicBezTo>
                        <a:pt x="147" y="101"/>
                        <a:pt x="147" y="99"/>
                        <a:pt x="148" y="98"/>
                      </a:cubicBezTo>
                      <a:cubicBezTo>
                        <a:pt x="148" y="98"/>
                        <a:pt x="149" y="98"/>
                        <a:pt x="149" y="97"/>
                      </a:cubicBezTo>
                      <a:cubicBezTo>
                        <a:pt x="149" y="96"/>
                        <a:pt x="148" y="97"/>
                        <a:pt x="148" y="96"/>
                      </a:cubicBezTo>
                      <a:cubicBezTo>
                        <a:pt x="148" y="96"/>
                        <a:pt x="148" y="95"/>
                        <a:pt x="148" y="95"/>
                      </a:cubicBezTo>
                      <a:cubicBezTo>
                        <a:pt x="148" y="94"/>
                        <a:pt x="148" y="94"/>
                        <a:pt x="147" y="94"/>
                      </a:cubicBezTo>
                      <a:cubicBezTo>
                        <a:pt x="147" y="93"/>
                        <a:pt x="147" y="94"/>
                        <a:pt x="146" y="93"/>
                      </a:cubicBezTo>
                      <a:cubicBezTo>
                        <a:pt x="146" y="93"/>
                        <a:pt x="147" y="92"/>
                        <a:pt x="147" y="92"/>
                      </a:cubicBezTo>
                      <a:cubicBezTo>
                        <a:pt x="147" y="92"/>
                        <a:pt x="147" y="91"/>
                        <a:pt x="147" y="91"/>
                      </a:cubicBezTo>
                      <a:cubicBezTo>
                        <a:pt x="147" y="90"/>
                        <a:pt x="147" y="90"/>
                        <a:pt x="147" y="90"/>
                      </a:cubicBezTo>
                      <a:cubicBezTo>
                        <a:pt x="148" y="89"/>
                        <a:pt x="148" y="89"/>
                        <a:pt x="148" y="89"/>
                      </a:cubicBezTo>
                      <a:cubicBezTo>
                        <a:pt x="149" y="89"/>
                        <a:pt x="149" y="88"/>
                        <a:pt x="149" y="88"/>
                      </a:cubicBezTo>
                      <a:cubicBezTo>
                        <a:pt x="149" y="87"/>
                        <a:pt x="149" y="87"/>
                        <a:pt x="149" y="86"/>
                      </a:cubicBezTo>
                      <a:cubicBezTo>
                        <a:pt x="148" y="86"/>
                        <a:pt x="148" y="86"/>
                        <a:pt x="147" y="86"/>
                      </a:cubicBezTo>
                      <a:cubicBezTo>
                        <a:pt x="147" y="85"/>
                        <a:pt x="147" y="84"/>
                        <a:pt x="147" y="84"/>
                      </a:cubicBezTo>
                      <a:cubicBezTo>
                        <a:pt x="147" y="83"/>
                        <a:pt x="147" y="82"/>
                        <a:pt x="147" y="81"/>
                      </a:cubicBezTo>
                      <a:cubicBezTo>
                        <a:pt x="147" y="80"/>
                        <a:pt x="147" y="80"/>
                        <a:pt x="147" y="79"/>
                      </a:cubicBezTo>
                      <a:cubicBezTo>
                        <a:pt x="147" y="78"/>
                        <a:pt x="148" y="75"/>
                        <a:pt x="147" y="74"/>
                      </a:cubicBezTo>
                      <a:cubicBezTo>
                        <a:pt x="147" y="74"/>
                        <a:pt x="146" y="74"/>
                        <a:pt x="145" y="73"/>
                      </a:cubicBezTo>
                      <a:cubicBezTo>
                        <a:pt x="145" y="72"/>
                        <a:pt x="145" y="72"/>
                        <a:pt x="145" y="72"/>
                      </a:cubicBezTo>
                      <a:cubicBezTo>
                        <a:pt x="145" y="72"/>
                        <a:pt x="145" y="71"/>
                        <a:pt x="145" y="71"/>
                      </a:cubicBezTo>
                      <a:cubicBezTo>
                        <a:pt x="145" y="69"/>
                        <a:pt x="145" y="68"/>
                        <a:pt x="146" y="66"/>
                      </a:cubicBezTo>
                      <a:cubicBezTo>
                        <a:pt x="146" y="66"/>
                        <a:pt x="147" y="65"/>
                        <a:pt x="147" y="65"/>
                      </a:cubicBezTo>
                      <a:cubicBezTo>
                        <a:pt x="147" y="65"/>
                        <a:pt x="146" y="66"/>
                        <a:pt x="146" y="66"/>
                      </a:cubicBezTo>
                      <a:cubicBezTo>
                        <a:pt x="145" y="65"/>
                        <a:pt x="141" y="49"/>
                        <a:pt x="141" y="48"/>
                      </a:cubicBezTo>
                      <a:cubicBezTo>
                        <a:pt x="140" y="48"/>
                        <a:pt x="139" y="47"/>
                        <a:pt x="139" y="47"/>
                      </a:cubicBezTo>
                      <a:cubicBezTo>
                        <a:pt x="138" y="47"/>
                        <a:pt x="138" y="46"/>
                        <a:pt x="137" y="46"/>
                      </a:cubicBezTo>
                      <a:cubicBezTo>
                        <a:pt x="136" y="45"/>
                        <a:pt x="136" y="45"/>
                        <a:pt x="136" y="44"/>
                      </a:cubicBezTo>
                      <a:cubicBezTo>
                        <a:pt x="136" y="44"/>
                        <a:pt x="136" y="43"/>
                        <a:pt x="136" y="43"/>
                      </a:cubicBezTo>
                      <a:cubicBezTo>
                        <a:pt x="135" y="43"/>
                        <a:pt x="135" y="43"/>
                        <a:pt x="135" y="42"/>
                      </a:cubicBezTo>
                      <a:cubicBezTo>
                        <a:pt x="134" y="42"/>
                        <a:pt x="134" y="42"/>
                        <a:pt x="134" y="42"/>
                      </a:cubicBezTo>
                      <a:cubicBezTo>
                        <a:pt x="134" y="41"/>
                        <a:pt x="134" y="40"/>
                        <a:pt x="134" y="40"/>
                      </a:cubicBezTo>
                      <a:cubicBezTo>
                        <a:pt x="133" y="40"/>
                        <a:pt x="133" y="40"/>
                        <a:pt x="133" y="39"/>
                      </a:cubicBezTo>
                      <a:cubicBezTo>
                        <a:pt x="132" y="39"/>
                        <a:pt x="131" y="39"/>
                        <a:pt x="131" y="38"/>
                      </a:cubicBezTo>
                      <a:cubicBezTo>
                        <a:pt x="131" y="38"/>
                        <a:pt x="130" y="38"/>
                        <a:pt x="130" y="37"/>
                      </a:cubicBezTo>
                      <a:cubicBezTo>
                        <a:pt x="130" y="37"/>
                        <a:pt x="130" y="36"/>
                        <a:pt x="130" y="36"/>
                      </a:cubicBezTo>
                      <a:cubicBezTo>
                        <a:pt x="130" y="35"/>
                        <a:pt x="130" y="35"/>
                        <a:pt x="129" y="34"/>
                      </a:cubicBezTo>
                      <a:cubicBezTo>
                        <a:pt x="129" y="34"/>
                        <a:pt x="129" y="33"/>
                        <a:pt x="129" y="32"/>
                      </a:cubicBezTo>
                      <a:cubicBezTo>
                        <a:pt x="129" y="32"/>
                        <a:pt x="129" y="32"/>
                        <a:pt x="129" y="32"/>
                      </a:cubicBezTo>
                      <a:cubicBezTo>
                        <a:pt x="129" y="31"/>
                        <a:pt x="129" y="31"/>
                        <a:pt x="129" y="31"/>
                      </a:cubicBezTo>
                      <a:cubicBezTo>
                        <a:pt x="130" y="30"/>
                        <a:pt x="130" y="30"/>
                        <a:pt x="130" y="30"/>
                      </a:cubicBezTo>
                      <a:cubicBezTo>
                        <a:pt x="130" y="30"/>
                        <a:pt x="130" y="30"/>
                        <a:pt x="130" y="29"/>
                      </a:cubicBezTo>
                      <a:cubicBezTo>
                        <a:pt x="131" y="29"/>
                        <a:pt x="131" y="29"/>
                        <a:pt x="131" y="29"/>
                      </a:cubicBezTo>
                      <a:cubicBezTo>
                        <a:pt x="131" y="28"/>
                        <a:pt x="131" y="28"/>
                        <a:pt x="132" y="28"/>
                      </a:cubicBezTo>
                      <a:cubicBezTo>
                        <a:pt x="132" y="28"/>
                        <a:pt x="132" y="27"/>
                        <a:pt x="133" y="27"/>
                      </a:cubicBezTo>
                      <a:cubicBezTo>
                        <a:pt x="133" y="27"/>
                        <a:pt x="134" y="26"/>
                        <a:pt x="134" y="26"/>
                      </a:cubicBezTo>
                      <a:cubicBezTo>
                        <a:pt x="134" y="25"/>
                        <a:pt x="135" y="25"/>
                        <a:pt x="135" y="24"/>
                      </a:cubicBezTo>
                      <a:cubicBezTo>
                        <a:pt x="135" y="24"/>
                        <a:pt x="135" y="24"/>
                        <a:pt x="135" y="23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5" y="23"/>
                        <a:pt x="135" y="22"/>
                        <a:pt x="136" y="22"/>
                      </a:cubicBezTo>
                      <a:cubicBezTo>
                        <a:pt x="136" y="21"/>
                        <a:pt x="136" y="21"/>
                        <a:pt x="136" y="20"/>
                      </a:cubicBezTo>
                      <a:cubicBezTo>
                        <a:pt x="136" y="20"/>
                        <a:pt x="136" y="19"/>
                        <a:pt x="136" y="18"/>
                      </a:cubicBezTo>
                      <a:cubicBezTo>
                        <a:pt x="136" y="18"/>
                        <a:pt x="136" y="17"/>
                        <a:pt x="136" y="16"/>
                      </a:cubicBezTo>
                      <a:cubicBezTo>
                        <a:pt x="136" y="15"/>
                        <a:pt x="136" y="13"/>
                        <a:pt x="136" y="12"/>
                      </a:cubicBezTo>
                      <a:cubicBezTo>
                        <a:pt x="136" y="11"/>
                        <a:pt x="136" y="11"/>
                        <a:pt x="136" y="10"/>
                      </a:cubicBezTo>
                      <a:cubicBezTo>
                        <a:pt x="136" y="10"/>
                        <a:pt x="136" y="10"/>
                        <a:pt x="136" y="9"/>
                      </a:cubicBezTo>
                      <a:cubicBezTo>
                        <a:pt x="136" y="9"/>
                        <a:pt x="136" y="8"/>
                        <a:pt x="136" y="7"/>
                      </a:cubicBezTo>
                      <a:cubicBezTo>
                        <a:pt x="135" y="7"/>
                        <a:pt x="135" y="7"/>
                        <a:pt x="135" y="6"/>
                      </a:cubicBezTo>
                      <a:cubicBezTo>
                        <a:pt x="135" y="5"/>
                        <a:pt x="135" y="5"/>
                        <a:pt x="136" y="5"/>
                      </a:cubicBezTo>
                      <a:cubicBezTo>
                        <a:pt x="136" y="4"/>
                        <a:pt x="137" y="4"/>
                        <a:pt x="137" y="4"/>
                      </a:cubicBezTo>
                      <a:moveTo>
                        <a:pt x="157" y="48"/>
                      </a:moveTo>
                      <a:cubicBezTo>
                        <a:pt x="157" y="48"/>
                        <a:pt x="157" y="48"/>
                        <a:pt x="157" y="48"/>
                      </a:cubicBezTo>
                      <a:moveTo>
                        <a:pt x="157" y="48"/>
                      </a:moveTo>
                      <a:cubicBezTo>
                        <a:pt x="157" y="48"/>
                        <a:pt x="157" y="48"/>
                        <a:pt x="157" y="48"/>
                      </a:cubicBezTo>
                      <a:cubicBezTo>
                        <a:pt x="157" y="48"/>
                        <a:pt x="157" y="48"/>
                        <a:pt x="157" y="4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3" name="Freeform 260"/>
                <p:cNvSpPr>
                  <a:spLocks/>
                </p:cNvSpPr>
                <p:nvPr/>
              </p:nvSpPr>
              <p:spPr bwMode="auto">
                <a:xfrm>
                  <a:off x="4161457" y="4236847"/>
                  <a:ext cx="215030" cy="171797"/>
                </a:xfrm>
                <a:custGeom>
                  <a:avLst/>
                  <a:gdLst/>
                  <a:ahLst/>
                  <a:cxnLst>
                    <a:cxn ang="0">
                      <a:pos x="87" y="7"/>
                    </a:cxn>
                    <a:cxn ang="0">
                      <a:pos x="83" y="7"/>
                    </a:cxn>
                    <a:cxn ang="0">
                      <a:pos x="81" y="5"/>
                    </a:cxn>
                    <a:cxn ang="0">
                      <a:pos x="77" y="6"/>
                    </a:cxn>
                    <a:cxn ang="0">
                      <a:pos x="74" y="5"/>
                    </a:cxn>
                    <a:cxn ang="0">
                      <a:pos x="72" y="6"/>
                    </a:cxn>
                    <a:cxn ang="0">
                      <a:pos x="69" y="6"/>
                    </a:cxn>
                    <a:cxn ang="0">
                      <a:pos x="66" y="5"/>
                    </a:cxn>
                    <a:cxn ang="0">
                      <a:pos x="64" y="4"/>
                    </a:cxn>
                    <a:cxn ang="0">
                      <a:pos x="62" y="1"/>
                    </a:cxn>
                    <a:cxn ang="0">
                      <a:pos x="57" y="1"/>
                    </a:cxn>
                    <a:cxn ang="0">
                      <a:pos x="56" y="3"/>
                    </a:cxn>
                    <a:cxn ang="0">
                      <a:pos x="55" y="5"/>
                    </a:cxn>
                    <a:cxn ang="0">
                      <a:pos x="55" y="7"/>
                    </a:cxn>
                    <a:cxn ang="0">
                      <a:pos x="54" y="10"/>
                    </a:cxn>
                    <a:cxn ang="0">
                      <a:pos x="53" y="12"/>
                    </a:cxn>
                    <a:cxn ang="0">
                      <a:pos x="51" y="15"/>
                    </a:cxn>
                    <a:cxn ang="0">
                      <a:pos x="49" y="19"/>
                    </a:cxn>
                    <a:cxn ang="0">
                      <a:pos x="47" y="20"/>
                    </a:cxn>
                    <a:cxn ang="0">
                      <a:pos x="44" y="22"/>
                    </a:cxn>
                    <a:cxn ang="0">
                      <a:pos x="39" y="24"/>
                    </a:cxn>
                    <a:cxn ang="0">
                      <a:pos x="36" y="25"/>
                    </a:cxn>
                    <a:cxn ang="0">
                      <a:pos x="33" y="29"/>
                    </a:cxn>
                    <a:cxn ang="0">
                      <a:pos x="31" y="31"/>
                    </a:cxn>
                    <a:cxn ang="0">
                      <a:pos x="30" y="35"/>
                    </a:cxn>
                    <a:cxn ang="0">
                      <a:pos x="29" y="37"/>
                    </a:cxn>
                    <a:cxn ang="0">
                      <a:pos x="28" y="39"/>
                    </a:cxn>
                    <a:cxn ang="0">
                      <a:pos x="25" y="42"/>
                    </a:cxn>
                    <a:cxn ang="0">
                      <a:pos x="25" y="45"/>
                    </a:cxn>
                    <a:cxn ang="0">
                      <a:pos x="26" y="49"/>
                    </a:cxn>
                    <a:cxn ang="0">
                      <a:pos x="27" y="53"/>
                    </a:cxn>
                    <a:cxn ang="0">
                      <a:pos x="26" y="57"/>
                    </a:cxn>
                    <a:cxn ang="0">
                      <a:pos x="25" y="58"/>
                    </a:cxn>
                    <a:cxn ang="0">
                      <a:pos x="23" y="61"/>
                    </a:cxn>
                    <a:cxn ang="0">
                      <a:pos x="21" y="64"/>
                    </a:cxn>
                    <a:cxn ang="0">
                      <a:pos x="17" y="66"/>
                    </a:cxn>
                    <a:cxn ang="0">
                      <a:pos x="14" y="69"/>
                    </a:cxn>
                    <a:cxn ang="0">
                      <a:pos x="13" y="70"/>
                    </a:cxn>
                    <a:cxn ang="0">
                      <a:pos x="9" y="72"/>
                    </a:cxn>
                    <a:cxn ang="0">
                      <a:pos x="6" y="73"/>
                    </a:cxn>
                    <a:cxn ang="0">
                      <a:pos x="2" y="74"/>
                    </a:cxn>
                    <a:cxn ang="0">
                      <a:pos x="0" y="76"/>
                    </a:cxn>
                    <a:cxn ang="0">
                      <a:pos x="35" y="76"/>
                    </a:cxn>
                    <a:cxn ang="0">
                      <a:pos x="35" y="75"/>
                    </a:cxn>
                    <a:cxn ang="0">
                      <a:pos x="35" y="68"/>
                    </a:cxn>
                    <a:cxn ang="0">
                      <a:pos x="47" y="60"/>
                    </a:cxn>
                    <a:cxn ang="0">
                      <a:pos x="47" y="60"/>
                    </a:cxn>
                    <a:cxn ang="0">
                      <a:pos x="55" y="59"/>
                    </a:cxn>
                    <a:cxn ang="0">
                      <a:pos x="60" y="58"/>
                    </a:cxn>
                    <a:cxn ang="0">
                      <a:pos x="63" y="55"/>
                    </a:cxn>
                    <a:cxn ang="0">
                      <a:pos x="70" y="51"/>
                    </a:cxn>
                    <a:cxn ang="0">
                      <a:pos x="75" y="48"/>
                    </a:cxn>
                    <a:cxn ang="0">
                      <a:pos x="74" y="43"/>
                    </a:cxn>
                    <a:cxn ang="0">
                      <a:pos x="81" y="38"/>
                    </a:cxn>
                    <a:cxn ang="0">
                      <a:pos x="84" y="35"/>
                    </a:cxn>
                    <a:cxn ang="0">
                      <a:pos x="93" y="36"/>
                    </a:cxn>
                    <a:cxn ang="0">
                      <a:pos x="93" y="30"/>
                    </a:cxn>
                    <a:cxn ang="0">
                      <a:pos x="91" y="26"/>
                    </a:cxn>
                    <a:cxn ang="0">
                      <a:pos x="90" y="15"/>
                    </a:cxn>
                    <a:cxn ang="0">
                      <a:pos x="89" y="8"/>
                    </a:cxn>
                  </a:cxnLst>
                  <a:rect l="0" t="0" r="r" b="b"/>
                  <a:pathLst>
                    <a:path w="96" h="77">
                      <a:moveTo>
                        <a:pt x="87" y="8"/>
                      </a:move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7"/>
                        <a:pt x="85" y="7"/>
                        <a:pt x="84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3" y="7"/>
                        <a:pt x="82" y="7"/>
                        <a:pt x="82" y="7"/>
                      </a:cubicBezTo>
                      <a:cubicBezTo>
                        <a:pt x="81" y="7"/>
                        <a:pt x="81" y="5"/>
                        <a:pt x="81" y="5"/>
                      </a:cubicBezTo>
                      <a:cubicBezTo>
                        <a:pt x="80" y="5"/>
                        <a:pt x="78" y="5"/>
                        <a:pt x="78" y="5"/>
                      </a:cubicBezTo>
                      <a:cubicBezTo>
                        <a:pt x="77" y="6"/>
                        <a:pt x="77" y="5"/>
                        <a:pt x="77" y="6"/>
                      </a:cubicBezTo>
                      <a:cubicBezTo>
                        <a:pt x="76" y="6"/>
                        <a:pt x="76" y="6"/>
                        <a:pt x="76" y="6"/>
                      </a:cubicBezTo>
                      <a:cubicBezTo>
                        <a:pt x="76" y="6"/>
                        <a:pt x="75" y="6"/>
                        <a:pt x="74" y="5"/>
                      </a:cubicBezTo>
                      <a:cubicBezTo>
                        <a:pt x="74" y="5"/>
                        <a:pt x="73" y="5"/>
                        <a:pt x="73" y="5"/>
                      </a:cubicBezTo>
                      <a:cubicBezTo>
                        <a:pt x="72" y="5"/>
                        <a:pt x="73" y="6"/>
                        <a:pt x="72" y="6"/>
                      </a:cubicBezTo>
                      <a:cubicBezTo>
                        <a:pt x="72" y="6"/>
                        <a:pt x="71" y="6"/>
                        <a:pt x="70" y="6"/>
                      </a:cubicBezTo>
                      <a:cubicBezTo>
                        <a:pt x="70" y="6"/>
                        <a:pt x="69" y="6"/>
                        <a:pt x="69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7" y="6"/>
                        <a:pt x="66" y="6"/>
                        <a:pt x="66" y="5"/>
                      </a:cubicBezTo>
                      <a:cubicBezTo>
                        <a:pt x="66" y="5"/>
                        <a:pt x="66" y="5"/>
                        <a:pt x="65" y="5"/>
                      </a:cubicBezTo>
                      <a:cubicBezTo>
                        <a:pt x="65" y="4"/>
                        <a:pt x="65" y="4"/>
                        <a:pt x="64" y="4"/>
                      </a:cubicBezTo>
                      <a:cubicBezTo>
                        <a:pt x="64" y="4"/>
                        <a:pt x="63" y="3"/>
                        <a:pt x="63" y="3"/>
                      </a:cubicBezTo>
                      <a:cubicBezTo>
                        <a:pt x="62" y="2"/>
                        <a:pt x="62" y="2"/>
                        <a:pt x="62" y="1"/>
                      </a:cubicBezTo>
                      <a:cubicBezTo>
                        <a:pt x="61" y="0"/>
                        <a:pt x="61" y="0"/>
                        <a:pt x="60" y="0"/>
                      </a:cubicBezTo>
                      <a:cubicBezTo>
                        <a:pt x="59" y="0"/>
                        <a:pt x="58" y="0"/>
                        <a:pt x="57" y="1"/>
                      </a:cubicBezTo>
                      <a:cubicBezTo>
                        <a:pt x="57" y="1"/>
                        <a:pt x="57" y="1"/>
                        <a:pt x="57" y="2"/>
                      </a:cubicBezTo>
                      <a:cubicBezTo>
                        <a:pt x="57" y="2"/>
                        <a:pt x="56" y="2"/>
                        <a:pt x="56" y="3"/>
                      </a:cubicBezTo>
                      <a:cubicBezTo>
                        <a:pt x="56" y="3"/>
                        <a:pt x="56" y="4"/>
                        <a:pt x="56" y="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5" y="5"/>
                        <a:pt x="55" y="6"/>
                        <a:pt x="55" y="6"/>
                      </a:cubicBezTo>
                      <a:cubicBezTo>
                        <a:pt x="54" y="6"/>
                        <a:pt x="55" y="6"/>
                        <a:pt x="55" y="7"/>
                      </a:cubicBezTo>
                      <a:cubicBezTo>
                        <a:pt x="54" y="7"/>
                        <a:pt x="54" y="7"/>
                        <a:pt x="54" y="8"/>
                      </a:cubicBezTo>
                      <a:cubicBezTo>
                        <a:pt x="54" y="8"/>
                        <a:pt x="54" y="9"/>
                        <a:pt x="54" y="10"/>
                      </a:cubicBezTo>
                      <a:cubicBezTo>
                        <a:pt x="54" y="10"/>
                        <a:pt x="53" y="10"/>
                        <a:pt x="53" y="11"/>
                      </a:cubicBezTo>
                      <a:cubicBezTo>
                        <a:pt x="53" y="11"/>
                        <a:pt x="53" y="12"/>
                        <a:pt x="53" y="12"/>
                      </a:cubicBezTo>
                      <a:cubicBezTo>
                        <a:pt x="52" y="12"/>
                        <a:pt x="53" y="13"/>
                        <a:pt x="52" y="13"/>
                      </a:cubicBezTo>
                      <a:cubicBezTo>
                        <a:pt x="51" y="14"/>
                        <a:pt x="51" y="14"/>
                        <a:pt x="51" y="15"/>
                      </a:cubicBezTo>
                      <a:cubicBezTo>
                        <a:pt x="50" y="16"/>
                        <a:pt x="50" y="16"/>
                        <a:pt x="50" y="17"/>
                      </a:cubicBezTo>
                      <a:cubicBezTo>
                        <a:pt x="50" y="18"/>
                        <a:pt x="49" y="18"/>
                        <a:pt x="49" y="19"/>
                      </a:cubicBezTo>
                      <a:cubicBezTo>
                        <a:pt x="48" y="19"/>
                        <a:pt x="48" y="19"/>
                        <a:pt x="47" y="19"/>
                      </a:cubicBezTo>
                      <a:cubicBezTo>
                        <a:pt x="47" y="19"/>
                        <a:pt x="47" y="20"/>
                        <a:pt x="47" y="20"/>
                      </a:cubicBezTo>
                      <a:cubicBezTo>
                        <a:pt x="46" y="21"/>
                        <a:pt x="46" y="20"/>
                        <a:pt x="45" y="21"/>
                      </a:cubicBezTo>
                      <a:cubicBezTo>
                        <a:pt x="45" y="21"/>
                        <a:pt x="44" y="21"/>
                        <a:pt x="44" y="22"/>
                      </a:cubicBezTo>
                      <a:cubicBezTo>
                        <a:pt x="43" y="22"/>
                        <a:pt x="42" y="22"/>
                        <a:pt x="41" y="22"/>
                      </a:cubicBezTo>
                      <a:cubicBezTo>
                        <a:pt x="41" y="23"/>
                        <a:pt x="40" y="23"/>
                        <a:pt x="39" y="24"/>
                      </a:cubicBezTo>
                      <a:cubicBezTo>
                        <a:pt x="39" y="24"/>
                        <a:pt x="38" y="24"/>
                        <a:pt x="37" y="24"/>
                      </a:cubicBezTo>
                      <a:cubicBezTo>
                        <a:pt x="36" y="24"/>
                        <a:pt x="36" y="24"/>
                        <a:pt x="36" y="25"/>
                      </a:cubicBezTo>
                      <a:cubicBezTo>
                        <a:pt x="35" y="25"/>
                        <a:pt x="35" y="25"/>
                        <a:pt x="35" y="26"/>
                      </a:cubicBezTo>
                      <a:cubicBezTo>
                        <a:pt x="35" y="27"/>
                        <a:pt x="33" y="28"/>
                        <a:pt x="33" y="29"/>
                      </a:cubicBezTo>
                      <a:cubicBezTo>
                        <a:pt x="33" y="29"/>
                        <a:pt x="33" y="30"/>
                        <a:pt x="32" y="30"/>
                      </a:cubicBezTo>
                      <a:cubicBezTo>
                        <a:pt x="32" y="30"/>
                        <a:pt x="31" y="30"/>
                        <a:pt x="31" y="31"/>
                      </a:cubicBezTo>
                      <a:cubicBezTo>
                        <a:pt x="30" y="32"/>
                        <a:pt x="30" y="32"/>
                        <a:pt x="30" y="33"/>
                      </a:cubicBezTo>
                      <a:cubicBezTo>
                        <a:pt x="30" y="34"/>
                        <a:pt x="30" y="35"/>
                        <a:pt x="30" y="35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9" y="36"/>
                        <a:pt x="29" y="37"/>
                        <a:pt x="29" y="37"/>
                      </a:cubicBezTo>
                      <a:cubicBezTo>
                        <a:pt x="29" y="38"/>
                        <a:pt x="28" y="37"/>
                        <a:pt x="28" y="38"/>
                      </a:cubicBezTo>
                      <a:cubicBezTo>
                        <a:pt x="28" y="38"/>
                        <a:pt x="28" y="39"/>
                        <a:pt x="28" y="39"/>
                      </a:cubicBezTo>
                      <a:cubicBezTo>
                        <a:pt x="28" y="40"/>
                        <a:pt x="27" y="40"/>
                        <a:pt x="26" y="41"/>
                      </a:cubicBezTo>
                      <a:cubicBezTo>
                        <a:pt x="26" y="41"/>
                        <a:pt x="25" y="41"/>
                        <a:pt x="25" y="42"/>
                      </a:cubicBezTo>
                      <a:cubicBezTo>
                        <a:pt x="25" y="43"/>
                        <a:pt x="25" y="43"/>
                        <a:pt x="25" y="44"/>
                      </a:cubicBezTo>
                      <a:cubicBezTo>
                        <a:pt x="25" y="44"/>
                        <a:pt x="25" y="45"/>
                        <a:pt x="25" y="45"/>
                      </a:cubicBezTo>
                      <a:cubicBezTo>
                        <a:pt x="24" y="45"/>
                        <a:pt x="24" y="47"/>
                        <a:pt x="25" y="47"/>
                      </a:cubicBezTo>
                      <a:cubicBezTo>
                        <a:pt x="25" y="48"/>
                        <a:pt x="26" y="48"/>
                        <a:pt x="26" y="49"/>
                      </a:cubicBezTo>
                      <a:cubicBezTo>
                        <a:pt x="26" y="50"/>
                        <a:pt x="26" y="51"/>
                        <a:pt x="27" y="52"/>
                      </a:cubicBezTo>
                      <a:cubicBezTo>
                        <a:pt x="27" y="52"/>
                        <a:pt x="27" y="52"/>
                        <a:pt x="27" y="53"/>
                      </a:cubicBezTo>
                      <a:cubicBezTo>
                        <a:pt x="27" y="54"/>
                        <a:pt x="27" y="54"/>
                        <a:pt x="27" y="55"/>
                      </a:cubicBezTo>
                      <a:cubicBezTo>
                        <a:pt x="27" y="56"/>
                        <a:pt x="26" y="56"/>
                        <a:pt x="26" y="57"/>
                      </a:cubicBezTo>
                      <a:cubicBezTo>
                        <a:pt x="25" y="57"/>
                        <a:pt x="25" y="58"/>
                        <a:pt x="25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4" y="59"/>
                        <a:pt x="24" y="60"/>
                        <a:pt x="24" y="60"/>
                      </a:cubicBezTo>
                      <a:cubicBezTo>
                        <a:pt x="24" y="61"/>
                        <a:pt x="24" y="61"/>
                        <a:pt x="23" y="61"/>
                      </a:cubicBezTo>
                      <a:cubicBezTo>
                        <a:pt x="23" y="61"/>
                        <a:pt x="23" y="61"/>
                        <a:pt x="23" y="62"/>
                      </a:cubicBezTo>
                      <a:cubicBezTo>
                        <a:pt x="22" y="63"/>
                        <a:pt x="21" y="63"/>
                        <a:pt x="21" y="64"/>
                      </a:cubicBezTo>
                      <a:cubicBezTo>
                        <a:pt x="20" y="64"/>
                        <a:pt x="19" y="65"/>
                        <a:pt x="19" y="65"/>
                      </a:cubicBezTo>
                      <a:cubicBezTo>
                        <a:pt x="18" y="66"/>
                        <a:pt x="17" y="66"/>
                        <a:pt x="17" y="66"/>
                      </a:cubicBezTo>
                      <a:cubicBezTo>
                        <a:pt x="16" y="66"/>
                        <a:pt x="16" y="67"/>
                        <a:pt x="16" y="67"/>
                      </a:cubicBezTo>
                      <a:cubicBezTo>
                        <a:pt x="16" y="68"/>
                        <a:pt x="15" y="68"/>
                        <a:pt x="14" y="69"/>
                      </a:cubicBezTo>
                      <a:cubicBezTo>
                        <a:pt x="14" y="69"/>
                        <a:pt x="14" y="69"/>
                        <a:pt x="13" y="69"/>
                      </a:cubicBezTo>
                      <a:cubicBezTo>
                        <a:pt x="13" y="69"/>
                        <a:pt x="13" y="70"/>
                        <a:pt x="13" y="70"/>
                      </a:cubicBezTo>
                      <a:cubicBezTo>
                        <a:pt x="13" y="71"/>
                        <a:pt x="12" y="71"/>
                        <a:pt x="11" y="71"/>
                      </a:cubicBezTo>
                      <a:cubicBezTo>
                        <a:pt x="10" y="71"/>
                        <a:pt x="10" y="71"/>
                        <a:pt x="9" y="72"/>
                      </a:cubicBezTo>
                      <a:cubicBezTo>
                        <a:pt x="8" y="72"/>
                        <a:pt x="7" y="73"/>
                        <a:pt x="6" y="73"/>
                      </a:cubicBezTo>
                      <a:cubicBezTo>
                        <a:pt x="6" y="73"/>
                        <a:pt x="6" y="73"/>
                        <a:pt x="6" y="73"/>
                      </a:cubicBezTo>
                      <a:cubicBezTo>
                        <a:pt x="5" y="74"/>
                        <a:pt x="5" y="73"/>
                        <a:pt x="4" y="73"/>
                      </a:cubicBezTo>
                      <a:cubicBezTo>
                        <a:pt x="3" y="74"/>
                        <a:pt x="4" y="74"/>
                        <a:pt x="2" y="74"/>
                      </a:cubicBezTo>
                      <a:cubicBezTo>
                        <a:pt x="2" y="74"/>
                        <a:pt x="1" y="74"/>
                        <a:pt x="0" y="75"/>
                      </a:cubicBezTo>
                      <a:cubicBezTo>
                        <a:pt x="0" y="75"/>
                        <a:pt x="0" y="76"/>
                        <a:pt x="0" y="76"/>
                      </a:cubicBezTo>
                      <a:cubicBezTo>
                        <a:pt x="0" y="77"/>
                        <a:pt x="1" y="77"/>
                        <a:pt x="2" y="77"/>
                      </a:cubicBezTo>
                      <a:cubicBezTo>
                        <a:pt x="3" y="76"/>
                        <a:pt x="33" y="76"/>
                        <a:pt x="35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75"/>
                        <a:pt x="35" y="75"/>
                        <a:pt x="35" y="75"/>
                      </a:cubicBezTo>
                      <a:cubicBezTo>
                        <a:pt x="34" y="74"/>
                        <a:pt x="34" y="73"/>
                        <a:pt x="34" y="72"/>
                      </a:cubicBezTo>
                      <a:cubicBezTo>
                        <a:pt x="34" y="71"/>
                        <a:pt x="34" y="69"/>
                        <a:pt x="35" y="68"/>
                      </a:cubicBezTo>
                      <a:cubicBezTo>
                        <a:pt x="36" y="66"/>
                        <a:pt x="42" y="61"/>
                        <a:pt x="43" y="61"/>
                      </a:cubicBezTo>
                      <a:cubicBezTo>
                        <a:pt x="43" y="61"/>
                        <a:pt x="46" y="60"/>
                        <a:pt x="47" y="60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8" y="59"/>
                        <a:pt x="48" y="60"/>
                        <a:pt x="47" y="60"/>
                      </a:cubicBezTo>
                      <a:cubicBezTo>
                        <a:pt x="50" y="60"/>
                        <a:pt x="49" y="59"/>
                        <a:pt x="52" y="59"/>
                      </a:cubicBezTo>
                      <a:cubicBezTo>
                        <a:pt x="53" y="59"/>
                        <a:pt x="54" y="59"/>
                        <a:pt x="55" y="59"/>
                      </a:cubicBezTo>
                      <a:cubicBezTo>
                        <a:pt x="56" y="60"/>
                        <a:pt x="59" y="60"/>
                        <a:pt x="60" y="59"/>
                      </a:cubicBezTo>
                      <a:cubicBezTo>
                        <a:pt x="60" y="59"/>
                        <a:pt x="60" y="58"/>
                        <a:pt x="60" y="58"/>
                      </a:cubicBezTo>
                      <a:cubicBezTo>
                        <a:pt x="61" y="58"/>
                        <a:pt x="61" y="57"/>
                        <a:pt x="61" y="57"/>
                      </a:cubicBezTo>
                      <a:cubicBezTo>
                        <a:pt x="62" y="56"/>
                        <a:pt x="62" y="56"/>
                        <a:pt x="63" y="55"/>
                      </a:cubicBezTo>
                      <a:cubicBezTo>
                        <a:pt x="65" y="54"/>
                        <a:pt x="66" y="53"/>
                        <a:pt x="68" y="53"/>
                      </a:cubicBezTo>
                      <a:cubicBezTo>
                        <a:pt x="69" y="52"/>
                        <a:pt x="69" y="51"/>
                        <a:pt x="70" y="51"/>
                      </a:cubicBezTo>
                      <a:cubicBezTo>
                        <a:pt x="71" y="51"/>
                        <a:pt x="71" y="50"/>
                        <a:pt x="72" y="50"/>
                      </a:cubicBezTo>
                      <a:cubicBezTo>
                        <a:pt x="74" y="49"/>
                        <a:pt x="76" y="50"/>
                        <a:pt x="75" y="48"/>
                      </a:cubicBezTo>
                      <a:cubicBezTo>
                        <a:pt x="75" y="47"/>
                        <a:pt x="76" y="46"/>
                        <a:pt x="75" y="45"/>
                      </a:cubicBezTo>
                      <a:cubicBezTo>
                        <a:pt x="75" y="45"/>
                        <a:pt x="74" y="44"/>
                        <a:pt x="74" y="43"/>
                      </a:cubicBezTo>
                      <a:cubicBezTo>
                        <a:pt x="74" y="41"/>
                        <a:pt x="74" y="41"/>
                        <a:pt x="76" y="40"/>
                      </a:cubicBezTo>
                      <a:cubicBezTo>
                        <a:pt x="78" y="40"/>
                        <a:pt x="80" y="40"/>
                        <a:pt x="81" y="38"/>
                      </a:cubicBezTo>
                      <a:cubicBezTo>
                        <a:pt x="82" y="37"/>
                        <a:pt x="81" y="36"/>
                        <a:pt x="82" y="36"/>
                      </a:cubicBezTo>
                      <a:cubicBezTo>
                        <a:pt x="82" y="36"/>
                        <a:pt x="83" y="36"/>
                        <a:pt x="84" y="35"/>
                      </a:cubicBezTo>
                      <a:cubicBezTo>
                        <a:pt x="84" y="35"/>
                        <a:pt x="85" y="36"/>
                        <a:pt x="85" y="36"/>
                      </a:cubicBezTo>
                      <a:cubicBezTo>
                        <a:pt x="89" y="35"/>
                        <a:pt x="93" y="35"/>
                        <a:pt x="93" y="36"/>
                      </a:cubicBezTo>
                      <a:cubicBezTo>
                        <a:pt x="94" y="36"/>
                        <a:pt x="94" y="34"/>
                        <a:pt x="94" y="34"/>
                      </a:cubicBezTo>
                      <a:cubicBezTo>
                        <a:pt x="94" y="32"/>
                        <a:pt x="96" y="32"/>
                        <a:pt x="93" y="30"/>
                      </a:cubicBezTo>
                      <a:cubicBezTo>
                        <a:pt x="92" y="30"/>
                        <a:pt x="92" y="29"/>
                        <a:pt x="92" y="28"/>
                      </a:cubicBezTo>
                      <a:cubicBezTo>
                        <a:pt x="92" y="28"/>
                        <a:pt x="91" y="27"/>
                        <a:pt x="91" y="26"/>
                      </a:cubicBezTo>
                      <a:cubicBezTo>
                        <a:pt x="91" y="26"/>
                        <a:pt x="91" y="25"/>
                        <a:pt x="91" y="25"/>
                      </a:cubicBezTo>
                      <a:cubicBezTo>
                        <a:pt x="91" y="21"/>
                        <a:pt x="91" y="18"/>
                        <a:pt x="90" y="15"/>
                      </a:cubicBezTo>
                      <a:cubicBezTo>
                        <a:pt x="90" y="13"/>
                        <a:pt x="89" y="13"/>
                        <a:pt x="89" y="11"/>
                      </a:cubicBezTo>
                      <a:cubicBezTo>
                        <a:pt x="89" y="10"/>
                        <a:pt x="89" y="9"/>
                        <a:pt x="89" y="8"/>
                      </a:cubicBezTo>
                      <a:cubicBezTo>
                        <a:pt x="88" y="8"/>
                        <a:pt x="88" y="8"/>
                        <a:pt x="87" y="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4" name="Freeform 261"/>
                <p:cNvSpPr>
                  <a:spLocks/>
                </p:cNvSpPr>
                <p:nvPr/>
              </p:nvSpPr>
              <p:spPr bwMode="auto">
                <a:xfrm>
                  <a:off x="4092056" y="4406368"/>
                  <a:ext cx="150179" cy="127425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33" y="1"/>
                    </a:cxn>
                    <a:cxn ang="0">
                      <a:pos x="31" y="0"/>
                    </a:cxn>
                    <a:cxn ang="0">
                      <a:pos x="30" y="1"/>
                    </a:cxn>
                    <a:cxn ang="0">
                      <a:pos x="29" y="3"/>
                    </a:cxn>
                    <a:cxn ang="0">
                      <a:pos x="29" y="4"/>
                    </a:cxn>
                    <a:cxn ang="0">
                      <a:pos x="29" y="5"/>
                    </a:cxn>
                    <a:cxn ang="0">
                      <a:pos x="28" y="6"/>
                    </a:cxn>
                    <a:cxn ang="0">
                      <a:pos x="28" y="7"/>
                    </a:cxn>
                    <a:cxn ang="0">
                      <a:pos x="25" y="10"/>
                    </a:cxn>
                    <a:cxn ang="0">
                      <a:pos x="23" y="11"/>
                    </a:cxn>
                    <a:cxn ang="0">
                      <a:pos x="21" y="12"/>
                    </a:cxn>
                    <a:cxn ang="0">
                      <a:pos x="20" y="16"/>
                    </a:cxn>
                    <a:cxn ang="0">
                      <a:pos x="17" y="20"/>
                    </a:cxn>
                    <a:cxn ang="0">
                      <a:pos x="17" y="23"/>
                    </a:cxn>
                    <a:cxn ang="0">
                      <a:pos x="17" y="25"/>
                    </a:cxn>
                    <a:cxn ang="0">
                      <a:pos x="14" y="28"/>
                    </a:cxn>
                    <a:cxn ang="0">
                      <a:pos x="13" y="30"/>
                    </a:cxn>
                    <a:cxn ang="0">
                      <a:pos x="11" y="32"/>
                    </a:cxn>
                    <a:cxn ang="0">
                      <a:pos x="8" y="37"/>
                    </a:cxn>
                    <a:cxn ang="0">
                      <a:pos x="7" y="38"/>
                    </a:cxn>
                    <a:cxn ang="0">
                      <a:pos x="7" y="40"/>
                    </a:cxn>
                    <a:cxn ang="0">
                      <a:pos x="5" y="45"/>
                    </a:cxn>
                    <a:cxn ang="0">
                      <a:pos x="3" y="49"/>
                    </a:cxn>
                    <a:cxn ang="0">
                      <a:pos x="1" y="51"/>
                    </a:cxn>
                    <a:cxn ang="0">
                      <a:pos x="0" y="55"/>
                    </a:cxn>
                    <a:cxn ang="0">
                      <a:pos x="31" y="56"/>
                    </a:cxn>
                    <a:cxn ang="0">
                      <a:pos x="31" y="41"/>
                    </a:cxn>
                    <a:cxn ang="0">
                      <a:pos x="33" y="40"/>
                    </a:cxn>
                    <a:cxn ang="0">
                      <a:pos x="36" y="38"/>
                    </a:cxn>
                    <a:cxn ang="0">
                      <a:pos x="39" y="35"/>
                    </a:cxn>
                    <a:cxn ang="0">
                      <a:pos x="39" y="31"/>
                    </a:cxn>
                    <a:cxn ang="0">
                      <a:pos x="38" y="29"/>
                    </a:cxn>
                    <a:cxn ang="0">
                      <a:pos x="39" y="23"/>
                    </a:cxn>
                    <a:cxn ang="0">
                      <a:pos x="39" y="18"/>
                    </a:cxn>
                    <a:cxn ang="0">
                      <a:pos x="39" y="16"/>
                    </a:cxn>
                    <a:cxn ang="0">
                      <a:pos x="41" y="15"/>
                    </a:cxn>
                    <a:cxn ang="0">
                      <a:pos x="66" y="15"/>
                    </a:cxn>
                    <a:cxn ang="0">
                      <a:pos x="66" y="11"/>
                    </a:cxn>
                    <a:cxn ang="0">
                      <a:pos x="66" y="8"/>
                    </a:cxn>
                    <a:cxn ang="0">
                      <a:pos x="66" y="5"/>
                    </a:cxn>
                    <a:cxn ang="0">
                      <a:pos x="66" y="2"/>
                    </a:cxn>
                    <a:cxn ang="0">
                      <a:pos x="66" y="0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67" h="57">
                      <a:moveTo>
                        <a:pt x="66" y="0"/>
                      </a:moveTo>
                      <a:cubicBezTo>
                        <a:pt x="61" y="0"/>
                        <a:pt x="34" y="0"/>
                        <a:pt x="33" y="1"/>
                      </a:cubicBezTo>
                      <a:cubicBezTo>
                        <a:pt x="32" y="1"/>
                        <a:pt x="32" y="1"/>
                        <a:pt x="31" y="0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2"/>
                        <a:pt x="30" y="3"/>
                        <a:pt x="29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8" y="4"/>
                        <a:pt x="29" y="5"/>
                        <a:pt x="29" y="5"/>
                      </a:cubicBezTo>
                      <a:cubicBezTo>
                        <a:pt x="29" y="5"/>
                        <a:pt x="28" y="5"/>
                        <a:pt x="28" y="6"/>
                      </a:cubicBezTo>
                      <a:cubicBezTo>
                        <a:pt x="28" y="6"/>
                        <a:pt x="28" y="7"/>
                        <a:pt x="28" y="7"/>
                      </a:cubicBezTo>
                      <a:cubicBezTo>
                        <a:pt x="27" y="9"/>
                        <a:pt x="25" y="8"/>
                        <a:pt x="25" y="10"/>
                      </a:cubicBezTo>
                      <a:cubicBezTo>
                        <a:pt x="25" y="12"/>
                        <a:pt x="25" y="11"/>
                        <a:pt x="23" y="11"/>
                      </a:cubicBezTo>
                      <a:cubicBezTo>
                        <a:pt x="22" y="11"/>
                        <a:pt x="21" y="12"/>
                        <a:pt x="21" y="12"/>
                      </a:cubicBezTo>
                      <a:cubicBezTo>
                        <a:pt x="20" y="14"/>
                        <a:pt x="21" y="15"/>
                        <a:pt x="20" y="16"/>
                      </a:cubicBezTo>
                      <a:cubicBezTo>
                        <a:pt x="19" y="17"/>
                        <a:pt x="18" y="19"/>
                        <a:pt x="17" y="20"/>
                      </a:cubicBezTo>
                      <a:cubicBezTo>
                        <a:pt x="17" y="21"/>
                        <a:pt x="17" y="22"/>
                        <a:pt x="17" y="23"/>
                      </a:cubicBezTo>
                      <a:cubicBezTo>
                        <a:pt x="17" y="23"/>
                        <a:pt x="17" y="24"/>
                        <a:pt x="17" y="25"/>
                      </a:cubicBezTo>
                      <a:cubicBezTo>
                        <a:pt x="17" y="26"/>
                        <a:pt x="15" y="27"/>
                        <a:pt x="14" y="28"/>
                      </a:cubicBezTo>
                      <a:cubicBezTo>
                        <a:pt x="14" y="29"/>
                        <a:pt x="14" y="29"/>
                        <a:pt x="13" y="30"/>
                      </a:cubicBezTo>
                      <a:cubicBezTo>
                        <a:pt x="12" y="31"/>
                        <a:pt x="12" y="32"/>
                        <a:pt x="11" y="32"/>
                      </a:cubicBezTo>
                      <a:cubicBezTo>
                        <a:pt x="10" y="34"/>
                        <a:pt x="9" y="35"/>
                        <a:pt x="8" y="37"/>
                      </a:cubicBezTo>
                      <a:cubicBezTo>
                        <a:pt x="8" y="37"/>
                        <a:pt x="7" y="38"/>
                        <a:pt x="7" y="38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6" y="42"/>
                        <a:pt x="5" y="43"/>
                        <a:pt x="5" y="45"/>
                      </a:cubicBezTo>
                      <a:cubicBezTo>
                        <a:pt x="4" y="46"/>
                        <a:pt x="4" y="47"/>
                        <a:pt x="3" y="49"/>
                      </a:cubicBezTo>
                      <a:cubicBezTo>
                        <a:pt x="2" y="50"/>
                        <a:pt x="1" y="49"/>
                        <a:pt x="1" y="51"/>
                      </a:cubicBezTo>
                      <a:cubicBezTo>
                        <a:pt x="0" y="52"/>
                        <a:pt x="0" y="54"/>
                        <a:pt x="0" y="55"/>
                      </a:cubicBezTo>
                      <a:cubicBezTo>
                        <a:pt x="0" y="57"/>
                        <a:pt x="31" y="56"/>
                        <a:pt x="31" y="56"/>
                      </a:cubicBezTo>
                      <a:cubicBezTo>
                        <a:pt x="31" y="52"/>
                        <a:pt x="31" y="44"/>
                        <a:pt x="31" y="41"/>
                      </a:cubicBezTo>
                      <a:cubicBezTo>
                        <a:pt x="31" y="40"/>
                        <a:pt x="32" y="40"/>
                        <a:pt x="33" y="40"/>
                      </a:cubicBezTo>
                      <a:cubicBezTo>
                        <a:pt x="34" y="39"/>
                        <a:pt x="35" y="39"/>
                        <a:pt x="36" y="38"/>
                      </a:cubicBezTo>
                      <a:cubicBezTo>
                        <a:pt x="37" y="37"/>
                        <a:pt x="39" y="37"/>
                        <a:pt x="39" y="35"/>
                      </a:cubicBezTo>
                      <a:cubicBezTo>
                        <a:pt x="39" y="34"/>
                        <a:pt x="39" y="32"/>
                        <a:pt x="39" y="31"/>
                      </a:cubicBezTo>
                      <a:cubicBezTo>
                        <a:pt x="39" y="30"/>
                        <a:pt x="38" y="30"/>
                        <a:pt x="38" y="29"/>
                      </a:cubicBezTo>
                      <a:cubicBezTo>
                        <a:pt x="38" y="27"/>
                        <a:pt x="39" y="25"/>
                        <a:pt x="39" y="23"/>
                      </a:cubicBezTo>
                      <a:cubicBezTo>
                        <a:pt x="40" y="21"/>
                        <a:pt x="39" y="20"/>
                        <a:pt x="39" y="18"/>
                      </a:cubicBezTo>
                      <a:cubicBezTo>
                        <a:pt x="39" y="17"/>
                        <a:pt x="39" y="17"/>
                        <a:pt x="39" y="16"/>
                      </a:cubicBezTo>
                      <a:cubicBezTo>
                        <a:pt x="39" y="14"/>
                        <a:pt x="40" y="15"/>
                        <a:pt x="41" y="15"/>
                      </a:cubicBezTo>
                      <a:cubicBezTo>
                        <a:pt x="43" y="15"/>
                        <a:pt x="64" y="14"/>
                        <a:pt x="66" y="15"/>
                      </a:cubicBezTo>
                      <a:cubicBezTo>
                        <a:pt x="66" y="14"/>
                        <a:pt x="66" y="12"/>
                        <a:pt x="66" y="11"/>
                      </a:cubicBezTo>
                      <a:cubicBezTo>
                        <a:pt x="66" y="10"/>
                        <a:pt x="66" y="9"/>
                        <a:pt x="66" y="8"/>
                      </a:cubicBezTo>
                      <a:cubicBezTo>
                        <a:pt x="66" y="7"/>
                        <a:pt x="66" y="6"/>
                        <a:pt x="66" y="5"/>
                      </a:cubicBezTo>
                      <a:cubicBezTo>
                        <a:pt x="66" y="4"/>
                        <a:pt x="66" y="3"/>
                        <a:pt x="66" y="2"/>
                      </a:cubicBezTo>
                      <a:cubicBezTo>
                        <a:pt x="66" y="2"/>
                        <a:pt x="66" y="1"/>
                        <a:pt x="66" y="0"/>
                      </a:cubicBezTo>
                      <a:cubicBezTo>
                        <a:pt x="67" y="0"/>
                        <a:pt x="67" y="0"/>
                        <a:pt x="66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5" name="Freeform 262"/>
                <p:cNvSpPr>
                  <a:spLocks/>
                </p:cNvSpPr>
                <p:nvPr/>
              </p:nvSpPr>
              <p:spPr bwMode="auto">
                <a:xfrm>
                  <a:off x="4092056" y="4410919"/>
                  <a:ext cx="215030" cy="242335"/>
                </a:xfrm>
                <a:custGeom>
                  <a:avLst/>
                  <a:gdLst/>
                  <a:ahLst/>
                  <a:cxnLst>
                    <a:cxn ang="0">
                      <a:pos x="92" y="18"/>
                    </a:cxn>
                    <a:cxn ang="0">
                      <a:pos x="86" y="14"/>
                    </a:cxn>
                    <a:cxn ang="0">
                      <a:pos x="80" y="11"/>
                    </a:cxn>
                    <a:cxn ang="0">
                      <a:pos x="68" y="3"/>
                    </a:cxn>
                    <a:cxn ang="0">
                      <a:pos x="66" y="0"/>
                    </a:cxn>
                    <a:cxn ang="0">
                      <a:pos x="66" y="0"/>
                    </a:cxn>
                    <a:cxn ang="0">
                      <a:pos x="66" y="6"/>
                    </a:cxn>
                    <a:cxn ang="0">
                      <a:pos x="41" y="13"/>
                    </a:cxn>
                    <a:cxn ang="0">
                      <a:pos x="39" y="16"/>
                    </a:cxn>
                    <a:cxn ang="0">
                      <a:pos x="38" y="27"/>
                    </a:cxn>
                    <a:cxn ang="0">
                      <a:pos x="39" y="33"/>
                    </a:cxn>
                    <a:cxn ang="0">
                      <a:pos x="33" y="38"/>
                    </a:cxn>
                    <a:cxn ang="0">
                      <a:pos x="31" y="54"/>
                    </a:cxn>
                    <a:cxn ang="0">
                      <a:pos x="1" y="54"/>
                    </a:cxn>
                    <a:cxn ang="0">
                      <a:pos x="3" y="59"/>
                    </a:cxn>
                    <a:cxn ang="0">
                      <a:pos x="5" y="64"/>
                    </a:cxn>
                    <a:cxn ang="0">
                      <a:pos x="8" y="71"/>
                    </a:cxn>
                    <a:cxn ang="0">
                      <a:pos x="7" y="78"/>
                    </a:cxn>
                    <a:cxn ang="0">
                      <a:pos x="5" y="92"/>
                    </a:cxn>
                    <a:cxn ang="0">
                      <a:pos x="10" y="93"/>
                    </a:cxn>
                    <a:cxn ang="0">
                      <a:pos x="15" y="92"/>
                    </a:cxn>
                    <a:cxn ang="0">
                      <a:pos x="24" y="95"/>
                    </a:cxn>
                    <a:cxn ang="0">
                      <a:pos x="26" y="97"/>
                    </a:cxn>
                    <a:cxn ang="0">
                      <a:pos x="31" y="102"/>
                    </a:cxn>
                    <a:cxn ang="0">
                      <a:pos x="35" y="105"/>
                    </a:cxn>
                    <a:cxn ang="0">
                      <a:pos x="42" y="106"/>
                    </a:cxn>
                    <a:cxn ang="0">
                      <a:pos x="42" y="101"/>
                    </a:cxn>
                    <a:cxn ang="0">
                      <a:pos x="48" y="104"/>
                    </a:cxn>
                    <a:cxn ang="0">
                      <a:pos x="52" y="103"/>
                    </a:cxn>
                    <a:cxn ang="0">
                      <a:pos x="61" y="101"/>
                    </a:cxn>
                    <a:cxn ang="0">
                      <a:pos x="71" y="102"/>
                    </a:cxn>
                    <a:cxn ang="0">
                      <a:pos x="86" y="102"/>
                    </a:cxn>
                    <a:cxn ang="0">
                      <a:pos x="92" y="98"/>
                    </a:cxn>
                    <a:cxn ang="0">
                      <a:pos x="91" y="94"/>
                    </a:cxn>
                    <a:cxn ang="0">
                      <a:pos x="89" y="85"/>
                    </a:cxn>
                    <a:cxn ang="0">
                      <a:pos x="88" y="74"/>
                    </a:cxn>
                    <a:cxn ang="0">
                      <a:pos x="83" y="22"/>
                    </a:cxn>
                    <a:cxn ang="0">
                      <a:pos x="96" y="21"/>
                    </a:cxn>
                  </a:cxnLst>
                  <a:rect l="0" t="0" r="r" b="b"/>
                  <a:pathLst>
                    <a:path w="96" h="108">
                      <a:moveTo>
                        <a:pt x="96" y="21"/>
                      </a:moveTo>
                      <a:cubicBezTo>
                        <a:pt x="94" y="19"/>
                        <a:pt x="93" y="18"/>
                        <a:pt x="92" y="18"/>
                      </a:cubicBezTo>
                      <a:cubicBezTo>
                        <a:pt x="92" y="18"/>
                        <a:pt x="90" y="16"/>
                        <a:pt x="89" y="16"/>
                      </a:cubicBezTo>
                      <a:cubicBezTo>
                        <a:pt x="88" y="15"/>
                        <a:pt x="87" y="15"/>
                        <a:pt x="86" y="14"/>
                      </a:cubicBezTo>
                      <a:cubicBezTo>
                        <a:pt x="85" y="14"/>
                        <a:pt x="83" y="13"/>
                        <a:pt x="82" y="12"/>
                      </a:cubicBezTo>
                      <a:cubicBezTo>
                        <a:pt x="81" y="12"/>
                        <a:pt x="81" y="11"/>
                        <a:pt x="80" y="11"/>
                      </a:cubicBezTo>
                      <a:cubicBezTo>
                        <a:pt x="79" y="10"/>
                        <a:pt x="72" y="5"/>
                        <a:pt x="70" y="4"/>
                      </a:cubicBezTo>
                      <a:cubicBezTo>
                        <a:pt x="70" y="4"/>
                        <a:pt x="68" y="3"/>
                        <a:pt x="68" y="3"/>
                      </a:cubicBezTo>
                      <a:cubicBezTo>
                        <a:pt x="67" y="2"/>
                        <a:pt x="67" y="2"/>
                        <a:pt x="66" y="1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1"/>
                        <a:pt x="66" y="2"/>
                        <a:pt x="66" y="3"/>
                      </a:cubicBezTo>
                      <a:cubicBezTo>
                        <a:pt x="66" y="4"/>
                        <a:pt x="66" y="5"/>
                        <a:pt x="66" y="6"/>
                      </a:cubicBezTo>
                      <a:cubicBezTo>
                        <a:pt x="66" y="7"/>
                        <a:pt x="66" y="12"/>
                        <a:pt x="66" y="13"/>
                      </a:cubicBezTo>
                      <a:cubicBezTo>
                        <a:pt x="64" y="12"/>
                        <a:pt x="43" y="13"/>
                        <a:pt x="41" y="13"/>
                      </a:cubicBezTo>
                      <a:cubicBezTo>
                        <a:pt x="40" y="13"/>
                        <a:pt x="39" y="12"/>
                        <a:pt x="39" y="14"/>
                      </a:cubicBezTo>
                      <a:cubicBezTo>
                        <a:pt x="39" y="15"/>
                        <a:pt x="39" y="15"/>
                        <a:pt x="39" y="16"/>
                      </a:cubicBezTo>
                      <a:cubicBezTo>
                        <a:pt x="39" y="18"/>
                        <a:pt x="40" y="19"/>
                        <a:pt x="39" y="21"/>
                      </a:cubicBezTo>
                      <a:cubicBezTo>
                        <a:pt x="39" y="23"/>
                        <a:pt x="38" y="25"/>
                        <a:pt x="38" y="27"/>
                      </a:cubicBezTo>
                      <a:cubicBezTo>
                        <a:pt x="38" y="28"/>
                        <a:pt x="39" y="28"/>
                        <a:pt x="39" y="29"/>
                      </a:cubicBezTo>
                      <a:cubicBezTo>
                        <a:pt x="39" y="30"/>
                        <a:pt x="39" y="32"/>
                        <a:pt x="39" y="33"/>
                      </a:cubicBezTo>
                      <a:cubicBezTo>
                        <a:pt x="39" y="35"/>
                        <a:pt x="37" y="35"/>
                        <a:pt x="36" y="36"/>
                      </a:cubicBezTo>
                      <a:cubicBezTo>
                        <a:pt x="35" y="37"/>
                        <a:pt x="34" y="37"/>
                        <a:pt x="33" y="38"/>
                      </a:cubicBezTo>
                      <a:cubicBezTo>
                        <a:pt x="32" y="38"/>
                        <a:pt x="31" y="38"/>
                        <a:pt x="31" y="39"/>
                      </a:cubicBezTo>
                      <a:cubicBezTo>
                        <a:pt x="31" y="42"/>
                        <a:pt x="31" y="50"/>
                        <a:pt x="31" y="54"/>
                      </a:cubicBezTo>
                      <a:cubicBezTo>
                        <a:pt x="31" y="54"/>
                        <a:pt x="7" y="54"/>
                        <a:pt x="1" y="54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0" y="55"/>
                        <a:pt x="1" y="57"/>
                        <a:pt x="1" y="57"/>
                      </a:cubicBezTo>
                      <a:cubicBezTo>
                        <a:pt x="2" y="57"/>
                        <a:pt x="2" y="58"/>
                        <a:pt x="3" y="59"/>
                      </a:cubicBezTo>
                      <a:cubicBezTo>
                        <a:pt x="5" y="60"/>
                        <a:pt x="6" y="60"/>
                        <a:pt x="6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8"/>
                        <a:pt x="6" y="68"/>
                      </a:cubicBezTo>
                      <a:cubicBezTo>
                        <a:pt x="7" y="69"/>
                        <a:pt x="8" y="70"/>
                        <a:pt x="8" y="71"/>
                      </a:cubicBezTo>
                      <a:cubicBezTo>
                        <a:pt x="8" y="72"/>
                        <a:pt x="8" y="73"/>
                        <a:pt x="8" y="74"/>
                      </a:cubicBezTo>
                      <a:cubicBezTo>
                        <a:pt x="8" y="75"/>
                        <a:pt x="8" y="77"/>
                        <a:pt x="7" y="78"/>
                      </a:cubicBezTo>
                      <a:cubicBezTo>
                        <a:pt x="7" y="80"/>
                        <a:pt x="7" y="81"/>
                        <a:pt x="7" y="83"/>
                      </a:cubicBezTo>
                      <a:cubicBezTo>
                        <a:pt x="7" y="86"/>
                        <a:pt x="5" y="89"/>
                        <a:pt x="5" y="92"/>
                      </a:cubicBezTo>
                      <a:cubicBezTo>
                        <a:pt x="6" y="93"/>
                        <a:pt x="5" y="93"/>
                        <a:pt x="6" y="93"/>
                      </a:cubicBezTo>
                      <a:cubicBezTo>
                        <a:pt x="8" y="93"/>
                        <a:pt x="9" y="93"/>
                        <a:pt x="10" y="93"/>
                      </a:cubicBezTo>
                      <a:cubicBezTo>
                        <a:pt x="11" y="93"/>
                        <a:pt x="12" y="93"/>
                        <a:pt x="13" y="93"/>
                      </a:cubicBezTo>
                      <a:cubicBezTo>
                        <a:pt x="14" y="93"/>
                        <a:pt x="14" y="92"/>
                        <a:pt x="15" y="92"/>
                      </a:cubicBezTo>
                      <a:cubicBezTo>
                        <a:pt x="17" y="91"/>
                        <a:pt x="20" y="92"/>
                        <a:pt x="22" y="93"/>
                      </a:cubicBezTo>
                      <a:cubicBezTo>
                        <a:pt x="23" y="94"/>
                        <a:pt x="23" y="95"/>
                        <a:pt x="24" y="95"/>
                      </a:cubicBezTo>
                      <a:cubicBezTo>
                        <a:pt x="24" y="96"/>
                        <a:pt x="25" y="96"/>
                        <a:pt x="25" y="96"/>
                      </a:cubicBezTo>
                      <a:cubicBezTo>
                        <a:pt x="26" y="97"/>
                        <a:pt x="26" y="96"/>
                        <a:pt x="26" y="97"/>
                      </a:cubicBezTo>
                      <a:cubicBezTo>
                        <a:pt x="28" y="97"/>
                        <a:pt x="29" y="98"/>
                        <a:pt x="30" y="100"/>
                      </a:cubicBezTo>
                      <a:cubicBezTo>
                        <a:pt x="30" y="101"/>
                        <a:pt x="30" y="101"/>
                        <a:pt x="31" y="102"/>
                      </a:cubicBezTo>
                      <a:cubicBezTo>
                        <a:pt x="32" y="102"/>
                        <a:pt x="32" y="103"/>
                        <a:pt x="32" y="103"/>
                      </a:cubicBezTo>
                      <a:cubicBezTo>
                        <a:pt x="33" y="104"/>
                        <a:pt x="34" y="105"/>
                        <a:pt x="35" y="105"/>
                      </a:cubicBezTo>
                      <a:cubicBezTo>
                        <a:pt x="35" y="106"/>
                        <a:pt x="37" y="107"/>
                        <a:pt x="37" y="107"/>
                      </a:cubicBezTo>
                      <a:cubicBezTo>
                        <a:pt x="38" y="108"/>
                        <a:pt x="41" y="107"/>
                        <a:pt x="42" y="106"/>
                      </a:cubicBezTo>
                      <a:cubicBezTo>
                        <a:pt x="42" y="105"/>
                        <a:pt x="43" y="105"/>
                        <a:pt x="43" y="104"/>
                      </a:cubicBezTo>
                      <a:cubicBezTo>
                        <a:pt x="43" y="103"/>
                        <a:pt x="42" y="102"/>
                        <a:pt x="42" y="101"/>
                      </a:cubicBezTo>
                      <a:cubicBezTo>
                        <a:pt x="45" y="101"/>
                        <a:pt x="47" y="103"/>
                        <a:pt x="48" y="105"/>
                      </a:cubicBezTo>
                      <a:cubicBezTo>
                        <a:pt x="49" y="105"/>
                        <a:pt x="48" y="104"/>
                        <a:pt x="48" y="104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ubicBezTo>
                        <a:pt x="50" y="103"/>
                        <a:pt x="51" y="103"/>
                        <a:pt x="52" y="103"/>
                      </a:cubicBezTo>
                      <a:cubicBezTo>
                        <a:pt x="54" y="103"/>
                        <a:pt x="56" y="103"/>
                        <a:pt x="58" y="103"/>
                      </a:cubicBezTo>
                      <a:cubicBezTo>
                        <a:pt x="59" y="102"/>
                        <a:pt x="60" y="102"/>
                        <a:pt x="61" y="101"/>
                      </a:cubicBezTo>
                      <a:cubicBezTo>
                        <a:pt x="62" y="101"/>
                        <a:pt x="63" y="101"/>
                        <a:pt x="65" y="102"/>
                      </a:cubicBezTo>
                      <a:cubicBezTo>
                        <a:pt x="67" y="102"/>
                        <a:pt x="69" y="102"/>
                        <a:pt x="71" y="102"/>
                      </a:cubicBezTo>
                      <a:cubicBezTo>
                        <a:pt x="74" y="102"/>
                        <a:pt x="76" y="102"/>
                        <a:pt x="79" y="102"/>
                      </a:cubicBezTo>
                      <a:cubicBezTo>
                        <a:pt x="86" y="102"/>
                        <a:pt x="86" y="102"/>
                        <a:pt x="86" y="102"/>
                      </a:cubicBezTo>
                      <a:cubicBezTo>
                        <a:pt x="87" y="102"/>
                        <a:pt x="90" y="102"/>
                        <a:pt x="91" y="101"/>
                      </a:cubicBezTo>
                      <a:cubicBezTo>
                        <a:pt x="92" y="100"/>
                        <a:pt x="92" y="99"/>
                        <a:pt x="92" y="98"/>
                      </a:cubicBezTo>
                      <a:cubicBezTo>
                        <a:pt x="93" y="97"/>
                        <a:pt x="93" y="97"/>
                        <a:pt x="93" y="96"/>
                      </a:cubicBezTo>
                      <a:cubicBezTo>
                        <a:pt x="93" y="95"/>
                        <a:pt x="91" y="95"/>
                        <a:pt x="91" y="94"/>
                      </a:cubicBezTo>
                      <a:cubicBezTo>
                        <a:pt x="91" y="93"/>
                        <a:pt x="90" y="91"/>
                        <a:pt x="90" y="90"/>
                      </a:cubicBezTo>
                      <a:cubicBezTo>
                        <a:pt x="89" y="89"/>
                        <a:pt x="90" y="87"/>
                        <a:pt x="89" y="85"/>
                      </a:cubicBezTo>
                      <a:cubicBezTo>
                        <a:pt x="89" y="84"/>
                        <a:pt x="89" y="81"/>
                        <a:pt x="89" y="79"/>
                      </a:cubicBezTo>
                      <a:cubicBezTo>
                        <a:pt x="88" y="78"/>
                        <a:pt x="88" y="75"/>
                        <a:pt x="88" y="74"/>
                      </a:cubicBezTo>
                      <a:cubicBezTo>
                        <a:pt x="88" y="73"/>
                        <a:pt x="86" y="48"/>
                        <a:pt x="85" y="44"/>
                      </a:cubicBezTo>
                      <a:cubicBezTo>
                        <a:pt x="85" y="40"/>
                        <a:pt x="83" y="22"/>
                        <a:pt x="83" y="22"/>
                      </a:cubicBezTo>
                      <a:cubicBezTo>
                        <a:pt x="86" y="22"/>
                        <a:pt x="87" y="22"/>
                        <a:pt x="89" y="22"/>
                      </a:cubicBezTo>
                      <a:cubicBezTo>
                        <a:pt x="92" y="22"/>
                        <a:pt x="93" y="21"/>
                        <a:pt x="96" y="21"/>
                      </a:cubicBezTo>
                      <a:cubicBezTo>
                        <a:pt x="96" y="21"/>
                        <a:pt x="96" y="21"/>
                        <a:pt x="96" y="2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6" name="Freeform 263"/>
                <p:cNvSpPr>
                  <a:spLocks noEditPoints="1"/>
                </p:cNvSpPr>
                <p:nvPr/>
              </p:nvSpPr>
              <p:spPr bwMode="auto">
                <a:xfrm>
                  <a:off x="4177385" y="4456428"/>
                  <a:ext cx="291257" cy="279880"/>
                </a:xfrm>
                <a:custGeom>
                  <a:avLst/>
                  <a:gdLst/>
                  <a:ahLst/>
                  <a:cxnLst>
                    <a:cxn ang="0">
                      <a:pos x="58" y="1"/>
                    </a:cxn>
                    <a:cxn ang="0">
                      <a:pos x="57" y="0"/>
                    </a:cxn>
                    <a:cxn ang="0">
                      <a:pos x="130" y="52"/>
                    </a:cxn>
                    <a:cxn ang="0">
                      <a:pos x="122" y="52"/>
                    </a:cxn>
                    <a:cxn ang="0">
                      <a:pos x="122" y="45"/>
                    </a:cxn>
                    <a:cxn ang="0">
                      <a:pos x="116" y="43"/>
                    </a:cxn>
                    <a:cxn ang="0">
                      <a:pos x="111" y="41"/>
                    </a:cxn>
                    <a:cxn ang="0">
                      <a:pos x="105" y="35"/>
                    </a:cxn>
                    <a:cxn ang="0">
                      <a:pos x="83" y="19"/>
                    </a:cxn>
                    <a:cxn ang="0">
                      <a:pos x="58" y="1"/>
                    </a:cxn>
                    <a:cxn ang="0">
                      <a:pos x="45" y="2"/>
                    </a:cxn>
                    <a:cxn ang="0">
                      <a:pos x="50" y="54"/>
                    </a:cxn>
                    <a:cxn ang="0">
                      <a:pos x="51" y="65"/>
                    </a:cxn>
                    <a:cxn ang="0">
                      <a:pos x="53" y="74"/>
                    </a:cxn>
                    <a:cxn ang="0">
                      <a:pos x="54" y="78"/>
                    </a:cxn>
                    <a:cxn ang="0">
                      <a:pos x="48" y="82"/>
                    </a:cxn>
                    <a:cxn ang="0">
                      <a:pos x="33" y="82"/>
                    </a:cxn>
                    <a:cxn ang="0">
                      <a:pos x="23" y="81"/>
                    </a:cxn>
                    <a:cxn ang="0">
                      <a:pos x="14" y="83"/>
                    </a:cxn>
                    <a:cxn ang="0">
                      <a:pos x="10" y="84"/>
                    </a:cxn>
                    <a:cxn ang="0">
                      <a:pos x="4" y="81"/>
                    </a:cxn>
                    <a:cxn ang="0">
                      <a:pos x="4" y="86"/>
                    </a:cxn>
                    <a:cxn ang="0">
                      <a:pos x="0" y="88"/>
                    </a:cxn>
                    <a:cxn ang="0">
                      <a:pos x="2" y="97"/>
                    </a:cxn>
                    <a:cxn ang="0">
                      <a:pos x="5" y="100"/>
                    </a:cxn>
                    <a:cxn ang="0">
                      <a:pos x="6" y="109"/>
                    </a:cxn>
                    <a:cxn ang="0">
                      <a:pos x="11" y="110"/>
                    </a:cxn>
                    <a:cxn ang="0">
                      <a:pos x="14" y="110"/>
                    </a:cxn>
                    <a:cxn ang="0">
                      <a:pos x="15" y="109"/>
                    </a:cxn>
                    <a:cxn ang="0">
                      <a:pos x="20" y="110"/>
                    </a:cxn>
                    <a:cxn ang="0">
                      <a:pos x="25" y="106"/>
                    </a:cxn>
                    <a:cxn ang="0">
                      <a:pos x="26" y="112"/>
                    </a:cxn>
                    <a:cxn ang="0">
                      <a:pos x="30" y="116"/>
                    </a:cxn>
                    <a:cxn ang="0">
                      <a:pos x="29" y="119"/>
                    </a:cxn>
                    <a:cxn ang="0">
                      <a:pos x="35" y="124"/>
                    </a:cxn>
                    <a:cxn ang="0">
                      <a:pos x="41" y="125"/>
                    </a:cxn>
                    <a:cxn ang="0">
                      <a:pos x="44" y="121"/>
                    </a:cxn>
                    <a:cxn ang="0">
                      <a:pos x="48" y="124"/>
                    </a:cxn>
                    <a:cxn ang="0">
                      <a:pos x="53" y="121"/>
                    </a:cxn>
                    <a:cxn ang="0">
                      <a:pos x="55" y="113"/>
                    </a:cxn>
                    <a:cxn ang="0">
                      <a:pos x="58" y="111"/>
                    </a:cxn>
                    <a:cxn ang="0">
                      <a:pos x="62" y="105"/>
                    </a:cxn>
                    <a:cxn ang="0">
                      <a:pos x="63" y="99"/>
                    </a:cxn>
                    <a:cxn ang="0">
                      <a:pos x="69" y="101"/>
                    </a:cxn>
                    <a:cxn ang="0">
                      <a:pos x="71" y="96"/>
                    </a:cxn>
                    <a:cxn ang="0">
                      <a:pos x="74" y="93"/>
                    </a:cxn>
                    <a:cxn ang="0">
                      <a:pos x="81" y="92"/>
                    </a:cxn>
                    <a:cxn ang="0">
                      <a:pos x="86" y="89"/>
                    </a:cxn>
                    <a:cxn ang="0">
                      <a:pos x="90" y="85"/>
                    </a:cxn>
                    <a:cxn ang="0">
                      <a:pos x="96" y="86"/>
                    </a:cxn>
                    <a:cxn ang="0">
                      <a:pos x="103" y="86"/>
                    </a:cxn>
                    <a:cxn ang="0">
                      <a:pos x="107" y="84"/>
                    </a:cxn>
                    <a:cxn ang="0">
                      <a:pos x="123" y="83"/>
                    </a:cxn>
                    <a:cxn ang="0">
                      <a:pos x="126" y="81"/>
                    </a:cxn>
                    <a:cxn ang="0">
                      <a:pos x="127" y="79"/>
                    </a:cxn>
                    <a:cxn ang="0">
                      <a:pos x="130" y="67"/>
                    </a:cxn>
                  </a:cxnLst>
                  <a:rect l="0" t="0" r="r" b="b"/>
                  <a:pathLst>
                    <a:path w="130" h="125">
                      <a:moveTo>
                        <a:pt x="57" y="0"/>
                      </a:moveTo>
                      <a:cubicBezTo>
                        <a:pt x="58" y="0"/>
                        <a:pt x="58" y="1"/>
                        <a:pt x="58" y="1"/>
                      </a:cubicBezTo>
                      <a:cubicBezTo>
                        <a:pt x="58" y="1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moveTo>
                        <a:pt x="130" y="67"/>
                      </a:moveTo>
                      <a:cubicBezTo>
                        <a:pt x="130" y="65"/>
                        <a:pt x="130" y="54"/>
                        <a:pt x="130" y="52"/>
                      </a:cubicBezTo>
                      <a:cubicBezTo>
                        <a:pt x="130" y="52"/>
                        <a:pt x="130" y="52"/>
                        <a:pt x="130" y="52"/>
                      </a:cubicBezTo>
                      <a:cubicBezTo>
                        <a:pt x="127" y="52"/>
                        <a:pt x="125" y="53"/>
                        <a:pt x="122" y="52"/>
                      </a:cubicBezTo>
                      <a:cubicBezTo>
                        <a:pt x="122" y="51"/>
                        <a:pt x="122" y="50"/>
                        <a:pt x="122" y="49"/>
                      </a:cubicBezTo>
                      <a:cubicBezTo>
                        <a:pt x="122" y="48"/>
                        <a:pt x="123" y="46"/>
                        <a:pt x="122" y="45"/>
                      </a:cubicBezTo>
                      <a:cubicBezTo>
                        <a:pt x="122" y="44"/>
                        <a:pt x="120" y="44"/>
                        <a:pt x="119" y="44"/>
                      </a:cubicBezTo>
                      <a:cubicBezTo>
                        <a:pt x="118" y="43"/>
                        <a:pt x="117" y="43"/>
                        <a:pt x="116" y="43"/>
                      </a:cubicBezTo>
                      <a:cubicBezTo>
                        <a:pt x="115" y="43"/>
                        <a:pt x="113" y="43"/>
                        <a:pt x="112" y="43"/>
                      </a:cubicBezTo>
                      <a:cubicBezTo>
                        <a:pt x="112" y="42"/>
                        <a:pt x="112" y="42"/>
                        <a:pt x="111" y="41"/>
                      </a:cubicBezTo>
                      <a:cubicBezTo>
                        <a:pt x="110" y="41"/>
                        <a:pt x="108" y="39"/>
                        <a:pt x="107" y="39"/>
                      </a:cubicBezTo>
                      <a:cubicBezTo>
                        <a:pt x="104" y="39"/>
                        <a:pt x="107" y="36"/>
                        <a:pt x="105" y="35"/>
                      </a:cubicBezTo>
                      <a:cubicBezTo>
                        <a:pt x="103" y="32"/>
                        <a:pt x="91" y="24"/>
                        <a:pt x="89" y="23"/>
                      </a:cubicBezTo>
                      <a:cubicBezTo>
                        <a:pt x="88" y="22"/>
                        <a:pt x="84" y="20"/>
                        <a:pt x="83" y="19"/>
                      </a:cubicBezTo>
                      <a:cubicBezTo>
                        <a:pt x="82" y="18"/>
                        <a:pt x="66" y="6"/>
                        <a:pt x="58" y="1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5" y="1"/>
                        <a:pt x="54" y="2"/>
                        <a:pt x="51" y="2"/>
                      </a:cubicBezTo>
                      <a:cubicBezTo>
                        <a:pt x="49" y="2"/>
                        <a:pt x="48" y="2"/>
                        <a:pt x="45" y="2"/>
                      </a:cubicBezTo>
                      <a:cubicBezTo>
                        <a:pt x="45" y="2"/>
                        <a:pt x="47" y="20"/>
                        <a:pt x="47" y="24"/>
                      </a:cubicBezTo>
                      <a:cubicBezTo>
                        <a:pt x="48" y="28"/>
                        <a:pt x="50" y="53"/>
                        <a:pt x="50" y="54"/>
                      </a:cubicBezTo>
                      <a:cubicBezTo>
                        <a:pt x="50" y="55"/>
                        <a:pt x="50" y="58"/>
                        <a:pt x="51" y="59"/>
                      </a:cubicBezTo>
                      <a:cubicBezTo>
                        <a:pt x="51" y="61"/>
                        <a:pt x="51" y="64"/>
                        <a:pt x="51" y="65"/>
                      </a:cubicBezTo>
                      <a:cubicBezTo>
                        <a:pt x="52" y="67"/>
                        <a:pt x="51" y="69"/>
                        <a:pt x="52" y="70"/>
                      </a:cubicBezTo>
                      <a:cubicBezTo>
                        <a:pt x="52" y="71"/>
                        <a:pt x="53" y="73"/>
                        <a:pt x="53" y="74"/>
                      </a:cubicBezTo>
                      <a:cubicBezTo>
                        <a:pt x="53" y="75"/>
                        <a:pt x="55" y="75"/>
                        <a:pt x="55" y="76"/>
                      </a:cubicBezTo>
                      <a:cubicBezTo>
                        <a:pt x="55" y="77"/>
                        <a:pt x="55" y="77"/>
                        <a:pt x="54" y="78"/>
                      </a:cubicBezTo>
                      <a:cubicBezTo>
                        <a:pt x="54" y="79"/>
                        <a:pt x="54" y="80"/>
                        <a:pt x="53" y="81"/>
                      </a:cubicBezTo>
                      <a:cubicBezTo>
                        <a:pt x="52" y="82"/>
                        <a:pt x="49" y="82"/>
                        <a:pt x="48" y="82"/>
                      </a:cubicBezTo>
                      <a:cubicBezTo>
                        <a:pt x="41" y="82"/>
                        <a:pt x="41" y="82"/>
                        <a:pt x="41" y="82"/>
                      </a:cubicBezTo>
                      <a:cubicBezTo>
                        <a:pt x="38" y="82"/>
                        <a:pt x="36" y="82"/>
                        <a:pt x="33" y="82"/>
                      </a:cubicBezTo>
                      <a:cubicBezTo>
                        <a:pt x="31" y="82"/>
                        <a:pt x="29" y="82"/>
                        <a:pt x="27" y="82"/>
                      </a:cubicBezTo>
                      <a:cubicBezTo>
                        <a:pt x="25" y="81"/>
                        <a:pt x="24" y="81"/>
                        <a:pt x="23" y="81"/>
                      </a:cubicBezTo>
                      <a:cubicBezTo>
                        <a:pt x="22" y="82"/>
                        <a:pt x="21" y="82"/>
                        <a:pt x="20" y="83"/>
                      </a:cubicBezTo>
                      <a:cubicBezTo>
                        <a:pt x="18" y="83"/>
                        <a:pt x="16" y="83"/>
                        <a:pt x="14" y="83"/>
                      </a:cubicBezTo>
                      <a:cubicBezTo>
                        <a:pt x="13" y="83"/>
                        <a:pt x="12" y="83"/>
                        <a:pt x="11" y="83"/>
                      </a:cubicBezTo>
                      <a:cubicBezTo>
                        <a:pt x="11" y="83"/>
                        <a:pt x="11" y="83"/>
                        <a:pt x="10" y="84"/>
                      </a:cubicBezTo>
                      <a:cubicBezTo>
                        <a:pt x="10" y="84"/>
                        <a:pt x="11" y="85"/>
                        <a:pt x="10" y="85"/>
                      </a:cubicBezTo>
                      <a:cubicBezTo>
                        <a:pt x="9" y="83"/>
                        <a:pt x="7" y="81"/>
                        <a:pt x="4" y="81"/>
                      </a:cubicBezTo>
                      <a:cubicBezTo>
                        <a:pt x="4" y="82"/>
                        <a:pt x="5" y="83"/>
                        <a:pt x="5" y="84"/>
                      </a:cubicBezTo>
                      <a:cubicBezTo>
                        <a:pt x="5" y="85"/>
                        <a:pt x="4" y="85"/>
                        <a:pt x="4" y="86"/>
                      </a:cubicBezTo>
                      <a:cubicBezTo>
                        <a:pt x="3" y="87"/>
                        <a:pt x="1" y="88"/>
                        <a:pt x="0" y="87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89"/>
                        <a:pt x="0" y="91"/>
                        <a:pt x="1" y="92"/>
                      </a:cubicBezTo>
                      <a:cubicBezTo>
                        <a:pt x="1" y="93"/>
                        <a:pt x="1" y="97"/>
                        <a:pt x="2" y="97"/>
                      </a:cubicBezTo>
                      <a:cubicBezTo>
                        <a:pt x="2" y="98"/>
                        <a:pt x="3" y="99"/>
                        <a:pt x="3" y="99"/>
                      </a:cubicBezTo>
                      <a:cubicBezTo>
                        <a:pt x="4" y="100"/>
                        <a:pt x="5" y="99"/>
                        <a:pt x="5" y="100"/>
                      </a:cubicBezTo>
                      <a:cubicBezTo>
                        <a:pt x="8" y="103"/>
                        <a:pt x="6" y="100"/>
                        <a:pt x="7" y="107"/>
                      </a:cubicBezTo>
                      <a:cubicBezTo>
                        <a:pt x="7" y="107"/>
                        <a:pt x="6" y="109"/>
                        <a:pt x="6" y="109"/>
                      </a:cubicBezTo>
                      <a:cubicBezTo>
                        <a:pt x="7" y="109"/>
                        <a:pt x="8" y="109"/>
                        <a:pt x="9" y="109"/>
                      </a:cubicBezTo>
                      <a:cubicBezTo>
                        <a:pt x="9" y="110"/>
                        <a:pt x="10" y="109"/>
                        <a:pt x="11" y="110"/>
                      </a:cubicBezTo>
                      <a:cubicBezTo>
                        <a:pt x="11" y="110"/>
                        <a:pt x="12" y="111"/>
                        <a:pt x="13" y="111"/>
                      </a:cubicBezTo>
                      <a:cubicBezTo>
                        <a:pt x="14" y="111"/>
                        <a:pt x="13" y="111"/>
                        <a:pt x="14" y="110"/>
                      </a:cubicBezTo>
                      <a:cubicBezTo>
                        <a:pt x="14" y="110"/>
                        <a:pt x="14" y="109"/>
                        <a:pt x="14" y="109"/>
                      </a:cubicBezTo>
                      <a:cubicBezTo>
                        <a:pt x="14" y="109"/>
                        <a:pt x="15" y="109"/>
                        <a:pt x="15" y="109"/>
                      </a:cubicBezTo>
                      <a:cubicBezTo>
                        <a:pt x="15" y="109"/>
                        <a:pt x="16" y="109"/>
                        <a:pt x="16" y="109"/>
                      </a:cubicBezTo>
                      <a:cubicBezTo>
                        <a:pt x="18" y="109"/>
                        <a:pt x="18" y="111"/>
                        <a:pt x="20" y="110"/>
                      </a:cubicBezTo>
                      <a:cubicBezTo>
                        <a:pt x="20" y="110"/>
                        <a:pt x="22" y="109"/>
                        <a:pt x="22" y="108"/>
                      </a:cubicBezTo>
                      <a:cubicBezTo>
                        <a:pt x="24" y="108"/>
                        <a:pt x="23" y="107"/>
                        <a:pt x="25" y="106"/>
                      </a:cubicBezTo>
                      <a:cubicBezTo>
                        <a:pt x="25" y="107"/>
                        <a:pt x="26" y="108"/>
                        <a:pt x="26" y="110"/>
                      </a:cubicBezTo>
                      <a:cubicBezTo>
                        <a:pt x="27" y="110"/>
                        <a:pt x="26" y="111"/>
                        <a:pt x="26" y="112"/>
                      </a:cubicBezTo>
                      <a:cubicBezTo>
                        <a:pt x="26" y="113"/>
                        <a:pt x="26" y="113"/>
                        <a:pt x="27" y="114"/>
                      </a:cubicBezTo>
                      <a:cubicBezTo>
                        <a:pt x="29" y="114"/>
                        <a:pt x="30" y="114"/>
                        <a:pt x="30" y="116"/>
                      </a:cubicBezTo>
                      <a:cubicBezTo>
                        <a:pt x="30" y="116"/>
                        <a:pt x="28" y="117"/>
                        <a:pt x="29" y="118"/>
                      </a:cubicBezTo>
                      <a:cubicBezTo>
                        <a:pt x="29" y="119"/>
                        <a:pt x="28" y="118"/>
                        <a:pt x="29" y="119"/>
                      </a:cubicBezTo>
                      <a:cubicBezTo>
                        <a:pt x="31" y="119"/>
                        <a:pt x="30" y="119"/>
                        <a:pt x="31" y="121"/>
                      </a:cubicBezTo>
                      <a:cubicBezTo>
                        <a:pt x="33" y="123"/>
                        <a:pt x="31" y="124"/>
                        <a:pt x="35" y="124"/>
                      </a:cubicBezTo>
                      <a:cubicBezTo>
                        <a:pt x="36" y="124"/>
                        <a:pt x="37" y="124"/>
                        <a:pt x="38" y="124"/>
                      </a:cubicBezTo>
                      <a:cubicBezTo>
                        <a:pt x="39" y="124"/>
                        <a:pt x="40" y="125"/>
                        <a:pt x="41" y="125"/>
                      </a:cubicBezTo>
                      <a:cubicBezTo>
                        <a:pt x="41" y="125"/>
                        <a:pt x="43" y="124"/>
                        <a:pt x="43" y="124"/>
                      </a:cubicBezTo>
                      <a:cubicBezTo>
                        <a:pt x="44" y="123"/>
                        <a:pt x="44" y="122"/>
                        <a:pt x="44" y="121"/>
                      </a:cubicBezTo>
                      <a:cubicBezTo>
                        <a:pt x="45" y="121"/>
                        <a:pt x="46" y="120"/>
                        <a:pt x="47" y="121"/>
                      </a:cubicBezTo>
                      <a:cubicBezTo>
                        <a:pt x="48" y="121"/>
                        <a:pt x="47" y="123"/>
                        <a:pt x="48" y="124"/>
                      </a:cubicBezTo>
                      <a:cubicBezTo>
                        <a:pt x="48" y="125"/>
                        <a:pt x="52" y="123"/>
                        <a:pt x="52" y="123"/>
                      </a:cubicBezTo>
                      <a:cubicBezTo>
                        <a:pt x="53" y="122"/>
                        <a:pt x="53" y="121"/>
                        <a:pt x="53" y="121"/>
                      </a:cubicBezTo>
                      <a:cubicBezTo>
                        <a:pt x="54" y="120"/>
                        <a:pt x="53" y="119"/>
                        <a:pt x="53" y="118"/>
                      </a:cubicBezTo>
                      <a:cubicBezTo>
                        <a:pt x="55" y="116"/>
                        <a:pt x="55" y="115"/>
                        <a:pt x="55" y="113"/>
                      </a:cubicBezTo>
                      <a:cubicBezTo>
                        <a:pt x="55" y="112"/>
                        <a:pt x="55" y="111"/>
                        <a:pt x="57" y="111"/>
                      </a:cubicBezTo>
                      <a:cubicBezTo>
                        <a:pt x="57" y="111"/>
                        <a:pt x="58" y="111"/>
                        <a:pt x="58" y="111"/>
                      </a:cubicBezTo>
                      <a:cubicBezTo>
                        <a:pt x="59" y="110"/>
                        <a:pt x="60" y="109"/>
                        <a:pt x="60" y="109"/>
                      </a:cubicBezTo>
                      <a:cubicBezTo>
                        <a:pt x="62" y="108"/>
                        <a:pt x="61" y="107"/>
                        <a:pt x="62" y="105"/>
                      </a:cubicBezTo>
                      <a:cubicBezTo>
                        <a:pt x="62" y="104"/>
                        <a:pt x="62" y="103"/>
                        <a:pt x="63" y="102"/>
                      </a:cubicBezTo>
                      <a:cubicBezTo>
                        <a:pt x="63" y="101"/>
                        <a:pt x="63" y="100"/>
                        <a:pt x="63" y="99"/>
                      </a:cubicBezTo>
                      <a:cubicBezTo>
                        <a:pt x="64" y="99"/>
                        <a:pt x="66" y="100"/>
                        <a:pt x="67" y="100"/>
                      </a:cubicBezTo>
                      <a:cubicBezTo>
                        <a:pt x="68" y="100"/>
                        <a:pt x="68" y="101"/>
                        <a:pt x="69" y="101"/>
                      </a:cubicBezTo>
                      <a:cubicBezTo>
                        <a:pt x="70" y="101"/>
                        <a:pt x="71" y="100"/>
                        <a:pt x="72" y="99"/>
                      </a:cubicBezTo>
                      <a:cubicBezTo>
                        <a:pt x="72" y="99"/>
                        <a:pt x="70" y="97"/>
                        <a:pt x="71" y="96"/>
                      </a:cubicBezTo>
                      <a:cubicBezTo>
                        <a:pt x="71" y="96"/>
                        <a:pt x="74" y="96"/>
                        <a:pt x="74" y="96"/>
                      </a:cubicBezTo>
                      <a:cubicBezTo>
                        <a:pt x="75" y="95"/>
                        <a:pt x="74" y="94"/>
                        <a:pt x="74" y="93"/>
                      </a:cubicBezTo>
                      <a:cubicBezTo>
                        <a:pt x="75" y="93"/>
                        <a:pt x="77" y="93"/>
                        <a:pt x="79" y="93"/>
                      </a:cubicBezTo>
                      <a:cubicBezTo>
                        <a:pt x="80" y="93"/>
                        <a:pt x="80" y="93"/>
                        <a:pt x="81" y="92"/>
                      </a:cubicBezTo>
                      <a:cubicBezTo>
                        <a:pt x="82" y="92"/>
                        <a:pt x="81" y="91"/>
                        <a:pt x="81" y="90"/>
                      </a:cubicBezTo>
                      <a:cubicBezTo>
                        <a:pt x="82" y="89"/>
                        <a:pt x="85" y="89"/>
                        <a:pt x="86" y="89"/>
                      </a:cubicBezTo>
                      <a:cubicBezTo>
                        <a:pt x="87" y="88"/>
                        <a:pt x="87" y="87"/>
                        <a:pt x="88" y="86"/>
                      </a:cubicBezTo>
                      <a:cubicBezTo>
                        <a:pt x="88" y="86"/>
                        <a:pt x="90" y="85"/>
                        <a:pt x="90" y="85"/>
                      </a:cubicBezTo>
                      <a:cubicBezTo>
                        <a:pt x="92" y="85"/>
                        <a:pt x="92" y="86"/>
                        <a:pt x="94" y="86"/>
                      </a:cubicBezTo>
                      <a:cubicBezTo>
                        <a:pt x="94" y="86"/>
                        <a:pt x="95" y="86"/>
                        <a:pt x="96" y="86"/>
                      </a:cubicBezTo>
                      <a:cubicBezTo>
                        <a:pt x="97" y="86"/>
                        <a:pt x="98" y="86"/>
                        <a:pt x="99" y="86"/>
                      </a:cubicBezTo>
                      <a:cubicBezTo>
                        <a:pt x="101" y="86"/>
                        <a:pt x="102" y="86"/>
                        <a:pt x="103" y="86"/>
                      </a:cubicBezTo>
                      <a:cubicBezTo>
                        <a:pt x="104" y="86"/>
                        <a:pt x="105" y="85"/>
                        <a:pt x="106" y="85"/>
                      </a:cubicBezTo>
                      <a:cubicBezTo>
                        <a:pt x="107" y="85"/>
                        <a:pt x="107" y="84"/>
                        <a:pt x="107" y="84"/>
                      </a:cubicBez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10" y="83"/>
                        <a:pt x="122" y="83"/>
                        <a:pt x="123" y="83"/>
                      </a:cubicBezTo>
                      <a:cubicBezTo>
                        <a:pt x="124" y="82"/>
                        <a:pt x="124" y="82"/>
                        <a:pt x="125" y="81"/>
                      </a:cubicBezTo>
                      <a:cubicBezTo>
                        <a:pt x="125" y="81"/>
                        <a:pt x="126" y="81"/>
                        <a:pt x="126" y="81"/>
                      </a:cubicBezTo>
                      <a:cubicBezTo>
                        <a:pt x="126" y="81"/>
                        <a:pt x="126" y="80"/>
                        <a:pt x="126" y="80"/>
                      </a:cubicBezTo>
                      <a:cubicBezTo>
                        <a:pt x="127" y="80"/>
                        <a:pt x="127" y="80"/>
                        <a:pt x="127" y="79"/>
                      </a:cubicBezTo>
                      <a:cubicBezTo>
                        <a:pt x="128" y="79"/>
                        <a:pt x="130" y="75"/>
                        <a:pt x="130" y="75"/>
                      </a:cubicBezTo>
                      <a:cubicBezTo>
                        <a:pt x="130" y="71"/>
                        <a:pt x="130" y="70"/>
                        <a:pt x="130" y="6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7" name="Freeform 264"/>
                <p:cNvSpPr>
                  <a:spLocks noEditPoints="1"/>
                </p:cNvSpPr>
                <p:nvPr/>
              </p:nvSpPr>
              <p:spPr bwMode="auto">
                <a:xfrm>
                  <a:off x="4396966" y="4487146"/>
                  <a:ext cx="279880" cy="221856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32" y="38"/>
                    </a:cxn>
                    <a:cxn ang="0">
                      <a:pos x="32" y="38"/>
                    </a:cxn>
                    <a:cxn ang="0">
                      <a:pos x="122" y="26"/>
                    </a:cxn>
                    <a:cxn ang="0">
                      <a:pos x="119" y="18"/>
                    </a:cxn>
                    <a:cxn ang="0">
                      <a:pos x="118" y="8"/>
                    </a:cxn>
                    <a:cxn ang="0">
                      <a:pos x="112" y="8"/>
                    </a:cxn>
                    <a:cxn ang="0">
                      <a:pos x="94" y="0"/>
                    </a:cxn>
                    <a:cxn ang="0">
                      <a:pos x="65" y="18"/>
                    </a:cxn>
                    <a:cxn ang="0">
                      <a:pos x="38" y="37"/>
                    </a:cxn>
                    <a:cxn ang="0">
                      <a:pos x="32" y="38"/>
                    </a:cxn>
                    <a:cxn ang="0">
                      <a:pos x="32" y="53"/>
                    </a:cxn>
                    <a:cxn ang="0">
                      <a:pos x="29" y="65"/>
                    </a:cxn>
                    <a:cxn ang="0">
                      <a:pos x="28" y="67"/>
                    </a:cxn>
                    <a:cxn ang="0">
                      <a:pos x="25" y="69"/>
                    </a:cxn>
                    <a:cxn ang="0">
                      <a:pos x="9" y="70"/>
                    </a:cxn>
                    <a:cxn ang="0">
                      <a:pos x="5" y="72"/>
                    </a:cxn>
                    <a:cxn ang="0">
                      <a:pos x="0" y="72"/>
                    </a:cxn>
                    <a:cxn ang="0">
                      <a:pos x="1" y="77"/>
                    </a:cxn>
                    <a:cxn ang="0">
                      <a:pos x="2" y="81"/>
                    </a:cxn>
                    <a:cxn ang="0">
                      <a:pos x="8" y="86"/>
                    </a:cxn>
                    <a:cxn ang="0">
                      <a:pos x="8" y="88"/>
                    </a:cxn>
                    <a:cxn ang="0">
                      <a:pos x="16" y="91"/>
                    </a:cxn>
                    <a:cxn ang="0">
                      <a:pos x="19" y="94"/>
                    </a:cxn>
                    <a:cxn ang="0">
                      <a:pos x="24" y="95"/>
                    </a:cxn>
                    <a:cxn ang="0">
                      <a:pos x="27" y="98"/>
                    </a:cxn>
                    <a:cxn ang="0">
                      <a:pos x="30" y="90"/>
                    </a:cxn>
                    <a:cxn ang="0">
                      <a:pos x="32" y="85"/>
                    </a:cxn>
                    <a:cxn ang="0">
                      <a:pos x="48" y="83"/>
                    </a:cxn>
                    <a:cxn ang="0">
                      <a:pos x="56" y="86"/>
                    </a:cxn>
                    <a:cxn ang="0">
                      <a:pos x="71" y="89"/>
                    </a:cxn>
                    <a:cxn ang="0">
                      <a:pos x="83" y="86"/>
                    </a:cxn>
                    <a:cxn ang="0">
                      <a:pos x="95" y="87"/>
                    </a:cxn>
                    <a:cxn ang="0">
                      <a:pos x="101" y="84"/>
                    </a:cxn>
                    <a:cxn ang="0">
                      <a:pos x="106" y="79"/>
                    </a:cxn>
                    <a:cxn ang="0">
                      <a:pos x="110" y="69"/>
                    </a:cxn>
                    <a:cxn ang="0">
                      <a:pos x="119" y="60"/>
                    </a:cxn>
                    <a:cxn ang="0">
                      <a:pos x="122" y="54"/>
                    </a:cxn>
                    <a:cxn ang="0">
                      <a:pos x="122" y="42"/>
                    </a:cxn>
                    <a:cxn ang="0">
                      <a:pos x="123" y="33"/>
                    </a:cxn>
                    <a:cxn ang="0">
                      <a:pos x="125" y="27"/>
                    </a:cxn>
                  </a:cxnLst>
                  <a:rect l="0" t="0" r="r" b="b"/>
                  <a:pathLst>
                    <a:path w="125" h="99">
                      <a:moveTo>
                        <a:pt x="94" y="0"/>
                      </a:move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moveTo>
                        <a:pt x="32" y="38"/>
                      </a:move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moveTo>
                        <a:pt x="125" y="27"/>
                      </a:moveTo>
                      <a:cubicBezTo>
                        <a:pt x="124" y="26"/>
                        <a:pt x="123" y="26"/>
                        <a:pt x="122" y="26"/>
                      </a:cubicBezTo>
                      <a:cubicBezTo>
                        <a:pt x="121" y="25"/>
                        <a:pt x="121" y="23"/>
                        <a:pt x="121" y="22"/>
                      </a:cubicBezTo>
                      <a:cubicBezTo>
                        <a:pt x="121" y="21"/>
                        <a:pt x="121" y="19"/>
                        <a:pt x="119" y="18"/>
                      </a:cubicBezTo>
                      <a:cubicBezTo>
                        <a:pt x="118" y="18"/>
                        <a:pt x="118" y="12"/>
                        <a:pt x="118" y="12"/>
                      </a:cubicBezTo>
                      <a:cubicBezTo>
                        <a:pt x="118" y="11"/>
                        <a:pt x="118" y="9"/>
                        <a:pt x="118" y="8"/>
                      </a:cubicBezTo>
                      <a:cubicBezTo>
                        <a:pt x="118" y="7"/>
                        <a:pt x="118" y="7"/>
                        <a:pt x="118" y="6"/>
                      </a:cubicBezTo>
                      <a:cubicBezTo>
                        <a:pt x="115" y="7"/>
                        <a:pt x="112" y="9"/>
                        <a:pt x="112" y="8"/>
                      </a:cubicBezTo>
                      <a:cubicBezTo>
                        <a:pt x="112" y="9"/>
                        <a:pt x="106" y="3"/>
                        <a:pt x="105" y="3"/>
                      </a:cubicBezTo>
                      <a:cubicBezTo>
                        <a:pt x="104" y="3"/>
                        <a:pt x="94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0"/>
                        <a:pt x="77" y="11"/>
                        <a:pt x="65" y="18"/>
                      </a:cubicBezTo>
                      <a:cubicBezTo>
                        <a:pt x="51" y="27"/>
                        <a:pt x="47" y="34"/>
                        <a:pt x="47" y="34"/>
                      </a:cubicBezTo>
                      <a:cubicBezTo>
                        <a:pt x="45" y="35"/>
                        <a:pt x="40" y="36"/>
                        <a:pt x="38" y="37"/>
                      </a:cubicBezTo>
                      <a:cubicBezTo>
                        <a:pt x="36" y="37"/>
                        <a:pt x="34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40"/>
                        <a:pt x="32" y="51"/>
                        <a:pt x="32" y="53"/>
                      </a:cubicBezTo>
                      <a:cubicBezTo>
                        <a:pt x="32" y="56"/>
                        <a:pt x="32" y="57"/>
                        <a:pt x="32" y="61"/>
                      </a:cubicBezTo>
                      <a:cubicBezTo>
                        <a:pt x="32" y="61"/>
                        <a:pt x="30" y="65"/>
                        <a:pt x="29" y="65"/>
                      </a:cubicBezTo>
                      <a:cubicBezTo>
                        <a:pt x="29" y="66"/>
                        <a:pt x="29" y="66"/>
                        <a:pt x="28" y="66"/>
                      </a:cubicBezTo>
                      <a:cubicBezTo>
                        <a:pt x="28" y="66"/>
                        <a:pt x="28" y="67"/>
                        <a:pt x="28" y="67"/>
                      </a:cubicBezTo>
                      <a:cubicBezTo>
                        <a:pt x="28" y="67"/>
                        <a:pt x="27" y="67"/>
                        <a:pt x="27" y="67"/>
                      </a:cubicBezTo>
                      <a:cubicBezTo>
                        <a:pt x="26" y="68"/>
                        <a:pt x="26" y="68"/>
                        <a:pt x="25" y="69"/>
                      </a:cubicBezTo>
                      <a:cubicBezTo>
                        <a:pt x="24" y="69"/>
                        <a:pt x="12" y="69"/>
                        <a:pt x="10" y="70"/>
                      </a:cubicBezTo>
                      <a:cubicBezTo>
                        <a:pt x="10" y="70"/>
                        <a:pt x="10" y="70"/>
                        <a:pt x="9" y="70"/>
                      </a:cubicBezTo>
                      <a:cubicBezTo>
                        <a:pt x="9" y="70"/>
                        <a:pt x="9" y="71"/>
                        <a:pt x="8" y="71"/>
                      </a:cubicBezTo>
                      <a:cubicBezTo>
                        <a:pt x="7" y="71"/>
                        <a:pt x="6" y="72"/>
                        <a:pt x="5" y="72"/>
                      </a:cubicBezTo>
                      <a:cubicBezTo>
                        <a:pt x="4" y="72"/>
                        <a:pt x="3" y="72"/>
                        <a:pt x="1" y="72"/>
                      </a:cubicBezTo>
                      <a:cubicBezTo>
                        <a:pt x="1" y="72"/>
                        <a:pt x="1" y="72"/>
                        <a:pt x="0" y="72"/>
                      </a:cubicBezTo>
                      <a:cubicBezTo>
                        <a:pt x="0" y="72"/>
                        <a:pt x="0" y="73"/>
                        <a:pt x="0" y="74"/>
                      </a:cubicBezTo>
                      <a:cubicBezTo>
                        <a:pt x="0" y="75"/>
                        <a:pt x="0" y="76"/>
                        <a:pt x="1" y="77"/>
                      </a:cubicBezTo>
                      <a:cubicBezTo>
                        <a:pt x="1" y="78"/>
                        <a:pt x="1" y="79"/>
                        <a:pt x="1" y="79"/>
                      </a:cubicBezTo>
                      <a:cubicBezTo>
                        <a:pt x="2" y="80"/>
                        <a:pt x="2" y="80"/>
                        <a:pt x="2" y="81"/>
                      </a:cubicBezTo>
                      <a:cubicBezTo>
                        <a:pt x="3" y="81"/>
                        <a:pt x="2" y="81"/>
                        <a:pt x="2" y="82"/>
                      </a:cubicBezTo>
                      <a:cubicBezTo>
                        <a:pt x="3" y="83"/>
                        <a:pt x="9" y="83"/>
                        <a:pt x="8" y="86"/>
                      </a:cubicBezTo>
                      <a:cubicBezTo>
                        <a:pt x="8" y="86"/>
                        <a:pt x="6" y="86"/>
                        <a:pt x="6" y="87"/>
                      </a:cubicBezTo>
                      <a:cubicBezTo>
                        <a:pt x="6" y="87"/>
                        <a:pt x="8" y="88"/>
                        <a:pt x="8" y="88"/>
                      </a:cubicBezTo>
                      <a:cubicBezTo>
                        <a:pt x="9" y="90"/>
                        <a:pt x="10" y="91"/>
                        <a:pt x="12" y="91"/>
                      </a:cubicBezTo>
                      <a:cubicBezTo>
                        <a:pt x="13" y="91"/>
                        <a:pt x="15" y="90"/>
                        <a:pt x="16" y="91"/>
                      </a:cubicBezTo>
                      <a:cubicBezTo>
                        <a:pt x="17" y="92"/>
                        <a:pt x="15" y="94"/>
                        <a:pt x="16" y="94"/>
                      </a:cubicBezTo>
                      <a:cubicBezTo>
                        <a:pt x="17" y="95"/>
                        <a:pt x="18" y="94"/>
                        <a:pt x="19" y="94"/>
                      </a:cubicBezTo>
                      <a:cubicBezTo>
                        <a:pt x="21" y="93"/>
                        <a:pt x="21" y="93"/>
                        <a:pt x="22" y="94"/>
                      </a:cubicBezTo>
                      <a:cubicBezTo>
                        <a:pt x="23" y="95"/>
                        <a:pt x="23" y="95"/>
                        <a:pt x="24" y="95"/>
                      </a:cubicBezTo>
                      <a:cubicBezTo>
                        <a:pt x="24" y="96"/>
                        <a:pt x="24" y="96"/>
                        <a:pt x="25" y="96"/>
                      </a:cubicBezTo>
                      <a:cubicBezTo>
                        <a:pt x="25" y="97"/>
                        <a:pt x="26" y="99"/>
                        <a:pt x="27" y="98"/>
                      </a:cubicBezTo>
                      <a:cubicBezTo>
                        <a:pt x="29" y="97"/>
                        <a:pt x="27" y="94"/>
                        <a:pt x="28" y="93"/>
                      </a:cubicBezTo>
                      <a:cubicBezTo>
                        <a:pt x="28" y="92"/>
                        <a:pt x="29" y="91"/>
                        <a:pt x="30" y="90"/>
                      </a:cubicBezTo>
                      <a:cubicBezTo>
                        <a:pt x="31" y="89"/>
                        <a:pt x="31" y="89"/>
                        <a:pt x="31" y="88"/>
                      </a:cubicBezTo>
                      <a:cubicBezTo>
                        <a:pt x="31" y="87"/>
                        <a:pt x="31" y="85"/>
                        <a:pt x="32" y="85"/>
                      </a:cubicBezTo>
                      <a:cubicBezTo>
                        <a:pt x="32" y="84"/>
                        <a:pt x="34" y="84"/>
                        <a:pt x="34" y="83"/>
                      </a:cubicBezTo>
                      <a:cubicBezTo>
                        <a:pt x="38" y="80"/>
                        <a:pt x="45" y="82"/>
                        <a:pt x="48" y="83"/>
                      </a:cubicBezTo>
                      <a:cubicBezTo>
                        <a:pt x="49" y="84"/>
                        <a:pt x="50" y="86"/>
                        <a:pt x="52" y="86"/>
                      </a:cubicBezTo>
                      <a:cubicBezTo>
                        <a:pt x="53" y="87"/>
                        <a:pt x="55" y="86"/>
                        <a:pt x="56" y="86"/>
                      </a:cubicBezTo>
                      <a:cubicBezTo>
                        <a:pt x="58" y="87"/>
                        <a:pt x="60" y="86"/>
                        <a:pt x="63" y="87"/>
                      </a:cubicBezTo>
                      <a:cubicBezTo>
                        <a:pt x="65" y="87"/>
                        <a:pt x="68" y="89"/>
                        <a:pt x="71" y="89"/>
                      </a:cubicBezTo>
                      <a:cubicBezTo>
                        <a:pt x="76" y="90"/>
                        <a:pt x="76" y="87"/>
                        <a:pt x="79" y="86"/>
                      </a:cubicBezTo>
                      <a:cubicBezTo>
                        <a:pt x="80" y="85"/>
                        <a:pt x="82" y="86"/>
                        <a:pt x="83" y="86"/>
                      </a:cubicBezTo>
                      <a:cubicBezTo>
                        <a:pt x="86" y="86"/>
                        <a:pt x="89" y="85"/>
                        <a:pt x="92" y="86"/>
                      </a:cubicBezTo>
                      <a:cubicBezTo>
                        <a:pt x="93" y="86"/>
                        <a:pt x="94" y="87"/>
                        <a:pt x="95" y="87"/>
                      </a:cubicBezTo>
                      <a:cubicBezTo>
                        <a:pt x="96" y="87"/>
                        <a:pt x="98" y="87"/>
                        <a:pt x="99" y="86"/>
                      </a:cubicBezTo>
                      <a:cubicBezTo>
                        <a:pt x="100" y="85"/>
                        <a:pt x="100" y="84"/>
                        <a:pt x="101" y="84"/>
                      </a:cubicBezTo>
                      <a:cubicBezTo>
                        <a:pt x="103" y="83"/>
                        <a:pt x="104" y="83"/>
                        <a:pt x="105" y="83"/>
                      </a:cubicBezTo>
                      <a:cubicBezTo>
                        <a:pt x="107" y="82"/>
                        <a:pt x="106" y="81"/>
                        <a:pt x="106" y="79"/>
                      </a:cubicBezTo>
                      <a:cubicBezTo>
                        <a:pt x="106" y="78"/>
                        <a:pt x="106" y="77"/>
                        <a:pt x="106" y="76"/>
                      </a:cubicBezTo>
                      <a:cubicBezTo>
                        <a:pt x="108" y="74"/>
                        <a:pt x="108" y="72"/>
                        <a:pt x="110" y="69"/>
                      </a:cubicBezTo>
                      <a:cubicBezTo>
                        <a:pt x="112" y="67"/>
                        <a:pt x="112" y="66"/>
                        <a:pt x="115" y="64"/>
                      </a:cubicBezTo>
                      <a:cubicBezTo>
                        <a:pt x="116" y="62"/>
                        <a:pt x="118" y="61"/>
                        <a:pt x="119" y="60"/>
                      </a:cubicBezTo>
                      <a:cubicBezTo>
                        <a:pt x="120" y="59"/>
                        <a:pt x="121" y="59"/>
                        <a:pt x="121" y="57"/>
                      </a:cubicBezTo>
                      <a:cubicBezTo>
                        <a:pt x="122" y="56"/>
                        <a:pt x="121" y="55"/>
                        <a:pt x="122" y="54"/>
                      </a:cubicBezTo>
                      <a:cubicBezTo>
                        <a:pt x="122" y="53"/>
                        <a:pt x="122" y="51"/>
                        <a:pt x="122" y="49"/>
                      </a:cubicBezTo>
                      <a:cubicBezTo>
                        <a:pt x="122" y="46"/>
                        <a:pt x="122" y="44"/>
                        <a:pt x="122" y="42"/>
                      </a:cubicBezTo>
                      <a:cubicBezTo>
                        <a:pt x="122" y="41"/>
                        <a:pt x="122" y="38"/>
                        <a:pt x="122" y="37"/>
                      </a:cubicBezTo>
                      <a:cubicBezTo>
                        <a:pt x="122" y="35"/>
                        <a:pt x="123" y="35"/>
                        <a:pt x="123" y="33"/>
                      </a:cubicBezTo>
                      <a:cubicBezTo>
                        <a:pt x="123" y="32"/>
                        <a:pt x="123" y="31"/>
                        <a:pt x="123" y="30"/>
                      </a:cubicBezTo>
                      <a:cubicBezTo>
                        <a:pt x="124" y="29"/>
                        <a:pt x="125" y="29"/>
                        <a:pt x="125" y="2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8" name="Freeform 267"/>
                <p:cNvSpPr>
                  <a:spLocks/>
                </p:cNvSpPr>
                <p:nvPr/>
              </p:nvSpPr>
              <p:spPr bwMode="auto">
                <a:xfrm>
                  <a:off x="4631336" y="4489422"/>
                  <a:ext cx="188862" cy="295808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16" y="3"/>
                    </a:cxn>
                    <a:cxn ang="0">
                      <a:pos x="13" y="7"/>
                    </a:cxn>
                    <a:cxn ang="0">
                      <a:pos x="14" y="17"/>
                    </a:cxn>
                    <a:cxn ang="0">
                      <a:pos x="17" y="25"/>
                    </a:cxn>
                    <a:cxn ang="0">
                      <a:pos x="18" y="29"/>
                    </a:cxn>
                    <a:cxn ang="0">
                      <a:pos x="17" y="36"/>
                    </a:cxn>
                    <a:cxn ang="0">
                      <a:pos x="17" y="48"/>
                    </a:cxn>
                    <a:cxn ang="0">
                      <a:pos x="16" y="56"/>
                    </a:cxn>
                    <a:cxn ang="0">
                      <a:pos x="10" y="63"/>
                    </a:cxn>
                    <a:cxn ang="0">
                      <a:pos x="1" y="75"/>
                    </a:cxn>
                    <a:cxn ang="0">
                      <a:pos x="0" y="82"/>
                    </a:cxn>
                    <a:cxn ang="0">
                      <a:pos x="9" y="88"/>
                    </a:cxn>
                    <a:cxn ang="0">
                      <a:pos x="13" y="96"/>
                    </a:cxn>
                    <a:cxn ang="0">
                      <a:pos x="14" y="102"/>
                    </a:cxn>
                    <a:cxn ang="0">
                      <a:pos x="14" y="107"/>
                    </a:cxn>
                    <a:cxn ang="0">
                      <a:pos x="14" y="112"/>
                    </a:cxn>
                    <a:cxn ang="0">
                      <a:pos x="5" y="113"/>
                    </a:cxn>
                    <a:cxn ang="0">
                      <a:pos x="7" y="118"/>
                    </a:cxn>
                    <a:cxn ang="0">
                      <a:pos x="9" y="119"/>
                    </a:cxn>
                    <a:cxn ang="0">
                      <a:pos x="11" y="121"/>
                    </a:cxn>
                    <a:cxn ang="0">
                      <a:pos x="14" y="123"/>
                    </a:cxn>
                    <a:cxn ang="0">
                      <a:pos x="15" y="126"/>
                    </a:cxn>
                    <a:cxn ang="0">
                      <a:pos x="20" y="131"/>
                    </a:cxn>
                    <a:cxn ang="0">
                      <a:pos x="24" y="129"/>
                    </a:cxn>
                    <a:cxn ang="0">
                      <a:pos x="26" y="130"/>
                    </a:cxn>
                    <a:cxn ang="0">
                      <a:pos x="38" y="128"/>
                    </a:cxn>
                    <a:cxn ang="0">
                      <a:pos x="43" y="123"/>
                    </a:cxn>
                    <a:cxn ang="0">
                      <a:pos x="48" y="117"/>
                    </a:cxn>
                    <a:cxn ang="0">
                      <a:pos x="50" y="117"/>
                    </a:cxn>
                    <a:cxn ang="0">
                      <a:pos x="55" y="117"/>
                    </a:cxn>
                    <a:cxn ang="0">
                      <a:pos x="59" y="115"/>
                    </a:cxn>
                    <a:cxn ang="0">
                      <a:pos x="63" y="112"/>
                    </a:cxn>
                    <a:cxn ang="0">
                      <a:pos x="64" y="111"/>
                    </a:cxn>
                    <a:cxn ang="0">
                      <a:pos x="66" y="108"/>
                    </a:cxn>
                    <a:cxn ang="0">
                      <a:pos x="69" y="105"/>
                    </a:cxn>
                    <a:cxn ang="0">
                      <a:pos x="75" y="104"/>
                    </a:cxn>
                    <a:cxn ang="0">
                      <a:pos x="75" y="100"/>
                    </a:cxn>
                    <a:cxn ang="0">
                      <a:pos x="72" y="95"/>
                    </a:cxn>
                    <a:cxn ang="0">
                      <a:pos x="71" y="93"/>
                    </a:cxn>
                    <a:cxn ang="0">
                      <a:pos x="69" y="90"/>
                    </a:cxn>
                    <a:cxn ang="0">
                      <a:pos x="70" y="84"/>
                    </a:cxn>
                    <a:cxn ang="0">
                      <a:pos x="70" y="80"/>
                    </a:cxn>
                    <a:cxn ang="0">
                      <a:pos x="71" y="77"/>
                    </a:cxn>
                    <a:cxn ang="0">
                      <a:pos x="73" y="75"/>
                    </a:cxn>
                    <a:cxn ang="0">
                      <a:pos x="74" y="73"/>
                    </a:cxn>
                    <a:cxn ang="0">
                      <a:pos x="75" y="71"/>
                    </a:cxn>
                    <a:cxn ang="0">
                      <a:pos x="76" y="68"/>
                    </a:cxn>
                    <a:cxn ang="0">
                      <a:pos x="82" y="65"/>
                    </a:cxn>
                    <a:cxn ang="0">
                      <a:pos x="84" y="33"/>
                    </a:cxn>
                  </a:cxnLst>
                  <a:rect l="0" t="0" r="r" b="b"/>
                  <a:pathLst>
                    <a:path w="84" h="132">
                      <a:moveTo>
                        <a:pt x="84" y="33"/>
                      </a:moveTo>
                      <a:cubicBezTo>
                        <a:pt x="83" y="34"/>
                        <a:pt x="25" y="2"/>
                        <a:pt x="24" y="2"/>
                      </a:cubicBezTo>
                      <a:cubicBezTo>
                        <a:pt x="24" y="2"/>
                        <a:pt x="21" y="0"/>
                        <a:pt x="21" y="0"/>
                      </a:cubicBezTo>
                      <a:cubicBezTo>
                        <a:pt x="20" y="0"/>
                        <a:pt x="16" y="2"/>
                        <a:pt x="16" y="3"/>
                      </a:cubicBezTo>
                      <a:cubicBezTo>
                        <a:pt x="16" y="3"/>
                        <a:pt x="14" y="4"/>
                        <a:pt x="13" y="5"/>
                      </a:cubicBezTo>
                      <a:cubicBezTo>
                        <a:pt x="13" y="6"/>
                        <a:pt x="13" y="6"/>
                        <a:pt x="13" y="7"/>
                      </a:cubicBezTo>
                      <a:cubicBezTo>
                        <a:pt x="13" y="8"/>
                        <a:pt x="13" y="10"/>
                        <a:pt x="13" y="11"/>
                      </a:cubicBezTo>
                      <a:cubicBezTo>
                        <a:pt x="13" y="11"/>
                        <a:pt x="13" y="17"/>
                        <a:pt x="14" y="17"/>
                      </a:cubicBezTo>
                      <a:cubicBezTo>
                        <a:pt x="16" y="18"/>
                        <a:pt x="16" y="20"/>
                        <a:pt x="16" y="21"/>
                      </a:cubicBezTo>
                      <a:cubicBezTo>
                        <a:pt x="16" y="22"/>
                        <a:pt x="16" y="24"/>
                        <a:pt x="17" y="25"/>
                      </a:cubicBezTo>
                      <a:cubicBezTo>
                        <a:pt x="18" y="25"/>
                        <a:pt x="19" y="25"/>
                        <a:pt x="20" y="26"/>
                      </a:cubicBezTo>
                      <a:cubicBezTo>
                        <a:pt x="20" y="28"/>
                        <a:pt x="19" y="28"/>
                        <a:pt x="18" y="29"/>
                      </a:cubicBezTo>
                      <a:cubicBezTo>
                        <a:pt x="18" y="30"/>
                        <a:pt x="18" y="31"/>
                        <a:pt x="18" y="32"/>
                      </a:cubicBezTo>
                      <a:cubicBezTo>
                        <a:pt x="18" y="34"/>
                        <a:pt x="17" y="34"/>
                        <a:pt x="17" y="36"/>
                      </a:cubicBezTo>
                      <a:cubicBezTo>
                        <a:pt x="17" y="37"/>
                        <a:pt x="17" y="40"/>
                        <a:pt x="17" y="41"/>
                      </a:cubicBezTo>
                      <a:cubicBezTo>
                        <a:pt x="17" y="43"/>
                        <a:pt x="17" y="45"/>
                        <a:pt x="17" y="48"/>
                      </a:cubicBezTo>
                      <a:cubicBezTo>
                        <a:pt x="17" y="50"/>
                        <a:pt x="17" y="52"/>
                        <a:pt x="17" y="53"/>
                      </a:cubicBezTo>
                      <a:cubicBezTo>
                        <a:pt x="16" y="54"/>
                        <a:pt x="17" y="55"/>
                        <a:pt x="16" y="56"/>
                      </a:cubicBezTo>
                      <a:cubicBezTo>
                        <a:pt x="16" y="58"/>
                        <a:pt x="15" y="58"/>
                        <a:pt x="14" y="59"/>
                      </a:cubicBezTo>
                      <a:cubicBezTo>
                        <a:pt x="13" y="60"/>
                        <a:pt x="11" y="61"/>
                        <a:pt x="10" y="63"/>
                      </a:cubicBezTo>
                      <a:cubicBezTo>
                        <a:pt x="7" y="65"/>
                        <a:pt x="7" y="66"/>
                        <a:pt x="5" y="68"/>
                      </a:cubicBezTo>
                      <a:cubicBezTo>
                        <a:pt x="3" y="71"/>
                        <a:pt x="3" y="73"/>
                        <a:pt x="1" y="75"/>
                      </a:cubicBezTo>
                      <a:cubicBezTo>
                        <a:pt x="1" y="76"/>
                        <a:pt x="1" y="77"/>
                        <a:pt x="1" y="78"/>
                      </a:cubicBezTo>
                      <a:cubicBezTo>
                        <a:pt x="1" y="80"/>
                        <a:pt x="2" y="81"/>
                        <a:pt x="0" y="82"/>
                      </a:cubicBezTo>
                      <a:cubicBezTo>
                        <a:pt x="1" y="83"/>
                        <a:pt x="3" y="84"/>
                        <a:pt x="5" y="85"/>
                      </a:cubicBezTo>
                      <a:cubicBezTo>
                        <a:pt x="6" y="85"/>
                        <a:pt x="8" y="87"/>
                        <a:pt x="9" y="88"/>
                      </a:cubicBezTo>
                      <a:cubicBezTo>
                        <a:pt x="10" y="89"/>
                        <a:pt x="11" y="90"/>
                        <a:pt x="12" y="91"/>
                      </a:cubicBezTo>
                      <a:cubicBezTo>
                        <a:pt x="12" y="93"/>
                        <a:pt x="13" y="94"/>
                        <a:pt x="13" y="96"/>
                      </a:cubicBezTo>
                      <a:cubicBezTo>
                        <a:pt x="13" y="97"/>
                        <a:pt x="13" y="99"/>
                        <a:pt x="13" y="100"/>
                      </a:cubicBezTo>
                      <a:cubicBezTo>
                        <a:pt x="13" y="101"/>
                        <a:pt x="13" y="101"/>
                        <a:pt x="14" y="102"/>
                      </a:cubicBezTo>
                      <a:cubicBezTo>
                        <a:pt x="14" y="103"/>
                        <a:pt x="14" y="104"/>
                        <a:pt x="14" y="104"/>
                      </a:cubicBezTo>
                      <a:cubicBezTo>
                        <a:pt x="14" y="106"/>
                        <a:pt x="14" y="105"/>
                        <a:pt x="14" y="107"/>
                      </a:cubicBezTo>
                      <a:cubicBezTo>
                        <a:pt x="14" y="107"/>
                        <a:pt x="17" y="109"/>
                        <a:pt x="16" y="111"/>
                      </a:cubicBezTo>
                      <a:cubicBezTo>
                        <a:pt x="16" y="111"/>
                        <a:pt x="14" y="112"/>
                        <a:pt x="14" y="112"/>
                      </a:cubicBezTo>
                      <a:cubicBezTo>
                        <a:pt x="11" y="112"/>
                        <a:pt x="10" y="112"/>
                        <a:pt x="9" y="112"/>
                      </a:cubicBezTo>
                      <a:cubicBezTo>
                        <a:pt x="7" y="111"/>
                        <a:pt x="5" y="111"/>
                        <a:pt x="5" y="113"/>
                      </a:cubicBezTo>
                      <a:cubicBezTo>
                        <a:pt x="4" y="116"/>
                        <a:pt x="5" y="114"/>
                        <a:pt x="6" y="117"/>
                      </a:cubicBezTo>
                      <a:cubicBezTo>
                        <a:pt x="6" y="117"/>
                        <a:pt x="7" y="118"/>
                        <a:pt x="7" y="118"/>
                      </a:cubicBezTo>
                      <a:cubicBezTo>
                        <a:pt x="7" y="118"/>
                        <a:pt x="8" y="118"/>
                        <a:pt x="8" y="118"/>
                      </a:cubicBezTo>
                      <a:cubicBezTo>
                        <a:pt x="9" y="119"/>
                        <a:pt x="9" y="119"/>
                        <a:pt x="9" y="119"/>
                      </a:cubicBezTo>
                      <a:cubicBezTo>
                        <a:pt x="9" y="120"/>
                        <a:pt x="10" y="120"/>
                        <a:pt x="10" y="120"/>
                      </a:cubicBezTo>
                      <a:cubicBezTo>
                        <a:pt x="10" y="121"/>
                        <a:pt x="11" y="121"/>
                        <a:pt x="11" y="121"/>
                      </a:cubicBezTo>
                      <a:cubicBezTo>
                        <a:pt x="11" y="121"/>
                        <a:pt x="12" y="122"/>
                        <a:pt x="12" y="122"/>
                      </a:cubicBezTo>
                      <a:cubicBezTo>
                        <a:pt x="13" y="122"/>
                        <a:pt x="13" y="123"/>
                        <a:pt x="14" y="123"/>
                      </a:cubicBezTo>
                      <a:cubicBezTo>
                        <a:pt x="14" y="124"/>
                        <a:pt x="14" y="124"/>
                        <a:pt x="14" y="125"/>
                      </a:cubicBezTo>
                      <a:cubicBezTo>
                        <a:pt x="15" y="125"/>
                        <a:pt x="15" y="126"/>
                        <a:pt x="15" y="126"/>
                      </a:cubicBezTo>
                      <a:cubicBezTo>
                        <a:pt x="15" y="127"/>
                        <a:pt x="16" y="127"/>
                        <a:pt x="16" y="128"/>
                      </a:cubicBezTo>
                      <a:cubicBezTo>
                        <a:pt x="17" y="132"/>
                        <a:pt x="17" y="132"/>
                        <a:pt x="20" y="131"/>
                      </a:cubicBezTo>
                      <a:cubicBezTo>
                        <a:pt x="21" y="131"/>
                        <a:pt x="22" y="130"/>
                        <a:pt x="22" y="130"/>
                      </a:cubicBezTo>
                      <a:cubicBezTo>
                        <a:pt x="23" y="130"/>
                        <a:pt x="23" y="129"/>
                        <a:pt x="24" y="129"/>
                      </a:cubicBezTo>
                      <a:cubicBezTo>
                        <a:pt x="24" y="129"/>
                        <a:pt x="24" y="129"/>
                        <a:pt x="24" y="129"/>
                      </a:cubicBezTo>
                      <a:cubicBezTo>
                        <a:pt x="25" y="129"/>
                        <a:pt x="25" y="130"/>
                        <a:pt x="26" y="130"/>
                      </a:cubicBezTo>
                      <a:cubicBezTo>
                        <a:pt x="27" y="131"/>
                        <a:pt x="33" y="127"/>
                        <a:pt x="34" y="127"/>
                      </a:cubicBezTo>
                      <a:cubicBezTo>
                        <a:pt x="35" y="128"/>
                        <a:pt x="37" y="128"/>
                        <a:pt x="38" y="128"/>
                      </a:cubicBezTo>
                      <a:cubicBezTo>
                        <a:pt x="39" y="127"/>
                        <a:pt x="42" y="127"/>
                        <a:pt x="43" y="125"/>
                      </a:cubicBezTo>
                      <a:cubicBezTo>
                        <a:pt x="43" y="125"/>
                        <a:pt x="43" y="124"/>
                        <a:pt x="43" y="123"/>
                      </a:cubicBezTo>
                      <a:cubicBezTo>
                        <a:pt x="44" y="122"/>
                        <a:pt x="44" y="122"/>
                        <a:pt x="45" y="121"/>
                      </a:cubicBezTo>
                      <a:cubicBezTo>
                        <a:pt x="46" y="120"/>
                        <a:pt x="46" y="118"/>
                        <a:pt x="48" y="117"/>
                      </a:cubicBezTo>
                      <a:cubicBezTo>
                        <a:pt x="48" y="117"/>
                        <a:pt x="49" y="117"/>
                        <a:pt x="49" y="117"/>
                      </a:cubicBezTo>
                      <a:cubicBezTo>
                        <a:pt x="50" y="117"/>
                        <a:pt x="50" y="117"/>
                        <a:pt x="50" y="117"/>
                      </a:cubicBezTo>
                      <a:cubicBezTo>
                        <a:pt x="51" y="118"/>
                        <a:pt x="52" y="117"/>
                        <a:pt x="52" y="117"/>
                      </a:cubicBezTo>
                      <a:cubicBezTo>
                        <a:pt x="53" y="117"/>
                        <a:pt x="54" y="118"/>
                        <a:pt x="55" y="117"/>
                      </a:cubicBezTo>
                      <a:cubicBezTo>
                        <a:pt x="56" y="117"/>
                        <a:pt x="57" y="117"/>
                        <a:pt x="57" y="116"/>
                      </a:cubicBezTo>
                      <a:cubicBezTo>
                        <a:pt x="58" y="116"/>
                        <a:pt x="59" y="116"/>
                        <a:pt x="59" y="115"/>
                      </a:cubicBezTo>
                      <a:cubicBezTo>
                        <a:pt x="60" y="115"/>
                        <a:pt x="61" y="114"/>
                        <a:pt x="61" y="114"/>
                      </a:cubicBezTo>
                      <a:cubicBezTo>
                        <a:pt x="62" y="113"/>
                        <a:pt x="62" y="112"/>
                        <a:pt x="63" y="112"/>
                      </a:cubicBezTo>
                      <a:cubicBezTo>
                        <a:pt x="63" y="111"/>
                        <a:pt x="63" y="111"/>
                        <a:pt x="63" y="111"/>
                      </a:cubicBezTo>
                      <a:cubicBezTo>
                        <a:pt x="63" y="111"/>
                        <a:pt x="63" y="111"/>
                        <a:pt x="64" y="111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65" y="110"/>
                        <a:pt x="66" y="109"/>
                        <a:pt x="66" y="108"/>
                      </a:cubicBezTo>
                      <a:cubicBezTo>
                        <a:pt x="66" y="107"/>
                        <a:pt x="66" y="106"/>
                        <a:pt x="66" y="105"/>
                      </a:cubicBezTo>
                      <a:cubicBezTo>
                        <a:pt x="67" y="105"/>
                        <a:pt x="68" y="105"/>
                        <a:pt x="69" y="105"/>
                      </a:cubicBezTo>
                      <a:cubicBezTo>
                        <a:pt x="69" y="104"/>
                        <a:pt x="70" y="104"/>
                        <a:pt x="71" y="104"/>
                      </a:cubicBezTo>
                      <a:cubicBezTo>
                        <a:pt x="72" y="104"/>
                        <a:pt x="74" y="104"/>
                        <a:pt x="75" y="104"/>
                      </a:cubicBezTo>
                      <a:cubicBezTo>
                        <a:pt x="75" y="103"/>
                        <a:pt x="75" y="102"/>
                        <a:pt x="75" y="102"/>
                      </a:cubicBezTo>
                      <a:cubicBezTo>
                        <a:pt x="75" y="101"/>
                        <a:pt x="76" y="100"/>
                        <a:pt x="75" y="100"/>
                      </a:cubicBezTo>
                      <a:cubicBezTo>
                        <a:pt x="74" y="99"/>
                        <a:pt x="73" y="99"/>
                        <a:pt x="72" y="98"/>
                      </a:cubicBezTo>
                      <a:cubicBezTo>
                        <a:pt x="72" y="98"/>
                        <a:pt x="72" y="96"/>
                        <a:pt x="72" y="95"/>
                      </a:cubicBezTo>
                      <a:cubicBezTo>
                        <a:pt x="72" y="95"/>
                        <a:pt x="72" y="94"/>
                        <a:pt x="72" y="94"/>
                      </a:cubicBezTo>
                      <a:cubicBezTo>
                        <a:pt x="72" y="94"/>
                        <a:pt x="71" y="94"/>
                        <a:pt x="71" y="93"/>
                      </a:cubicBezTo>
                      <a:cubicBezTo>
                        <a:pt x="71" y="93"/>
                        <a:pt x="71" y="91"/>
                        <a:pt x="71" y="91"/>
                      </a:cubicBezTo>
                      <a:cubicBezTo>
                        <a:pt x="71" y="89"/>
                        <a:pt x="70" y="90"/>
                        <a:pt x="69" y="90"/>
                      </a:cubicBezTo>
                      <a:cubicBezTo>
                        <a:pt x="66" y="89"/>
                        <a:pt x="67" y="89"/>
                        <a:pt x="68" y="87"/>
                      </a:cubicBezTo>
                      <a:cubicBezTo>
                        <a:pt x="69" y="86"/>
                        <a:pt x="71" y="86"/>
                        <a:pt x="70" y="84"/>
                      </a:cubicBezTo>
                      <a:cubicBezTo>
                        <a:pt x="70" y="83"/>
                        <a:pt x="68" y="83"/>
                        <a:pt x="69" y="82"/>
                      </a:cubicBezTo>
                      <a:cubicBezTo>
                        <a:pt x="69" y="81"/>
                        <a:pt x="69" y="80"/>
                        <a:pt x="70" y="80"/>
                      </a:cubicBezTo>
                      <a:cubicBezTo>
                        <a:pt x="71" y="80"/>
                        <a:pt x="72" y="79"/>
                        <a:pt x="72" y="78"/>
                      </a:cubicBezTo>
                      <a:cubicBezTo>
                        <a:pt x="71" y="78"/>
                        <a:pt x="71" y="78"/>
                        <a:pt x="71" y="77"/>
                      </a:cubicBezTo>
                      <a:cubicBezTo>
                        <a:pt x="71" y="76"/>
                        <a:pt x="71" y="76"/>
                        <a:pt x="72" y="75"/>
                      </a:cubicBezTo>
                      <a:cubicBezTo>
                        <a:pt x="72" y="75"/>
                        <a:pt x="73" y="75"/>
                        <a:pt x="73" y="75"/>
                      </a:cubicBezTo>
                      <a:cubicBezTo>
                        <a:pt x="73" y="74"/>
                        <a:pt x="73" y="74"/>
                        <a:pt x="73" y="74"/>
                      </a:cubicBezTo>
                      <a:cubicBezTo>
                        <a:pt x="74" y="73"/>
                        <a:pt x="74" y="74"/>
                        <a:pt x="74" y="73"/>
                      </a:cubicBezTo>
                      <a:cubicBezTo>
                        <a:pt x="74" y="72"/>
                        <a:pt x="74" y="72"/>
                        <a:pt x="74" y="71"/>
                      </a:cubicBezTo>
                      <a:cubicBezTo>
                        <a:pt x="74" y="71"/>
                        <a:pt x="75" y="71"/>
                        <a:pt x="75" y="71"/>
                      </a:cubicBezTo>
                      <a:cubicBezTo>
                        <a:pt x="75" y="71"/>
                        <a:pt x="75" y="70"/>
                        <a:pt x="75" y="70"/>
                      </a:cubicBezTo>
                      <a:cubicBezTo>
                        <a:pt x="76" y="69"/>
                        <a:pt x="76" y="69"/>
                        <a:pt x="76" y="68"/>
                      </a:cubicBezTo>
                      <a:cubicBezTo>
                        <a:pt x="76" y="68"/>
                        <a:pt x="75" y="68"/>
                        <a:pt x="76" y="67"/>
                      </a:cubicBezTo>
                      <a:cubicBezTo>
                        <a:pt x="77" y="64"/>
                        <a:pt x="81" y="65"/>
                        <a:pt x="82" y="65"/>
                      </a:cubicBezTo>
                      <a:cubicBezTo>
                        <a:pt x="82" y="65"/>
                        <a:pt x="84" y="65"/>
                        <a:pt x="84" y="65"/>
                      </a:cubicBezTo>
                      <a:cubicBezTo>
                        <a:pt x="84" y="65"/>
                        <a:pt x="84" y="33"/>
                        <a:pt x="84" y="3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9" name="Freeform 268"/>
                <p:cNvSpPr>
                  <a:spLocks/>
                </p:cNvSpPr>
                <p:nvPr/>
              </p:nvSpPr>
              <p:spPr bwMode="auto">
                <a:xfrm>
                  <a:off x="5038641" y="4595230"/>
                  <a:ext cx="119461" cy="100120"/>
                </a:xfrm>
                <a:custGeom>
                  <a:avLst/>
                  <a:gdLst/>
                  <a:ahLst/>
                  <a:cxnLst>
                    <a:cxn ang="0">
                      <a:pos x="51" y="41"/>
                    </a:cxn>
                    <a:cxn ang="0">
                      <a:pos x="50" y="40"/>
                    </a:cxn>
                    <a:cxn ang="0">
                      <a:pos x="48" y="38"/>
                    </a:cxn>
                    <a:cxn ang="0">
                      <a:pos x="46" y="36"/>
                    </a:cxn>
                    <a:cxn ang="0">
                      <a:pos x="44" y="35"/>
                    </a:cxn>
                    <a:cxn ang="0">
                      <a:pos x="42" y="32"/>
                    </a:cxn>
                    <a:cxn ang="0">
                      <a:pos x="39" y="29"/>
                    </a:cxn>
                    <a:cxn ang="0">
                      <a:pos x="36" y="27"/>
                    </a:cxn>
                    <a:cxn ang="0">
                      <a:pos x="35" y="26"/>
                    </a:cxn>
                    <a:cxn ang="0">
                      <a:pos x="32" y="25"/>
                    </a:cxn>
                    <a:cxn ang="0">
                      <a:pos x="30" y="24"/>
                    </a:cxn>
                    <a:cxn ang="0">
                      <a:pos x="31" y="22"/>
                    </a:cxn>
                    <a:cxn ang="0">
                      <a:pos x="24" y="20"/>
                    </a:cxn>
                    <a:cxn ang="0">
                      <a:pos x="23" y="17"/>
                    </a:cxn>
                    <a:cxn ang="0">
                      <a:pos x="22" y="15"/>
                    </a:cxn>
                    <a:cxn ang="0">
                      <a:pos x="22" y="14"/>
                    </a:cxn>
                    <a:cxn ang="0">
                      <a:pos x="22" y="11"/>
                    </a:cxn>
                    <a:cxn ang="0">
                      <a:pos x="21" y="7"/>
                    </a:cxn>
                    <a:cxn ang="0">
                      <a:pos x="20" y="4"/>
                    </a:cxn>
                    <a:cxn ang="0">
                      <a:pos x="19" y="2"/>
                    </a:cxn>
                    <a:cxn ang="0">
                      <a:pos x="17" y="0"/>
                    </a:cxn>
                    <a:cxn ang="0">
                      <a:pos x="15" y="2"/>
                    </a:cxn>
                    <a:cxn ang="0">
                      <a:pos x="11" y="4"/>
                    </a:cxn>
                    <a:cxn ang="0">
                      <a:pos x="9" y="5"/>
                    </a:cxn>
                    <a:cxn ang="0">
                      <a:pos x="5" y="7"/>
                    </a:cxn>
                    <a:cxn ang="0">
                      <a:pos x="4" y="13"/>
                    </a:cxn>
                    <a:cxn ang="0">
                      <a:pos x="3" y="17"/>
                    </a:cxn>
                    <a:cxn ang="0">
                      <a:pos x="2" y="19"/>
                    </a:cxn>
                    <a:cxn ang="0">
                      <a:pos x="0" y="24"/>
                    </a:cxn>
                    <a:cxn ang="0">
                      <a:pos x="2" y="29"/>
                    </a:cxn>
                    <a:cxn ang="0">
                      <a:pos x="5" y="30"/>
                    </a:cxn>
                    <a:cxn ang="0">
                      <a:pos x="7" y="29"/>
                    </a:cxn>
                    <a:cxn ang="0">
                      <a:pos x="9" y="28"/>
                    </a:cxn>
                    <a:cxn ang="0">
                      <a:pos x="11" y="26"/>
                    </a:cxn>
                    <a:cxn ang="0">
                      <a:pos x="12" y="25"/>
                    </a:cxn>
                    <a:cxn ang="0">
                      <a:pos x="14" y="26"/>
                    </a:cxn>
                    <a:cxn ang="0">
                      <a:pos x="15" y="28"/>
                    </a:cxn>
                    <a:cxn ang="0">
                      <a:pos x="17" y="28"/>
                    </a:cxn>
                    <a:cxn ang="0">
                      <a:pos x="19" y="28"/>
                    </a:cxn>
                    <a:cxn ang="0">
                      <a:pos x="20" y="27"/>
                    </a:cxn>
                    <a:cxn ang="0">
                      <a:pos x="22" y="28"/>
                    </a:cxn>
                    <a:cxn ang="0">
                      <a:pos x="23" y="28"/>
                    </a:cxn>
                    <a:cxn ang="0">
                      <a:pos x="25" y="27"/>
                    </a:cxn>
                    <a:cxn ang="0">
                      <a:pos x="27" y="28"/>
                    </a:cxn>
                    <a:cxn ang="0">
                      <a:pos x="29" y="28"/>
                    </a:cxn>
                    <a:cxn ang="0">
                      <a:pos x="34" y="31"/>
                    </a:cxn>
                    <a:cxn ang="0">
                      <a:pos x="38" y="34"/>
                    </a:cxn>
                    <a:cxn ang="0">
                      <a:pos x="41" y="37"/>
                    </a:cxn>
                    <a:cxn ang="0">
                      <a:pos x="44" y="40"/>
                    </a:cxn>
                    <a:cxn ang="0">
                      <a:pos x="45" y="41"/>
                    </a:cxn>
                    <a:cxn ang="0">
                      <a:pos x="46" y="43"/>
                    </a:cxn>
                    <a:cxn ang="0">
                      <a:pos x="51" y="45"/>
                    </a:cxn>
                    <a:cxn ang="0">
                      <a:pos x="52" y="41"/>
                    </a:cxn>
                  </a:cxnLst>
                  <a:rect l="0" t="0" r="r" b="b"/>
                  <a:pathLst>
                    <a:path w="53" h="45">
                      <a:moveTo>
                        <a:pt x="52" y="41"/>
                      </a:moveTo>
                      <a:cubicBezTo>
                        <a:pt x="52" y="41"/>
                        <a:pt x="51" y="41"/>
                        <a:pt x="51" y="41"/>
                      </a:cubicBezTo>
                      <a:cubicBezTo>
                        <a:pt x="51" y="41"/>
                        <a:pt x="50" y="40"/>
                        <a:pt x="50" y="40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49" y="39"/>
                        <a:pt x="48" y="39"/>
                        <a:pt x="48" y="38"/>
                      </a:cubicBezTo>
                      <a:cubicBezTo>
                        <a:pt x="48" y="38"/>
                        <a:pt x="47" y="38"/>
                        <a:pt x="47" y="37"/>
                      </a:cubicBezTo>
                      <a:cubicBezTo>
                        <a:pt x="47" y="37"/>
                        <a:pt x="47" y="37"/>
                        <a:pt x="46" y="36"/>
                      </a:cubicBezTo>
                      <a:cubicBezTo>
                        <a:pt x="46" y="36"/>
                        <a:pt x="45" y="36"/>
                        <a:pt x="45" y="36"/>
                      </a:cubicBezTo>
                      <a:cubicBezTo>
                        <a:pt x="45" y="36"/>
                        <a:pt x="45" y="35"/>
                        <a:pt x="44" y="35"/>
                      </a:cubicBezTo>
                      <a:cubicBezTo>
                        <a:pt x="44" y="34"/>
                        <a:pt x="43" y="34"/>
                        <a:pt x="43" y="34"/>
                      </a:cubicBezTo>
                      <a:cubicBezTo>
                        <a:pt x="43" y="33"/>
                        <a:pt x="42" y="33"/>
                        <a:pt x="42" y="32"/>
                      </a:cubicBezTo>
                      <a:cubicBezTo>
                        <a:pt x="41" y="31"/>
                        <a:pt x="41" y="31"/>
                        <a:pt x="40" y="30"/>
                      </a:cubicBezTo>
                      <a:cubicBezTo>
                        <a:pt x="40" y="29"/>
                        <a:pt x="40" y="29"/>
                        <a:pt x="39" y="29"/>
                      </a:cubicBezTo>
                      <a:cubicBezTo>
                        <a:pt x="38" y="28"/>
                        <a:pt x="38" y="28"/>
                        <a:pt x="37" y="27"/>
                      </a:cubicBezTo>
                      <a:cubicBezTo>
                        <a:pt x="37" y="27"/>
                        <a:pt x="37" y="27"/>
                        <a:pt x="36" y="2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4" y="26"/>
                        <a:pt x="34" y="26"/>
                        <a:pt x="34" y="25"/>
                      </a:cubicBezTo>
                      <a:cubicBezTo>
                        <a:pt x="33" y="25"/>
                        <a:pt x="33" y="25"/>
                        <a:pt x="32" y="25"/>
                      </a:cubicBezTo>
                      <a:cubicBezTo>
                        <a:pt x="32" y="25"/>
                        <a:pt x="31" y="25"/>
                        <a:pt x="31" y="24"/>
                      </a:cubicBezTo>
                      <a:cubicBezTo>
                        <a:pt x="31" y="24"/>
                        <a:pt x="31" y="24"/>
                        <a:pt x="30" y="24"/>
                      </a:cubicBezTo>
                      <a:cubicBezTo>
                        <a:pt x="30" y="23"/>
                        <a:pt x="31" y="23"/>
                        <a:pt x="31" y="23"/>
                      </a:cubicBezTo>
                      <a:cubicBezTo>
                        <a:pt x="31" y="23"/>
                        <a:pt x="31" y="22"/>
                        <a:pt x="31" y="22"/>
                      </a:cubicBezTo>
                      <a:cubicBezTo>
                        <a:pt x="30" y="22"/>
                        <a:pt x="30" y="21"/>
                        <a:pt x="29" y="21"/>
                      </a:cubicBezTo>
                      <a:cubicBezTo>
                        <a:pt x="26" y="17"/>
                        <a:pt x="27" y="20"/>
                        <a:pt x="24" y="20"/>
                      </a:cubicBezTo>
                      <a:cubicBezTo>
                        <a:pt x="23" y="20"/>
                        <a:pt x="24" y="19"/>
                        <a:pt x="24" y="18"/>
                      </a:cubicBezTo>
                      <a:cubicBezTo>
                        <a:pt x="23" y="18"/>
                        <a:pt x="23" y="17"/>
                        <a:pt x="23" y="17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6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2"/>
                        <a:pt x="22" y="11"/>
                      </a:cubicBezTo>
                      <a:cubicBezTo>
                        <a:pt x="22" y="11"/>
                        <a:pt x="22" y="10"/>
                        <a:pt x="21" y="10"/>
                      </a:cubicBezTo>
                      <a:cubicBezTo>
                        <a:pt x="21" y="9"/>
                        <a:pt x="21" y="8"/>
                        <a:pt x="21" y="7"/>
                      </a:cubicBezTo>
                      <a:cubicBezTo>
                        <a:pt x="20" y="7"/>
                        <a:pt x="20" y="6"/>
                        <a:pt x="20" y="5"/>
                      </a:cubicBezTo>
                      <a:cubicBezTo>
                        <a:pt x="20" y="5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2"/>
                        <a:pt x="18" y="2"/>
                        <a:pt x="18" y="1"/>
                      </a:cubicBezTo>
                      <a:cubicBezTo>
                        <a:pt x="18" y="1"/>
                        <a:pt x="18" y="0"/>
                        <a:pt x="17" y="0"/>
                      </a:cubicBez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1"/>
                        <a:pt x="16" y="1"/>
                        <a:pt x="15" y="2"/>
                      </a:cubicBezTo>
                      <a:cubicBezTo>
                        <a:pt x="15" y="2"/>
                        <a:pt x="13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9" y="7"/>
                        <a:pt x="9" y="7"/>
                      </a:cubicBezTo>
                      <a:cubicBezTo>
                        <a:pt x="8" y="7"/>
                        <a:pt x="6" y="7"/>
                        <a:pt x="5" y="7"/>
                      </a:cubicBezTo>
                      <a:cubicBezTo>
                        <a:pt x="4" y="7"/>
                        <a:pt x="5" y="8"/>
                        <a:pt x="4" y="10"/>
                      </a:cubicBezTo>
                      <a:cubicBezTo>
                        <a:pt x="4" y="11"/>
                        <a:pt x="4" y="12"/>
                        <a:pt x="4" y="13"/>
                      </a:cubicBezTo>
                      <a:cubicBezTo>
                        <a:pt x="4" y="14"/>
                        <a:pt x="4" y="15"/>
                        <a:pt x="4" y="15"/>
                      </a:cubicBezTo>
                      <a:cubicBezTo>
                        <a:pt x="4" y="16"/>
                        <a:pt x="3" y="17"/>
                        <a:pt x="3" y="17"/>
                      </a:cubicBezTo>
                      <a:cubicBezTo>
                        <a:pt x="3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2" y="20"/>
                        <a:pt x="1" y="21"/>
                        <a:pt x="1" y="21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0" y="26"/>
                        <a:pt x="1" y="27"/>
                        <a:pt x="0" y="29"/>
                      </a:cubicBezTo>
                      <a:cubicBezTo>
                        <a:pt x="1" y="29"/>
                        <a:pt x="1" y="29"/>
                        <a:pt x="2" y="29"/>
                      </a:cubicBezTo>
                      <a:cubicBezTo>
                        <a:pt x="2" y="29"/>
                        <a:pt x="3" y="29"/>
                        <a:pt x="4" y="30"/>
                      </a:cubicBezTo>
                      <a:cubicBezTo>
                        <a:pt x="4" y="30"/>
                        <a:pt x="5" y="30"/>
                        <a:pt x="5" y="30"/>
                      </a:cubicBezTo>
                      <a:cubicBezTo>
                        <a:pt x="5" y="30"/>
                        <a:pt x="6" y="30"/>
                        <a:pt x="6" y="29"/>
                      </a:cubicBezTo>
                      <a:cubicBezTo>
                        <a:pt x="6" y="29"/>
                        <a:pt x="6" y="29"/>
                        <a:pt x="7" y="29"/>
                      </a:cubicBezTo>
                      <a:cubicBezTo>
                        <a:pt x="8" y="28"/>
                        <a:pt x="7" y="31"/>
                        <a:pt x="8" y="30"/>
                      </a:cubicBezTo>
                      <a:cubicBezTo>
                        <a:pt x="9" y="30"/>
                        <a:pt x="9" y="29"/>
                        <a:pt x="9" y="28"/>
                      </a:cubicBezTo>
                      <a:cubicBezTo>
                        <a:pt x="9" y="28"/>
                        <a:pt x="10" y="27"/>
                        <a:pt x="10" y="27"/>
                      </a:cubicBezTo>
                      <a:cubicBezTo>
                        <a:pt x="10" y="26"/>
                        <a:pt x="11" y="26"/>
                        <a:pt x="11" y="26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2" y="26"/>
                        <a:pt x="12" y="25"/>
                        <a:pt x="12" y="25"/>
                      </a:cubicBezTo>
                      <a:cubicBezTo>
                        <a:pt x="12" y="25"/>
                        <a:pt x="13" y="25"/>
                        <a:pt x="13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8"/>
                        <a:pt x="14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6" y="29"/>
                        <a:pt x="17" y="29"/>
                        <a:pt x="17" y="28"/>
                      </a:cubicBezTo>
                      <a:cubicBezTo>
                        <a:pt x="18" y="28"/>
                        <a:pt x="18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7"/>
                        <a:pt x="19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1" y="27"/>
                        <a:pt x="21" y="27"/>
                      </a:cubicBezTo>
                      <a:cubicBezTo>
                        <a:pt x="22" y="27"/>
                        <a:pt x="22" y="27"/>
                        <a:pt x="22" y="28"/>
                      </a:cubicBezTo>
                      <a:cubicBezTo>
                        <a:pt x="22" y="28"/>
                        <a:pt x="22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4" y="28"/>
                        <a:pt x="24" y="28"/>
                      </a:cubicBezTo>
                      <a:cubicBezTo>
                        <a:pt x="24" y="27"/>
                        <a:pt x="24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6" y="27"/>
                        <a:pt x="26" y="28"/>
                        <a:pt x="27" y="28"/>
                      </a:cubicBezTo>
                      <a:cubicBezTo>
                        <a:pt x="27" y="28"/>
                        <a:pt x="27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30" y="28"/>
                        <a:pt x="31" y="29"/>
                        <a:pt x="32" y="30"/>
                      </a:cubicBezTo>
                      <a:cubicBezTo>
                        <a:pt x="32" y="30"/>
                        <a:pt x="33" y="30"/>
                        <a:pt x="34" y="31"/>
                      </a:cubicBezTo>
                      <a:cubicBezTo>
                        <a:pt x="35" y="31"/>
                        <a:pt x="36" y="32"/>
                        <a:pt x="36" y="32"/>
                      </a:cubicBezTo>
                      <a:cubicBezTo>
                        <a:pt x="37" y="33"/>
                        <a:pt x="37" y="33"/>
                        <a:pt x="38" y="34"/>
                      </a:cubicBezTo>
                      <a:cubicBezTo>
                        <a:pt x="38" y="34"/>
                        <a:pt x="39" y="35"/>
                        <a:pt x="40" y="35"/>
                      </a:cubicBezTo>
                      <a:cubicBezTo>
                        <a:pt x="40" y="36"/>
                        <a:pt x="41" y="37"/>
                        <a:pt x="41" y="37"/>
                      </a:cubicBezTo>
                      <a:cubicBezTo>
                        <a:pt x="42" y="38"/>
                        <a:pt x="42" y="38"/>
                        <a:pt x="43" y="39"/>
                      </a:cubicBezTo>
                      <a:cubicBezTo>
                        <a:pt x="43" y="39"/>
                        <a:pt x="43" y="40"/>
                        <a:pt x="44" y="40"/>
                      </a:cubicBezTo>
                      <a:cubicBezTo>
                        <a:pt x="44" y="40"/>
                        <a:pt x="44" y="41"/>
                        <a:pt x="44" y="41"/>
                      </a:cubicBezTo>
                      <a:cubicBezTo>
                        <a:pt x="45" y="41"/>
                        <a:pt x="45" y="41"/>
                        <a:pt x="45" y="41"/>
                      </a:cubicBezTo>
                      <a:cubicBezTo>
                        <a:pt x="45" y="41"/>
                        <a:pt x="45" y="42"/>
                        <a:pt x="45" y="42"/>
                      </a:cubicBezTo>
                      <a:cubicBezTo>
                        <a:pt x="46" y="42"/>
                        <a:pt x="46" y="43"/>
                        <a:pt x="46" y="43"/>
                      </a:cubicBezTo>
                      <a:cubicBezTo>
                        <a:pt x="46" y="44"/>
                        <a:pt x="47" y="44"/>
                        <a:pt x="48" y="45"/>
                      </a:cubicBezTo>
                      <a:cubicBezTo>
                        <a:pt x="48" y="45"/>
                        <a:pt x="50" y="45"/>
                        <a:pt x="51" y="45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3" y="43"/>
                        <a:pt x="52" y="42"/>
                        <a:pt x="52" y="4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0" name="Freeform 269"/>
                <p:cNvSpPr>
                  <a:spLocks/>
                </p:cNvSpPr>
                <p:nvPr/>
              </p:nvSpPr>
              <p:spPr bwMode="auto">
                <a:xfrm>
                  <a:off x="4978342" y="4650978"/>
                  <a:ext cx="266227" cy="208204"/>
                </a:xfrm>
                <a:custGeom>
                  <a:avLst/>
                  <a:gdLst/>
                  <a:ahLst/>
                  <a:cxnLst>
                    <a:cxn ang="0">
                      <a:pos x="109" y="55"/>
                    </a:cxn>
                    <a:cxn ang="0">
                      <a:pos x="77" y="35"/>
                    </a:cxn>
                    <a:cxn ang="0">
                      <a:pos x="76" y="31"/>
                    </a:cxn>
                    <a:cxn ang="0">
                      <a:pos x="72" y="24"/>
                    </a:cxn>
                    <a:cxn ang="0">
                      <a:pos x="74" y="19"/>
                    </a:cxn>
                    <a:cxn ang="0">
                      <a:pos x="72" y="16"/>
                    </a:cxn>
                    <a:cxn ang="0">
                      <a:pos x="70" y="14"/>
                    </a:cxn>
                    <a:cxn ang="0">
                      <a:pos x="65" y="9"/>
                    </a:cxn>
                    <a:cxn ang="0">
                      <a:pos x="59" y="5"/>
                    </a:cxn>
                    <a:cxn ang="0">
                      <a:pos x="54" y="3"/>
                    </a:cxn>
                    <a:cxn ang="0">
                      <a:pos x="51" y="3"/>
                    </a:cxn>
                    <a:cxn ang="0">
                      <a:pos x="49" y="3"/>
                    </a:cxn>
                    <a:cxn ang="0">
                      <a:pos x="46" y="2"/>
                    </a:cxn>
                    <a:cxn ang="0">
                      <a:pos x="44" y="3"/>
                    </a:cxn>
                    <a:cxn ang="0">
                      <a:pos x="41" y="2"/>
                    </a:cxn>
                    <a:cxn ang="0">
                      <a:pos x="39" y="0"/>
                    </a:cxn>
                    <a:cxn ang="0">
                      <a:pos x="37" y="2"/>
                    </a:cxn>
                    <a:cxn ang="0">
                      <a:pos x="34" y="4"/>
                    </a:cxn>
                    <a:cxn ang="0">
                      <a:pos x="31" y="5"/>
                    </a:cxn>
                    <a:cxn ang="0">
                      <a:pos x="27" y="4"/>
                    </a:cxn>
                    <a:cxn ang="0">
                      <a:pos x="27" y="12"/>
                    </a:cxn>
                    <a:cxn ang="0">
                      <a:pos x="25" y="16"/>
                    </a:cxn>
                    <a:cxn ang="0">
                      <a:pos x="17" y="26"/>
                    </a:cxn>
                    <a:cxn ang="0">
                      <a:pos x="12" y="34"/>
                    </a:cxn>
                    <a:cxn ang="0">
                      <a:pos x="9" y="45"/>
                    </a:cxn>
                    <a:cxn ang="0">
                      <a:pos x="1" y="56"/>
                    </a:cxn>
                    <a:cxn ang="0">
                      <a:pos x="8" y="61"/>
                    </a:cxn>
                    <a:cxn ang="0">
                      <a:pos x="13" y="65"/>
                    </a:cxn>
                    <a:cxn ang="0">
                      <a:pos x="17" y="75"/>
                    </a:cxn>
                    <a:cxn ang="0">
                      <a:pos x="22" y="81"/>
                    </a:cxn>
                    <a:cxn ang="0">
                      <a:pos x="28" y="84"/>
                    </a:cxn>
                    <a:cxn ang="0">
                      <a:pos x="34" y="86"/>
                    </a:cxn>
                    <a:cxn ang="0">
                      <a:pos x="36" y="87"/>
                    </a:cxn>
                    <a:cxn ang="0">
                      <a:pos x="42" y="91"/>
                    </a:cxn>
                    <a:cxn ang="0">
                      <a:pos x="51" y="93"/>
                    </a:cxn>
                    <a:cxn ang="0">
                      <a:pos x="56" y="88"/>
                    </a:cxn>
                    <a:cxn ang="0">
                      <a:pos x="60" y="85"/>
                    </a:cxn>
                    <a:cxn ang="0">
                      <a:pos x="64" y="88"/>
                    </a:cxn>
                    <a:cxn ang="0">
                      <a:pos x="71" y="87"/>
                    </a:cxn>
                    <a:cxn ang="0">
                      <a:pos x="73" y="86"/>
                    </a:cxn>
                    <a:cxn ang="0">
                      <a:pos x="78" y="85"/>
                    </a:cxn>
                    <a:cxn ang="0">
                      <a:pos x="80" y="83"/>
                    </a:cxn>
                    <a:cxn ang="0">
                      <a:pos x="82" y="81"/>
                    </a:cxn>
                    <a:cxn ang="0">
                      <a:pos x="85" y="80"/>
                    </a:cxn>
                    <a:cxn ang="0">
                      <a:pos x="95" y="79"/>
                    </a:cxn>
                  </a:cxnLst>
                  <a:rect l="0" t="0" r="r" b="b"/>
                  <a:pathLst>
                    <a:path w="119" h="93">
                      <a:moveTo>
                        <a:pt x="109" y="55"/>
                      </a:moveTo>
                      <a:cubicBezTo>
                        <a:pt x="109" y="55"/>
                        <a:pt x="108" y="55"/>
                        <a:pt x="107" y="55"/>
                      </a:cubicBezTo>
                      <a:cubicBezTo>
                        <a:pt x="108" y="55"/>
                        <a:pt x="108" y="55"/>
                        <a:pt x="109" y="55"/>
                      </a:cubicBezTo>
                      <a:cubicBezTo>
                        <a:pt x="109" y="55"/>
                        <a:pt x="87" y="47"/>
                        <a:pt x="83" y="44"/>
                      </a:cubicBezTo>
                      <a:cubicBezTo>
                        <a:pt x="81" y="43"/>
                        <a:pt x="78" y="37"/>
                        <a:pt x="78" y="36"/>
                      </a:cubicBezTo>
                      <a:cubicBezTo>
                        <a:pt x="78" y="36"/>
                        <a:pt x="77" y="36"/>
                        <a:pt x="77" y="35"/>
                      </a:cubicBezTo>
                      <a:cubicBezTo>
                        <a:pt x="77" y="34"/>
                        <a:pt x="78" y="34"/>
                        <a:pt x="78" y="34"/>
                      </a:cubicBezTo>
                      <a:cubicBezTo>
                        <a:pt x="78" y="33"/>
                        <a:pt x="78" y="32"/>
                        <a:pt x="78" y="32"/>
                      </a:cubicBezTo>
                      <a:cubicBezTo>
                        <a:pt x="78" y="31"/>
                        <a:pt x="76" y="31"/>
                        <a:pt x="76" y="31"/>
                      </a:cubicBezTo>
                      <a:cubicBezTo>
                        <a:pt x="76" y="30"/>
                        <a:pt x="75" y="31"/>
                        <a:pt x="74" y="30"/>
                      </a:cubicBezTo>
                      <a:cubicBezTo>
                        <a:pt x="74" y="30"/>
                        <a:pt x="71" y="31"/>
                        <a:pt x="71" y="30"/>
                      </a:cubicBezTo>
                      <a:cubicBezTo>
                        <a:pt x="70" y="29"/>
                        <a:pt x="73" y="25"/>
                        <a:pt x="72" y="24"/>
                      </a:cubicBezTo>
                      <a:cubicBezTo>
                        <a:pt x="71" y="24"/>
                        <a:pt x="74" y="22"/>
                        <a:pt x="74" y="21"/>
                      </a:cubicBezTo>
                      <a:cubicBezTo>
                        <a:pt x="73" y="20"/>
                        <a:pt x="73" y="21"/>
                        <a:pt x="74" y="20"/>
                      </a:cubicBezTo>
                      <a:cubicBezTo>
                        <a:pt x="74" y="20"/>
                        <a:pt x="74" y="19"/>
                        <a:pt x="74" y="19"/>
                      </a:cubicBezTo>
                      <a:cubicBezTo>
                        <a:pt x="74" y="19"/>
                        <a:pt x="73" y="18"/>
                        <a:pt x="73" y="18"/>
                      </a:cubicBezTo>
                      <a:cubicBezTo>
                        <a:pt x="73" y="18"/>
                        <a:pt x="73" y="17"/>
                        <a:pt x="72" y="17"/>
                      </a:cubicBezTo>
                      <a:cubicBezTo>
                        <a:pt x="72" y="17"/>
                        <a:pt x="72" y="16"/>
                        <a:pt x="72" y="16"/>
                      </a:cubicBezTo>
                      <a:cubicBezTo>
                        <a:pt x="72" y="16"/>
                        <a:pt x="72" y="16"/>
                        <a:pt x="71" y="16"/>
                      </a:cubicBezTo>
                      <a:cubicBezTo>
                        <a:pt x="71" y="16"/>
                        <a:pt x="71" y="15"/>
                        <a:pt x="71" y="15"/>
                      </a:cubicBezTo>
                      <a:cubicBezTo>
                        <a:pt x="70" y="15"/>
                        <a:pt x="70" y="14"/>
                        <a:pt x="70" y="14"/>
                      </a:cubicBezTo>
                      <a:cubicBezTo>
                        <a:pt x="69" y="13"/>
                        <a:pt x="69" y="13"/>
                        <a:pt x="68" y="12"/>
                      </a:cubicBezTo>
                      <a:cubicBezTo>
                        <a:pt x="68" y="12"/>
                        <a:pt x="67" y="11"/>
                        <a:pt x="67" y="10"/>
                      </a:cubicBezTo>
                      <a:cubicBezTo>
                        <a:pt x="66" y="10"/>
                        <a:pt x="65" y="9"/>
                        <a:pt x="65" y="9"/>
                      </a:cubicBezTo>
                      <a:cubicBezTo>
                        <a:pt x="64" y="8"/>
                        <a:pt x="64" y="8"/>
                        <a:pt x="63" y="7"/>
                      </a:cubicBezTo>
                      <a:cubicBezTo>
                        <a:pt x="63" y="7"/>
                        <a:pt x="62" y="6"/>
                        <a:pt x="61" y="6"/>
                      </a:cubicBezTo>
                      <a:cubicBezTo>
                        <a:pt x="60" y="5"/>
                        <a:pt x="59" y="5"/>
                        <a:pt x="59" y="5"/>
                      </a:cubicBezTo>
                      <a:cubicBezTo>
                        <a:pt x="58" y="4"/>
                        <a:pt x="57" y="3"/>
                        <a:pt x="56" y="3"/>
                      </a:cubicBezTo>
                      <a:cubicBezTo>
                        <a:pt x="56" y="3"/>
                        <a:pt x="55" y="3"/>
                        <a:pt x="55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3" y="3"/>
                        <a:pt x="53" y="2"/>
                        <a:pt x="52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1" y="2"/>
                        <a:pt x="51" y="2"/>
                        <a:pt x="51" y="3"/>
                      </a:cubicBezTo>
                      <a:cubicBezTo>
                        <a:pt x="51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2"/>
                        <a:pt x="49" y="2"/>
                        <a:pt x="48" y="2"/>
                      </a:cubicBezTo>
                      <a:cubicBezTo>
                        <a:pt x="48" y="2"/>
                        <a:pt x="47" y="2"/>
                        <a:pt x="47" y="2"/>
                      </a:cubicBezTo>
                      <a:cubicBezTo>
                        <a:pt x="47" y="2"/>
                        <a:pt x="47" y="2"/>
                        <a:pt x="46" y="2"/>
                      </a:cubicBezTo>
                      <a:cubicBezTo>
                        <a:pt x="46" y="2"/>
                        <a:pt x="46" y="3"/>
                        <a:pt x="46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4" y="4"/>
                        <a:pt x="43" y="4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1" y="3"/>
                        <a:pt x="41" y="3"/>
                        <a:pt x="41" y="2"/>
                      </a:cubicBezTo>
                      <a:cubicBezTo>
                        <a:pt x="41" y="2"/>
                        <a:pt x="41" y="2"/>
                        <a:pt x="41" y="1"/>
                      </a:cubicBezTo>
                      <a:cubicBezTo>
                        <a:pt x="41" y="1"/>
                        <a:pt x="41" y="1"/>
                        <a:pt x="40" y="1"/>
                      </a:cubicBezTo>
                      <a:cubicBezTo>
                        <a:pt x="40" y="0"/>
                        <a:pt x="39" y="0"/>
                        <a:pt x="39" y="0"/>
                      </a:cubicBezTo>
                      <a:cubicBezTo>
                        <a:pt x="39" y="0"/>
                        <a:pt x="39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7" y="1"/>
                        <a:pt x="37" y="2"/>
                      </a:cubicBezTo>
                      <a:cubicBezTo>
                        <a:pt x="37" y="2"/>
                        <a:pt x="36" y="3"/>
                        <a:pt x="36" y="3"/>
                      </a:cubicBezTo>
                      <a:cubicBezTo>
                        <a:pt x="36" y="4"/>
                        <a:pt x="36" y="5"/>
                        <a:pt x="35" y="5"/>
                      </a:cubicBezTo>
                      <a:cubicBezTo>
                        <a:pt x="34" y="6"/>
                        <a:pt x="35" y="3"/>
                        <a:pt x="34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30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8" y="6"/>
                        <a:pt x="28" y="7"/>
                      </a:cubicBezTo>
                      <a:cubicBezTo>
                        <a:pt x="27" y="8"/>
                        <a:pt x="27" y="8"/>
                        <a:pt x="27" y="9"/>
                      </a:cubicBezTo>
                      <a:cubicBezTo>
                        <a:pt x="27" y="10"/>
                        <a:pt x="28" y="12"/>
                        <a:pt x="27" y="12"/>
                      </a:cubicBezTo>
                      <a:cubicBezTo>
                        <a:pt x="27" y="13"/>
                        <a:pt x="26" y="13"/>
                        <a:pt x="26" y="14"/>
                      </a:cubicBezTo>
                      <a:cubicBezTo>
                        <a:pt x="26" y="14"/>
                        <a:pt x="26" y="15"/>
                        <a:pt x="26" y="15"/>
                      </a:cubicBezTo>
                      <a:cubicBezTo>
                        <a:pt x="25" y="15"/>
                        <a:pt x="25" y="16"/>
                        <a:pt x="25" y="16"/>
                      </a:cubicBezTo>
                      <a:cubicBezTo>
                        <a:pt x="25" y="17"/>
                        <a:pt x="25" y="17"/>
                        <a:pt x="25" y="18"/>
                      </a:cubicBezTo>
                      <a:cubicBezTo>
                        <a:pt x="24" y="18"/>
                        <a:pt x="23" y="17"/>
                        <a:pt x="21" y="18"/>
                      </a:cubicBezTo>
                      <a:cubicBezTo>
                        <a:pt x="20" y="19"/>
                        <a:pt x="17" y="24"/>
                        <a:pt x="17" y="26"/>
                      </a:cubicBezTo>
                      <a:cubicBezTo>
                        <a:pt x="17" y="28"/>
                        <a:pt x="16" y="29"/>
                        <a:pt x="16" y="31"/>
                      </a:cubicBezTo>
                      <a:cubicBezTo>
                        <a:pt x="15" y="31"/>
                        <a:pt x="15" y="32"/>
                        <a:pt x="15" y="33"/>
                      </a:cubicBezTo>
                      <a:cubicBezTo>
                        <a:pt x="14" y="33"/>
                        <a:pt x="13" y="33"/>
                        <a:pt x="12" y="34"/>
                      </a:cubicBezTo>
                      <a:cubicBezTo>
                        <a:pt x="10" y="36"/>
                        <a:pt x="11" y="38"/>
                        <a:pt x="10" y="39"/>
                      </a:cubicBezTo>
                      <a:cubicBezTo>
                        <a:pt x="10" y="40"/>
                        <a:pt x="9" y="41"/>
                        <a:pt x="8" y="42"/>
                      </a:cubicBezTo>
                      <a:cubicBezTo>
                        <a:pt x="8" y="43"/>
                        <a:pt x="9" y="44"/>
                        <a:pt x="9" y="45"/>
                      </a:cubicBezTo>
                      <a:cubicBezTo>
                        <a:pt x="9" y="47"/>
                        <a:pt x="9" y="49"/>
                        <a:pt x="8" y="50"/>
                      </a:cubicBezTo>
                      <a:cubicBezTo>
                        <a:pt x="7" y="52"/>
                        <a:pt x="3" y="51"/>
                        <a:pt x="2" y="52"/>
                      </a:cubicBezTo>
                      <a:cubicBezTo>
                        <a:pt x="1" y="53"/>
                        <a:pt x="0" y="55"/>
                        <a:pt x="1" y="56"/>
                      </a:cubicBezTo>
                      <a:cubicBezTo>
                        <a:pt x="1" y="57"/>
                        <a:pt x="3" y="58"/>
                        <a:pt x="3" y="59"/>
                      </a:cubicBezTo>
                      <a:cubicBezTo>
                        <a:pt x="4" y="59"/>
                        <a:pt x="6" y="59"/>
                        <a:pt x="6" y="59"/>
                      </a:cubicBezTo>
                      <a:cubicBezTo>
                        <a:pt x="8" y="60"/>
                        <a:pt x="8" y="60"/>
                        <a:pt x="8" y="61"/>
                      </a:cubicBezTo>
                      <a:cubicBezTo>
                        <a:pt x="9" y="62"/>
                        <a:pt x="9" y="62"/>
                        <a:pt x="10" y="63"/>
                      </a:cubicBezTo>
                      <a:cubicBezTo>
                        <a:pt x="11" y="63"/>
                        <a:pt x="11" y="63"/>
                        <a:pt x="11" y="64"/>
                      </a:cubicBezTo>
                      <a:cubicBezTo>
                        <a:pt x="12" y="64"/>
                        <a:pt x="13" y="65"/>
                        <a:pt x="13" y="65"/>
                      </a:cubicBezTo>
                      <a:cubicBezTo>
                        <a:pt x="14" y="66"/>
                        <a:pt x="15" y="67"/>
                        <a:pt x="16" y="67"/>
                      </a:cubicBezTo>
                      <a:cubicBezTo>
                        <a:pt x="17" y="69"/>
                        <a:pt x="16" y="70"/>
                        <a:pt x="17" y="72"/>
                      </a:cubicBezTo>
                      <a:cubicBezTo>
                        <a:pt x="17" y="73"/>
                        <a:pt x="17" y="74"/>
                        <a:pt x="17" y="75"/>
                      </a:cubicBezTo>
                      <a:cubicBezTo>
                        <a:pt x="18" y="75"/>
                        <a:pt x="19" y="75"/>
                        <a:pt x="19" y="76"/>
                      </a:cubicBezTo>
                      <a:cubicBezTo>
                        <a:pt x="20" y="76"/>
                        <a:pt x="21" y="76"/>
                        <a:pt x="21" y="77"/>
                      </a:cubicBezTo>
                      <a:cubicBezTo>
                        <a:pt x="22" y="78"/>
                        <a:pt x="22" y="79"/>
                        <a:pt x="22" y="81"/>
                      </a:cubicBezTo>
                      <a:cubicBezTo>
                        <a:pt x="23" y="82"/>
                        <a:pt x="23" y="83"/>
                        <a:pt x="24" y="84"/>
                      </a:cubicBezTo>
                      <a:cubicBezTo>
                        <a:pt x="25" y="84"/>
                        <a:pt x="26" y="84"/>
                        <a:pt x="26" y="84"/>
                      </a:cubicBezTo>
                      <a:cubicBezTo>
                        <a:pt x="27" y="84"/>
                        <a:pt x="28" y="84"/>
                        <a:pt x="28" y="84"/>
                      </a:cubicBezTo>
                      <a:cubicBezTo>
                        <a:pt x="29" y="84"/>
                        <a:pt x="30" y="84"/>
                        <a:pt x="31" y="84"/>
                      </a:cubicBezTo>
                      <a:cubicBezTo>
                        <a:pt x="31" y="84"/>
                        <a:pt x="32" y="84"/>
                        <a:pt x="32" y="85"/>
                      </a:cubicBezTo>
                      <a:cubicBezTo>
                        <a:pt x="33" y="85"/>
                        <a:pt x="33" y="85"/>
                        <a:pt x="34" y="86"/>
                      </a:cubicBezTo>
                      <a:cubicBezTo>
                        <a:pt x="34" y="86"/>
                        <a:pt x="34" y="86"/>
                        <a:pt x="34" y="86"/>
                      </a:cubicBezTo>
                      <a:cubicBezTo>
                        <a:pt x="34" y="86"/>
                        <a:pt x="35" y="86"/>
                        <a:pt x="35" y="87"/>
                      </a:cubicBezTo>
                      <a:cubicBezTo>
                        <a:pt x="35" y="87"/>
                        <a:pt x="36" y="87"/>
                        <a:pt x="36" y="87"/>
                      </a:cubicBezTo>
                      <a:cubicBezTo>
                        <a:pt x="36" y="88"/>
                        <a:pt x="36" y="88"/>
                        <a:pt x="37" y="88"/>
                      </a:cubicBezTo>
                      <a:cubicBezTo>
                        <a:pt x="37" y="88"/>
                        <a:pt x="37" y="89"/>
                        <a:pt x="38" y="89"/>
                      </a:cubicBezTo>
                      <a:cubicBezTo>
                        <a:pt x="39" y="90"/>
                        <a:pt x="40" y="91"/>
                        <a:pt x="42" y="91"/>
                      </a:cubicBezTo>
                      <a:cubicBezTo>
                        <a:pt x="43" y="91"/>
                        <a:pt x="45" y="91"/>
                        <a:pt x="46" y="91"/>
                      </a:cubicBezTo>
                      <a:cubicBezTo>
                        <a:pt x="47" y="91"/>
                        <a:pt x="48" y="91"/>
                        <a:pt x="49" y="91"/>
                      </a:cubicBezTo>
                      <a:cubicBezTo>
                        <a:pt x="50" y="92"/>
                        <a:pt x="50" y="93"/>
                        <a:pt x="51" y="93"/>
                      </a:cubicBezTo>
                      <a:cubicBezTo>
                        <a:pt x="53" y="92"/>
                        <a:pt x="52" y="89"/>
                        <a:pt x="54" y="89"/>
                      </a:cubicBezTo>
                      <a:cubicBezTo>
                        <a:pt x="54" y="88"/>
                        <a:pt x="54" y="89"/>
                        <a:pt x="55" y="88"/>
                      </a:cubicBezTo>
                      <a:cubicBezTo>
                        <a:pt x="55" y="88"/>
                        <a:pt x="56" y="88"/>
                        <a:pt x="56" y="88"/>
                      </a:cubicBezTo>
                      <a:cubicBezTo>
                        <a:pt x="57" y="87"/>
                        <a:pt x="57" y="87"/>
                        <a:pt x="58" y="86"/>
                      </a:cubicBezTo>
                      <a:cubicBezTo>
                        <a:pt x="58" y="86"/>
                        <a:pt x="58" y="86"/>
                        <a:pt x="59" y="85"/>
                      </a:cubicBezTo>
                      <a:cubicBezTo>
                        <a:pt x="59" y="85"/>
                        <a:pt x="59" y="85"/>
                        <a:pt x="60" y="85"/>
                      </a:cubicBezTo>
                      <a:cubicBezTo>
                        <a:pt x="60" y="85"/>
                        <a:pt x="60" y="85"/>
                        <a:pt x="61" y="85"/>
                      </a:cubicBezTo>
                      <a:cubicBezTo>
                        <a:pt x="62" y="86"/>
                        <a:pt x="63" y="86"/>
                        <a:pt x="63" y="87"/>
                      </a:cubicBezTo>
                      <a:cubicBezTo>
                        <a:pt x="63" y="87"/>
                        <a:pt x="64" y="87"/>
                        <a:pt x="64" y="88"/>
                      </a:cubicBezTo>
                      <a:cubicBezTo>
                        <a:pt x="65" y="89"/>
                        <a:pt x="64" y="88"/>
                        <a:pt x="65" y="88"/>
                      </a:cubicBezTo>
                      <a:cubicBezTo>
                        <a:pt x="66" y="88"/>
                        <a:pt x="67" y="87"/>
                        <a:pt x="67" y="87"/>
                      </a:cubicBezTo>
                      <a:cubicBezTo>
                        <a:pt x="69" y="87"/>
                        <a:pt x="70" y="87"/>
                        <a:pt x="71" y="87"/>
                      </a:cubicBezTo>
                      <a:cubicBezTo>
                        <a:pt x="71" y="87"/>
                        <a:pt x="71" y="86"/>
                        <a:pt x="71" y="86"/>
                      </a:cubicBezTo>
                      <a:cubicBezTo>
                        <a:pt x="72" y="86"/>
                        <a:pt x="72" y="86"/>
                        <a:pt x="72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73" y="86"/>
                        <a:pt x="73" y="86"/>
                        <a:pt x="73" y="85"/>
                      </a:cubicBezTo>
                      <a:cubicBezTo>
                        <a:pt x="74" y="85"/>
                        <a:pt x="74" y="85"/>
                        <a:pt x="75" y="85"/>
                      </a:cubicBezTo>
                      <a:cubicBezTo>
                        <a:pt x="75" y="85"/>
                        <a:pt x="77" y="86"/>
                        <a:pt x="78" y="85"/>
                      </a:cubicBezTo>
                      <a:cubicBezTo>
                        <a:pt x="78" y="85"/>
                        <a:pt x="78" y="84"/>
                        <a:pt x="79" y="84"/>
                      </a:cubicBezTo>
                      <a:cubicBezTo>
                        <a:pt x="79" y="83"/>
                        <a:pt x="79" y="83"/>
                        <a:pt x="79" y="83"/>
                      </a:cubicBezTo>
                      <a:cubicBezTo>
                        <a:pt x="79" y="83"/>
                        <a:pt x="80" y="83"/>
                        <a:pt x="80" y="83"/>
                      </a:cubicBezTo>
                      <a:cubicBezTo>
                        <a:pt x="80" y="82"/>
                        <a:pt x="80" y="81"/>
                        <a:pt x="81" y="81"/>
                      </a:cubicBezTo>
                      <a:cubicBezTo>
                        <a:pt x="81" y="81"/>
                        <a:pt x="81" y="81"/>
                        <a:pt x="81" y="81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1"/>
                        <a:pt x="83" y="81"/>
                        <a:pt x="83" y="81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4" y="80"/>
                        <a:pt x="85" y="80"/>
                        <a:pt x="85" y="80"/>
                      </a:cubicBezTo>
                      <a:cubicBezTo>
                        <a:pt x="87" y="80"/>
                        <a:pt x="88" y="80"/>
                        <a:pt x="90" y="80"/>
                      </a:cubicBezTo>
                      <a:cubicBezTo>
                        <a:pt x="91" y="80"/>
                        <a:pt x="92" y="80"/>
                        <a:pt x="93" y="80"/>
                      </a:cubicBezTo>
                      <a:cubicBezTo>
                        <a:pt x="94" y="80"/>
                        <a:pt x="94" y="80"/>
                        <a:pt x="95" y="79"/>
                      </a:cubicBezTo>
                      <a:cubicBezTo>
                        <a:pt x="96" y="78"/>
                        <a:pt x="118" y="56"/>
                        <a:pt x="119" y="56"/>
                      </a:cubicBezTo>
                      <a:cubicBezTo>
                        <a:pt x="117" y="56"/>
                        <a:pt x="111" y="56"/>
                        <a:pt x="109" y="5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1" name="Freeform 271"/>
                <p:cNvSpPr>
                  <a:spLocks/>
                </p:cNvSpPr>
                <p:nvPr/>
              </p:nvSpPr>
              <p:spPr bwMode="auto">
                <a:xfrm>
                  <a:off x="4089780" y="4614571"/>
                  <a:ext cx="105809" cy="83054"/>
                </a:xfrm>
                <a:custGeom>
                  <a:avLst/>
                  <a:gdLst/>
                  <a:ahLst/>
                  <a:cxnLst>
                    <a:cxn ang="0">
                      <a:pos x="39" y="17"/>
                    </a:cxn>
                    <a:cxn ang="0">
                      <a:pos x="38" y="16"/>
                    </a:cxn>
                    <a:cxn ang="0">
                      <a:pos x="33" y="12"/>
                    </a:cxn>
                    <a:cxn ang="0">
                      <a:pos x="31" y="9"/>
                    </a:cxn>
                    <a:cxn ang="0">
                      <a:pos x="26" y="5"/>
                    </a:cxn>
                    <a:cxn ang="0">
                      <a:pos x="23" y="2"/>
                    </a:cxn>
                    <a:cxn ang="0">
                      <a:pos x="14" y="2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6" y="3"/>
                    </a:cxn>
                    <a:cxn ang="0">
                      <a:pos x="5" y="5"/>
                    </a:cxn>
                    <a:cxn ang="0">
                      <a:pos x="5" y="7"/>
                    </a:cxn>
                    <a:cxn ang="0">
                      <a:pos x="5" y="9"/>
                    </a:cxn>
                    <a:cxn ang="0">
                      <a:pos x="4" y="11"/>
                    </a:cxn>
                    <a:cxn ang="0">
                      <a:pos x="3" y="12"/>
                    </a:cxn>
                    <a:cxn ang="0">
                      <a:pos x="2" y="13"/>
                    </a:cxn>
                    <a:cxn ang="0">
                      <a:pos x="1" y="13"/>
                    </a:cxn>
                    <a:cxn ang="0">
                      <a:pos x="0" y="17"/>
                    </a:cxn>
                    <a:cxn ang="0">
                      <a:pos x="1" y="18"/>
                    </a:cxn>
                    <a:cxn ang="0">
                      <a:pos x="2" y="21"/>
                    </a:cxn>
                    <a:cxn ang="0">
                      <a:pos x="3" y="22"/>
                    </a:cxn>
                    <a:cxn ang="0">
                      <a:pos x="5" y="23"/>
                    </a:cxn>
                    <a:cxn ang="0">
                      <a:pos x="5" y="24"/>
                    </a:cxn>
                    <a:cxn ang="0">
                      <a:pos x="6" y="25"/>
                    </a:cxn>
                    <a:cxn ang="0">
                      <a:pos x="6" y="26"/>
                    </a:cxn>
                    <a:cxn ang="0">
                      <a:pos x="8" y="26"/>
                    </a:cxn>
                    <a:cxn ang="0">
                      <a:pos x="10" y="26"/>
                    </a:cxn>
                    <a:cxn ang="0">
                      <a:pos x="12" y="26"/>
                    </a:cxn>
                    <a:cxn ang="0">
                      <a:pos x="14" y="25"/>
                    </a:cxn>
                    <a:cxn ang="0">
                      <a:pos x="15" y="25"/>
                    </a:cxn>
                    <a:cxn ang="0">
                      <a:pos x="18" y="25"/>
                    </a:cxn>
                    <a:cxn ang="0">
                      <a:pos x="20" y="26"/>
                    </a:cxn>
                    <a:cxn ang="0">
                      <a:pos x="22" y="27"/>
                    </a:cxn>
                    <a:cxn ang="0">
                      <a:pos x="26" y="27"/>
                    </a:cxn>
                    <a:cxn ang="0">
                      <a:pos x="23" y="30"/>
                    </a:cxn>
                    <a:cxn ang="0">
                      <a:pos x="21" y="28"/>
                    </a:cxn>
                    <a:cxn ang="0">
                      <a:pos x="19" y="28"/>
                    </a:cxn>
                    <a:cxn ang="0">
                      <a:pos x="16" y="28"/>
                    </a:cxn>
                    <a:cxn ang="0">
                      <a:pos x="13" y="28"/>
                    </a:cxn>
                    <a:cxn ang="0">
                      <a:pos x="11" y="29"/>
                    </a:cxn>
                    <a:cxn ang="0">
                      <a:pos x="10" y="29"/>
                    </a:cxn>
                    <a:cxn ang="0">
                      <a:pos x="9" y="30"/>
                    </a:cxn>
                    <a:cxn ang="0">
                      <a:pos x="7" y="30"/>
                    </a:cxn>
                    <a:cxn ang="0">
                      <a:pos x="6" y="30"/>
                    </a:cxn>
                    <a:cxn ang="0">
                      <a:pos x="3" y="31"/>
                    </a:cxn>
                    <a:cxn ang="0">
                      <a:pos x="2" y="33"/>
                    </a:cxn>
                    <a:cxn ang="0">
                      <a:pos x="2" y="34"/>
                    </a:cxn>
                    <a:cxn ang="0">
                      <a:pos x="3" y="36"/>
                    </a:cxn>
                    <a:cxn ang="0">
                      <a:pos x="5" y="37"/>
                    </a:cxn>
                    <a:cxn ang="0">
                      <a:pos x="8" y="36"/>
                    </a:cxn>
                    <a:cxn ang="0">
                      <a:pos x="12" y="36"/>
                    </a:cxn>
                    <a:cxn ang="0">
                      <a:pos x="15" y="36"/>
                    </a:cxn>
                    <a:cxn ang="0">
                      <a:pos x="27" y="35"/>
                    </a:cxn>
                    <a:cxn ang="0">
                      <a:pos x="29" y="36"/>
                    </a:cxn>
                    <a:cxn ang="0">
                      <a:pos x="32" y="36"/>
                    </a:cxn>
                    <a:cxn ang="0">
                      <a:pos x="34" y="36"/>
                    </a:cxn>
                    <a:cxn ang="0">
                      <a:pos x="36" y="37"/>
                    </a:cxn>
                    <a:cxn ang="0">
                      <a:pos x="39" y="36"/>
                    </a:cxn>
                    <a:cxn ang="0">
                      <a:pos x="41" y="37"/>
                    </a:cxn>
                    <a:cxn ang="0">
                      <a:pos x="45" y="36"/>
                    </a:cxn>
                    <a:cxn ang="0">
                      <a:pos x="46" y="36"/>
                    </a:cxn>
                    <a:cxn ang="0">
                      <a:pos x="42" y="28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7" h="37">
                      <a:moveTo>
                        <a:pt x="40" y="21"/>
                      </a:moveTo>
                      <a:cubicBezTo>
                        <a:pt x="39" y="20"/>
                        <a:pt x="39" y="18"/>
                        <a:pt x="39" y="17"/>
                      </a:cubicBezTo>
                      <a:cubicBezTo>
                        <a:pt x="39" y="17"/>
                        <a:pt x="39" y="17"/>
                        <a:pt x="39" y="16"/>
                      </a:cubicBezTo>
                      <a:cubicBezTo>
                        <a:pt x="39" y="16"/>
                        <a:pt x="38" y="16"/>
                        <a:pt x="38" y="16"/>
                      </a:cubicBezTo>
                      <a:cubicBezTo>
                        <a:pt x="38" y="16"/>
                        <a:pt x="36" y="15"/>
                        <a:pt x="36" y="14"/>
                      </a:cubicBezTo>
                      <a:cubicBezTo>
                        <a:pt x="35" y="14"/>
                        <a:pt x="34" y="13"/>
                        <a:pt x="33" y="12"/>
                      </a:cubicBezTo>
                      <a:cubicBezTo>
                        <a:pt x="33" y="12"/>
                        <a:pt x="33" y="11"/>
                        <a:pt x="32" y="11"/>
                      </a:cubicBezTo>
                      <a:cubicBezTo>
                        <a:pt x="31" y="10"/>
                        <a:pt x="31" y="10"/>
                        <a:pt x="31" y="9"/>
                      </a:cubicBezTo>
                      <a:cubicBezTo>
                        <a:pt x="30" y="7"/>
                        <a:pt x="29" y="6"/>
                        <a:pt x="27" y="6"/>
                      </a:cubicBezTo>
                      <a:cubicBezTo>
                        <a:pt x="27" y="5"/>
                        <a:pt x="27" y="6"/>
                        <a:pt x="26" y="5"/>
                      </a:cubicBezTo>
                      <a:cubicBezTo>
                        <a:pt x="26" y="5"/>
                        <a:pt x="25" y="5"/>
                        <a:pt x="25" y="4"/>
                      </a:cubicBezTo>
                      <a:cubicBezTo>
                        <a:pt x="24" y="4"/>
                        <a:pt x="24" y="3"/>
                        <a:pt x="23" y="2"/>
                      </a:cubicBezTo>
                      <a:cubicBezTo>
                        <a:pt x="21" y="1"/>
                        <a:pt x="18" y="0"/>
                        <a:pt x="16" y="1"/>
                      </a:cubicBezTo>
                      <a:cubicBezTo>
                        <a:pt x="15" y="1"/>
                        <a:pt x="15" y="2"/>
                        <a:pt x="14" y="2"/>
                      </a:cubicBezTo>
                      <a:cubicBezTo>
                        <a:pt x="13" y="2"/>
                        <a:pt x="12" y="2"/>
                        <a:pt x="11" y="2"/>
                      </a:cubicBezTo>
                      <a:cubicBezTo>
                        <a:pt x="10" y="2"/>
                        <a:pt x="9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4"/>
                      </a:cubicBezTo>
                      <a:cubicBezTo>
                        <a:pt x="6" y="4"/>
                        <a:pt x="5" y="4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4" y="11"/>
                        <a:pt x="3" y="11"/>
                        <a:pt x="3" y="11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3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5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20"/>
                      </a:cubicBezTo>
                      <a:cubicBezTo>
                        <a:pt x="1" y="21"/>
                        <a:pt x="1" y="21"/>
                        <a:pt x="2" y="21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6"/>
                        <a:pt x="7" y="26"/>
                      </a:cubicBezTo>
                      <a:cubicBezTo>
                        <a:pt x="7" y="26"/>
                        <a:pt x="8" y="26"/>
                        <a:pt x="8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1" y="26"/>
                      </a:cubicBezTo>
                      <a:cubicBezTo>
                        <a:pt x="11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5"/>
                      </a:cubicBezTo>
                      <a:cubicBezTo>
                        <a:pt x="13" y="25"/>
                        <a:pt x="13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24"/>
                        <a:pt x="16" y="24"/>
                        <a:pt x="16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5"/>
                        <a:pt x="18" y="25"/>
                        <a:pt x="19" y="25"/>
                      </a:cubicBezTo>
                      <a:cubicBezTo>
                        <a:pt x="19" y="25"/>
                        <a:pt x="20" y="26"/>
                        <a:pt x="20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7"/>
                        <a:pt x="22" y="27"/>
                        <a:pt x="22" y="27"/>
                      </a:cubicBezTo>
                      <a:cubicBezTo>
                        <a:pt x="23" y="26"/>
                        <a:pt x="23" y="26"/>
                        <a:pt x="24" y="26"/>
                      </a:cubicBezTo>
                      <a:cubicBezTo>
                        <a:pt x="25" y="26"/>
                        <a:pt x="25" y="26"/>
                        <a:pt x="26" y="27"/>
                      </a:cubicBezTo>
                      <a:cubicBezTo>
                        <a:pt x="26" y="28"/>
                        <a:pt x="26" y="29"/>
                        <a:pt x="25" y="29"/>
                      </a:cubicBezTo>
                      <a:cubicBezTo>
                        <a:pt x="24" y="30"/>
                        <a:pt x="24" y="30"/>
                        <a:pt x="23" y="30"/>
                      </a:cubicBezTo>
                      <a:cubicBezTo>
                        <a:pt x="23" y="30"/>
                        <a:pt x="22" y="30"/>
                        <a:pt x="22" y="29"/>
                      </a:cubicBezTo>
                      <a:cubicBezTo>
                        <a:pt x="21" y="29"/>
                        <a:pt x="21" y="29"/>
                        <a:pt x="21" y="28"/>
                      </a:cubicBezTo>
                      <a:cubicBezTo>
                        <a:pt x="20" y="28"/>
                        <a:pt x="20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7" y="28"/>
                        <a:pt x="17" y="27"/>
                        <a:pt x="16" y="28"/>
                      </a:cubicBezTo>
                      <a:cubicBezTo>
                        <a:pt x="16" y="28"/>
                        <a:pt x="15" y="28"/>
                        <a:pt x="15" y="28"/>
                      </a:cubicBezTo>
                      <a:cubicBezTo>
                        <a:pt x="14" y="28"/>
                        <a:pt x="14" y="28"/>
                        <a:pt x="13" y="28"/>
                      </a:cubicBezTo>
                      <a:cubicBezTo>
                        <a:pt x="13" y="29"/>
                        <a:pt x="13" y="29"/>
                        <a:pt x="12" y="29"/>
                      </a:cubicBezTo>
                      <a:cubicBezTo>
                        <a:pt x="12" y="29"/>
                        <a:pt x="12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9" y="30"/>
                        <a:pt x="9" y="29"/>
                        <a:pt x="9" y="30"/>
                      </a:cubicBezTo>
                      <a:cubicBezTo>
                        <a:pt x="8" y="30"/>
                        <a:pt x="8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6" y="30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0"/>
                        <a:pt x="5" y="30"/>
                        <a:pt x="4" y="30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3" y="31"/>
                        <a:pt x="2" y="32"/>
                        <a:pt x="2" y="32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3" y="33"/>
                        <a:pt x="2" y="33"/>
                        <a:pt x="2" y="33"/>
                      </a:cubicBezTo>
                      <a:cubicBezTo>
                        <a:pt x="2" y="34"/>
                        <a:pt x="3" y="34"/>
                        <a:pt x="2" y="34"/>
                      </a:cubicBezTo>
                      <a:cubicBezTo>
                        <a:pt x="2" y="35"/>
                        <a:pt x="2" y="34"/>
                        <a:pt x="3" y="35"/>
                      </a:cubicBezTo>
                      <a:cubicBezTo>
                        <a:pt x="3" y="35"/>
                        <a:pt x="2" y="35"/>
                        <a:pt x="3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4" y="37"/>
                        <a:pt x="5" y="36"/>
                        <a:pt x="5" y="37"/>
                      </a:cubicBezTo>
                      <a:cubicBezTo>
                        <a:pt x="6" y="37"/>
                        <a:pt x="6" y="36"/>
                        <a:pt x="7" y="36"/>
                      </a:cubicBezTo>
                      <a:cubicBezTo>
                        <a:pt x="7" y="36"/>
                        <a:pt x="7" y="36"/>
                        <a:pt x="8" y="36"/>
                      </a:cubicBezTo>
                      <a:cubicBezTo>
                        <a:pt x="8" y="36"/>
                        <a:pt x="9" y="36"/>
                        <a:pt x="10" y="36"/>
                      </a:cubicBezTo>
                      <a:cubicBezTo>
                        <a:pt x="11" y="36"/>
                        <a:pt x="11" y="36"/>
                        <a:pt x="12" y="36"/>
                      </a:cubicBezTo>
                      <a:cubicBezTo>
                        <a:pt x="12" y="36"/>
                        <a:pt x="13" y="36"/>
                        <a:pt x="14" y="36"/>
                      </a:cubicBezTo>
                      <a:cubicBezTo>
                        <a:pt x="14" y="36"/>
                        <a:pt x="15" y="37"/>
                        <a:pt x="15" y="36"/>
                      </a:cubicBezTo>
                      <a:cubicBezTo>
                        <a:pt x="16" y="36"/>
                        <a:pt x="17" y="36"/>
                        <a:pt x="17" y="36"/>
                      </a:cubicBezTo>
                      <a:cubicBezTo>
                        <a:pt x="17" y="36"/>
                        <a:pt x="26" y="35"/>
                        <a:pt x="27" y="35"/>
                      </a:cubicBezTo>
                      <a:cubicBezTo>
                        <a:pt x="27" y="35"/>
                        <a:pt x="28" y="35"/>
                        <a:pt x="28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0" y="36"/>
                        <a:pt x="31" y="37"/>
                        <a:pt x="31" y="37"/>
                      </a:cubicBezTo>
                      <a:cubicBezTo>
                        <a:pt x="31" y="37"/>
                        <a:pt x="32" y="36"/>
                        <a:pt x="32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3" y="36"/>
                        <a:pt x="34" y="36"/>
                        <a:pt x="34" y="36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6" y="37"/>
                        <a:pt x="36" y="37"/>
                      </a:cubicBezTo>
                      <a:cubicBezTo>
                        <a:pt x="37" y="37"/>
                        <a:pt x="38" y="36"/>
                        <a:pt x="38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40" y="37"/>
                        <a:pt x="40" y="37"/>
                      </a:cubicBezTo>
                      <a:cubicBezTo>
                        <a:pt x="40" y="37"/>
                        <a:pt x="41" y="37"/>
                        <a:pt x="41" y="37"/>
                      </a:cubicBezTo>
                      <a:cubicBezTo>
                        <a:pt x="41" y="37"/>
                        <a:pt x="43" y="37"/>
                        <a:pt x="43" y="37"/>
                      </a:cubicBezTo>
                      <a:cubicBezTo>
                        <a:pt x="44" y="36"/>
                        <a:pt x="44" y="36"/>
                        <a:pt x="45" y="36"/>
                      </a:cubicBezTo>
                      <a:cubicBezTo>
                        <a:pt x="45" y="36"/>
                        <a:pt x="46" y="36"/>
                        <a:pt x="46" y="36"/>
                      </a:cubicBezTo>
                      <a:cubicBezTo>
                        <a:pt x="46" y="36"/>
                        <a:pt x="46" y="36"/>
                        <a:pt x="46" y="36"/>
                      </a:cubicBezTo>
                      <a:cubicBezTo>
                        <a:pt x="45" y="29"/>
                        <a:pt x="47" y="32"/>
                        <a:pt x="44" y="29"/>
                      </a:cubicBezTo>
                      <a:cubicBezTo>
                        <a:pt x="44" y="28"/>
                        <a:pt x="43" y="29"/>
                        <a:pt x="42" y="28"/>
                      </a:cubicBezTo>
                      <a:cubicBezTo>
                        <a:pt x="42" y="28"/>
                        <a:pt x="41" y="27"/>
                        <a:pt x="41" y="26"/>
                      </a:cubicBezTo>
                      <a:cubicBezTo>
                        <a:pt x="40" y="26"/>
                        <a:pt x="40" y="22"/>
                        <a:pt x="40" y="2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2" name="Freeform 272"/>
                <p:cNvSpPr>
                  <a:spLocks/>
                </p:cNvSpPr>
                <p:nvPr/>
              </p:nvSpPr>
              <p:spPr bwMode="auto">
                <a:xfrm>
                  <a:off x="4130738" y="4693074"/>
                  <a:ext cx="127425" cy="96707"/>
                </a:xfrm>
                <a:custGeom>
                  <a:avLst/>
                  <a:gdLst/>
                  <a:ahLst/>
                  <a:cxnLst>
                    <a:cxn ang="0">
                      <a:pos x="56" y="28"/>
                    </a:cxn>
                    <a:cxn ang="0">
                      <a:pos x="55" y="25"/>
                    </a:cxn>
                    <a:cxn ang="0">
                      <a:pos x="53" y="22"/>
                    </a:cxn>
                    <a:cxn ang="0">
                      <a:pos x="55" y="18"/>
                    </a:cxn>
                    <a:cxn ang="0">
                      <a:pos x="50" y="13"/>
                    </a:cxn>
                    <a:cxn ang="0">
                      <a:pos x="48" y="8"/>
                    </a:cxn>
                    <a:cxn ang="0">
                      <a:pos x="46" y="0"/>
                    </a:cxn>
                    <a:cxn ang="0">
                      <a:pos x="37" y="3"/>
                    </a:cxn>
                    <a:cxn ang="0">
                      <a:pos x="35" y="4"/>
                    </a:cxn>
                    <a:cxn ang="0">
                      <a:pos x="30" y="3"/>
                    </a:cxn>
                    <a:cxn ang="0">
                      <a:pos x="28" y="1"/>
                    </a:cxn>
                    <a:cxn ang="0">
                      <a:pos x="23" y="2"/>
                    </a:cxn>
                    <a:cxn ang="0">
                      <a:pos x="20" y="1"/>
                    </a:cxn>
                    <a:cxn ang="0">
                      <a:pos x="16" y="1"/>
                    </a:cxn>
                    <a:cxn ang="0">
                      <a:pos x="13" y="2"/>
                    </a:cxn>
                    <a:cxn ang="0">
                      <a:pos x="9" y="0"/>
                    </a:cxn>
                    <a:cxn ang="0">
                      <a:pos x="7" y="1"/>
                    </a:cxn>
                    <a:cxn ang="0">
                      <a:pos x="8" y="6"/>
                    </a:cxn>
                    <a:cxn ang="0">
                      <a:pos x="6" y="9"/>
                    </a:cxn>
                    <a:cxn ang="0">
                      <a:pos x="2" y="11"/>
                    </a:cxn>
                    <a:cxn ang="0">
                      <a:pos x="1" y="12"/>
                    </a:cxn>
                    <a:cxn ang="0">
                      <a:pos x="0" y="14"/>
                    </a:cxn>
                    <a:cxn ang="0">
                      <a:pos x="3" y="17"/>
                    </a:cxn>
                    <a:cxn ang="0">
                      <a:pos x="5" y="19"/>
                    </a:cxn>
                    <a:cxn ang="0">
                      <a:pos x="8" y="21"/>
                    </a:cxn>
                    <a:cxn ang="0">
                      <a:pos x="12" y="27"/>
                    </a:cxn>
                    <a:cxn ang="0">
                      <a:pos x="15" y="27"/>
                    </a:cxn>
                    <a:cxn ang="0">
                      <a:pos x="18" y="23"/>
                    </a:cxn>
                    <a:cxn ang="0">
                      <a:pos x="23" y="20"/>
                    </a:cxn>
                    <a:cxn ang="0">
                      <a:pos x="30" y="21"/>
                    </a:cxn>
                    <a:cxn ang="0">
                      <a:pos x="32" y="24"/>
                    </a:cxn>
                    <a:cxn ang="0">
                      <a:pos x="33" y="26"/>
                    </a:cxn>
                    <a:cxn ang="0">
                      <a:pos x="35" y="32"/>
                    </a:cxn>
                    <a:cxn ang="0">
                      <a:pos x="40" y="32"/>
                    </a:cxn>
                    <a:cxn ang="0">
                      <a:pos x="43" y="35"/>
                    </a:cxn>
                    <a:cxn ang="0">
                      <a:pos x="43" y="40"/>
                    </a:cxn>
                    <a:cxn ang="0">
                      <a:pos x="44" y="42"/>
                    </a:cxn>
                    <a:cxn ang="0">
                      <a:pos x="47" y="41"/>
                    </a:cxn>
                    <a:cxn ang="0">
                      <a:pos x="50" y="40"/>
                    </a:cxn>
                    <a:cxn ang="0">
                      <a:pos x="54" y="37"/>
                    </a:cxn>
                    <a:cxn ang="0">
                      <a:pos x="53" y="35"/>
                    </a:cxn>
                    <a:cxn ang="0">
                      <a:pos x="56" y="33"/>
                    </a:cxn>
                    <a:cxn ang="0">
                      <a:pos x="56" y="31"/>
                    </a:cxn>
                  </a:cxnLst>
                  <a:rect l="0" t="0" r="r" b="b"/>
                  <a:pathLst>
                    <a:path w="57" h="43">
                      <a:moveTo>
                        <a:pt x="55" y="30"/>
                      </a:move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6" y="28"/>
                        <a:pt x="56" y="28"/>
                      </a:cubicBezTo>
                      <a:cubicBezTo>
                        <a:pt x="56" y="27"/>
                        <a:pt x="56" y="28"/>
                        <a:pt x="56" y="27"/>
                      </a:cubicBezTo>
                      <a:cubicBezTo>
                        <a:pt x="55" y="27"/>
                        <a:pt x="55" y="27"/>
                        <a:pt x="55" y="26"/>
                      </a:cubicBezTo>
                      <a:cubicBezTo>
                        <a:pt x="55" y="26"/>
                        <a:pt x="55" y="26"/>
                        <a:pt x="55" y="25"/>
                      </a:cubicBezTo>
                      <a:cubicBezTo>
                        <a:pt x="55" y="25"/>
                        <a:pt x="54" y="25"/>
                        <a:pt x="53" y="24"/>
                      </a:cubicBezTo>
                      <a:cubicBezTo>
                        <a:pt x="53" y="24"/>
                        <a:pt x="53" y="23"/>
                        <a:pt x="53" y="23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1"/>
                        <a:pt x="53" y="21"/>
                        <a:pt x="53" y="21"/>
                      </a:cubicBezTo>
                      <a:cubicBezTo>
                        <a:pt x="54" y="20"/>
                        <a:pt x="54" y="20"/>
                        <a:pt x="54" y="19"/>
                      </a:cubicBezTo>
                      <a:cubicBezTo>
                        <a:pt x="54" y="19"/>
                        <a:pt x="54" y="19"/>
                        <a:pt x="55" y="18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2" y="17"/>
                        <a:pt x="54" y="16"/>
                        <a:pt x="52" y="15"/>
                      </a:cubicBezTo>
                      <a:cubicBezTo>
                        <a:pt x="51" y="13"/>
                        <a:pt x="52" y="13"/>
                        <a:pt x="50" y="13"/>
                      </a:cubicBezTo>
                      <a:cubicBezTo>
                        <a:pt x="49" y="12"/>
                        <a:pt x="50" y="13"/>
                        <a:pt x="50" y="12"/>
                      </a:cubicBezTo>
                      <a:cubicBezTo>
                        <a:pt x="49" y="11"/>
                        <a:pt x="51" y="10"/>
                        <a:pt x="51" y="10"/>
                      </a:cubicBezTo>
                      <a:cubicBezTo>
                        <a:pt x="51" y="8"/>
                        <a:pt x="50" y="8"/>
                        <a:pt x="48" y="8"/>
                      </a:cubicBezTo>
                      <a:cubicBezTo>
                        <a:pt x="47" y="7"/>
                        <a:pt x="47" y="7"/>
                        <a:pt x="47" y="6"/>
                      </a:cubicBezTo>
                      <a:cubicBezTo>
                        <a:pt x="47" y="5"/>
                        <a:pt x="48" y="4"/>
                        <a:pt x="47" y="4"/>
                      </a:cubicBezTo>
                      <a:cubicBezTo>
                        <a:pt x="47" y="2"/>
                        <a:pt x="46" y="1"/>
                        <a:pt x="46" y="0"/>
                      </a:cubicBezTo>
                      <a:cubicBezTo>
                        <a:pt x="44" y="1"/>
                        <a:pt x="45" y="2"/>
                        <a:pt x="43" y="2"/>
                      </a:cubicBezTo>
                      <a:cubicBezTo>
                        <a:pt x="43" y="3"/>
                        <a:pt x="41" y="4"/>
                        <a:pt x="41" y="4"/>
                      </a:cubicBezTo>
                      <a:cubicBezTo>
                        <a:pt x="39" y="5"/>
                        <a:pt x="39" y="3"/>
                        <a:pt x="37" y="3"/>
                      </a:cubicBezTo>
                      <a:cubicBezTo>
                        <a:pt x="37" y="3"/>
                        <a:pt x="36" y="3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5" y="4"/>
                      </a:cubicBezTo>
                      <a:cubicBezTo>
                        <a:pt x="34" y="5"/>
                        <a:pt x="35" y="5"/>
                        <a:pt x="34" y="5"/>
                      </a:cubicBezTo>
                      <a:cubicBezTo>
                        <a:pt x="33" y="5"/>
                        <a:pt x="32" y="4"/>
                        <a:pt x="32" y="4"/>
                      </a:cubicBezTo>
                      <a:cubicBezTo>
                        <a:pt x="31" y="3"/>
                        <a:pt x="30" y="4"/>
                        <a:pt x="30" y="3"/>
                      </a:cubicBezTo>
                      <a:cubicBezTo>
                        <a:pt x="29" y="3"/>
                        <a:pt x="28" y="3"/>
                        <a:pt x="27" y="3"/>
                      </a:cubicBezTo>
                      <a:cubicBezTo>
                        <a:pt x="27" y="3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7" y="1"/>
                        <a:pt x="27" y="1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2"/>
                        <a:pt x="23" y="2"/>
                        <a:pt x="23" y="2"/>
                      </a:cubicBezTo>
                      <a:cubicBezTo>
                        <a:pt x="23" y="2"/>
                        <a:pt x="22" y="2"/>
                        <a:pt x="22" y="2"/>
                      </a:cubicBezTo>
                      <a:cubicBezTo>
                        <a:pt x="22" y="2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20" y="1"/>
                        <a:pt x="19" y="2"/>
                        <a:pt x="18" y="2"/>
                      </a:cubicBezTo>
                      <a:cubicBezTo>
                        <a:pt x="18" y="2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6" y="1"/>
                      </a:cubicBezTo>
                      <a:cubicBezTo>
                        <a:pt x="16" y="1"/>
                        <a:pt x="15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1"/>
                        <a:pt x="11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0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6" y="4"/>
                        <a:pt x="6" y="5"/>
                      </a:cubicBezTo>
                      <a:cubicBezTo>
                        <a:pt x="6" y="5"/>
                        <a:pt x="8" y="5"/>
                        <a:pt x="8" y="6"/>
                      </a:cubicBezTo>
                      <a:cubicBezTo>
                        <a:pt x="8" y="6"/>
                        <a:pt x="8" y="7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3" y="10"/>
                        <a:pt x="3" y="11"/>
                        <a:pt x="2" y="11"/>
                      </a:cubicBezTo>
                      <a:cubicBezTo>
                        <a:pt x="2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1" y="12"/>
                        <a:pt x="1" y="12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5"/>
                        <a:pt x="1" y="15"/>
                        <a:pt x="2" y="16"/>
                      </a:cubicBez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20"/>
                        <a:pt x="7" y="20"/>
                        <a:pt x="7" y="20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2"/>
                        <a:pt x="9" y="22"/>
                        <a:pt x="9" y="23"/>
                      </a:cubicBezTo>
                      <a:cubicBezTo>
                        <a:pt x="10" y="23"/>
                        <a:pt x="10" y="25"/>
                        <a:pt x="11" y="25"/>
                      </a:cubicBezTo>
                      <a:cubicBezTo>
                        <a:pt x="11" y="26"/>
                        <a:pt x="12" y="26"/>
                        <a:pt x="12" y="27"/>
                      </a:cubicBezTo>
                      <a:cubicBezTo>
                        <a:pt x="13" y="27"/>
                        <a:pt x="13" y="28"/>
                        <a:pt x="13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26"/>
                        <a:pt x="16" y="26"/>
                        <a:pt x="16" y="25"/>
                      </a:cubicBezTo>
                      <a:cubicBezTo>
                        <a:pt x="17" y="25"/>
                        <a:pt x="17" y="24"/>
                        <a:pt x="17" y="24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19" y="22"/>
                        <a:pt x="19" y="22"/>
                        <a:pt x="20" y="21"/>
                      </a:cubicBezTo>
                      <a:cubicBezTo>
                        <a:pt x="21" y="21"/>
                        <a:pt x="21" y="21"/>
                        <a:pt x="21" y="20"/>
                      </a:cubicBezTo>
                      <a:cubicBezTo>
                        <a:pt x="22" y="20"/>
                        <a:pt x="23" y="20"/>
                        <a:pt x="23" y="20"/>
                      </a:cubicBezTo>
                      <a:cubicBezTo>
                        <a:pt x="25" y="20"/>
                        <a:pt x="26" y="20"/>
                        <a:pt x="27" y="20"/>
                      </a:cubicBezTo>
                      <a:cubicBezTo>
                        <a:pt x="28" y="20"/>
                        <a:pt x="28" y="20"/>
                        <a:pt x="29" y="20"/>
                      </a:cubicBezTo>
                      <a:cubicBezTo>
                        <a:pt x="29" y="21"/>
                        <a:pt x="29" y="20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2"/>
                        <a:pt x="31" y="22"/>
                        <a:pt x="31" y="23"/>
                      </a:cubicBezTo>
                      <a:cubicBezTo>
                        <a:pt x="32" y="23"/>
                        <a:pt x="32" y="24"/>
                        <a:pt x="32" y="24"/>
                      </a:cubicBezTo>
                      <a:cubicBezTo>
                        <a:pt x="32" y="24"/>
                        <a:pt x="32" y="25"/>
                        <a:pt x="32" y="25"/>
                      </a:cubicBezTo>
                      <a:cubicBezTo>
                        <a:pt x="33" y="25"/>
                        <a:pt x="33" y="25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7"/>
                        <a:pt x="34" y="27"/>
                        <a:pt x="34" y="27"/>
                      </a:cubicBezTo>
                      <a:cubicBezTo>
                        <a:pt x="34" y="28"/>
                        <a:pt x="34" y="29"/>
                        <a:pt x="34" y="30"/>
                      </a:cubicBezTo>
                      <a:cubicBezTo>
                        <a:pt x="34" y="30"/>
                        <a:pt x="35" y="31"/>
                        <a:pt x="35" y="32"/>
                      </a:cubicBezTo>
                      <a:cubicBezTo>
                        <a:pt x="35" y="32"/>
                        <a:pt x="34" y="33"/>
                        <a:pt x="34" y="33"/>
                      </a:cubicBezTo>
                      <a:cubicBezTo>
                        <a:pt x="35" y="34"/>
                        <a:pt x="36" y="33"/>
                        <a:pt x="37" y="33"/>
                      </a:cubicBezTo>
                      <a:cubicBezTo>
                        <a:pt x="38" y="32"/>
                        <a:pt x="39" y="32"/>
                        <a:pt x="40" y="32"/>
                      </a:cubicBezTo>
                      <a:cubicBezTo>
                        <a:pt x="41" y="32"/>
                        <a:pt x="41" y="33"/>
                        <a:pt x="41" y="33"/>
                      </a:cubicBezTo>
                      <a:cubicBezTo>
                        <a:pt x="42" y="33"/>
                        <a:pt x="42" y="34"/>
                        <a:pt x="42" y="34"/>
                      </a:cubicBezTo>
                      <a:cubicBezTo>
                        <a:pt x="43" y="34"/>
                        <a:pt x="43" y="34"/>
                        <a:pt x="43" y="35"/>
                      </a:cubicBez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44" y="36"/>
                        <a:pt x="44" y="37"/>
                        <a:pt x="44" y="39"/>
                      </a:cubicBezTo>
                      <a:cubicBezTo>
                        <a:pt x="44" y="39"/>
                        <a:pt x="43" y="40"/>
                        <a:pt x="43" y="40"/>
                      </a:cubicBezTo>
                      <a:cubicBezTo>
                        <a:pt x="43" y="40"/>
                        <a:pt x="42" y="40"/>
                        <a:pt x="42" y="41"/>
                      </a:cubicBezTo>
                      <a:cubicBezTo>
                        <a:pt x="42" y="41"/>
                        <a:pt x="43" y="41"/>
                        <a:pt x="43" y="41"/>
                      </a:cubicBezTo>
                      <a:cubicBezTo>
                        <a:pt x="44" y="42"/>
                        <a:pt x="43" y="42"/>
                        <a:pt x="44" y="42"/>
                      </a:cubicBezTo>
                      <a:cubicBezTo>
                        <a:pt x="44" y="42"/>
                        <a:pt x="45" y="43"/>
                        <a:pt x="45" y="43"/>
                      </a:cubicBezTo>
                      <a:cubicBezTo>
                        <a:pt x="46" y="43"/>
                        <a:pt x="46" y="42"/>
                        <a:pt x="47" y="42"/>
                      </a:cubicBezTo>
                      <a:cubicBezTo>
                        <a:pt x="47" y="42"/>
                        <a:pt x="47" y="42"/>
                        <a:pt x="47" y="41"/>
                      </a:cubicBezTo>
                      <a:cubicBezTo>
                        <a:pt x="48" y="41"/>
                        <a:pt x="48" y="40"/>
                        <a:pt x="48" y="40"/>
                      </a:cubicBezTo>
                      <a:cubicBezTo>
                        <a:pt x="49" y="40"/>
                        <a:pt x="49" y="39"/>
                        <a:pt x="49" y="39"/>
                      </a:cubicBezTo>
                      <a:cubicBezTo>
                        <a:pt x="50" y="39"/>
                        <a:pt x="50" y="40"/>
                        <a:pt x="50" y="40"/>
                      </a:cubicBezTo>
                      <a:cubicBezTo>
                        <a:pt x="50" y="40"/>
                        <a:pt x="51" y="40"/>
                        <a:pt x="51" y="41"/>
                      </a:cubicBezTo>
                      <a:cubicBezTo>
                        <a:pt x="52" y="42"/>
                        <a:pt x="52" y="40"/>
                        <a:pt x="52" y="39"/>
                      </a:cubicBezTo>
                      <a:cubicBezTo>
                        <a:pt x="53" y="38"/>
                        <a:pt x="54" y="38"/>
                        <a:pt x="54" y="37"/>
                      </a:cubicBezTo>
                      <a:cubicBezTo>
                        <a:pt x="55" y="37"/>
                        <a:pt x="55" y="36"/>
                        <a:pt x="55" y="36"/>
                      </a:cubicBezTo>
                      <a:cubicBezTo>
                        <a:pt x="55" y="36"/>
                        <a:pt x="55" y="35"/>
                        <a:pt x="55" y="35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3" y="35"/>
                        <a:pt x="53" y="34"/>
                        <a:pt x="53" y="34"/>
                      </a:cubicBezTo>
                      <a:cubicBezTo>
                        <a:pt x="53" y="33"/>
                        <a:pt x="54" y="33"/>
                        <a:pt x="55" y="33"/>
                      </a:cubicBezTo>
                      <a:cubicBezTo>
                        <a:pt x="55" y="33"/>
                        <a:pt x="56" y="33"/>
                        <a:pt x="56" y="33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7" y="32"/>
                        <a:pt x="56" y="31"/>
                        <a:pt x="56" y="31"/>
                      </a:cubicBezTo>
                      <a:cubicBezTo>
                        <a:pt x="56" y="30"/>
                        <a:pt x="56" y="30"/>
                        <a:pt x="55" y="3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3" name="Freeform 273"/>
                <p:cNvSpPr>
                  <a:spLocks/>
                </p:cNvSpPr>
                <p:nvPr/>
              </p:nvSpPr>
              <p:spPr bwMode="auto">
                <a:xfrm>
                  <a:off x="4159182" y="4737445"/>
                  <a:ext cx="51198" cy="52335"/>
                </a:xfrm>
                <a:custGeom>
                  <a:avLst/>
                  <a:gdLst/>
                  <a:ahLst/>
                  <a:cxnLst>
                    <a:cxn ang="0">
                      <a:pos x="22" y="12"/>
                    </a:cxn>
                    <a:cxn ang="0">
                      <a:pos x="21" y="10"/>
                    </a:cxn>
                    <a:cxn ang="0">
                      <a:pos x="21" y="7"/>
                    </a:cxn>
                    <a:cxn ang="0">
                      <a:pos x="20" y="6"/>
                    </a:cxn>
                    <a:cxn ang="0">
                      <a:pos x="20" y="6"/>
                    </a:cxn>
                    <a:cxn ang="0">
                      <a:pos x="19" y="5"/>
                    </a:cxn>
                    <a:cxn ang="0">
                      <a:pos x="19" y="4"/>
                    </a:cxn>
                    <a:cxn ang="0">
                      <a:pos x="18" y="3"/>
                    </a:cxn>
                    <a:cxn ang="0">
                      <a:pos x="17" y="1"/>
                    </a:cxn>
                    <a:cxn ang="0">
                      <a:pos x="17" y="1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5" y="3"/>
                    </a:cxn>
                    <a:cxn ang="0">
                      <a:pos x="4" y="4"/>
                    </a:cxn>
                    <a:cxn ang="0">
                      <a:pos x="3" y="5"/>
                    </a:cxn>
                    <a:cxn ang="0">
                      <a:pos x="2" y="7"/>
                    </a:cxn>
                    <a:cxn ang="0">
                      <a:pos x="1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4" y="14"/>
                    </a:cxn>
                    <a:cxn ang="0">
                      <a:pos x="9" y="18"/>
                    </a:cxn>
                    <a:cxn ang="0">
                      <a:pos x="12" y="22"/>
                    </a:cxn>
                    <a:cxn ang="0">
                      <a:pos x="14" y="23"/>
                    </a:cxn>
                    <a:cxn ang="0">
                      <a:pos x="18" y="21"/>
                    </a:cxn>
                    <a:cxn ang="0">
                      <a:pos x="20" y="19"/>
                    </a:cxn>
                    <a:cxn ang="0">
                      <a:pos x="21" y="18"/>
                    </a:cxn>
                    <a:cxn ang="0">
                      <a:pos x="22" y="17"/>
                    </a:cxn>
                    <a:cxn ang="0">
                      <a:pos x="23" y="16"/>
                    </a:cxn>
                    <a:cxn ang="0">
                      <a:pos x="23" y="14"/>
                    </a:cxn>
                    <a:cxn ang="0">
                      <a:pos x="23" y="13"/>
                    </a:cxn>
                    <a:cxn ang="0">
                      <a:pos x="21" y="13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3" h="23">
                      <a:moveTo>
                        <a:pt x="22" y="12"/>
                      </a:moveTo>
                      <a:cubicBezTo>
                        <a:pt x="22" y="11"/>
                        <a:pt x="21" y="10"/>
                        <a:pt x="21" y="10"/>
                      </a:cubicBezTo>
                      <a:cubicBezTo>
                        <a:pt x="21" y="9"/>
                        <a:pt x="21" y="8"/>
                        <a:pt x="21" y="7"/>
                      </a:cubicBezTo>
                      <a:cubicBezTo>
                        <a:pt x="21" y="7"/>
                        <a:pt x="20" y="7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5"/>
                        <a:pt x="20" y="5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4"/>
                        <a:pt x="19" y="3"/>
                        <a:pt x="18" y="3"/>
                      </a:cubicBezTo>
                      <a:cubicBezTo>
                        <a:pt x="18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1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3" y="0"/>
                        <a:pt x="12" y="0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6" y="2"/>
                        <a:pt x="6" y="2"/>
                        <a:pt x="5" y="3"/>
                      </a:cubicBezTo>
                      <a:cubicBezTo>
                        <a:pt x="5" y="3"/>
                        <a:pt x="4" y="3"/>
                        <a:pt x="4" y="4"/>
                      </a:cubicBezTo>
                      <a:cubicBezTo>
                        <a:pt x="4" y="4"/>
                        <a:pt x="4" y="5"/>
                        <a:pt x="3" y="5"/>
                      </a:cubicBezTo>
                      <a:cubicBezTo>
                        <a:pt x="3" y="6"/>
                        <a:pt x="3" y="6"/>
                        <a:pt x="2" y="7"/>
                      </a:cubicBezTo>
                      <a:cubicBezTo>
                        <a:pt x="2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1" y="9"/>
                        <a:pt x="2" y="10"/>
                        <a:pt x="2" y="10"/>
                      </a:cubicBezTo>
                      <a:cubicBezTo>
                        <a:pt x="3" y="11"/>
                        <a:pt x="3" y="11"/>
                        <a:pt x="3" y="12"/>
                      </a:cubicBezTo>
                      <a:cubicBezTo>
                        <a:pt x="4" y="13"/>
                        <a:pt x="4" y="13"/>
                        <a:pt x="4" y="14"/>
                      </a:cubicBezTo>
                      <a:cubicBezTo>
                        <a:pt x="5" y="15"/>
                        <a:pt x="7" y="17"/>
                        <a:pt x="9" y="18"/>
                      </a:cubicBezTo>
                      <a:cubicBezTo>
                        <a:pt x="10" y="18"/>
                        <a:pt x="11" y="21"/>
                        <a:pt x="12" y="22"/>
                      </a:cubicBezTo>
                      <a:cubicBezTo>
                        <a:pt x="13" y="22"/>
                        <a:pt x="13" y="23"/>
                        <a:pt x="14" y="23"/>
                      </a:cubicBezTo>
                      <a:cubicBezTo>
                        <a:pt x="15" y="23"/>
                        <a:pt x="18" y="22"/>
                        <a:pt x="18" y="21"/>
                      </a:cubicBezTo>
                      <a:cubicBezTo>
                        <a:pt x="19" y="21"/>
                        <a:pt x="19" y="20"/>
                        <a:pt x="20" y="19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1" y="18"/>
                        <a:pt x="22" y="17"/>
                        <a:pt x="22" y="17"/>
                      </a:cubicBezTo>
                      <a:cubicBezTo>
                        <a:pt x="22" y="16"/>
                        <a:pt x="22" y="16"/>
                        <a:pt x="23" y="16"/>
                      </a:cubicBezTo>
                      <a:cubicBezTo>
                        <a:pt x="23" y="15"/>
                        <a:pt x="23" y="15"/>
                        <a:pt x="23" y="14"/>
                      </a:cubicBezTo>
                      <a:cubicBezTo>
                        <a:pt x="23" y="14"/>
                        <a:pt x="23" y="13"/>
                        <a:pt x="23" y="13"/>
                      </a:cubicBezTo>
                      <a:cubicBezTo>
                        <a:pt x="23" y="13"/>
                        <a:pt x="22" y="13"/>
                        <a:pt x="21" y="13"/>
                      </a:cubicBezTo>
                      <a:cubicBezTo>
                        <a:pt x="21" y="13"/>
                        <a:pt x="22" y="12"/>
                        <a:pt x="22" y="1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4" name="Freeform 274"/>
                <p:cNvSpPr>
                  <a:spLocks noEditPoints="1"/>
                </p:cNvSpPr>
                <p:nvPr/>
              </p:nvSpPr>
              <p:spPr bwMode="auto">
                <a:xfrm>
                  <a:off x="4191038" y="4753373"/>
                  <a:ext cx="73952" cy="8533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32" y="27"/>
                    </a:cxn>
                    <a:cxn ang="0">
                      <a:pos x="31" y="26"/>
                    </a:cxn>
                    <a:cxn ang="0">
                      <a:pos x="27" y="24"/>
                    </a:cxn>
                    <a:cxn ang="0">
                      <a:pos x="26" y="23"/>
                    </a:cxn>
                    <a:cxn ang="0">
                      <a:pos x="25" y="22"/>
                    </a:cxn>
                    <a:cxn ang="0">
                      <a:pos x="24" y="19"/>
                    </a:cxn>
                    <a:cxn ang="0">
                      <a:pos x="25" y="16"/>
                    </a:cxn>
                    <a:cxn ang="0">
                      <a:pos x="24" y="14"/>
                    </a:cxn>
                    <a:cxn ang="0">
                      <a:pos x="22" y="12"/>
                    </a:cxn>
                    <a:cxn ang="0">
                      <a:pos x="20" y="14"/>
                    </a:cxn>
                    <a:cxn ang="0">
                      <a:pos x="18" y="16"/>
                    </a:cxn>
                    <a:cxn ang="0">
                      <a:pos x="16" y="14"/>
                    </a:cxn>
                    <a:cxn ang="0">
                      <a:pos x="16" y="13"/>
                    </a:cxn>
                    <a:cxn ang="0">
                      <a:pos x="16" y="8"/>
                    </a:cxn>
                    <a:cxn ang="0">
                      <a:pos x="15" y="7"/>
                    </a:cxn>
                    <a:cxn ang="0">
                      <a:pos x="13" y="5"/>
                    </a:cxn>
                    <a:cxn ang="0">
                      <a:pos x="9" y="6"/>
                    </a:cxn>
                    <a:cxn ang="0">
                      <a:pos x="9" y="7"/>
                    </a:cxn>
                    <a:cxn ang="0">
                      <a:pos x="8" y="10"/>
                    </a:cxn>
                    <a:cxn ang="0">
                      <a:pos x="6" y="12"/>
                    </a:cxn>
                    <a:cxn ang="0">
                      <a:pos x="0" y="17"/>
                    </a:cxn>
                    <a:cxn ang="0">
                      <a:pos x="1" y="19"/>
                    </a:cxn>
                    <a:cxn ang="0">
                      <a:pos x="2" y="21"/>
                    </a:cxn>
                    <a:cxn ang="0">
                      <a:pos x="4" y="21"/>
                    </a:cxn>
                    <a:cxn ang="0">
                      <a:pos x="4" y="23"/>
                    </a:cxn>
                    <a:cxn ang="0">
                      <a:pos x="7" y="24"/>
                    </a:cxn>
                    <a:cxn ang="0">
                      <a:pos x="9" y="25"/>
                    </a:cxn>
                    <a:cxn ang="0">
                      <a:pos x="10" y="26"/>
                    </a:cxn>
                    <a:cxn ang="0">
                      <a:pos x="12" y="28"/>
                    </a:cxn>
                    <a:cxn ang="0">
                      <a:pos x="13" y="29"/>
                    </a:cxn>
                    <a:cxn ang="0">
                      <a:pos x="16" y="31"/>
                    </a:cxn>
                    <a:cxn ang="0">
                      <a:pos x="19" y="33"/>
                    </a:cxn>
                    <a:cxn ang="0">
                      <a:pos x="23" y="36"/>
                    </a:cxn>
                    <a:cxn ang="0">
                      <a:pos x="29" y="38"/>
                    </a:cxn>
                    <a:cxn ang="0">
                      <a:pos x="31" y="33"/>
                    </a:cxn>
                    <a:cxn ang="0">
                      <a:pos x="33" y="29"/>
                    </a:cxn>
                    <a:cxn ang="0">
                      <a:pos x="9" y="6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33" h="38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8" y="6"/>
                      </a:moveTo>
                      <a:cubicBezTo>
                        <a:pt x="8" y="6"/>
                        <a:pt x="7" y="6"/>
                        <a:pt x="7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moveTo>
                        <a:pt x="33" y="28"/>
                      </a:moveTo>
                      <a:cubicBezTo>
                        <a:pt x="33" y="28"/>
                        <a:pt x="33" y="27"/>
                        <a:pt x="32" y="27"/>
                      </a:cubicBezTo>
                      <a:cubicBezTo>
                        <a:pt x="32" y="27"/>
                        <a:pt x="32" y="27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0" y="25"/>
                        <a:pt x="29" y="25"/>
                        <a:pt x="28" y="25"/>
                      </a:cubicBezTo>
                      <a:cubicBezTo>
                        <a:pt x="28" y="25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6" y="24"/>
                        <a:pt x="26" y="23"/>
                        <a:pt x="26" y="23"/>
                      </a:cubicBezTo>
                      <a:cubicBezTo>
                        <a:pt x="26" y="23"/>
                        <a:pt x="26" y="23"/>
                        <a:pt x="25" y="23"/>
                      </a:cubicBezTo>
                      <a:cubicBezTo>
                        <a:pt x="25" y="23"/>
                        <a:pt x="25" y="22"/>
                        <a:pt x="25" y="22"/>
                      </a:cubicBezTo>
                      <a:cubicBezTo>
                        <a:pt x="25" y="22"/>
                        <a:pt x="25" y="21"/>
                        <a:pt x="25" y="21"/>
                      </a:cubicBezTo>
                      <a:cubicBezTo>
                        <a:pt x="24" y="20"/>
                        <a:pt x="24" y="20"/>
                        <a:pt x="24" y="19"/>
                      </a:cubicBezTo>
                      <a:cubicBezTo>
                        <a:pt x="24" y="19"/>
                        <a:pt x="25" y="19"/>
                        <a:pt x="25" y="18"/>
                      </a:cubicBezTo>
                      <a:cubicBezTo>
                        <a:pt x="25" y="17"/>
                        <a:pt x="25" y="17"/>
                        <a:pt x="25" y="16"/>
                      </a:cubicBezTo>
                      <a:cubicBezTo>
                        <a:pt x="25" y="15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4" y="14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3" y="13"/>
                        <a:pt x="23" y="12"/>
                        <a:pt x="22" y="12"/>
                      </a:cubicBezTo>
                      <a:cubicBezTo>
                        <a:pt x="22" y="12"/>
                        <a:pt x="22" y="13"/>
                        <a:pt x="21" y="13"/>
                      </a:cubicBezTo>
                      <a:cubicBezTo>
                        <a:pt x="21" y="13"/>
                        <a:pt x="21" y="14"/>
                        <a:pt x="20" y="14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15"/>
                        <a:pt x="19" y="16"/>
                        <a:pt x="18" y="16"/>
                      </a:cubicBezTo>
                      <a:cubicBezTo>
                        <a:pt x="18" y="16"/>
                        <a:pt x="17" y="15"/>
                        <a:pt x="17" y="15"/>
                      </a:cubicBezTo>
                      <a:cubicBezTo>
                        <a:pt x="16" y="15"/>
                        <a:pt x="17" y="15"/>
                        <a:pt x="16" y="14"/>
                      </a:cubicBezTo>
                      <a:cubicBezTo>
                        <a:pt x="16" y="14"/>
                        <a:pt x="15" y="14"/>
                        <a:pt x="15" y="14"/>
                      </a:cubicBezTo>
                      <a:cubicBezTo>
                        <a:pt x="15" y="13"/>
                        <a:pt x="16" y="13"/>
                        <a:pt x="16" y="13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7" y="10"/>
                        <a:pt x="17" y="9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5" y="7"/>
                      </a:cubicBezTo>
                      <a:cubicBezTo>
                        <a:pt x="15" y="7"/>
                        <a:pt x="15" y="6"/>
                        <a:pt x="14" y="6"/>
                      </a:cubicBezTo>
                      <a:cubicBezTo>
                        <a:pt x="14" y="6"/>
                        <a:pt x="14" y="5"/>
                        <a:pt x="13" y="5"/>
                      </a:cubicBezTo>
                      <a:cubicBezTo>
                        <a:pt x="12" y="5"/>
                        <a:pt x="11" y="5"/>
                        <a:pt x="10" y="6"/>
                      </a:cubicBezTo>
                      <a:cubicBezTo>
                        <a:pt x="10" y="6"/>
                        <a:pt x="10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8"/>
                        <a:pt x="9" y="8"/>
                        <a:pt x="9" y="9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8" y="10"/>
                        <a:pt x="7" y="11"/>
                        <a:pt x="7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4"/>
                        <a:pt x="4" y="14"/>
                      </a:cubicBezTo>
                      <a:cubicBezTo>
                        <a:pt x="3" y="15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8"/>
                        <a:pt x="1" y="19"/>
                      </a:cubicBezTo>
                      <a:cubicBezTo>
                        <a:pt x="1" y="19"/>
                        <a:pt x="1" y="19"/>
                        <a:pt x="1" y="20"/>
                      </a:cubicBezTo>
                      <a:cubicBezTo>
                        <a:pt x="1" y="20"/>
                        <a:pt x="2" y="21"/>
                        <a:pt x="2" y="21"/>
                      </a:cubicBezTo>
                      <a:cubicBezTo>
                        <a:pt x="3" y="21"/>
                        <a:pt x="4" y="20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3"/>
                        <a:pt x="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4"/>
                        <a:pt x="6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8" y="24"/>
                        <a:pt x="8" y="25"/>
                        <a:pt x="9" y="25"/>
                      </a:cubicBezTo>
                      <a:cubicBezTo>
                        <a:pt x="9" y="25"/>
                        <a:pt x="10" y="25"/>
                        <a:pt x="10" y="25"/>
                      </a:cubicBezTo>
                      <a:cubicBezTo>
                        <a:pt x="10" y="25"/>
                        <a:pt x="10" y="26"/>
                        <a:pt x="10" y="26"/>
                      </a:cubicBezTo>
                      <a:cubicBezTo>
                        <a:pt x="11" y="26"/>
                        <a:pt x="11" y="27"/>
                        <a:pt x="12" y="27"/>
                      </a:cubicBezTo>
                      <a:cubicBezTo>
                        <a:pt x="12" y="27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3" y="28"/>
                      </a:cubicBezTo>
                      <a:cubicBezTo>
                        <a:pt x="13" y="28"/>
                        <a:pt x="13" y="29"/>
                        <a:pt x="13" y="29"/>
                      </a:cubicBezTo>
                      <a:cubicBezTo>
                        <a:pt x="14" y="29"/>
                        <a:pt x="14" y="30"/>
                        <a:pt x="14" y="30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7" y="32"/>
                        <a:pt x="17" y="32"/>
                        <a:pt x="18" y="32"/>
                      </a:cubicBezTo>
                      <a:cubicBezTo>
                        <a:pt x="18" y="33"/>
                        <a:pt x="19" y="33"/>
                        <a:pt x="19" y="33"/>
                      </a:cubicBezTo>
                      <a:cubicBezTo>
                        <a:pt x="20" y="34"/>
                        <a:pt x="20" y="35"/>
                        <a:pt x="21" y="35"/>
                      </a:cubicBezTo>
                      <a:cubicBezTo>
                        <a:pt x="22" y="35"/>
                        <a:pt x="22" y="36"/>
                        <a:pt x="23" y="36"/>
                      </a:cubicBezTo>
                      <a:cubicBezTo>
                        <a:pt x="24" y="37"/>
                        <a:pt x="25" y="37"/>
                        <a:pt x="26" y="37"/>
                      </a:cubicBezTo>
                      <a:cubicBezTo>
                        <a:pt x="27" y="37"/>
                        <a:pt x="28" y="38"/>
                        <a:pt x="29" y="38"/>
                      </a:cubicBezTo>
                      <a:cubicBezTo>
                        <a:pt x="29" y="38"/>
                        <a:pt x="31" y="38"/>
                        <a:pt x="31" y="38"/>
                      </a:cubicBezTo>
                      <a:cubicBezTo>
                        <a:pt x="31" y="36"/>
                        <a:pt x="30" y="35"/>
                        <a:pt x="31" y="33"/>
                      </a:cubicBezTo>
                      <a:cubicBezTo>
                        <a:pt x="31" y="32"/>
                        <a:pt x="32" y="32"/>
                        <a:pt x="32" y="31"/>
                      </a:cubicBezTo>
                      <a:cubicBezTo>
                        <a:pt x="33" y="30"/>
                        <a:pt x="33" y="30"/>
                        <a:pt x="33" y="29"/>
                      </a:cubicBezTo>
                      <a:cubicBezTo>
                        <a:pt x="33" y="29"/>
                        <a:pt x="33" y="29"/>
                        <a:pt x="33" y="28"/>
                      </a:cubicBezTo>
                      <a:moveTo>
                        <a:pt x="9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9" y="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5" name="Freeform 275"/>
                <p:cNvSpPr>
                  <a:spLocks noEditPoints="1"/>
                </p:cNvSpPr>
                <p:nvPr/>
              </p:nvSpPr>
              <p:spPr bwMode="auto">
                <a:xfrm>
                  <a:off x="4230858" y="4724931"/>
                  <a:ext cx="118323" cy="116048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52" y="16"/>
                    </a:cxn>
                    <a:cxn ang="0">
                      <a:pos x="50" y="11"/>
                    </a:cxn>
                    <a:cxn ang="0">
                      <a:pos x="49" y="9"/>
                    </a:cxn>
                    <a:cxn ang="0">
                      <a:pos x="44" y="7"/>
                    </a:cxn>
                    <a:cxn ang="0">
                      <a:pos x="40" y="8"/>
                    </a:cxn>
                    <a:cxn ang="0">
                      <a:pos x="35" y="8"/>
                    </a:cxn>
                    <a:cxn ang="0">
                      <a:pos x="33" y="6"/>
                    </a:cxn>
                    <a:cxn ang="0">
                      <a:pos x="30" y="4"/>
                    </a:cxn>
                    <a:cxn ang="0">
                      <a:pos x="28" y="3"/>
                    </a:cxn>
                    <a:cxn ang="0">
                      <a:pos x="23" y="1"/>
                    </a:cxn>
                    <a:cxn ang="0">
                      <a:pos x="19" y="4"/>
                    </a:cxn>
                    <a:cxn ang="0">
                      <a:pos x="14" y="4"/>
                    </a:cxn>
                    <a:cxn ang="0">
                      <a:pos x="10" y="4"/>
                    </a:cxn>
                    <a:cxn ang="0">
                      <a:pos x="9" y="5"/>
                    </a:cxn>
                    <a:cxn ang="0">
                      <a:pos x="8" y="8"/>
                    </a:cxn>
                    <a:cxn ang="0">
                      <a:pos x="8" y="10"/>
                    </a:cxn>
                    <a:cxn ang="0">
                      <a:pos x="10" y="12"/>
                    </a:cxn>
                    <a:cxn ang="0">
                      <a:pos x="11" y="14"/>
                    </a:cxn>
                    <a:cxn ang="0">
                      <a:pos x="10" y="16"/>
                    </a:cxn>
                    <a:cxn ang="0">
                      <a:pos x="11" y="18"/>
                    </a:cxn>
                    <a:cxn ang="0">
                      <a:pos x="11" y="19"/>
                    </a:cxn>
                    <a:cxn ang="0">
                      <a:pos x="8" y="20"/>
                    </a:cxn>
                    <a:cxn ang="0">
                      <a:pos x="10" y="21"/>
                    </a:cxn>
                    <a:cxn ang="0">
                      <a:pos x="9" y="23"/>
                    </a:cxn>
                    <a:cxn ang="0">
                      <a:pos x="7" y="27"/>
                    </a:cxn>
                    <a:cxn ang="0">
                      <a:pos x="7" y="29"/>
                    </a:cxn>
                    <a:cxn ang="0">
                      <a:pos x="6" y="32"/>
                    </a:cxn>
                    <a:cxn ang="0">
                      <a:pos x="7" y="35"/>
                    </a:cxn>
                    <a:cxn ang="0">
                      <a:pos x="8" y="36"/>
                    </a:cxn>
                    <a:cxn ang="0">
                      <a:pos x="9" y="37"/>
                    </a:cxn>
                    <a:cxn ang="0">
                      <a:pos x="13" y="39"/>
                    </a:cxn>
                    <a:cxn ang="0">
                      <a:pos x="14" y="40"/>
                    </a:cxn>
                    <a:cxn ang="0">
                      <a:pos x="15" y="42"/>
                    </a:cxn>
                    <a:cxn ang="0">
                      <a:pos x="13" y="46"/>
                    </a:cxn>
                    <a:cxn ang="0">
                      <a:pos x="13" y="51"/>
                    </a:cxn>
                    <a:cxn ang="0">
                      <a:pos x="15" y="51"/>
                    </a:cxn>
                    <a:cxn ang="0">
                      <a:pos x="17" y="50"/>
                    </a:cxn>
                    <a:cxn ang="0">
                      <a:pos x="20" y="49"/>
                    </a:cxn>
                    <a:cxn ang="0">
                      <a:pos x="23" y="48"/>
                    </a:cxn>
                    <a:cxn ang="0">
                      <a:pos x="28" y="46"/>
                    </a:cxn>
                    <a:cxn ang="0">
                      <a:pos x="32" y="45"/>
                    </a:cxn>
                    <a:cxn ang="0">
                      <a:pos x="37" y="45"/>
                    </a:cxn>
                    <a:cxn ang="0">
                      <a:pos x="41" y="45"/>
                    </a:cxn>
                    <a:cxn ang="0">
                      <a:pos x="50" y="45"/>
                    </a:cxn>
                    <a:cxn ang="0">
                      <a:pos x="49" y="41"/>
                    </a:cxn>
                    <a:cxn ang="0">
                      <a:pos x="49" y="39"/>
                    </a:cxn>
                    <a:cxn ang="0">
                      <a:pos x="48" y="37"/>
                    </a:cxn>
                    <a:cxn ang="0">
                      <a:pos x="48" y="31"/>
                    </a:cxn>
                    <a:cxn ang="0">
                      <a:pos x="49" y="29"/>
                    </a:cxn>
                    <a:cxn ang="0">
                      <a:pos x="51" y="24"/>
                    </a:cxn>
                    <a:cxn ang="0">
                      <a:pos x="52" y="21"/>
                    </a:cxn>
                    <a:cxn ang="0">
                      <a:pos x="6" y="27"/>
                    </a:cxn>
                    <a:cxn ang="0">
                      <a:pos x="6" y="27"/>
                    </a:cxn>
                    <a:cxn ang="0">
                      <a:pos x="7" y="27"/>
                    </a:cxn>
                  </a:cxnLst>
                  <a:rect l="0" t="0" r="r" b="b"/>
                  <a:pathLst>
                    <a:path w="53" h="52">
                      <a:moveTo>
                        <a:pt x="0" y="29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moveTo>
                        <a:pt x="7" y="1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moveTo>
                        <a:pt x="52" y="16"/>
                      </a:moveTo>
                      <a:cubicBezTo>
                        <a:pt x="52" y="15"/>
                        <a:pt x="51" y="14"/>
                        <a:pt x="50" y="13"/>
                      </a:cubicBezTo>
                      <a:cubicBezTo>
                        <a:pt x="50" y="12"/>
                        <a:pt x="50" y="12"/>
                        <a:pt x="50" y="11"/>
                      </a:cubicBezTo>
                      <a:cubicBezTo>
                        <a:pt x="50" y="11"/>
                        <a:pt x="50" y="10"/>
                        <a:pt x="50" y="10"/>
                      </a:cubicBezTo>
                      <a:cubicBezTo>
                        <a:pt x="49" y="10"/>
                        <a:pt x="49" y="9"/>
                        <a:pt x="49" y="9"/>
                      </a:cubicBezTo>
                      <a:cubicBezTo>
                        <a:pt x="49" y="9"/>
                        <a:pt x="48" y="8"/>
                        <a:pt x="48" y="8"/>
                      </a:cubicBezTo>
                      <a:cubicBezTo>
                        <a:pt x="47" y="8"/>
                        <a:pt x="46" y="8"/>
                        <a:pt x="44" y="7"/>
                      </a:cubicBezTo>
                      <a:cubicBezTo>
                        <a:pt x="44" y="7"/>
                        <a:pt x="43" y="7"/>
                        <a:pt x="42" y="7"/>
                      </a:cubicBezTo>
                      <a:cubicBezTo>
                        <a:pt x="41" y="7"/>
                        <a:pt x="41" y="8"/>
                        <a:pt x="40" y="8"/>
                      </a:cubicBezTo>
                      <a:cubicBezTo>
                        <a:pt x="40" y="9"/>
                        <a:pt x="39" y="9"/>
                        <a:pt x="38" y="9"/>
                      </a:cubicBezTo>
                      <a:cubicBezTo>
                        <a:pt x="37" y="10"/>
                        <a:pt x="35" y="10"/>
                        <a:pt x="35" y="8"/>
                      </a:cubicBezTo>
                      <a:cubicBezTo>
                        <a:pt x="35" y="8"/>
                        <a:pt x="34" y="8"/>
                        <a:pt x="34" y="8"/>
                      </a:cubicBezTo>
                      <a:cubicBezTo>
                        <a:pt x="33" y="7"/>
                        <a:pt x="34" y="7"/>
                        <a:pt x="33" y="6"/>
                      </a:cubicBezTo>
                      <a:cubicBezTo>
                        <a:pt x="32" y="6"/>
                        <a:pt x="33" y="5"/>
                        <a:pt x="32" y="4"/>
                      </a:cubicBezTo>
                      <a:cubicBezTo>
                        <a:pt x="31" y="4"/>
                        <a:pt x="30" y="4"/>
                        <a:pt x="30" y="4"/>
                      </a:cubicBezTo>
                      <a:cubicBezTo>
                        <a:pt x="29" y="4"/>
                        <a:pt x="29" y="4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4"/>
                        <a:pt x="24" y="5"/>
                        <a:pt x="24" y="4"/>
                      </a:cubicBezTo>
                      <a:cubicBezTo>
                        <a:pt x="23" y="3"/>
                        <a:pt x="24" y="1"/>
                        <a:pt x="23" y="1"/>
                      </a:cubicBezTo>
                      <a:cubicBezTo>
                        <a:pt x="22" y="0"/>
                        <a:pt x="21" y="1"/>
                        <a:pt x="20" y="1"/>
                      </a:cubicBezTo>
                      <a:cubicBezTo>
                        <a:pt x="20" y="2"/>
                        <a:pt x="20" y="3"/>
                        <a:pt x="19" y="4"/>
                      </a:cubicBezTo>
                      <a:cubicBezTo>
                        <a:pt x="19" y="4"/>
                        <a:pt x="17" y="5"/>
                        <a:pt x="17" y="5"/>
                      </a:cubicBezTo>
                      <a:cubicBezTo>
                        <a:pt x="16" y="5"/>
                        <a:pt x="15" y="4"/>
                        <a:pt x="14" y="4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8" y="7"/>
                      </a:cubicBezTo>
                      <a:cubicBezTo>
                        <a:pt x="8" y="7"/>
                        <a:pt x="8" y="7"/>
                        <a:pt x="8" y="8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9"/>
                        <a:pt x="8" y="10"/>
                        <a:pt x="8" y="10"/>
                      </a:cubicBezTo>
                      <a:cubicBezTo>
                        <a:pt x="9" y="11"/>
                        <a:pt x="10" y="11"/>
                        <a:pt x="10" y="11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3"/>
                        <a:pt x="10" y="13"/>
                        <a:pt x="11" y="13"/>
                      </a:cubicBezTo>
                      <a:cubicBezTo>
                        <a:pt x="11" y="14"/>
                        <a:pt x="11" y="13"/>
                        <a:pt x="11" y="14"/>
                      </a:cubicBezTo>
                      <a:cubicBezTo>
                        <a:pt x="11" y="14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1" y="16"/>
                        <a:pt x="11" y="17"/>
                      </a:cubicBezTo>
                      <a:cubicBezTo>
                        <a:pt x="11" y="17"/>
                        <a:pt x="12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0" y="19"/>
                        <a:pt x="10" y="19"/>
                      </a:cubicBezTo>
                      <a:cubicBezTo>
                        <a:pt x="9" y="19"/>
                        <a:pt x="8" y="19"/>
                        <a:pt x="8" y="20"/>
                      </a:cubicBezTo>
                      <a:cubicBezTo>
                        <a:pt x="8" y="20"/>
                        <a:pt x="8" y="21"/>
                        <a:pt x="8" y="21"/>
                      </a:cubicBezTo>
                      <a:cubicBezTo>
                        <a:pt x="9" y="21"/>
                        <a:pt x="9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9" y="23"/>
                      </a:cubicBezTo>
                      <a:cubicBezTo>
                        <a:pt x="9" y="24"/>
                        <a:pt x="8" y="24"/>
                        <a:pt x="7" y="25"/>
                      </a:cubicBezTo>
                      <a:cubicBezTo>
                        <a:pt x="7" y="26"/>
                        <a:pt x="7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7" y="28"/>
                        <a:pt x="7" y="29"/>
                      </a:cubicBezTo>
                      <a:cubicBezTo>
                        <a:pt x="7" y="30"/>
                        <a:pt x="7" y="30"/>
                        <a:pt x="7" y="31"/>
                      </a:cubicBezTo>
                      <a:cubicBezTo>
                        <a:pt x="7" y="32"/>
                        <a:pt x="6" y="32"/>
                        <a:pt x="6" y="32"/>
                      </a:cubicBezTo>
                      <a:cubicBezTo>
                        <a:pt x="6" y="33"/>
                        <a:pt x="6" y="33"/>
                        <a:pt x="7" y="34"/>
                      </a:cubicBezTo>
                      <a:cubicBezTo>
                        <a:pt x="7" y="34"/>
                        <a:pt x="7" y="35"/>
                        <a:pt x="7" y="35"/>
                      </a:cubicBezTo>
                      <a:cubicBezTo>
                        <a:pt x="7" y="35"/>
                        <a:pt x="7" y="36"/>
                        <a:pt x="7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8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10" y="38"/>
                        <a:pt x="10" y="38"/>
                      </a:cubicBezTo>
                      <a:cubicBezTo>
                        <a:pt x="11" y="38"/>
                        <a:pt x="12" y="38"/>
                        <a:pt x="13" y="39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5" y="40"/>
                        <a:pt x="15" y="41"/>
                        <a:pt x="15" y="41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3"/>
                        <a:pt x="15" y="43"/>
                        <a:pt x="14" y="44"/>
                      </a:cubicBezTo>
                      <a:cubicBezTo>
                        <a:pt x="14" y="45"/>
                        <a:pt x="13" y="45"/>
                        <a:pt x="13" y="46"/>
                      </a:cubicBezTo>
                      <a:cubicBezTo>
                        <a:pt x="12" y="48"/>
                        <a:pt x="13" y="49"/>
                        <a:pt x="13" y="51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3" y="51"/>
                        <a:pt x="14" y="51"/>
                        <a:pt x="14" y="52"/>
                      </a:cubicBezTo>
                      <a:cubicBezTo>
                        <a:pt x="15" y="52"/>
                        <a:pt x="14" y="52"/>
                        <a:pt x="15" y="51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8" y="50"/>
                        <a:pt x="18" y="49"/>
                        <a:pt x="18" y="49"/>
                      </a:cubicBezTo>
                      <a:cubicBezTo>
                        <a:pt x="19" y="49"/>
                        <a:pt x="19" y="49"/>
                        <a:pt x="20" y="49"/>
                      </a:cubicBezTo>
                      <a:cubicBezTo>
                        <a:pt x="20" y="49"/>
                        <a:pt x="21" y="49"/>
                        <a:pt x="21" y="49"/>
                      </a:cubicBezTo>
                      <a:cubicBezTo>
                        <a:pt x="22" y="48"/>
                        <a:pt x="22" y="48"/>
                        <a:pt x="23" y="48"/>
                      </a:cubicBezTo>
                      <a:cubicBezTo>
                        <a:pt x="24" y="48"/>
                        <a:pt x="25" y="47"/>
                        <a:pt x="26" y="47"/>
                      </a:cubicBezTo>
                      <a:cubicBezTo>
                        <a:pt x="27" y="46"/>
                        <a:pt x="27" y="46"/>
                        <a:pt x="28" y="46"/>
                      </a:cubicBezTo>
                      <a:cubicBezTo>
                        <a:pt x="29" y="46"/>
                        <a:pt x="29" y="45"/>
                        <a:pt x="30" y="45"/>
                      </a:cubicBezTo>
                      <a:cubicBezTo>
                        <a:pt x="31" y="45"/>
                        <a:pt x="31" y="45"/>
                        <a:pt x="32" y="45"/>
                      </a:cubicBezTo>
                      <a:cubicBezTo>
                        <a:pt x="33" y="45"/>
                        <a:pt x="34" y="45"/>
                        <a:pt x="35" y="45"/>
                      </a:cubicBezTo>
                      <a:cubicBezTo>
                        <a:pt x="36" y="45"/>
                        <a:pt x="37" y="45"/>
                        <a:pt x="37" y="45"/>
                      </a:cubicBezTo>
                      <a:cubicBezTo>
                        <a:pt x="38" y="45"/>
                        <a:pt x="39" y="45"/>
                        <a:pt x="40" y="45"/>
                      </a:cubicBezTo>
                      <a:cubicBezTo>
                        <a:pt x="40" y="45"/>
                        <a:pt x="41" y="45"/>
                        <a:pt x="41" y="45"/>
                      </a:cubicBezTo>
                      <a:cubicBezTo>
                        <a:pt x="43" y="45"/>
                        <a:pt x="44" y="46"/>
                        <a:pt x="46" y="46"/>
                      </a:cubicBezTo>
                      <a:cubicBezTo>
                        <a:pt x="47" y="45"/>
                        <a:pt x="50" y="45"/>
                        <a:pt x="50" y="45"/>
                      </a:cubicBezTo>
                      <a:cubicBezTo>
                        <a:pt x="51" y="44"/>
                        <a:pt x="51" y="43"/>
                        <a:pt x="51" y="42"/>
                      </a:cubicBezTo>
                      <a:cubicBezTo>
                        <a:pt x="51" y="42"/>
                        <a:pt x="50" y="42"/>
                        <a:pt x="49" y="41"/>
                      </a:cubicBezTo>
                      <a:cubicBezTo>
                        <a:pt x="49" y="41"/>
                        <a:pt x="49" y="40"/>
                        <a:pt x="49" y="40"/>
                      </a:cubicBezTo>
                      <a:cubicBezTo>
                        <a:pt x="49" y="40"/>
                        <a:pt x="49" y="39"/>
                        <a:pt x="49" y="39"/>
                      </a:cubicBezTo>
                      <a:cubicBezTo>
                        <a:pt x="49" y="39"/>
                        <a:pt x="49" y="38"/>
                        <a:pt x="49" y="38"/>
                      </a:cubicBezTo>
                      <a:cubicBezTo>
                        <a:pt x="48" y="38"/>
                        <a:pt x="48" y="38"/>
                        <a:pt x="48" y="37"/>
                      </a:cubicBezTo>
                      <a:cubicBezTo>
                        <a:pt x="48" y="37"/>
                        <a:pt x="47" y="36"/>
                        <a:pt x="47" y="35"/>
                      </a:cubicBezTo>
                      <a:cubicBezTo>
                        <a:pt x="47" y="34"/>
                        <a:pt x="47" y="32"/>
                        <a:pt x="48" y="31"/>
                      </a:cubicBezTo>
                      <a:cubicBezTo>
                        <a:pt x="48" y="31"/>
                        <a:pt x="49" y="30"/>
                        <a:pt x="49" y="30"/>
                      </a:cubicBezTo>
                      <a:cubicBezTo>
                        <a:pt x="49" y="30"/>
                        <a:pt x="49" y="29"/>
                        <a:pt x="49" y="29"/>
                      </a:cubicBezTo>
                      <a:cubicBezTo>
                        <a:pt x="49" y="29"/>
                        <a:pt x="49" y="28"/>
                        <a:pt x="49" y="28"/>
                      </a:cubicBezTo>
                      <a:cubicBezTo>
                        <a:pt x="49" y="27"/>
                        <a:pt x="49" y="25"/>
                        <a:pt x="51" y="24"/>
                      </a:cubicBezTo>
                      <a:cubicBezTo>
                        <a:pt x="50" y="25"/>
                        <a:pt x="51" y="23"/>
                        <a:pt x="51" y="23"/>
                      </a:cubicBezTo>
                      <a:cubicBezTo>
                        <a:pt x="52" y="22"/>
                        <a:pt x="52" y="22"/>
                        <a:pt x="52" y="21"/>
                      </a:cubicBezTo>
                      <a:cubicBezTo>
                        <a:pt x="53" y="19"/>
                        <a:pt x="53" y="17"/>
                        <a:pt x="52" y="16"/>
                      </a:cubicBezTo>
                      <a:moveTo>
                        <a:pt x="6" y="27"/>
                      </a:move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moveTo>
                        <a:pt x="7" y="27"/>
                      </a:move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6" name="Freeform 276"/>
                <p:cNvSpPr>
                  <a:spLocks noEditPoints="1"/>
                </p:cNvSpPr>
                <p:nvPr/>
              </p:nvSpPr>
              <p:spPr bwMode="auto">
                <a:xfrm>
                  <a:off x="4279780" y="4646427"/>
                  <a:ext cx="157006" cy="106946"/>
                </a:xfrm>
                <a:custGeom>
                  <a:avLst/>
                  <a:gdLst/>
                  <a:ahLst/>
                  <a:cxnLst>
                    <a:cxn ang="0">
                      <a:pos x="3" y="39"/>
                    </a:cxn>
                    <a:cxn ang="0">
                      <a:pos x="3" y="39"/>
                    </a:cxn>
                    <a:cxn ang="0">
                      <a:pos x="3" y="39"/>
                    </a:cxn>
                    <a:cxn ang="0">
                      <a:pos x="4" y="39"/>
                    </a:cxn>
                    <a:cxn ang="0">
                      <a:pos x="4" y="39"/>
                    </a:cxn>
                    <a:cxn ang="0">
                      <a:pos x="4" y="39"/>
                    </a:cxn>
                    <a:cxn ang="0">
                      <a:pos x="1" y="36"/>
                    </a:cxn>
                    <a:cxn ang="0">
                      <a:pos x="2" y="39"/>
                    </a:cxn>
                    <a:cxn ang="0">
                      <a:pos x="2" y="39"/>
                    </a:cxn>
                    <a:cxn ang="0">
                      <a:pos x="68" y="20"/>
                    </a:cxn>
                    <a:cxn ang="0">
                      <a:pos x="60" y="17"/>
                    </a:cxn>
                    <a:cxn ang="0">
                      <a:pos x="60" y="15"/>
                    </a:cxn>
                    <a:cxn ang="0">
                      <a:pos x="54" y="10"/>
                    </a:cxn>
                    <a:cxn ang="0">
                      <a:pos x="53" y="6"/>
                    </a:cxn>
                    <a:cxn ang="0">
                      <a:pos x="52" y="1"/>
                    </a:cxn>
                    <a:cxn ang="0">
                      <a:pos x="50" y="1"/>
                    </a:cxn>
                    <a:cxn ang="0">
                      <a:pos x="44" y="0"/>
                    </a:cxn>
                    <a:cxn ang="0">
                      <a:pos x="40" y="4"/>
                    </a:cxn>
                    <a:cxn ang="0">
                      <a:pos x="35" y="7"/>
                    </a:cxn>
                    <a:cxn ang="0">
                      <a:pos x="28" y="8"/>
                    </a:cxn>
                    <a:cxn ang="0">
                      <a:pos x="25" y="11"/>
                    </a:cxn>
                    <a:cxn ang="0">
                      <a:pos x="23" y="16"/>
                    </a:cxn>
                    <a:cxn ang="0">
                      <a:pos x="17" y="14"/>
                    </a:cxn>
                    <a:cxn ang="0">
                      <a:pos x="16" y="20"/>
                    </a:cxn>
                    <a:cxn ang="0">
                      <a:pos x="12" y="26"/>
                    </a:cxn>
                    <a:cxn ang="0">
                      <a:pos x="9" y="28"/>
                    </a:cxn>
                    <a:cxn ang="0">
                      <a:pos x="7" y="36"/>
                    </a:cxn>
                    <a:cxn ang="0">
                      <a:pos x="6" y="38"/>
                    </a:cxn>
                    <a:cxn ang="0">
                      <a:pos x="6" y="38"/>
                    </a:cxn>
                    <a:cxn ang="0">
                      <a:pos x="10" y="39"/>
                    </a:cxn>
                    <a:cxn ang="0">
                      <a:pos x="12" y="43"/>
                    </a:cxn>
                    <a:cxn ang="0">
                      <a:pos x="16" y="44"/>
                    </a:cxn>
                    <a:cxn ang="0">
                      <a:pos x="20" y="42"/>
                    </a:cxn>
                    <a:cxn ang="0">
                      <a:pos x="26" y="43"/>
                    </a:cxn>
                    <a:cxn ang="0">
                      <a:pos x="28" y="45"/>
                    </a:cxn>
                    <a:cxn ang="0">
                      <a:pos x="28" y="48"/>
                    </a:cxn>
                    <a:cxn ang="0">
                      <a:pos x="29" y="45"/>
                    </a:cxn>
                    <a:cxn ang="0">
                      <a:pos x="28" y="37"/>
                    </a:cxn>
                    <a:cxn ang="0">
                      <a:pos x="46" y="34"/>
                    </a:cxn>
                    <a:cxn ang="0">
                      <a:pos x="52" y="32"/>
                    </a:cxn>
                    <a:cxn ang="0">
                      <a:pos x="56" y="34"/>
                    </a:cxn>
                    <a:cxn ang="0">
                      <a:pos x="60" y="32"/>
                    </a:cxn>
                    <a:cxn ang="0">
                      <a:pos x="64" y="30"/>
                    </a:cxn>
                    <a:cxn ang="0">
                      <a:pos x="68" y="28"/>
                    </a:cxn>
                    <a:cxn ang="0">
                      <a:pos x="70" y="25"/>
                    </a:cxn>
                    <a:cxn ang="0">
                      <a:pos x="68" y="23"/>
                    </a:cxn>
                  </a:cxnLst>
                  <a:rect l="0" t="0" r="r" b="b"/>
                  <a:pathLst>
                    <a:path w="70" h="48">
                      <a:moveTo>
                        <a:pt x="3" y="39"/>
                      </a:move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moveTo>
                        <a:pt x="3" y="39"/>
                      </a:moveTo>
                      <a:cubicBezTo>
                        <a:pt x="3" y="39"/>
                        <a:pt x="2" y="39"/>
                        <a:pt x="2" y="39"/>
                      </a:cubicBezTo>
                      <a:cubicBezTo>
                        <a:pt x="2" y="39"/>
                        <a:pt x="3" y="39"/>
                        <a:pt x="3" y="39"/>
                      </a:cubicBezTo>
                      <a:moveTo>
                        <a:pt x="5" y="39"/>
                      </a:move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9"/>
                        <a:pt x="4" y="39"/>
                        <a:pt x="5" y="39"/>
                      </a:cubicBezTo>
                      <a:moveTo>
                        <a:pt x="4" y="39"/>
                      </a:move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moveTo>
                        <a:pt x="0" y="36"/>
                      </a:move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1" y="36"/>
                        <a:pt x="1" y="36"/>
                        <a:pt x="0" y="36"/>
                      </a:cubicBezTo>
                      <a:moveTo>
                        <a:pt x="2" y="39"/>
                      </a:move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moveTo>
                        <a:pt x="68" y="23"/>
                      </a:moveTo>
                      <a:cubicBezTo>
                        <a:pt x="67" y="23"/>
                        <a:pt x="69" y="21"/>
                        <a:pt x="68" y="20"/>
                      </a:cubicBezTo>
                      <a:cubicBezTo>
                        <a:pt x="67" y="19"/>
                        <a:pt x="65" y="20"/>
                        <a:pt x="64" y="20"/>
                      </a:cubicBezTo>
                      <a:cubicBezTo>
                        <a:pt x="62" y="20"/>
                        <a:pt x="61" y="19"/>
                        <a:pt x="60" y="17"/>
                      </a:cubicBezTo>
                      <a:cubicBezTo>
                        <a:pt x="60" y="17"/>
                        <a:pt x="58" y="16"/>
                        <a:pt x="58" y="16"/>
                      </a:cubicBezTo>
                      <a:cubicBezTo>
                        <a:pt x="58" y="15"/>
                        <a:pt x="60" y="15"/>
                        <a:pt x="60" y="15"/>
                      </a:cubicBezTo>
                      <a:cubicBezTo>
                        <a:pt x="61" y="12"/>
                        <a:pt x="55" y="12"/>
                        <a:pt x="54" y="11"/>
                      </a:cubicBezTo>
                      <a:cubicBezTo>
                        <a:pt x="54" y="10"/>
                        <a:pt x="55" y="10"/>
                        <a:pt x="54" y="10"/>
                      </a:cubicBezTo>
                      <a:cubicBezTo>
                        <a:pt x="54" y="9"/>
                        <a:pt x="54" y="9"/>
                        <a:pt x="53" y="8"/>
                      </a:cubicBezTo>
                      <a:cubicBezTo>
                        <a:pt x="53" y="8"/>
                        <a:pt x="53" y="7"/>
                        <a:pt x="53" y="6"/>
                      </a:cubicBezTo>
                      <a:cubicBezTo>
                        <a:pt x="52" y="5"/>
                        <a:pt x="52" y="4"/>
                        <a:pt x="52" y="3"/>
                      </a:cubicBezTo>
                      <a:cubicBezTo>
                        <a:pt x="52" y="2"/>
                        <a:pt x="52" y="1"/>
                        <a:pt x="52" y="1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1" y="1"/>
                        <a:pt x="51" y="1"/>
                        <a:pt x="50" y="1"/>
                      </a:cubicBezTo>
                      <a:cubicBezTo>
                        <a:pt x="49" y="1"/>
                        <a:pt x="48" y="1"/>
                        <a:pt x="48" y="1"/>
                      </a:cubicBezTo>
                      <a:cubicBezTo>
                        <a:pt x="46" y="1"/>
                        <a:pt x="46" y="0"/>
                        <a:pt x="44" y="0"/>
                      </a:cubicBezTo>
                      <a:cubicBezTo>
                        <a:pt x="44" y="0"/>
                        <a:pt x="42" y="1"/>
                        <a:pt x="42" y="1"/>
                      </a:cubicBezTo>
                      <a:cubicBezTo>
                        <a:pt x="41" y="2"/>
                        <a:pt x="41" y="3"/>
                        <a:pt x="40" y="4"/>
                      </a:cubicBezTo>
                      <a:cubicBezTo>
                        <a:pt x="39" y="4"/>
                        <a:pt x="36" y="4"/>
                        <a:pt x="35" y="5"/>
                      </a:cubicBezTo>
                      <a:cubicBezTo>
                        <a:pt x="35" y="6"/>
                        <a:pt x="36" y="7"/>
                        <a:pt x="35" y="7"/>
                      </a:cubicBezTo>
                      <a:cubicBezTo>
                        <a:pt x="34" y="8"/>
                        <a:pt x="34" y="8"/>
                        <a:pt x="33" y="8"/>
                      </a:cubicBezTo>
                      <a:cubicBezTo>
                        <a:pt x="31" y="8"/>
                        <a:pt x="29" y="8"/>
                        <a:pt x="28" y="8"/>
                      </a:cubicBezTo>
                      <a:cubicBezTo>
                        <a:pt x="28" y="9"/>
                        <a:pt x="29" y="10"/>
                        <a:pt x="28" y="11"/>
                      </a:cubicBezTo>
                      <a:cubicBezTo>
                        <a:pt x="28" y="11"/>
                        <a:pt x="25" y="11"/>
                        <a:pt x="25" y="11"/>
                      </a:cubicBezTo>
                      <a:cubicBezTo>
                        <a:pt x="24" y="12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6"/>
                      </a:cubicBezTo>
                      <a:cubicBezTo>
                        <a:pt x="22" y="16"/>
                        <a:pt x="22" y="15"/>
                        <a:pt x="21" y="15"/>
                      </a:cubicBezTo>
                      <a:cubicBezTo>
                        <a:pt x="20" y="15"/>
                        <a:pt x="18" y="14"/>
                        <a:pt x="17" y="14"/>
                      </a:cubicBezTo>
                      <a:cubicBezTo>
                        <a:pt x="17" y="15"/>
                        <a:pt x="17" y="16"/>
                        <a:pt x="17" y="17"/>
                      </a:cubicBezTo>
                      <a:cubicBezTo>
                        <a:pt x="16" y="18"/>
                        <a:pt x="16" y="19"/>
                        <a:pt x="16" y="20"/>
                      </a:cubicBezTo>
                      <a:cubicBezTo>
                        <a:pt x="15" y="22"/>
                        <a:pt x="16" y="23"/>
                        <a:pt x="14" y="24"/>
                      </a:cubicBezTo>
                      <a:cubicBezTo>
                        <a:pt x="14" y="24"/>
                        <a:pt x="13" y="25"/>
                        <a:pt x="12" y="26"/>
                      </a:cubicBezTo>
                      <a:cubicBezTo>
                        <a:pt x="12" y="26"/>
                        <a:pt x="11" y="26"/>
                        <a:pt x="11" y="26"/>
                      </a:cubicBezTo>
                      <a:cubicBezTo>
                        <a:pt x="9" y="26"/>
                        <a:pt x="9" y="27"/>
                        <a:pt x="9" y="28"/>
                      </a:cubicBezTo>
                      <a:cubicBezTo>
                        <a:pt x="9" y="30"/>
                        <a:pt x="9" y="31"/>
                        <a:pt x="7" y="33"/>
                      </a:cubicBezTo>
                      <a:cubicBezTo>
                        <a:pt x="7" y="34"/>
                        <a:pt x="8" y="35"/>
                        <a:pt x="7" y="36"/>
                      </a:cubicBezTo>
                      <a:cubicBezTo>
                        <a:pt x="7" y="36"/>
                        <a:pt x="7" y="37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7" y="39"/>
                        <a:pt x="7" y="39"/>
                        <a:pt x="8" y="39"/>
                      </a:cubicBezTo>
                      <a:cubicBezTo>
                        <a:pt x="8" y="39"/>
                        <a:pt x="9" y="39"/>
                        <a:pt x="10" y="39"/>
                      </a:cubicBezTo>
                      <a:cubicBezTo>
                        <a:pt x="11" y="40"/>
                        <a:pt x="10" y="41"/>
                        <a:pt x="11" y="41"/>
                      </a:cubicBezTo>
                      <a:cubicBezTo>
                        <a:pt x="12" y="42"/>
                        <a:pt x="11" y="42"/>
                        <a:pt x="12" y="43"/>
                      </a:cubicBezTo>
                      <a:cubicBezTo>
                        <a:pt x="12" y="43"/>
                        <a:pt x="13" y="43"/>
                        <a:pt x="13" y="43"/>
                      </a:cubicBezTo>
                      <a:cubicBezTo>
                        <a:pt x="13" y="45"/>
                        <a:pt x="15" y="45"/>
                        <a:pt x="16" y="44"/>
                      </a:cubicBezTo>
                      <a:cubicBezTo>
                        <a:pt x="17" y="44"/>
                        <a:pt x="18" y="44"/>
                        <a:pt x="18" y="43"/>
                      </a:cubicBezTo>
                      <a:cubicBezTo>
                        <a:pt x="19" y="43"/>
                        <a:pt x="19" y="42"/>
                        <a:pt x="20" y="42"/>
                      </a:cubicBezTo>
                      <a:cubicBezTo>
                        <a:pt x="21" y="42"/>
                        <a:pt x="22" y="42"/>
                        <a:pt x="22" y="42"/>
                      </a:cubicBezTo>
                      <a:cubicBezTo>
                        <a:pt x="24" y="43"/>
                        <a:pt x="25" y="43"/>
                        <a:pt x="26" y="43"/>
                      </a:cubicBezTo>
                      <a:cubicBezTo>
                        <a:pt x="26" y="43"/>
                        <a:pt x="27" y="44"/>
                        <a:pt x="27" y="44"/>
                      </a:cubicBezTo>
                      <a:cubicBezTo>
                        <a:pt x="27" y="44"/>
                        <a:pt x="27" y="45"/>
                        <a:pt x="28" y="45"/>
                      </a:cubicBezTo>
                      <a:cubicBezTo>
                        <a:pt x="28" y="45"/>
                        <a:pt x="28" y="46"/>
                        <a:pt x="28" y="46"/>
                      </a:cubicBezTo>
                      <a:cubicBezTo>
                        <a:pt x="28" y="47"/>
                        <a:pt x="28" y="47"/>
                        <a:pt x="28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9" y="47"/>
                        <a:pt x="29" y="46"/>
                        <a:pt x="29" y="45"/>
                      </a:cubicBezTo>
                      <a:cubicBezTo>
                        <a:pt x="29" y="44"/>
                        <a:pt x="29" y="38"/>
                        <a:pt x="29" y="38"/>
                      </a:cubicBezTo>
                      <a:cubicBezTo>
                        <a:pt x="29" y="37"/>
                        <a:pt x="28" y="37"/>
                        <a:pt x="28" y="37"/>
                      </a:cubicBezTo>
                      <a:cubicBezTo>
                        <a:pt x="28" y="36"/>
                        <a:pt x="28" y="35"/>
                        <a:pt x="28" y="34"/>
                      </a:cubicBezTo>
                      <a:cubicBezTo>
                        <a:pt x="30" y="34"/>
                        <a:pt x="45" y="33"/>
                        <a:pt x="46" y="34"/>
                      </a:cubicBezTo>
                      <a:cubicBezTo>
                        <a:pt x="47" y="34"/>
                        <a:pt x="47" y="33"/>
                        <a:pt x="49" y="32"/>
                      </a:cubicBezTo>
                      <a:cubicBezTo>
                        <a:pt x="50" y="32"/>
                        <a:pt x="51" y="32"/>
                        <a:pt x="52" y="32"/>
                      </a:cubicBezTo>
                      <a:cubicBezTo>
                        <a:pt x="53" y="32"/>
                        <a:pt x="53" y="33"/>
                        <a:pt x="54" y="34"/>
                      </a:cubicBezTo>
                      <a:cubicBezTo>
                        <a:pt x="54" y="34"/>
                        <a:pt x="56" y="34"/>
                        <a:pt x="56" y="34"/>
                      </a:cubicBezTo>
                      <a:cubicBezTo>
                        <a:pt x="57" y="34"/>
                        <a:pt x="58" y="34"/>
                        <a:pt x="59" y="34"/>
                      </a:cubicBezTo>
                      <a:cubicBezTo>
                        <a:pt x="60" y="33"/>
                        <a:pt x="59" y="32"/>
                        <a:pt x="60" y="32"/>
                      </a:cubicBezTo>
                      <a:cubicBezTo>
                        <a:pt x="60" y="31"/>
                        <a:pt x="61" y="30"/>
                        <a:pt x="61" y="30"/>
                      </a:cubicBezTo>
                      <a:cubicBezTo>
                        <a:pt x="62" y="30"/>
                        <a:pt x="63" y="30"/>
                        <a:pt x="64" y="30"/>
                      </a:cubicBezTo>
                      <a:cubicBezTo>
                        <a:pt x="65" y="30"/>
                        <a:pt x="66" y="30"/>
                        <a:pt x="66" y="30"/>
                      </a:cubicBezTo>
                      <a:cubicBezTo>
                        <a:pt x="67" y="30"/>
                        <a:pt x="67" y="29"/>
                        <a:pt x="68" y="28"/>
                      </a:cubicBezTo>
                      <a:cubicBezTo>
                        <a:pt x="68" y="28"/>
                        <a:pt x="68" y="27"/>
                        <a:pt x="69" y="27"/>
                      </a:cubicBezTo>
                      <a:cubicBezTo>
                        <a:pt x="70" y="26"/>
                        <a:pt x="69" y="26"/>
                        <a:pt x="70" y="25"/>
                      </a:cubicBezTo>
                      <a:cubicBezTo>
                        <a:pt x="70" y="24"/>
                        <a:pt x="70" y="24"/>
                        <a:pt x="70" y="24"/>
                      </a:cubicBezTo>
                      <a:cubicBezTo>
                        <a:pt x="69" y="24"/>
                        <a:pt x="68" y="24"/>
                        <a:pt x="68" y="2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7" name="Freeform 277"/>
                <p:cNvSpPr>
                  <a:spLocks/>
                </p:cNvSpPr>
                <p:nvPr/>
              </p:nvSpPr>
              <p:spPr bwMode="auto">
                <a:xfrm>
                  <a:off x="4336667" y="4718104"/>
                  <a:ext cx="77365" cy="113772"/>
                </a:xfrm>
                <a:custGeom>
                  <a:avLst/>
                  <a:gdLst/>
                  <a:ahLst/>
                  <a:cxnLst>
                    <a:cxn ang="0">
                      <a:pos x="35" y="41"/>
                    </a:cxn>
                    <a:cxn ang="0">
                      <a:pos x="33" y="39"/>
                    </a:cxn>
                    <a:cxn ang="0">
                      <a:pos x="33" y="38"/>
                    </a:cxn>
                    <a:cxn ang="0">
                      <a:pos x="32" y="37"/>
                    </a:cxn>
                    <a:cxn ang="0">
                      <a:pos x="31" y="36"/>
                    </a:cxn>
                    <a:cxn ang="0">
                      <a:pos x="30" y="34"/>
                    </a:cxn>
                    <a:cxn ang="0">
                      <a:pos x="30" y="31"/>
                    </a:cxn>
                    <a:cxn ang="0">
                      <a:pos x="30" y="30"/>
                    </a:cxn>
                    <a:cxn ang="0">
                      <a:pos x="30" y="27"/>
                    </a:cxn>
                    <a:cxn ang="0">
                      <a:pos x="30" y="18"/>
                    </a:cxn>
                    <a:cxn ang="0">
                      <a:pos x="30" y="14"/>
                    </a:cxn>
                    <a:cxn ang="0">
                      <a:pos x="28" y="12"/>
                    </a:cxn>
                    <a:cxn ang="0">
                      <a:pos x="28" y="9"/>
                    </a:cxn>
                    <a:cxn ang="0">
                      <a:pos x="29" y="8"/>
                    </a:cxn>
                    <a:cxn ang="0">
                      <a:pos x="27" y="6"/>
                    </a:cxn>
                    <a:cxn ang="0">
                      <a:pos x="25" y="3"/>
                    </a:cxn>
                    <a:cxn ang="0">
                      <a:pos x="28" y="0"/>
                    </a:cxn>
                    <a:cxn ang="0">
                      <a:pos x="27" y="0"/>
                    </a:cxn>
                    <a:cxn ang="0">
                      <a:pos x="24" y="0"/>
                    </a:cxn>
                    <a:cxn ang="0">
                      <a:pos x="21" y="2"/>
                    </a:cxn>
                    <a:cxn ang="0">
                      <a:pos x="3" y="2"/>
                    </a:cxn>
                    <a:cxn ang="0">
                      <a:pos x="3" y="5"/>
                    </a:cxn>
                    <a:cxn ang="0">
                      <a:pos x="4" y="6"/>
                    </a:cxn>
                    <a:cxn ang="0">
                      <a:pos x="4" y="13"/>
                    </a:cxn>
                    <a:cxn ang="0">
                      <a:pos x="3" y="16"/>
                    </a:cxn>
                    <a:cxn ang="0">
                      <a:pos x="3" y="16"/>
                    </a:cxn>
                    <a:cxn ang="0">
                      <a:pos x="5" y="19"/>
                    </a:cxn>
                    <a:cxn ang="0">
                      <a:pos x="5" y="24"/>
                    </a:cxn>
                    <a:cxn ang="0">
                      <a:pos x="4" y="26"/>
                    </a:cxn>
                    <a:cxn ang="0">
                      <a:pos x="4" y="27"/>
                    </a:cxn>
                    <a:cxn ang="0">
                      <a:pos x="2" y="31"/>
                    </a:cxn>
                    <a:cxn ang="0">
                      <a:pos x="2" y="32"/>
                    </a:cxn>
                    <a:cxn ang="0">
                      <a:pos x="2" y="33"/>
                    </a:cxn>
                    <a:cxn ang="0">
                      <a:pos x="1" y="34"/>
                    </a:cxn>
                    <a:cxn ang="0">
                      <a:pos x="0" y="38"/>
                    </a:cxn>
                    <a:cxn ang="0">
                      <a:pos x="1" y="40"/>
                    </a:cxn>
                    <a:cxn ang="0">
                      <a:pos x="2" y="41"/>
                    </a:cxn>
                    <a:cxn ang="0">
                      <a:pos x="2" y="42"/>
                    </a:cxn>
                    <a:cxn ang="0">
                      <a:pos x="2" y="43"/>
                    </a:cxn>
                    <a:cxn ang="0">
                      <a:pos x="2" y="44"/>
                    </a:cxn>
                    <a:cxn ang="0">
                      <a:pos x="4" y="45"/>
                    </a:cxn>
                    <a:cxn ang="0">
                      <a:pos x="3" y="48"/>
                    </a:cxn>
                    <a:cxn ang="0">
                      <a:pos x="3" y="48"/>
                    </a:cxn>
                    <a:cxn ang="0">
                      <a:pos x="4" y="48"/>
                    </a:cxn>
                    <a:cxn ang="0">
                      <a:pos x="8" y="50"/>
                    </a:cxn>
                    <a:cxn ang="0">
                      <a:pos x="10" y="50"/>
                    </a:cxn>
                    <a:cxn ang="0">
                      <a:pos x="12" y="50"/>
                    </a:cxn>
                    <a:cxn ang="0">
                      <a:pos x="18" y="48"/>
                    </a:cxn>
                    <a:cxn ang="0">
                      <a:pos x="20" y="47"/>
                    </a:cxn>
                    <a:cxn ang="0">
                      <a:pos x="23" y="47"/>
                    </a:cxn>
                    <a:cxn ang="0">
                      <a:pos x="25" y="45"/>
                    </a:cxn>
                    <a:cxn ang="0">
                      <a:pos x="28" y="45"/>
                    </a:cxn>
                    <a:cxn ang="0">
                      <a:pos x="33" y="43"/>
                    </a:cxn>
                    <a:cxn ang="0">
                      <a:pos x="35" y="41"/>
                    </a:cxn>
                  </a:cxnLst>
                  <a:rect l="0" t="0" r="r" b="b"/>
                  <a:pathLst>
                    <a:path w="35" h="51">
                      <a:moveTo>
                        <a:pt x="35" y="41"/>
                      </a:moveTo>
                      <a:cubicBezTo>
                        <a:pt x="35" y="40"/>
                        <a:pt x="34" y="40"/>
                        <a:pt x="33" y="39"/>
                      </a:cubicBezTo>
                      <a:cubicBezTo>
                        <a:pt x="33" y="39"/>
                        <a:pt x="33" y="38"/>
                        <a:pt x="33" y="38"/>
                      </a:cubicBezTo>
                      <a:cubicBezTo>
                        <a:pt x="32" y="38"/>
                        <a:pt x="32" y="38"/>
                        <a:pt x="32" y="37"/>
                      </a:cubicBezTo>
                      <a:cubicBezTo>
                        <a:pt x="32" y="37"/>
                        <a:pt x="31" y="36"/>
                        <a:pt x="31" y="36"/>
                      </a:cubicBezTo>
                      <a:cubicBezTo>
                        <a:pt x="30" y="35"/>
                        <a:pt x="30" y="34"/>
                        <a:pt x="30" y="34"/>
                      </a:cubicBezTo>
                      <a:cubicBezTo>
                        <a:pt x="30" y="33"/>
                        <a:pt x="30" y="32"/>
                        <a:pt x="30" y="31"/>
                      </a:cubicBezTo>
                      <a:cubicBezTo>
                        <a:pt x="30" y="31"/>
                        <a:pt x="30" y="30"/>
                        <a:pt x="30" y="30"/>
                      </a:cubicBezTo>
                      <a:cubicBezTo>
                        <a:pt x="30" y="29"/>
                        <a:pt x="30" y="28"/>
                        <a:pt x="30" y="27"/>
                      </a:cubicBezTo>
                      <a:cubicBezTo>
                        <a:pt x="31" y="24"/>
                        <a:pt x="30" y="21"/>
                        <a:pt x="30" y="18"/>
                      </a:cubicBezTo>
                      <a:cubicBezTo>
                        <a:pt x="30" y="17"/>
                        <a:pt x="31" y="16"/>
                        <a:pt x="30" y="14"/>
                      </a:cubicBezTo>
                      <a:cubicBezTo>
                        <a:pt x="29" y="13"/>
                        <a:pt x="28" y="13"/>
                        <a:pt x="28" y="12"/>
                      </a:cubicBezTo>
                      <a:cubicBezTo>
                        <a:pt x="28" y="11"/>
                        <a:pt x="28" y="10"/>
                        <a:pt x="28" y="9"/>
                      </a:cubicBezTo>
                      <a:cubicBezTo>
                        <a:pt x="29" y="9"/>
                        <a:pt x="29" y="8"/>
                        <a:pt x="29" y="8"/>
                      </a:cubicBezTo>
                      <a:cubicBezTo>
                        <a:pt x="29" y="7"/>
                        <a:pt x="27" y="6"/>
                        <a:pt x="27" y="6"/>
                      </a:cubicBezTo>
                      <a:cubicBezTo>
                        <a:pt x="26" y="5"/>
                        <a:pt x="25" y="5"/>
                        <a:pt x="25" y="3"/>
                      </a:cubicBezTo>
                      <a:cubicBezTo>
                        <a:pt x="25" y="1"/>
                        <a:pt x="26" y="1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2" y="1"/>
                        <a:pt x="22" y="2"/>
                        <a:pt x="21" y="2"/>
                      </a:cubicBezTo>
                      <a:cubicBezTo>
                        <a:pt x="20" y="1"/>
                        <a:pt x="5" y="2"/>
                        <a:pt x="3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4" y="6"/>
                        <a:pt x="4" y="12"/>
                        <a:pt x="4" y="13"/>
                      </a:cubicBez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7"/>
                        <a:pt x="5" y="18"/>
                        <a:pt x="5" y="19"/>
                      </a:cubicBezTo>
                      <a:cubicBezTo>
                        <a:pt x="6" y="20"/>
                        <a:pt x="6" y="22"/>
                        <a:pt x="5" y="24"/>
                      </a:cubicBezTo>
                      <a:cubicBezTo>
                        <a:pt x="5" y="25"/>
                        <a:pt x="5" y="25"/>
                        <a:pt x="4" y="26"/>
                      </a:cubicBezTo>
                      <a:cubicBezTo>
                        <a:pt x="4" y="26"/>
                        <a:pt x="3" y="28"/>
                        <a:pt x="4" y="27"/>
                      </a:cubicBezTo>
                      <a:cubicBezTo>
                        <a:pt x="2" y="28"/>
                        <a:pt x="2" y="30"/>
                        <a:pt x="2" y="31"/>
                      </a:cubicBezTo>
                      <a:cubicBezTo>
                        <a:pt x="2" y="31"/>
                        <a:pt x="2" y="32"/>
                        <a:pt x="2" y="32"/>
                      </a:cubicBezTo>
                      <a:cubicBezTo>
                        <a:pt x="2" y="32"/>
                        <a:pt x="2" y="33"/>
                        <a:pt x="2" y="33"/>
                      </a:cubicBezTo>
                      <a:cubicBezTo>
                        <a:pt x="2" y="33"/>
                        <a:pt x="1" y="34"/>
                        <a:pt x="1" y="34"/>
                      </a:cubicBezTo>
                      <a:cubicBezTo>
                        <a:pt x="0" y="35"/>
                        <a:pt x="0" y="37"/>
                        <a:pt x="0" y="38"/>
                      </a:cubicBezTo>
                      <a:cubicBezTo>
                        <a:pt x="0" y="39"/>
                        <a:pt x="1" y="40"/>
                        <a:pt x="1" y="40"/>
                      </a:cubicBezTo>
                      <a:cubicBezTo>
                        <a:pt x="1" y="41"/>
                        <a:pt x="1" y="41"/>
                        <a:pt x="2" y="41"/>
                      </a:cubicBezTo>
                      <a:cubicBezTo>
                        <a:pt x="2" y="41"/>
                        <a:pt x="2" y="42"/>
                        <a:pt x="2" y="42"/>
                      </a:cubicBezTo>
                      <a:cubicBezTo>
                        <a:pt x="2" y="42"/>
                        <a:pt x="2" y="43"/>
                        <a:pt x="2" y="43"/>
                      </a:cubicBezTo>
                      <a:cubicBezTo>
                        <a:pt x="2" y="43"/>
                        <a:pt x="2" y="44"/>
                        <a:pt x="2" y="44"/>
                      </a:cubicBezTo>
                      <a:cubicBezTo>
                        <a:pt x="3" y="45"/>
                        <a:pt x="4" y="45"/>
                        <a:pt x="4" y="45"/>
                      </a:cubicBezTo>
                      <a:cubicBezTo>
                        <a:pt x="4" y="46"/>
                        <a:pt x="4" y="47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4" y="48"/>
                        <a:pt x="4" y="48"/>
                      </a:cubicBezTo>
                      <a:cubicBezTo>
                        <a:pt x="5" y="49"/>
                        <a:pt x="7" y="50"/>
                        <a:pt x="8" y="50"/>
                      </a:cubicBezTo>
                      <a:cubicBezTo>
                        <a:pt x="9" y="51"/>
                        <a:pt x="10" y="50"/>
                        <a:pt x="10" y="50"/>
                      </a:cubicBezTo>
                      <a:cubicBezTo>
                        <a:pt x="12" y="50"/>
                        <a:pt x="11" y="50"/>
                        <a:pt x="12" y="50"/>
                      </a:cubicBezTo>
                      <a:cubicBezTo>
                        <a:pt x="14" y="48"/>
                        <a:pt x="16" y="49"/>
                        <a:pt x="18" y="48"/>
                      </a:cubicBezTo>
                      <a:cubicBezTo>
                        <a:pt x="19" y="48"/>
                        <a:pt x="19" y="47"/>
                        <a:pt x="20" y="47"/>
                      </a:cubicBezTo>
                      <a:cubicBezTo>
                        <a:pt x="21" y="46"/>
                        <a:pt x="22" y="47"/>
                        <a:pt x="23" y="47"/>
                      </a:cubicBezTo>
                      <a:cubicBezTo>
                        <a:pt x="24" y="46"/>
                        <a:pt x="24" y="46"/>
                        <a:pt x="25" y="45"/>
                      </a:cubicBezTo>
                      <a:cubicBezTo>
                        <a:pt x="26" y="45"/>
                        <a:pt x="27" y="45"/>
                        <a:pt x="28" y="45"/>
                      </a:cubicBezTo>
                      <a:cubicBezTo>
                        <a:pt x="30" y="45"/>
                        <a:pt x="31" y="44"/>
                        <a:pt x="33" y="43"/>
                      </a:cubicBezTo>
                      <a:cubicBezTo>
                        <a:pt x="33" y="42"/>
                        <a:pt x="35" y="42"/>
                        <a:pt x="35" y="4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8" name="Freeform 278"/>
                <p:cNvSpPr>
                  <a:spLocks/>
                </p:cNvSpPr>
                <p:nvPr/>
              </p:nvSpPr>
              <p:spPr bwMode="auto">
                <a:xfrm>
                  <a:off x="4392415" y="4718104"/>
                  <a:ext cx="32994" cy="88742"/>
                </a:xfrm>
                <a:custGeom>
                  <a:avLst/>
                  <a:gdLst/>
                  <a:ahLst/>
                  <a:cxnLst>
                    <a:cxn ang="0">
                      <a:pos x="15" y="38"/>
                    </a:cxn>
                    <a:cxn ang="0">
                      <a:pos x="14" y="37"/>
                    </a:cxn>
                    <a:cxn ang="0">
                      <a:pos x="14" y="34"/>
                    </a:cxn>
                    <a:cxn ang="0">
                      <a:pos x="14" y="27"/>
                    </a:cxn>
                    <a:cxn ang="0">
                      <a:pos x="14" y="27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3" y="25"/>
                    </a:cxn>
                    <a:cxn ang="0">
                      <a:pos x="13" y="24"/>
                    </a:cxn>
                    <a:cxn ang="0">
                      <a:pos x="14" y="23"/>
                    </a:cxn>
                    <a:cxn ang="0">
                      <a:pos x="14" y="22"/>
                    </a:cxn>
                    <a:cxn ang="0">
                      <a:pos x="14" y="21"/>
                    </a:cxn>
                    <a:cxn ang="0">
                      <a:pos x="14" y="21"/>
                    </a:cxn>
                    <a:cxn ang="0">
                      <a:pos x="14" y="20"/>
                    </a:cxn>
                    <a:cxn ang="0">
                      <a:pos x="14" y="19"/>
                    </a:cxn>
                    <a:cxn ang="0">
                      <a:pos x="14" y="19"/>
                    </a:cxn>
                    <a:cxn ang="0">
                      <a:pos x="14" y="18"/>
                    </a:cxn>
                    <a:cxn ang="0">
                      <a:pos x="13" y="17"/>
                    </a:cxn>
                    <a:cxn ang="0">
                      <a:pos x="13" y="15"/>
                    </a:cxn>
                    <a:cxn ang="0">
                      <a:pos x="12" y="15"/>
                    </a:cxn>
                    <a:cxn ang="0">
                      <a:pos x="12" y="14"/>
                    </a:cxn>
                    <a:cxn ang="0">
                      <a:pos x="11" y="14"/>
                    </a:cxn>
                    <a:cxn ang="0">
                      <a:pos x="11" y="13"/>
                    </a:cxn>
                    <a:cxn ang="0">
                      <a:pos x="11" y="11"/>
                    </a:cxn>
                    <a:cxn ang="0">
                      <a:pos x="11" y="10"/>
                    </a:cxn>
                    <a:cxn ang="0">
                      <a:pos x="11" y="10"/>
                    </a:cxn>
                    <a:cxn ang="0">
                      <a:pos x="10" y="9"/>
                    </a:cxn>
                    <a:cxn ang="0">
                      <a:pos x="9" y="9"/>
                    </a:cxn>
                    <a:cxn ang="0">
                      <a:pos x="9" y="8"/>
                    </a:cxn>
                    <a:cxn ang="0">
                      <a:pos x="9" y="8"/>
                    </a:cxn>
                    <a:cxn ang="0">
                      <a:pos x="8" y="7"/>
                    </a:cxn>
                    <a:cxn ang="0">
                      <a:pos x="7" y="7"/>
                    </a:cxn>
                    <a:cxn ang="0">
                      <a:pos x="7" y="6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7" y="3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2" y="6"/>
                    </a:cxn>
                    <a:cxn ang="0">
                      <a:pos x="4" y="8"/>
                    </a:cxn>
                    <a:cxn ang="0">
                      <a:pos x="3" y="9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5" y="18"/>
                    </a:cxn>
                    <a:cxn ang="0">
                      <a:pos x="5" y="27"/>
                    </a:cxn>
                    <a:cxn ang="0">
                      <a:pos x="5" y="30"/>
                    </a:cxn>
                    <a:cxn ang="0">
                      <a:pos x="5" y="31"/>
                    </a:cxn>
                    <a:cxn ang="0">
                      <a:pos x="5" y="34"/>
                    </a:cxn>
                    <a:cxn ang="0">
                      <a:pos x="6" y="36"/>
                    </a:cxn>
                    <a:cxn ang="0">
                      <a:pos x="7" y="37"/>
                    </a:cxn>
                    <a:cxn ang="0">
                      <a:pos x="8" y="38"/>
                    </a:cxn>
                    <a:cxn ang="0">
                      <a:pos x="8" y="39"/>
                    </a:cxn>
                    <a:cxn ang="0">
                      <a:pos x="9" y="40"/>
                    </a:cxn>
                    <a:cxn ang="0">
                      <a:pos x="9" y="40"/>
                    </a:cxn>
                    <a:cxn ang="0">
                      <a:pos x="13" y="40"/>
                    </a:cxn>
                    <a:cxn ang="0">
                      <a:pos x="14" y="40"/>
                    </a:cxn>
                    <a:cxn ang="0">
                      <a:pos x="15" y="39"/>
                    </a:cxn>
                    <a:cxn ang="0">
                      <a:pos x="15" y="38"/>
                    </a:cxn>
                  </a:cxnLst>
                  <a:rect l="0" t="0" r="r" b="b"/>
                  <a:pathLst>
                    <a:path w="15" h="40">
                      <a:moveTo>
                        <a:pt x="15" y="38"/>
                      </a:moveTo>
                      <a:cubicBezTo>
                        <a:pt x="15" y="38"/>
                        <a:pt x="14" y="37"/>
                        <a:pt x="14" y="37"/>
                      </a:cubicBezTo>
                      <a:cubicBezTo>
                        <a:pt x="14" y="36"/>
                        <a:pt x="14" y="34"/>
                        <a:pt x="14" y="34"/>
                      </a:cubicBezTo>
                      <a:cubicBezTo>
                        <a:pt x="13" y="34"/>
                        <a:pt x="14" y="28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3" y="25"/>
                        <a:pt x="13" y="25"/>
                      </a:cubicBezTo>
                      <a:cubicBezTo>
                        <a:pt x="13" y="25"/>
                        <a:pt x="13" y="24"/>
                        <a:pt x="13" y="24"/>
                      </a:cubicBezTo>
                      <a:cubicBezTo>
                        <a:pt x="13" y="23"/>
                        <a:pt x="13" y="24"/>
                        <a:pt x="14" y="23"/>
                      </a:cubicBezTo>
                      <a:cubicBezTo>
                        <a:pt x="14" y="23"/>
                        <a:pt x="14" y="23"/>
                        <a:pt x="14" y="22"/>
                      </a:cubicBezTo>
                      <a:cubicBezTo>
                        <a:pt x="14" y="22"/>
                        <a:pt x="14" y="22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0"/>
                        <a:pt x="14" y="20"/>
                      </a:cubicBezTo>
                      <a:cubicBezTo>
                        <a:pt x="14" y="20"/>
                        <a:pt x="14" y="20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7"/>
                        <a:pt x="13" y="17"/>
                        <a:pt x="13" y="17"/>
                      </a:cubicBezTo>
                      <a:cubicBezTo>
                        <a:pt x="13" y="16"/>
                        <a:pt x="13" y="16"/>
                        <a:pt x="13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2"/>
                        <a:pt x="11" y="12"/>
                        <a:pt x="11" y="11"/>
                      </a:cubicBezTo>
                      <a:cubicBezTo>
                        <a:pt x="11" y="11"/>
                        <a:pt x="11" y="11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9" y="9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8" y="4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4" y="2"/>
                        <a:pt x="4" y="2"/>
                      </a:cubicBezTo>
                      <a:cubicBezTo>
                        <a:pt x="3" y="1"/>
                        <a:pt x="2" y="0"/>
                        <a:pt x="3" y="0"/>
                      </a:cubicBezTo>
                      <a:cubicBezTo>
                        <a:pt x="1" y="1"/>
                        <a:pt x="0" y="1"/>
                        <a:pt x="0" y="3"/>
                      </a:cubicBezTo>
                      <a:cubicBezTo>
                        <a:pt x="0" y="5"/>
                        <a:pt x="1" y="5"/>
                        <a:pt x="2" y="6"/>
                      </a:cubicBezTo>
                      <a:cubicBezTo>
                        <a:pt x="2" y="6"/>
                        <a:pt x="4" y="7"/>
                        <a:pt x="4" y="8"/>
                      </a:cubicBezTo>
                      <a:cubicBezTo>
                        <a:pt x="4" y="8"/>
                        <a:pt x="4" y="9"/>
                        <a:pt x="3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3" y="13"/>
                        <a:pt x="4" y="13"/>
                        <a:pt x="5" y="14"/>
                      </a:cubicBezTo>
                      <a:cubicBezTo>
                        <a:pt x="6" y="16"/>
                        <a:pt x="5" y="17"/>
                        <a:pt x="5" y="18"/>
                      </a:cubicBezTo>
                      <a:cubicBezTo>
                        <a:pt x="5" y="21"/>
                        <a:pt x="6" y="24"/>
                        <a:pt x="5" y="27"/>
                      </a:cubicBezTo>
                      <a:cubicBezTo>
                        <a:pt x="5" y="28"/>
                        <a:pt x="5" y="29"/>
                        <a:pt x="5" y="30"/>
                      </a:cubicBezTo>
                      <a:cubicBezTo>
                        <a:pt x="5" y="30"/>
                        <a:pt x="5" y="31"/>
                        <a:pt x="5" y="31"/>
                      </a:cubicBezTo>
                      <a:cubicBezTo>
                        <a:pt x="5" y="32"/>
                        <a:pt x="5" y="33"/>
                        <a:pt x="5" y="34"/>
                      </a:cubicBezTo>
                      <a:cubicBezTo>
                        <a:pt x="5" y="34"/>
                        <a:pt x="5" y="35"/>
                        <a:pt x="6" y="36"/>
                      </a:cubicBezTo>
                      <a:cubicBezTo>
                        <a:pt x="6" y="36"/>
                        <a:pt x="7" y="37"/>
                        <a:pt x="7" y="37"/>
                      </a:cubicBezTo>
                      <a:cubicBezTo>
                        <a:pt x="7" y="38"/>
                        <a:pt x="7" y="38"/>
                        <a:pt x="8" y="38"/>
                      </a:cubicBez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10" y="40"/>
                        <a:pt x="12" y="40"/>
                        <a:pt x="13" y="40"/>
                      </a:cubicBezTo>
                      <a:cubicBezTo>
                        <a:pt x="13" y="40"/>
                        <a:pt x="14" y="40"/>
                        <a:pt x="14" y="40"/>
                      </a:cubicBezTo>
                      <a:cubicBezTo>
                        <a:pt x="15" y="40"/>
                        <a:pt x="15" y="40"/>
                        <a:pt x="15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9" name="Freeform 279"/>
                <p:cNvSpPr>
                  <a:spLocks noEditPoints="1"/>
                </p:cNvSpPr>
                <p:nvPr/>
              </p:nvSpPr>
              <p:spPr bwMode="auto">
                <a:xfrm>
                  <a:off x="4401516" y="4695350"/>
                  <a:ext cx="60300" cy="11036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7" y="14"/>
                    </a:cxn>
                    <a:cxn ang="0">
                      <a:pos x="27" y="12"/>
                    </a:cxn>
                    <a:cxn ang="0">
                      <a:pos x="26" y="10"/>
                    </a:cxn>
                    <a:cxn ang="0">
                      <a:pos x="25" y="10"/>
                    </a:cxn>
                    <a:cxn ang="0">
                      <a:pos x="24" y="9"/>
                    </a:cxn>
                    <a:cxn ang="0">
                      <a:pos x="24" y="7"/>
                    </a:cxn>
                    <a:cxn ang="0">
                      <a:pos x="24" y="5"/>
                    </a:cxn>
                    <a:cxn ang="0">
                      <a:pos x="22" y="2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5" y="5"/>
                    </a:cxn>
                    <a:cxn ang="0">
                      <a:pos x="12" y="8"/>
                    </a:cxn>
                    <a:cxn ang="0">
                      <a:pos x="7" y="8"/>
                    </a:cxn>
                    <a:cxn ang="0">
                      <a:pos x="5" y="12"/>
                    </a:cxn>
                    <a:cxn ang="0">
                      <a:pos x="3" y="12"/>
                    </a:cxn>
                    <a:cxn ang="0">
                      <a:pos x="3" y="14"/>
                    </a:cxn>
                    <a:cxn ang="0">
                      <a:pos x="3" y="15"/>
                    </a:cxn>
                    <a:cxn ang="0">
                      <a:pos x="3" y="17"/>
                    </a:cxn>
                    <a:cxn ang="0">
                      <a:pos x="5" y="18"/>
                    </a:cxn>
                    <a:cxn ang="0">
                      <a:pos x="5" y="19"/>
                    </a:cxn>
                    <a:cxn ang="0">
                      <a:pos x="7" y="20"/>
                    </a:cxn>
                    <a:cxn ang="0">
                      <a:pos x="7" y="21"/>
                    </a:cxn>
                    <a:cxn ang="0">
                      <a:pos x="7" y="24"/>
                    </a:cxn>
                    <a:cxn ang="0">
                      <a:pos x="8" y="25"/>
                    </a:cxn>
                    <a:cxn ang="0">
                      <a:pos x="9" y="27"/>
                    </a:cxn>
                    <a:cxn ang="0">
                      <a:pos x="10" y="29"/>
                    </a:cxn>
                    <a:cxn ang="0">
                      <a:pos x="10" y="30"/>
                    </a:cxn>
                    <a:cxn ang="0">
                      <a:pos x="10" y="31"/>
                    </a:cxn>
                    <a:cxn ang="0">
                      <a:pos x="10" y="33"/>
                    </a:cxn>
                    <a:cxn ang="0">
                      <a:pos x="9" y="35"/>
                    </a:cxn>
                    <a:cxn ang="0">
                      <a:pos x="10" y="36"/>
                    </a:cxn>
                    <a:cxn ang="0">
                      <a:pos x="10" y="37"/>
                    </a:cxn>
                    <a:cxn ang="0">
                      <a:pos x="10" y="47"/>
                    </a:cxn>
                    <a:cxn ang="0">
                      <a:pos x="11" y="49"/>
                    </a:cxn>
                    <a:cxn ang="0">
                      <a:pos x="11" y="49"/>
                    </a:cxn>
                    <a:cxn ang="0">
                      <a:pos x="15" y="49"/>
                    </a:cxn>
                    <a:cxn ang="0">
                      <a:pos x="18" y="48"/>
                    </a:cxn>
                    <a:cxn ang="0">
                      <a:pos x="18" y="47"/>
                    </a:cxn>
                    <a:cxn ang="0">
                      <a:pos x="18" y="45"/>
                    </a:cxn>
                    <a:cxn ang="0">
                      <a:pos x="18" y="42"/>
                    </a:cxn>
                    <a:cxn ang="0">
                      <a:pos x="18" y="39"/>
                    </a:cxn>
                    <a:cxn ang="0">
                      <a:pos x="18" y="36"/>
                    </a:cxn>
                    <a:cxn ang="0">
                      <a:pos x="18" y="34"/>
                    </a:cxn>
                    <a:cxn ang="0">
                      <a:pos x="18" y="31"/>
                    </a:cxn>
                    <a:cxn ang="0">
                      <a:pos x="18" y="29"/>
                    </a:cxn>
                    <a:cxn ang="0">
                      <a:pos x="19" y="28"/>
                    </a:cxn>
                    <a:cxn ang="0">
                      <a:pos x="20" y="27"/>
                    </a:cxn>
                    <a:cxn ang="0">
                      <a:pos x="21" y="25"/>
                    </a:cxn>
                    <a:cxn ang="0">
                      <a:pos x="22" y="23"/>
                    </a:cxn>
                    <a:cxn ang="0">
                      <a:pos x="23" y="22"/>
                    </a:cxn>
                    <a:cxn ang="0">
                      <a:pos x="24" y="21"/>
                    </a:cxn>
                    <a:cxn ang="0">
                      <a:pos x="25" y="20"/>
                    </a:cxn>
                    <a:cxn ang="0">
                      <a:pos x="25" y="18"/>
                    </a:cxn>
                    <a:cxn ang="0">
                      <a:pos x="26" y="17"/>
                    </a:cxn>
                    <a:cxn ang="0">
                      <a:pos x="27" y="15"/>
                    </a:cxn>
                  </a:cxnLst>
                  <a:rect l="0" t="0" r="r" b="b"/>
                  <a:pathLst>
                    <a:path w="27" h="49">
                      <a:moveTo>
                        <a:pt x="1" y="12"/>
                      </a:moveTo>
                      <a:cubicBezTo>
                        <a:pt x="1" y="12"/>
                        <a:pt x="1" y="12"/>
                        <a:pt x="0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moveTo>
                        <a:pt x="27" y="14"/>
                      </a:moveTo>
                      <a:cubicBezTo>
                        <a:pt x="27" y="14"/>
                        <a:pt x="27" y="13"/>
                        <a:pt x="27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5" y="10"/>
                        <a:pt x="25" y="10"/>
                      </a:cubicBezTo>
                      <a:cubicBezTo>
                        <a:pt x="25" y="10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ubicBezTo>
                        <a:pt x="24" y="9"/>
                        <a:pt x="24" y="8"/>
                        <a:pt x="24" y="8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3" y="4"/>
                        <a:pt x="23" y="3"/>
                      </a:cubicBezTo>
                      <a:cubicBezTo>
                        <a:pt x="22" y="3"/>
                        <a:pt x="22" y="3"/>
                        <a:pt x="22" y="2"/>
                      </a:cubicBezTo>
                      <a:cubicBezTo>
                        <a:pt x="21" y="2"/>
                        <a:pt x="21" y="2"/>
                        <a:pt x="20" y="1"/>
                      </a:cubicBezTo>
                      <a:cubicBezTo>
                        <a:pt x="19" y="0"/>
                        <a:pt x="19" y="0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6" y="4"/>
                        <a:pt x="15" y="5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3" y="7"/>
                        <a:pt x="13" y="8"/>
                        <a:pt x="12" y="8"/>
                      </a:cubicBezTo>
                      <a:cubicBezTo>
                        <a:pt x="12" y="8"/>
                        <a:pt x="11" y="8"/>
                        <a:pt x="10" y="8"/>
                      </a:cubicBezTo>
                      <a:cubicBezTo>
                        <a:pt x="9" y="8"/>
                        <a:pt x="8" y="8"/>
                        <a:pt x="7" y="8"/>
                      </a:cubicBezTo>
                      <a:cubicBezTo>
                        <a:pt x="7" y="8"/>
                        <a:pt x="6" y="9"/>
                        <a:pt x="6" y="10"/>
                      </a:cubicBezTo>
                      <a:cubicBezTo>
                        <a:pt x="5" y="10"/>
                        <a:pt x="6" y="11"/>
                        <a:pt x="5" y="12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4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6"/>
                        <a:pt x="3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9"/>
                        <a:pt x="5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2"/>
                        <a:pt x="7" y="22"/>
                        <a:pt x="7" y="23"/>
                      </a:cubicBezTo>
                      <a:cubicBezTo>
                        <a:pt x="7" y="23"/>
                        <a:pt x="7" y="23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8" y="24"/>
                        <a:pt x="8" y="24"/>
                        <a:pt x="8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6"/>
                        <a:pt x="9" y="26"/>
                        <a:pt x="9" y="27"/>
                      </a:cubicBezTo>
                      <a:cubicBezTo>
                        <a:pt x="9" y="27"/>
                        <a:pt x="10" y="27"/>
                        <a:pt x="10" y="28"/>
                      </a:cubicBezTo>
                      <a:cubicBezTo>
                        <a:pt x="10" y="28"/>
                        <a:pt x="10" y="28"/>
                        <a:pt x="10" y="29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9" y="34"/>
                        <a:pt x="9" y="33"/>
                        <a:pt x="9" y="34"/>
                      </a:cubicBezTo>
                      <a:cubicBezTo>
                        <a:pt x="9" y="34"/>
                        <a:pt x="9" y="35"/>
                        <a:pt x="9" y="35"/>
                      </a:cubicBezTo>
                      <a:cubicBezTo>
                        <a:pt x="9" y="35"/>
                        <a:pt x="10" y="36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8"/>
                        <a:pt x="9" y="44"/>
                        <a:pt x="10" y="44"/>
                      </a:cubicBezTo>
                      <a:cubicBezTo>
                        <a:pt x="10" y="44"/>
                        <a:pt x="10" y="46"/>
                        <a:pt x="10" y="47"/>
                      </a:cubicBezTo>
                      <a:cubicBezTo>
                        <a:pt x="10" y="47"/>
                        <a:pt x="11" y="48"/>
                        <a:pt x="11" y="48"/>
                      </a:cubicBezTo>
                      <a:cubicBezTo>
                        <a:pt x="11" y="48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2" y="49"/>
                        <a:pt x="12" y="49"/>
                        <a:pt x="13" y="49"/>
                      </a:cubicBezTo>
                      <a:cubicBezTo>
                        <a:pt x="14" y="49"/>
                        <a:pt x="14" y="49"/>
                        <a:pt x="15" y="49"/>
                      </a:cubicBezTo>
                      <a:cubicBezTo>
                        <a:pt x="16" y="49"/>
                        <a:pt x="16" y="49"/>
                        <a:pt x="17" y="49"/>
                      </a:cubicBezTo>
                      <a:cubicBezTo>
                        <a:pt x="17" y="49"/>
                        <a:pt x="18" y="49"/>
                        <a:pt x="18" y="48"/>
                      </a:cubicBezTo>
                      <a:cubicBezTo>
                        <a:pt x="18" y="48"/>
                        <a:pt x="18" y="48"/>
                        <a:pt x="18" y="47"/>
                      </a:cubicBezTo>
                      <a:cubicBezTo>
                        <a:pt x="18" y="47"/>
                        <a:pt x="18" y="47"/>
                        <a:pt x="18" y="47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8" y="44"/>
                        <a:pt x="18" y="44"/>
                        <a:pt x="18" y="43"/>
                      </a:cubicBezTo>
                      <a:cubicBezTo>
                        <a:pt x="18" y="43"/>
                        <a:pt x="18" y="43"/>
                        <a:pt x="18" y="42"/>
                      </a:cubicBezTo>
                      <a:cubicBezTo>
                        <a:pt x="18" y="42"/>
                        <a:pt x="18" y="41"/>
                        <a:pt x="18" y="40"/>
                      </a:cubicBezTo>
                      <a:cubicBezTo>
                        <a:pt x="18" y="40"/>
                        <a:pt x="18" y="40"/>
                        <a:pt x="18" y="39"/>
                      </a:cubicBezTo>
                      <a:cubicBezTo>
                        <a:pt x="18" y="41"/>
                        <a:pt x="18" y="36"/>
                        <a:pt x="18" y="37"/>
                      </a:cubicBezTo>
                      <a:cubicBezTo>
                        <a:pt x="18" y="37"/>
                        <a:pt x="18" y="37"/>
                        <a:pt x="18" y="36"/>
                      </a:cubicBezTo>
                      <a:cubicBezTo>
                        <a:pt x="18" y="36"/>
                        <a:pt x="18" y="35"/>
                        <a:pt x="18" y="35"/>
                      </a:cubicBezTo>
                      <a:cubicBezTo>
                        <a:pt x="18" y="35"/>
                        <a:pt x="18" y="34"/>
                        <a:pt x="18" y="34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2"/>
                        <a:pt x="18" y="32"/>
                        <a:pt x="18" y="31"/>
                      </a:cubicBezTo>
                      <a:cubicBezTo>
                        <a:pt x="18" y="31"/>
                        <a:pt x="18" y="30"/>
                        <a:pt x="18" y="30"/>
                      </a:cubicBezTo>
                      <a:cubicBezTo>
                        <a:pt x="18" y="30"/>
                        <a:pt x="18" y="29"/>
                        <a:pt x="18" y="29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19" y="28"/>
                        <a:pt x="19" y="27"/>
                        <a:pt x="19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6"/>
                        <a:pt x="21" y="26"/>
                      </a:cubicBezTo>
                      <a:cubicBezTo>
                        <a:pt x="21" y="26"/>
                        <a:pt x="21" y="26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4"/>
                        <a:pt x="22" y="24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3" y="22"/>
                        <a:pt x="23" y="22"/>
                        <a:pt x="24" y="22"/>
                      </a:cubicBezTo>
                      <a:cubicBezTo>
                        <a:pt x="24" y="22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5" y="21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5" y="20"/>
                        <a:pt x="25" y="19"/>
                        <a:pt x="25" y="19"/>
                      </a:cubicBezTo>
                      <a:cubicBezTo>
                        <a:pt x="25" y="19"/>
                        <a:pt x="25" y="18"/>
                        <a:pt x="25" y="18"/>
                      </a:cubicBezTo>
                      <a:cubicBezTo>
                        <a:pt x="25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7"/>
                      </a:cubicBezTo>
                      <a:cubicBezTo>
                        <a:pt x="26" y="17"/>
                        <a:pt x="26" y="17"/>
                        <a:pt x="26" y="16"/>
                      </a:cubicBezTo>
                      <a:cubicBezTo>
                        <a:pt x="27" y="16"/>
                        <a:pt x="27" y="16"/>
                        <a:pt x="27" y="15"/>
                      </a:cubicBezTo>
                      <a:cubicBezTo>
                        <a:pt x="27" y="15"/>
                        <a:pt x="27" y="15"/>
                        <a:pt x="27" y="1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0" name="Freeform 280"/>
                <p:cNvSpPr>
                  <a:spLocks noEditPoints="1"/>
                </p:cNvSpPr>
                <p:nvPr/>
              </p:nvSpPr>
              <p:spPr bwMode="auto">
                <a:xfrm>
                  <a:off x="4441337" y="4662356"/>
                  <a:ext cx="210479" cy="178623"/>
                </a:xfrm>
                <a:custGeom>
                  <a:avLst/>
                  <a:gdLst/>
                  <a:ahLst/>
                  <a:cxnLst>
                    <a:cxn ang="0">
                      <a:pos x="86" y="1"/>
                    </a:cxn>
                    <a:cxn ang="0">
                      <a:pos x="79" y="8"/>
                    </a:cxn>
                    <a:cxn ang="0">
                      <a:pos x="63" y="8"/>
                    </a:cxn>
                    <a:cxn ang="0">
                      <a:pos x="43" y="9"/>
                    </a:cxn>
                    <a:cxn ang="0">
                      <a:pos x="28" y="5"/>
                    </a:cxn>
                    <a:cxn ang="0">
                      <a:pos x="11" y="10"/>
                    </a:cxn>
                    <a:cxn ang="0">
                      <a:pos x="7" y="20"/>
                    </a:cxn>
                    <a:cxn ang="0">
                      <a:pos x="6" y="22"/>
                    </a:cxn>
                    <a:cxn ang="0">
                      <a:pos x="7" y="24"/>
                    </a:cxn>
                    <a:cxn ang="0">
                      <a:pos x="8" y="25"/>
                    </a:cxn>
                    <a:cxn ang="0">
                      <a:pos x="9" y="27"/>
                    </a:cxn>
                    <a:cxn ang="0">
                      <a:pos x="8" y="31"/>
                    </a:cxn>
                    <a:cxn ang="0">
                      <a:pos x="7" y="33"/>
                    </a:cxn>
                    <a:cxn ang="0">
                      <a:pos x="7" y="36"/>
                    </a:cxn>
                    <a:cxn ang="0">
                      <a:pos x="5" y="37"/>
                    </a:cxn>
                    <a:cxn ang="0">
                      <a:pos x="3" y="40"/>
                    </a:cxn>
                    <a:cxn ang="0">
                      <a:pos x="2" y="42"/>
                    </a:cxn>
                    <a:cxn ang="0">
                      <a:pos x="0" y="43"/>
                    </a:cxn>
                    <a:cxn ang="0">
                      <a:pos x="0" y="46"/>
                    </a:cxn>
                    <a:cxn ang="0">
                      <a:pos x="0" y="50"/>
                    </a:cxn>
                    <a:cxn ang="0">
                      <a:pos x="0" y="54"/>
                    </a:cxn>
                    <a:cxn ang="0">
                      <a:pos x="0" y="58"/>
                    </a:cxn>
                    <a:cxn ang="0">
                      <a:pos x="0" y="62"/>
                    </a:cxn>
                    <a:cxn ang="0">
                      <a:pos x="2" y="64"/>
                    </a:cxn>
                    <a:cxn ang="0">
                      <a:pos x="11" y="63"/>
                    </a:cxn>
                    <a:cxn ang="0">
                      <a:pos x="16" y="66"/>
                    </a:cxn>
                    <a:cxn ang="0">
                      <a:pos x="19" y="68"/>
                    </a:cxn>
                    <a:cxn ang="0">
                      <a:pos x="21" y="73"/>
                    </a:cxn>
                    <a:cxn ang="0">
                      <a:pos x="24" y="78"/>
                    </a:cxn>
                    <a:cxn ang="0">
                      <a:pos x="31" y="79"/>
                    </a:cxn>
                    <a:cxn ang="0">
                      <a:pos x="38" y="79"/>
                    </a:cxn>
                    <a:cxn ang="0">
                      <a:pos x="47" y="76"/>
                    </a:cxn>
                    <a:cxn ang="0">
                      <a:pos x="48" y="68"/>
                    </a:cxn>
                    <a:cxn ang="0">
                      <a:pos x="52" y="64"/>
                    </a:cxn>
                    <a:cxn ang="0">
                      <a:pos x="57" y="60"/>
                    </a:cxn>
                    <a:cxn ang="0">
                      <a:pos x="63" y="58"/>
                    </a:cxn>
                    <a:cxn ang="0">
                      <a:pos x="66" y="61"/>
                    </a:cxn>
                    <a:cxn ang="0">
                      <a:pos x="69" y="62"/>
                    </a:cxn>
                    <a:cxn ang="0">
                      <a:pos x="73" y="56"/>
                    </a:cxn>
                    <a:cxn ang="0">
                      <a:pos x="75" y="54"/>
                    </a:cxn>
                    <a:cxn ang="0">
                      <a:pos x="76" y="47"/>
                    </a:cxn>
                    <a:cxn ang="0">
                      <a:pos x="79" y="45"/>
                    </a:cxn>
                    <a:cxn ang="0">
                      <a:pos x="81" y="39"/>
                    </a:cxn>
                    <a:cxn ang="0">
                      <a:pos x="83" y="37"/>
                    </a:cxn>
                    <a:cxn ang="0">
                      <a:pos x="84" y="35"/>
                    </a:cxn>
                    <a:cxn ang="0">
                      <a:pos x="86" y="31"/>
                    </a:cxn>
                    <a:cxn ang="0">
                      <a:pos x="89" y="25"/>
                    </a:cxn>
                    <a:cxn ang="0">
                      <a:pos x="92" y="24"/>
                    </a:cxn>
                    <a:cxn ang="0">
                      <a:pos x="94" y="19"/>
                    </a:cxn>
                    <a:cxn ang="0">
                      <a:pos x="93" y="13"/>
                    </a:cxn>
                    <a:cxn ang="0">
                      <a:pos x="89" y="10"/>
                    </a:cxn>
                    <a:cxn ang="0">
                      <a:pos x="85" y="5"/>
                    </a:cxn>
                  </a:cxnLst>
                  <a:rect l="0" t="0" r="r" b="b"/>
                  <a:pathLst>
                    <a:path w="94" h="80">
                      <a:moveTo>
                        <a:pt x="86" y="1"/>
                      </a:moveTo>
                      <a:cubicBezTo>
                        <a:pt x="86" y="1"/>
                        <a:pt x="86" y="0"/>
                        <a:pt x="86" y="0"/>
                      </a:cubicBezTo>
                      <a:cubicBezTo>
                        <a:pt x="86" y="0"/>
                        <a:pt x="86" y="1"/>
                        <a:pt x="86" y="1"/>
                      </a:cubicBezTo>
                      <a:moveTo>
                        <a:pt x="85" y="5"/>
                      </a:moveTo>
                      <a:cubicBezTo>
                        <a:pt x="84" y="5"/>
                        <a:pt x="83" y="5"/>
                        <a:pt x="81" y="6"/>
                      </a:cubicBezTo>
                      <a:cubicBezTo>
                        <a:pt x="80" y="6"/>
                        <a:pt x="80" y="7"/>
                        <a:pt x="79" y="8"/>
                      </a:cubicBezTo>
                      <a:cubicBezTo>
                        <a:pt x="78" y="9"/>
                        <a:pt x="76" y="9"/>
                        <a:pt x="75" y="9"/>
                      </a:cubicBezTo>
                      <a:cubicBezTo>
                        <a:pt x="74" y="9"/>
                        <a:pt x="73" y="8"/>
                        <a:pt x="72" y="8"/>
                      </a:cubicBezTo>
                      <a:cubicBezTo>
                        <a:pt x="69" y="7"/>
                        <a:pt x="66" y="8"/>
                        <a:pt x="63" y="8"/>
                      </a:cubicBezTo>
                      <a:cubicBezTo>
                        <a:pt x="62" y="8"/>
                        <a:pt x="60" y="7"/>
                        <a:pt x="59" y="8"/>
                      </a:cubicBezTo>
                      <a:cubicBezTo>
                        <a:pt x="56" y="9"/>
                        <a:pt x="56" y="12"/>
                        <a:pt x="51" y="11"/>
                      </a:cubicBezTo>
                      <a:cubicBezTo>
                        <a:pt x="48" y="11"/>
                        <a:pt x="45" y="9"/>
                        <a:pt x="43" y="9"/>
                      </a:cubicBezTo>
                      <a:cubicBezTo>
                        <a:pt x="40" y="8"/>
                        <a:pt x="38" y="9"/>
                        <a:pt x="36" y="8"/>
                      </a:cubicBezTo>
                      <a:cubicBezTo>
                        <a:pt x="35" y="8"/>
                        <a:pt x="33" y="9"/>
                        <a:pt x="32" y="8"/>
                      </a:cubicBezTo>
                      <a:cubicBezTo>
                        <a:pt x="30" y="8"/>
                        <a:pt x="29" y="6"/>
                        <a:pt x="28" y="5"/>
                      </a:cubicBezTo>
                      <a:cubicBezTo>
                        <a:pt x="25" y="4"/>
                        <a:pt x="18" y="2"/>
                        <a:pt x="14" y="5"/>
                      </a:cubicBezTo>
                      <a:cubicBezTo>
                        <a:pt x="14" y="6"/>
                        <a:pt x="12" y="6"/>
                        <a:pt x="12" y="7"/>
                      </a:cubicBezTo>
                      <a:cubicBezTo>
                        <a:pt x="11" y="7"/>
                        <a:pt x="11" y="9"/>
                        <a:pt x="11" y="10"/>
                      </a:cubicBezTo>
                      <a:cubicBezTo>
                        <a:pt x="11" y="11"/>
                        <a:pt x="11" y="11"/>
                        <a:pt x="10" y="12"/>
                      </a:cubicBezTo>
                      <a:cubicBezTo>
                        <a:pt x="9" y="13"/>
                        <a:pt x="8" y="14"/>
                        <a:pt x="8" y="15"/>
                      </a:cubicBezTo>
                      <a:cubicBezTo>
                        <a:pt x="7" y="16"/>
                        <a:pt x="9" y="19"/>
                        <a:pt x="7" y="20"/>
                      </a:cubicBezTo>
                      <a:cubicBezTo>
                        <a:pt x="7" y="20"/>
                        <a:pt x="7" y="20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1"/>
                        <a:pt x="6" y="21"/>
                        <a:pt x="6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5"/>
                        <a:pt x="7" y="25"/>
                      </a:cubicBezTo>
                      <a:cubicBezTo>
                        <a:pt x="7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8"/>
                        <a:pt x="9" y="29"/>
                        <a:pt x="9" y="29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1"/>
                        <a:pt x="9" y="31"/>
                        <a:pt x="8" y="31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7" y="33"/>
                        <a:pt x="7" y="33"/>
                      </a:cubicBezTo>
                      <a:cubicBezTo>
                        <a:pt x="7" y="33"/>
                        <a:pt x="7" y="34"/>
                        <a:pt x="7" y="34"/>
                      </a:cubicBezTo>
                      <a:cubicBezTo>
                        <a:pt x="7" y="34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6" y="36"/>
                        <a:pt x="6" y="37"/>
                        <a:pt x="6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7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9"/>
                        <a:pt x="3" y="39"/>
                        <a:pt x="3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2" y="41"/>
                        <a:pt x="2" y="42"/>
                        <a:pt x="2" y="42"/>
                      </a:cubicBezTo>
                      <a:cubicBezTo>
                        <a:pt x="2" y="42"/>
                        <a:pt x="2" y="42"/>
                        <a:pt x="1" y="42"/>
                      </a:cubicBezTo>
                      <a:cubicBezTo>
                        <a:pt x="1" y="42"/>
                        <a:pt x="1" y="43"/>
                        <a:pt x="1" y="43"/>
                      </a:cubicBezTo>
                      <a:cubicBezTo>
                        <a:pt x="1" y="43"/>
                        <a:pt x="0" y="43"/>
                        <a:pt x="0" y="43"/>
                      </a:cubicBezTo>
                      <a:cubicBezTo>
                        <a:pt x="0" y="43"/>
                        <a:pt x="0" y="43"/>
                        <a:pt x="0" y="44"/>
                      </a:cubicBezTo>
                      <a:cubicBezTo>
                        <a:pt x="0" y="44"/>
                        <a:pt x="0" y="45"/>
                        <a:pt x="0" y="45"/>
                      </a:cubicBezTo>
                      <a:cubicBezTo>
                        <a:pt x="0" y="45"/>
                        <a:pt x="0" y="46"/>
                        <a:pt x="0" y="46"/>
                      </a:cubicBezTo>
                      <a:cubicBezTo>
                        <a:pt x="0" y="47"/>
                        <a:pt x="0" y="47"/>
                        <a:pt x="0" y="48"/>
                      </a:cubicBezTo>
                      <a:cubicBezTo>
                        <a:pt x="0" y="48"/>
                        <a:pt x="0" y="48"/>
                        <a:pt x="0" y="49"/>
                      </a:cubicBezTo>
                      <a:cubicBezTo>
                        <a:pt x="0" y="49"/>
                        <a:pt x="0" y="50"/>
                        <a:pt x="0" y="50"/>
                      </a:cubicBezTo>
                      <a:cubicBezTo>
                        <a:pt x="0" y="50"/>
                        <a:pt x="0" y="51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1"/>
                        <a:pt x="0" y="56"/>
                        <a:pt x="0" y="54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6"/>
                        <a:pt x="0" y="57"/>
                        <a:pt x="0" y="57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59"/>
                        <a:pt x="0" y="59"/>
                        <a:pt x="0" y="60"/>
                      </a:cubicBezTo>
                      <a:cubicBezTo>
                        <a:pt x="0" y="60"/>
                        <a:pt x="0" y="60"/>
                        <a:pt x="0" y="61"/>
                      </a:cubicBezTo>
                      <a:cubicBezTo>
                        <a:pt x="0" y="61"/>
                        <a:pt x="0" y="61"/>
                        <a:pt x="0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1" y="63"/>
                        <a:pt x="1" y="64"/>
                        <a:pt x="2" y="64"/>
                      </a:cubicBezTo>
                      <a:cubicBezTo>
                        <a:pt x="3" y="64"/>
                        <a:pt x="4" y="63"/>
                        <a:pt x="5" y="63"/>
                      </a:cubicBezTo>
                      <a:cubicBezTo>
                        <a:pt x="6" y="63"/>
                        <a:pt x="8" y="63"/>
                        <a:pt x="9" y="62"/>
                      </a:cubicBezTo>
                      <a:cubicBezTo>
                        <a:pt x="9" y="62"/>
                        <a:pt x="10" y="63"/>
                        <a:pt x="11" y="63"/>
                      </a:cubicBezTo>
                      <a:cubicBezTo>
                        <a:pt x="12" y="63"/>
                        <a:pt x="12" y="63"/>
                        <a:pt x="13" y="63"/>
                      </a:cubicBezTo>
                      <a:cubicBezTo>
                        <a:pt x="13" y="64"/>
                        <a:pt x="14" y="64"/>
                        <a:pt x="15" y="65"/>
                      </a:cubicBezTo>
                      <a:cubicBezTo>
                        <a:pt x="15" y="65"/>
                        <a:pt x="16" y="65"/>
                        <a:pt x="16" y="66"/>
                      </a:cubicBezTo>
                      <a:cubicBezTo>
                        <a:pt x="16" y="66"/>
                        <a:pt x="16" y="66"/>
                        <a:pt x="16" y="66"/>
                      </a:cubicBezTo>
                      <a:cubicBezTo>
                        <a:pt x="17" y="67"/>
                        <a:pt x="18" y="67"/>
                        <a:pt x="18" y="67"/>
                      </a:cubicBezTo>
                      <a:cubicBezTo>
                        <a:pt x="18" y="67"/>
                        <a:pt x="19" y="68"/>
                        <a:pt x="19" y="68"/>
                      </a:cubicBezTo>
                      <a:cubicBezTo>
                        <a:pt x="20" y="69"/>
                        <a:pt x="20" y="70"/>
                        <a:pt x="20" y="71"/>
                      </a:cubicBezTo>
                      <a:cubicBezTo>
                        <a:pt x="20" y="71"/>
                        <a:pt x="20" y="71"/>
                        <a:pt x="20" y="72"/>
                      </a:cubicBezTo>
                      <a:cubicBezTo>
                        <a:pt x="21" y="72"/>
                        <a:pt x="21" y="72"/>
                        <a:pt x="21" y="73"/>
                      </a:cubicBezTo>
                      <a:cubicBezTo>
                        <a:pt x="21" y="73"/>
                        <a:pt x="21" y="74"/>
                        <a:pt x="21" y="75"/>
                      </a:cubicBezTo>
                      <a:cubicBezTo>
                        <a:pt x="22" y="75"/>
                        <a:pt x="22" y="76"/>
                        <a:pt x="22" y="77"/>
                      </a:cubicBezTo>
                      <a:cubicBezTo>
                        <a:pt x="23" y="77"/>
                        <a:pt x="23" y="78"/>
                        <a:pt x="24" y="78"/>
                      </a:cubicBezTo>
                      <a:cubicBezTo>
                        <a:pt x="24" y="79"/>
                        <a:pt x="25" y="79"/>
                        <a:pt x="26" y="79"/>
                      </a:cubicBezTo>
                      <a:cubicBezTo>
                        <a:pt x="27" y="80"/>
                        <a:pt x="27" y="80"/>
                        <a:pt x="28" y="80"/>
                      </a:cubicBezTo>
                      <a:cubicBezTo>
                        <a:pt x="29" y="80"/>
                        <a:pt x="30" y="80"/>
                        <a:pt x="31" y="79"/>
                      </a:cubicBezTo>
                      <a:cubicBezTo>
                        <a:pt x="32" y="79"/>
                        <a:pt x="33" y="79"/>
                        <a:pt x="33" y="79"/>
                      </a:cubicBezTo>
                      <a:cubicBezTo>
                        <a:pt x="34" y="79"/>
                        <a:pt x="35" y="79"/>
                        <a:pt x="35" y="79"/>
                      </a:cubicBezTo>
                      <a:cubicBezTo>
                        <a:pt x="36" y="79"/>
                        <a:pt x="37" y="79"/>
                        <a:pt x="38" y="79"/>
                      </a:cubicBezTo>
                      <a:cubicBezTo>
                        <a:pt x="39" y="79"/>
                        <a:pt x="40" y="79"/>
                        <a:pt x="41" y="79"/>
                      </a:cubicBezTo>
                      <a:cubicBezTo>
                        <a:pt x="42" y="79"/>
                        <a:pt x="43" y="78"/>
                        <a:pt x="45" y="78"/>
                      </a:cubicBezTo>
                      <a:cubicBezTo>
                        <a:pt x="46" y="78"/>
                        <a:pt x="46" y="77"/>
                        <a:pt x="47" y="76"/>
                      </a:cubicBezTo>
                      <a:cubicBezTo>
                        <a:pt x="48" y="76"/>
                        <a:pt x="48" y="75"/>
                        <a:pt x="48" y="74"/>
                      </a:cubicBezTo>
                      <a:cubicBezTo>
                        <a:pt x="48" y="73"/>
                        <a:pt x="48" y="73"/>
                        <a:pt x="48" y="72"/>
                      </a:cubicBezTo>
                      <a:cubicBezTo>
                        <a:pt x="48" y="71"/>
                        <a:pt x="48" y="70"/>
                        <a:pt x="48" y="68"/>
                      </a:cubicBezTo>
                      <a:cubicBezTo>
                        <a:pt x="48" y="68"/>
                        <a:pt x="49" y="67"/>
                        <a:pt x="49" y="67"/>
                      </a:cubicBezTo>
                      <a:cubicBezTo>
                        <a:pt x="50" y="66"/>
                        <a:pt x="50" y="66"/>
                        <a:pt x="50" y="65"/>
                      </a:cubicBezTo>
                      <a:cubicBezTo>
                        <a:pt x="51" y="65"/>
                        <a:pt x="51" y="65"/>
                        <a:pt x="52" y="64"/>
                      </a:cubicBezTo>
                      <a:cubicBezTo>
                        <a:pt x="52" y="64"/>
                        <a:pt x="53" y="64"/>
                        <a:pt x="53" y="63"/>
                      </a:cubicBezTo>
                      <a:cubicBezTo>
                        <a:pt x="54" y="63"/>
                        <a:pt x="55" y="63"/>
                        <a:pt x="56" y="62"/>
                      </a:cubicBezTo>
                      <a:cubicBezTo>
                        <a:pt x="56" y="61"/>
                        <a:pt x="56" y="60"/>
                        <a:pt x="57" y="60"/>
                      </a:cubicBezTo>
                      <a:cubicBezTo>
                        <a:pt x="58" y="59"/>
                        <a:pt x="59" y="60"/>
                        <a:pt x="60" y="59"/>
                      </a:cubicBezTo>
                      <a:cubicBezTo>
                        <a:pt x="60" y="59"/>
                        <a:pt x="61" y="59"/>
                        <a:pt x="61" y="58"/>
                      </a:cubicBezTo>
                      <a:cubicBezTo>
                        <a:pt x="62" y="58"/>
                        <a:pt x="62" y="58"/>
                        <a:pt x="63" y="58"/>
                      </a:cubicBezTo>
                      <a:cubicBezTo>
                        <a:pt x="63" y="58"/>
                        <a:pt x="63" y="58"/>
                        <a:pt x="64" y="59"/>
                      </a:cubicBezTo>
                      <a:cubicBezTo>
                        <a:pt x="64" y="59"/>
                        <a:pt x="65" y="59"/>
                        <a:pt x="65" y="60"/>
                      </a:cubicBezTo>
                      <a:cubicBezTo>
                        <a:pt x="65" y="60"/>
                        <a:pt x="65" y="61"/>
                        <a:pt x="66" y="61"/>
                      </a:cubicBezTo>
                      <a:cubicBezTo>
                        <a:pt x="66" y="61"/>
                        <a:pt x="66" y="62"/>
                        <a:pt x="67" y="62"/>
                      </a:cubicBezTo>
                      <a:cubicBezTo>
                        <a:pt x="67" y="62"/>
                        <a:pt x="67" y="62"/>
                        <a:pt x="68" y="62"/>
                      </a:cubicBezTo>
                      <a:cubicBezTo>
                        <a:pt x="68" y="62"/>
                        <a:pt x="68" y="62"/>
                        <a:pt x="69" y="62"/>
                      </a:cubicBezTo>
                      <a:cubicBezTo>
                        <a:pt x="69" y="61"/>
                        <a:pt x="70" y="61"/>
                        <a:pt x="70" y="60"/>
                      </a:cubicBezTo>
                      <a:cubicBezTo>
                        <a:pt x="71" y="59"/>
                        <a:pt x="71" y="59"/>
                        <a:pt x="71" y="58"/>
                      </a:cubicBezTo>
                      <a:cubicBezTo>
                        <a:pt x="72" y="57"/>
                        <a:pt x="72" y="57"/>
                        <a:pt x="73" y="56"/>
                      </a:cubicBezTo>
                      <a:cubicBezTo>
                        <a:pt x="73" y="56"/>
                        <a:pt x="73" y="56"/>
                        <a:pt x="73" y="55"/>
                      </a:cubicBezTo>
                      <a:cubicBezTo>
                        <a:pt x="74" y="55"/>
                        <a:pt x="74" y="55"/>
                        <a:pt x="74" y="55"/>
                      </a:cubicBezTo>
                      <a:cubicBezTo>
                        <a:pt x="74" y="55"/>
                        <a:pt x="75" y="54"/>
                        <a:pt x="75" y="54"/>
                      </a:cubicBezTo>
                      <a:cubicBezTo>
                        <a:pt x="75" y="53"/>
                        <a:pt x="75" y="51"/>
                        <a:pt x="75" y="50"/>
                      </a:cubicBezTo>
                      <a:cubicBezTo>
                        <a:pt x="75" y="49"/>
                        <a:pt x="75" y="49"/>
                        <a:pt x="75" y="48"/>
                      </a:cubicBezTo>
                      <a:cubicBezTo>
                        <a:pt x="75" y="47"/>
                        <a:pt x="75" y="47"/>
                        <a:pt x="76" y="47"/>
                      </a:cubicBezTo>
                      <a:cubicBezTo>
                        <a:pt x="76" y="46"/>
                        <a:pt x="76" y="46"/>
                        <a:pt x="77" y="46"/>
                      </a:cubicBezTo>
                      <a:cubicBezTo>
                        <a:pt x="77" y="46"/>
                        <a:pt x="78" y="46"/>
                        <a:pt x="78" y="46"/>
                      </a:cubicBezTo>
                      <a:cubicBezTo>
                        <a:pt x="79" y="45"/>
                        <a:pt x="79" y="46"/>
                        <a:pt x="79" y="45"/>
                      </a:cubicBezTo>
                      <a:cubicBezTo>
                        <a:pt x="80" y="44"/>
                        <a:pt x="80" y="42"/>
                        <a:pt x="80" y="41"/>
                      </a:cubicBezTo>
                      <a:cubicBezTo>
                        <a:pt x="80" y="41"/>
                        <a:pt x="79" y="40"/>
                        <a:pt x="80" y="40"/>
                      </a:cubicBezTo>
                      <a:cubicBezTo>
                        <a:pt x="80" y="39"/>
                        <a:pt x="81" y="40"/>
                        <a:pt x="81" y="39"/>
                      </a:cubicBezTo>
                      <a:cubicBezTo>
                        <a:pt x="81" y="39"/>
                        <a:pt x="82" y="39"/>
                        <a:pt x="82" y="39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3" y="39"/>
                        <a:pt x="83" y="38"/>
                        <a:pt x="83" y="37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6"/>
                        <a:pt x="83" y="36"/>
                        <a:pt x="83" y="36"/>
                      </a:cubicBezTo>
                      <a:cubicBezTo>
                        <a:pt x="83" y="36"/>
                        <a:pt x="83" y="35"/>
                        <a:pt x="84" y="35"/>
                      </a:cubicBezTo>
                      <a:cubicBezTo>
                        <a:pt x="84" y="34"/>
                        <a:pt x="84" y="34"/>
                        <a:pt x="85" y="33"/>
                      </a:cubicBezTo>
                      <a:cubicBezTo>
                        <a:pt x="85" y="33"/>
                        <a:pt x="85" y="33"/>
                        <a:pt x="85" y="32"/>
                      </a:cubicBezTo>
                      <a:cubicBezTo>
                        <a:pt x="85" y="32"/>
                        <a:pt x="86" y="32"/>
                        <a:pt x="86" y="31"/>
                      </a:cubicBezTo>
                      <a:cubicBezTo>
                        <a:pt x="86" y="31"/>
                        <a:pt x="86" y="30"/>
                        <a:pt x="86" y="30"/>
                      </a:cubicBezTo>
                      <a:cubicBezTo>
                        <a:pt x="86" y="29"/>
                        <a:pt x="86" y="29"/>
                        <a:pt x="86" y="28"/>
                      </a:cubicBezTo>
                      <a:cubicBezTo>
                        <a:pt x="87" y="27"/>
                        <a:pt x="88" y="25"/>
                        <a:pt x="89" y="25"/>
                      </a:cubicBezTo>
                      <a:cubicBezTo>
                        <a:pt x="90" y="24"/>
                        <a:pt x="90" y="24"/>
                        <a:pt x="90" y="24"/>
                      </a:cubicBezTo>
                      <a:cubicBezTo>
                        <a:pt x="91" y="24"/>
                        <a:pt x="91" y="24"/>
                        <a:pt x="91" y="24"/>
                      </a:cubicBezTo>
                      <a:cubicBezTo>
                        <a:pt x="91" y="24"/>
                        <a:pt x="91" y="24"/>
                        <a:pt x="92" y="24"/>
                      </a:cubicBezTo>
                      <a:cubicBezTo>
                        <a:pt x="92" y="23"/>
                        <a:pt x="92" y="24"/>
                        <a:pt x="92" y="23"/>
                      </a:cubicBezTo>
                      <a:cubicBezTo>
                        <a:pt x="93" y="23"/>
                        <a:pt x="93" y="22"/>
                        <a:pt x="94" y="22"/>
                      </a:cubicBezTo>
                      <a:cubicBezTo>
                        <a:pt x="94" y="21"/>
                        <a:pt x="94" y="20"/>
                        <a:pt x="94" y="19"/>
                      </a:cubicBezTo>
                      <a:cubicBezTo>
                        <a:pt x="94" y="18"/>
                        <a:pt x="94" y="17"/>
                        <a:pt x="94" y="16"/>
                      </a:cubicBezTo>
                      <a:cubicBezTo>
                        <a:pt x="94" y="15"/>
                        <a:pt x="93" y="14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2" y="13"/>
                        <a:pt x="92" y="12"/>
                      </a:cubicBezTo>
                      <a:cubicBezTo>
                        <a:pt x="92" y="12"/>
                        <a:pt x="92" y="11"/>
                        <a:pt x="91" y="11"/>
                      </a:cubicBezTo>
                      <a:cubicBezTo>
                        <a:pt x="91" y="10"/>
                        <a:pt x="90" y="11"/>
                        <a:pt x="89" y="10"/>
                      </a:cubicBezTo>
                      <a:cubicBezTo>
                        <a:pt x="89" y="10"/>
                        <a:pt x="88" y="9"/>
                        <a:pt x="88" y="8"/>
                      </a:cubicBezTo>
                      <a:cubicBezTo>
                        <a:pt x="88" y="8"/>
                        <a:pt x="87" y="7"/>
                        <a:pt x="87" y="7"/>
                      </a:cubicBezTo>
                      <a:cubicBezTo>
                        <a:pt x="87" y="6"/>
                        <a:pt x="86" y="5"/>
                        <a:pt x="85" y="5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5" y="5"/>
                        <a:pt x="85" y="5"/>
                        <a:pt x="85" y="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1" name="Freeform 281"/>
                <p:cNvSpPr>
                  <a:spLocks noEditPoints="1"/>
                </p:cNvSpPr>
                <p:nvPr/>
              </p:nvSpPr>
              <p:spPr bwMode="auto">
                <a:xfrm>
                  <a:off x="4544869" y="4672595"/>
                  <a:ext cx="136527" cy="21503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59" y="84"/>
                    </a:cxn>
                    <a:cxn ang="0">
                      <a:pos x="55" y="81"/>
                    </a:cxn>
                    <a:cxn ang="0">
                      <a:pos x="52" y="77"/>
                    </a:cxn>
                    <a:cxn ang="0">
                      <a:pos x="51" y="73"/>
                    </a:cxn>
                    <a:cxn ang="0">
                      <a:pos x="47" y="65"/>
                    </a:cxn>
                    <a:cxn ang="0">
                      <a:pos x="49" y="58"/>
                    </a:cxn>
                    <a:cxn ang="0">
                      <a:pos x="56" y="49"/>
                    </a:cxn>
                    <a:cxn ang="0">
                      <a:pos x="53" y="43"/>
                    </a:cxn>
                    <a:cxn ang="0">
                      <a:pos x="50" y="39"/>
                    </a:cxn>
                    <a:cxn ang="0">
                      <a:pos x="47" y="36"/>
                    </a:cxn>
                    <a:cxn ang="0">
                      <a:pos x="44" y="31"/>
                    </a:cxn>
                    <a:cxn ang="0">
                      <a:pos x="55" y="29"/>
                    </a:cxn>
                    <a:cxn ang="0">
                      <a:pos x="53" y="20"/>
                    </a:cxn>
                    <a:cxn ang="0">
                      <a:pos x="51" y="9"/>
                    </a:cxn>
                    <a:cxn ang="0">
                      <a:pos x="41" y="2"/>
                    </a:cxn>
                    <a:cxn ang="0">
                      <a:pos x="45" y="6"/>
                    </a:cxn>
                    <a:cxn ang="0">
                      <a:pos x="47" y="8"/>
                    </a:cxn>
                    <a:cxn ang="0">
                      <a:pos x="48" y="17"/>
                    </a:cxn>
                    <a:cxn ang="0">
                      <a:pos x="45" y="19"/>
                    </a:cxn>
                    <a:cxn ang="0">
                      <a:pos x="40" y="23"/>
                    </a:cxn>
                    <a:cxn ang="0">
                      <a:pos x="39" y="27"/>
                    </a:cxn>
                    <a:cxn ang="0">
                      <a:pos x="37" y="31"/>
                    </a:cxn>
                    <a:cxn ang="0">
                      <a:pos x="36" y="34"/>
                    </a:cxn>
                    <a:cxn ang="0">
                      <a:pos x="34" y="35"/>
                    </a:cxn>
                    <a:cxn ang="0">
                      <a:pos x="32" y="41"/>
                    </a:cxn>
                    <a:cxn ang="0">
                      <a:pos x="29" y="43"/>
                    </a:cxn>
                    <a:cxn ang="0">
                      <a:pos x="28" y="50"/>
                    </a:cxn>
                    <a:cxn ang="0">
                      <a:pos x="25" y="53"/>
                    </a:cxn>
                    <a:cxn ang="0">
                      <a:pos x="22" y="57"/>
                    </a:cxn>
                    <a:cxn ang="0">
                      <a:pos x="19" y="55"/>
                    </a:cxn>
                    <a:cxn ang="0">
                      <a:pos x="15" y="53"/>
                    </a:cxn>
                    <a:cxn ang="0">
                      <a:pos x="10" y="57"/>
                    </a:cxn>
                    <a:cxn ang="0">
                      <a:pos x="4" y="60"/>
                    </a:cxn>
                    <a:cxn ang="0">
                      <a:pos x="2" y="67"/>
                    </a:cxn>
                    <a:cxn ang="0">
                      <a:pos x="0" y="72"/>
                    </a:cxn>
                    <a:cxn ang="0">
                      <a:pos x="3" y="76"/>
                    </a:cxn>
                    <a:cxn ang="0">
                      <a:pos x="7" y="79"/>
                    </a:cxn>
                    <a:cxn ang="0">
                      <a:pos x="10" y="81"/>
                    </a:cxn>
                    <a:cxn ang="0">
                      <a:pos x="11" y="83"/>
                    </a:cxn>
                    <a:cxn ang="0">
                      <a:pos x="11" y="90"/>
                    </a:cxn>
                    <a:cxn ang="0">
                      <a:pos x="14" y="93"/>
                    </a:cxn>
                    <a:cxn ang="0">
                      <a:pos x="18" y="92"/>
                    </a:cxn>
                    <a:cxn ang="0">
                      <a:pos x="30" y="91"/>
                    </a:cxn>
                    <a:cxn ang="0">
                      <a:pos x="46" y="92"/>
                    </a:cxn>
                    <a:cxn ang="0">
                      <a:pos x="49" y="93"/>
                    </a:cxn>
                    <a:cxn ang="0">
                      <a:pos x="53" y="94"/>
                    </a:cxn>
                    <a:cxn ang="0">
                      <a:pos x="59" y="96"/>
                    </a:cxn>
                    <a:cxn ang="0">
                      <a:pos x="61" y="91"/>
                    </a:cxn>
                  </a:cxnLst>
                  <a:rect l="0" t="0" r="r" b="b"/>
                  <a:pathLst>
                    <a:path w="61" h="96">
                      <a:moveTo>
                        <a:pt x="39" y="0"/>
                      </a:move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moveTo>
                        <a:pt x="60" y="86"/>
                      </a:moveTo>
                      <a:cubicBezTo>
                        <a:pt x="60" y="85"/>
                        <a:pt x="59" y="85"/>
                        <a:pt x="59" y="84"/>
                      </a:cubicBezTo>
                      <a:cubicBezTo>
                        <a:pt x="58" y="84"/>
                        <a:pt x="58" y="84"/>
                        <a:pt x="58" y="83"/>
                      </a:cubicBezTo>
                      <a:cubicBezTo>
                        <a:pt x="57" y="83"/>
                        <a:pt x="57" y="82"/>
                        <a:pt x="56" y="82"/>
                      </a:cubicBezTo>
                      <a:cubicBezTo>
                        <a:pt x="56" y="82"/>
                        <a:pt x="55" y="81"/>
                        <a:pt x="55" y="81"/>
                      </a:cubicBezTo>
                      <a:cubicBezTo>
                        <a:pt x="55" y="81"/>
                        <a:pt x="54" y="80"/>
                        <a:pt x="54" y="80"/>
                      </a:cubicBezTo>
                      <a:cubicBezTo>
                        <a:pt x="54" y="79"/>
                        <a:pt x="53" y="79"/>
                        <a:pt x="53" y="79"/>
                      </a:cubicBezTo>
                      <a:cubicBezTo>
                        <a:pt x="53" y="78"/>
                        <a:pt x="53" y="78"/>
                        <a:pt x="52" y="77"/>
                      </a:cubicBezTo>
                      <a:cubicBezTo>
                        <a:pt x="52" y="77"/>
                        <a:pt x="52" y="76"/>
                        <a:pt x="52" y="76"/>
                      </a:cubicBezTo>
                      <a:cubicBezTo>
                        <a:pt x="52" y="75"/>
                        <a:pt x="52" y="75"/>
                        <a:pt x="52" y="75"/>
                      </a:cubicBezTo>
                      <a:cubicBezTo>
                        <a:pt x="52" y="74"/>
                        <a:pt x="51" y="74"/>
                        <a:pt x="51" y="73"/>
                      </a:cubicBezTo>
                      <a:cubicBezTo>
                        <a:pt x="51" y="73"/>
                        <a:pt x="50" y="73"/>
                        <a:pt x="49" y="72"/>
                      </a:cubicBezTo>
                      <a:cubicBezTo>
                        <a:pt x="48" y="70"/>
                        <a:pt x="48" y="68"/>
                        <a:pt x="47" y="66"/>
                      </a:cubicBezTo>
                      <a:cubicBezTo>
                        <a:pt x="47" y="66"/>
                        <a:pt x="47" y="65"/>
                        <a:pt x="47" y="65"/>
                      </a:cubicBezTo>
                      <a:cubicBezTo>
                        <a:pt x="47" y="64"/>
                        <a:pt x="47" y="64"/>
                        <a:pt x="47" y="63"/>
                      </a:cubicBezTo>
                      <a:cubicBezTo>
                        <a:pt x="46" y="62"/>
                        <a:pt x="48" y="62"/>
                        <a:pt x="48" y="61"/>
                      </a:cubicBezTo>
                      <a:cubicBezTo>
                        <a:pt x="48" y="60"/>
                        <a:pt x="48" y="59"/>
                        <a:pt x="49" y="58"/>
                      </a:cubicBezTo>
                      <a:cubicBezTo>
                        <a:pt x="50" y="57"/>
                        <a:pt x="51" y="56"/>
                        <a:pt x="52" y="55"/>
                      </a:cubicBezTo>
                      <a:cubicBezTo>
                        <a:pt x="52" y="55"/>
                        <a:pt x="52" y="54"/>
                        <a:pt x="53" y="54"/>
                      </a:cubicBezTo>
                      <a:cubicBezTo>
                        <a:pt x="53" y="53"/>
                        <a:pt x="55" y="50"/>
                        <a:pt x="56" y="49"/>
                      </a:cubicBezTo>
                      <a:cubicBezTo>
                        <a:pt x="55" y="48"/>
                        <a:pt x="55" y="47"/>
                        <a:pt x="55" y="46"/>
                      </a:cubicBezTo>
                      <a:cubicBezTo>
                        <a:pt x="55" y="45"/>
                        <a:pt x="54" y="45"/>
                        <a:pt x="54" y="44"/>
                      </a:cubicBezTo>
                      <a:cubicBezTo>
                        <a:pt x="54" y="44"/>
                        <a:pt x="54" y="43"/>
                        <a:pt x="53" y="43"/>
                      </a:cubicBezTo>
                      <a:cubicBezTo>
                        <a:pt x="53" y="42"/>
                        <a:pt x="53" y="42"/>
                        <a:pt x="53" y="41"/>
                      </a:cubicBezTo>
                      <a:cubicBezTo>
                        <a:pt x="52" y="41"/>
                        <a:pt x="52" y="40"/>
                        <a:pt x="51" y="40"/>
                      </a:cubicBezTo>
                      <a:cubicBezTo>
                        <a:pt x="51" y="40"/>
                        <a:pt x="50" y="39"/>
                        <a:pt x="50" y="39"/>
                      </a:cubicBezTo>
                      <a:cubicBezTo>
                        <a:pt x="50" y="39"/>
                        <a:pt x="49" y="39"/>
                        <a:pt x="49" y="38"/>
                      </a:cubicBezTo>
                      <a:cubicBezTo>
                        <a:pt x="49" y="38"/>
                        <a:pt x="48" y="38"/>
                        <a:pt x="48" y="37"/>
                      </a:cubicBezTo>
                      <a:cubicBezTo>
                        <a:pt x="48" y="37"/>
                        <a:pt x="48" y="37"/>
                        <a:pt x="47" y="36"/>
                      </a:cubicBezTo>
                      <a:cubicBezTo>
                        <a:pt x="47" y="36"/>
                        <a:pt x="46" y="36"/>
                        <a:pt x="46" y="36"/>
                      </a:cubicBezTo>
                      <a:cubicBezTo>
                        <a:pt x="46" y="36"/>
                        <a:pt x="45" y="35"/>
                        <a:pt x="45" y="35"/>
                      </a:cubicBezTo>
                      <a:cubicBezTo>
                        <a:pt x="44" y="32"/>
                        <a:pt x="43" y="34"/>
                        <a:pt x="44" y="31"/>
                      </a:cubicBezTo>
                      <a:cubicBezTo>
                        <a:pt x="44" y="29"/>
                        <a:pt x="46" y="29"/>
                        <a:pt x="48" y="30"/>
                      </a:cubicBezTo>
                      <a:cubicBezTo>
                        <a:pt x="49" y="30"/>
                        <a:pt x="50" y="30"/>
                        <a:pt x="53" y="30"/>
                      </a:cubicBezTo>
                      <a:cubicBezTo>
                        <a:pt x="53" y="30"/>
                        <a:pt x="55" y="29"/>
                        <a:pt x="55" y="29"/>
                      </a:cubicBezTo>
                      <a:cubicBezTo>
                        <a:pt x="56" y="27"/>
                        <a:pt x="53" y="25"/>
                        <a:pt x="53" y="25"/>
                      </a:cubicBezTo>
                      <a:cubicBezTo>
                        <a:pt x="53" y="23"/>
                        <a:pt x="53" y="24"/>
                        <a:pt x="53" y="22"/>
                      </a:cubicBezTo>
                      <a:cubicBezTo>
                        <a:pt x="53" y="22"/>
                        <a:pt x="53" y="21"/>
                        <a:pt x="53" y="20"/>
                      </a:cubicBezTo>
                      <a:cubicBezTo>
                        <a:pt x="52" y="19"/>
                        <a:pt x="52" y="19"/>
                        <a:pt x="52" y="18"/>
                      </a:cubicBezTo>
                      <a:cubicBezTo>
                        <a:pt x="52" y="17"/>
                        <a:pt x="52" y="15"/>
                        <a:pt x="52" y="14"/>
                      </a:cubicBezTo>
                      <a:cubicBezTo>
                        <a:pt x="52" y="12"/>
                        <a:pt x="51" y="11"/>
                        <a:pt x="51" y="9"/>
                      </a:cubicBezTo>
                      <a:cubicBezTo>
                        <a:pt x="50" y="8"/>
                        <a:pt x="49" y="7"/>
                        <a:pt x="48" y="6"/>
                      </a:cubicBezTo>
                      <a:cubicBezTo>
                        <a:pt x="47" y="5"/>
                        <a:pt x="45" y="3"/>
                        <a:pt x="44" y="3"/>
                      </a:cubicBezTo>
                      <a:cubicBezTo>
                        <a:pt x="43" y="3"/>
                        <a:pt x="42" y="2"/>
                        <a:pt x="41" y="2"/>
                      </a:cubicBezTo>
                      <a:cubicBezTo>
                        <a:pt x="41" y="2"/>
                        <a:pt x="42" y="3"/>
                        <a:pt x="42" y="3"/>
                      </a:cubicBezTo>
                      <a:cubicBezTo>
                        <a:pt x="42" y="4"/>
                        <a:pt x="43" y="5"/>
                        <a:pt x="43" y="5"/>
                      </a:cubicBezTo>
                      <a:cubicBezTo>
                        <a:pt x="44" y="6"/>
                        <a:pt x="45" y="5"/>
                        <a:pt x="45" y="6"/>
                      </a:cubicBezTo>
                      <a:cubicBezTo>
                        <a:pt x="46" y="6"/>
                        <a:pt x="46" y="7"/>
                        <a:pt x="46" y="7"/>
                      </a:cubicBezTo>
                      <a:cubicBezTo>
                        <a:pt x="46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9"/>
                        <a:pt x="48" y="10"/>
                        <a:pt x="48" y="11"/>
                      </a:cubicBezTo>
                      <a:cubicBezTo>
                        <a:pt x="48" y="12"/>
                        <a:pt x="48" y="13"/>
                        <a:pt x="48" y="14"/>
                      </a:cubicBezTo>
                      <a:cubicBezTo>
                        <a:pt x="48" y="15"/>
                        <a:pt x="48" y="16"/>
                        <a:pt x="48" y="17"/>
                      </a:cubicBezTo>
                      <a:cubicBezTo>
                        <a:pt x="47" y="17"/>
                        <a:pt x="47" y="18"/>
                        <a:pt x="46" y="18"/>
                      </a:cubicBezTo>
                      <a:cubicBezTo>
                        <a:pt x="46" y="19"/>
                        <a:pt x="46" y="18"/>
                        <a:pt x="46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5" y="19"/>
                        <a:pt x="45" y="19"/>
                        <a:pt x="44" y="19"/>
                      </a:cubicBezTo>
                      <a:cubicBezTo>
                        <a:pt x="44" y="19"/>
                        <a:pt x="44" y="19"/>
                        <a:pt x="43" y="20"/>
                      </a:cubicBezTo>
                      <a:cubicBezTo>
                        <a:pt x="42" y="20"/>
                        <a:pt x="41" y="22"/>
                        <a:pt x="40" y="23"/>
                      </a:cubicBezTo>
                      <a:cubicBezTo>
                        <a:pt x="40" y="24"/>
                        <a:pt x="40" y="24"/>
                        <a:pt x="40" y="25"/>
                      </a:cubicBezTo>
                      <a:cubicBezTo>
                        <a:pt x="40" y="25"/>
                        <a:pt x="40" y="26"/>
                        <a:pt x="40" y="26"/>
                      </a:cubicBezTo>
                      <a:cubicBezTo>
                        <a:pt x="40" y="27"/>
                        <a:pt x="39" y="27"/>
                        <a:pt x="39" y="27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8" y="29"/>
                        <a:pt x="38" y="29"/>
                        <a:pt x="38" y="30"/>
                      </a:cubicBezTo>
                      <a:cubicBezTo>
                        <a:pt x="37" y="30"/>
                        <a:pt x="37" y="31"/>
                        <a:pt x="37" y="31"/>
                      </a:cubicBezTo>
                      <a:cubicBezTo>
                        <a:pt x="37" y="31"/>
                        <a:pt x="37" y="31"/>
                        <a:pt x="37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7" y="33"/>
                        <a:pt x="37" y="34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5" y="34"/>
                        <a:pt x="35" y="34"/>
                      </a:cubicBezTo>
                      <a:cubicBezTo>
                        <a:pt x="35" y="35"/>
                        <a:pt x="34" y="34"/>
                        <a:pt x="34" y="35"/>
                      </a:cubicBezTo>
                      <a:cubicBezTo>
                        <a:pt x="33" y="35"/>
                        <a:pt x="34" y="36"/>
                        <a:pt x="34" y="36"/>
                      </a:cubicBezTo>
                      <a:cubicBezTo>
                        <a:pt x="34" y="37"/>
                        <a:pt x="34" y="39"/>
                        <a:pt x="33" y="40"/>
                      </a:cubicBezTo>
                      <a:cubicBezTo>
                        <a:pt x="33" y="41"/>
                        <a:pt x="33" y="40"/>
                        <a:pt x="32" y="41"/>
                      </a:cubicBezTo>
                      <a:cubicBezTo>
                        <a:pt x="32" y="41"/>
                        <a:pt x="31" y="41"/>
                        <a:pt x="31" y="41"/>
                      </a:cubicBezTo>
                      <a:cubicBezTo>
                        <a:pt x="30" y="41"/>
                        <a:pt x="30" y="41"/>
                        <a:pt x="30" y="42"/>
                      </a:cubicBezTo>
                      <a:cubicBezTo>
                        <a:pt x="29" y="42"/>
                        <a:pt x="29" y="42"/>
                        <a:pt x="29" y="43"/>
                      </a:cubicBezTo>
                      <a:cubicBezTo>
                        <a:pt x="29" y="44"/>
                        <a:pt x="29" y="44"/>
                        <a:pt x="29" y="45"/>
                      </a:cubicBezTo>
                      <a:cubicBezTo>
                        <a:pt x="29" y="46"/>
                        <a:pt x="29" y="48"/>
                        <a:pt x="29" y="49"/>
                      </a:cubicBezTo>
                      <a:cubicBezTo>
                        <a:pt x="29" y="49"/>
                        <a:pt x="28" y="50"/>
                        <a:pt x="28" y="50"/>
                      </a:cubicBezTo>
                      <a:cubicBezTo>
                        <a:pt x="28" y="50"/>
                        <a:pt x="28" y="50"/>
                        <a:pt x="27" y="50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52"/>
                        <a:pt x="26" y="52"/>
                        <a:pt x="25" y="53"/>
                      </a:cubicBezTo>
                      <a:cubicBezTo>
                        <a:pt x="25" y="54"/>
                        <a:pt x="25" y="54"/>
                        <a:pt x="24" y="55"/>
                      </a:cubicBezTo>
                      <a:cubicBezTo>
                        <a:pt x="24" y="56"/>
                        <a:pt x="23" y="56"/>
                        <a:pt x="23" y="5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20" y="57"/>
                        <a:pt x="20" y="56"/>
                        <a:pt x="20" y="56"/>
                      </a:cubicBezTo>
                      <a:cubicBezTo>
                        <a:pt x="19" y="56"/>
                        <a:pt x="19" y="55"/>
                        <a:pt x="19" y="55"/>
                      </a:cubicBezTo>
                      <a:cubicBezTo>
                        <a:pt x="19" y="54"/>
                        <a:pt x="18" y="54"/>
                        <a:pt x="18" y="54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16" y="53"/>
                        <a:pt x="16" y="53"/>
                        <a:pt x="15" y="53"/>
                      </a:cubicBezTo>
                      <a:cubicBezTo>
                        <a:pt x="15" y="54"/>
                        <a:pt x="14" y="54"/>
                        <a:pt x="14" y="54"/>
                      </a:cubicBezTo>
                      <a:cubicBezTo>
                        <a:pt x="13" y="55"/>
                        <a:pt x="12" y="54"/>
                        <a:pt x="11" y="55"/>
                      </a:cubicBezTo>
                      <a:cubicBezTo>
                        <a:pt x="10" y="55"/>
                        <a:pt x="10" y="56"/>
                        <a:pt x="10" y="57"/>
                      </a:cubicBezTo>
                      <a:cubicBezTo>
                        <a:pt x="9" y="58"/>
                        <a:pt x="8" y="58"/>
                        <a:pt x="7" y="58"/>
                      </a:cubicBezTo>
                      <a:cubicBezTo>
                        <a:pt x="7" y="59"/>
                        <a:pt x="6" y="59"/>
                        <a:pt x="6" y="59"/>
                      </a:cubicBezTo>
                      <a:cubicBezTo>
                        <a:pt x="5" y="60"/>
                        <a:pt x="5" y="60"/>
                        <a:pt x="4" y="60"/>
                      </a:cubicBezTo>
                      <a:cubicBezTo>
                        <a:pt x="4" y="61"/>
                        <a:pt x="4" y="61"/>
                        <a:pt x="3" y="62"/>
                      </a:cubicBezTo>
                      <a:cubicBezTo>
                        <a:pt x="3" y="62"/>
                        <a:pt x="2" y="63"/>
                        <a:pt x="2" y="63"/>
                      </a:cubicBezTo>
                      <a:cubicBezTo>
                        <a:pt x="2" y="65"/>
                        <a:pt x="2" y="66"/>
                        <a:pt x="2" y="67"/>
                      </a:cubicBezTo>
                      <a:cubicBezTo>
                        <a:pt x="2" y="68"/>
                        <a:pt x="2" y="68"/>
                        <a:pt x="2" y="69"/>
                      </a:cubicBezTo>
                      <a:cubicBezTo>
                        <a:pt x="2" y="70"/>
                        <a:pt x="2" y="71"/>
                        <a:pt x="1" y="71"/>
                      </a:cubicBezTo>
                      <a:cubicBezTo>
                        <a:pt x="1" y="72"/>
                        <a:pt x="1" y="72"/>
                        <a:pt x="0" y="72"/>
                      </a:cubicBezTo>
                      <a:cubicBezTo>
                        <a:pt x="0" y="72"/>
                        <a:pt x="1" y="73"/>
                        <a:pt x="1" y="73"/>
                      </a:cubicBezTo>
                      <a:cubicBezTo>
                        <a:pt x="2" y="73"/>
                        <a:pt x="2" y="73"/>
                        <a:pt x="3" y="74"/>
                      </a:cubicBezTo>
                      <a:cubicBezTo>
                        <a:pt x="3" y="74"/>
                        <a:pt x="3" y="75"/>
                        <a:pt x="3" y="76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4" y="77"/>
                        <a:pt x="4" y="77"/>
                        <a:pt x="5" y="77"/>
                      </a:cubicBezTo>
                      <a:cubicBezTo>
                        <a:pt x="5" y="77"/>
                        <a:pt x="7" y="79"/>
                        <a:pt x="7" y="79"/>
                      </a:cubicBezTo>
                      <a:cubicBezTo>
                        <a:pt x="7" y="78"/>
                        <a:pt x="8" y="77"/>
                        <a:pt x="8" y="78"/>
                      </a:cubicBezTo>
                      <a:cubicBezTo>
                        <a:pt x="8" y="78"/>
                        <a:pt x="10" y="80"/>
                        <a:pt x="9" y="80"/>
                      </a:cubicBezTo>
                      <a:cubicBezTo>
                        <a:pt x="9" y="80"/>
                        <a:pt x="9" y="81"/>
                        <a:pt x="10" y="81"/>
                      </a:cubicBezTo>
                      <a:cubicBezTo>
                        <a:pt x="10" y="81"/>
                        <a:pt x="10" y="82"/>
                        <a:pt x="10" y="82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10" y="83"/>
                        <a:pt x="11" y="83"/>
                        <a:pt x="11" y="83"/>
                      </a:cubicBezTo>
                      <a:cubicBezTo>
                        <a:pt x="11" y="83"/>
                        <a:pt x="11" y="84"/>
                        <a:pt x="11" y="85"/>
                      </a:cubicBezTo>
                      <a:cubicBezTo>
                        <a:pt x="11" y="84"/>
                        <a:pt x="11" y="89"/>
                        <a:pt x="11" y="88"/>
                      </a:cubicBezTo>
                      <a:cubicBezTo>
                        <a:pt x="11" y="89"/>
                        <a:pt x="11" y="90"/>
                        <a:pt x="11" y="90"/>
                      </a:cubicBezTo>
                      <a:cubicBezTo>
                        <a:pt x="11" y="92"/>
                        <a:pt x="11" y="92"/>
                        <a:pt x="10" y="93"/>
                      </a:cubicBezTo>
                      <a:cubicBezTo>
                        <a:pt x="10" y="93"/>
                        <a:pt x="11" y="93"/>
                        <a:pt x="12" y="93"/>
                      </a:cubicBezTo>
                      <a:cubicBezTo>
                        <a:pt x="12" y="94"/>
                        <a:pt x="13" y="93"/>
                        <a:pt x="14" y="93"/>
                      </a:cubicBezTo>
                      <a:cubicBezTo>
                        <a:pt x="15" y="93"/>
                        <a:pt x="16" y="93"/>
                        <a:pt x="17" y="93"/>
                      </a:cubicBez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8" y="92"/>
                        <a:pt x="18" y="92"/>
                        <a:pt x="18" y="92"/>
                      </a:cubicBezTo>
                      <a:cubicBezTo>
                        <a:pt x="19" y="92"/>
                        <a:pt x="19" y="92"/>
                        <a:pt x="20" y="91"/>
                      </a:cubicBezTo>
                      <a:cubicBezTo>
                        <a:pt x="21" y="91"/>
                        <a:pt x="23" y="91"/>
                        <a:pt x="25" y="91"/>
                      </a:cubicBezTo>
                      <a:cubicBezTo>
                        <a:pt x="27" y="91"/>
                        <a:pt x="29" y="91"/>
                        <a:pt x="30" y="91"/>
                      </a:cubicBezTo>
                      <a:cubicBezTo>
                        <a:pt x="32" y="92"/>
                        <a:pt x="34" y="91"/>
                        <a:pt x="36" y="92"/>
                      </a:cubicBezTo>
                      <a:cubicBezTo>
                        <a:pt x="38" y="92"/>
                        <a:pt x="39" y="92"/>
                        <a:pt x="41" y="92"/>
                      </a:cubicBezTo>
                      <a:cubicBezTo>
                        <a:pt x="42" y="92"/>
                        <a:pt x="44" y="92"/>
                        <a:pt x="46" y="92"/>
                      </a:cubicBezTo>
                      <a:cubicBezTo>
                        <a:pt x="47" y="92"/>
                        <a:pt x="48" y="92"/>
                        <a:pt x="48" y="92"/>
                      </a:cubicBezTo>
                      <a:cubicBezTo>
                        <a:pt x="49" y="92"/>
                        <a:pt x="49" y="92"/>
                        <a:pt x="49" y="92"/>
                      </a:cubicBezTo>
                      <a:cubicBezTo>
                        <a:pt x="49" y="93"/>
                        <a:pt x="49" y="93"/>
                        <a:pt x="49" y="93"/>
                      </a:cubicBezTo>
                      <a:cubicBezTo>
                        <a:pt x="50" y="94"/>
                        <a:pt x="49" y="93"/>
                        <a:pt x="50" y="94"/>
                      </a:cubicBezTo>
                      <a:cubicBezTo>
                        <a:pt x="50" y="94"/>
                        <a:pt x="51" y="94"/>
                        <a:pt x="51" y="94"/>
                      </a:cubicBezTo>
                      <a:cubicBezTo>
                        <a:pt x="52" y="94"/>
                        <a:pt x="52" y="94"/>
                        <a:pt x="53" y="94"/>
                      </a:cubicBezTo>
                      <a:cubicBezTo>
                        <a:pt x="54" y="94"/>
                        <a:pt x="55" y="94"/>
                        <a:pt x="56" y="94"/>
                      </a:cubicBezTo>
                      <a:cubicBezTo>
                        <a:pt x="57" y="95"/>
                        <a:pt x="58" y="95"/>
                        <a:pt x="58" y="95"/>
                      </a:cubicBezTo>
                      <a:cubicBezTo>
                        <a:pt x="58" y="95"/>
                        <a:pt x="59" y="95"/>
                        <a:pt x="59" y="96"/>
                      </a:cubicBezTo>
                      <a:cubicBezTo>
                        <a:pt x="60" y="96"/>
                        <a:pt x="61" y="94"/>
                        <a:pt x="60" y="94"/>
                      </a:cubicBezTo>
                      <a:cubicBezTo>
                        <a:pt x="60" y="93"/>
                        <a:pt x="61" y="93"/>
                        <a:pt x="61" y="92"/>
                      </a:cubicBezTo>
                      <a:cubicBezTo>
                        <a:pt x="60" y="92"/>
                        <a:pt x="61" y="91"/>
                        <a:pt x="61" y="91"/>
                      </a:cubicBezTo>
                      <a:cubicBezTo>
                        <a:pt x="61" y="90"/>
                        <a:pt x="61" y="89"/>
                        <a:pt x="61" y="88"/>
                      </a:cubicBezTo>
                      <a:cubicBezTo>
                        <a:pt x="61" y="87"/>
                        <a:pt x="60" y="87"/>
                        <a:pt x="60" y="8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2" name="Freeform 282"/>
                <p:cNvSpPr>
                  <a:spLocks/>
                </p:cNvSpPr>
                <p:nvPr/>
              </p:nvSpPr>
              <p:spPr bwMode="auto">
                <a:xfrm>
                  <a:off x="4647265" y="4720380"/>
                  <a:ext cx="233234" cy="154730"/>
                </a:xfrm>
                <a:custGeom>
                  <a:avLst/>
                  <a:gdLst/>
                  <a:ahLst/>
                  <a:cxnLst>
                    <a:cxn ang="0">
                      <a:pos x="103" y="44"/>
                    </a:cxn>
                    <a:cxn ang="0">
                      <a:pos x="96" y="38"/>
                    </a:cxn>
                    <a:cxn ang="0">
                      <a:pos x="93" y="33"/>
                    </a:cxn>
                    <a:cxn ang="0">
                      <a:pos x="88" y="29"/>
                    </a:cxn>
                    <a:cxn ang="0">
                      <a:pos x="85" y="24"/>
                    </a:cxn>
                    <a:cxn ang="0">
                      <a:pos x="74" y="18"/>
                    </a:cxn>
                    <a:cxn ang="0">
                      <a:pos x="69" y="2"/>
                    </a:cxn>
                    <a:cxn ang="0">
                      <a:pos x="62" y="2"/>
                    </a:cxn>
                    <a:cxn ang="0">
                      <a:pos x="57" y="7"/>
                    </a:cxn>
                    <a:cxn ang="0">
                      <a:pos x="56" y="9"/>
                    </a:cxn>
                    <a:cxn ang="0">
                      <a:pos x="50" y="13"/>
                    </a:cxn>
                    <a:cxn ang="0">
                      <a:pos x="43" y="14"/>
                    </a:cxn>
                    <a:cxn ang="0">
                      <a:pos x="38" y="18"/>
                    </a:cxn>
                    <a:cxn ang="0">
                      <a:pos x="31" y="25"/>
                    </a:cxn>
                    <a:cxn ang="0">
                      <a:pos x="17" y="26"/>
                    </a:cxn>
                    <a:cxn ang="0">
                      <a:pos x="13" y="28"/>
                    </a:cxn>
                    <a:cxn ang="0">
                      <a:pos x="7" y="33"/>
                    </a:cxn>
                    <a:cxn ang="0">
                      <a:pos x="2" y="40"/>
                    </a:cxn>
                    <a:cxn ang="0">
                      <a:pos x="1" y="45"/>
                    </a:cxn>
                    <a:cxn ang="0">
                      <a:pos x="6" y="54"/>
                    </a:cxn>
                    <a:cxn ang="0">
                      <a:pos x="7" y="58"/>
                    </a:cxn>
                    <a:cxn ang="0">
                      <a:pos x="10" y="61"/>
                    </a:cxn>
                    <a:cxn ang="0">
                      <a:pos x="14" y="65"/>
                    </a:cxn>
                    <a:cxn ang="0">
                      <a:pos x="15" y="69"/>
                    </a:cxn>
                    <a:cxn ang="0">
                      <a:pos x="16" y="62"/>
                    </a:cxn>
                    <a:cxn ang="0">
                      <a:pos x="23" y="59"/>
                    </a:cxn>
                    <a:cxn ang="0">
                      <a:pos x="26" y="59"/>
                    </a:cxn>
                    <a:cxn ang="0">
                      <a:pos x="31" y="60"/>
                    </a:cxn>
                    <a:cxn ang="0">
                      <a:pos x="34" y="58"/>
                    </a:cxn>
                    <a:cxn ang="0">
                      <a:pos x="35" y="54"/>
                    </a:cxn>
                    <a:cxn ang="0">
                      <a:pos x="37" y="51"/>
                    </a:cxn>
                    <a:cxn ang="0">
                      <a:pos x="47" y="49"/>
                    </a:cxn>
                    <a:cxn ang="0">
                      <a:pos x="49" y="53"/>
                    </a:cxn>
                    <a:cxn ang="0">
                      <a:pos x="58" y="54"/>
                    </a:cxn>
                    <a:cxn ang="0">
                      <a:pos x="64" y="56"/>
                    </a:cxn>
                    <a:cxn ang="0">
                      <a:pos x="67" y="53"/>
                    </a:cxn>
                    <a:cxn ang="0">
                      <a:pos x="73" y="52"/>
                    </a:cxn>
                    <a:cxn ang="0">
                      <a:pos x="75" y="50"/>
                    </a:cxn>
                    <a:cxn ang="0">
                      <a:pos x="78" y="50"/>
                    </a:cxn>
                    <a:cxn ang="0">
                      <a:pos x="83" y="49"/>
                    </a:cxn>
                    <a:cxn ang="0">
                      <a:pos x="88" y="47"/>
                    </a:cxn>
                    <a:cxn ang="0">
                      <a:pos x="91" y="47"/>
                    </a:cxn>
                    <a:cxn ang="0">
                      <a:pos x="96" y="48"/>
                    </a:cxn>
                    <a:cxn ang="0">
                      <a:pos x="104" y="47"/>
                    </a:cxn>
                  </a:cxnLst>
                  <a:rect l="0" t="0" r="r" b="b"/>
                  <a:pathLst>
                    <a:path w="104" h="69">
                      <a:moveTo>
                        <a:pt x="104" y="47"/>
                      </a:moveTo>
                      <a:cubicBezTo>
                        <a:pt x="104" y="47"/>
                        <a:pt x="104" y="47"/>
                        <a:pt x="104" y="47"/>
                      </a:cubicBezTo>
                      <a:cubicBezTo>
                        <a:pt x="103" y="46"/>
                        <a:pt x="103" y="45"/>
                        <a:pt x="103" y="44"/>
                      </a:cubicBezTo>
                      <a:cubicBezTo>
                        <a:pt x="103" y="43"/>
                        <a:pt x="103" y="42"/>
                        <a:pt x="101" y="41"/>
                      </a:cubicBezTo>
                      <a:cubicBezTo>
                        <a:pt x="101" y="41"/>
                        <a:pt x="99" y="41"/>
                        <a:pt x="98" y="41"/>
                      </a:cubicBezTo>
                      <a:cubicBezTo>
                        <a:pt x="95" y="39"/>
                        <a:pt x="97" y="41"/>
                        <a:pt x="96" y="38"/>
                      </a:cubicBezTo>
                      <a:cubicBezTo>
                        <a:pt x="96" y="38"/>
                        <a:pt x="97" y="37"/>
                        <a:pt x="96" y="37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95" y="34"/>
                        <a:pt x="94" y="34"/>
                        <a:pt x="93" y="33"/>
                      </a:cubicBezTo>
                      <a:cubicBezTo>
                        <a:pt x="92" y="32"/>
                        <a:pt x="91" y="32"/>
                        <a:pt x="90" y="31"/>
                      </a:cubicBezTo>
                      <a:cubicBezTo>
                        <a:pt x="89" y="31"/>
                        <a:pt x="89" y="30"/>
                        <a:pt x="89" y="30"/>
                      </a:cubicBezTo>
                      <a:cubicBezTo>
                        <a:pt x="88" y="30"/>
                        <a:pt x="88" y="29"/>
                        <a:pt x="88" y="29"/>
                      </a:cubicBezTo>
                      <a:cubicBezTo>
                        <a:pt x="88" y="28"/>
                        <a:pt x="87" y="28"/>
                        <a:pt x="87" y="28"/>
                      </a:cubicBezTo>
                      <a:cubicBezTo>
                        <a:pt x="87" y="28"/>
                        <a:pt x="87" y="27"/>
                        <a:pt x="87" y="27"/>
                      </a:cubicBezTo>
                      <a:cubicBezTo>
                        <a:pt x="87" y="26"/>
                        <a:pt x="86" y="25"/>
                        <a:pt x="85" y="24"/>
                      </a:cubicBezTo>
                      <a:cubicBezTo>
                        <a:pt x="83" y="22"/>
                        <a:pt x="81" y="23"/>
                        <a:pt x="79" y="22"/>
                      </a:cubicBezTo>
                      <a:cubicBezTo>
                        <a:pt x="78" y="21"/>
                        <a:pt x="79" y="19"/>
                        <a:pt x="78" y="19"/>
                      </a:cubicBezTo>
                      <a:cubicBezTo>
                        <a:pt x="77" y="19"/>
                        <a:pt x="74" y="19"/>
                        <a:pt x="74" y="18"/>
                      </a:cubicBezTo>
                      <a:cubicBezTo>
                        <a:pt x="73" y="16"/>
                        <a:pt x="74" y="15"/>
                        <a:pt x="74" y="13"/>
                      </a:cubicBezTo>
                      <a:cubicBezTo>
                        <a:pt x="74" y="7"/>
                        <a:pt x="74" y="11"/>
                        <a:pt x="72" y="6"/>
                      </a:cubicBezTo>
                      <a:cubicBezTo>
                        <a:pt x="73" y="7"/>
                        <a:pt x="67" y="0"/>
                        <a:pt x="69" y="2"/>
                      </a:cubicBezTo>
                      <a:cubicBezTo>
                        <a:pt x="69" y="1"/>
                        <a:pt x="68" y="1"/>
                        <a:pt x="68" y="1"/>
                      </a:cubicBezTo>
                      <a:cubicBezTo>
                        <a:pt x="67" y="1"/>
                        <a:pt x="65" y="1"/>
                        <a:pt x="64" y="1"/>
                      </a:cubicBezTo>
                      <a:cubicBezTo>
                        <a:pt x="63" y="1"/>
                        <a:pt x="62" y="1"/>
                        <a:pt x="62" y="2"/>
                      </a:cubicBezTo>
                      <a:cubicBezTo>
                        <a:pt x="61" y="2"/>
                        <a:pt x="60" y="2"/>
                        <a:pt x="59" y="2"/>
                      </a:cubicBezTo>
                      <a:cubicBezTo>
                        <a:pt x="59" y="3"/>
                        <a:pt x="59" y="4"/>
                        <a:pt x="59" y="5"/>
                      </a:cubicBezTo>
                      <a:cubicBezTo>
                        <a:pt x="59" y="6"/>
                        <a:pt x="58" y="7"/>
                        <a:pt x="57" y="7"/>
                      </a:cubicBezTo>
                      <a:cubicBezTo>
                        <a:pt x="57" y="7"/>
                        <a:pt x="57" y="7"/>
                        <a:pt x="57" y="8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6" y="8"/>
                        <a:pt x="56" y="8"/>
                        <a:pt x="56" y="9"/>
                      </a:cubicBezTo>
                      <a:cubicBezTo>
                        <a:pt x="55" y="9"/>
                        <a:pt x="55" y="10"/>
                        <a:pt x="54" y="11"/>
                      </a:cubicBezTo>
                      <a:cubicBezTo>
                        <a:pt x="54" y="11"/>
                        <a:pt x="53" y="12"/>
                        <a:pt x="52" y="12"/>
                      </a:cubicBezTo>
                      <a:cubicBezTo>
                        <a:pt x="52" y="13"/>
                        <a:pt x="51" y="13"/>
                        <a:pt x="50" y="13"/>
                      </a:cubicBezTo>
                      <a:cubicBezTo>
                        <a:pt x="50" y="14"/>
                        <a:pt x="49" y="14"/>
                        <a:pt x="48" y="14"/>
                      </a:cubicBezTo>
                      <a:cubicBezTo>
                        <a:pt x="47" y="15"/>
                        <a:pt x="46" y="14"/>
                        <a:pt x="45" y="14"/>
                      </a:cubicBezTo>
                      <a:cubicBezTo>
                        <a:pt x="45" y="14"/>
                        <a:pt x="44" y="15"/>
                        <a:pt x="43" y="14"/>
                      </a:cubicBezTo>
                      <a:cubicBezTo>
                        <a:pt x="43" y="14"/>
                        <a:pt x="43" y="14"/>
                        <a:pt x="42" y="14"/>
                      </a:cubicBezTo>
                      <a:cubicBezTo>
                        <a:pt x="42" y="14"/>
                        <a:pt x="41" y="14"/>
                        <a:pt x="41" y="14"/>
                      </a:cubicBezTo>
                      <a:cubicBezTo>
                        <a:pt x="39" y="15"/>
                        <a:pt x="39" y="17"/>
                        <a:pt x="38" y="18"/>
                      </a:cubicBezTo>
                      <a:cubicBezTo>
                        <a:pt x="37" y="19"/>
                        <a:pt x="37" y="19"/>
                        <a:pt x="36" y="20"/>
                      </a:cubicBezTo>
                      <a:cubicBezTo>
                        <a:pt x="36" y="21"/>
                        <a:pt x="36" y="22"/>
                        <a:pt x="36" y="22"/>
                      </a:cubicBezTo>
                      <a:cubicBezTo>
                        <a:pt x="35" y="24"/>
                        <a:pt x="32" y="24"/>
                        <a:pt x="31" y="25"/>
                      </a:cubicBezTo>
                      <a:cubicBezTo>
                        <a:pt x="30" y="25"/>
                        <a:pt x="28" y="25"/>
                        <a:pt x="27" y="24"/>
                      </a:cubicBezTo>
                      <a:cubicBezTo>
                        <a:pt x="26" y="24"/>
                        <a:pt x="20" y="28"/>
                        <a:pt x="19" y="27"/>
                      </a:cubicBezTo>
                      <a:cubicBezTo>
                        <a:pt x="18" y="27"/>
                        <a:pt x="18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6" y="26"/>
                        <a:pt x="16" y="27"/>
                        <a:pt x="15" y="27"/>
                      </a:cubicBezTo>
                      <a:cubicBezTo>
                        <a:pt x="15" y="27"/>
                        <a:pt x="14" y="28"/>
                        <a:pt x="13" y="28"/>
                      </a:cubicBezTo>
                      <a:cubicBezTo>
                        <a:pt x="11" y="28"/>
                        <a:pt x="10" y="29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9" y="29"/>
                        <a:pt x="7" y="32"/>
                        <a:pt x="7" y="33"/>
                      </a:cubicBezTo>
                      <a:cubicBezTo>
                        <a:pt x="6" y="33"/>
                        <a:pt x="6" y="34"/>
                        <a:pt x="6" y="34"/>
                      </a:cubicBezTo>
                      <a:cubicBezTo>
                        <a:pt x="5" y="35"/>
                        <a:pt x="4" y="36"/>
                        <a:pt x="3" y="37"/>
                      </a:cubicBezTo>
                      <a:cubicBezTo>
                        <a:pt x="2" y="38"/>
                        <a:pt x="2" y="39"/>
                        <a:pt x="2" y="40"/>
                      </a:cubicBezTo>
                      <a:cubicBezTo>
                        <a:pt x="2" y="41"/>
                        <a:pt x="0" y="41"/>
                        <a:pt x="1" y="42"/>
                      </a:cubicBezTo>
                      <a:cubicBezTo>
                        <a:pt x="1" y="43"/>
                        <a:pt x="1" y="43"/>
                        <a:pt x="1" y="44"/>
                      </a:cubicBezTo>
                      <a:cubicBezTo>
                        <a:pt x="1" y="44"/>
                        <a:pt x="1" y="45"/>
                        <a:pt x="1" y="45"/>
                      </a:cubicBezTo>
                      <a:cubicBezTo>
                        <a:pt x="2" y="47"/>
                        <a:pt x="2" y="49"/>
                        <a:pt x="3" y="51"/>
                      </a:cubicBezTo>
                      <a:cubicBezTo>
                        <a:pt x="4" y="52"/>
                        <a:pt x="5" y="52"/>
                        <a:pt x="5" y="52"/>
                      </a:cubicBezTo>
                      <a:cubicBezTo>
                        <a:pt x="5" y="53"/>
                        <a:pt x="6" y="53"/>
                        <a:pt x="6" y="54"/>
                      </a:cubicBezTo>
                      <a:cubicBezTo>
                        <a:pt x="6" y="54"/>
                        <a:pt x="6" y="54"/>
                        <a:pt x="6" y="55"/>
                      </a:cubicBezTo>
                      <a:cubicBezTo>
                        <a:pt x="6" y="55"/>
                        <a:pt x="6" y="56"/>
                        <a:pt x="6" y="56"/>
                      </a:cubicBezTo>
                      <a:cubicBezTo>
                        <a:pt x="7" y="57"/>
                        <a:pt x="7" y="57"/>
                        <a:pt x="7" y="58"/>
                      </a:cubicBezTo>
                      <a:cubicBezTo>
                        <a:pt x="7" y="58"/>
                        <a:pt x="8" y="58"/>
                        <a:pt x="8" y="59"/>
                      </a:cubicBezTo>
                      <a:cubicBezTo>
                        <a:pt x="8" y="59"/>
                        <a:pt x="9" y="60"/>
                        <a:pt x="9" y="60"/>
                      </a:cubicBezTo>
                      <a:cubicBezTo>
                        <a:pt x="9" y="60"/>
                        <a:pt x="10" y="61"/>
                        <a:pt x="10" y="61"/>
                      </a:cubicBezTo>
                      <a:cubicBezTo>
                        <a:pt x="11" y="61"/>
                        <a:pt x="11" y="62"/>
                        <a:pt x="12" y="62"/>
                      </a:cubicBezTo>
                      <a:cubicBezTo>
                        <a:pt x="12" y="63"/>
                        <a:pt x="12" y="63"/>
                        <a:pt x="13" y="63"/>
                      </a:cubicBezTo>
                      <a:cubicBezTo>
                        <a:pt x="13" y="64"/>
                        <a:pt x="14" y="64"/>
                        <a:pt x="14" y="65"/>
                      </a:cubicBezTo>
                      <a:cubicBezTo>
                        <a:pt x="14" y="66"/>
                        <a:pt x="15" y="66"/>
                        <a:pt x="15" y="67"/>
                      </a:cubicBezTo>
                      <a:cubicBezTo>
                        <a:pt x="15" y="68"/>
                        <a:pt x="15" y="69"/>
                        <a:pt x="15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6" y="68"/>
                        <a:pt x="16" y="68"/>
                        <a:pt x="16" y="67"/>
                      </a:cubicBezTo>
                      <a:cubicBezTo>
                        <a:pt x="16" y="66"/>
                        <a:pt x="16" y="65"/>
                        <a:pt x="16" y="64"/>
                      </a:cubicBezTo>
                      <a:cubicBezTo>
                        <a:pt x="17" y="64"/>
                        <a:pt x="16" y="62"/>
                        <a:pt x="16" y="62"/>
                      </a:cubicBezTo>
                      <a:cubicBezTo>
                        <a:pt x="17" y="62"/>
                        <a:pt x="17" y="61"/>
                        <a:pt x="18" y="60"/>
                      </a:cubicBezTo>
                      <a:cubicBezTo>
                        <a:pt x="18" y="59"/>
                        <a:pt x="20" y="60"/>
                        <a:pt x="20" y="60"/>
                      </a:cubicBezTo>
                      <a:cubicBezTo>
                        <a:pt x="21" y="60"/>
                        <a:pt x="22" y="60"/>
                        <a:pt x="23" y="59"/>
                      </a:cubicBezTo>
                      <a:cubicBezTo>
                        <a:pt x="23" y="59"/>
                        <a:pt x="23" y="59"/>
                        <a:pt x="24" y="59"/>
                      </a:cubicBezTo>
                      <a:cubicBezTo>
                        <a:pt x="24" y="59"/>
                        <a:pt x="25" y="59"/>
                        <a:pt x="25" y="59"/>
                      </a:cubicBezTo>
                      <a:cubicBezTo>
                        <a:pt x="25" y="59"/>
                        <a:pt x="25" y="59"/>
                        <a:pt x="26" y="59"/>
                      </a:cubicBezTo>
                      <a:cubicBezTo>
                        <a:pt x="26" y="58"/>
                        <a:pt x="27" y="59"/>
                        <a:pt x="28" y="59"/>
                      </a:cubicBezTo>
                      <a:cubicBezTo>
                        <a:pt x="28" y="59"/>
                        <a:pt x="29" y="60"/>
                        <a:pt x="30" y="60"/>
                      </a:cubicBezTo>
                      <a:cubicBezTo>
                        <a:pt x="30" y="60"/>
                        <a:pt x="30" y="60"/>
                        <a:pt x="31" y="60"/>
                      </a:cubicBezTo>
                      <a:cubicBezTo>
                        <a:pt x="31" y="60"/>
                        <a:pt x="32" y="60"/>
                        <a:pt x="32" y="60"/>
                      </a:cubicBezTo>
                      <a:cubicBezTo>
                        <a:pt x="33" y="60"/>
                        <a:pt x="33" y="60"/>
                        <a:pt x="34" y="60"/>
                      </a:cubicBezTo>
                      <a:cubicBezTo>
                        <a:pt x="34" y="59"/>
                        <a:pt x="34" y="58"/>
                        <a:pt x="34" y="58"/>
                      </a:cubicBezTo>
                      <a:cubicBezTo>
                        <a:pt x="34" y="57"/>
                        <a:pt x="34" y="57"/>
                        <a:pt x="34" y="56"/>
                      </a:cubicBezTo>
                      <a:cubicBezTo>
                        <a:pt x="34" y="56"/>
                        <a:pt x="34" y="56"/>
                        <a:pt x="34" y="55"/>
                      </a:cubicBezTo>
                      <a:cubicBezTo>
                        <a:pt x="34" y="55"/>
                        <a:pt x="34" y="54"/>
                        <a:pt x="35" y="54"/>
                      </a:cubicBezTo>
                      <a:cubicBezTo>
                        <a:pt x="35" y="53"/>
                        <a:pt x="36" y="53"/>
                        <a:pt x="37" y="52"/>
                      </a:cubicBezTo>
                      <a:cubicBezTo>
                        <a:pt x="37" y="52"/>
                        <a:pt x="37" y="51"/>
                        <a:pt x="37" y="51"/>
                      </a:cubicBezTo>
                      <a:cubicBezTo>
                        <a:pt x="37" y="51"/>
                        <a:pt x="37" y="51"/>
                        <a:pt x="37" y="51"/>
                      </a:cubicBezTo>
                      <a:cubicBezTo>
                        <a:pt x="38" y="50"/>
                        <a:pt x="35" y="50"/>
                        <a:pt x="42" y="47"/>
                      </a:cubicBezTo>
                      <a:cubicBezTo>
                        <a:pt x="43" y="47"/>
                        <a:pt x="44" y="47"/>
                        <a:pt x="45" y="48"/>
                      </a:cubicBezTo>
                      <a:cubicBezTo>
                        <a:pt x="46" y="48"/>
                        <a:pt x="46" y="48"/>
                        <a:pt x="47" y="49"/>
                      </a:cubicBezTo>
                      <a:cubicBezTo>
                        <a:pt x="47" y="49"/>
                        <a:pt x="49" y="50"/>
                        <a:pt x="49" y="50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9" y="52"/>
                        <a:pt x="49" y="52"/>
                        <a:pt x="49" y="53"/>
                      </a:cubicBezTo>
                      <a:cubicBezTo>
                        <a:pt x="50" y="54"/>
                        <a:pt x="50" y="54"/>
                        <a:pt x="51" y="54"/>
                      </a:cubicBezTo>
                      <a:cubicBezTo>
                        <a:pt x="53" y="55"/>
                        <a:pt x="54" y="55"/>
                        <a:pt x="56" y="55"/>
                      </a:cubicBezTo>
                      <a:cubicBezTo>
                        <a:pt x="56" y="55"/>
                        <a:pt x="57" y="54"/>
                        <a:pt x="58" y="54"/>
                      </a:cubicBezTo>
                      <a:cubicBezTo>
                        <a:pt x="58" y="54"/>
                        <a:pt x="59" y="55"/>
                        <a:pt x="59" y="55"/>
                      </a:cubicBezTo>
                      <a:cubicBezTo>
                        <a:pt x="60" y="55"/>
                        <a:pt x="60" y="56"/>
                        <a:pt x="61" y="56"/>
                      </a:cubicBezTo>
                      <a:cubicBezTo>
                        <a:pt x="61" y="56"/>
                        <a:pt x="64" y="56"/>
                        <a:pt x="64" y="56"/>
                      </a:cubicBezTo>
                      <a:cubicBezTo>
                        <a:pt x="65" y="56"/>
                        <a:pt x="65" y="55"/>
                        <a:pt x="65" y="55"/>
                      </a:cubicBezTo>
                      <a:cubicBezTo>
                        <a:pt x="65" y="55"/>
                        <a:pt x="65" y="55"/>
                        <a:pt x="66" y="55"/>
                      </a:cubicBezTo>
                      <a:cubicBezTo>
                        <a:pt x="66" y="54"/>
                        <a:pt x="66" y="53"/>
                        <a:pt x="67" y="53"/>
                      </a:cubicBezTo>
                      <a:cubicBezTo>
                        <a:pt x="67" y="52"/>
                        <a:pt x="67" y="52"/>
                        <a:pt x="67" y="51"/>
                      </a:cubicBezTo>
                      <a:cubicBezTo>
                        <a:pt x="68" y="50"/>
                        <a:pt x="71" y="49"/>
                        <a:pt x="71" y="51"/>
                      </a:cubicBezTo>
                      <a:cubicBezTo>
                        <a:pt x="72" y="51"/>
                        <a:pt x="72" y="52"/>
                        <a:pt x="73" y="52"/>
                      </a:cubicBezTo>
                      <a:cubicBezTo>
                        <a:pt x="72" y="52"/>
                        <a:pt x="74" y="52"/>
                        <a:pt x="73" y="52"/>
                      </a:cubicBezTo>
                      <a:cubicBezTo>
                        <a:pt x="74" y="51"/>
                        <a:pt x="74" y="51"/>
                        <a:pt x="74" y="51"/>
                      </a:cubicBezTo>
                      <a:cubicBezTo>
                        <a:pt x="75" y="51"/>
                        <a:pt x="75" y="50"/>
                        <a:pt x="75" y="50"/>
                      </a:cubicBezTo>
                      <a:cubicBezTo>
                        <a:pt x="76" y="50"/>
                        <a:pt x="76" y="50"/>
                        <a:pt x="76" y="50"/>
                      </a:cubicBezTo>
                      <a:cubicBezTo>
                        <a:pt x="77" y="50"/>
                        <a:pt x="77" y="50"/>
                        <a:pt x="77" y="50"/>
                      </a:cubicBezTo>
                      <a:cubicBezTo>
                        <a:pt x="77" y="50"/>
                        <a:pt x="78" y="50"/>
                        <a:pt x="78" y="50"/>
                      </a:cubicBezTo>
                      <a:cubicBezTo>
                        <a:pt x="79" y="50"/>
                        <a:pt x="79" y="49"/>
                        <a:pt x="79" y="49"/>
                      </a:cubicBezTo>
                      <a:cubicBezTo>
                        <a:pt x="81" y="48"/>
                        <a:pt x="79" y="47"/>
                        <a:pt x="82" y="48"/>
                      </a:cubicBezTo>
                      <a:cubicBezTo>
                        <a:pt x="82" y="48"/>
                        <a:pt x="82" y="49"/>
                        <a:pt x="83" y="49"/>
                      </a:cubicBezTo>
                      <a:cubicBezTo>
                        <a:pt x="83" y="49"/>
                        <a:pt x="84" y="49"/>
                        <a:pt x="84" y="49"/>
                      </a:cubicBezTo>
                      <a:cubicBezTo>
                        <a:pt x="85" y="49"/>
                        <a:pt x="86" y="48"/>
                        <a:pt x="87" y="48"/>
                      </a:cubicBezTo>
                      <a:cubicBezTo>
                        <a:pt x="87" y="47"/>
                        <a:pt x="87" y="47"/>
                        <a:pt x="88" y="47"/>
                      </a:cubicBezTo>
                      <a:cubicBezTo>
                        <a:pt x="88" y="47"/>
                        <a:pt x="88" y="46"/>
                        <a:pt x="88" y="46"/>
                      </a:cubicBezTo>
                      <a:cubicBezTo>
                        <a:pt x="88" y="45"/>
                        <a:pt x="89" y="45"/>
                        <a:pt x="90" y="45"/>
                      </a:cubicBezTo>
                      <a:cubicBezTo>
                        <a:pt x="90" y="45"/>
                        <a:pt x="90" y="47"/>
                        <a:pt x="91" y="47"/>
                      </a:cubicBezTo>
                      <a:cubicBezTo>
                        <a:pt x="91" y="47"/>
                        <a:pt x="92" y="47"/>
                        <a:pt x="92" y="47"/>
                      </a:cubicBezTo>
                      <a:cubicBezTo>
                        <a:pt x="93" y="46"/>
                        <a:pt x="93" y="46"/>
                        <a:pt x="94" y="47"/>
                      </a:cubicBezTo>
                      <a:cubicBezTo>
                        <a:pt x="95" y="47"/>
                        <a:pt x="95" y="47"/>
                        <a:pt x="96" y="48"/>
                      </a:cubicBezTo>
                      <a:cubicBezTo>
                        <a:pt x="96" y="48"/>
                        <a:pt x="97" y="48"/>
                        <a:pt x="97" y="49"/>
                      </a:cubicBezTo>
                      <a:cubicBezTo>
                        <a:pt x="97" y="48"/>
                        <a:pt x="102" y="47"/>
                        <a:pt x="102" y="47"/>
                      </a:cubicBezTo>
                      <a:cubicBezTo>
                        <a:pt x="102" y="46"/>
                        <a:pt x="104" y="47"/>
                        <a:pt x="104" y="4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3" name="Freeform 283"/>
                <p:cNvSpPr>
                  <a:spLocks/>
                </p:cNvSpPr>
                <p:nvPr/>
              </p:nvSpPr>
              <p:spPr bwMode="auto">
                <a:xfrm>
                  <a:off x="4994270" y="4818224"/>
                  <a:ext cx="141078" cy="184311"/>
                </a:xfrm>
                <a:custGeom>
                  <a:avLst/>
                  <a:gdLst/>
                  <a:ahLst/>
                  <a:cxnLst>
                    <a:cxn ang="0">
                      <a:pos x="60" y="12"/>
                    </a:cxn>
                    <a:cxn ang="0">
                      <a:pos x="57" y="13"/>
                    </a:cxn>
                    <a:cxn ang="0">
                      <a:pos x="54" y="10"/>
                    </a:cxn>
                    <a:cxn ang="0">
                      <a:pos x="52" y="11"/>
                    </a:cxn>
                    <a:cxn ang="0">
                      <a:pos x="49" y="13"/>
                    </a:cxn>
                    <a:cxn ang="0">
                      <a:pos x="47" y="14"/>
                    </a:cxn>
                    <a:cxn ang="0">
                      <a:pos x="42" y="16"/>
                    </a:cxn>
                    <a:cxn ang="0">
                      <a:pos x="35" y="16"/>
                    </a:cxn>
                    <a:cxn ang="0">
                      <a:pos x="30" y="13"/>
                    </a:cxn>
                    <a:cxn ang="0">
                      <a:pos x="28" y="12"/>
                    </a:cxn>
                    <a:cxn ang="0">
                      <a:pos x="27" y="11"/>
                    </a:cxn>
                    <a:cxn ang="0">
                      <a:pos x="24" y="9"/>
                    </a:cxn>
                    <a:cxn ang="0">
                      <a:pos x="19" y="9"/>
                    </a:cxn>
                    <a:cxn ang="0">
                      <a:pos x="15" y="6"/>
                    </a:cxn>
                    <a:cxn ang="0">
                      <a:pos x="12" y="1"/>
                    </a:cxn>
                    <a:cxn ang="0">
                      <a:pos x="4" y="7"/>
                    </a:cxn>
                    <a:cxn ang="0">
                      <a:pos x="4" y="15"/>
                    </a:cxn>
                    <a:cxn ang="0">
                      <a:pos x="8" y="22"/>
                    </a:cxn>
                    <a:cxn ang="0">
                      <a:pos x="9" y="28"/>
                    </a:cxn>
                    <a:cxn ang="0">
                      <a:pos x="8" y="34"/>
                    </a:cxn>
                    <a:cxn ang="0">
                      <a:pos x="4" y="38"/>
                    </a:cxn>
                    <a:cxn ang="0">
                      <a:pos x="2" y="41"/>
                    </a:cxn>
                    <a:cxn ang="0">
                      <a:pos x="0" y="48"/>
                    </a:cxn>
                    <a:cxn ang="0">
                      <a:pos x="30" y="69"/>
                    </a:cxn>
                    <a:cxn ang="0">
                      <a:pos x="31" y="74"/>
                    </a:cxn>
                    <a:cxn ang="0">
                      <a:pos x="35" y="76"/>
                    </a:cxn>
                    <a:cxn ang="0">
                      <a:pos x="41" y="81"/>
                    </a:cxn>
                    <a:cxn ang="0">
                      <a:pos x="48" y="72"/>
                    </a:cxn>
                    <a:cxn ang="0">
                      <a:pos x="51" y="65"/>
                    </a:cxn>
                    <a:cxn ang="0">
                      <a:pos x="57" y="62"/>
                    </a:cxn>
                    <a:cxn ang="0">
                      <a:pos x="60" y="57"/>
                    </a:cxn>
                    <a:cxn ang="0">
                      <a:pos x="58" y="54"/>
                    </a:cxn>
                    <a:cxn ang="0">
                      <a:pos x="56" y="21"/>
                    </a:cxn>
                    <a:cxn ang="0">
                      <a:pos x="61" y="17"/>
                    </a:cxn>
                  </a:cxnLst>
                  <a:rect l="0" t="0" r="r" b="b"/>
                  <a:pathLst>
                    <a:path w="63" h="82">
                      <a:moveTo>
                        <a:pt x="63" y="12"/>
                      </a:moveTo>
                      <a:cubicBezTo>
                        <a:pt x="62" y="12"/>
                        <a:pt x="61" y="12"/>
                        <a:pt x="60" y="12"/>
                      </a:cubicBezTo>
                      <a:cubicBezTo>
                        <a:pt x="60" y="12"/>
                        <a:pt x="59" y="13"/>
                        <a:pt x="58" y="13"/>
                      </a:cubicBezTo>
                      <a:cubicBezTo>
                        <a:pt x="57" y="13"/>
                        <a:pt x="58" y="14"/>
                        <a:pt x="57" y="13"/>
                      </a:cubicBezTo>
                      <a:cubicBezTo>
                        <a:pt x="57" y="12"/>
                        <a:pt x="56" y="12"/>
                        <a:pt x="56" y="12"/>
                      </a:cubicBezTo>
                      <a:cubicBezTo>
                        <a:pt x="56" y="11"/>
                        <a:pt x="55" y="11"/>
                        <a:pt x="54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2" y="10"/>
                        <a:pt x="52" y="10"/>
                        <a:pt x="52" y="11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0" y="12"/>
                        <a:pt x="50" y="12"/>
                        <a:pt x="49" y="13"/>
                      </a:cubicBezTo>
                      <a:cubicBezTo>
                        <a:pt x="49" y="13"/>
                        <a:pt x="48" y="13"/>
                        <a:pt x="48" y="13"/>
                      </a:cubicBezTo>
                      <a:cubicBezTo>
                        <a:pt x="47" y="14"/>
                        <a:pt x="47" y="13"/>
                        <a:pt x="47" y="14"/>
                      </a:cubicBezTo>
                      <a:cubicBezTo>
                        <a:pt x="45" y="14"/>
                        <a:pt x="46" y="17"/>
                        <a:pt x="44" y="18"/>
                      </a:cubicBezTo>
                      <a:cubicBezTo>
                        <a:pt x="43" y="18"/>
                        <a:pt x="43" y="17"/>
                        <a:pt x="42" y="16"/>
                      </a:cubicBezTo>
                      <a:cubicBezTo>
                        <a:pt x="41" y="16"/>
                        <a:pt x="40" y="16"/>
                        <a:pt x="39" y="16"/>
                      </a:cubicBezTo>
                      <a:cubicBezTo>
                        <a:pt x="38" y="16"/>
                        <a:pt x="36" y="16"/>
                        <a:pt x="35" y="16"/>
                      </a:cubicBezTo>
                      <a:cubicBezTo>
                        <a:pt x="33" y="16"/>
                        <a:pt x="32" y="15"/>
                        <a:pt x="31" y="14"/>
                      </a:cubicBezTo>
                      <a:cubicBezTo>
                        <a:pt x="30" y="14"/>
                        <a:pt x="30" y="13"/>
                        <a:pt x="30" y="13"/>
                      </a:cubicBezTo>
                      <a:cubicBezTo>
                        <a:pt x="29" y="13"/>
                        <a:pt x="29" y="13"/>
                        <a:pt x="29" y="12"/>
                      </a:cubicBezTo>
                      <a:cubicBezTo>
                        <a:pt x="29" y="12"/>
                        <a:pt x="28" y="12"/>
                        <a:pt x="28" y="12"/>
                      </a:cubicBezTo>
                      <a:cubicBezTo>
                        <a:pt x="28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6" y="10"/>
                        <a:pt x="26" y="10"/>
                        <a:pt x="25" y="10"/>
                      </a:cubicBezTo>
                      <a:cubicBezTo>
                        <a:pt x="25" y="9"/>
                        <a:pt x="24" y="9"/>
                        <a:pt x="24" y="9"/>
                      </a:cubicBezTo>
                      <a:cubicBezTo>
                        <a:pt x="23" y="9"/>
                        <a:pt x="22" y="9"/>
                        <a:pt x="21" y="9"/>
                      </a:cubicBezTo>
                      <a:cubicBezTo>
                        <a:pt x="21" y="9"/>
                        <a:pt x="20" y="9"/>
                        <a:pt x="19" y="9"/>
                      </a:cubicBezTo>
                      <a:cubicBezTo>
                        <a:pt x="19" y="9"/>
                        <a:pt x="18" y="9"/>
                        <a:pt x="17" y="9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5" y="4"/>
                        <a:pt x="15" y="3"/>
                        <a:pt x="14" y="2"/>
                      </a:cubicBezTo>
                      <a:cubicBezTo>
                        <a:pt x="14" y="1"/>
                        <a:pt x="13" y="1"/>
                        <a:pt x="12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10" y="1"/>
                        <a:pt x="3" y="8"/>
                        <a:pt x="4" y="7"/>
                      </a:cubicBezTo>
                      <a:cubicBezTo>
                        <a:pt x="4" y="8"/>
                        <a:pt x="2" y="9"/>
                        <a:pt x="1" y="10"/>
                      </a:cubicBezTo>
                      <a:cubicBezTo>
                        <a:pt x="1" y="12"/>
                        <a:pt x="2" y="15"/>
                        <a:pt x="4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6" y="19"/>
                        <a:pt x="7" y="21"/>
                        <a:pt x="8" y="22"/>
                      </a:cubicBezTo>
                      <a:cubicBezTo>
                        <a:pt x="8" y="23"/>
                        <a:pt x="8" y="24"/>
                        <a:pt x="9" y="24"/>
                      </a:cubicBezTo>
                      <a:cubicBezTo>
                        <a:pt x="9" y="26"/>
                        <a:pt x="9" y="26"/>
                        <a:pt x="9" y="28"/>
                      </a:cubicBezTo>
                      <a:cubicBezTo>
                        <a:pt x="9" y="29"/>
                        <a:pt x="9" y="30"/>
                        <a:pt x="9" y="31"/>
                      </a:cubicBezTo>
                      <a:cubicBezTo>
                        <a:pt x="8" y="32"/>
                        <a:pt x="8" y="34"/>
                        <a:pt x="8" y="34"/>
                      </a:cubicBezTo>
                      <a:cubicBezTo>
                        <a:pt x="7" y="35"/>
                        <a:pt x="5" y="35"/>
                        <a:pt x="4" y="36"/>
                      </a:cubicBezTo>
                      <a:cubicBezTo>
                        <a:pt x="4" y="37"/>
                        <a:pt x="4" y="37"/>
                        <a:pt x="4" y="38"/>
                      </a:cubicBezTo>
                      <a:cubicBezTo>
                        <a:pt x="3" y="38"/>
                        <a:pt x="3" y="39"/>
                        <a:pt x="2" y="39"/>
                      </a:cubicBezTo>
                      <a:cubicBezTo>
                        <a:pt x="2" y="39"/>
                        <a:pt x="2" y="41"/>
                        <a:pt x="2" y="41"/>
                      </a:cubicBezTo>
                      <a:cubicBezTo>
                        <a:pt x="1" y="42"/>
                        <a:pt x="1" y="43"/>
                        <a:pt x="1" y="44"/>
                      </a:cubicBezTo>
                      <a:cubicBezTo>
                        <a:pt x="1" y="45"/>
                        <a:pt x="0" y="47"/>
                        <a:pt x="0" y="48"/>
                      </a:cubicBezTo>
                      <a:cubicBezTo>
                        <a:pt x="0" y="49"/>
                        <a:pt x="0" y="51"/>
                        <a:pt x="1" y="52"/>
                      </a:cubicBezTo>
                      <a:cubicBezTo>
                        <a:pt x="2" y="53"/>
                        <a:pt x="29" y="67"/>
                        <a:pt x="30" y="69"/>
                      </a:cubicBezTo>
                      <a:cubicBezTo>
                        <a:pt x="30" y="70"/>
                        <a:pt x="30" y="69"/>
                        <a:pt x="30" y="70"/>
                      </a:cubicBezTo>
                      <a:cubicBezTo>
                        <a:pt x="30" y="71"/>
                        <a:pt x="30" y="73"/>
                        <a:pt x="31" y="74"/>
                      </a:cubicBezTo>
                      <a:cubicBezTo>
                        <a:pt x="31" y="74"/>
                        <a:pt x="32" y="74"/>
                        <a:pt x="33" y="74"/>
                      </a:cubicBezTo>
                      <a:cubicBezTo>
                        <a:pt x="34" y="75"/>
                        <a:pt x="35" y="76"/>
                        <a:pt x="35" y="76"/>
                      </a:cubicBezTo>
                      <a:cubicBezTo>
                        <a:pt x="36" y="77"/>
                        <a:pt x="38" y="78"/>
                        <a:pt x="39" y="79"/>
                      </a:cubicBezTo>
                      <a:cubicBezTo>
                        <a:pt x="39" y="80"/>
                        <a:pt x="40" y="81"/>
                        <a:pt x="41" y="81"/>
                      </a:cubicBezTo>
                      <a:cubicBezTo>
                        <a:pt x="43" y="82"/>
                        <a:pt x="45" y="78"/>
                        <a:pt x="46" y="76"/>
                      </a:cubicBezTo>
                      <a:cubicBezTo>
                        <a:pt x="47" y="74"/>
                        <a:pt x="47" y="73"/>
                        <a:pt x="48" y="72"/>
                      </a:cubicBezTo>
                      <a:cubicBezTo>
                        <a:pt x="48" y="71"/>
                        <a:pt x="50" y="70"/>
                        <a:pt x="50" y="68"/>
                      </a:cubicBezTo>
                      <a:cubicBezTo>
                        <a:pt x="50" y="67"/>
                        <a:pt x="49" y="66"/>
                        <a:pt x="51" y="65"/>
                      </a:cubicBezTo>
                      <a:cubicBezTo>
                        <a:pt x="53" y="65"/>
                        <a:pt x="54" y="65"/>
                        <a:pt x="55" y="64"/>
                      </a:cubicBezTo>
                      <a:cubicBezTo>
                        <a:pt x="56" y="64"/>
                        <a:pt x="56" y="63"/>
                        <a:pt x="57" y="62"/>
                      </a:cubicBezTo>
                      <a:cubicBezTo>
                        <a:pt x="57" y="61"/>
                        <a:pt x="58" y="60"/>
                        <a:pt x="59" y="60"/>
                      </a:cubicBezTo>
                      <a:cubicBezTo>
                        <a:pt x="60" y="59"/>
                        <a:pt x="60" y="58"/>
                        <a:pt x="60" y="57"/>
                      </a:cubicBezTo>
                      <a:cubicBezTo>
                        <a:pt x="60" y="57"/>
                        <a:pt x="59" y="56"/>
                        <a:pt x="59" y="56"/>
                      </a:cubicBezTo>
                      <a:cubicBezTo>
                        <a:pt x="59" y="56"/>
                        <a:pt x="58" y="55"/>
                        <a:pt x="58" y="54"/>
                      </a:cubicBezTo>
                      <a:cubicBezTo>
                        <a:pt x="57" y="54"/>
                        <a:pt x="56" y="52"/>
                        <a:pt x="56" y="51"/>
                      </a:cubicBezTo>
                      <a:cubicBezTo>
                        <a:pt x="56" y="50"/>
                        <a:pt x="56" y="22"/>
                        <a:pt x="56" y="21"/>
                      </a:cubicBezTo>
                      <a:cubicBezTo>
                        <a:pt x="56" y="20"/>
                        <a:pt x="58" y="20"/>
                        <a:pt x="59" y="19"/>
                      </a:cubicBezTo>
                      <a:cubicBezTo>
                        <a:pt x="60" y="18"/>
                        <a:pt x="60" y="18"/>
                        <a:pt x="61" y="17"/>
                      </a:cubicBezTo>
                      <a:cubicBezTo>
                        <a:pt x="62" y="15"/>
                        <a:pt x="62" y="14"/>
                        <a:pt x="63" y="1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4" name="Freeform 284"/>
                <p:cNvSpPr>
                  <a:spLocks noEditPoints="1"/>
                </p:cNvSpPr>
                <p:nvPr/>
              </p:nvSpPr>
              <p:spPr bwMode="auto">
                <a:xfrm>
                  <a:off x="4600618" y="4820499"/>
                  <a:ext cx="344730" cy="337904"/>
                </a:xfrm>
                <a:custGeom>
                  <a:avLst/>
                  <a:gdLst/>
                  <a:ahLst/>
                  <a:cxnLst>
                    <a:cxn ang="0">
                      <a:pos x="154" y="27"/>
                    </a:cxn>
                    <a:cxn ang="0">
                      <a:pos x="152" y="20"/>
                    </a:cxn>
                    <a:cxn ang="0">
                      <a:pos x="152" y="14"/>
                    </a:cxn>
                    <a:cxn ang="0">
                      <a:pos x="140" y="6"/>
                    </a:cxn>
                    <a:cxn ang="0">
                      <a:pos x="133" y="8"/>
                    </a:cxn>
                    <a:cxn ang="0">
                      <a:pos x="123" y="2"/>
                    </a:cxn>
                    <a:cxn ang="0">
                      <a:pos x="113" y="2"/>
                    </a:cxn>
                    <a:cxn ang="0">
                      <a:pos x="109" y="2"/>
                    </a:cxn>
                    <a:cxn ang="0">
                      <a:pos x="103" y="3"/>
                    </a:cxn>
                    <a:cxn ang="0">
                      <a:pos x="97" y="5"/>
                    </a:cxn>
                    <a:cxn ang="0">
                      <a:pos x="94" y="7"/>
                    </a:cxn>
                    <a:cxn ang="0">
                      <a:pos x="87" y="10"/>
                    </a:cxn>
                    <a:cxn ang="0">
                      <a:pos x="80" y="10"/>
                    </a:cxn>
                    <a:cxn ang="0">
                      <a:pos x="70" y="8"/>
                    </a:cxn>
                    <a:cxn ang="0">
                      <a:pos x="66" y="3"/>
                    </a:cxn>
                    <a:cxn ang="0">
                      <a:pos x="58" y="7"/>
                    </a:cxn>
                    <a:cxn ang="0">
                      <a:pos x="55" y="13"/>
                    </a:cxn>
                    <a:cxn ang="0">
                      <a:pos x="52" y="22"/>
                    </a:cxn>
                    <a:cxn ang="0">
                      <a:pos x="49" y="38"/>
                    </a:cxn>
                    <a:cxn ang="0">
                      <a:pos x="36" y="59"/>
                    </a:cxn>
                    <a:cxn ang="0">
                      <a:pos x="30" y="76"/>
                    </a:cxn>
                    <a:cxn ang="0">
                      <a:pos x="20" y="78"/>
                    </a:cxn>
                    <a:cxn ang="0">
                      <a:pos x="9" y="79"/>
                    </a:cxn>
                    <a:cxn ang="0">
                      <a:pos x="8" y="91"/>
                    </a:cxn>
                    <a:cxn ang="0">
                      <a:pos x="40" y="91"/>
                    </a:cxn>
                    <a:cxn ang="0">
                      <a:pos x="45" y="104"/>
                    </a:cxn>
                    <a:cxn ang="0">
                      <a:pos x="52" y="108"/>
                    </a:cxn>
                    <a:cxn ang="0">
                      <a:pos x="58" y="107"/>
                    </a:cxn>
                    <a:cxn ang="0">
                      <a:pos x="62" y="99"/>
                    </a:cxn>
                    <a:cxn ang="0">
                      <a:pos x="71" y="100"/>
                    </a:cxn>
                    <a:cxn ang="0">
                      <a:pos x="81" y="108"/>
                    </a:cxn>
                    <a:cxn ang="0">
                      <a:pos x="84" y="126"/>
                    </a:cxn>
                    <a:cxn ang="0">
                      <a:pos x="86" y="132"/>
                    </a:cxn>
                    <a:cxn ang="0">
                      <a:pos x="96" y="131"/>
                    </a:cxn>
                    <a:cxn ang="0">
                      <a:pos x="105" y="133"/>
                    </a:cxn>
                    <a:cxn ang="0">
                      <a:pos x="116" y="137"/>
                    </a:cxn>
                    <a:cxn ang="0">
                      <a:pos x="126" y="139"/>
                    </a:cxn>
                    <a:cxn ang="0">
                      <a:pos x="132" y="143"/>
                    </a:cxn>
                    <a:cxn ang="0">
                      <a:pos x="139" y="151"/>
                    </a:cxn>
                    <a:cxn ang="0">
                      <a:pos x="144" y="145"/>
                    </a:cxn>
                    <a:cxn ang="0">
                      <a:pos x="137" y="140"/>
                    </a:cxn>
                    <a:cxn ang="0">
                      <a:pos x="134" y="134"/>
                    </a:cxn>
                    <a:cxn ang="0">
                      <a:pos x="135" y="123"/>
                    </a:cxn>
                    <a:cxn ang="0">
                      <a:pos x="134" y="116"/>
                    </a:cxn>
                    <a:cxn ang="0">
                      <a:pos x="143" y="110"/>
                    </a:cxn>
                    <a:cxn ang="0">
                      <a:pos x="150" y="108"/>
                    </a:cxn>
                    <a:cxn ang="0">
                      <a:pos x="148" y="102"/>
                    </a:cxn>
                    <a:cxn ang="0">
                      <a:pos x="142" y="88"/>
                    </a:cxn>
                    <a:cxn ang="0">
                      <a:pos x="139" y="72"/>
                    </a:cxn>
                    <a:cxn ang="0">
                      <a:pos x="137" y="66"/>
                    </a:cxn>
                    <a:cxn ang="0">
                      <a:pos x="137" y="60"/>
                    </a:cxn>
                    <a:cxn ang="0">
                      <a:pos x="143" y="52"/>
                    </a:cxn>
                    <a:cxn ang="0">
                      <a:pos x="141" y="43"/>
                    </a:cxn>
                    <a:cxn ang="0">
                      <a:pos x="146" y="36"/>
                    </a:cxn>
                    <a:cxn ang="0">
                      <a:pos x="151" y="30"/>
                    </a:cxn>
                    <a:cxn ang="0">
                      <a:pos x="154" y="27"/>
                    </a:cxn>
                  </a:cxnLst>
                  <a:rect l="0" t="0" r="r" b="b"/>
                  <a:pathLst>
                    <a:path w="154" h="151">
                      <a:moveTo>
                        <a:pt x="146" y="36"/>
                      </a:moveTo>
                      <a:cubicBezTo>
                        <a:pt x="146" y="36"/>
                        <a:pt x="145" y="36"/>
                        <a:pt x="145" y="36"/>
                      </a:cubicBezTo>
                      <a:cubicBezTo>
                        <a:pt x="145" y="37"/>
                        <a:pt x="146" y="36"/>
                        <a:pt x="146" y="36"/>
                      </a:cubicBezTo>
                      <a:moveTo>
                        <a:pt x="154" y="27"/>
                      </a:moveTo>
                      <a:cubicBezTo>
                        <a:pt x="154" y="26"/>
                        <a:pt x="154" y="26"/>
                        <a:pt x="154" y="25"/>
                      </a:cubicBezTo>
                      <a:cubicBezTo>
                        <a:pt x="154" y="24"/>
                        <a:pt x="154" y="24"/>
                        <a:pt x="154" y="23"/>
                      </a:cubicBezTo>
                      <a:cubicBezTo>
                        <a:pt x="153" y="22"/>
                        <a:pt x="152" y="22"/>
                        <a:pt x="152" y="21"/>
                      </a:cubicBezTo>
                      <a:cubicBezTo>
                        <a:pt x="152" y="21"/>
                        <a:pt x="152" y="20"/>
                        <a:pt x="152" y="20"/>
                      </a:cubicBezTo>
                      <a:cubicBezTo>
                        <a:pt x="151" y="19"/>
                        <a:pt x="151" y="19"/>
                        <a:pt x="151" y="19"/>
                      </a:cubicBezTo>
                      <a:cubicBezTo>
                        <a:pt x="151" y="19"/>
                        <a:pt x="152" y="18"/>
                        <a:pt x="152" y="18"/>
                      </a:cubicBezTo>
                      <a:cubicBezTo>
                        <a:pt x="153" y="17"/>
                        <a:pt x="153" y="16"/>
                        <a:pt x="153" y="15"/>
                      </a:cubicBezTo>
                      <a:cubicBezTo>
                        <a:pt x="153" y="15"/>
                        <a:pt x="152" y="14"/>
                        <a:pt x="152" y="14"/>
                      </a:cubicBezTo>
                      <a:cubicBezTo>
                        <a:pt x="152" y="14"/>
                        <a:pt x="150" y="13"/>
                        <a:pt x="149" y="13"/>
                      </a:cubicBezTo>
                      <a:cubicBezTo>
                        <a:pt x="148" y="12"/>
                        <a:pt x="147" y="12"/>
                        <a:pt x="146" y="11"/>
                      </a:cubicBezTo>
                      <a:cubicBezTo>
                        <a:pt x="145" y="10"/>
                        <a:pt x="145" y="9"/>
                        <a:pt x="144" y="8"/>
                      </a:cubicBezTo>
                      <a:cubicBezTo>
                        <a:pt x="144" y="7"/>
                        <a:pt x="142" y="6"/>
                        <a:pt x="140" y="6"/>
                      </a:cubicBezTo>
                      <a:cubicBezTo>
                        <a:pt x="139" y="7"/>
                        <a:pt x="139" y="8"/>
                        <a:pt x="138" y="8"/>
                      </a:cubicBezTo>
                      <a:cubicBezTo>
                        <a:pt x="137" y="8"/>
                        <a:pt x="136" y="7"/>
                        <a:pt x="135" y="7"/>
                      </a:cubicBezTo>
                      <a:cubicBezTo>
                        <a:pt x="134" y="7"/>
                        <a:pt x="135" y="7"/>
                        <a:pt x="134" y="7"/>
                      </a:cubicBezTo>
                      <a:cubicBezTo>
                        <a:pt x="134" y="7"/>
                        <a:pt x="133" y="8"/>
                        <a:pt x="133" y="8"/>
                      </a:cubicBezTo>
                      <a:cubicBezTo>
                        <a:pt x="130" y="9"/>
                        <a:pt x="131" y="9"/>
                        <a:pt x="130" y="7"/>
                      </a:cubicBezTo>
                      <a:cubicBezTo>
                        <a:pt x="129" y="5"/>
                        <a:pt x="128" y="6"/>
                        <a:pt x="128" y="5"/>
                      </a:cubicBezTo>
                      <a:cubicBezTo>
                        <a:pt x="127" y="4"/>
                        <a:pt x="126" y="3"/>
                        <a:pt x="125" y="2"/>
                      </a:cubicBezTo>
                      <a:cubicBezTo>
                        <a:pt x="125" y="2"/>
                        <a:pt x="123" y="1"/>
                        <a:pt x="123" y="2"/>
                      </a:cubicBezTo>
                      <a:cubicBezTo>
                        <a:pt x="123" y="2"/>
                        <a:pt x="118" y="3"/>
                        <a:pt x="118" y="4"/>
                      </a:cubicBezTo>
                      <a:cubicBezTo>
                        <a:pt x="118" y="3"/>
                        <a:pt x="117" y="3"/>
                        <a:pt x="117" y="3"/>
                      </a:cubicBezTo>
                      <a:cubicBezTo>
                        <a:pt x="116" y="2"/>
                        <a:pt x="116" y="2"/>
                        <a:pt x="115" y="2"/>
                      </a:cubicBezTo>
                      <a:cubicBezTo>
                        <a:pt x="114" y="1"/>
                        <a:pt x="114" y="1"/>
                        <a:pt x="113" y="2"/>
                      </a:cubicBezTo>
                      <a:cubicBezTo>
                        <a:pt x="113" y="2"/>
                        <a:pt x="112" y="2"/>
                        <a:pt x="112" y="2"/>
                      </a:cubicBezTo>
                      <a:cubicBezTo>
                        <a:pt x="111" y="2"/>
                        <a:pt x="111" y="0"/>
                        <a:pt x="111" y="0"/>
                      </a:cubicBezTo>
                      <a:cubicBezTo>
                        <a:pt x="110" y="0"/>
                        <a:pt x="109" y="0"/>
                        <a:pt x="109" y="1"/>
                      </a:cubicBezTo>
                      <a:cubicBezTo>
                        <a:pt x="109" y="1"/>
                        <a:pt x="109" y="2"/>
                        <a:pt x="109" y="2"/>
                      </a:cubicBezTo>
                      <a:cubicBezTo>
                        <a:pt x="108" y="2"/>
                        <a:pt x="108" y="2"/>
                        <a:pt x="108" y="3"/>
                      </a:cubicBezTo>
                      <a:cubicBezTo>
                        <a:pt x="107" y="3"/>
                        <a:pt x="106" y="4"/>
                        <a:pt x="105" y="4"/>
                      </a:cubicBezTo>
                      <a:cubicBezTo>
                        <a:pt x="105" y="4"/>
                        <a:pt x="104" y="4"/>
                        <a:pt x="104" y="4"/>
                      </a:cubicBezTo>
                      <a:cubicBezTo>
                        <a:pt x="103" y="4"/>
                        <a:pt x="103" y="3"/>
                        <a:pt x="103" y="3"/>
                      </a:cubicBezTo>
                      <a:cubicBezTo>
                        <a:pt x="100" y="2"/>
                        <a:pt x="102" y="3"/>
                        <a:pt x="100" y="4"/>
                      </a:cubicBezTo>
                      <a:cubicBezTo>
                        <a:pt x="100" y="4"/>
                        <a:pt x="100" y="5"/>
                        <a:pt x="99" y="5"/>
                      </a:cubicBezTo>
                      <a:cubicBezTo>
                        <a:pt x="99" y="5"/>
                        <a:pt x="98" y="5"/>
                        <a:pt x="98" y="5"/>
                      </a:cubicBezTo>
                      <a:cubicBezTo>
                        <a:pt x="98" y="5"/>
                        <a:pt x="98" y="5"/>
                        <a:pt x="97" y="5"/>
                      </a:cubicBezTo>
                      <a:cubicBezTo>
                        <a:pt x="97" y="5"/>
                        <a:pt x="97" y="5"/>
                        <a:pt x="96" y="5"/>
                      </a:cubicBezTo>
                      <a:cubicBezTo>
                        <a:pt x="96" y="5"/>
                        <a:pt x="96" y="6"/>
                        <a:pt x="95" y="6"/>
                      </a:cubicBezTo>
                      <a:cubicBezTo>
                        <a:pt x="95" y="6"/>
                        <a:pt x="95" y="6"/>
                        <a:pt x="94" y="7"/>
                      </a:cubicBezTo>
                      <a:cubicBezTo>
                        <a:pt x="95" y="7"/>
                        <a:pt x="93" y="7"/>
                        <a:pt x="94" y="7"/>
                      </a:cubicBezTo>
                      <a:cubicBezTo>
                        <a:pt x="93" y="7"/>
                        <a:pt x="93" y="6"/>
                        <a:pt x="92" y="6"/>
                      </a:cubicBezTo>
                      <a:cubicBezTo>
                        <a:pt x="92" y="4"/>
                        <a:pt x="89" y="5"/>
                        <a:pt x="88" y="6"/>
                      </a:cubicBezTo>
                      <a:cubicBezTo>
                        <a:pt x="88" y="7"/>
                        <a:pt x="88" y="7"/>
                        <a:pt x="88" y="8"/>
                      </a:cubicBezTo>
                      <a:cubicBezTo>
                        <a:pt x="87" y="8"/>
                        <a:pt x="87" y="9"/>
                        <a:pt x="87" y="10"/>
                      </a:cubicBezTo>
                      <a:cubicBezTo>
                        <a:pt x="86" y="10"/>
                        <a:pt x="86" y="10"/>
                        <a:pt x="86" y="10"/>
                      </a:cubicBezTo>
                      <a:cubicBezTo>
                        <a:pt x="86" y="10"/>
                        <a:pt x="86" y="11"/>
                        <a:pt x="85" y="11"/>
                      </a:cubicBezTo>
                      <a:cubicBezTo>
                        <a:pt x="85" y="11"/>
                        <a:pt x="82" y="11"/>
                        <a:pt x="82" y="11"/>
                      </a:cubicBezTo>
                      <a:cubicBezTo>
                        <a:pt x="81" y="11"/>
                        <a:pt x="81" y="10"/>
                        <a:pt x="80" y="10"/>
                      </a:cubicBezTo>
                      <a:cubicBezTo>
                        <a:pt x="80" y="10"/>
                        <a:pt x="79" y="9"/>
                        <a:pt x="79" y="9"/>
                      </a:cubicBezTo>
                      <a:cubicBezTo>
                        <a:pt x="78" y="9"/>
                        <a:pt x="77" y="10"/>
                        <a:pt x="77" y="10"/>
                      </a:cubicBezTo>
                      <a:cubicBezTo>
                        <a:pt x="75" y="10"/>
                        <a:pt x="74" y="10"/>
                        <a:pt x="72" y="9"/>
                      </a:cubicBezTo>
                      <a:cubicBezTo>
                        <a:pt x="71" y="9"/>
                        <a:pt x="71" y="9"/>
                        <a:pt x="70" y="8"/>
                      </a:cubicBezTo>
                      <a:cubicBezTo>
                        <a:pt x="70" y="7"/>
                        <a:pt x="70" y="7"/>
                        <a:pt x="70" y="6"/>
                      </a:cubicBezTo>
                      <a:cubicBezTo>
                        <a:pt x="70" y="6"/>
                        <a:pt x="70" y="6"/>
                        <a:pt x="70" y="5"/>
                      </a:cubicBezTo>
                      <a:cubicBezTo>
                        <a:pt x="70" y="5"/>
                        <a:pt x="68" y="4"/>
                        <a:pt x="68" y="4"/>
                      </a:cubicBezTo>
                      <a:cubicBezTo>
                        <a:pt x="67" y="3"/>
                        <a:pt x="67" y="3"/>
                        <a:pt x="66" y="3"/>
                      </a:cubicBezTo>
                      <a:cubicBezTo>
                        <a:pt x="65" y="2"/>
                        <a:pt x="64" y="2"/>
                        <a:pt x="63" y="2"/>
                      </a:cubicBezTo>
                      <a:cubicBezTo>
                        <a:pt x="56" y="5"/>
                        <a:pt x="59" y="5"/>
                        <a:pt x="5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8" y="6"/>
                        <a:pt x="58" y="7"/>
                        <a:pt x="58" y="7"/>
                      </a:cubicBezTo>
                      <a:cubicBezTo>
                        <a:pt x="57" y="8"/>
                        <a:pt x="56" y="8"/>
                        <a:pt x="56" y="9"/>
                      </a:cubicBezTo>
                      <a:cubicBezTo>
                        <a:pt x="55" y="9"/>
                        <a:pt x="55" y="10"/>
                        <a:pt x="55" y="10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2"/>
                        <a:pt x="55" y="12"/>
                        <a:pt x="55" y="13"/>
                      </a:cubicBezTo>
                      <a:cubicBezTo>
                        <a:pt x="55" y="13"/>
                        <a:pt x="55" y="14"/>
                        <a:pt x="55" y="15"/>
                      </a:cubicBezTo>
                      <a:cubicBezTo>
                        <a:pt x="54" y="15"/>
                        <a:pt x="54" y="15"/>
                        <a:pt x="53" y="15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53" y="17"/>
                        <a:pt x="53" y="20"/>
                        <a:pt x="52" y="22"/>
                      </a:cubicBezTo>
                      <a:cubicBezTo>
                        <a:pt x="52" y="24"/>
                        <a:pt x="51" y="27"/>
                        <a:pt x="51" y="30"/>
                      </a:cubicBezTo>
                      <a:cubicBezTo>
                        <a:pt x="50" y="31"/>
                        <a:pt x="50" y="31"/>
                        <a:pt x="50" y="33"/>
                      </a:cubicBezTo>
                      <a:cubicBezTo>
                        <a:pt x="50" y="34"/>
                        <a:pt x="49" y="34"/>
                        <a:pt x="49" y="36"/>
                      </a:cubicBezTo>
                      <a:cubicBezTo>
                        <a:pt x="50" y="37"/>
                        <a:pt x="50" y="37"/>
                        <a:pt x="49" y="38"/>
                      </a:cubicBezTo>
                      <a:cubicBezTo>
                        <a:pt x="51" y="42"/>
                        <a:pt x="48" y="44"/>
                        <a:pt x="47" y="47"/>
                      </a:cubicBezTo>
                      <a:cubicBezTo>
                        <a:pt x="47" y="50"/>
                        <a:pt x="44" y="51"/>
                        <a:pt x="42" y="53"/>
                      </a:cubicBezTo>
                      <a:cubicBezTo>
                        <a:pt x="41" y="54"/>
                        <a:pt x="40" y="56"/>
                        <a:pt x="39" y="57"/>
                      </a:cubicBezTo>
                      <a:cubicBezTo>
                        <a:pt x="38" y="57"/>
                        <a:pt x="37" y="57"/>
                        <a:pt x="36" y="59"/>
                      </a:cubicBezTo>
                      <a:cubicBezTo>
                        <a:pt x="36" y="60"/>
                        <a:pt x="36" y="64"/>
                        <a:pt x="36" y="65"/>
                      </a:cubicBezTo>
                      <a:cubicBezTo>
                        <a:pt x="36" y="66"/>
                        <a:pt x="35" y="69"/>
                        <a:pt x="35" y="70"/>
                      </a:cubicBezTo>
                      <a:cubicBezTo>
                        <a:pt x="34" y="71"/>
                        <a:pt x="33" y="72"/>
                        <a:pt x="33" y="73"/>
                      </a:cubicBezTo>
                      <a:cubicBezTo>
                        <a:pt x="32" y="74"/>
                        <a:pt x="31" y="75"/>
                        <a:pt x="30" y="76"/>
                      </a:cubicBezTo>
                      <a:cubicBezTo>
                        <a:pt x="29" y="77"/>
                        <a:pt x="28" y="77"/>
                        <a:pt x="28" y="78"/>
                      </a:cubicBezTo>
                      <a:cubicBezTo>
                        <a:pt x="27" y="78"/>
                        <a:pt x="26" y="79"/>
                        <a:pt x="26" y="80"/>
                      </a:cubicBezTo>
                      <a:cubicBezTo>
                        <a:pt x="25" y="81"/>
                        <a:pt x="22" y="83"/>
                        <a:pt x="21" y="81"/>
                      </a:cubicBezTo>
                      <a:cubicBezTo>
                        <a:pt x="21" y="79"/>
                        <a:pt x="22" y="78"/>
                        <a:pt x="20" y="78"/>
                      </a:cubicBezTo>
                      <a:cubicBezTo>
                        <a:pt x="19" y="78"/>
                        <a:pt x="18" y="78"/>
                        <a:pt x="18" y="79"/>
                      </a:cubicBezTo>
                      <a:cubicBezTo>
                        <a:pt x="17" y="79"/>
                        <a:pt x="17" y="80"/>
                        <a:pt x="16" y="81"/>
                      </a:cubicBezTo>
                      <a:cubicBezTo>
                        <a:pt x="15" y="81"/>
                        <a:pt x="14" y="81"/>
                        <a:pt x="13" y="81"/>
                      </a:cubicBezTo>
                      <a:cubicBezTo>
                        <a:pt x="12" y="81"/>
                        <a:pt x="10" y="79"/>
                        <a:pt x="9" y="79"/>
                      </a:cubicBezTo>
                      <a:cubicBezTo>
                        <a:pt x="6" y="79"/>
                        <a:pt x="7" y="79"/>
                        <a:pt x="6" y="80"/>
                      </a:cubicBezTo>
                      <a:cubicBezTo>
                        <a:pt x="5" y="80"/>
                        <a:pt x="0" y="84"/>
                        <a:pt x="3" y="86"/>
                      </a:cubicBezTo>
                      <a:cubicBezTo>
                        <a:pt x="4" y="87"/>
                        <a:pt x="4" y="90"/>
                        <a:pt x="5" y="91"/>
                      </a:cubicBezTo>
                      <a:cubicBezTo>
                        <a:pt x="6" y="92"/>
                        <a:pt x="7" y="91"/>
                        <a:pt x="8" y="91"/>
                      </a:cubicBezTo>
                      <a:cubicBezTo>
                        <a:pt x="10" y="90"/>
                        <a:pt x="12" y="89"/>
                        <a:pt x="14" y="90"/>
                      </a:cubicBezTo>
                      <a:cubicBezTo>
                        <a:pt x="17" y="90"/>
                        <a:pt x="20" y="90"/>
                        <a:pt x="23" y="90"/>
                      </a:cubicBezTo>
                      <a:cubicBezTo>
                        <a:pt x="25" y="90"/>
                        <a:pt x="28" y="90"/>
                        <a:pt x="31" y="90"/>
                      </a:cubicBezTo>
                      <a:cubicBezTo>
                        <a:pt x="33" y="90"/>
                        <a:pt x="37" y="90"/>
                        <a:pt x="40" y="91"/>
                      </a:cubicBezTo>
                      <a:cubicBezTo>
                        <a:pt x="39" y="91"/>
                        <a:pt x="41" y="95"/>
                        <a:pt x="41" y="95"/>
                      </a:cubicBezTo>
                      <a:cubicBezTo>
                        <a:pt x="41" y="97"/>
                        <a:pt x="41" y="98"/>
                        <a:pt x="42" y="99"/>
                      </a:cubicBezTo>
                      <a:cubicBezTo>
                        <a:pt x="43" y="100"/>
                        <a:pt x="43" y="101"/>
                        <a:pt x="44" y="102"/>
                      </a:cubicBezTo>
                      <a:cubicBezTo>
                        <a:pt x="44" y="103"/>
                        <a:pt x="44" y="103"/>
                        <a:pt x="45" y="104"/>
                      </a:cubicBezTo>
                      <a:cubicBezTo>
                        <a:pt x="45" y="104"/>
                        <a:pt x="46" y="105"/>
                        <a:pt x="46" y="105"/>
                      </a:cubicBezTo>
                      <a:cubicBezTo>
                        <a:pt x="46" y="105"/>
                        <a:pt x="47" y="106"/>
                        <a:pt x="47" y="106"/>
                      </a:cubicBezTo>
                      <a:cubicBezTo>
                        <a:pt x="47" y="107"/>
                        <a:pt x="47" y="107"/>
                        <a:pt x="48" y="108"/>
                      </a:cubicBezTo>
                      <a:cubicBezTo>
                        <a:pt x="49" y="108"/>
                        <a:pt x="51" y="108"/>
                        <a:pt x="52" y="108"/>
                      </a:cubicBezTo>
                      <a:cubicBezTo>
                        <a:pt x="52" y="108"/>
                        <a:pt x="52" y="107"/>
                        <a:pt x="53" y="107"/>
                      </a:cubicBezTo>
                      <a:cubicBezTo>
                        <a:pt x="53" y="106"/>
                        <a:pt x="55" y="106"/>
                        <a:pt x="56" y="106"/>
                      </a:cubicBezTo>
                      <a:cubicBezTo>
                        <a:pt x="56" y="106"/>
                        <a:pt x="56" y="106"/>
                        <a:pt x="57" y="106"/>
                      </a:cubicBezTo>
                      <a:cubicBezTo>
                        <a:pt x="57" y="106"/>
                        <a:pt x="58" y="106"/>
                        <a:pt x="58" y="107"/>
                      </a:cubicBezTo>
                      <a:cubicBezTo>
                        <a:pt x="59" y="107"/>
                        <a:pt x="61" y="107"/>
                        <a:pt x="61" y="106"/>
                      </a:cubicBezTo>
                      <a:cubicBezTo>
                        <a:pt x="62" y="105"/>
                        <a:pt x="62" y="104"/>
                        <a:pt x="62" y="103"/>
                      </a:cubicBezTo>
                      <a:cubicBezTo>
                        <a:pt x="62" y="102"/>
                        <a:pt x="61" y="101"/>
                        <a:pt x="62" y="100"/>
                      </a:cubicBezTo>
                      <a:cubicBezTo>
                        <a:pt x="62" y="100"/>
                        <a:pt x="62" y="99"/>
                        <a:pt x="62" y="99"/>
                      </a:cubicBezTo>
                      <a:cubicBezTo>
                        <a:pt x="63" y="98"/>
                        <a:pt x="62" y="99"/>
                        <a:pt x="63" y="99"/>
                      </a:cubicBezTo>
                      <a:cubicBezTo>
                        <a:pt x="65" y="99"/>
                        <a:pt x="66" y="99"/>
                        <a:pt x="68" y="99"/>
                      </a:cubicBezTo>
                      <a:cubicBezTo>
                        <a:pt x="68" y="98"/>
                        <a:pt x="70" y="98"/>
                        <a:pt x="71" y="99"/>
                      </a:cubicBezTo>
                      <a:cubicBezTo>
                        <a:pt x="71" y="99"/>
                        <a:pt x="71" y="100"/>
                        <a:pt x="71" y="100"/>
                      </a:cubicBezTo>
                      <a:cubicBezTo>
                        <a:pt x="71" y="101"/>
                        <a:pt x="72" y="101"/>
                        <a:pt x="73" y="101"/>
                      </a:cubicBezTo>
                      <a:cubicBezTo>
                        <a:pt x="75" y="101"/>
                        <a:pt x="77" y="101"/>
                        <a:pt x="79" y="101"/>
                      </a:cubicBezTo>
                      <a:cubicBezTo>
                        <a:pt x="80" y="103"/>
                        <a:pt x="80" y="104"/>
                        <a:pt x="80" y="105"/>
                      </a:cubicBezTo>
                      <a:cubicBezTo>
                        <a:pt x="80" y="106"/>
                        <a:pt x="80" y="107"/>
                        <a:pt x="81" y="108"/>
                      </a:cubicBezTo>
                      <a:cubicBezTo>
                        <a:pt x="81" y="110"/>
                        <a:pt x="81" y="113"/>
                        <a:pt x="81" y="115"/>
                      </a:cubicBezTo>
                      <a:cubicBezTo>
                        <a:pt x="81" y="116"/>
                        <a:pt x="81" y="119"/>
                        <a:pt x="81" y="120"/>
                      </a:cubicBezTo>
                      <a:cubicBezTo>
                        <a:pt x="81" y="122"/>
                        <a:pt x="83" y="122"/>
                        <a:pt x="83" y="123"/>
                      </a:cubicBezTo>
                      <a:cubicBezTo>
                        <a:pt x="84" y="124"/>
                        <a:pt x="84" y="126"/>
                        <a:pt x="84" y="126"/>
                      </a:cubicBezTo>
                      <a:cubicBezTo>
                        <a:pt x="84" y="127"/>
                        <a:pt x="84" y="127"/>
                        <a:pt x="83" y="128"/>
                      </a:cubicBezTo>
                      <a:cubicBezTo>
                        <a:pt x="83" y="129"/>
                        <a:pt x="84" y="129"/>
                        <a:pt x="83" y="130"/>
                      </a:cubicBezTo>
                      <a:cubicBezTo>
                        <a:pt x="83" y="131"/>
                        <a:pt x="84" y="133"/>
                        <a:pt x="85" y="133"/>
                      </a:cubicBezTo>
                      <a:cubicBezTo>
                        <a:pt x="85" y="133"/>
                        <a:pt x="86" y="132"/>
                        <a:pt x="86" y="132"/>
                      </a:cubicBezTo>
                      <a:cubicBezTo>
                        <a:pt x="87" y="131"/>
                        <a:pt x="87" y="131"/>
                        <a:pt x="88" y="131"/>
                      </a:cubicBezTo>
                      <a:cubicBezTo>
                        <a:pt x="89" y="131"/>
                        <a:pt x="91" y="132"/>
                        <a:pt x="92" y="131"/>
                      </a:cubicBezTo>
                      <a:cubicBezTo>
                        <a:pt x="93" y="131"/>
                        <a:pt x="93" y="131"/>
                        <a:pt x="94" y="131"/>
                      </a:cubicBezTo>
                      <a:cubicBezTo>
                        <a:pt x="95" y="131"/>
                        <a:pt x="95" y="131"/>
                        <a:pt x="96" y="131"/>
                      </a:cubicBezTo>
                      <a:cubicBezTo>
                        <a:pt x="97" y="131"/>
                        <a:pt x="97" y="130"/>
                        <a:pt x="98" y="130"/>
                      </a:cubicBezTo>
                      <a:cubicBezTo>
                        <a:pt x="98" y="130"/>
                        <a:pt x="101" y="131"/>
                        <a:pt x="100" y="131"/>
                      </a:cubicBezTo>
                      <a:cubicBezTo>
                        <a:pt x="101" y="131"/>
                        <a:pt x="100" y="133"/>
                        <a:pt x="101" y="134"/>
                      </a:cubicBezTo>
                      <a:cubicBezTo>
                        <a:pt x="103" y="135"/>
                        <a:pt x="103" y="134"/>
                        <a:pt x="105" y="133"/>
                      </a:cubicBezTo>
                      <a:cubicBezTo>
                        <a:pt x="106" y="133"/>
                        <a:pt x="108" y="132"/>
                        <a:pt x="109" y="133"/>
                      </a:cubicBezTo>
                      <a:cubicBezTo>
                        <a:pt x="110" y="134"/>
                        <a:pt x="109" y="136"/>
                        <a:pt x="109" y="137"/>
                      </a:cubicBezTo>
                      <a:cubicBezTo>
                        <a:pt x="111" y="137"/>
                        <a:pt x="112" y="137"/>
                        <a:pt x="113" y="137"/>
                      </a:cubicBezTo>
                      <a:cubicBezTo>
                        <a:pt x="114" y="136"/>
                        <a:pt x="115" y="137"/>
                        <a:pt x="116" y="137"/>
                      </a:cubicBezTo>
                      <a:cubicBezTo>
                        <a:pt x="117" y="137"/>
                        <a:pt x="119" y="137"/>
                        <a:pt x="120" y="137"/>
                      </a:cubicBezTo>
                      <a:cubicBezTo>
                        <a:pt x="121" y="137"/>
                        <a:pt x="123" y="137"/>
                        <a:pt x="124" y="137"/>
                      </a:cubicBezTo>
                      <a:cubicBezTo>
                        <a:pt x="125" y="137"/>
                        <a:pt x="125" y="138"/>
                        <a:pt x="126" y="138"/>
                      </a:cubicBezTo>
                      <a:cubicBezTo>
                        <a:pt x="126" y="139"/>
                        <a:pt x="126" y="139"/>
                        <a:pt x="126" y="139"/>
                      </a:cubicBezTo>
                      <a:cubicBezTo>
                        <a:pt x="126" y="140"/>
                        <a:pt x="125" y="140"/>
                        <a:pt x="126" y="140"/>
                      </a:cubicBezTo>
                      <a:cubicBezTo>
                        <a:pt x="126" y="140"/>
                        <a:pt x="128" y="141"/>
                        <a:pt x="128" y="141"/>
                      </a:cubicBezTo>
                      <a:cubicBezTo>
                        <a:pt x="128" y="141"/>
                        <a:pt x="129" y="141"/>
                        <a:pt x="130" y="141"/>
                      </a:cubicBezTo>
                      <a:cubicBezTo>
                        <a:pt x="131" y="141"/>
                        <a:pt x="132" y="142"/>
                        <a:pt x="132" y="143"/>
                      </a:cubicBezTo>
                      <a:cubicBezTo>
                        <a:pt x="133" y="143"/>
                        <a:pt x="133" y="144"/>
                        <a:pt x="134" y="145"/>
                      </a:cubicBezTo>
                      <a:cubicBezTo>
                        <a:pt x="135" y="145"/>
                        <a:pt x="135" y="145"/>
                        <a:pt x="135" y="146"/>
                      </a:cubicBezTo>
                      <a:cubicBezTo>
                        <a:pt x="136" y="147"/>
                        <a:pt x="137" y="148"/>
                        <a:pt x="137" y="149"/>
                      </a:cubicBezTo>
                      <a:cubicBezTo>
                        <a:pt x="138" y="150"/>
                        <a:pt x="138" y="151"/>
                        <a:pt x="139" y="151"/>
                      </a:cubicBezTo>
                      <a:cubicBezTo>
                        <a:pt x="139" y="151"/>
                        <a:pt x="140" y="150"/>
                        <a:pt x="140" y="150"/>
                      </a:cubicBezTo>
                      <a:cubicBezTo>
                        <a:pt x="141" y="150"/>
                        <a:pt x="141" y="150"/>
                        <a:pt x="142" y="150"/>
                      </a:cubicBezTo>
                      <a:cubicBezTo>
                        <a:pt x="142" y="150"/>
                        <a:pt x="143" y="150"/>
                        <a:pt x="144" y="150"/>
                      </a:cubicBezTo>
                      <a:cubicBezTo>
                        <a:pt x="144" y="150"/>
                        <a:pt x="144" y="146"/>
                        <a:pt x="144" y="145"/>
                      </a:cubicBezTo>
                      <a:cubicBezTo>
                        <a:pt x="144" y="144"/>
                        <a:pt x="144" y="143"/>
                        <a:pt x="144" y="142"/>
                      </a:cubicBezTo>
                      <a:cubicBezTo>
                        <a:pt x="144" y="141"/>
                        <a:pt x="144" y="141"/>
                        <a:pt x="143" y="140"/>
                      </a:cubicBezTo>
                      <a:cubicBezTo>
                        <a:pt x="141" y="140"/>
                        <a:pt x="140" y="142"/>
                        <a:pt x="138" y="141"/>
                      </a:cubicBezTo>
                      <a:cubicBezTo>
                        <a:pt x="138" y="141"/>
                        <a:pt x="138" y="141"/>
                        <a:pt x="137" y="140"/>
                      </a:cubicBezTo>
                      <a:cubicBezTo>
                        <a:pt x="137" y="140"/>
                        <a:pt x="136" y="140"/>
                        <a:pt x="136" y="140"/>
                      </a:cubicBezTo>
                      <a:cubicBezTo>
                        <a:pt x="135" y="139"/>
                        <a:pt x="135" y="138"/>
                        <a:pt x="135" y="137"/>
                      </a:cubicBezTo>
                      <a:cubicBezTo>
                        <a:pt x="135" y="137"/>
                        <a:pt x="135" y="136"/>
                        <a:pt x="135" y="135"/>
                      </a:cubicBezTo>
                      <a:cubicBezTo>
                        <a:pt x="135" y="135"/>
                        <a:pt x="134" y="135"/>
                        <a:pt x="134" y="134"/>
                      </a:cubicBezTo>
                      <a:cubicBezTo>
                        <a:pt x="134" y="134"/>
                        <a:pt x="134" y="133"/>
                        <a:pt x="133" y="132"/>
                      </a:cubicBezTo>
                      <a:cubicBezTo>
                        <a:pt x="133" y="131"/>
                        <a:pt x="134" y="130"/>
                        <a:pt x="135" y="129"/>
                      </a:cubicBezTo>
                      <a:cubicBezTo>
                        <a:pt x="136" y="128"/>
                        <a:pt x="136" y="128"/>
                        <a:pt x="135" y="126"/>
                      </a:cubicBezTo>
                      <a:cubicBezTo>
                        <a:pt x="135" y="125"/>
                        <a:pt x="134" y="125"/>
                        <a:pt x="135" y="123"/>
                      </a:cubicBezTo>
                      <a:cubicBezTo>
                        <a:pt x="135" y="123"/>
                        <a:pt x="135" y="122"/>
                        <a:pt x="135" y="121"/>
                      </a:cubicBezTo>
                      <a:cubicBezTo>
                        <a:pt x="135" y="120"/>
                        <a:pt x="135" y="120"/>
                        <a:pt x="134" y="120"/>
                      </a:cubicBezTo>
                      <a:cubicBezTo>
                        <a:pt x="133" y="119"/>
                        <a:pt x="133" y="119"/>
                        <a:pt x="133" y="118"/>
                      </a:cubicBezTo>
                      <a:cubicBezTo>
                        <a:pt x="132" y="117"/>
                        <a:pt x="133" y="117"/>
                        <a:pt x="134" y="116"/>
                      </a:cubicBezTo>
                      <a:cubicBezTo>
                        <a:pt x="134" y="115"/>
                        <a:pt x="135" y="114"/>
                        <a:pt x="135" y="113"/>
                      </a:cubicBezTo>
                      <a:cubicBezTo>
                        <a:pt x="136" y="112"/>
                        <a:pt x="136" y="112"/>
                        <a:pt x="138" y="111"/>
                      </a:cubicBezTo>
                      <a:cubicBezTo>
                        <a:pt x="139" y="111"/>
                        <a:pt x="140" y="110"/>
                        <a:pt x="141" y="110"/>
                      </a:cubicBezTo>
                      <a:cubicBezTo>
                        <a:pt x="141" y="109"/>
                        <a:pt x="142" y="110"/>
                        <a:pt x="143" y="110"/>
                      </a:cubicBezTo>
                      <a:cubicBezTo>
                        <a:pt x="143" y="109"/>
                        <a:pt x="144" y="109"/>
                        <a:pt x="144" y="109"/>
                      </a:cubicBezTo>
                      <a:cubicBezTo>
                        <a:pt x="145" y="109"/>
                        <a:pt x="145" y="109"/>
                        <a:pt x="146" y="109"/>
                      </a:cubicBezTo>
                      <a:cubicBezTo>
                        <a:pt x="146" y="109"/>
                        <a:pt x="147" y="109"/>
                        <a:pt x="148" y="109"/>
                      </a:cubicBezTo>
                      <a:cubicBezTo>
                        <a:pt x="148" y="109"/>
                        <a:pt x="150" y="109"/>
                        <a:pt x="150" y="108"/>
                      </a:cubicBezTo>
                      <a:cubicBezTo>
                        <a:pt x="151" y="108"/>
                        <a:pt x="151" y="108"/>
                        <a:pt x="151" y="107"/>
                      </a:cubicBezTo>
                      <a:cubicBezTo>
                        <a:pt x="151" y="106"/>
                        <a:pt x="151" y="105"/>
                        <a:pt x="150" y="105"/>
                      </a:cubicBezTo>
                      <a:cubicBezTo>
                        <a:pt x="149" y="104"/>
                        <a:pt x="150" y="104"/>
                        <a:pt x="149" y="103"/>
                      </a:cubicBezTo>
                      <a:cubicBezTo>
                        <a:pt x="149" y="103"/>
                        <a:pt x="149" y="102"/>
                        <a:pt x="148" y="102"/>
                      </a:cubicBezTo>
                      <a:cubicBezTo>
                        <a:pt x="148" y="101"/>
                        <a:pt x="148" y="101"/>
                        <a:pt x="147" y="100"/>
                      </a:cubicBezTo>
                      <a:cubicBezTo>
                        <a:pt x="147" y="99"/>
                        <a:pt x="146" y="98"/>
                        <a:pt x="145" y="97"/>
                      </a:cubicBezTo>
                      <a:cubicBezTo>
                        <a:pt x="145" y="97"/>
                        <a:pt x="143" y="96"/>
                        <a:pt x="143" y="95"/>
                      </a:cubicBezTo>
                      <a:cubicBezTo>
                        <a:pt x="142" y="93"/>
                        <a:pt x="141" y="90"/>
                        <a:pt x="142" y="88"/>
                      </a:cubicBezTo>
                      <a:cubicBezTo>
                        <a:pt x="142" y="86"/>
                        <a:pt x="141" y="84"/>
                        <a:pt x="141" y="82"/>
                      </a:cubicBezTo>
                      <a:cubicBezTo>
                        <a:pt x="141" y="80"/>
                        <a:pt x="141" y="79"/>
                        <a:pt x="141" y="77"/>
                      </a:cubicBezTo>
                      <a:cubicBezTo>
                        <a:pt x="141" y="76"/>
                        <a:pt x="140" y="75"/>
                        <a:pt x="140" y="75"/>
                      </a:cubicBezTo>
                      <a:cubicBezTo>
                        <a:pt x="140" y="74"/>
                        <a:pt x="139" y="73"/>
                        <a:pt x="139" y="72"/>
                      </a:cubicBezTo>
                      <a:cubicBezTo>
                        <a:pt x="139" y="71"/>
                        <a:pt x="139" y="71"/>
                        <a:pt x="139" y="70"/>
                      </a:cubicBezTo>
                      <a:cubicBezTo>
                        <a:pt x="139" y="70"/>
                        <a:pt x="139" y="69"/>
                        <a:pt x="139" y="69"/>
                      </a:cubicBezTo>
                      <a:cubicBezTo>
                        <a:pt x="138" y="68"/>
                        <a:pt x="138" y="68"/>
                        <a:pt x="138" y="68"/>
                      </a:cubicBezTo>
                      <a:cubicBezTo>
                        <a:pt x="137" y="67"/>
                        <a:pt x="137" y="67"/>
                        <a:pt x="137" y="66"/>
                      </a:cubicBezTo>
                      <a:cubicBezTo>
                        <a:pt x="137" y="66"/>
                        <a:pt x="137" y="66"/>
                        <a:pt x="136" y="66"/>
                      </a:cubicBezTo>
                      <a:cubicBezTo>
                        <a:pt x="136" y="65"/>
                        <a:pt x="136" y="64"/>
                        <a:pt x="136" y="63"/>
                      </a:cubicBezTo>
                      <a:cubicBezTo>
                        <a:pt x="137" y="63"/>
                        <a:pt x="137" y="62"/>
                        <a:pt x="137" y="62"/>
                      </a:cubicBezTo>
                      <a:cubicBezTo>
                        <a:pt x="137" y="61"/>
                        <a:pt x="137" y="61"/>
                        <a:pt x="137" y="60"/>
                      </a:cubicBezTo>
                      <a:cubicBezTo>
                        <a:pt x="137" y="59"/>
                        <a:pt x="138" y="59"/>
                        <a:pt x="139" y="58"/>
                      </a:cubicBezTo>
                      <a:cubicBezTo>
                        <a:pt x="141" y="57"/>
                        <a:pt x="142" y="55"/>
                        <a:pt x="143" y="53"/>
                      </a:cubicBezTo>
                      <a:cubicBezTo>
                        <a:pt x="143" y="53"/>
                        <a:pt x="143" y="53"/>
                        <a:pt x="143" y="53"/>
                      </a:cubicBezTo>
                      <a:cubicBezTo>
                        <a:pt x="143" y="53"/>
                        <a:pt x="143" y="52"/>
                        <a:pt x="143" y="52"/>
                      </a:cubicBezTo>
                      <a:cubicBezTo>
                        <a:pt x="143" y="52"/>
                        <a:pt x="142" y="52"/>
                        <a:pt x="142" y="52"/>
                      </a:cubicBezTo>
                      <a:cubicBezTo>
                        <a:pt x="142" y="51"/>
                        <a:pt x="143" y="50"/>
                        <a:pt x="142" y="50"/>
                      </a:cubicBezTo>
                      <a:cubicBezTo>
                        <a:pt x="142" y="49"/>
                        <a:pt x="142" y="48"/>
                        <a:pt x="142" y="47"/>
                      </a:cubicBezTo>
                      <a:cubicBezTo>
                        <a:pt x="142" y="46"/>
                        <a:pt x="141" y="44"/>
                        <a:pt x="141" y="43"/>
                      </a:cubicBezTo>
                      <a:cubicBezTo>
                        <a:pt x="141" y="42"/>
                        <a:pt x="142" y="43"/>
                        <a:pt x="142" y="42"/>
                      </a:cubicBezTo>
                      <a:cubicBezTo>
                        <a:pt x="143" y="41"/>
                        <a:pt x="144" y="40"/>
                        <a:pt x="144" y="40"/>
                      </a:cubicBezTo>
                      <a:cubicBezTo>
                        <a:pt x="145" y="39"/>
                        <a:pt x="144" y="37"/>
                        <a:pt x="144" y="37"/>
                      </a:cubicBezTo>
                      <a:cubicBezTo>
                        <a:pt x="145" y="37"/>
                        <a:pt x="145" y="36"/>
                        <a:pt x="146" y="36"/>
                      </a:cubicBezTo>
                      <a:cubicBezTo>
                        <a:pt x="146" y="36"/>
                        <a:pt x="146" y="36"/>
                        <a:pt x="146" y="36"/>
                      </a:cubicBezTo>
                      <a:cubicBezTo>
                        <a:pt x="146" y="35"/>
                        <a:pt x="147" y="35"/>
                        <a:pt x="147" y="34"/>
                      </a:cubicBezTo>
                      <a:cubicBezTo>
                        <a:pt x="148" y="33"/>
                        <a:pt x="149" y="33"/>
                        <a:pt x="150" y="31"/>
                      </a:cubicBezTo>
                      <a:cubicBezTo>
                        <a:pt x="150" y="31"/>
                        <a:pt x="150" y="31"/>
                        <a:pt x="151" y="30"/>
                      </a:cubicBezTo>
                      <a:cubicBezTo>
                        <a:pt x="151" y="30"/>
                        <a:pt x="151" y="30"/>
                        <a:pt x="152" y="30"/>
                      </a:cubicBezTo>
                      <a:cubicBezTo>
                        <a:pt x="152" y="29"/>
                        <a:pt x="153" y="30"/>
                        <a:pt x="153" y="29"/>
                      </a:cubicBezTo>
                      <a:cubicBezTo>
                        <a:pt x="153" y="29"/>
                        <a:pt x="153" y="28"/>
                        <a:pt x="154" y="28"/>
                      </a:cubicBezTo>
                      <a:cubicBezTo>
                        <a:pt x="154" y="28"/>
                        <a:pt x="154" y="28"/>
                        <a:pt x="154" y="2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5" name="Freeform 285"/>
                <p:cNvSpPr>
                  <a:spLocks/>
                </p:cNvSpPr>
                <p:nvPr/>
              </p:nvSpPr>
              <p:spPr bwMode="auto">
                <a:xfrm>
                  <a:off x="4589241" y="4850080"/>
                  <a:ext cx="129700" cy="159281"/>
                </a:xfrm>
                <a:custGeom>
                  <a:avLst/>
                  <a:gdLst/>
                  <a:ahLst/>
                  <a:cxnLst>
                    <a:cxn ang="0">
                      <a:pos x="26" y="13"/>
                    </a:cxn>
                    <a:cxn ang="0">
                      <a:pos x="20" y="13"/>
                    </a:cxn>
                    <a:cxn ang="0">
                      <a:pos x="16" y="15"/>
                    </a:cxn>
                    <a:cxn ang="0">
                      <a:pos x="17" y="20"/>
                    </a:cxn>
                    <a:cxn ang="0">
                      <a:pos x="25" y="19"/>
                    </a:cxn>
                    <a:cxn ang="0">
                      <a:pos x="26" y="24"/>
                    </a:cxn>
                    <a:cxn ang="0">
                      <a:pos x="23" y="28"/>
                    </a:cxn>
                    <a:cxn ang="0">
                      <a:pos x="26" y="34"/>
                    </a:cxn>
                    <a:cxn ang="0">
                      <a:pos x="28" y="38"/>
                    </a:cxn>
                    <a:cxn ang="0">
                      <a:pos x="27" y="41"/>
                    </a:cxn>
                    <a:cxn ang="0">
                      <a:pos x="26" y="47"/>
                    </a:cxn>
                    <a:cxn ang="0">
                      <a:pos x="22" y="48"/>
                    </a:cxn>
                    <a:cxn ang="0">
                      <a:pos x="14" y="45"/>
                    </a:cxn>
                    <a:cxn ang="0">
                      <a:pos x="11" y="48"/>
                    </a:cxn>
                    <a:cxn ang="0">
                      <a:pos x="5" y="53"/>
                    </a:cxn>
                    <a:cxn ang="0">
                      <a:pos x="8" y="54"/>
                    </a:cxn>
                    <a:cxn ang="0">
                      <a:pos x="8" y="54"/>
                    </a:cxn>
                    <a:cxn ang="0">
                      <a:pos x="6" y="59"/>
                    </a:cxn>
                    <a:cxn ang="0">
                      <a:pos x="1" y="60"/>
                    </a:cxn>
                    <a:cxn ang="0">
                      <a:pos x="2" y="63"/>
                    </a:cxn>
                    <a:cxn ang="0">
                      <a:pos x="6" y="67"/>
                    </a:cxn>
                    <a:cxn ang="0">
                      <a:pos x="7" y="71"/>
                    </a:cxn>
                    <a:cxn ang="0">
                      <a:pos x="14" y="66"/>
                    </a:cxn>
                    <a:cxn ang="0">
                      <a:pos x="21" y="68"/>
                    </a:cxn>
                    <a:cxn ang="0">
                      <a:pos x="25" y="65"/>
                    </a:cxn>
                    <a:cxn ang="0">
                      <a:pos x="31" y="67"/>
                    </a:cxn>
                    <a:cxn ang="0">
                      <a:pos x="35" y="63"/>
                    </a:cxn>
                    <a:cxn ang="0">
                      <a:pos x="40" y="57"/>
                    </a:cxn>
                    <a:cxn ang="0">
                      <a:pos x="41" y="46"/>
                    </a:cxn>
                    <a:cxn ang="0">
                      <a:pos x="47" y="40"/>
                    </a:cxn>
                    <a:cxn ang="0">
                      <a:pos x="54" y="25"/>
                    </a:cxn>
                    <a:cxn ang="0">
                      <a:pos x="55" y="20"/>
                    </a:cxn>
                    <a:cxn ang="0">
                      <a:pos x="57" y="9"/>
                    </a:cxn>
                    <a:cxn ang="0">
                      <a:pos x="57" y="2"/>
                    </a:cxn>
                    <a:cxn ang="0">
                      <a:pos x="54" y="1"/>
                    </a:cxn>
                    <a:cxn ang="0">
                      <a:pos x="51" y="1"/>
                    </a:cxn>
                    <a:cxn ang="0">
                      <a:pos x="49" y="1"/>
                    </a:cxn>
                    <a:cxn ang="0">
                      <a:pos x="44" y="2"/>
                    </a:cxn>
                    <a:cxn ang="0">
                      <a:pos x="42" y="6"/>
                    </a:cxn>
                    <a:cxn ang="0">
                      <a:pos x="41" y="11"/>
                    </a:cxn>
                    <a:cxn ang="0">
                      <a:pos x="41" y="12"/>
                    </a:cxn>
                    <a:cxn ang="0">
                      <a:pos x="40" y="15"/>
                    </a:cxn>
                    <a:cxn ang="0">
                      <a:pos x="38" y="16"/>
                    </a:cxn>
                    <a:cxn ang="0">
                      <a:pos x="33" y="15"/>
                    </a:cxn>
                    <a:cxn ang="0">
                      <a:pos x="30" y="15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58" h="71">
                      <a:moveTo>
                        <a:pt x="28" y="13"/>
                      </a:moveTo>
                      <a:cubicBezTo>
                        <a:pt x="28" y="13"/>
                        <a:pt x="27" y="13"/>
                        <a:pt x="26" y="13"/>
                      </a:cubicBezTo>
                      <a:cubicBezTo>
                        <a:pt x="24" y="13"/>
                        <a:pt x="22" y="13"/>
                        <a:pt x="21" y="13"/>
                      </a:cubicBezTo>
                      <a:cubicBezTo>
                        <a:pt x="21" y="13"/>
                        <a:pt x="21" y="13"/>
                        <a:pt x="20" y="13"/>
                      </a:cubicBezTo>
                      <a:cubicBezTo>
                        <a:pt x="20" y="14"/>
                        <a:pt x="19" y="14"/>
                        <a:pt x="19" y="14"/>
                      </a:cubicBezTo>
                      <a:cubicBezTo>
                        <a:pt x="18" y="14"/>
                        <a:pt x="17" y="15"/>
                        <a:pt x="16" y="15"/>
                      </a:cubicBezTo>
                      <a:cubicBezTo>
                        <a:pt x="17" y="16"/>
                        <a:pt x="16" y="17"/>
                        <a:pt x="17" y="17"/>
                      </a:cubicBezTo>
                      <a:cubicBezTo>
                        <a:pt x="18" y="18"/>
                        <a:pt x="17" y="19"/>
                        <a:pt x="17" y="20"/>
                      </a:cubicBezTo>
                      <a:cubicBezTo>
                        <a:pt x="18" y="20"/>
                        <a:pt x="21" y="20"/>
                        <a:pt x="21" y="20"/>
                      </a:cubicBezTo>
                      <a:cubicBezTo>
                        <a:pt x="21" y="18"/>
                        <a:pt x="24" y="19"/>
                        <a:pt x="25" y="19"/>
                      </a:cubicBezTo>
                      <a:cubicBezTo>
                        <a:pt x="26" y="20"/>
                        <a:pt x="28" y="23"/>
                        <a:pt x="2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5" y="25"/>
                        <a:pt x="25" y="25"/>
                        <a:pt x="25" y="26"/>
                      </a:cubicBezTo>
                      <a:cubicBezTo>
                        <a:pt x="24" y="26"/>
                        <a:pt x="24" y="27"/>
                        <a:pt x="23" y="28"/>
                      </a:cubicBezTo>
                      <a:cubicBezTo>
                        <a:pt x="23" y="30"/>
                        <a:pt x="22" y="32"/>
                        <a:pt x="24" y="33"/>
                      </a:cubicBezTo>
                      <a:cubicBezTo>
                        <a:pt x="25" y="33"/>
                        <a:pt x="26" y="33"/>
                        <a:pt x="26" y="34"/>
                      </a:cubicBezTo>
                      <a:cubicBezTo>
                        <a:pt x="27" y="35"/>
                        <a:pt x="27" y="35"/>
                        <a:pt x="28" y="36"/>
                      </a:cubicBezTo>
                      <a:cubicBezTo>
                        <a:pt x="28" y="37"/>
                        <a:pt x="29" y="38"/>
                        <a:pt x="28" y="38"/>
                      </a:cubicBezTo>
                      <a:cubicBezTo>
                        <a:pt x="28" y="39"/>
                        <a:pt x="28" y="38"/>
                        <a:pt x="27" y="39"/>
                      </a:cubicBezTo>
                      <a:cubicBezTo>
                        <a:pt x="27" y="39"/>
                        <a:pt x="27" y="40"/>
                        <a:pt x="27" y="41"/>
                      </a:cubicBezTo>
                      <a:cubicBezTo>
                        <a:pt x="27" y="42"/>
                        <a:pt x="26" y="43"/>
                        <a:pt x="26" y="44"/>
                      </a:cubicBezTo>
                      <a:cubicBezTo>
                        <a:pt x="26" y="45"/>
                        <a:pt x="26" y="46"/>
                        <a:pt x="26" y="47"/>
                      </a:cubicBezTo>
                      <a:cubicBezTo>
                        <a:pt x="25" y="48"/>
                        <a:pt x="25" y="49"/>
                        <a:pt x="24" y="49"/>
                      </a:cubicBezTo>
                      <a:cubicBezTo>
                        <a:pt x="22" y="50"/>
                        <a:pt x="22" y="49"/>
                        <a:pt x="22" y="48"/>
                      </a:cubicBezTo>
                      <a:cubicBezTo>
                        <a:pt x="21" y="47"/>
                        <a:pt x="20" y="49"/>
                        <a:pt x="18" y="49"/>
                      </a:cubicBezTo>
                      <a:cubicBezTo>
                        <a:pt x="16" y="48"/>
                        <a:pt x="17" y="45"/>
                        <a:pt x="14" y="45"/>
                      </a:cubicBezTo>
                      <a:cubicBezTo>
                        <a:pt x="13" y="45"/>
                        <a:pt x="13" y="45"/>
                        <a:pt x="12" y="46"/>
                      </a:cubicBezTo>
                      <a:cubicBezTo>
                        <a:pt x="11" y="46"/>
                        <a:pt x="12" y="47"/>
                        <a:pt x="11" y="48"/>
                      </a:cubicBezTo>
                      <a:cubicBezTo>
                        <a:pt x="9" y="49"/>
                        <a:pt x="4" y="47"/>
                        <a:pt x="4" y="50"/>
                      </a:cubicBezTo>
                      <a:cubicBezTo>
                        <a:pt x="4" y="51"/>
                        <a:pt x="4" y="52"/>
                        <a:pt x="5" y="53"/>
                      </a:cubicBezTo>
                      <a:cubicBezTo>
                        <a:pt x="5" y="53"/>
                        <a:pt x="6" y="53"/>
                        <a:pt x="6" y="53"/>
                      </a:cubicBezTo>
                      <a:cubicBezTo>
                        <a:pt x="7" y="54"/>
                        <a:pt x="8" y="53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8" y="54"/>
                        <a:pt x="8" y="58"/>
                        <a:pt x="8" y="57"/>
                      </a:cubicBezTo>
                      <a:cubicBezTo>
                        <a:pt x="8" y="58"/>
                        <a:pt x="7" y="59"/>
                        <a:pt x="6" y="59"/>
                      </a:cubicBezTo>
                      <a:cubicBezTo>
                        <a:pt x="5" y="60"/>
                        <a:pt x="4" y="58"/>
                        <a:pt x="3" y="59"/>
                      </a:cubicBezTo>
                      <a:cubicBezTo>
                        <a:pt x="3" y="59"/>
                        <a:pt x="2" y="59"/>
                        <a:pt x="1" y="60"/>
                      </a:cubicBezTo>
                      <a:cubicBezTo>
                        <a:pt x="0" y="60"/>
                        <a:pt x="0" y="61"/>
                        <a:pt x="1" y="62"/>
                      </a:cubicBezTo>
                      <a:cubicBezTo>
                        <a:pt x="1" y="62"/>
                        <a:pt x="2" y="63"/>
                        <a:pt x="2" y="63"/>
                      </a:cubicBezTo>
                      <a:cubicBezTo>
                        <a:pt x="3" y="64"/>
                        <a:pt x="4" y="64"/>
                        <a:pt x="4" y="65"/>
                      </a:cubicBezTo>
                      <a:cubicBezTo>
                        <a:pt x="5" y="66"/>
                        <a:pt x="5" y="66"/>
                        <a:pt x="6" y="67"/>
                      </a:cubicBezTo>
                      <a:cubicBezTo>
                        <a:pt x="6" y="68"/>
                        <a:pt x="6" y="69"/>
                        <a:pt x="7" y="69"/>
                      </a:cubicBezTo>
                      <a:cubicBezTo>
                        <a:pt x="7" y="70"/>
                        <a:pt x="7" y="70"/>
                        <a:pt x="7" y="71"/>
                      </a:cubicBezTo>
                      <a:cubicBezTo>
                        <a:pt x="8" y="69"/>
                        <a:pt x="10" y="67"/>
                        <a:pt x="11" y="67"/>
                      </a:cubicBezTo>
                      <a:cubicBezTo>
                        <a:pt x="12" y="66"/>
                        <a:pt x="11" y="66"/>
                        <a:pt x="14" y="66"/>
                      </a:cubicBezTo>
                      <a:cubicBezTo>
                        <a:pt x="15" y="66"/>
                        <a:pt x="17" y="68"/>
                        <a:pt x="18" y="68"/>
                      </a:cubicBezTo>
                      <a:cubicBezTo>
                        <a:pt x="19" y="68"/>
                        <a:pt x="20" y="68"/>
                        <a:pt x="21" y="68"/>
                      </a:cubicBezTo>
                      <a:cubicBezTo>
                        <a:pt x="22" y="67"/>
                        <a:pt x="22" y="66"/>
                        <a:pt x="23" y="66"/>
                      </a:cubicBezTo>
                      <a:cubicBezTo>
                        <a:pt x="23" y="65"/>
                        <a:pt x="24" y="65"/>
                        <a:pt x="25" y="65"/>
                      </a:cubicBezTo>
                      <a:cubicBezTo>
                        <a:pt x="27" y="65"/>
                        <a:pt x="26" y="66"/>
                        <a:pt x="26" y="68"/>
                      </a:cubicBezTo>
                      <a:cubicBezTo>
                        <a:pt x="27" y="70"/>
                        <a:pt x="30" y="68"/>
                        <a:pt x="31" y="67"/>
                      </a:cubicBezTo>
                      <a:cubicBezTo>
                        <a:pt x="31" y="66"/>
                        <a:pt x="32" y="65"/>
                        <a:pt x="33" y="65"/>
                      </a:cubicBezTo>
                      <a:cubicBezTo>
                        <a:pt x="33" y="64"/>
                        <a:pt x="34" y="64"/>
                        <a:pt x="35" y="63"/>
                      </a:cubicBezTo>
                      <a:cubicBezTo>
                        <a:pt x="36" y="62"/>
                        <a:pt x="37" y="61"/>
                        <a:pt x="38" y="60"/>
                      </a:cubicBezTo>
                      <a:cubicBezTo>
                        <a:pt x="38" y="59"/>
                        <a:pt x="39" y="58"/>
                        <a:pt x="40" y="57"/>
                      </a:cubicBezTo>
                      <a:cubicBezTo>
                        <a:pt x="40" y="56"/>
                        <a:pt x="41" y="53"/>
                        <a:pt x="41" y="52"/>
                      </a:cubicBezTo>
                      <a:cubicBezTo>
                        <a:pt x="41" y="51"/>
                        <a:pt x="41" y="47"/>
                        <a:pt x="41" y="46"/>
                      </a:cubicBezTo>
                      <a:cubicBezTo>
                        <a:pt x="42" y="44"/>
                        <a:pt x="43" y="44"/>
                        <a:pt x="44" y="44"/>
                      </a:cubicBezTo>
                      <a:cubicBezTo>
                        <a:pt x="45" y="43"/>
                        <a:pt x="46" y="41"/>
                        <a:pt x="47" y="40"/>
                      </a:cubicBezTo>
                      <a:cubicBezTo>
                        <a:pt x="49" y="38"/>
                        <a:pt x="52" y="37"/>
                        <a:pt x="52" y="34"/>
                      </a:cubicBezTo>
                      <a:cubicBezTo>
                        <a:pt x="53" y="31"/>
                        <a:pt x="56" y="29"/>
                        <a:pt x="54" y="25"/>
                      </a:cubicBezTo>
                      <a:cubicBezTo>
                        <a:pt x="55" y="24"/>
                        <a:pt x="55" y="24"/>
                        <a:pt x="54" y="23"/>
                      </a:cubicBezTo>
                      <a:cubicBezTo>
                        <a:pt x="54" y="21"/>
                        <a:pt x="55" y="21"/>
                        <a:pt x="55" y="20"/>
                      </a:cubicBezTo>
                      <a:cubicBezTo>
                        <a:pt x="55" y="18"/>
                        <a:pt x="55" y="18"/>
                        <a:pt x="56" y="17"/>
                      </a:cubicBezTo>
                      <a:cubicBezTo>
                        <a:pt x="56" y="14"/>
                        <a:pt x="57" y="11"/>
                        <a:pt x="57" y="9"/>
                      </a:cubicBezTo>
                      <a:cubicBezTo>
                        <a:pt x="58" y="7"/>
                        <a:pt x="58" y="4"/>
                        <a:pt x="58" y="2"/>
                      </a:cubicBezTo>
                      <a:cubicBezTo>
                        <a:pt x="58" y="2"/>
                        <a:pt x="57" y="2"/>
                        <a:pt x="57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5" y="2"/>
                        <a:pt x="54" y="1"/>
                        <a:pt x="54" y="1"/>
                      </a:cubicBezTo>
                      <a:cubicBezTo>
                        <a:pt x="53" y="1"/>
                        <a:pt x="52" y="0"/>
                        <a:pt x="52" y="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50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2"/>
                        <a:pt x="47" y="2"/>
                        <a:pt x="46" y="2"/>
                      </a:cubicBezTo>
                      <a:cubicBezTo>
                        <a:pt x="46" y="2"/>
                        <a:pt x="44" y="1"/>
                        <a:pt x="44" y="2"/>
                      </a:cubicBezTo>
                      <a:cubicBezTo>
                        <a:pt x="43" y="3"/>
                        <a:pt x="43" y="4"/>
                        <a:pt x="42" y="4"/>
                      </a:cubicBezTo>
                      <a:cubicBezTo>
                        <a:pt x="42" y="4"/>
                        <a:pt x="43" y="6"/>
                        <a:pt x="42" y="6"/>
                      </a:cubicBezTo>
                      <a:cubicBezTo>
                        <a:pt x="42" y="7"/>
                        <a:pt x="42" y="8"/>
                        <a:pt x="42" y="9"/>
                      </a:cubicBezTo>
                      <a:cubicBezTo>
                        <a:pt x="42" y="10"/>
                        <a:pt x="42" y="10"/>
                        <a:pt x="41" y="11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11"/>
                        <a:pt x="41" y="12"/>
                        <a:pt x="41" y="12"/>
                      </a:cubicBezTo>
                      <a:cubicBezTo>
                        <a:pt x="41" y="12"/>
                        <a:pt x="40" y="13"/>
                        <a:pt x="41" y="13"/>
                      </a:cubicBezTo>
                      <a:cubicBezTo>
                        <a:pt x="41" y="14"/>
                        <a:pt x="40" y="14"/>
                        <a:pt x="40" y="15"/>
                      </a:cubicBezTo>
                      <a:cubicBezTo>
                        <a:pt x="41" y="15"/>
                        <a:pt x="40" y="17"/>
                        <a:pt x="39" y="17"/>
                      </a:cubicBezTo>
                      <a:cubicBezTo>
                        <a:pt x="39" y="16"/>
                        <a:pt x="38" y="16"/>
                        <a:pt x="38" y="16"/>
                      </a:cubicBezTo>
                      <a:cubicBezTo>
                        <a:pt x="38" y="16"/>
                        <a:pt x="37" y="16"/>
                        <a:pt x="36" y="15"/>
                      </a:cubicBezTo>
                      <a:cubicBezTo>
                        <a:pt x="35" y="15"/>
                        <a:pt x="34" y="15"/>
                        <a:pt x="33" y="15"/>
                      </a:cubicBezTo>
                      <a:cubicBezTo>
                        <a:pt x="32" y="15"/>
                        <a:pt x="32" y="15"/>
                        <a:pt x="31" y="15"/>
                      </a:cubicBezTo>
                      <a:cubicBezTo>
                        <a:pt x="31" y="15"/>
                        <a:pt x="30" y="15"/>
                        <a:pt x="30" y="15"/>
                      </a:cubicBezTo>
                      <a:cubicBezTo>
                        <a:pt x="29" y="14"/>
                        <a:pt x="30" y="15"/>
                        <a:pt x="29" y="14"/>
                      </a:cubicBezTo>
                      <a:cubicBezTo>
                        <a:pt x="29" y="14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8" y="1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6" name="Freeform 286"/>
                <p:cNvSpPr>
                  <a:spLocks/>
                </p:cNvSpPr>
                <p:nvPr/>
              </p:nvSpPr>
              <p:spPr bwMode="auto">
                <a:xfrm>
                  <a:off x="4555109" y="4880798"/>
                  <a:ext cx="25030" cy="1820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8"/>
                    </a:cxn>
                    <a:cxn ang="0">
                      <a:pos x="2" y="7"/>
                    </a:cxn>
                    <a:cxn ang="0">
                      <a:pos x="3" y="7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1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1" h="8">
                      <a:moveTo>
                        <a:pt x="0" y="7"/>
                      </a:moveTo>
                      <a:cubicBezTo>
                        <a:pt x="0" y="7"/>
                        <a:pt x="2" y="8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5" y="7"/>
                        <a:pt x="11" y="7"/>
                        <a:pt x="11" y="7"/>
                      </a:cubicBezTo>
                      <a:cubicBezTo>
                        <a:pt x="11" y="7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8" y="0"/>
                        <a:pt x="7" y="1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0" y="6"/>
                        <a:pt x="0" y="7"/>
                        <a:pt x="0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7" name="Freeform 287"/>
                <p:cNvSpPr>
                  <a:spLocks/>
                </p:cNvSpPr>
                <p:nvPr/>
              </p:nvSpPr>
              <p:spPr bwMode="auto">
                <a:xfrm>
                  <a:off x="4548283" y="4876248"/>
                  <a:ext cx="105809" cy="110360"/>
                </a:xfrm>
                <a:custGeom>
                  <a:avLst/>
                  <a:gdLst/>
                  <a:ahLst/>
                  <a:cxnLst>
                    <a:cxn ang="0">
                      <a:pos x="43" y="14"/>
                    </a:cxn>
                    <a:cxn ang="0">
                      <a:pos x="45" y="12"/>
                    </a:cxn>
                    <a:cxn ang="0">
                      <a:pos x="39" y="8"/>
                    </a:cxn>
                    <a:cxn ang="0">
                      <a:pos x="35" y="5"/>
                    </a:cxn>
                    <a:cxn ang="0">
                      <a:pos x="37" y="2"/>
                    </a:cxn>
                    <a:cxn ang="0">
                      <a:pos x="39" y="1"/>
                    </a:cxn>
                    <a:cxn ang="0">
                      <a:pos x="28" y="0"/>
                    </a:cxn>
                    <a:cxn ang="0">
                      <a:pos x="18" y="0"/>
                    </a:cxn>
                    <a:cxn ang="0">
                      <a:pos x="15" y="2"/>
                    </a:cxn>
                    <a:cxn ang="0">
                      <a:pos x="14" y="2"/>
                    </a:cxn>
                    <a:cxn ang="0">
                      <a:pos x="14" y="9"/>
                    </a:cxn>
                    <a:cxn ang="0">
                      <a:pos x="6" y="9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3" y="11"/>
                    </a:cxn>
                    <a:cxn ang="0">
                      <a:pos x="4" y="13"/>
                    </a:cxn>
                    <a:cxn ang="0">
                      <a:pos x="5" y="14"/>
                    </a:cxn>
                    <a:cxn ang="0">
                      <a:pos x="4" y="17"/>
                    </a:cxn>
                    <a:cxn ang="0">
                      <a:pos x="4" y="18"/>
                    </a:cxn>
                    <a:cxn ang="0">
                      <a:pos x="4" y="20"/>
                    </a:cxn>
                    <a:cxn ang="0">
                      <a:pos x="4" y="21"/>
                    </a:cxn>
                    <a:cxn ang="0">
                      <a:pos x="3" y="23"/>
                    </a:cxn>
                    <a:cxn ang="0">
                      <a:pos x="2" y="24"/>
                    </a:cxn>
                    <a:cxn ang="0">
                      <a:pos x="1" y="25"/>
                    </a:cxn>
                    <a:cxn ang="0">
                      <a:pos x="1" y="27"/>
                    </a:cxn>
                    <a:cxn ang="0">
                      <a:pos x="2" y="28"/>
                    </a:cxn>
                    <a:cxn ang="0">
                      <a:pos x="2" y="29"/>
                    </a:cxn>
                    <a:cxn ang="0">
                      <a:pos x="3" y="29"/>
                    </a:cxn>
                    <a:cxn ang="0">
                      <a:pos x="4" y="31"/>
                    </a:cxn>
                    <a:cxn ang="0">
                      <a:pos x="5" y="34"/>
                    </a:cxn>
                    <a:cxn ang="0">
                      <a:pos x="6" y="35"/>
                    </a:cxn>
                    <a:cxn ang="0">
                      <a:pos x="7" y="37"/>
                    </a:cxn>
                    <a:cxn ang="0">
                      <a:pos x="8" y="38"/>
                    </a:cxn>
                    <a:cxn ang="0">
                      <a:pos x="9" y="40"/>
                    </a:cxn>
                    <a:cxn ang="0">
                      <a:pos x="9" y="40"/>
                    </a:cxn>
                    <a:cxn ang="0">
                      <a:pos x="10" y="40"/>
                    </a:cxn>
                    <a:cxn ang="0">
                      <a:pos x="11" y="41"/>
                    </a:cxn>
                    <a:cxn ang="0">
                      <a:pos x="13" y="43"/>
                    </a:cxn>
                    <a:cxn ang="0">
                      <a:pos x="14" y="45"/>
                    </a:cxn>
                    <a:cxn ang="0">
                      <a:pos x="15" y="46"/>
                    </a:cxn>
                    <a:cxn ang="0">
                      <a:pos x="16" y="47"/>
                    </a:cxn>
                    <a:cxn ang="0">
                      <a:pos x="17" y="48"/>
                    </a:cxn>
                    <a:cxn ang="0">
                      <a:pos x="17" y="48"/>
                    </a:cxn>
                    <a:cxn ang="0">
                      <a:pos x="19" y="48"/>
                    </a:cxn>
                    <a:cxn ang="0">
                      <a:pos x="24" y="47"/>
                    </a:cxn>
                    <a:cxn ang="0">
                      <a:pos x="26" y="42"/>
                    </a:cxn>
                    <a:cxn ang="0">
                      <a:pos x="23" y="41"/>
                    </a:cxn>
                    <a:cxn ang="0">
                      <a:pos x="29" y="36"/>
                    </a:cxn>
                    <a:cxn ang="0">
                      <a:pos x="32" y="33"/>
                    </a:cxn>
                    <a:cxn ang="0">
                      <a:pos x="40" y="36"/>
                    </a:cxn>
                    <a:cxn ang="0">
                      <a:pos x="44" y="35"/>
                    </a:cxn>
                    <a:cxn ang="0">
                      <a:pos x="45" y="29"/>
                    </a:cxn>
                    <a:cxn ang="0">
                      <a:pos x="46" y="26"/>
                    </a:cxn>
                    <a:cxn ang="0">
                      <a:pos x="44" y="22"/>
                    </a:cxn>
                    <a:cxn ang="0">
                      <a:pos x="41" y="16"/>
                    </a:cxn>
                  </a:cxnLst>
                  <a:rect l="0" t="0" r="r" b="b"/>
                  <a:pathLst>
                    <a:path w="47" h="49">
                      <a:moveTo>
                        <a:pt x="41" y="16"/>
                      </a:moveTo>
                      <a:cubicBezTo>
                        <a:pt x="42" y="15"/>
                        <a:pt x="42" y="14"/>
                        <a:pt x="43" y="14"/>
                      </a:cubicBezTo>
                      <a:cubicBezTo>
                        <a:pt x="43" y="13"/>
                        <a:pt x="43" y="13"/>
                        <a:pt x="44" y="12"/>
                      </a:cubicBezTo>
                      <a:cubicBezTo>
                        <a:pt x="44" y="12"/>
                        <a:pt x="44" y="12"/>
                        <a:pt x="45" y="12"/>
                      </a:cubicBezTo>
                      <a:cubicBezTo>
                        <a:pt x="46" y="11"/>
                        <a:pt x="44" y="8"/>
                        <a:pt x="43" y="7"/>
                      </a:cubicBezTo>
                      <a:cubicBezTo>
                        <a:pt x="42" y="7"/>
                        <a:pt x="39" y="6"/>
                        <a:pt x="39" y="8"/>
                      </a:cubicBezTo>
                      <a:cubicBezTo>
                        <a:pt x="39" y="8"/>
                        <a:pt x="36" y="8"/>
                        <a:pt x="35" y="8"/>
                      </a:cubicBezTo>
                      <a:cubicBezTo>
                        <a:pt x="35" y="7"/>
                        <a:pt x="36" y="6"/>
                        <a:pt x="35" y="5"/>
                      </a:cubicBezTo>
                      <a:cubicBezTo>
                        <a:pt x="34" y="5"/>
                        <a:pt x="35" y="4"/>
                        <a:pt x="34" y="3"/>
                      </a:cubicBezTo>
                      <a:cubicBezTo>
                        <a:pt x="35" y="3"/>
                        <a:pt x="36" y="2"/>
                        <a:pt x="37" y="2"/>
                      </a:cubicBezTo>
                      <a:cubicBezTo>
                        <a:pt x="37" y="2"/>
                        <a:pt x="38" y="2"/>
                        <a:pt x="38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7" y="1"/>
                        <a:pt x="36" y="1"/>
                        <a:pt x="34" y="1"/>
                      </a:cubicBezTo>
                      <a:cubicBezTo>
                        <a:pt x="32" y="0"/>
                        <a:pt x="30" y="1"/>
                        <a:pt x="28" y="0"/>
                      </a:cubicBezTo>
                      <a:cubicBezTo>
                        <a:pt x="27" y="0"/>
                        <a:pt x="25" y="0"/>
                        <a:pt x="23" y="0"/>
                      </a:cubicBezTo>
                      <a:cubicBezTo>
                        <a:pt x="21" y="0"/>
                        <a:pt x="19" y="0"/>
                        <a:pt x="18" y="0"/>
                      </a:cubicBezTo>
                      <a:cubicBezTo>
                        <a:pt x="17" y="1"/>
                        <a:pt x="17" y="1"/>
                        <a:pt x="16" y="1"/>
                      </a:cubicBezTo>
                      <a:cubicBezTo>
                        <a:pt x="16" y="1"/>
                        <a:pt x="16" y="1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4"/>
                        <a:pt x="14" y="9"/>
                        <a:pt x="14" y="9"/>
                      </a:cubicBezTo>
                      <a:cubicBezTo>
                        <a:pt x="14" y="9"/>
                        <a:pt x="8" y="9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5" y="10"/>
                      </a:cubicBezTo>
                      <a:cubicBezTo>
                        <a:pt x="5" y="10"/>
                        <a:pt x="4" y="9"/>
                        <a:pt x="4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5" y="15"/>
                        <a:pt x="4" y="15"/>
                        <a:pt x="4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19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1"/>
                        <a:pt x="4" y="21"/>
                      </a:cubicBezTo>
                      <a:cubicBezTo>
                        <a:pt x="4" y="21"/>
                        <a:pt x="4" y="22"/>
                        <a:pt x="3" y="2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1" y="25"/>
                        <a:pt x="1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3" y="29"/>
                        <a:pt x="3" y="29"/>
                      </a:cubicBezTo>
                      <a:cubicBezTo>
                        <a:pt x="3" y="30"/>
                        <a:pt x="3" y="29"/>
                        <a:pt x="3" y="29"/>
                      </a:cubicBezTo>
                      <a:cubicBezTo>
                        <a:pt x="4" y="29"/>
                        <a:pt x="4" y="29"/>
                        <a:pt x="4" y="30"/>
                      </a:cubicBezTo>
                      <a:cubicBezTo>
                        <a:pt x="4" y="30"/>
                        <a:pt x="4" y="31"/>
                        <a:pt x="4" y="31"/>
                      </a:cubicBezTo>
                      <a:cubicBezTo>
                        <a:pt x="4" y="32"/>
                        <a:pt x="5" y="32"/>
                        <a:pt x="5" y="33"/>
                      </a:cubicBezTo>
                      <a:cubicBezTo>
                        <a:pt x="5" y="33"/>
                        <a:pt x="5" y="33"/>
                        <a:pt x="5" y="34"/>
                      </a:cubicBezTo>
                      <a:cubicBezTo>
                        <a:pt x="5" y="34"/>
                        <a:pt x="5" y="34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6"/>
                        <a:pt x="6" y="36"/>
                        <a:pt x="7" y="36"/>
                      </a:cubicBezTo>
                      <a:cubicBezTo>
                        <a:pt x="7" y="36"/>
                        <a:pt x="7" y="37"/>
                        <a:pt x="7" y="37"/>
                      </a:cubicBezTo>
                      <a:cubicBezTo>
                        <a:pt x="7" y="37"/>
                        <a:pt x="8" y="37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10" y="40"/>
                        <a:pt x="10" y="40"/>
                      </a:cubicBezTo>
                      <a:cubicBezTo>
                        <a:pt x="10" y="41"/>
                        <a:pt x="10" y="41"/>
                        <a:pt x="11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4"/>
                      </a:cubicBezTo>
                      <a:cubicBezTo>
                        <a:pt x="14" y="44"/>
                        <a:pt x="14" y="44"/>
                        <a:pt x="14" y="45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5" y="45"/>
                        <a:pt x="15" y="45"/>
                        <a:pt x="15" y="46"/>
                      </a:cubicBezTo>
                      <a:cubicBezTo>
                        <a:pt x="15" y="46"/>
                        <a:pt x="16" y="46"/>
                        <a:pt x="16" y="46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7"/>
                        <a:pt x="17" y="47"/>
                        <a:pt x="17" y="48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8" y="48"/>
                        <a:pt x="18" y="49"/>
                        <a:pt x="18" y="49"/>
                      </a:cubicBezTo>
                      <a:cubicBezTo>
                        <a:pt x="18" y="48"/>
                        <a:pt x="18" y="48"/>
                        <a:pt x="19" y="48"/>
                      </a:cubicBezTo>
                      <a:cubicBezTo>
                        <a:pt x="20" y="47"/>
                        <a:pt x="21" y="47"/>
                        <a:pt x="21" y="47"/>
                      </a:cubicBezTo>
                      <a:cubicBezTo>
                        <a:pt x="22" y="46"/>
                        <a:pt x="23" y="48"/>
                        <a:pt x="24" y="47"/>
                      </a:cubicBezTo>
                      <a:cubicBezTo>
                        <a:pt x="25" y="47"/>
                        <a:pt x="26" y="46"/>
                        <a:pt x="26" y="45"/>
                      </a:cubicBezTo>
                      <a:cubicBezTo>
                        <a:pt x="26" y="46"/>
                        <a:pt x="26" y="42"/>
                        <a:pt x="26" y="42"/>
                      </a:cubicBezTo>
                      <a:cubicBezTo>
                        <a:pt x="26" y="41"/>
                        <a:pt x="25" y="42"/>
                        <a:pt x="24" y="41"/>
                      </a:cubicBezTo>
                      <a:cubicBezTo>
                        <a:pt x="24" y="41"/>
                        <a:pt x="23" y="41"/>
                        <a:pt x="23" y="41"/>
                      </a:cubicBezTo>
                      <a:cubicBezTo>
                        <a:pt x="22" y="40"/>
                        <a:pt x="22" y="39"/>
                        <a:pt x="22" y="38"/>
                      </a:cubicBezTo>
                      <a:cubicBezTo>
                        <a:pt x="22" y="35"/>
                        <a:pt x="27" y="37"/>
                        <a:pt x="29" y="36"/>
                      </a:cubicBezTo>
                      <a:cubicBezTo>
                        <a:pt x="30" y="35"/>
                        <a:pt x="29" y="34"/>
                        <a:pt x="30" y="34"/>
                      </a:cubicBezTo>
                      <a:cubicBezTo>
                        <a:pt x="31" y="33"/>
                        <a:pt x="31" y="33"/>
                        <a:pt x="32" y="33"/>
                      </a:cubicBezTo>
                      <a:cubicBezTo>
                        <a:pt x="35" y="33"/>
                        <a:pt x="34" y="36"/>
                        <a:pt x="36" y="37"/>
                      </a:cubicBezTo>
                      <a:cubicBezTo>
                        <a:pt x="38" y="37"/>
                        <a:pt x="39" y="35"/>
                        <a:pt x="40" y="36"/>
                      </a:cubicBezTo>
                      <a:cubicBezTo>
                        <a:pt x="40" y="37"/>
                        <a:pt x="40" y="38"/>
                        <a:pt x="42" y="37"/>
                      </a:cubicBezTo>
                      <a:cubicBezTo>
                        <a:pt x="43" y="37"/>
                        <a:pt x="43" y="36"/>
                        <a:pt x="44" y="35"/>
                      </a:cubicBezTo>
                      <a:cubicBezTo>
                        <a:pt x="44" y="34"/>
                        <a:pt x="44" y="33"/>
                        <a:pt x="44" y="32"/>
                      </a:cubicBezTo>
                      <a:cubicBezTo>
                        <a:pt x="44" y="31"/>
                        <a:pt x="45" y="30"/>
                        <a:pt x="45" y="29"/>
                      </a:cubicBezTo>
                      <a:cubicBezTo>
                        <a:pt x="45" y="28"/>
                        <a:pt x="45" y="27"/>
                        <a:pt x="45" y="27"/>
                      </a:cubicBezTo>
                      <a:cubicBezTo>
                        <a:pt x="46" y="26"/>
                        <a:pt x="46" y="27"/>
                        <a:pt x="46" y="26"/>
                      </a:cubicBezTo>
                      <a:cubicBezTo>
                        <a:pt x="47" y="26"/>
                        <a:pt x="46" y="25"/>
                        <a:pt x="46" y="24"/>
                      </a:cubicBezTo>
                      <a:cubicBezTo>
                        <a:pt x="45" y="23"/>
                        <a:pt x="45" y="23"/>
                        <a:pt x="44" y="22"/>
                      </a:cubicBezTo>
                      <a:cubicBezTo>
                        <a:pt x="44" y="21"/>
                        <a:pt x="43" y="21"/>
                        <a:pt x="42" y="21"/>
                      </a:cubicBezTo>
                      <a:cubicBezTo>
                        <a:pt x="40" y="20"/>
                        <a:pt x="41" y="18"/>
                        <a:pt x="41" y="1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8" name="Freeform 288"/>
                <p:cNvSpPr>
                  <a:spLocks noEditPoints="1"/>
                </p:cNvSpPr>
                <p:nvPr/>
              </p:nvSpPr>
              <p:spPr bwMode="auto">
                <a:xfrm>
                  <a:off x="4915767" y="4935409"/>
                  <a:ext cx="194551" cy="190000"/>
                </a:xfrm>
                <a:custGeom>
                  <a:avLst/>
                  <a:gdLst/>
                  <a:ahLst/>
                  <a:cxnLst>
                    <a:cxn ang="0">
                      <a:pos x="87" y="75"/>
                    </a:cxn>
                    <a:cxn ang="0">
                      <a:pos x="81" y="68"/>
                    </a:cxn>
                    <a:cxn ang="0">
                      <a:pos x="79" y="61"/>
                    </a:cxn>
                    <a:cxn ang="0">
                      <a:pos x="78" y="52"/>
                    </a:cxn>
                    <a:cxn ang="0">
                      <a:pos x="74" y="42"/>
                    </a:cxn>
                    <a:cxn ang="0">
                      <a:pos x="74" y="36"/>
                    </a:cxn>
                    <a:cxn ang="0">
                      <a:pos x="76" y="31"/>
                    </a:cxn>
                    <a:cxn ang="0">
                      <a:pos x="70" y="24"/>
                    </a:cxn>
                    <a:cxn ang="0">
                      <a:pos x="65" y="17"/>
                    </a:cxn>
                    <a:cxn ang="0">
                      <a:pos x="36" y="1"/>
                    </a:cxn>
                    <a:cxn ang="0">
                      <a:pos x="33" y="4"/>
                    </a:cxn>
                    <a:cxn ang="0">
                      <a:pos x="21" y="7"/>
                    </a:cxn>
                    <a:cxn ang="0">
                      <a:pos x="14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8" y="1"/>
                    </a:cxn>
                    <a:cxn ang="0">
                      <a:pos x="11" y="5"/>
                    </a:cxn>
                    <a:cxn ang="0">
                      <a:pos x="11" y="9"/>
                    </a:cxn>
                    <a:cxn ang="0">
                      <a:pos x="8" y="12"/>
                    </a:cxn>
                    <a:cxn ang="0">
                      <a:pos x="8" y="14"/>
                    </a:cxn>
                    <a:cxn ang="0">
                      <a:pos x="8" y="15"/>
                    </a:cxn>
                    <a:cxn ang="0">
                      <a:pos x="8" y="17"/>
                    </a:cxn>
                    <a:cxn ang="0">
                      <a:pos x="9" y="18"/>
                    </a:cxn>
                    <a:cxn ang="0">
                      <a:pos x="11" y="18"/>
                    </a:cxn>
                    <a:cxn ang="0">
                      <a:pos x="11" y="20"/>
                    </a:cxn>
                    <a:cxn ang="0">
                      <a:pos x="10" y="21"/>
                    </a:cxn>
                    <a:cxn ang="0">
                      <a:pos x="8" y="22"/>
                    </a:cxn>
                    <a:cxn ang="0">
                      <a:pos x="7" y="23"/>
                    </a:cxn>
                    <a:cxn ang="0">
                      <a:pos x="5" y="25"/>
                    </a:cxn>
                    <a:cxn ang="0">
                      <a:pos x="5" y="26"/>
                    </a:cxn>
                    <a:cxn ang="0">
                      <a:pos x="3" y="27"/>
                    </a:cxn>
                    <a:cxn ang="0">
                      <a:pos x="1" y="27"/>
                    </a:cxn>
                    <a:cxn ang="0">
                      <a:pos x="0" y="31"/>
                    </a:cxn>
                    <a:cxn ang="0">
                      <a:pos x="6" y="49"/>
                    </a:cxn>
                    <a:cxn ang="0">
                      <a:pos x="10" y="56"/>
                    </a:cxn>
                    <a:cxn ang="0">
                      <a:pos x="15" y="60"/>
                    </a:cxn>
                    <a:cxn ang="0">
                      <a:pos x="30" y="68"/>
                    </a:cxn>
                    <a:cxn ang="0">
                      <a:pos x="32" y="69"/>
                    </a:cxn>
                    <a:cxn ang="0">
                      <a:pos x="36" y="74"/>
                    </a:cxn>
                    <a:cxn ang="0">
                      <a:pos x="38" y="78"/>
                    </a:cxn>
                    <a:cxn ang="0">
                      <a:pos x="43" y="83"/>
                    </a:cxn>
                    <a:cxn ang="0">
                      <a:pos x="46" y="84"/>
                    </a:cxn>
                    <a:cxn ang="0">
                      <a:pos x="51" y="83"/>
                    </a:cxn>
                    <a:cxn ang="0">
                      <a:pos x="59" y="85"/>
                    </a:cxn>
                    <a:cxn ang="0">
                      <a:pos x="66" y="84"/>
                    </a:cxn>
                    <a:cxn ang="0">
                      <a:pos x="72" y="83"/>
                    </a:cxn>
                    <a:cxn ang="0">
                      <a:pos x="76" y="81"/>
                    </a:cxn>
                    <a:cxn ang="0">
                      <a:pos x="81" y="80"/>
                    </a:cxn>
                    <a:cxn ang="0">
                      <a:pos x="87" y="75"/>
                    </a:cxn>
                  </a:cxnLst>
                  <a:rect l="0" t="0" r="r" b="b"/>
                  <a:pathLst>
                    <a:path w="87" h="85">
                      <a:moveTo>
                        <a:pt x="44" y="84"/>
                      </a:move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moveTo>
                        <a:pt x="87" y="75"/>
                      </a:moveTo>
                      <a:cubicBezTo>
                        <a:pt x="86" y="75"/>
                        <a:pt x="85" y="74"/>
                        <a:pt x="85" y="74"/>
                      </a:cubicBezTo>
                      <a:cubicBezTo>
                        <a:pt x="84" y="73"/>
                        <a:pt x="84" y="72"/>
                        <a:pt x="83" y="71"/>
                      </a:cubicBezTo>
                      <a:cubicBezTo>
                        <a:pt x="83" y="71"/>
                        <a:pt x="82" y="71"/>
                        <a:pt x="82" y="70"/>
                      </a:cubicBezTo>
                      <a:cubicBezTo>
                        <a:pt x="81" y="69"/>
                        <a:pt x="81" y="69"/>
                        <a:pt x="81" y="68"/>
                      </a:cubicBezTo>
                      <a:cubicBezTo>
                        <a:pt x="81" y="67"/>
                        <a:pt x="81" y="66"/>
                        <a:pt x="81" y="66"/>
                      </a:cubicBezTo>
                      <a:cubicBezTo>
                        <a:pt x="80" y="65"/>
                        <a:pt x="80" y="65"/>
                        <a:pt x="79" y="64"/>
                      </a:cubicBezTo>
                      <a:cubicBezTo>
                        <a:pt x="79" y="64"/>
                        <a:pt x="79" y="64"/>
                        <a:pt x="79" y="64"/>
                      </a:cubicBezTo>
                      <a:cubicBezTo>
                        <a:pt x="78" y="63"/>
                        <a:pt x="79" y="62"/>
                        <a:pt x="79" y="61"/>
                      </a:cubicBezTo>
                      <a:cubicBezTo>
                        <a:pt x="79" y="60"/>
                        <a:pt x="79" y="60"/>
                        <a:pt x="79" y="60"/>
                      </a:cubicBezTo>
                      <a:cubicBezTo>
                        <a:pt x="79" y="59"/>
                        <a:pt x="79" y="59"/>
                        <a:pt x="79" y="59"/>
                      </a:cubicBezTo>
                      <a:cubicBezTo>
                        <a:pt x="79" y="58"/>
                        <a:pt x="79" y="57"/>
                        <a:pt x="79" y="56"/>
                      </a:cubicBezTo>
                      <a:cubicBezTo>
                        <a:pt x="79" y="55"/>
                        <a:pt x="78" y="53"/>
                        <a:pt x="78" y="52"/>
                      </a:cubicBezTo>
                      <a:cubicBezTo>
                        <a:pt x="79" y="51"/>
                        <a:pt x="79" y="50"/>
                        <a:pt x="79" y="50"/>
                      </a:cubicBezTo>
                      <a:cubicBezTo>
                        <a:pt x="79" y="49"/>
                        <a:pt x="79" y="48"/>
                        <a:pt x="79" y="47"/>
                      </a:cubicBezTo>
                      <a:cubicBezTo>
                        <a:pt x="79" y="47"/>
                        <a:pt x="75" y="43"/>
                        <a:pt x="75" y="43"/>
                      </a:cubicBezTo>
                      <a:cubicBezTo>
                        <a:pt x="75" y="43"/>
                        <a:pt x="75" y="42"/>
                        <a:pt x="74" y="42"/>
                      </a:cubicBezTo>
                      <a:cubicBezTo>
                        <a:pt x="74" y="41"/>
                        <a:pt x="74" y="41"/>
                        <a:pt x="73" y="41"/>
                      </a:cubicBezTo>
                      <a:cubicBezTo>
                        <a:pt x="73" y="40"/>
                        <a:pt x="73" y="39"/>
                        <a:pt x="74" y="39"/>
                      </a:cubicBezTo>
                      <a:cubicBezTo>
                        <a:pt x="74" y="38"/>
                        <a:pt x="74" y="38"/>
                        <a:pt x="74" y="37"/>
                      </a:cubicBezTo>
                      <a:cubicBezTo>
                        <a:pt x="74" y="37"/>
                        <a:pt x="75" y="36"/>
                        <a:pt x="74" y="36"/>
                      </a:cubicBezTo>
                      <a:cubicBezTo>
                        <a:pt x="74" y="36"/>
                        <a:pt x="75" y="36"/>
                        <a:pt x="75" y="36"/>
                      </a:cubicBezTo>
                      <a:cubicBezTo>
                        <a:pt x="75" y="35"/>
                        <a:pt x="75" y="35"/>
                        <a:pt x="75" y="34"/>
                      </a:cubicBezTo>
                      <a:cubicBezTo>
                        <a:pt x="75" y="34"/>
                        <a:pt x="76" y="34"/>
                        <a:pt x="76" y="33"/>
                      </a:cubicBezTo>
                      <a:cubicBezTo>
                        <a:pt x="76" y="33"/>
                        <a:pt x="76" y="32"/>
                        <a:pt x="76" y="31"/>
                      </a:cubicBezTo>
                      <a:cubicBezTo>
                        <a:pt x="76" y="31"/>
                        <a:pt x="76" y="30"/>
                        <a:pt x="76" y="29"/>
                      </a:cubicBezTo>
                      <a:cubicBezTo>
                        <a:pt x="76" y="29"/>
                        <a:pt x="76" y="29"/>
                        <a:pt x="76" y="29"/>
                      </a:cubicBezTo>
                      <a:cubicBezTo>
                        <a:pt x="75" y="29"/>
                        <a:pt x="74" y="28"/>
                        <a:pt x="74" y="27"/>
                      </a:cubicBezTo>
                      <a:cubicBezTo>
                        <a:pt x="73" y="26"/>
                        <a:pt x="71" y="25"/>
                        <a:pt x="70" y="24"/>
                      </a:cubicBezTo>
                      <a:cubicBezTo>
                        <a:pt x="70" y="24"/>
                        <a:pt x="69" y="23"/>
                        <a:pt x="68" y="22"/>
                      </a:cubicBezTo>
                      <a:cubicBezTo>
                        <a:pt x="67" y="22"/>
                        <a:pt x="66" y="22"/>
                        <a:pt x="66" y="22"/>
                      </a:cubicBezTo>
                      <a:cubicBezTo>
                        <a:pt x="65" y="21"/>
                        <a:pt x="65" y="19"/>
                        <a:pt x="65" y="18"/>
                      </a:cubicBezTo>
                      <a:cubicBezTo>
                        <a:pt x="65" y="17"/>
                        <a:pt x="65" y="18"/>
                        <a:pt x="65" y="17"/>
                      </a:cubicBezTo>
                      <a:cubicBezTo>
                        <a:pt x="64" y="15"/>
                        <a:pt x="39" y="3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6" y="2"/>
                        <a:pt x="35" y="2"/>
                        <a:pt x="35" y="2"/>
                      </a:cubicBezTo>
                      <a:cubicBezTo>
                        <a:pt x="35" y="2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5"/>
                        <a:pt x="31" y="6"/>
                        <a:pt x="30" y="7"/>
                      </a:cubicBezTo>
                      <a:cubicBezTo>
                        <a:pt x="29" y="7"/>
                        <a:pt x="28" y="8"/>
                        <a:pt x="28" y="8"/>
                      </a:cubicBezTo>
                      <a:cubicBezTo>
                        <a:pt x="26" y="9"/>
                        <a:pt x="25" y="9"/>
                        <a:pt x="23" y="8"/>
                      </a:cubicBezTo>
                      <a:cubicBezTo>
                        <a:pt x="22" y="8"/>
                        <a:pt x="21" y="8"/>
                        <a:pt x="21" y="7"/>
                      </a:cubicBezTo>
                      <a:cubicBezTo>
                        <a:pt x="20" y="7"/>
                        <a:pt x="19" y="6"/>
                        <a:pt x="19" y="5"/>
                      </a:cubicBezTo>
                      <a:cubicBezTo>
                        <a:pt x="19" y="5"/>
                        <a:pt x="18" y="4"/>
                        <a:pt x="18" y="4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1" y="1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9" y="0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9" y="2"/>
                        <a:pt x="9" y="3"/>
                      </a:cubicBezTo>
                      <a:cubicBezTo>
                        <a:pt x="9" y="3"/>
                        <a:pt x="10" y="3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1" y="6"/>
                        <a:pt x="11" y="6"/>
                        <a:pt x="12" y="7"/>
                      </a:cubicBezTo>
                      <a:cubicBezTo>
                        <a:pt x="12" y="7"/>
                        <a:pt x="12" y="8"/>
                        <a:pt x="12" y="9"/>
                      </a:cubicBezTo>
                      <a:cubicBezTo>
                        <a:pt x="12" y="9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0" y="10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8"/>
                        <a:pt x="9" y="19"/>
                      </a:cubicBezTo>
                      <a:cubicBezTo>
                        <a:pt x="10" y="19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2" y="27"/>
                      </a:cubicBezTo>
                      <a:cubicBezTo>
                        <a:pt x="2" y="27"/>
                        <a:pt x="2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0" y="29"/>
                        <a:pt x="0" y="31"/>
                      </a:cubicBezTo>
                      <a:cubicBezTo>
                        <a:pt x="0" y="33"/>
                        <a:pt x="1" y="35"/>
                        <a:pt x="1" y="37"/>
                      </a:cubicBezTo>
                      <a:cubicBezTo>
                        <a:pt x="0" y="39"/>
                        <a:pt x="1" y="42"/>
                        <a:pt x="2" y="44"/>
                      </a:cubicBezTo>
                      <a:cubicBezTo>
                        <a:pt x="2" y="45"/>
                        <a:pt x="4" y="46"/>
                        <a:pt x="4" y="46"/>
                      </a:cubicBezTo>
                      <a:cubicBezTo>
                        <a:pt x="5" y="47"/>
                        <a:pt x="6" y="48"/>
                        <a:pt x="6" y="49"/>
                      </a:cubicBezTo>
                      <a:cubicBezTo>
                        <a:pt x="7" y="50"/>
                        <a:pt x="7" y="50"/>
                        <a:pt x="7" y="51"/>
                      </a:cubicBezTo>
                      <a:cubicBezTo>
                        <a:pt x="8" y="51"/>
                        <a:pt x="8" y="52"/>
                        <a:pt x="8" y="52"/>
                      </a:cubicBezTo>
                      <a:cubicBezTo>
                        <a:pt x="9" y="53"/>
                        <a:pt x="8" y="53"/>
                        <a:pt x="9" y="54"/>
                      </a:cubicBezTo>
                      <a:cubicBezTo>
                        <a:pt x="10" y="54"/>
                        <a:pt x="10" y="55"/>
                        <a:pt x="10" y="56"/>
                      </a:cubicBezTo>
                      <a:cubicBezTo>
                        <a:pt x="10" y="56"/>
                        <a:pt x="10" y="57"/>
                        <a:pt x="10" y="57"/>
                      </a:cubicBezTo>
                      <a:cubicBezTo>
                        <a:pt x="10" y="57"/>
                        <a:pt x="11" y="57"/>
                        <a:pt x="11" y="57"/>
                      </a:cubicBezTo>
                      <a:cubicBezTo>
                        <a:pt x="11" y="57"/>
                        <a:pt x="11" y="59"/>
                        <a:pt x="12" y="59"/>
                      </a:cubicBezTo>
                      <a:cubicBezTo>
                        <a:pt x="13" y="60"/>
                        <a:pt x="14" y="60"/>
                        <a:pt x="15" y="60"/>
                      </a:cubicBezTo>
                      <a:cubicBezTo>
                        <a:pt x="17" y="61"/>
                        <a:pt x="18" y="62"/>
                        <a:pt x="19" y="63"/>
                      </a:cubicBezTo>
                      <a:cubicBezTo>
                        <a:pt x="20" y="64"/>
                        <a:pt x="22" y="64"/>
                        <a:pt x="23" y="64"/>
                      </a:cubicBezTo>
                      <a:cubicBezTo>
                        <a:pt x="24" y="65"/>
                        <a:pt x="26" y="65"/>
                        <a:pt x="27" y="66"/>
                      </a:cubicBezTo>
                      <a:cubicBezTo>
                        <a:pt x="28" y="67"/>
                        <a:pt x="29" y="68"/>
                        <a:pt x="30" y="68"/>
                      </a:cubicBezTo>
                      <a:cubicBezTo>
                        <a:pt x="31" y="69"/>
                        <a:pt x="31" y="69"/>
                        <a:pt x="31" y="70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69"/>
                      </a:cubicBezTo>
                      <a:cubicBezTo>
                        <a:pt x="32" y="69"/>
                        <a:pt x="32" y="69"/>
                        <a:pt x="32" y="69"/>
                      </a:cubicBezTo>
                      <a:cubicBezTo>
                        <a:pt x="32" y="69"/>
                        <a:pt x="33" y="69"/>
                        <a:pt x="33" y="69"/>
                      </a:cubicBezTo>
                      <a:cubicBezTo>
                        <a:pt x="34" y="70"/>
                        <a:pt x="35" y="70"/>
                        <a:pt x="36" y="71"/>
                      </a:cubicBezTo>
                      <a:cubicBezTo>
                        <a:pt x="36" y="72"/>
                        <a:pt x="36" y="73"/>
                        <a:pt x="36" y="73"/>
                      </a:cubicBezTo>
                      <a:cubicBezTo>
                        <a:pt x="36" y="74"/>
                        <a:pt x="36" y="74"/>
                        <a:pt x="36" y="74"/>
                      </a:cubicBezTo>
                      <a:cubicBezTo>
                        <a:pt x="37" y="74"/>
                        <a:pt x="37" y="75"/>
                        <a:pt x="37" y="75"/>
                      </a:cubicBezTo>
                      <a:cubicBezTo>
                        <a:pt x="37" y="76"/>
                        <a:pt x="37" y="76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38" y="78"/>
                        <a:pt x="38" y="78"/>
                        <a:pt x="38" y="78"/>
                      </a:cubicBezTo>
                      <a:cubicBezTo>
                        <a:pt x="39" y="78"/>
                        <a:pt x="39" y="79"/>
                        <a:pt x="39" y="79"/>
                      </a:cubicBezTo>
                      <a:cubicBezTo>
                        <a:pt x="39" y="79"/>
                        <a:pt x="39" y="80"/>
                        <a:pt x="40" y="80"/>
                      </a:cubicBezTo>
                      <a:cubicBezTo>
                        <a:pt x="40" y="82"/>
                        <a:pt x="41" y="82"/>
                        <a:pt x="43" y="82"/>
                      </a:cubicBezTo>
                      <a:cubicBezTo>
                        <a:pt x="43" y="83"/>
                        <a:pt x="43" y="83"/>
                        <a:pt x="43" y="83"/>
                      </a:cubicBezTo>
                      <a:cubicBezTo>
                        <a:pt x="43" y="83"/>
                        <a:pt x="44" y="83"/>
                        <a:pt x="44" y="84"/>
                      </a:cubicBezTo>
                      <a:cubicBezTo>
                        <a:pt x="44" y="84"/>
                        <a:pt x="45" y="84"/>
                        <a:pt x="45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4"/>
                        <a:pt x="45" y="84"/>
                        <a:pt x="46" y="84"/>
                      </a:cubicBezTo>
                      <a:cubicBezTo>
                        <a:pt x="46" y="85"/>
                        <a:pt x="46" y="84"/>
                        <a:pt x="47" y="84"/>
                      </a:cubicBezTo>
                      <a:cubicBezTo>
                        <a:pt x="47" y="84"/>
                        <a:pt x="47" y="84"/>
                        <a:pt x="48" y="84"/>
                      </a:cubicBezTo>
                      <a:cubicBezTo>
                        <a:pt x="49" y="84"/>
                        <a:pt x="49" y="84"/>
                        <a:pt x="50" y="84"/>
                      </a:cubicBezTo>
                      <a:cubicBezTo>
                        <a:pt x="50" y="84"/>
                        <a:pt x="50" y="83"/>
                        <a:pt x="51" y="83"/>
                      </a:cubicBezTo>
                      <a:cubicBezTo>
                        <a:pt x="51" y="84"/>
                        <a:pt x="52" y="84"/>
                        <a:pt x="52" y="84"/>
                      </a:cubicBezTo>
                      <a:cubicBezTo>
                        <a:pt x="53" y="85"/>
                        <a:pt x="54" y="85"/>
                        <a:pt x="54" y="85"/>
                      </a:cubicBezTo>
                      <a:cubicBezTo>
                        <a:pt x="55" y="85"/>
                        <a:pt x="56" y="85"/>
                        <a:pt x="56" y="85"/>
                      </a:cubicBezTo>
                      <a:cubicBezTo>
                        <a:pt x="57" y="85"/>
                        <a:pt x="58" y="85"/>
                        <a:pt x="59" y="85"/>
                      </a:cubicBezTo>
                      <a:cubicBezTo>
                        <a:pt x="60" y="85"/>
                        <a:pt x="60" y="85"/>
                        <a:pt x="61" y="85"/>
                      </a:cubicBezTo>
                      <a:cubicBezTo>
                        <a:pt x="61" y="85"/>
                        <a:pt x="62" y="85"/>
                        <a:pt x="62" y="85"/>
                      </a:cubicBezTo>
                      <a:cubicBezTo>
                        <a:pt x="63" y="85"/>
                        <a:pt x="63" y="85"/>
                        <a:pt x="64" y="85"/>
                      </a:cubicBezTo>
                      <a:cubicBezTo>
                        <a:pt x="65" y="85"/>
                        <a:pt x="66" y="84"/>
                        <a:pt x="66" y="84"/>
                      </a:cubicBezTo>
                      <a:cubicBezTo>
                        <a:pt x="66" y="84"/>
                        <a:pt x="66" y="83"/>
                        <a:pt x="67" y="83"/>
                      </a:cubicBezTo>
                      <a:cubicBezTo>
                        <a:pt x="67" y="83"/>
                        <a:pt x="67" y="83"/>
                        <a:pt x="67" y="83"/>
                      </a:cubicBezTo>
                      <a:cubicBezTo>
                        <a:pt x="68" y="83"/>
                        <a:pt x="69" y="83"/>
                        <a:pt x="70" y="83"/>
                      </a:cubicBezTo>
                      <a:cubicBezTo>
                        <a:pt x="70" y="83"/>
                        <a:pt x="71" y="83"/>
                        <a:pt x="72" y="83"/>
                      </a:cubicBezTo>
                      <a:cubicBezTo>
                        <a:pt x="72" y="83"/>
                        <a:pt x="72" y="82"/>
                        <a:pt x="72" y="82"/>
                      </a:cubicBezTo>
                      <a:cubicBezTo>
                        <a:pt x="72" y="82"/>
                        <a:pt x="73" y="82"/>
                        <a:pt x="73" y="82"/>
                      </a:cubicBezTo>
                      <a:cubicBezTo>
                        <a:pt x="74" y="82"/>
                        <a:pt x="74" y="82"/>
                        <a:pt x="75" y="82"/>
                      </a:cubicBezTo>
                      <a:cubicBezTo>
                        <a:pt x="75" y="81"/>
                        <a:pt x="76" y="81"/>
                        <a:pt x="76" y="81"/>
                      </a:cubicBezTo>
                      <a:cubicBezTo>
                        <a:pt x="76" y="81"/>
                        <a:pt x="77" y="81"/>
                        <a:pt x="77" y="81"/>
                      </a:cubicBezTo>
                      <a:cubicBezTo>
                        <a:pt x="78" y="80"/>
                        <a:pt x="78" y="80"/>
                        <a:pt x="79" y="80"/>
                      </a:cubicBezTo>
                      <a:cubicBezTo>
                        <a:pt x="79" y="80"/>
                        <a:pt x="79" y="80"/>
                        <a:pt x="80" y="80"/>
                      </a:cubicBezTo>
                      <a:cubicBezTo>
                        <a:pt x="80" y="80"/>
                        <a:pt x="80" y="80"/>
                        <a:pt x="81" y="80"/>
                      </a:cubicBezTo>
                      <a:cubicBezTo>
                        <a:pt x="81" y="79"/>
                        <a:pt x="82" y="79"/>
                        <a:pt x="82" y="79"/>
                      </a:cubicBezTo>
                      <a:cubicBezTo>
                        <a:pt x="83" y="78"/>
                        <a:pt x="83" y="78"/>
                        <a:pt x="84" y="77"/>
                      </a:cubicBezTo>
                      <a:cubicBezTo>
                        <a:pt x="85" y="77"/>
                        <a:pt x="85" y="77"/>
                        <a:pt x="86" y="77"/>
                      </a:cubicBezTo>
                      <a:cubicBezTo>
                        <a:pt x="86" y="76"/>
                        <a:pt x="87" y="76"/>
                        <a:pt x="87" y="7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29" name="Freeform 289"/>
                <p:cNvSpPr>
                  <a:spLocks/>
                </p:cNvSpPr>
                <p:nvPr/>
              </p:nvSpPr>
              <p:spPr bwMode="auto">
                <a:xfrm>
                  <a:off x="4931695" y="5104930"/>
                  <a:ext cx="185449" cy="307185"/>
                </a:xfrm>
                <a:custGeom>
                  <a:avLst/>
                  <a:gdLst/>
                  <a:ahLst/>
                  <a:cxnLst>
                    <a:cxn ang="0">
                      <a:pos x="81" y="27"/>
                    </a:cxn>
                    <a:cxn ang="0">
                      <a:pos x="81" y="21"/>
                    </a:cxn>
                    <a:cxn ang="0">
                      <a:pos x="80" y="14"/>
                    </a:cxn>
                    <a:cxn ang="0">
                      <a:pos x="80" y="7"/>
                    </a:cxn>
                    <a:cxn ang="0">
                      <a:pos x="80" y="0"/>
                    </a:cxn>
                    <a:cxn ang="0">
                      <a:pos x="75" y="3"/>
                    </a:cxn>
                    <a:cxn ang="0">
                      <a:pos x="70" y="5"/>
                    </a:cxn>
                    <a:cxn ang="0">
                      <a:pos x="65" y="6"/>
                    </a:cxn>
                    <a:cxn ang="0">
                      <a:pos x="60" y="7"/>
                    </a:cxn>
                    <a:cxn ang="0">
                      <a:pos x="54" y="9"/>
                    </a:cxn>
                    <a:cxn ang="0">
                      <a:pos x="45" y="8"/>
                    </a:cxn>
                    <a:cxn ang="0">
                      <a:pos x="40" y="8"/>
                    </a:cxn>
                    <a:cxn ang="0">
                      <a:pos x="33" y="13"/>
                    </a:cxn>
                    <a:cxn ang="0">
                      <a:pos x="35" y="25"/>
                    </a:cxn>
                    <a:cxn ang="0">
                      <a:pos x="44" y="40"/>
                    </a:cxn>
                    <a:cxn ang="0">
                      <a:pos x="39" y="52"/>
                    </a:cxn>
                    <a:cxn ang="0">
                      <a:pos x="31" y="44"/>
                    </a:cxn>
                    <a:cxn ang="0">
                      <a:pos x="32" y="32"/>
                    </a:cxn>
                    <a:cxn ang="0">
                      <a:pos x="27" y="33"/>
                    </a:cxn>
                    <a:cxn ang="0">
                      <a:pos x="23" y="29"/>
                    </a:cxn>
                    <a:cxn ang="0">
                      <a:pos x="16" y="30"/>
                    </a:cxn>
                    <a:cxn ang="0">
                      <a:pos x="11" y="32"/>
                    </a:cxn>
                    <a:cxn ang="0">
                      <a:pos x="2" y="35"/>
                    </a:cxn>
                    <a:cxn ang="0">
                      <a:pos x="0" y="42"/>
                    </a:cxn>
                    <a:cxn ang="0">
                      <a:pos x="7" y="45"/>
                    </a:cxn>
                    <a:cxn ang="0">
                      <a:pos x="18" y="49"/>
                    </a:cxn>
                    <a:cxn ang="0">
                      <a:pos x="21" y="53"/>
                    </a:cxn>
                    <a:cxn ang="0">
                      <a:pos x="21" y="60"/>
                    </a:cxn>
                    <a:cxn ang="0">
                      <a:pos x="19" y="69"/>
                    </a:cxn>
                    <a:cxn ang="0">
                      <a:pos x="20" y="79"/>
                    </a:cxn>
                    <a:cxn ang="0">
                      <a:pos x="17" y="83"/>
                    </a:cxn>
                    <a:cxn ang="0">
                      <a:pos x="15" y="90"/>
                    </a:cxn>
                    <a:cxn ang="0">
                      <a:pos x="10" y="95"/>
                    </a:cxn>
                    <a:cxn ang="0">
                      <a:pos x="10" y="107"/>
                    </a:cxn>
                    <a:cxn ang="0">
                      <a:pos x="13" y="129"/>
                    </a:cxn>
                    <a:cxn ang="0">
                      <a:pos x="14" y="134"/>
                    </a:cxn>
                    <a:cxn ang="0">
                      <a:pos x="20" y="135"/>
                    </a:cxn>
                    <a:cxn ang="0">
                      <a:pos x="19" y="129"/>
                    </a:cxn>
                    <a:cxn ang="0">
                      <a:pos x="29" y="121"/>
                    </a:cxn>
                    <a:cxn ang="0">
                      <a:pos x="38" y="117"/>
                    </a:cxn>
                    <a:cxn ang="0">
                      <a:pos x="41" y="105"/>
                    </a:cxn>
                    <a:cxn ang="0">
                      <a:pos x="42" y="99"/>
                    </a:cxn>
                    <a:cxn ang="0">
                      <a:pos x="38" y="90"/>
                    </a:cxn>
                    <a:cxn ang="0">
                      <a:pos x="35" y="82"/>
                    </a:cxn>
                    <a:cxn ang="0">
                      <a:pos x="37" y="75"/>
                    </a:cxn>
                    <a:cxn ang="0">
                      <a:pos x="41" y="72"/>
                    </a:cxn>
                    <a:cxn ang="0">
                      <a:pos x="45" y="69"/>
                    </a:cxn>
                    <a:cxn ang="0">
                      <a:pos x="49" y="65"/>
                    </a:cxn>
                    <a:cxn ang="0">
                      <a:pos x="53" y="60"/>
                    </a:cxn>
                    <a:cxn ang="0">
                      <a:pos x="58" y="57"/>
                    </a:cxn>
                    <a:cxn ang="0">
                      <a:pos x="64" y="54"/>
                    </a:cxn>
                    <a:cxn ang="0">
                      <a:pos x="73" y="49"/>
                    </a:cxn>
                    <a:cxn ang="0">
                      <a:pos x="79" y="44"/>
                    </a:cxn>
                    <a:cxn ang="0">
                      <a:pos x="81" y="39"/>
                    </a:cxn>
                    <a:cxn ang="0">
                      <a:pos x="83" y="35"/>
                    </a:cxn>
                  </a:cxnLst>
                  <a:rect l="0" t="0" r="r" b="b"/>
                  <a:pathLst>
                    <a:path w="83" h="137">
                      <a:moveTo>
                        <a:pt x="82" y="30"/>
                      </a:moveTo>
                      <a:cubicBezTo>
                        <a:pt x="81" y="29"/>
                        <a:pt x="81" y="28"/>
                        <a:pt x="81" y="28"/>
                      </a:cubicBezTo>
                      <a:cubicBezTo>
                        <a:pt x="81" y="27"/>
                        <a:pt x="80" y="27"/>
                        <a:pt x="80" y="27"/>
                      </a:cubicBezTo>
                      <a:cubicBezTo>
                        <a:pt x="80" y="27"/>
                        <a:pt x="81" y="27"/>
                        <a:pt x="81" y="27"/>
                      </a:cubicBezTo>
                      <a:cubicBezTo>
                        <a:pt x="80" y="27"/>
                        <a:pt x="81" y="27"/>
                        <a:pt x="81" y="26"/>
                      </a:cubicBezTo>
                      <a:cubicBezTo>
                        <a:pt x="81" y="26"/>
                        <a:pt x="81" y="25"/>
                        <a:pt x="81" y="25"/>
                      </a:cubicBezTo>
                      <a:cubicBezTo>
                        <a:pt x="81" y="24"/>
                        <a:pt x="81" y="24"/>
                        <a:pt x="81" y="24"/>
                      </a:cubicBezTo>
                      <a:cubicBezTo>
                        <a:pt x="81" y="23"/>
                        <a:pt x="81" y="22"/>
                        <a:pt x="81" y="21"/>
                      </a:cubicBezTo>
                      <a:cubicBezTo>
                        <a:pt x="81" y="20"/>
                        <a:pt x="80" y="19"/>
                        <a:pt x="81" y="18"/>
                      </a:cubicBezTo>
                      <a:cubicBezTo>
                        <a:pt x="81" y="18"/>
                        <a:pt x="81" y="17"/>
                        <a:pt x="81" y="16"/>
                      </a:cubicBezTo>
                      <a:cubicBezTo>
                        <a:pt x="81" y="16"/>
                        <a:pt x="80" y="15"/>
                        <a:pt x="80" y="15"/>
                      </a:cubicBezTo>
                      <a:cubicBezTo>
                        <a:pt x="80" y="15"/>
                        <a:pt x="80" y="14"/>
                        <a:pt x="80" y="14"/>
                      </a:cubicBezTo>
                      <a:cubicBezTo>
                        <a:pt x="80" y="13"/>
                        <a:pt x="80" y="12"/>
                        <a:pt x="80" y="12"/>
                      </a:cubicBezTo>
                      <a:cubicBezTo>
                        <a:pt x="80" y="11"/>
                        <a:pt x="80" y="10"/>
                        <a:pt x="80" y="10"/>
                      </a:cubicBezTo>
                      <a:cubicBezTo>
                        <a:pt x="80" y="10"/>
                        <a:pt x="80" y="9"/>
                        <a:pt x="80" y="9"/>
                      </a:cubicBezTo>
                      <a:cubicBezTo>
                        <a:pt x="80" y="8"/>
                        <a:pt x="80" y="8"/>
                        <a:pt x="80" y="7"/>
                      </a:cubicBezTo>
                      <a:cubicBezTo>
                        <a:pt x="80" y="6"/>
                        <a:pt x="80" y="5"/>
                        <a:pt x="80" y="5"/>
                      </a:cubicBezTo>
                      <a:cubicBezTo>
                        <a:pt x="80" y="5"/>
                        <a:pt x="81" y="4"/>
                        <a:pt x="81" y="4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1" y="2"/>
                        <a:pt x="81" y="1"/>
                        <a:pt x="80" y="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79" y="0"/>
                        <a:pt x="79" y="0"/>
                        <a:pt x="79" y="1"/>
                      </a:cubicBezTo>
                      <a:cubicBezTo>
                        <a:pt x="78" y="1"/>
                        <a:pt x="78" y="1"/>
                        <a:pt x="77" y="1"/>
                      </a:cubicBezTo>
                      <a:cubicBezTo>
                        <a:pt x="76" y="2"/>
                        <a:pt x="76" y="2"/>
                        <a:pt x="75" y="3"/>
                      </a:cubicBezTo>
                      <a:cubicBezTo>
                        <a:pt x="75" y="3"/>
                        <a:pt x="74" y="3"/>
                        <a:pt x="74" y="4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71" y="4"/>
                        <a:pt x="71" y="4"/>
                        <a:pt x="70" y="5"/>
                      </a:cubicBezTo>
                      <a:cubicBezTo>
                        <a:pt x="70" y="5"/>
                        <a:pt x="69" y="5"/>
                        <a:pt x="69" y="5"/>
                      </a:cubicBezTo>
                      <a:cubicBezTo>
                        <a:pt x="69" y="5"/>
                        <a:pt x="68" y="5"/>
                        <a:pt x="68" y="6"/>
                      </a:cubicBezTo>
                      <a:cubicBezTo>
                        <a:pt x="67" y="6"/>
                        <a:pt x="67" y="6"/>
                        <a:pt x="66" y="6"/>
                      </a:cubicBezTo>
                      <a:cubicBezTo>
                        <a:pt x="66" y="6"/>
                        <a:pt x="65" y="6"/>
                        <a:pt x="65" y="6"/>
                      </a:cubicBezTo>
                      <a:cubicBezTo>
                        <a:pt x="65" y="6"/>
                        <a:pt x="65" y="7"/>
                        <a:pt x="65" y="7"/>
                      </a:cubicBezTo>
                      <a:cubicBezTo>
                        <a:pt x="64" y="7"/>
                        <a:pt x="63" y="7"/>
                        <a:pt x="63" y="7"/>
                      </a:cubicBezTo>
                      <a:cubicBezTo>
                        <a:pt x="62" y="7"/>
                        <a:pt x="61" y="7"/>
                        <a:pt x="60" y="7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59" y="7"/>
                        <a:pt x="59" y="8"/>
                        <a:pt x="59" y="8"/>
                      </a:cubicBezTo>
                      <a:cubicBezTo>
                        <a:pt x="59" y="8"/>
                        <a:pt x="58" y="9"/>
                        <a:pt x="57" y="9"/>
                      </a:cubicBezTo>
                      <a:cubicBezTo>
                        <a:pt x="56" y="9"/>
                        <a:pt x="56" y="9"/>
                        <a:pt x="55" y="9"/>
                      </a:cubicBezTo>
                      <a:cubicBezTo>
                        <a:pt x="55" y="9"/>
                        <a:pt x="54" y="9"/>
                        <a:pt x="54" y="9"/>
                      </a:cubicBezTo>
                      <a:cubicBezTo>
                        <a:pt x="53" y="9"/>
                        <a:pt x="53" y="9"/>
                        <a:pt x="52" y="9"/>
                      </a:cubicBezTo>
                      <a:cubicBezTo>
                        <a:pt x="51" y="9"/>
                        <a:pt x="50" y="9"/>
                        <a:pt x="49" y="9"/>
                      </a:cubicBezTo>
                      <a:cubicBezTo>
                        <a:pt x="49" y="9"/>
                        <a:pt x="48" y="9"/>
                        <a:pt x="47" y="9"/>
                      </a:cubicBezTo>
                      <a:cubicBezTo>
                        <a:pt x="47" y="9"/>
                        <a:pt x="46" y="9"/>
                        <a:pt x="45" y="8"/>
                      </a:cubicBezTo>
                      <a:cubicBezTo>
                        <a:pt x="45" y="8"/>
                        <a:pt x="44" y="8"/>
                        <a:pt x="44" y="7"/>
                      </a:cubicBezTo>
                      <a:cubicBezTo>
                        <a:pt x="43" y="7"/>
                        <a:pt x="43" y="8"/>
                        <a:pt x="43" y="8"/>
                      </a:cubicBezTo>
                      <a:cubicBezTo>
                        <a:pt x="42" y="8"/>
                        <a:pt x="42" y="8"/>
                        <a:pt x="41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39" y="8"/>
                        <a:pt x="39" y="9"/>
                        <a:pt x="39" y="8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6" y="8"/>
                        <a:pt x="34" y="7"/>
                        <a:pt x="33" y="9"/>
                      </a:cubicBezTo>
                      <a:cubicBezTo>
                        <a:pt x="33" y="10"/>
                        <a:pt x="33" y="12"/>
                        <a:pt x="33" y="13"/>
                      </a:cubicBezTo>
                      <a:cubicBezTo>
                        <a:pt x="33" y="14"/>
                        <a:pt x="33" y="15"/>
                        <a:pt x="33" y="16"/>
                      </a:cubicBezTo>
                      <a:cubicBezTo>
                        <a:pt x="33" y="18"/>
                        <a:pt x="33" y="19"/>
                        <a:pt x="33" y="21"/>
                      </a:cubicBezTo>
                      <a:cubicBezTo>
                        <a:pt x="33" y="22"/>
                        <a:pt x="33" y="22"/>
                        <a:pt x="34" y="23"/>
                      </a:cubicBezTo>
                      <a:cubicBezTo>
                        <a:pt x="34" y="24"/>
                        <a:pt x="35" y="24"/>
                        <a:pt x="35" y="25"/>
                      </a:cubicBezTo>
                      <a:cubicBezTo>
                        <a:pt x="36" y="26"/>
                        <a:pt x="39" y="29"/>
                        <a:pt x="42" y="32"/>
                      </a:cubicBezTo>
                      <a:cubicBezTo>
                        <a:pt x="43" y="34"/>
                        <a:pt x="44" y="35"/>
                        <a:pt x="44" y="36"/>
                      </a:cubicBezTo>
                      <a:cubicBezTo>
                        <a:pt x="44" y="36"/>
                        <a:pt x="43" y="37"/>
                        <a:pt x="43" y="38"/>
                      </a:cubicBezTo>
                      <a:cubicBezTo>
                        <a:pt x="43" y="39"/>
                        <a:pt x="44" y="40"/>
                        <a:pt x="44" y="40"/>
                      </a:cubicBezTo>
                      <a:cubicBezTo>
                        <a:pt x="44" y="42"/>
                        <a:pt x="44" y="44"/>
                        <a:pt x="44" y="44"/>
                      </a:cubicBezTo>
                      <a:cubicBezTo>
                        <a:pt x="44" y="45"/>
                        <a:pt x="42" y="43"/>
                        <a:pt x="41" y="46"/>
                      </a:cubicBezTo>
                      <a:cubicBezTo>
                        <a:pt x="41" y="46"/>
                        <a:pt x="40" y="46"/>
                        <a:pt x="40" y="47"/>
                      </a:cubicBezTo>
                      <a:cubicBezTo>
                        <a:pt x="39" y="48"/>
                        <a:pt x="39" y="50"/>
                        <a:pt x="39" y="52"/>
                      </a:cubicBezTo>
                      <a:cubicBezTo>
                        <a:pt x="39" y="53"/>
                        <a:pt x="39" y="54"/>
                        <a:pt x="39" y="54"/>
                      </a:cubicBezTo>
                      <a:cubicBezTo>
                        <a:pt x="39" y="54"/>
                        <a:pt x="37" y="53"/>
                        <a:pt x="35" y="50"/>
                      </a:cubicBezTo>
                      <a:cubicBezTo>
                        <a:pt x="34" y="49"/>
                        <a:pt x="32" y="46"/>
                        <a:pt x="31" y="44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4"/>
                        <a:pt x="31" y="40"/>
                        <a:pt x="32" y="39"/>
                      </a:cubicBezTo>
                      <a:cubicBezTo>
                        <a:pt x="33" y="39"/>
                        <a:pt x="33" y="38"/>
                        <a:pt x="34" y="37"/>
                      </a:cubicBezTo>
                      <a:cubicBezTo>
                        <a:pt x="34" y="34"/>
                        <a:pt x="32" y="32"/>
                        <a:pt x="32" y="32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0" y="32"/>
                        <a:pt x="29" y="31"/>
                        <a:pt x="29" y="31"/>
                      </a:cubicBezTo>
                      <a:cubicBezTo>
                        <a:pt x="29" y="31"/>
                        <a:pt x="28" y="31"/>
                        <a:pt x="28" y="31"/>
                      </a:cubicBezTo>
                      <a:cubicBezTo>
                        <a:pt x="27" y="31"/>
                        <a:pt x="27" y="32"/>
                        <a:pt x="27" y="33"/>
                      </a:cubicBezTo>
                      <a:cubicBezTo>
                        <a:pt x="26" y="33"/>
                        <a:pt x="26" y="32"/>
                        <a:pt x="26" y="32"/>
                      </a:cubicBezTo>
                      <a:cubicBezTo>
                        <a:pt x="26" y="32"/>
                        <a:pt x="25" y="32"/>
                        <a:pt x="25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30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2" y="28"/>
                      </a:cubicBezTo>
                      <a:cubicBezTo>
                        <a:pt x="22" y="28"/>
                        <a:pt x="21" y="29"/>
                        <a:pt x="20" y="29"/>
                      </a:cubicBezTo>
                      <a:cubicBezTo>
                        <a:pt x="19" y="29"/>
                        <a:pt x="18" y="29"/>
                        <a:pt x="17" y="29"/>
                      </a:cubicBezTo>
                      <a:cubicBezTo>
                        <a:pt x="17" y="30"/>
                        <a:pt x="16" y="30"/>
                        <a:pt x="16" y="30"/>
                      </a:cubicBezTo>
                      <a:cubicBezTo>
                        <a:pt x="16" y="30"/>
                        <a:pt x="15" y="30"/>
                        <a:pt x="15" y="30"/>
                      </a:cubicBezTo>
                      <a:cubicBezTo>
                        <a:pt x="14" y="30"/>
                        <a:pt x="14" y="30"/>
                        <a:pt x="14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2" y="31"/>
                        <a:pt x="12" y="31"/>
                        <a:pt x="11" y="32"/>
                      </a:cubicBezTo>
                      <a:cubicBezTo>
                        <a:pt x="10" y="32"/>
                        <a:pt x="9" y="33"/>
                        <a:pt x="8" y="34"/>
                      </a:cubicBezTo>
                      <a:cubicBezTo>
                        <a:pt x="6" y="34"/>
                        <a:pt x="6" y="34"/>
                        <a:pt x="5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3" y="35"/>
                        <a:pt x="3" y="35"/>
                        <a:pt x="2" y="35"/>
                      </a:cubicBezTo>
                      <a:cubicBezTo>
                        <a:pt x="2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0" y="37"/>
                      </a:cubicBezTo>
                      <a:cubicBezTo>
                        <a:pt x="0" y="38"/>
                        <a:pt x="0" y="39"/>
                        <a:pt x="0" y="41"/>
                      </a:cubicBezTo>
                      <a:cubicBezTo>
                        <a:pt x="0" y="41"/>
                        <a:pt x="0" y="41"/>
                        <a:pt x="0" y="42"/>
                      </a:cubicBezTo>
                      <a:cubicBezTo>
                        <a:pt x="0" y="42"/>
                        <a:pt x="1" y="43"/>
                        <a:pt x="1" y="43"/>
                      </a:cubicBezTo>
                      <a:cubicBezTo>
                        <a:pt x="1" y="43"/>
                        <a:pt x="1" y="44"/>
                        <a:pt x="1" y="44"/>
                      </a:cubicBezTo>
                      <a:cubicBezTo>
                        <a:pt x="1" y="45"/>
                        <a:pt x="2" y="44"/>
                        <a:pt x="3" y="44"/>
                      </a:cubicBezTo>
                      <a:cubicBezTo>
                        <a:pt x="3" y="44"/>
                        <a:pt x="6" y="44"/>
                        <a:pt x="7" y="45"/>
                      </a:cubicBezTo>
                      <a:cubicBezTo>
                        <a:pt x="9" y="45"/>
                        <a:pt x="9" y="46"/>
                        <a:pt x="10" y="47"/>
                      </a:cubicBezTo>
                      <a:cubicBezTo>
                        <a:pt x="11" y="47"/>
                        <a:pt x="13" y="48"/>
                        <a:pt x="14" y="48"/>
                      </a:cubicBezTo>
                      <a:cubicBezTo>
                        <a:pt x="14" y="48"/>
                        <a:pt x="15" y="49"/>
                        <a:pt x="15" y="49"/>
                      </a:cubicBezTo>
                      <a:cubicBezTo>
                        <a:pt x="16" y="49"/>
                        <a:pt x="17" y="49"/>
                        <a:pt x="18" y="49"/>
                      </a:cubicBezTo>
                      <a:cubicBezTo>
                        <a:pt x="18" y="49"/>
                        <a:pt x="19" y="49"/>
                        <a:pt x="19" y="50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0" y="51"/>
                        <a:pt x="21" y="51"/>
                        <a:pt x="21" y="51"/>
                      </a:cubicBezTo>
                      <a:cubicBezTo>
                        <a:pt x="22" y="52"/>
                        <a:pt x="21" y="52"/>
                        <a:pt x="21" y="53"/>
                      </a:cubicBezTo>
                      <a:cubicBezTo>
                        <a:pt x="21" y="53"/>
                        <a:pt x="21" y="53"/>
                        <a:pt x="21" y="54"/>
                      </a:cubicBezTo>
                      <a:cubicBezTo>
                        <a:pt x="21" y="54"/>
                        <a:pt x="21" y="55"/>
                        <a:pt x="21" y="56"/>
                      </a:cubicBezTo>
                      <a:cubicBezTo>
                        <a:pt x="21" y="57"/>
                        <a:pt x="20" y="57"/>
                        <a:pt x="20" y="58"/>
                      </a:cubicBezTo>
                      <a:cubicBezTo>
                        <a:pt x="20" y="59"/>
                        <a:pt x="20" y="59"/>
                        <a:pt x="21" y="60"/>
                      </a:cubicBezTo>
                      <a:cubicBezTo>
                        <a:pt x="21" y="61"/>
                        <a:pt x="20" y="62"/>
                        <a:pt x="21" y="64"/>
                      </a:cubicBezTo>
                      <a:cubicBezTo>
                        <a:pt x="21" y="65"/>
                        <a:pt x="21" y="66"/>
                        <a:pt x="20" y="66"/>
                      </a:cubicBezTo>
                      <a:cubicBezTo>
                        <a:pt x="20" y="67"/>
                        <a:pt x="20" y="67"/>
                        <a:pt x="19" y="68"/>
                      </a:cubicBezTo>
                      <a:cubicBezTo>
                        <a:pt x="19" y="68"/>
                        <a:pt x="19" y="69"/>
                        <a:pt x="19" y="69"/>
                      </a:cubicBezTo>
                      <a:cubicBezTo>
                        <a:pt x="19" y="70"/>
                        <a:pt x="19" y="71"/>
                        <a:pt x="19" y="72"/>
                      </a:cubicBezTo>
                      <a:cubicBezTo>
                        <a:pt x="20" y="73"/>
                        <a:pt x="20" y="74"/>
                        <a:pt x="20" y="75"/>
                      </a:cubicBezTo>
                      <a:cubicBezTo>
                        <a:pt x="20" y="75"/>
                        <a:pt x="21" y="76"/>
                        <a:pt x="21" y="77"/>
                      </a:cubicBezTo>
                      <a:cubicBezTo>
                        <a:pt x="21" y="78"/>
                        <a:pt x="21" y="79"/>
                        <a:pt x="20" y="79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19" y="80"/>
                        <a:pt x="19" y="80"/>
                        <a:pt x="19" y="81"/>
                      </a:cubicBezTo>
                      <a:cubicBezTo>
                        <a:pt x="18" y="81"/>
                        <a:pt x="18" y="82"/>
                        <a:pt x="18" y="82"/>
                      </a:cubicBezTo>
                      <a:cubicBezTo>
                        <a:pt x="18" y="83"/>
                        <a:pt x="17" y="82"/>
                        <a:pt x="17" y="83"/>
                      </a:cubicBezTo>
                      <a:cubicBezTo>
                        <a:pt x="16" y="84"/>
                        <a:pt x="16" y="86"/>
                        <a:pt x="17" y="87"/>
                      </a:cubicBezTo>
                      <a:cubicBezTo>
                        <a:pt x="17" y="87"/>
                        <a:pt x="18" y="87"/>
                        <a:pt x="18" y="88"/>
                      </a:cubicBezTo>
                      <a:cubicBezTo>
                        <a:pt x="18" y="89"/>
                        <a:pt x="17" y="88"/>
                        <a:pt x="17" y="89"/>
                      </a:cubicBezTo>
                      <a:cubicBezTo>
                        <a:pt x="16" y="89"/>
                        <a:pt x="16" y="90"/>
                        <a:pt x="15" y="90"/>
                      </a:cubicBezTo>
                      <a:cubicBezTo>
                        <a:pt x="15" y="91"/>
                        <a:pt x="15" y="92"/>
                        <a:pt x="14" y="92"/>
                      </a:cubicBezTo>
                      <a:cubicBezTo>
                        <a:pt x="13" y="93"/>
                        <a:pt x="13" y="93"/>
                        <a:pt x="12" y="94"/>
                      </a:cubicBezTo>
                      <a:cubicBezTo>
                        <a:pt x="12" y="94"/>
                        <a:pt x="11" y="94"/>
                        <a:pt x="11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6"/>
                        <a:pt x="9" y="97"/>
                        <a:pt x="8" y="97"/>
                      </a:cubicBezTo>
                      <a:cubicBezTo>
                        <a:pt x="6" y="98"/>
                        <a:pt x="8" y="99"/>
                        <a:pt x="8" y="100"/>
                      </a:cubicBezTo>
                      <a:cubicBezTo>
                        <a:pt x="8" y="101"/>
                        <a:pt x="8" y="103"/>
                        <a:pt x="9" y="103"/>
                      </a:cubicBezTo>
                      <a:cubicBezTo>
                        <a:pt x="9" y="105"/>
                        <a:pt x="9" y="106"/>
                        <a:pt x="10" y="107"/>
                      </a:cubicBezTo>
                      <a:cubicBezTo>
                        <a:pt x="10" y="108"/>
                        <a:pt x="11" y="111"/>
                        <a:pt x="13" y="112"/>
                      </a:cubicBezTo>
                      <a:cubicBezTo>
                        <a:pt x="13" y="114"/>
                        <a:pt x="13" y="116"/>
                        <a:pt x="13" y="117"/>
                      </a:cubicBezTo>
                      <a:cubicBezTo>
                        <a:pt x="13" y="119"/>
                        <a:pt x="13" y="120"/>
                        <a:pt x="13" y="122"/>
                      </a:cubicBezTo>
                      <a:cubicBezTo>
                        <a:pt x="13" y="123"/>
                        <a:pt x="13" y="129"/>
                        <a:pt x="13" y="129"/>
                      </a:cubicBezTo>
                      <a:cubicBezTo>
                        <a:pt x="13" y="129"/>
                        <a:pt x="14" y="130"/>
                        <a:pt x="14" y="130"/>
                      </a:cubicBezTo>
                      <a:cubicBezTo>
                        <a:pt x="14" y="130"/>
                        <a:pt x="14" y="130"/>
                        <a:pt x="14" y="131"/>
                      </a:cubicBezTo>
                      <a:cubicBezTo>
                        <a:pt x="14" y="131"/>
                        <a:pt x="14" y="132"/>
                        <a:pt x="14" y="133"/>
                      </a:cubicBezTo>
                      <a:cubicBezTo>
                        <a:pt x="14" y="133"/>
                        <a:pt x="14" y="133"/>
                        <a:pt x="14" y="134"/>
                      </a:cubicBezTo>
                      <a:cubicBezTo>
                        <a:pt x="14" y="134"/>
                        <a:pt x="14" y="135"/>
                        <a:pt x="14" y="135"/>
                      </a:cubicBezTo>
                      <a:cubicBezTo>
                        <a:pt x="14" y="135"/>
                        <a:pt x="13" y="136"/>
                        <a:pt x="14" y="137"/>
                      </a:cubicBezTo>
                      <a:cubicBezTo>
                        <a:pt x="14" y="137"/>
                        <a:pt x="20" y="137"/>
                        <a:pt x="21" y="137"/>
                      </a:cubicBezTo>
                      <a:cubicBezTo>
                        <a:pt x="21" y="136"/>
                        <a:pt x="21" y="135"/>
                        <a:pt x="20" y="135"/>
                      </a:cubicBezTo>
                      <a:cubicBezTo>
                        <a:pt x="20" y="134"/>
                        <a:pt x="20" y="134"/>
                        <a:pt x="20" y="133"/>
                      </a:cubicBezTo>
                      <a:cubicBezTo>
                        <a:pt x="20" y="132"/>
                        <a:pt x="20" y="132"/>
                        <a:pt x="20" y="132"/>
                      </a:cubicBezTo>
                      <a:cubicBezTo>
                        <a:pt x="20" y="131"/>
                        <a:pt x="20" y="131"/>
                        <a:pt x="20" y="131"/>
                      </a:cubicBezTo>
                      <a:cubicBezTo>
                        <a:pt x="20" y="130"/>
                        <a:pt x="19" y="130"/>
                        <a:pt x="19" y="129"/>
                      </a:cubicBezTo>
                      <a:cubicBezTo>
                        <a:pt x="19" y="128"/>
                        <a:pt x="20" y="126"/>
                        <a:pt x="21" y="126"/>
                      </a:cubicBezTo>
                      <a:cubicBezTo>
                        <a:pt x="22" y="124"/>
                        <a:pt x="23" y="124"/>
                        <a:pt x="25" y="123"/>
                      </a:cubicBezTo>
                      <a:cubicBezTo>
                        <a:pt x="25" y="122"/>
                        <a:pt x="26" y="122"/>
                        <a:pt x="27" y="121"/>
                      </a:cubicBezTo>
                      <a:cubicBezTo>
                        <a:pt x="27" y="121"/>
                        <a:pt x="29" y="121"/>
                        <a:pt x="29" y="121"/>
                      </a:cubicBezTo>
                      <a:cubicBezTo>
                        <a:pt x="30" y="121"/>
                        <a:pt x="31" y="120"/>
                        <a:pt x="31" y="120"/>
                      </a:cubicBezTo>
                      <a:cubicBezTo>
                        <a:pt x="32" y="119"/>
                        <a:pt x="31" y="120"/>
                        <a:pt x="32" y="119"/>
                      </a:cubicBezTo>
                      <a:cubicBezTo>
                        <a:pt x="33" y="119"/>
                        <a:pt x="34" y="119"/>
                        <a:pt x="35" y="119"/>
                      </a:cubicBezTo>
                      <a:cubicBezTo>
                        <a:pt x="36" y="118"/>
                        <a:pt x="37" y="118"/>
                        <a:pt x="38" y="117"/>
                      </a:cubicBezTo>
                      <a:cubicBezTo>
                        <a:pt x="39" y="117"/>
                        <a:pt x="40" y="115"/>
                        <a:pt x="41" y="113"/>
                      </a:cubicBezTo>
                      <a:cubicBezTo>
                        <a:pt x="41" y="112"/>
                        <a:pt x="40" y="112"/>
                        <a:pt x="41" y="110"/>
                      </a:cubicBezTo>
                      <a:cubicBezTo>
                        <a:pt x="41" y="110"/>
                        <a:pt x="41" y="108"/>
                        <a:pt x="41" y="107"/>
                      </a:cubicBezTo>
                      <a:cubicBezTo>
                        <a:pt x="41" y="106"/>
                        <a:pt x="41" y="106"/>
                        <a:pt x="41" y="105"/>
                      </a:cubicBezTo>
                      <a:cubicBezTo>
                        <a:pt x="40" y="104"/>
                        <a:pt x="41" y="104"/>
                        <a:pt x="41" y="103"/>
                      </a:cubicBezTo>
                      <a:cubicBezTo>
                        <a:pt x="41" y="102"/>
                        <a:pt x="41" y="102"/>
                        <a:pt x="42" y="101"/>
                      </a:cubicBezTo>
                      <a:cubicBezTo>
                        <a:pt x="42" y="101"/>
                        <a:pt x="42" y="101"/>
                        <a:pt x="42" y="101"/>
                      </a:cubicBezTo>
                      <a:cubicBezTo>
                        <a:pt x="42" y="100"/>
                        <a:pt x="42" y="99"/>
                        <a:pt x="42" y="99"/>
                      </a:cubicBezTo>
                      <a:cubicBezTo>
                        <a:pt x="41" y="98"/>
                        <a:pt x="41" y="97"/>
                        <a:pt x="41" y="97"/>
                      </a:cubicBezTo>
                      <a:cubicBezTo>
                        <a:pt x="40" y="96"/>
                        <a:pt x="41" y="95"/>
                        <a:pt x="40" y="94"/>
                      </a:cubicBezTo>
                      <a:cubicBezTo>
                        <a:pt x="40" y="94"/>
                        <a:pt x="39" y="93"/>
                        <a:pt x="39" y="92"/>
                      </a:cubicBezTo>
                      <a:cubicBezTo>
                        <a:pt x="39" y="91"/>
                        <a:pt x="39" y="91"/>
                        <a:pt x="38" y="90"/>
                      </a:cubicBezTo>
                      <a:cubicBezTo>
                        <a:pt x="38" y="89"/>
                        <a:pt x="38" y="89"/>
                        <a:pt x="38" y="88"/>
                      </a:cubicBezTo>
                      <a:cubicBezTo>
                        <a:pt x="37" y="87"/>
                        <a:pt x="37" y="86"/>
                        <a:pt x="36" y="85"/>
                      </a:cubicBezTo>
                      <a:cubicBezTo>
                        <a:pt x="36" y="84"/>
                        <a:pt x="36" y="84"/>
                        <a:pt x="35" y="84"/>
                      </a:cubicBezTo>
                      <a:cubicBezTo>
                        <a:pt x="35" y="83"/>
                        <a:pt x="34" y="83"/>
                        <a:pt x="35" y="82"/>
                      </a:cubicBezTo>
                      <a:cubicBezTo>
                        <a:pt x="35" y="81"/>
                        <a:pt x="35" y="80"/>
                        <a:pt x="35" y="79"/>
                      </a:cubicBezTo>
                      <a:cubicBezTo>
                        <a:pt x="35" y="79"/>
                        <a:pt x="35" y="78"/>
                        <a:pt x="35" y="78"/>
                      </a:cubicBezTo>
                      <a:cubicBezTo>
                        <a:pt x="35" y="77"/>
                        <a:pt x="36" y="78"/>
                        <a:pt x="36" y="77"/>
                      </a:cubicBezTo>
                      <a:cubicBezTo>
                        <a:pt x="36" y="77"/>
                        <a:pt x="36" y="76"/>
                        <a:pt x="37" y="75"/>
                      </a:cubicBezTo>
                      <a:cubicBezTo>
                        <a:pt x="37" y="75"/>
                        <a:pt x="38" y="75"/>
                        <a:pt x="38" y="75"/>
                      </a:cubicBezTo>
                      <a:cubicBezTo>
                        <a:pt x="39" y="74"/>
                        <a:pt x="39" y="74"/>
                        <a:pt x="39" y="74"/>
                      </a:cubicBezTo>
                      <a:cubicBezTo>
                        <a:pt x="39" y="73"/>
                        <a:pt x="40" y="73"/>
                        <a:pt x="40" y="73"/>
                      </a:cubicBezTo>
                      <a:cubicBezTo>
                        <a:pt x="40" y="73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2"/>
                      </a:cubicBezTo>
                      <a:cubicBezTo>
                        <a:pt x="42" y="71"/>
                        <a:pt x="43" y="71"/>
                        <a:pt x="43" y="70"/>
                      </a:cubicBezTo>
                      <a:cubicBezTo>
                        <a:pt x="43" y="70"/>
                        <a:pt x="44" y="70"/>
                        <a:pt x="44" y="69"/>
                      </a:cubicBezTo>
                      <a:cubicBezTo>
                        <a:pt x="44" y="69"/>
                        <a:pt x="44" y="69"/>
                        <a:pt x="45" y="69"/>
                      </a:cubicBezTo>
                      <a:cubicBezTo>
                        <a:pt x="45" y="69"/>
                        <a:pt x="45" y="69"/>
                        <a:pt x="46" y="68"/>
                      </a:cubicBezTo>
                      <a:cubicBezTo>
                        <a:pt x="46" y="68"/>
                        <a:pt x="47" y="68"/>
                        <a:pt x="47" y="68"/>
                      </a:cubicBezTo>
                      <a:cubicBezTo>
                        <a:pt x="47" y="68"/>
                        <a:pt x="48" y="67"/>
                        <a:pt x="48" y="67"/>
                      </a:cubicBezTo>
                      <a:cubicBezTo>
                        <a:pt x="49" y="66"/>
                        <a:pt x="49" y="66"/>
                        <a:pt x="49" y="65"/>
                      </a:cubicBezTo>
                      <a:cubicBezTo>
                        <a:pt x="50" y="64"/>
                        <a:pt x="50" y="64"/>
                        <a:pt x="50" y="63"/>
                      </a:cubicBezTo>
                      <a:cubicBezTo>
                        <a:pt x="51" y="63"/>
                        <a:pt x="52" y="62"/>
                        <a:pt x="52" y="62"/>
                      </a:cubicBezTo>
                      <a:cubicBezTo>
                        <a:pt x="52" y="62"/>
                        <a:pt x="53" y="61"/>
                        <a:pt x="53" y="61"/>
                      </a:cubicBezTo>
                      <a:cubicBezTo>
                        <a:pt x="53" y="61"/>
                        <a:pt x="53" y="60"/>
                        <a:pt x="53" y="60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55" y="60"/>
                        <a:pt x="55" y="59"/>
                        <a:pt x="55" y="59"/>
                      </a:cubicBezTo>
                      <a:cubicBezTo>
                        <a:pt x="56" y="59"/>
                        <a:pt x="56" y="59"/>
                        <a:pt x="57" y="58"/>
                      </a:cubicBezTo>
                      <a:cubicBezTo>
                        <a:pt x="57" y="58"/>
                        <a:pt x="57" y="58"/>
                        <a:pt x="58" y="57"/>
                      </a:cubicBezTo>
                      <a:cubicBezTo>
                        <a:pt x="58" y="57"/>
                        <a:pt x="58" y="57"/>
                        <a:pt x="59" y="56"/>
                      </a:cubicBezTo>
                      <a:cubicBezTo>
                        <a:pt x="60" y="56"/>
                        <a:pt x="60" y="56"/>
                        <a:pt x="61" y="56"/>
                      </a:cubicBezTo>
                      <a:cubicBezTo>
                        <a:pt x="62" y="55"/>
                        <a:pt x="63" y="55"/>
                        <a:pt x="63" y="55"/>
                      </a:cubicBezTo>
                      <a:cubicBezTo>
                        <a:pt x="64" y="55"/>
                        <a:pt x="64" y="54"/>
                        <a:pt x="64" y="54"/>
                      </a:cubicBezTo>
                      <a:cubicBezTo>
                        <a:pt x="65" y="54"/>
                        <a:pt x="65" y="54"/>
                        <a:pt x="65" y="54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3"/>
                        <a:pt x="71" y="52"/>
                        <a:pt x="72" y="51"/>
                      </a:cubicBezTo>
                      <a:cubicBezTo>
                        <a:pt x="72" y="50"/>
                        <a:pt x="73" y="49"/>
                        <a:pt x="73" y="49"/>
                      </a:cubicBezTo>
                      <a:cubicBezTo>
                        <a:pt x="73" y="48"/>
                        <a:pt x="74" y="48"/>
                        <a:pt x="75" y="48"/>
                      </a:cubicBezTo>
                      <a:cubicBezTo>
                        <a:pt x="76" y="47"/>
                        <a:pt x="76" y="46"/>
                        <a:pt x="77" y="45"/>
                      </a:cubicBezTo>
                      <a:cubicBezTo>
                        <a:pt x="77" y="45"/>
                        <a:pt x="77" y="45"/>
                        <a:pt x="78" y="44"/>
                      </a:cubicBezTo>
                      <a:cubicBezTo>
                        <a:pt x="78" y="44"/>
                        <a:pt x="78" y="44"/>
                        <a:pt x="79" y="44"/>
                      </a:cubicBezTo>
                      <a:cubicBezTo>
                        <a:pt x="79" y="43"/>
                        <a:pt x="79" y="43"/>
                        <a:pt x="80" y="42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cubicBezTo>
                        <a:pt x="81" y="41"/>
                        <a:pt x="81" y="41"/>
                        <a:pt x="81" y="40"/>
                      </a:cubicBezTo>
                      <a:cubicBezTo>
                        <a:pt x="81" y="40"/>
                        <a:pt x="81" y="40"/>
                        <a:pt x="81" y="39"/>
                      </a:cubicBezTo>
                      <a:cubicBezTo>
                        <a:pt x="82" y="39"/>
                        <a:pt x="81" y="38"/>
                        <a:pt x="82" y="37"/>
                      </a:cubicBezTo>
                      <a:cubicBezTo>
                        <a:pt x="82" y="37"/>
                        <a:pt x="82" y="37"/>
                        <a:pt x="82" y="37"/>
                      </a:cubicBezTo>
                      <a:cubicBezTo>
                        <a:pt x="83" y="36"/>
                        <a:pt x="82" y="36"/>
                        <a:pt x="83" y="36"/>
                      </a:cubicBezTo>
                      <a:cubicBezTo>
                        <a:pt x="83" y="35"/>
                        <a:pt x="83" y="35"/>
                        <a:pt x="83" y="35"/>
                      </a:cubicBezTo>
                      <a:cubicBezTo>
                        <a:pt x="83" y="33"/>
                        <a:pt x="83" y="31"/>
                        <a:pt x="82" y="3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0" name="Freeform 290"/>
                <p:cNvSpPr>
                  <a:spLocks/>
                </p:cNvSpPr>
                <p:nvPr/>
              </p:nvSpPr>
              <p:spPr bwMode="auto">
                <a:xfrm>
                  <a:off x="4600618" y="5019601"/>
                  <a:ext cx="219581" cy="221856"/>
                </a:xfrm>
                <a:custGeom>
                  <a:avLst/>
                  <a:gdLst/>
                  <a:ahLst/>
                  <a:cxnLst>
                    <a:cxn ang="0">
                      <a:pos x="2" y="82"/>
                    </a:cxn>
                    <a:cxn ang="0">
                      <a:pos x="1" y="88"/>
                    </a:cxn>
                    <a:cxn ang="0">
                      <a:pos x="1" y="92"/>
                    </a:cxn>
                    <a:cxn ang="0">
                      <a:pos x="5" y="92"/>
                    </a:cxn>
                    <a:cxn ang="0">
                      <a:pos x="9" y="92"/>
                    </a:cxn>
                    <a:cxn ang="0">
                      <a:pos x="14" y="91"/>
                    </a:cxn>
                    <a:cxn ang="0">
                      <a:pos x="18" y="94"/>
                    </a:cxn>
                    <a:cxn ang="0">
                      <a:pos x="58" y="98"/>
                    </a:cxn>
                    <a:cxn ang="0">
                      <a:pos x="66" y="98"/>
                    </a:cxn>
                    <a:cxn ang="0">
                      <a:pos x="79" y="98"/>
                    </a:cxn>
                    <a:cxn ang="0">
                      <a:pos x="82" y="83"/>
                    </a:cxn>
                    <a:cxn ang="0">
                      <a:pos x="98" y="57"/>
                    </a:cxn>
                    <a:cxn ang="0">
                      <a:pos x="98" y="48"/>
                    </a:cxn>
                    <a:cxn ang="0">
                      <a:pos x="96" y="42"/>
                    </a:cxn>
                    <a:cxn ang="0">
                      <a:pos x="88" y="42"/>
                    </a:cxn>
                    <a:cxn ang="0">
                      <a:pos x="83" y="41"/>
                    </a:cxn>
                    <a:cxn ang="0">
                      <a:pos x="83" y="34"/>
                    </a:cxn>
                    <a:cxn ang="0">
                      <a:pos x="81" y="19"/>
                    </a:cxn>
                    <a:cxn ang="0">
                      <a:pos x="73" y="12"/>
                    </a:cxn>
                    <a:cxn ang="0">
                      <a:pos x="68" y="10"/>
                    </a:cxn>
                    <a:cxn ang="0">
                      <a:pos x="62" y="11"/>
                    </a:cxn>
                    <a:cxn ang="0">
                      <a:pos x="58" y="18"/>
                    </a:cxn>
                    <a:cxn ang="0">
                      <a:pos x="53" y="18"/>
                    </a:cxn>
                    <a:cxn ang="0">
                      <a:pos x="47" y="17"/>
                    </a:cxn>
                    <a:cxn ang="0">
                      <a:pos x="44" y="13"/>
                    </a:cxn>
                    <a:cxn ang="0">
                      <a:pos x="40" y="2"/>
                    </a:cxn>
                    <a:cxn ang="0">
                      <a:pos x="14" y="1"/>
                    </a:cxn>
                    <a:cxn ang="0">
                      <a:pos x="5" y="4"/>
                    </a:cxn>
                    <a:cxn ang="0">
                      <a:pos x="8" y="9"/>
                    </a:cxn>
                    <a:cxn ang="0">
                      <a:pos x="9" y="12"/>
                    </a:cxn>
                    <a:cxn ang="0">
                      <a:pos x="11" y="15"/>
                    </a:cxn>
                    <a:cxn ang="0">
                      <a:pos x="13" y="19"/>
                    </a:cxn>
                    <a:cxn ang="0">
                      <a:pos x="11" y="25"/>
                    </a:cxn>
                    <a:cxn ang="0">
                      <a:pos x="13" y="31"/>
                    </a:cxn>
                    <a:cxn ang="0">
                      <a:pos x="15" y="36"/>
                    </a:cxn>
                    <a:cxn ang="0">
                      <a:pos x="15" y="38"/>
                    </a:cxn>
                    <a:cxn ang="0">
                      <a:pos x="17" y="43"/>
                    </a:cxn>
                    <a:cxn ang="0">
                      <a:pos x="16" y="49"/>
                    </a:cxn>
                    <a:cxn ang="0">
                      <a:pos x="14" y="54"/>
                    </a:cxn>
                    <a:cxn ang="0">
                      <a:pos x="9" y="59"/>
                    </a:cxn>
                    <a:cxn ang="0">
                      <a:pos x="5" y="69"/>
                    </a:cxn>
                    <a:cxn ang="0">
                      <a:pos x="3" y="76"/>
                    </a:cxn>
                  </a:cxnLst>
                  <a:rect l="0" t="0" r="r" b="b"/>
                  <a:pathLst>
                    <a:path w="98" h="99">
                      <a:moveTo>
                        <a:pt x="3" y="78"/>
                      </a:moveTo>
                      <a:cubicBezTo>
                        <a:pt x="2" y="79"/>
                        <a:pt x="1" y="80"/>
                        <a:pt x="2" y="81"/>
                      </a:cubicBezTo>
                      <a:cubicBezTo>
                        <a:pt x="2" y="81"/>
                        <a:pt x="2" y="81"/>
                        <a:pt x="2" y="82"/>
                      </a:cubicBezTo>
                      <a:cubicBezTo>
                        <a:pt x="2" y="82"/>
                        <a:pt x="2" y="83"/>
                        <a:pt x="2" y="83"/>
                      </a:cubicBezTo>
                      <a:cubicBezTo>
                        <a:pt x="2" y="84"/>
                        <a:pt x="2" y="85"/>
                        <a:pt x="2" y="85"/>
                      </a:cubicBezTo>
                      <a:cubicBezTo>
                        <a:pt x="2" y="86"/>
                        <a:pt x="1" y="87"/>
                        <a:pt x="1" y="88"/>
                      </a:cubicBezTo>
                      <a:cubicBezTo>
                        <a:pt x="1" y="88"/>
                        <a:pt x="1" y="88"/>
                        <a:pt x="1" y="89"/>
                      </a:cubicBezTo>
                      <a:cubicBezTo>
                        <a:pt x="1" y="89"/>
                        <a:pt x="1" y="89"/>
                        <a:pt x="1" y="90"/>
                      </a:cubicBezTo>
                      <a:cubicBezTo>
                        <a:pt x="0" y="90"/>
                        <a:pt x="0" y="92"/>
                        <a:pt x="1" y="92"/>
                      </a:cubicBezTo>
                      <a:cubicBezTo>
                        <a:pt x="1" y="92"/>
                        <a:pt x="2" y="92"/>
                        <a:pt x="3" y="92"/>
                      </a:cubicBezTo>
                      <a:cubicBezTo>
                        <a:pt x="4" y="92"/>
                        <a:pt x="4" y="92"/>
                        <a:pt x="5" y="92"/>
                      </a:cubicBezTo>
                      <a:cubicBezTo>
                        <a:pt x="5" y="92"/>
                        <a:pt x="5" y="92"/>
                        <a:pt x="5" y="92"/>
                      </a:cubicBezTo>
                      <a:cubicBezTo>
                        <a:pt x="6" y="93"/>
                        <a:pt x="6" y="93"/>
                        <a:pt x="6" y="93"/>
                      </a:cubicBezTo>
                      <a:cubicBezTo>
                        <a:pt x="7" y="93"/>
                        <a:pt x="7" y="93"/>
                        <a:pt x="8" y="93"/>
                      </a:cubicBezTo>
                      <a:cubicBezTo>
                        <a:pt x="8" y="92"/>
                        <a:pt x="9" y="92"/>
                        <a:pt x="9" y="92"/>
                      </a:cubicBezTo>
                      <a:cubicBezTo>
                        <a:pt x="9" y="92"/>
                        <a:pt x="9" y="91"/>
                        <a:pt x="9" y="91"/>
                      </a:cubicBezTo>
                      <a:cubicBezTo>
                        <a:pt x="10" y="90"/>
                        <a:pt x="10" y="90"/>
                        <a:pt x="11" y="90"/>
                      </a:cubicBezTo>
                      <a:cubicBezTo>
                        <a:pt x="12" y="90"/>
                        <a:pt x="13" y="90"/>
                        <a:pt x="14" y="91"/>
                      </a:cubicBezTo>
                      <a:cubicBezTo>
                        <a:pt x="14" y="91"/>
                        <a:pt x="15" y="91"/>
                        <a:pt x="15" y="92"/>
                      </a:cubicBezTo>
                      <a:cubicBezTo>
                        <a:pt x="15" y="92"/>
                        <a:pt x="16" y="92"/>
                        <a:pt x="16" y="93"/>
                      </a:cubicBezTo>
                      <a:cubicBezTo>
                        <a:pt x="17" y="93"/>
                        <a:pt x="17" y="94"/>
                        <a:pt x="18" y="94"/>
                      </a:cubicBezTo>
                      <a:cubicBezTo>
                        <a:pt x="19" y="94"/>
                        <a:pt x="54" y="94"/>
                        <a:pt x="54" y="94"/>
                      </a:cubicBezTo>
                      <a:cubicBezTo>
                        <a:pt x="55" y="94"/>
                        <a:pt x="55" y="96"/>
                        <a:pt x="56" y="96"/>
                      </a:cubicBezTo>
                      <a:cubicBezTo>
                        <a:pt x="56" y="97"/>
                        <a:pt x="57" y="98"/>
                        <a:pt x="58" y="98"/>
                      </a:cubicBezTo>
                      <a:cubicBezTo>
                        <a:pt x="60" y="98"/>
                        <a:pt x="62" y="98"/>
                        <a:pt x="63" y="97"/>
                      </a:cubicBezTo>
                      <a:cubicBezTo>
                        <a:pt x="64" y="97"/>
                        <a:pt x="64" y="97"/>
                        <a:pt x="65" y="97"/>
                      </a:cubicBezTo>
                      <a:cubicBezTo>
                        <a:pt x="65" y="97"/>
                        <a:pt x="66" y="97"/>
                        <a:pt x="66" y="98"/>
                      </a:cubicBezTo>
                      <a:cubicBezTo>
                        <a:pt x="68" y="98"/>
                        <a:pt x="70" y="99"/>
                        <a:pt x="72" y="99"/>
                      </a:cubicBezTo>
                      <a:cubicBezTo>
                        <a:pt x="73" y="99"/>
                        <a:pt x="74" y="99"/>
                        <a:pt x="75" y="98"/>
                      </a:cubicBezTo>
                      <a:cubicBezTo>
                        <a:pt x="76" y="98"/>
                        <a:pt x="77" y="98"/>
                        <a:pt x="79" y="98"/>
                      </a:cubicBezTo>
                      <a:cubicBezTo>
                        <a:pt x="80" y="98"/>
                        <a:pt x="93" y="96"/>
                        <a:pt x="93" y="95"/>
                      </a:cubicBezTo>
                      <a:cubicBezTo>
                        <a:pt x="93" y="95"/>
                        <a:pt x="90" y="93"/>
                        <a:pt x="90" y="93"/>
                      </a:cubicBezTo>
                      <a:cubicBezTo>
                        <a:pt x="90" y="92"/>
                        <a:pt x="82" y="86"/>
                        <a:pt x="82" y="83"/>
                      </a:cubicBezTo>
                      <a:cubicBezTo>
                        <a:pt x="82" y="82"/>
                        <a:pt x="82" y="65"/>
                        <a:pt x="82" y="64"/>
                      </a:cubicBezTo>
                      <a:cubicBezTo>
                        <a:pt x="82" y="63"/>
                        <a:pt x="82" y="58"/>
                        <a:pt x="82" y="58"/>
                      </a:cubicBezTo>
                      <a:cubicBezTo>
                        <a:pt x="82" y="57"/>
                        <a:pt x="98" y="58"/>
                        <a:pt x="98" y="57"/>
                      </a:cubicBezTo>
                      <a:cubicBezTo>
                        <a:pt x="98" y="56"/>
                        <a:pt x="97" y="55"/>
                        <a:pt x="98" y="54"/>
                      </a:cubicBezTo>
                      <a:cubicBezTo>
                        <a:pt x="98" y="54"/>
                        <a:pt x="98" y="53"/>
                        <a:pt x="98" y="53"/>
                      </a:cubicBezTo>
                      <a:cubicBezTo>
                        <a:pt x="98" y="51"/>
                        <a:pt x="98" y="49"/>
                        <a:pt x="98" y="48"/>
                      </a:cubicBezTo>
                      <a:cubicBezTo>
                        <a:pt x="98" y="46"/>
                        <a:pt x="97" y="44"/>
                        <a:pt x="97" y="43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7" y="42"/>
                        <a:pt x="96" y="42"/>
                        <a:pt x="96" y="42"/>
                      </a:cubicBezTo>
                      <a:cubicBezTo>
                        <a:pt x="95" y="42"/>
                        <a:pt x="95" y="42"/>
                        <a:pt x="94" y="42"/>
                      </a:cubicBezTo>
                      <a:cubicBezTo>
                        <a:pt x="93" y="42"/>
                        <a:pt x="93" y="42"/>
                        <a:pt x="92" y="42"/>
                      </a:cubicBezTo>
                      <a:cubicBezTo>
                        <a:pt x="91" y="43"/>
                        <a:pt x="89" y="42"/>
                        <a:pt x="88" y="42"/>
                      </a:cubicBezTo>
                      <a:cubicBezTo>
                        <a:pt x="87" y="42"/>
                        <a:pt x="87" y="42"/>
                        <a:pt x="86" y="43"/>
                      </a:cubicBezTo>
                      <a:cubicBezTo>
                        <a:pt x="86" y="43"/>
                        <a:pt x="85" y="44"/>
                        <a:pt x="85" y="44"/>
                      </a:cubicBezTo>
                      <a:cubicBezTo>
                        <a:pt x="84" y="44"/>
                        <a:pt x="83" y="42"/>
                        <a:pt x="83" y="41"/>
                      </a:cubicBezTo>
                      <a:cubicBezTo>
                        <a:pt x="84" y="40"/>
                        <a:pt x="83" y="40"/>
                        <a:pt x="83" y="39"/>
                      </a:cubicBezTo>
                      <a:cubicBezTo>
                        <a:pt x="84" y="38"/>
                        <a:pt x="84" y="38"/>
                        <a:pt x="84" y="37"/>
                      </a:cubicBezTo>
                      <a:cubicBezTo>
                        <a:pt x="84" y="37"/>
                        <a:pt x="84" y="35"/>
                        <a:pt x="83" y="34"/>
                      </a:cubicBezTo>
                      <a:cubicBezTo>
                        <a:pt x="83" y="33"/>
                        <a:pt x="81" y="33"/>
                        <a:pt x="81" y="31"/>
                      </a:cubicBezTo>
                      <a:cubicBezTo>
                        <a:pt x="81" y="30"/>
                        <a:pt x="81" y="27"/>
                        <a:pt x="81" y="26"/>
                      </a:cubicBezTo>
                      <a:cubicBezTo>
                        <a:pt x="81" y="24"/>
                        <a:pt x="81" y="21"/>
                        <a:pt x="81" y="19"/>
                      </a:cubicBezTo>
                      <a:cubicBezTo>
                        <a:pt x="80" y="18"/>
                        <a:pt x="80" y="17"/>
                        <a:pt x="80" y="16"/>
                      </a:cubicBezTo>
                      <a:cubicBezTo>
                        <a:pt x="80" y="15"/>
                        <a:pt x="80" y="14"/>
                        <a:pt x="79" y="12"/>
                      </a:cubicBezTo>
                      <a:cubicBezTo>
                        <a:pt x="77" y="12"/>
                        <a:pt x="75" y="12"/>
                        <a:pt x="73" y="12"/>
                      </a:cubicBezTo>
                      <a:cubicBezTo>
                        <a:pt x="72" y="12"/>
                        <a:pt x="71" y="12"/>
                        <a:pt x="71" y="11"/>
                      </a:cubicBezTo>
                      <a:cubicBezTo>
                        <a:pt x="71" y="11"/>
                        <a:pt x="71" y="10"/>
                        <a:pt x="71" y="10"/>
                      </a:cubicBezTo>
                      <a:cubicBezTo>
                        <a:pt x="70" y="9"/>
                        <a:pt x="68" y="9"/>
                        <a:pt x="68" y="10"/>
                      </a:cubicBezTo>
                      <a:cubicBezTo>
                        <a:pt x="66" y="10"/>
                        <a:pt x="65" y="10"/>
                        <a:pt x="63" y="10"/>
                      </a:cubicBezTo>
                      <a:cubicBezTo>
                        <a:pt x="62" y="10"/>
                        <a:pt x="63" y="9"/>
                        <a:pt x="62" y="10"/>
                      </a:cubicBezTo>
                      <a:cubicBezTo>
                        <a:pt x="62" y="10"/>
                        <a:pt x="62" y="11"/>
                        <a:pt x="62" y="11"/>
                      </a:cubicBezTo>
                      <a:cubicBezTo>
                        <a:pt x="61" y="12"/>
                        <a:pt x="62" y="13"/>
                        <a:pt x="62" y="14"/>
                      </a:cubicBezTo>
                      <a:cubicBezTo>
                        <a:pt x="62" y="15"/>
                        <a:pt x="62" y="16"/>
                        <a:pt x="61" y="17"/>
                      </a:cubicBezTo>
                      <a:cubicBezTo>
                        <a:pt x="61" y="18"/>
                        <a:pt x="59" y="18"/>
                        <a:pt x="58" y="18"/>
                      </a:cubicBezTo>
                      <a:cubicBezTo>
                        <a:pt x="58" y="17"/>
                        <a:pt x="57" y="17"/>
                        <a:pt x="57" y="17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5" y="17"/>
                        <a:pt x="53" y="17"/>
                        <a:pt x="53" y="18"/>
                      </a:cubicBezTo>
                      <a:cubicBezTo>
                        <a:pt x="52" y="18"/>
                        <a:pt x="52" y="19"/>
                        <a:pt x="52" y="19"/>
                      </a:cubicBezTo>
                      <a:cubicBezTo>
                        <a:pt x="51" y="19"/>
                        <a:pt x="49" y="19"/>
                        <a:pt x="48" y="19"/>
                      </a:cubicBezTo>
                      <a:cubicBezTo>
                        <a:pt x="47" y="18"/>
                        <a:pt x="47" y="18"/>
                        <a:pt x="47" y="17"/>
                      </a:cubicBezTo>
                      <a:cubicBezTo>
                        <a:pt x="47" y="17"/>
                        <a:pt x="46" y="16"/>
                        <a:pt x="46" y="16"/>
                      </a:cubicBezTo>
                      <a:cubicBezTo>
                        <a:pt x="46" y="16"/>
                        <a:pt x="45" y="15"/>
                        <a:pt x="45" y="15"/>
                      </a:cubicBezTo>
                      <a:cubicBezTo>
                        <a:pt x="44" y="14"/>
                        <a:pt x="44" y="14"/>
                        <a:pt x="44" y="13"/>
                      </a:cubicBezTo>
                      <a:cubicBezTo>
                        <a:pt x="43" y="12"/>
                        <a:pt x="43" y="11"/>
                        <a:pt x="42" y="10"/>
                      </a:cubicBezTo>
                      <a:cubicBezTo>
                        <a:pt x="41" y="9"/>
                        <a:pt x="41" y="8"/>
                        <a:pt x="41" y="6"/>
                      </a:cubicBezTo>
                      <a:cubicBezTo>
                        <a:pt x="41" y="6"/>
                        <a:pt x="39" y="2"/>
                        <a:pt x="40" y="2"/>
                      </a:cubicBezTo>
                      <a:cubicBezTo>
                        <a:pt x="37" y="1"/>
                        <a:pt x="33" y="1"/>
                        <a:pt x="31" y="1"/>
                      </a:cubicBezTo>
                      <a:cubicBezTo>
                        <a:pt x="28" y="1"/>
                        <a:pt x="25" y="1"/>
                        <a:pt x="23" y="1"/>
                      </a:cubicBezTo>
                      <a:cubicBezTo>
                        <a:pt x="20" y="1"/>
                        <a:pt x="17" y="1"/>
                        <a:pt x="14" y="1"/>
                      </a:cubicBezTo>
                      <a:cubicBezTo>
                        <a:pt x="12" y="0"/>
                        <a:pt x="10" y="1"/>
                        <a:pt x="8" y="2"/>
                      </a:cubicBezTo>
                      <a:cubicBezTo>
                        <a:pt x="7" y="2"/>
                        <a:pt x="6" y="2"/>
                        <a:pt x="5" y="2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5" y="4"/>
                        <a:pt x="6" y="5"/>
                        <a:pt x="6" y="6"/>
                      </a:cubicBezTo>
                      <a:cubicBezTo>
                        <a:pt x="6" y="6"/>
                        <a:pt x="7" y="8"/>
                        <a:pt x="7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1"/>
                        <a:pt x="9" y="11"/>
                        <a:pt x="9" y="12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1" y="15"/>
                      </a:cubicBezTo>
                      <a:cubicBezTo>
                        <a:pt x="11" y="15"/>
                        <a:pt x="10" y="16"/>
                        <a:pt x="11" y="16"/>
                      </a:cubicBezTo>
                      <a:cubicBezTo>
                        <a:pt x="11" y="17"/>
                        <a:pt x="11" y="17"/>
                        <a:pt x="12" y="18"/>
                      </a:cubicBezTo>
                      <a:cubicBezTo>
                        <a:pt x="12" y="18"/>
                        <a:pt x="13" y="19"/>
                        <a:pt x="13" y="19"/>
                      </a:cubicBezTo>
                      <a:cubicBezTo>
                        <a:pt x="13" y="20"/>
                        <a:pt x="13" y="21"/>
                        <a:pt x="13" y="21"/>
                      </a:cubicBezTo>
                      <a:cubicBezTo>
                        <a:pt x="14" y="22"/>
                        <a:pt x="13" y="23"/>
                        <a:pt x="13" y="24"/>
                      </a:cubicBezTo>
                      <a:cubicBezTo>
                        <a:pt x="12" y="24"/>
                        <a:pt x="12" y="25"/>
                        <a:pt x="11" y="25"/>
                      </a:cubicBezTo>
                      <a:cubicBezTo>
                        <a:pt x="10" y="26"/>
                        <a:pt x="10" y="27"/>
                        <a:pt x="11" y="28"/>
                      </a:cubicBezTo>
                      <a:cubicBezTo>
                        <a:pt x="11" y="28"/>
                        <a:pt x="12" y="29"/>
                        <a:pt x="12" y="30"/>
                      </a:cubicBezTo>
                      <a:cubicBezTo>
                        <a:pt x="12" y="30"/>
                        <a:pt x="13" y="31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3" y="33"/>
                        <a:pt x="13" y="33"/>
                        <a:pt x="14" y="34"/>
                      </a:cubicBezTo>
                      <a:cubicBezTo>
                        <a:pt x="14" y="34"/>
                        <a:pt x="14" y="35"/>
                        <a:pt x="15" y="36"/>
                      </a:cubicBezTo>
                      <a:cubicBezTo>
                        <a:pt x="15" y="36"/>
                        <a:pt x="15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6" y="38"/>
                        <a:pt x="15" y="38"/>
                        <a:pt x="15" y="38"/>
                      </a:cubicBezTo>
                      <a:cubicBezTo>
                        <a:pt x="15" y="39"/>
                        <a:pt x="16" y="39"/>
                        <a:pt x="16" y="39"/>
                      </a:cubicBezTo>
                      <a:cubicBezTo>
                        <a:pt x="17" y="40"/>
                        <a:pt x="17" y="40"/>
                        <a:pt x="17" y="41"/>
                      </a:cubicBezTo>
                      <a:cubicBezTo>
                        <a:pt x="17" y="42"/>
                        <a:pt x="17" y="43"/>
                        <a:pt x="17" y="43"/>
                      </a:cubicBezTo>
                      <a:cubicBezTo>
                        <a:pt x="17" y="44"/>
                        <a:pt x="17" y="45"/>
                        <a:pt x="17" y="46"/>
                      </a:cubicBezTo>
                      <a:cubicBezTo>
                        <a:pt x="17" y="46"/>
                        <a:pt x="16" y="46"/>
                        <a:pt x="16" y="47"/>
                      </a:cubicBezTo>
                      <a:cubicBezTo>
                        <a:pt x="16" y="47"/>
                        <a:pt x="16" y="48"/>
                        <a:pt x="16" y="49"/>
                      </a:cubicBezTo>
                      <a:cubicBezTo>
                        <a:pt x="16" y="49"/>
                        <a:pt x="16" y="50"/>
                        <a:pt x="16" y="51"/>
                      </a:cubicBezTo>
                      <a:cubicBezTo>
                        <a:pt x="16" y="52"/>
                        <a:pt x="15" y="52"/>
                        <a:pt x="15" y="53"/>
                      </a:cubicBezTo>
                      <a:cubicBezTo>
                        <a:pt x="15" y="53"/>
                        <a:pt x="14" y="53"/>
                        <a:pt x="14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13" y="55"/>
                        <a:pt x="12" y="55"/>
                        <a:pt x="11" y="56"/>
                      </a:cubicBezTo>
                      <a:cubicBezTo>
                        <a:pt x="10" y="57"/>
                        <a:pt x="10" y="58"/>
                        <a:pt x="9" y="59"/>
                      </a:cubicBezTo>
                      <a:cubicBezTo>
                        <a:pt x="8" y="60"/>
                        <a:pt x="7" y="60"/>
                        <a:pt x="7" y="61"/>
                      </a:cubicBezTo>
                      <a:cubicBezTo>
                        <a:pt x="7" y="62"/>
                        <a:pt x="7" y="63"/>
                        <a:pt x="7" y="64"/>
                      </a:cubicBezTo>
                      <a:cubicBezTo>
                        <a:pt x="6" y="65"/>
                        <a:pt x="5" y="67"/>
                        <a:pt x="5" y="69"/>
                      </a:cubicBezTo>
                      <a:cubicBezTo>
                        <a:pt x="5" y="69"/>
                        <a:pt x="5" y="70"/>
                        <a:pt x="5" y="71"/>
                      </a:cubicBezTo>
                      <a:cubicBezTo>
                        <a:pt x="5" y="72"/>
                        <a:pt x="5" y="73"/>
                        <a:pt x="4" y="74"/>
                      </a:cubicBezTo>
                      <a:cubicBezTo>
                        <a:pt x="3" y="75"/>
                        <a:pt x="3" y="75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1" name="Freeform 291"/>
                <p:cNvSpPr>
                  <a:spLocks/>
                </p:cNvSpPr>
                <p:nvPr/>
              </p:nvSpPr>
              <p:spPr bwMode="auto">
                <a:xfrm>
                  <a:off x="4841815" y="5197085"/>
                  <a:ext cx="138802" cy="127425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36" y="0"/>
                    </a:cxn>
                    <a:cxn ang="0">
                      <a:pos x="32" y="1"/>
                    </a:cxn>
                    <a:cxn ang="0">
                      <a:pos x="29" y="2"/>
                    </a:cxn>
                    <a:cxn ang="0">
                      <a:pos x="27" y="7"/>
                    </a:cxn>
                    <a:cxn ang="0">
                      <a:pos x="26" y="9"/>
                    </a:cxn>
                    <a:cxn ang="0">
                      <a:pos x="23" y="10"/>
                    </a:cxn>
                    <a:cxn ang="0">
                      <a:pos x="21" y="11"/>
                    </a:cxn>
                    <a:cxn ang="0">
                      <a:pos x="19" y="13"/>
                    </a:cxn>
                    <a:cxn ang="0">
                      <a:pos x="16" y="18"/>
                    </a:cxn>
                    <a:cxn ang="0">
                      <a:pos x="13" y="19"/>
                    </a:cxn>
                    <a:cxn ang="0">
                      <a:pos x="9" y="20"/>
                    </a:cxn>
                    <a:cxn ang="0">
                      <a:pos x="4" y="19"/>
                    </a:cxn>
                    <a:cxn ang="0">
                      <a:pos x="2" y="18"/>
                    </a:cxn>
                    <a:cxn ang="0">
                      <a:pos x="0" y="18"/>
                    </a:cxn>
                    <a:cxn ang="0">
                      <a:pos x="1" y="21"/>
                    </a:cxn>
                    <a:cxn ang="0">
                      <a:pos x="2" y="22"/>
                    </a:cxn>
                    <a:cxn ang="0">
                      <a:pos x="3" y="24"/>
                    </a:cxn>
                    <a:cxn ang="0">
                      <a:pos x="5" y="27"/>
                    </a:cxn>
                    <a:cxn ang="0">
                      <a:pos x="6" y="30"/>
                    </a:cxn>
                    <a:cxn ang="0">
                      <a:pos x="7" y="32"/>
                    </a:cxn>
                    <a:cxn ang="0">
                      <a:pos x="10" y="35"/>
                    </a:cxn>
                    <a:cxn ang="0">
                      <a:pos x="12" y="36"/>
                    </a:cxn>
                    <a:cxn ang="0">
                      <a:pos x="16" y="39"/>
                    </a:cxn>
                    <a:cxn ang="0">
                      <a:pos x="17" y="40"/>
                    </a:cxn>
                    <a:cxn ang="0">
                      <a:pos x="18" y="44"/>
                    </a:cxn>
                    <a:cxn ang="0">
                      <a:pos x="20" y="48"/>
                    </a:cxn>
                    <a:cxn ang="0">
                      <a:pos x="24" y="50"/>
                    </a:cxn>
                    <a:cxn ang="0">
                      <a:pos x="26" y="51"/>
                    </a:cxn>
                    <a:cxn ang="0">
                      <a:pos x="27" y="51"/>
                    </a:cxn>
                    <a:cxn ang="0">
                      <a:pos x="29" y="52"/>
                    </a:cxn>
                    <a:cxn ang="0">
                      <a:pos x="30" y="53"/>
                    </a:cxn>
                    <a:cxn ang="0">
                      <a:pos x="34" y="55"/>
                    </a:cxn>
                    <a:cxn ang="0">
                      <a:pos x="36" y="55"/>
                    </a:cxn>
                    <a:cxn ang="0">
                      <a:pos x="38" y="56"/>
                    </a:cxn>
                    <a:cxn ang="0">
                      <a:pos x="41" y="57"/>
                    </a:cxn>
                    <a:cxn ang="0">
                      <a:pos x="44" y="57"/>
                    </a:cxn>
                    <a:cxn ang="0">
                      <a:pos x="47" y="57"/>
                    </a:cxn>
                    <a:cxn ang="0">
                      <a:pos x="48" y="56"/>
                    </a:cxn>
                    <a:cxn ang="0">
                      <a:pos x="51" y="54"/>
                    </a:cxn>
                    <a:cxn ang="0">
                      <a:pos x="54" y="51"/>
                    </a:cxn>
                    <a:cxn ang="0">
                      <a:pos x="57" y="48"/>
                    </a:cxn>
                    <a:cxn ang="0">
                      <a:pos x="57" y="46"/>
                    </a:cxn>
                    <a:cxn ang="0">
                      <a:pos x="58" y="41"/>
                    </a:cxn>
                    <a:cxn ang="0">
                      <a:pos x="60" y="39"/>
                    </a:cxn>
                    <a:cxn ang="0">
                      <a:pos x="61" y="36"/>
                    </a:cxn>
                    <a:cxn ang="0">
                      <a:pos x="59" y="31"/>
                    </a:cxn>
                    <a:cxn ang="0">
                      <a:pos x="59" y="27"/>
                    </a:cxn>
                    <a:cxn ang="0">
                      <a:pos x="61" y="23"/>
                    </a:cxn>
                    <a:cxn ang="0">
                      <a:pos x="60" y="17"/>
                    </a:cxn>
                    <a:cxn ang="0">
                      <a:pos x="61" y="13"/>
                    </a:cxn>
                    <a:cxn ang="0">
                      <a:pos x="61" y="10"/>
                    </a:cxn>
                    <a:cxn ang="0">
                      <a:pos x="59" y="9"/>
                    </a:cxn>
                    <a:cxn ang="0">
                      <a:pos x="55" y="8"/>
                    </a:cxn>
                    <a:cxn ang="0">
                      <a:pos x="50" y="6"/>
                    </a:cxn>
                    <a:cxn ang="0">
                      <a:pos x="43" y="3"/>
                    </a:cxn>
                    <a:cxn ang="0">
                      <a:pos x="41" y="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62" h="57">
                      <a:moveTo>
                        <a:pt x="40" y="0"/>
                      </a:move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8" y="0"/>
                        <a:pt x="37" y="0"/>
                        <a:pt x="36" y="0"/>
                      </a:cubicBezTo>
                      <a:cubicBezTo>
                        <a:pt x="35" y="0"/>
                        <a:pt x="34" y="0"/>
                        <a:pt x="34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2"/>
                        <a:pt x="31" y="1"/>
                        <a:pt x="31" y="1"/>
                      </a:cubicBezTo>
                      <a:cubicBezTo>
                        <a:pt x="30" y="2"/>
                        <a:pt x="30" y="2"/>
                        <a:pt x="29" y="2"/>
                      </a:cubicBezTo>
                      <a:cubicBezTo>
                        <a:pt x="29" y="2"/>
                        <a:pt x="29" y="4"/>
                        <a:pt x="28" y="4"/>
                      </a:cubicBezTo>
                      <a:cubicBezTo>
                        <a:pt x="28" y="5"/>
                        <a:pt x="27" y="6"/>
                        <a:pt x="27" y="7"/>
                      </a:cubicBezTo>
                      <a:cubicBezTo>
                        <a:pt x="27" y="7"/>
                        <a:pt x="27" y="7"/>
                        <a:pt x="27" y="8"/>
                      </a:cubicBezTo>
                      <a:cubicBezTo>
                        <a:pt x="27" y="8"/>
                        <a:pt x="26" y="9"/>
                        <a:pt x="26" y="9"/>
                      </a:cubicBezTo>
                      <a:cubicBezTo>
                        <a:pt x="25" y="9"/>
                        <a:pt x="25" y="8"/>
                        <a:pt x="24" y="9"/>
                      </a:cubicBezTo>
                      <a:cubicBezTo>
                        <a:pt x="24" y="9"/>
                        <a:pt x="24" y="10"/>
                        <a:pt x="23" y="10"/>
                      </a:cubicBezTo>
                      <a:cubicBezTo>
                        <a:pt x="23" y="10"/>
                        <a:pt x="22" y="10"/>
                        <a:pt x="22" y="10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0" y="11"/>
                      </a:cubicBezTo>
                      <a:cubicBezTo>
                        <a:pt x="19" y="11"/>
                        <a:pt x="19" y="12"/>
                        <a:pt x="19" y="13"/>
                      </a:cubicBezTo>
                      <a:cubicBezTo>
                        <a:pt x="18" y="14"/>
                        <a:pt x="18" y="14"/>
                        <a:pt x="17" y="15"/>
                      </a:cubicBezTo>
                      <a:cubicBezTo>
                        <a:pt x="17" y="16"/>
                        <a:pt x="17" y="17"/>
                        <a:pt x="16" y="18"/>
                      </a:cubicBezTo>
                      <a:cubicBezTo>
                        <a:pt x="16" y="18"/>
                        <a:pt x="15" y="18"/>
                        <a:pt x="14" y="19"/>
                      </a:cubicBezTo>
                      <a:cubicBezTo>
                        <a:pt x="14" y="19"/>
                        <a:pt x="14" y="19"/>
                        <a:pt x="13" y="19"/>
                      </a:cubicBezTo>
                      <a:cubicBezTo>
                        <a:pt x="13" y="19"/>
                        <a:pt x="12" y="20"/>
                        <a:pt x="12" y="20"/>
                      </a:cubicBezTo>
                      <a:cubicBezTo>
                        <a:pt x="12" y="20"/>
                        <a:pt x="10" y="20"/>
                        <a:pt x="9" y="20"/>
                      </a:cubicBezTo>
                      <a:cubicBezTo>
                        <a:pt x="9" y="19"/>
                        <a:pt x="8" y="18"/>
                        <a:pt x="7" y="19"/>
                      </a:cubicBezTo>
                      <a:cubicBezTo>
                        <a:pt x="6" y="19"/>
                        <a:pt x="5" y="21"/>
                        <a:pt x="4" y="19"/>
                      </a:cubicBezTo>
                      <a:cubicBezTo>
                        <a:pt x="4" y="19"/>
                        <a:pt x="3" y="19"/>
                        <a:pt x="2" y="19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2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3" y="24"/>
                      </a:cubicBezTo>
                      <a:cubicBezTo>
                        <a:pt x="3" y="24"/>
                        <a:pt x="3" y="24"/>
                        <a:pt x="3" y="25"/>
                      </a:cubicBezTo>
                      <a:cubicBezTo>
                        <a:pt x="4" y="25"/>
                        <a:pt x="4" y="26"/>
                        <a:pt x="5" y="27"/>
                      </a:cubicBezTo>
                      <a:cubicBezTo>
                        <a:pt x="5" y="28"/>
                        <a:pt x="5" y="28"/>
                        <a:pt x="6" y="29"/>
                      </a:cubicBezTo>
                      <a:cubicBezTo>
                        <a:pt x="6" y="29"/>
                        <a:pt x="6" y="30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6" y="32"/>
                        <a:pt x="7" y="32"/>
                      </a:cubicBezTo>
                      <a:cubicBezTo>
                        <a:pt x="7" y="33"/>
                        <a:pt x="8" y="33"/>
                        <a:pt x="8" y="34"/>
                      </a:cubicBezTo>
                      <a:cubicBezTo>
                        <a:pt x="9" y="34"/>
                        <a:pt x="10" y="34"/>
                        <a:pt x="10" y="35"/>
                      </a:cubicBezTo>
                      <a:cubicBezTo>
                        <a:pt x="10" y="35"/>
                        <a:pt x="10" y="36"/>
                        <a:pt x="11" y="36"/>
                      </a:cubicBezTo>
                      <a:cubicBezTo>
                        <a:pt x="11" y="36"/>
                        <a:pt x="12" y="36"/>
                        <a:pt x="12" y="36"/>
                      </a:cubicBezTo>
                      <a:cubicBezTo>
                        <a:pt x="13" y="37"/>
                        <a:pt x="14" y="37"/>
                        <a:pt x="15" y="38"/>
                      </a:cubicBezTo>
                      <a:cubicBezTo>
                        <a:pt x="16" y="38"/>
                        <a:pt x="16" y="38"/>
                        <a:pt x="16" y="39"/>
                      </a:cubicBezTo>
                      <a:cubicBezTo>
                        <a:pt x="16" y="39"/>
                        <a:pt x="17" y="39"/>
                        <a:pt x="17" y="39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7" y="42"/>
                        <a:pt x="18" y="43"/>
                        <a:pt x="18" y="44"/>
                      </a:cubicBezTo>
                      <a:cubicBezTo>
                        <a:pt x="18" y="45"/>
                        <a:pt x="18" y="45"/>
                        <a:pt x="19" y="46"/>
                      </a:cubicBezTo>
                      <a:cubicBezTo>
                        <a:pt x="19" y="47"/>
                        <a:pt x="20" y="47"/>
                        <a:pt x="20" y="48"/>
                      </a:cubicBezTo>
                      <a:cubicBezTo>
                        <a:pt x="21" y="49"/>
                        <a:pt x="22" y="49"/>
                        <a:pt x="23" y="49"/>
                      </a:cubicBezTo>
                      <a:cubicBezTo>
                        <a:pt x="23" y="49"/>
                        <a:pt x="23" y="50"/>
                        <a:pt x="24" y="50"/>
                      </a:cubicBezTo>
                      <a:cubicBezTo>
                        <a:pt x="24" y="50"/>
                        <a:pt x="25" y="50"/>
                        <a:pt x="25" y="50"/>
                      </a:cubicBezTo>
                      <a:cubicBezTo>
                        <a:pt x="25" y="50"/>
                        <a:pt x="25" y="50"/>
                        <a:pt x="2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6" y="51"/>
                        <a:pt x="27" y="51"/>
                        <a:pt x="27" y="51"/>
                      </a:cubicBezTo>
                      <a:cubicBezTo>
                        <a:pt x="27" y="52"/>
                        <a:pt x="27" y="52"/>
                        <a:pt x="28" y="52"/>
                      </a:cubicBezTo>
                      <a:cubicBezTo>
                        <a:pt x="28" y="52"/>
                        <a:pt x="29" y="52"/>
                        <a:pt x="29" y="52"/>
                      </a:cubicBezTo>
                      <a:cubicBezTo>
                        <a:pt x="29" y="52"/>
                        <a:pt x="29" y="52"/>
                        <a:pt x="29" y="53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31" y="54"/>
                        <a:pt x="31" y="54"/>
                        <a:pt x="32" y="55"/>
                      </a:cubicBezTo>
                      <a:cubicBezTo>
                        <a:pt x="33" y="55"/>
                        <a:pt x="33" y="55"/>
                        <a:pt x="34" y="55"/>
                      </a:cubicBezTo>
                      <a:cubicBezTo>
                        <a:pt x="34" y="55"/>
                        <a:pt x="35" y="55"/>
                        <a:pt x="35" y="55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6" y="55"/>
                        <a:pt x="36" y="55"/>
                        <a:pt x="36" y="55"/>
                      </a:cubicBezTo>
                      <a:cubicBezTo>
                        <a:pt x="37" y="55"/>
                        <a:pt x="37" y="55"/>
                        <a:pt x="38" y="56"/>
                      </a:cubicBezTo>
                      <a:cubicBezTo>
                        <a:pt x="38" y="56"/>
                        <a:pt x="38" y="56"/>
                        <a:pt x="39" y="56"/>
                      </a:cubicBezTo>
                      <a:cubicBezTo>
                        <a:pt x="39" y="57"/>
                        <a:pt x="40" y="57"/>
                        <a:pt x="41" y="57"/>
                      </a:cubicBezTo>
                      <a:cubicBezTo>
                        <a:pt x="41" y="57"/>
                        <a:pt x="42" y="57"/>
                        <a:pt x="42" y="57"/>
                      </a:cubicBezTo>
                      <a:cubicBezTo>
                        <a:pt x="43" y="57"/>
                        <a:pt x="43" y="57"/>
                        <a:pt x="44" y="57"/>
                      </a:cubicBezTo>
                      <a:cubicBezTo>
                        <a:pt x="44" y="57"/>
                        <a:pt x="45" y="57"/>
                        <a:pt x="45" y="57"/>
                      </a:cubicBezTo>
                      <a:cubicBezTo>
                        <a:pt x="46" y="57"/>
                        <a:pt x="46" y="57"/>
                        <a:pt x="47" y="57"/>
                      </a:cubicBezTo>
                      <a:cubicBezTo>
                        <a:pt x="47" y="57"/>
                        <a:pt x="47" y="57"/>
                        <a:pt x="47" y="57"/>
                      </a:cubicBezTo>
                      <a:cubicBezTo>
                        <a:pt x="47" y="57"/>
                        <a:pt x="47" y="57"/>
                        <a:pt x="48" y="56"/>
                      </a:cubicBezTo>
                      <a:cubicBezTo>
                        <a:pt x="49" y="56"/>
                        <a:pt x="50" y="55"/>
                        <a:pt x="50" y="54"/>
                      </a:cubicBezTo>
                      <a:cubicBezTo>
                        <a:pt x="50" y="54"/>
                        <a:pt x="50" y="54"/>
                        <a:pt x="51" y="54"/>
                      </a:cubicBezTo>
                      <a:cubicBezTo>
                        <a:pt x="51" y="53"/>
                        <a:pt x="52" y="53"/>
                        <a:pt x="52" y="53"/>
                      </a:cubicBezTo>
                      <a:cubicBezTo>
                        <a:pt x="53" y="52"/>
                        <a:pt x="53" y="52"/>
                        <a:pt x="54" y="51"/>
                      </a:cubicBezTo>
                      <a:cubicBezTo>
                        <a:pt x="55" y="51"/>
                        <a:pt x="55" y="50"/>
                        <a:pt x="55" y="49"/>
                      </a:cubicBezTo>
                      <a:cubicBezTo>
                        <a:pt x="56" y="49"/>
                        <a:pt x="56" y="48"/>
                        <a:pt x="57" y="48"/>
                      </a:cubicBezTo>
                      <a:cubicBezTo>
                        <a:pt x="57" y="47"/>
                        <a:pt x="58" y="48"/>
                        <a:pt x="58" y="47"/>
                      </a:cubicBezTo>
                      <a:cubicBezTo>
                        <a:pt x="58" y="46"/>
                        <a:pt x="57" y="46"/>
                        <a:pt x="57" y="46"/>
                      </a:cubicBezTo>
                      <a:cubicBezTo>
                        <a:pt x="56" y="45"/>
                        <a:pt x="56" y="43"/>
                        <a:pt x="57" y="42"/>
                      </a:cubicBezTo>
                      <a:cubicBezTo>
                        <a:pt x="57" y="41"/>
                        <a:pt x="58" y="42"/>
                        <a:pt x="58" y="41"/>
                      </a:cubicBezTo>
                      <a:cubicBezTo>
                        <a:pt x="58" y="41"/>
                        <a:pt x="58" y="40"/>
                        <a:pt x="59" y="40"/>
                      </a:cubicBezTo>
                      <a:cubicBezTo>
                        <a:pt x="59" y="39"/>
                        <a:pt x="59" y="39"/>
                        <a:pt x="60" y="39"/>
                      </a:cubicBezTo>
                      <a:cubicBezTo>
                        <a:pt x="60" y="39"/>
                        <a:pt x="60" y="39"/>
                        <a:pt x="60" y="38"/>
                      </a:cubicBezTo>
                      <a:cubicBezTo>
                        <a:pt x="61" y="38"/>
                        <a:pt x="61" y="37"/>
                        <a:pt x="61" y="36"/>
                      </a:cubicBezTo>
                      <a:cubicBezTo>
                        <a:pt x="61" y="35"/>
                        <a:pt x="60" y="34"/>
                        <a:pt x="60" y="34"/>
                      </a:cubicBezTo>
                      <a:cubicBezTo>
                        <a:pt x="60" y="33"/>
                        <a:pt x="60" y="32"/>
                        <a:pt x="59" y="31"/>
                      </a:cubicBezTo>
                      <a:cubicBezTo>
                        <a:pt x="59" y="30"/>
                        <a:pt x="59" y="29"/>
                        <a:pt x="59" y="28"/>
                      </a:cubicBezTo>
                      <a:cubicBezTo>
                        <a:pt x="59" y="28"/>
                        <a:pt x="59" y="27"/>
                        <a:pt x="59" y="27"/>
                      </a:cubicBezTo>
                      <a:cubicBezTo>
                        <a:pt x="60" y="26"/>
                        <a:pt x="60" y="26"/>
                        <a:pt x="60" y="25"/>
                      </a:cubicBezTo>
                      <a:cubicBezTo>
                        <a:pt x="61" y="25"/>
                        <a:pt x="61" y="24"/>
                        <a:pt x="61" y="23"/>
                      </a:cubicBezTo>
                      <a:cubicBezTo>
                        <a:pt x="60" y="21"/>
                        <a:pt x="61" y="20"/>
                        <a:pt x="61" y="19"/>
                      </a:cubicBezTo>
                      <a:cubicBezTo>
                        <a:pt x="60" y="18"/>
                        <a:pt x="60" y="18"/>
                        <a:pt x="60" y="17"/>
                      </a:cubicBezTo>
                      <a:cubicBezTo>
                        <a:pt x="60" y="16"/>
                        <a:pt x="61" y="16"/>
                        <a:pt x="61" y="15"/>
                      </a:cubicBezTo>
                      <a:cubicBezTo>
                        <a:pt x="61" y="14"/>
                        <a:pt x="61" y="13"/>
                        <a:pt x="61" y="13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11"/>
                        <a:pt x="62" y="11"/>
                        <a:pt x="61" y="10"/>
                      </a:cubicBezTo>
                      <a:cubicBezTo>
                        <a:pt x="61" y="10"/>
                        <a:pt x="60" y="10"/>
                        <a:pt x="60" y="9"/>
                      </a:cubicBezTo>
                      <a:cubicBezTo>
                        <a:pt x="60" y="9"/>
                        <a:pt x="60" y="9"/>
                        <a:pt x="59" y="9"/>
                      </a:cubicBezTo>
                      <a:cubicBezTo>
                        <a:pt x="59" y="8"/>
                        <a:pt x="58" y="8"/>
                        <a:pt x="58" y="8"/>
                      </a:cubicBezTo>
                      <a:cubicBezTo>
                        <a:pt x="57" y="8"/>
                        <a:pt x="56" y="8"/>
                        <a:pt x="55" y="8"/>
                      </a:cubicBezTo>
                      <a:cubicBezTo>
                        <a:pt x="55" y="8"/>
                        <a:pt x="54" y="7"/>
                        <a:pt x="54" y="7"/>
                      </a:cubicBezTo>
                      <a:cubicBezTo>
                        <a:pt x="53" y="7"/>
                        <a:pt x="51" y="6"/>
                        <a:pt x="50" y="6"/>
                      </a:cubicBezTo>
                      <a:cubicBezTo>
                        <a:pt x="49" y="5"/>
                        <a:pt x="49" y="4"/>
                        <a:pt x="47" y="4"/>
                      </a:cubicBezTo>
                      <a:cubicBezTo>
                        <a:pt x="46" y="3"/>
                        <a:pt x="43" y="3"/>
                        <a:pt x="43" y="3"/>
                      </a:cubicBezTo>
                      <a:cubicBezTo>
                        <a:pt x="42" y="3"/>
                        <a:pt x="41" y="4"/>
                        <a:pt x="41" y="3"/>
                      </a:cubicBezTo>
                      <a:cubicBezTo>
                        <a:pt x="41" y="3"/>
                        <a:pt x="41" y="2"/>
                        <a:pt x="41" y="2"/>
                      </a:cubicBezTo>
                      <a:cubicBezTo>
                        <a:pt x="41" y="2"/>
                        <a:pt x="40" y="1"/>
                        <a:pt x="40" y="1"/>
                      </a:cubicBezTo>
                      <a:cubicBezTo>
                        <a:pt x="40" y="1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2" name="Freeform 292"/>
                <p:cNvSpPr>
                  <a:spLocks noEditPoints="1"/>
                </p:cNvSpPr>
                <p:nvPr/>
              </p:nvSpPr>
              <p:spPr bwMode="auto">
                <a:xfrm>
                  <a:off x="4748522" y="5225529"/>
                  <a:ext cx="164970" cy="188862"/>
                </a:xfrm>
                <a:custGeom>
                  <a:avLst/>
                  <a:gdLst/>
                  <a:ahLst/>
                  <a:cxnLst>
                    <a:cxn ang="0">
                      <a:pos x="41" y="5"/>
                    </a:cxn>
                    <a:cxn ang="0">
                      <a:pos x="41" y="5"/>
                    </a:cxn>
                    <a:cxn ang="0">
                      <a:pos x="29" y="10"/>
                    </a:cxn>
                    <a:cxn ang="0">
                      <a:pos x="24" y="8"/>
                    </a:cxn>
                    <a:cxn ang="0">
                      <a:pos x="18" y="8"/>
                    </a:cxn>
                    <a:cxn ang="0">
                      <a:pos x="15" y="8"/>
                    </a:cxn>
                    <a:cxn ang="0">
                      <a:pos x="13" y="9"/>
                    </a:cxn>
                    <a:cxn ang="0">
                      <a:pos x="8" y="10"/>
                    </a:cxn>
                    <a:cxn ang="0">
                      <a:pos x="0" y="41"/>
                    </a:cxn>
                    <a:cxn ang="0">
                      <a:pos x="4" y="67"/>
                    </a:cxn>
                    <a:cxn ang="0">
                      <a:pos x="7" y="77"/>
                    </a:cxn>
                    <a:cxn ang="0">
                      <a:pos x="7" y="84"/>
                    </a:cxn>
                    <a:cxn ang="0">
                      <a:pos x="15" y="81"/>
                    </a:cxn>
                    <a:cxn ang="0">
                      <a:pos x="20" y="78"/>
                    </a:cxn>
                    <a:cxn ang="0">
                      <a:pos x="22" y="73"/>
                    </a:cxn>
                    <a:cxn ang="0">
                      <a:pos x="25" y="69"/>
                    </a:cxn>
                    <a:cxn ang="0">
                      <a:pos x="30" y="74"/>
                    </a:cxn>
                    <a:cxn ang="0">
                      <a:pos x="33" y="75"/>
                    </a:cxn>
                    <a:cxn ang="0">
                      <a:pos x="40" y="75"/>
                    </a:cxn>
                    <a:cxn ang="0">
                      <a:pos x="45" y="69"/>
                    </a:cxn>
                    <a:cxn ang="0">
                      <a:pos x="50" y="63"/>
                    </a:cxn>
                    <a:cxn ang="0">
                      <a:pos x="54" y="60"/>
                    </a:cxn>
                    <a:cxn ang="0">
                      <a:pos x="55" y="56"/>
                    </a:cxn>
                    <a:cxn ang="0">
                      <a:pos x="60" y="52"/>
                    </a:cxn>
                    <a:cxn ang="0">
                      <a:pos x="64" y="48"/>
                    </a:cxn>
                    <a:cxn ang="0">
                      <a:pos x="66" y="45"/>
                    </a:cxn>
                    <a:cxn ang="0">
                      <a:pos x="71" y="43"/>
                    </a:cxn>
                    <a:cxn ang="0">
                      <a:pos x="74" y="42"/>
                    </a:cxn>
                    <a:cxn ang="0">
                      <a:pos x="72" y="40"/>
                    </a:cxn>
                    <a:cxn ang="0">
                      <a:pos x="71" y="39"/>
                    </a:cxn>
                    <a:cxn ang="0">
                      <a:pos x="69" y="38"/>
                    </a:cxn>
                    <a:cxn ang="0">
                      <a:pos x="68" y="38"/>
                    </a:cxn>
                    <a:cxn ang="0">
                      <a:pos x="66" y="37"/>
                    </a:cxn>
                    <a:cxn ang="0">
                      <a:pos x="62" y="35"/>
                    </a:cxn>
                    <a:cxn ang="0">
                      <a:pos x="60" y="31"/>
                    </a:cxn>
                    <a:cxn ang="0">
                      <a:pos x="59" y="27"/>
                    </a:cxn>
                    <a:cxn ang="0">
                      <a:pos x="58" y="26"/>
                    </a:cxn>
                    <a:cxn ang="0">
                      <a:pos x="54" y="23"/>
                    </a:cxn>
                    <a:cxn ang="0">
                      <a:pos x="52" y="22"/>
                    </a:cxn>
                    <a:cxn ang="0">
                      <a:pos x="49" y="19"/>
                    </a:cxn>
                    <a:cxn ang="0">
                      <a:pos x="48" y="17"/>
                    </a:cxn>
                    <a:cxn ang="0">
                      <a:pos x="47" y="14"/>
                    </a:cxn>
                    <a:cxn ang="0">
                      <a:pos x="45" y="11"/>
                    </a:cxn>
                    <a:cxn ang="0">
                      <a:pos x="44" y="9"/>
                    </a:cxn>
                    <a:cxn ang="0">
                      <a:pos x="43" y="8"/>
                    </a:cxn>
                    <a:cxn ang="0">
                      <a:pos x="42" y="5"/>
                    </a:cxn>
                    <a:cxn ang="0">
                      <a:pos x="6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74" h="84">
                      <a:moveTo>
                        <a:pt x="42" y="5"/>
                      </a:moveTo>
                      <a:cubicBezTo>
                        <a:pt x="42" y="5"/>
                        <a:pt x="42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0" y="6"/>
                        <a:pt x="37" y="6"/>
                        <a:pt x="35" y="7"/>
                      </a:cubicBezTo>
                      <a:cubicBezTo>
                        <a:pt x="33" y="8"/>
                        <a:pt x="32" y="10"/>
                        <a:pt x="29" y="10"/>
                      </a:cubicBezTo>
                      <a:cubicBezTo>
                        <a:pt x="27" y="11"/>
                        <a:pt x="28" y="10"/>
                        <a:pt x="27" y="8"/>
                      </a:cubicBezTo>
                      <a:cubicBezTo>
                        <a:pt x="26" y="7"/>
                        <a:pt x="25" y="7"/>
                        <a:pt x="24" y="8"/>
                      </a:cubicBezTo>
                      <a:cubicBezTo>
                        <a:pt x="23" y="8"/>
                        <a:pt x="22" y="8"/>
                        <a:pt x="21" y="8"/>
                      </a:cubicBezTo>
                      <a:cubicBezTo>
                        <a:pt x="20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9"/>
                        <a:pt x="16" y="8"/>
                        <a:pt x="15" y="8"/>
                      </a:cubicBezTo>
                      <a:cubicBezTo>
                        <a:pt x="15" y="8"/>
                        <a:pt x="15" y="9"/>
                        <a:pt x="14" y="9"/>
                      </a:cubicBezTo>
                      <a:cubicBezTo>
                        <a:pt x="14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0" y="9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8" y="11"/>
                        <a:pt x="9" y="37"/>
                        <a:pt x="8" y="40"/>
                      </a:cubicBezTo>
                      <a:cubicBezTo>
                        <a:pt x="7" y="41"/>
                        <a:pt x="0" y="41"/>
                        <a:pt x="0" y="41"/>
                      </a:cubicBezTo>
                      <a:cubicBezTo>
                        <a:pt x="0" y="41"/>
                        <a:pt x="0" y="62"/>
                        <a:pt x="0" y="64"/>
                      </a:cubicBezTo>
                      <a:cubicBezTo>
                        <a:pt x="1" y="67"/>
                        <a:pt x="2" y="66"/>
                        <a:pt x="4" y="67"/>
                      </a:cubicBezTo>
                      <a:cubicBezTo>
                        <a:pt x="5" y="69"/>
                        <a:pt x="5" y="71"/>
                        <a:pt x="6" y="73"/>
                      </a:cubicBezTo>
                      <a:cubicBezTo>
                        <a:pt x="7" y="74"/>
                        <a:pt x="7" y="75"/>
                        <a:pt x="7" y="77"/>
                      </a:cubicBezTo>
                      <a:cubicBezTo>
                        <a:pt x="6" y="78"/>
                        <a:pt x="5" y="79"/>
                        <a:pt x="5" y="81"/>
                      </a:cubicBezTo>
                      <a:cubicBezTo>
                        <a:pt x="6" y="83"/>
                        <a:pt x="5" y="84"/>
                        <a:pt x="7" y="84"/>
                      </a:cubicBezTo>
                      <a:cubicBezTo>
                        <a:pt x="9" y="83"/>
                        <a:pt x="12" y="83"/>
                        <a:pt x="13" y="82"/>
                      </a:cubicBezTo>
                      <a:cubicBezTo>
                        <a:pt x="14" y="82"/>
                        <a:pt x="15" y="81"/>
                        <a:pt x="15" y="81"/>
                      </a:cubicBezTo>
                      <a:cubicBezTo>
                        <a:pt x="16" y="79"/>
                        <a:pt x="16" y="80"/>
                        <a:pt x="17" y="79"/>
                      </a:cubicBezTo>
                      <a:cubicBezTo>
                        <a:pt x="18" y="79"/>
                        <a:pt x="20" y="79"/>
                        <a:pt x="20" y="78"/>
                      </a:cubicBezTo>
                      <a:cubicBezTo>
                        <a:pt x="20" y="77"/>
                        <a:pt x="21" y="76"/>
                        <a:pt x="21" y="76"/>
                      </a:cubicBezTo>
                      <a:cubicBezTo>
                        <a:pt x="21" y="75"/>
                        <a:pt x="22" y="74"/>
                        <a:pt x="22" y="73"/>
                      </a:cubicBezTo>
                      <a:cubicBezTo>
                        <a:pt x="22" y="72"/>
                        <a:pt x="22" y="72"/>
                        <a:pt x="23" y="71"/>
                      </a:cubicBezTo>
                      <a:cubicBezTo>
                        <a:pt x="24" y="70"/>
                        <a:pt x="24" y="70"/>
                        <a:pt x="25" y="69"/>
                      </a:cubicBezTo>
                      <a:cubicBezTo>
                        <a:pt x="26" y="69"/>
                        <a:pt x="28" y="69"/>
                        <a:pt x="29" y="70"/>
                      </a:cubicBezTo>
                      <a:cubicBezTo>
                        <a:pt x="30" y="71"/>
                        <a:pt x="30" y="73"/>
                        <a:pt x="30" y="74"/>
                      </a:cubicBezTo>
                      <a:cubicBezTo>
                        <a:pt x="31" y="75"/>
                        <a:pt x="31" y="76"/>
                        <a:pt x="32" y="76"/>
                      </a:cubicBezTo>
                      <a:cubicBezTo>
                        <a:pt x="32" y="76"/>
                        <a:pt x="33" y="75"/>
                        <a:pt x="33" y="75"/>
                      </a:cubicBezTo>
                      <a:cubicBezTo>
                        <a:pt x="34" y="75"/>
                        <a:pt x="35" y="75"/>
                        <a:pt x="36" y="75"/>
                      </a:cubicBezTo>
                      <a:cubicBezTo>
                        <a:pt x="37" y="75"/>
                        <a:pt x="39" y="75"/>
                        <a:pt x="40" y="75"/>
                      </a:cubicBezTo>
                      <a:cubicBezTo>
                        <a:pt x="41" y="75"/>
                        <a:pt x="42" y="75"/>
                        <a:pt x="43" y="74"/>
                      </a:cubicBezTo>
                      <a:cubicBezTo>
                        <a:pt x="45" y="73"/>
                        <a:pt x="44" y="71"/>
                        <a:pt x="45" y="69"/>
                      </a:cubicBezTo>
                      <a:cubicBezTo>
                        <a:pt x="46" y="68"/>
                        <a:pt x="47" y="66"/>
                        <a:pt x="47" y="65"/>
                      </a:cubicBezTo>
                      <a:cubicBezTo>
                        <a:pt x="49" y="65"/>
                        <a:pt x="49" y="64"/>
                        <a:pt x="50" y="63"/>
                      </a:cubicBezTo>
                      <a:cubicBezTo>
                        <a:pt x="51" y="63"/>
                        <a:pt x="52" y="62"/>
                        <a:pt x="53" y="61"/>
                      </a:cubicBezTo>
                      <a:cubicBezTo>
                        <a:pt x="53" y="61"/>
                        <a:pt x="54" y="60"/>
                        <a:pt x="54" y="60"/>
                      </a:cubicBezTo>
                      <a:cubicBezTo>
                        <a:pt x="54" y="59"/>
                        <a:pt x="54" y="59"/>
                        <a:pt x="55" y="59"/>
                      </a:cubicBezTo>
                      <a:cubicBezTo>
                        <a:pt x="55" y="58"/>
                        <a:pt x="55" y="56"/>
                        <a:pt x="55" y="56"/>
                      </a:cubicBezTo>
                      <a:cubicBezTo>
                        <a:pt x="56" y="55"/>
                        <a:pt x="57" y="54"/>
                        <a:pt x="57" y="53"/>
                      </a:cubicBezTo>
                      <a:cubicBezTo>
                        <a:pt x="58" y="52"/>
                        <a:pt x="58" y="52"/>
                        <a:pt x="60" y="52"/>
                      </a:cubicBezTo>
                      <a:cubicBezTo>
                        <a:pt x="61" y="52"/>
                        <a:pt x="63" y="50"/>
                        <a:pt x="63" y="4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65" y="47"/>
                        <a:pt x="65" y="47"/>
                        <a:pt x="65" y="47"/>
                      </a:cubicBezTo>
                      <a:cubicBezTo>
                        <a:pt x="66" y="47"/>
                        <a:pt x="66" y="46"/>
                        <a:pt x="66" y="45"/>
                      </a:cubicBezTo>
                      <a:cubicBezTo>
                        <a:pt x="67" y="45"/>
                        <a:pt x="70" y="46"/>
                        <a:pt x="70" y="45"/>
                      </a:cubicBezTo>
                      <a:cubicBezTo>
                        <a:pt x="71" y="45"/>
                        <a:pt x="71" y="44"/>
                        <a:pt x="71" y="43"/>
                      </a:cubicBezTo>
                      <a:cubicBezTo>
                        <a:pt x="72" y="43"/>
                        <a:pt x="72" y="43"/>
                        <a:pt x="73" y="42"/>
                      </a:cubicBezTo>
                      <a:cubicBezTo>
                        <a:pt x="74" y="42"/>
                        <a:pt x="74" y="42"/>
                        <a:pt x="74" y="42"/>
                      </a:cubicBezTo>
                      <a:cubicBezTo>
                        <a:pt x="74" y="42"/>
                        <a:pt x="74" y="42"/>
                        <a:pt x="74" y="42"/>
                      </a:cubicBezTo>
                      <a:cubicBezTo>
                        <a:pt x="73" y="41"/>
                        <a:pt x="73" y="41"/>
                        <a:pt x="72" y="40"/>
                      </a:cubicBezTo>
                      <a:cubicBezTo>
                        <a:pt x="72" y="40"/>
                        <a:pt x="72" y="40"/>
                        <a:pt x="71" y="4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9"/>
                        <a:pt x="70" y="39"/>
                        <a:pt x="70" y="39"/>
                      </a:cubicBezTo>
                      <a:cubicBezTo>
                        <a:pt x="69" y="39"/>
                        <a:pt x="69" y="39"/>
                        <a:pt x="69" y="38"/>
                      </a:cubicBezTo>
                      <a:cubicBezTo>
                        <a:pt x="69" y="38"/>
                        <a:pt x="68" y="38"/>
                        <a:pt x="68" y="38"/>
                      </a:cubicBezTo>
                      <a:cubicBezTo>
                        <a:pt x="68" y="38"/>
                        <a:pt x="68" y="38"/>
                        <a:pt x="68" y="38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67" y="37"/>
                        <a:pt x="66" y="37"/>
                        <a:pt x="66" y="37"/>
                      </a:cubicBezTo>
                      <a:cubicBezTo>
                        <a:pt x="65" y="37"/>
                        <a:pt x="65" y="36"/>
                        <a:pt x="65" y="36"/>
                      </a:cubicBezTo>
                      <a:cubicBezTo>
                        <a:pt x="64" y="36"/>
                        <a:pt x="63" y="36"/>
                        <a:pt x="62" y="35"/>
                      </a:cubicBezTo>
                      <a:cubicBezTo>
                        <a:pt x="62" y="34"/>
                        <a:pt x="61" y="34"/>
                        <a:pt x="61" y="33"/>
                      </a:cubicBezTo>
                      <a:cubicBezTo>
                        <a:pt x="60" y="32"/>
                        <a:pt x="60" y="32"/>
                        <a:pt x="60" y="31"/>
                      </a:cubicBezTo>
                      <a:cubicBezTo>
                        <a:pt x="60" y="30"/>
                        <a:pt x="59" y="29"/>
                        <a:pt x="59" y="28"/>
                      </a:cubicBezTo>
                      <a:cubicBezTo>
                        <a:pt x="59" y="28"/>
                        <a:pt x="59" y="28"/>
                        <a:pt x="59" y="27"/>
                      </a:cubicBezTo>
                      <a:cubicBezTo>
                        <a:pt x="59" y="27"/>
                        <a:pt x="59" y="27"/>
                        <a:pt x="59" y="26"/>
                      </a:cubicBezTo>
                      <a:cubicBezTo>
                        <a:pt x="59" y="26"/>
                        <a:pt x="58" y="26"/>
                        <a:pt x="58" y="26"/>
                      </a:cubicBezTo>
                      <a:cubicBezTo>
                        <a:pt x="58" y="25"/>
                        <a:pt x="58" y="25"/>
                        <a:pt x="57" y="25"/>
                      </a:cubicBezTo>
                      <a:cubicBezTo>
                        <a:pt x="56" y="24"/>
                        <a:pt x="55" y="24"/>
                        <a:pt x="54" y="23"/>
                      </a:cubicBezTo>
                      <a:cubicBezTo>
                        <a:pt x="54" y="23"/>
                        <a:pt x="53" y="23"/>
                        <a:pt x="53" y="23"/>
                      </a:cubicBezTo>
                      <a:cubicBezTo>
                        <a:pt x="52" y="23"/>
                        <a:pt x="52" y="22"/>
                        <a:pt x="52" y="22"/>
                      </a:cubicBezTo>
                      <a:cubicBezTo>
                        <a:pt x="52" y="21"/>
                        <a:pt x="51" y="21"/>
                        <a:pt x="50" y="21"/>
                      </a:cubicBezTo>
                      <a:cubicBezTo>
                        <a:pt x="50" y="20"/>
                        <a:pt x="49" y="20"/>
                        <a:pt x="49" y="19"/>
                      </a:cubicBezTo>
                      <a:cubicBezTo>
                        <a:pt x="48" y="19"/>
                        <a:pt x="49" y="19"/>
                        <a:pt x="48" y="18"/>
                      </a:cubicBezTo>
                      <a:cubicBezTo>
                        <a:pt x="48" y="18"/>
                        <a:pt x="48" y="17"/>
                        <a:pt x="48" y="17"/>
                      </a:cubicBezTo>
                      <a:cubicBezTo>
                        <a:pt x="48" y="17"/>
                        <a:pt x="48" y="16"/>
                        <a:pt x="48" y="16"/>
                      </a:cubicBezTo>
                      <a:cubicBezTo>
                        <a:pt x="47" y="15"/>
                        <a:pt x="47" y="15"/>
                        <a:pt x="47" y="14"/>
                      </a:cubicBezTo>
                      <a:cubicBezTo>
                        <a:pt x="46" y="13"/>
                        <a:pt x="46" y="12"/>
                        <a:pt x="45" y="12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4" y="11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2" y="8"/>
                        <a:pt x="42" y="7"/>
                        <a:pt x="42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lose/>
                      <a:moveTo>
                        <a:pt x="60" y="0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0"/>
                        <a:pt x="60" y="0"/>
                        <a:pt x="60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3" name="Freeform 293"/>
                <p:cNvSpPr>
                  <a:spLocks/>
                </p:cNvSpPr>
                <p:nvPr/>
              </p:nvSpPr>
              <p:spPr bwMode="auto">
                <a:xfrm>
                  <a:off x="4602894" y="5220978"/>
                  <a:ext cx="236646" cy="233234"/>
                </a:xfrm>
                <a:custGeom>
                  <a:avLst/>
                  <a:gdLst/>
                  <a:ahLst/>
                  <a:cxnLst>
                    <a:cxn ang="0">
                      <a:pos x="106" y="7"/>
                    </a:cxn>
                    <a:cxn ang="0">
                      <a:pos x="103" y="5"/>
                    </a:cxn>
                    <a:cxn ang="0">
                      <a:pos x="96" y="5"/>
                    </a:cxn>
                    <a:cxn ang="0">
                      <a:pos x="93" y="5"/>
                    </a:cxn>
                    <a:cxn ang="0">
                      <a:pos x="92" y="5"/>
                    </a:cxn>
                    <a:cxn ang="0">
                      <a:pos x="74" y="8"/>
                    </a:cxn>
                    <a:cxn ang="0">
                      <a:pos x="65" y="8"/>
                    </a:cxn>
                    <a:cxn ang="0">
                      <a:pos x="62" y="7"/>
                    </a:cxn>
                    <a:cxn ang="0">
                      <a:pos x="55" y="6"/>
                    </a:cxn>
                    <a:cxn ang="0">
                      <a:pos x="17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2" y="13"/>
                    </a:cxn>
                    <a:cxn ang="0">
                      <a:pos x="6" y="18"/>
                    </a:cxn>
                    <a:cxn ang="0">
                      <a:pos x="7" y="20"/>
                    </a:cxn>
                    <a:cxn ang="0">
                      <a:pos x="8" y="23"/>
                    </a:cxn>
                    <a:cxn ang="0">
                      <a:pos x="16" y="37"/>
                    </a:cxn>
                    <a:cxn ang="0">
                      <a:pos x="21" y="48"/>
                    </a:cxn>
                    <a:cxn ang="0">
                      <a:pos x="21" y="58"/>
                    </a:cxn>
                    <a:cxn ang="0">
                      <a:pos x="23" y="66"/>
                    </a:cxn>
                    <a:cxn ang="0">
                      <a:pos x="23" y="73"/>
                    </a:cxn>
                    <a:cxn ang="0">
                      <a:pos x="25" y="78"/>
                    </a:cxn>
                    <a:cxn ang="0">
                      <a:pos x="26" y="82"/>
                    </a:cxn>
                    <a:cxn ang="0">
                      <a:pos x="27" y="87"/>
                    </a:cxn>
                    <a:cxn ang="0">
                      <a:pos x="30" y="92"/>
                    </a:cxn>
                    <a:cxn ang="0">
                      <a:pos x="32" y="94"/>
                    </a:cxn>
                    <a:cxn ang="0">
                      <a:pos x="37" y="101"/>
                    </a:cxn>
                    <a:cxn ang="0">
                      <a:pos x="40" y="97"/>
                    </a:cxn>
                    <a:cxn ang="0">
                      <a:pos x="43" y="98"/>
                    </a:cxn>
                    <a:cxn ang="0">
                      <a:pos x="44" y="100"/>
                    </a:cxn>
                    <a:cxn ang="0">
                      <a:pos x="48" y="102"/>
                    </a:cxn>
                    <a:cxn ang="0">
                      <a:pos x="51" y="103"/>
                    </a:cxn>
                    <a:cxn ang="0">
                      <a:pos x="60" y="101"/>
                    </a:cxn>
                    <a:cxn ang="0">
                      <a:pos x="65" y="66"/>
                    </a:cxn>
                    <a:cxn ang="0">
                      <a:pos x="73" y="42"/>
                    </a:cxn>
                    <a:cxn ang="0">
                      <a:pos x="75" y="11"/>
                    </a:cxn>
                    <a:cxn ang="0">
                      <a:pos x="79" y="11"/>
                    </a:cxn>
                    <a:cxn ang="0">
                      <a:pos x="82" y="11"/>
                    </a:cxn>
                    <a:cxn ang="0">
                      <a:pos x="86" y="10"/>
                    </a:cxn>
                    <a:cxn ang="0">
                      <a:pos x="92" y="10"/>
                    </a:cxn>
                    <a:cxn ang="0">
                      <a:pos x="100" y="9"/>
                    </a:cxn>
                  </a:cxnLst>
                  <a:rect l="0" t="0" r="r" b="b"/>
                  <a:pathLst>
                    <a:path w="106" h="104">
                      <a:moveTo>
                        <a:pt x="106" y="7"/>
                      </a:moveTo>
                      <a:cubicBezTo>
                        <a:pt x="106" y="7"/>
                        <a:pt x="106" y="7"/>
                        <a:pt x="106" y="7"/>
                      </a:cubicBezTo>
                      <a:cubicBezTo>
                        <a:pt x="106" y="6"/>
                        <a:pt x="105" y="6"/>
                        <a:pt x="105" y="6"/>
                      </a:cubicBezTo>
                      <a:cubicBezTo>
                        <a:pt x="104" y="5"/>
                        <a:pt x="104" y="5"/>
                        <a:pt x="103" y="5"/>
                      </a:cubicBezTo>
                      <a:cubicBezTo>
                        <a:pt x="103" y="5"/>
                        <a:pt x="99" y="5"/>
                        <a:pt x="100" y="5"/>
                      </a:cubicBezTo>
                      <a:cubicBezTo>
                        <a:pt x="99" y="5"/>
                        <a:pt x="97" y="4"/>
                        <a:pt x="96" y="5"/>
                      </a:cubicBezTo>
                      <a:cubicBezTo>
                        <a:pt x="96" y="5"/>
                        <a:pt x="95" y="5"/>
                        <a:pt x="94" y="5"/>
                      </a:cubicBezTo>
                      <a:cubicBezTo>
                        <a:pt x="94" y="5"/>
                        <a:pt x="93" y="5"/>
                        <a:pt x="93" y="5"/>
                      </a:cubicBezTo>
                      <a:cubicBezTo>
                        <a:pt x="93" y="5"/>
                        <a:pt x="92" y="5"/>
                        <a:pt x="92" y="5"/>
                      </a:cubicBezTo>
                      <a:cubicBezTo>
                        <a:pt x="92" y="5"/>
                        <a:pt x="92" y="5"/>
                        <a:pt x="92" y="5"/>
                      </a:cubicBezTo>
                      <a:cubicBezTo>
                        <a:pt x="92" y="6"/>
                        <a:pt x="79" y="8"/>
                        <a:pt x="78" y="8"/>
                      </a:cubicBezTo>
                      <a:cubicBezTo>
                        <a:pt x="76" y="8"/>
                        <a:pt x="75" y="8"/>
                        <a:pt x="74" y="8"/>
                      </a:cubicBezTo>
                      <a:cubicBezTo>
                        <a:pt x="73" y="9"/>
                        <a:pt x="72" y="9"/>
                        <a:pt x="71" y="9"/>
                      </a:cubicBezTo>
                      <a:cubicBezTo>
                        <a:pt x="69" y="9"/>
                        <a:pt x="67" y="8"/>
                        <a:pt x="65" y="8"/>
                      </a:cubicBezTo>
                      <a:cubicBezTo>
                        <a:pt x="65" y="7"/>
                        <a:pt x="64" y="7"/>
                        <a:pt x="64" y="7"/>
                      </a:cubicBezTo>
                      <a:cubicBezTo>
                        <a:pt x="63" y="7"/>
                        <a:pt x="63" y="7"/>
                        <a:pt x="62" y="7"/>
                      </a:cubicBezTo>
                      <a:cubicBezTo>
                        <a:pt x="61" y="8"/>
                        <a:pt x="59" y="8"/>
                        <a:pt x="57" y="8"/>
                      </a:cubicBezTo>
                      <a:cubicBezTo>
                        <a:pt x="56" y="8"/>
                        <a:pt x="55" y="7"/>
                        <a:pt x="55" y="6"/>
                      </a:cubicBezTo>
                      <a:cubicBezTo>
                        <a:pt x="54" y="6"/>
                        <a:pt x="54" y="4"/>
                        <a:pt x="53" y="4"/>
                      </a:cubicBezTo>
                      <a:cubicBezTo>
                        <a:pt x="53" y="4"/>
                        <a:pt x="18" y="4"/>
                        <a:pt x="17" y="4"/>
                      </a:cubicBezTo>
                      <a:cubicBezTo>
                        <a:pt x="16" y="4"/>
                        <a:pt x="16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9" y="0"/>
                        <a:pt x="8" y="1"/>
                      </a:cubicBezTo>
                      <a:cubicBezTo>
                        <a:pt x="8" y="1"/>
                        <a:pt x="8" y="2"/>
                        <a:pt x="8" y="2"/>
                      </a:cubicBezTo>
                      <a:cubicBezTo>
                        <a:pt x="8" y="2"/>
                        <a:pt x="7" y="2"/>
                        <a:pt x="7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3"/>
                        <a:pt x="5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5"/>
                        <a:pt x="0" y="7"/>
                        <a:pt x="0" y="10"/>
                      </a:cubicBezTo>
                      <a:cubicBezTo>
                        <a:pt x="0" y="11"/>
                        <a:pt x="1" y="12"/>
                        <a:pt x="2" y="13"/>
                      </a:cubicBezTo>
                      <a:cubicBezTo>
                        <a:pt x="2" y="14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6" y="18"/>
                      </a:cubicBezTo>
                      <a:cubicBezTo>
                        <a:pt x="6" y="18"/>
                        <a:pt x="6" y="19"/>
                        <a:pt x="6" y="19"/>
                      </a:cubicBezTo>
                      <a:cubicBezTo>
                        <a:pt x="7" y="19"/>
                        <a:pt x="7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8" y="22"/>
                        <a:pt x="8" y="22"/>
                        <a:pt x="8" y="23"/>
                      </a:cubicBezTo>
                      <a:cubicBezTo>
                        <a:pt x="9" y="24"/>
                        <a:pt x="10" y="26"/>
                        <a:pt x="10" y="28"/>
                      </a:cubicBezTo>
                      <a:cubicBezTo>
                        <a:pt x="12" y="31"/>
                        <a:pt x="14" y="34"/>
                        <a:pt x="16" y="37"/>
                      </a:cubicBezTo>
                      <a:cubicBezTo>
                        <a:pt x="17" y="39"/>
                        <a:pt x="17" y="41"/>
                        <a:pt x="18" y="42"/>
                      </a:cubicBezTo>
                      <a:cubicBezTo>
                        <a:pt x="19" y="44"/>
                        <a:pt x="21" y="46"/>
                        <a:pt x="21" y="48"/>
                      </a:cubicBezTo>
                      <a:cubicBezTo>
                        <a:pt x="21" y="49"/>
                        <a:pt x="21" y="51"/>
                        <a:pt x="21" y="52"/>
                      </a:cubicBezTo>
                      <a:cubicBezTo>
                        <a:pt x="21" y="54"/>
                        <a:pt x="21" y="56"/>
                        <a:pt x="21" y="58"/>
                      </a:cubicBezTo>
                      <a:cubicBezTo>
                        <a:pt x="21" y="60"/>
                        <a:pt x="21" y="62"/>
                        <a:pt x="21" y="64"/>
                      </a:cubicBezTo>
                      <a:cubicBezTo>
                        <a:pt x="21" y="65"/>
                        <a:pt x="22" y="65"/>
                        <a:pt x="23" y="66"/>
                      </a:cubicBezTo>
                      <a:cubicBezTo>
                        <a:pt x="24" y="68"/>
                        <a:pt x="24" y="69"/>
                        <a:pt x="23" y="70"/>
                      </a:cubicBezTo>
                      <a:cubicBezTo>
                        <a:pt x="23" y="71"/>
                        <a:pt x="23" y="72"/>
                        <a:pt x="23" y="73"/>
                      </a:cubicBezTo>
                      <a:cubicBezTo>
                        <a:pt x="24" y="74"/>
                        <a:pt x="24" y="74"/>
                        <a:pt x="25" y="75"/>
                      </a:cubicBezTo>
                      <a:cubicBezTo>
                        <a:pt x="25" y="76"/>
                        <a:pt x="25" y="77"/>
                        <a:pt x="25" y="78"/>
                      </a:cubicBezTo>
                      <a:cubicBezTo>
                        <a:pt x="25" y="78"/>
                        <a:pt x="24" y="79"/>
                        <a:pt x="25" y="80"/>
                      </a:cubicBezTo>
                      <a:cubicBezTo>
                        <a:pt x="25" y="81"/>
                        <a:pt x="26" y="82"/>
                        <a:pt x="26" y="82"/>
                      </a:cubicBezTo>
                      <a:cubicBezTo>
                        <a:pt x="26" y="83"/>
                        <a:pt x="26" y="84"/>
                        <a:pt x="27" y="85"/>
                      </a:cubicBezTo>
                      <a:cubicBezTo>
                        <a:pt x="27" y="86"/>
                        <a:pt x="27" y="86"/>
                        <a:pt x="27" y="87"/>
                      </a:cubicBezTo>
                      <a:cubicBezTo>
                        <a:pt x="27" y="89"/>
                        <a:pt x="27" y="89"/>
                        <a:pt x="28" y="90"/>
                      </a:cubicBezTo>
                      <a:cubicBezTo>
                        <a:pt x="28" y="91"/>
                        <a:pt x="29" y="92"/>
                        <a:pt x="30" y="92"/>
                      </a:cubicBezTo>
                      <a:cubicBezTo>
                        <a:pt x="30" y="92"/>
                        <a:pt x="31" y="92"/>
                        <a:pt x="31" y="92"/>
                      </a:cubicBezTo>
                      <a:cubicBezTo>
                        <a:pt x="31" y="93"/>
                        <a:pt x="31" y="94"/>
                        <a:pt x="32" y="94"/>
                      </a:cubicBezTo>
                      <a:cubicBezTo>
                        <a:pt x="33" y="95"/>
                        <a:pt x="34" y="97"/>
                        <a:pt x="34" y="98"/>
                      </a:cubicBezTo>
                      <a:cubicBezTo>
                        <a:pt x="35" y="100"/>
                        <a:pt x="35" y="102"/>
                        <a:pt x="37" y="101"/>
                      </a:cubicBezTo>
                      <a:cubicBezTo>
                        <a:pt x="39" y="101"/>
                        <a:pt x="39" y="101"/>
                        <a:pt x="40" y="100"/>
                      </a:cubicBezTo>
                      <a:cubicBezTo>
                        <a:pt x="40" y="98"/>
                        <a:pt x="39" y="98"/>
                        <a:pt x="40" y="97"/>
                      </a:cubicBezTo>
                      <a:cubicBezTo>
                        <a:pt x="40" y="96"/>
                        <a:pt x="41" y="96"/>
                        <a:pt x="42" y="96"/>
                      </a:cubicBezTo>
                      <a:cubicBezTo>
                        <a:pt x="44" y="96"/>
                        <a:pt x="43" y="97"/>
                        <a:pt x="43" y="98"/>
                      </a:cubicBezTo>
                      <a:cubicBezTo>
                        <a:pt x="44" y="98"/>
                        <a:pt x="44" y="98"/>
                        <a:pt x="44" y="99"/>
                      </a:cubicBezTo>
                      <a:cubicBezTo>
                        <a:pt x="44" y="99"/>
                        <a:pt x="44" y="100"/>
                        <a:pt x="44" y="100"/>
                      </a:cubicBezTo>
                      <a:cubicBezTo>
                        <a:pt x="45" y="101"/>
                        <a:pt x="45" y="101"/>
                        <a:pt x="46" y="102"/>
                      </a:cubicBezTo>
                      <a:cubicBezTo>
                        <a:pt x="46" y="102"/>
                        <a:pt x="48" y="101"/>
                        <a:pt x="48" y="102"/>
                      </a:cubicBezTo>
                      <a:cubicBezTo>
                        <a:pt x="49" y="102"/>
                        <a:pt x="48" y="104"/>
                        <a:pt x="49" y="103"/>
                      </a:cubicBezTo>
                      <a:cubicBezTo>
                        <a:pt x="50" y="103"/>
                        <a:pt x="51" y="103"/>
                        <a:pt x="51" y="103"/>
                      </a:cubicBezTo>
                      <a:cubicBezTo>
                        <a:pt x="53" y="103"/>
                        <a:pt x="55" y="103"/>
                        <a:pt x="57" y="103"/>
                      </a:cubicBezTo>
                      <a:cubicBezTo>
                        <a:pt x="60" y="103"/>
                        <a:pt x="59" y="102"/>
                        <a:pt x="60" y="101"/>
                      </a:cubicBezTo>
                      <a:cubicBezTo>
                        <a:pt x="62" y="100"/>
                        <a:pt x="64" y="99"/>
                        <a:pt x="65" y="99"/>
                      </a:cubicBezTo>
                      <a:cubicBezTo>
                        <a:pt x="66" y="98"/>
                        <a:pt x="65" y="67"/>
                        <a:pt x="65" y="66"/>
                      </a:cubicBezTo>
                      <a:cubicBezTo>
                        <a:pt x="65" y="64"/>
                        <a:pt x="65" y="43"/>
                        <a:pt x="65" y="43"/>
                      </a:cubicBezTo>
                      <a:cubicBezTo>
                        <a:pt x="65" y="43"/>
                        <a:pt x="72" y="43"/>
                        <a:pt x="73" y="42"/>
                      </a:cubicBezTo>
                      <a:cubicBezTo>
                        <a:pt x="74" y="39"/>
                        <a:pt x="73" y="13"/>
                        <a:pt x="73" y="12"/>
                      </a:cubicBezTo>
                      <a:cubicBezTo>
                        <a:pt x="73" y="11"/>
                        <a:pt x="74" y="12"/>
                        <a:pt x="75" y="11"/>
                      </a:cubicBezTo>
                      <a:cubicBezTo>
                        <a:pt x="76" y="11"/>
                        <a:pt x="77" y="11"/>
                        <a:pt x="78" y="11"/>
                      </a:cubicBezTo>
                      <a:cubicBezTo>
                        <a:pt x="78" y="11"/>
                        <a:pt x="79" y="11"/>
                        <a:pt x="79" y="11"/>
                      </a:cubicBezTo>
                      <a:cubicBezTo>
                        <a:pt x="80" y="11"/>
                        <a:pt x="80" y="10"/>
                        <a:pt x="80" y="10"/>
                      </a:cubicBezTo>
                      <a:cubicBezTo>
                        <a:pt x="81" y="10"/>
                        <a:pt x="81" y="11"/>
                        <a:pt x="82" y="11"/>
                      </a:cubicBezTo>
                      <a:cubicBezTo>
                        <a:pt x="83" y="11"/>
                        <a:pt x="83" y="11"/>
                        <a:pt x="83" y="10"/>
                      </a:cubicBezTo>
                      <a:cubicBezTo>
                        <a:pt x="84" y="10"/>
                        <a:pt x="85" y="10"/>
                        <a:pt x="86" y="10"/>
                      </a:cubicBezTo>
                      <a:cubicBezTo>
                        <a:pt x="87" y="10"/>
                        <a:pt x="88" y="10"/>
                        <a:pt x="89" y="10"/>
                      </a:cubicBezTo>
                      <a:cubicBezTo>
                        <a:pt x="90" y="9"/>
                        <a:pt x="91" y="9"/>
                        <a:pt x="92" y="10"/>
                      </a:cubicBezTo>
                      <a:cubicBezTo>
                        <a:pt x="93" y="12"/>
                        <a:pt x="92" y="13"/>
                        <a:pt x="94" y="12"/>
                      </a:cubicBezTo>
                      <a:cubicBezTo>
                        <a:pt x="97" y="12"/>
                        <a:pt x="98" y="10"/>
                        <a:pt x="100" y="9"/>
                      </a:cubicBezTo>
                      <a:cubicBezTo>
                        <a:pt x="102" y="8"/>
                        <a:pt x="105" y="8"/>
                        <a:pt x="106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4" name="Line 294"/>
                <p:cNvSpPr>
                  <a:spLocks noChangeShapeType="1"/>
                </p:cNvSpPr>
                <p:nvPr/>
              </p:nvSpPr>
              <p:spPr bwMode="auto">
                <a:xfrm>
                  <a:off x="4855468" y="5382535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5" name="Line 295"/>
                <p:cNvSpPr>
                  <a:spLocks noChangeShapeType="1"/>
                </p:cNvSpPr>
                <p:nvPr/>
              </p:nvSpPr>
              <p:spPr bwMode="auto">
                <a:xfrm>
                  <a:off x="4855468" y="5382535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6" name="Freeform 296"/>
                <p:cNvSpPr>
                  <a:spLocks/>
                </p:cNvSpPr>
                <p:nvPr/>
              </p:nvSpPr>
              <p:spPr bwMode="auto">
                <a:xfrm>
                  <a:off x="5160378" y="5139062"/>
                  <a:ext cx="127425" cy="248024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3" y="5"/>
                    </a:cxn>
                    <a:cxn ang="0">
                      <a:pos x="54" y="8"/>
                    </a:cxn>
                    <a:cxn ang="0">
                      <a:pos x="56" y="14"/>
                    </a:cxn>
                    <a:cxn ang="0">
                      <a:pos x="57" y="27"/>
                    </a:cxn>
                    <a:cxn ang="0">
                      <a:pos x="53" y="26"/>
                    </a:cxn>
                    <a:cxn ang="0">
                      <a:pos x="50" y="27"/>
                    </a:cxn>
                    <a:cxn ang="0">
                      <a:pos x="51" y="32"/>
                    </a:cxn>
                    <a:cxn ang="0">
                      <a:pos x="49" y="39"/>
                    </a:cxn>
                    <a:cxn ang="0">
                      <a:pos x="48" y="42"/>
                    </a:cxn>
                    <a:cxn ang="0">
                      <a:pos x="47" y="51"/>
                    </a:cxn>
                    <a:cxn ang="0">
                      <a:pos x="45" y="60"/>
                    </a:cxn>
                    <a:cxn ang="0">
                      <a:pos x="43" y="64"/>
                    </a:cxn>
                    <a:cxn ang="0">
                      <a:pos x="42" y="66"/>
                    </a:cxn>
                    <a:cxn ang="0">
                      <a:pos x="40" y="71"/>
                    </a:cxn>
                    <a:cxn ang="0">
                      <a:pos x="37" y="82"/>
                    </a:cxn>
                    <a:cxn ang="0">
                      <a:pos x="35" y="94"/>
                    </a:cxn>
                    <a:cxn ang="0">
                      <a:pos x="32" y="103"/>
                    </a:cxn>
                    <a:cxn ang="0">
                      <a:pos x="26" y="106"/>
                    </a:cxn>
                    <a:cxn ang="0">
                      <a:pos x="20" y="108"/>
                    </a:cxn>
                    <a:cxn ang="0">
                      <a:pos x="15" y="110"/>
                    </a:cxn>
                    <a:cxn ang="0">
                      <a:pos x="9" y="107"/>
                    </a:cxn>
                    <a:cxn ang="0">
                      <a:pos x="6" y="104"/>
                    </a:cxn>
                    <a:cxn ang="0">
                      <a:pos x="3" y="98"/>
                    </a:cxn>
                    <a:cxn ang="0">
                      <a:pos x="4" y="92"/>
                    </a:cxn>
                    <a:cxn ang="0">
                      <a:pos x="3" y="88"/>
                    </a:cxn>
                    <a:cxn ang="0">
                      <a:pos x="1" y="85"/>
                    </a:cxn>
                    <a:cxn ang="0">
                      <a:pos x="0" y="82"/>
                    </a:cxn>
                    <a:cxn ang="0">
                      <a:pos x="1" y="75"/>
                    </a:cxn>
                    <a:cxn ang="0">
                      <a:pos x="7" y="69"/>
                    </a:cxn>
                    <a:cxn ang="0">
                      <a:pos x="9" y="65"/>
                    </a:cxn>
                    <a:cxn ang="0">
                      <a:pos x="10" y="58"/>
                    </a:cxn>
                    <a:cxn ang="0">
                      <a:pos x="8" y="52"/>
                    </a:cxn>
                    <a:cxn ang="0">
                      <a:pos x="6" y="45"/>
                    </a:cxn>
                    <a:cxn ang="0">
                      <a:pos x="8" y="34"/>
                    </a:cxn>
                    <a:cxn ang="0">
                      <a:pos x="10" y="31"/>
                    </a:cxn>
                    <a:cxn ang="0">
                      <a:pos x="16" y="29"/>
                    </a:cxn>
                    <a:cxn ang="0">
                      <a:pos x="21" y="27"/>
                    </a:cxn>
                    <a:cxn ang="0">
                      <a:pos x="23" y="26"/>
                    </a:cxn>
                    <a:cxn ang="0">
                      <a:pos x="25" y="25"/>
                    </a:cxn>
                    <a:cxn ang="0">
                      <a:pos x="28" y="22"/>
                    </a:cxn>
                    <a:cxn ang="0">
                      <a:pos x="30" y="21"/>
                    </a:cxn>
                    <a:cxn ang="0">
                      <a:pos x="36" y="16"/>
                    </a:cxn>
                    <a:cxn ang="0">
                      <a:pos x="37" y="10"/>
                    </a:cxn>
                    <a:cxn ang="0">
                      <a:pos x="43" y="7"/>
                    </a:cxn>
                    <a:cxn ang="0">
                      <a:pos x="44" y="5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7" h="111">
                      <a:moveTo>
                        <a:pt x="47" y="0"/>
                      </a:moveTo>
                      <a:cubicBezTo>
                        <a:pt x="48" y="0"/>
                        <a:pt x="50" y="1"/>
                        <a:pt x="51" y="2"/>
                      </a:cubicBezTo>
                      <a:cubicBezTo>
                        <a:pt x="51" y="2"/>
                        <a:pt x="52" y="3"/>
                        <a:pt x="52" y="3"/>
                      </a:cubicBezTo>
                      <a:cubicBezTo>
                        <a:pt x="52" y="4"/>
                        <a:pt x="53" y="4"/>
                        <a:pt x="53" y="5"/>
                      </a:cubicBezTo>
                      <a:cubicBezTo>
                        <a:pt x="53" y="5"/>
                        <a:pt x="53" y="6"/>
                        <a:pt x="53" y="7"/>
                      </a:cubicBezTo>
                      <a:cubicBezTo>
                        <a:pt x="53" y="8"/>
                        <a:pt x="53" y="8"/>
                        <a:pt x="54" y="8"/>
                      </a:cubicBezTo>
                      <a:cubicBezTo>
                        <a:pt x="55" y="9"/>
                        <a:pt x="55" y="10"/>
                        <a:pt x="55" y="11"/>
                      </a:cubicBezTo>
                      <a:cubicBezTo>
                        <a:pt x="55" y="12"/>
                        <a:pt x="55" y="13"/>
                        <a:pt x="56" y="14"/>
                      </a:cubicBezTo>
                      <a:cubicBezTo>
                        <a:pt x="56" y="17"/>
                        <a:pt x="57" y="19"/>
                        <a:pt x="57" y="22"/>
                      </a:cubicBezTo>
                      <a:cubicBezTo>
                        <a:pt x="57" y="23"/>
                        <a:pt x="57" y="25"/>
                        <a:pt x="57" y="27"/>
                      </a:cubicBezTo>
                      <a:cubicBezTo>
                        <a:pt x="57" y="28"/>
                        <a:pt x="55" y="30"/>
                        <a:pt x="54" y="28"/>
                      </a:cubicBezTo>
                      <a:cubicBezTo>
                        <a:pt x="53" y="27"/>
                        <a:pt x="54" y="26"/>
                        <a:pt x="53" y="26"/>
                      </a:cubicBezTo>
                      <a:cubicBezTo>
                        <a:pt x="52" y="25"/>
                        <a:pt x="51" y="26"/>
                        <a:pt x="51" y="26"/>
                      </a:cubicBezTo>
                      <a:cubicBezTo>
                        <a:pt x="50" y="27"/>
                        <a:pt x="50" y="26"/>
                        <a:pt x="50" y="27"/>
                      </a:cubicBezTo>
                      <a:cubicBezTo>
                        <a:pt x="50" y="27"/>
                        <a:pt x="50" y="28"/>
                        <a:pt x="50" y="29"/>
                      </a:cubicBezTo>
                      <a:cubicBezTo>
                        <a:pt x="50" y="30"/>
                        <a:pt x="51" y="31"/>
                        <a:pt x="51" y="32"/>
                      </a:cubicBezTo>
                      <a:cubicBezTo>
                        <a:pt x="52" y="34"/>
                        <a:pt x="50" y="34"/>
                        <a:pt x="49" y="36"/>
                      </a:cubicBezTo>
                      <a:cubicBezTo>
                        <a:pt x="49" y="37"/>
                        <a:pt x="49" y="38"/>
                        <a:pt x="49" y="39"/>
                      </a:cubicBezTo>
                      <a:cubicBezTo>
                        <a:pt x="49" y="39"/>
                        <a:pt x="48" y="40"/>
                        <a:pt x="48" y="40"/>
                      </a:cubicBezTo>
                      <a:cubicBezTo>
                        <a:pt x="48" y="41"/>
                        <a:pt x="48" y="42"/>
                        <a:pt x="48" y="42"/>
                      </a:cubicBezTo>
                      <a:cubicBezTo>
                        <a:pt x="48" y="44"/>
                        <a:pt x="48" y="46"/>
                        <a:pt x="48" y="48"/>
                      </a:cubicBezTo>
                      <a:cubicBezTo>
                        <a:pt x="48" y="49"/>
                        <a:pt x="48" y="50"/>
                        <a:pt x="47" y="51"/>
                      </a:cubicBezTo>
                      <a:cubicBezTo>
                        <a:pt x="47" y="52"/>
                        <a:pt x="47" y="53"/>
                        <a:pt x="46" y="54"/>
                      </a:cubicBezTo>
                      <a:cubicBezTo>
                        <a:pt x="45" y="56"/>
                        <a:pt x="46" y="58"/>
                        <a:pt x="45" y="60"/>
                      </a:cubicBezTo>
                      <a:cubicBezTo>
                        <a:pt x="44" y="61"/>
                        <a:pt x="44" y="62"/>
                        <a:pt x="43" y="63"/>
                      </a:cubicBezTo>
                      <a:cubicBezTo>
                        <a:pt x="43" y="63"/>
                        <a:pt x="43" y="63"/>
                        <a:pt x="43" y="64"/>
                      </a:cubicBezTo>
                      <a:cubicBezTo>
                        <a:pt x="43" y="64"/>
                        <a:pt x="43" y="64"/>
                        <a:pt x="43" y="65"/>
                      </a:cubicBezTo>
                      <a:cubicBezTo>
                        <a:pt x="43" y="65"/>
                        <a:pt x="43" y="66"/>
                        <a:pt x="42" y="66"/>
                      </a:cubicBezTo>
                      <a:cubicBezTo>
                        <a:pt x="42" y="67"/>
                        <a:pt x="42" y="68"/>
                        <a:pt x="41" y="69"/>
                      </a:cubicBezTo>
                      <a:cubicBezTo>
                        <a:pt x="41" y="70"/>
                        <a:pt x="41" y="71"/>
                        <a:pt x="40" y="71"/>
                      </a:cubicBezTo>
                      <a:cubicBezTo>
                        <a:pt x="40" y="73"/>
                        <a:pt x="39" y="75"/>
                        <a:pt x="39" y="77"/>
                      </a:cubicBezTo>
                      <a:cubicBezTo>
                        <a:pt x="38" y="79"/>
                        <a:pt x="39" y="81"/>
                        <a:pt x="37" y="82"/>
                      </a:cubicBezTo>
                      <a:cubicBezTo>
                        <a:pt x="36" y="83"/>
                        <a:pt x="37" y="86"/>
                        <a:pt x="36" y="88"/>
                      </a:cubicBezTo>
                      <a:cubicBezTo>
                        <a:pt x="35" y="90"/>
                        <a:pt x="36" y="92"/>
                        <a:pt x="35" y="94"/>
                      </a:cubicBezTo>
                      <a:cubicBezTo>
                        <a:pt x="35" y="95"/>
                        <a:pt x="34" y="97"/>
                        <a:pt x="34" y="98"/>
                      </a:cubicBezTo>
                      <a:cubicBezTo>
                        <a:pt x="33" y="100"/>
                        <a:pt x="32" y="102"/>
                        <a:pt x="32" y="103"/>
                      </a:cubicBezTo>
                      <a:cubicBezTo>
                        <a:pt x="32" y="104"/>
                        <a:pt x="29" y="105"/>
                        <a:pt x="29" y="106"/>
                      </a:cubicBezTo>
                      <a:cubicBezTo>
                        <a:pt x="28" y="107"/>
                        <a:pt x="27" y="106"/>
                        <a:pt x="26" y="106"/>
                      </a:cubicBezTo>
                      <a:cubicBezTo>
                        <a:pt x="25" y="107"/>
                        <a:pt x="24" y="107"/>
                        <a:pt x="23" y="108"/>
                      </a:cubicBezTo>
                      <a:cubicBezTo>
                        <a:pt x="22" y="108"/>
                        <a:pt x="21" y="108"/>
                        <a:pt x="20" y="108"/>
                      </a:cubicBezTo>
                      <a:cubicBezTo>
                        <a:pt x="20" y="108"/>
                        <a:pt x="19" y="109"/>
                        <a:pt x="18" y="109"/>
                      </a:cubicBezTo>
                      <a:cubicBezTo>
                        <a:pt x="17" y="110"/>
                        <a:pt x="17" y="111"/>
                        <a:pt x="15" y="110"/>
                      </a:cubicBezTo>
                      <a:cubicBezTo>
                        <a:pt x="14" y="110"/>
                        <a:pt x="13" y="109"/>
                        <a:pt x="12" y="109"/>
                      </a:cubicBezTo>
                      <a:cubicBezTo>
                        <a:pt x="11" y="109"/>
                        <a:pt x="10" y="108"/>
                        <a:pt x="9" y="107"/>
                      </a:cubicBezTo>
                      <a:cubicBezTo>
                        <a:pt x="8" y="107"/>
                        <a:pt x="7" y="106"/>
                        <a:pt x="6" y="106"/>
                      </a:cubicBezTo>
                      <a:cubicBezTo>
                        <a:pt x="5" y="105"/>
                        <a:pt x="6" y="105"/>
                        <a:pt x="6" y="104"/>
                      </a:cubicBezTo>
                      <a:cubicBezTo>
                        <a:pt x="5" y="103"/>
                        <a:pt x="5" y="102"/>
                        <a:pt x="4" y="101"/>
                      </a:cubicBezTo>
                      <a:cubicBezTo>
                        <a:pt x="4" y="100"/>
                        <a:pt x="3" y="99"/>
                        <a:pt x="3" y="98"/>
                      </a:cubicBezTo>
                      <a:cubicBezTo>
                        <a:pt x="3" y="97"/>
                        <a:pt x="4" y="96"/>
                        <a:pt x="4" y="95"/>
                      </a:cubicBezTo>
                      <a:cubicBezTo>
                        <a:pt x="4" y="94"/>
                        <a:pt x="4" y="93"/>
                        <a:pt x="4" y="92"/>
                      </a:cubicBezTo>
                      <a:cubicBezTo>
                        <a:pt x="4" y="91"/>
                        <a:pt x="4" y="90"/>
                        <a:pt x="4" y="89"/>
                      </a:cubicBezTo>
                      <a:cubicBezTo>
                        <a:pt x="4" y="88"/>
                        <a:pt x="4" y="89"/>
                        <a:pt x="3" y="88"/>
                      </a:cubicBezTo>
                      <a:cubicBezTo>
                        <a:pt x="3" y="87"/>
                        <a:pt x="2" y="87"/>
                        <a:pt x="2" y="86"/>
                      </a:cubicBezTo>
                      <a:cubicBezTo>
                        <a:pt x="1" y="86"/>
                        <a:pt x="1" y="85"/>
                        <a:pt x="1" y="85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1" y="83"/>
                        <a:pt x="0" y="83"/>
                        <a:pt x="0" y="82"/>
                      </a:cubicBezTo>
                      <a:cubicBezTo>
                        <a:pt x="0" y="82"/>
                        <a:pt x="0" y="81"/>
                        <a:pt x="0" y="80"/>
                      </a:cubicBezTo>
                      <a:cubicBezTo>
                        <a:pt x="0" y="79"/>
                        <a:pt x="0" y="77"/>
                        <a:pt x="1" y="75"/>
                      </a:cubicBezTo>
                      <a:cubicBezTo>
                        <a:pt x="2" y="73"/>
                        <a:pt x="4" y="71"/>
                        <a:pt x="6" y="70"/>
                      </a:cubicBezTo>
                      <a:cubicBezTo>
                        <a:pt x="6" y="69"/>
                        <a:pt x="7" y="69"/>
                        <a:pt x="7" y="69"/>
                      </a:cubicBezTo>
                      <a:cubicBezTo>
                        <a:pt x="7" y="69"/>
                        <a:pt x="8" y="68"/>
                        <a:pt x="8" y="67"/>
                      </a:cubicBezTo>
                      <a:cubicBezTo>
                        <a:pt x="9" y="66"/>
                        <a:pt x="9" y="66"/>
                        <a:pt x="9" y="65"/>
                      </a:cubicBezTo>
                      <a:cubicBezTo>
                        <a:pt x="10" y="64"/>
                        <a:pt x="10" y="63"/>
                        <a:pt x="11" y="62"/>
                      </a:cubicBezTo>
                      <a:cubicBezTo>
                        <a:pt x="11" y="61"/>
                        <a:pt x="11" y="59"/>
                        <a:pt x="10" y="58"/>
                      </a:cubicBezTo>
                      <a:cubicBezTo>
                        <a:pt x="10" y="57"/>
                        <a:pt x="9" y="55"/>
                        <a:pt x="9" y="54"/>
                      </a:cubicBezTo>
                      <a:cubicBezTo>
                        <a:pt x="9" y="53"/>
                        <a:pt x="8" y="52"/>
                        <a:pt x="8" y="52"/>
                      </a:cubicBezTo>
                      <a:cubicBezTo>
                        <a:pt x="7" y="51"/>
                        <a:pt x="7" y="50"/>
                        <a:pt x="7" y="49"/>
                      </a:cubicBezTo>
                      <a:cubicBezTo>
                        <a:pt x="6" y="48"/>
                        <a:pt x="6" y="47"/>
                        <a:pt x="6" y="45"/>
                      </a:cubicBezTo>
                      <a:cubicBezTo>
                        <a:pt x="6" y="43"/>
                        <a:pt x="7" y="42"/>
                        <a:pt x="7" y="41"/>
                      </a:cubicBezTo>
                      <a:cubicBezTo>
                        <a:pt x="7" y="38"/>
                        <a:pt x="7" y="36"/>
                        <a:pt x="8" y="34"/>
                      </a:cubicBezTo>
                      <a:cubicBezTo>
                        <a:pt x="9" y="33"/>
                        <a:pt x="9" y="33"/>
                        <a:pt x="9" y="32"/>
                      </a:cubicBezTo>
                      <a:cubicBezTo>
                        <a:pt x="10" y="32"/>
                        <a:pt x="10" y="32"/>
                        <a:pt x="10" y="31"/>
                      </a:cubicBezTo>
                      <a:cubicBezTo>
                        <a:pt x="10" y="31"/>
                        <a:pt x="10" y="30"/>
                        <a:pt x="11" y="30"/>
                      </a:cubicBezTo>
                      <a:cubicBezTo>
                        <a:pt x="12" y="29"/>
                        <a:pt x="15" y="30"/>
                        <a:pt x="16" y="29"/>
                      </a:cubicBezTo>
                      <a:cubicBezTo>
                        <a:pt x="17" y="29"/>
                        <a:pt x="17" y="27"/>
                        <a:pt x="19" y="27"/>
                      </a:cubicBezTo>
                      <a:cubicBezTo>
                        <a:pt x="19" y="27"/>
                        <a:pt x="20" y="27"/>
                        <a:pt x="21" y="27"/>
                      </a:cubicBezTo>
                      <a:cubicBezTo>
                        <a:pt x="21" y="27"/>
                        <a:pt x="22" y="27"/>
                        <a:pt x="22" y="27"/>
                      </a:cubicBezTo>
                      <a:cubicBezTo>
                        <a:pt x="23" y="27"/>
                        <a:pt x="23" y="26"/>
                        <a:pt x="23" y="26"/>
                      </a:cubicBezTo>
                      <a:cubicBezTo>
                        <a:pt x="24" y="26"/>
                        <a:pt x="24" y="26"/>
                        <a:pt x="24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4"/>
                        <a:pt x="26" y="24"/>
                        <a:pt x="27" y="23"/>
                      </a:cubicBezTo>
                      <a:cubicBezTo>
                        <a:pt x="27" y="23"/>
                        <a:pt x="28" y="23"/>
                        <a:pt x="28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1"/>
                        <a:pt x="29" y="21"/>
                        <a:pt x="30" y="21"/>
                      </a:cubicBezTo>
                      <a:cubicBezTo>
                        <a:pt x="30" y="21"/>
                        <a:pt x="31" y="20"/>
                        <a:pt x="32" y="19"/>
                      </a:cubicBezTo>
                      <a:cubicBezTo>
                        <a:pt x="33" y="18"/>
                        <a:pt x="35" y="18"/>
                        <a:pt x="36" y="16"/>
                      </a:cubicBezTo>
                      <a:cubicBezTo>
                        <a:pt x="37" y="15"/>
                        <a:pt x="37" y="14"/>
                        <a:pt x="37" y="13"/>
                      </a:cubicBezTo>
                      <a:cubicBezTo>
                        <a:pt x="37" y="12"/>
                        <a:pt x="37" y="11"/>
                        <a:pt x="37" y="10"/>
                      </a:cubicBezTo>
                      <a:cubicBezTo>
                        <a:pt x="37" y="8"/>
                        <a:pt x="40" y="10"/>
                        <a:pt x="41" y="9"/>
                      </a:cubicBezTo>
                      <a:cubicBezTo>
                        <a:pt x="42" y="9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5" y="3"/>
                        <a:pt x="44" y="1"/>
                        <a:pt x="47" y="1"/>
                      </a:cubicBezTo>
                      <a:lnTo>
                        <a:pt x="4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7" name="Freeform 297"/>
                <p:cNvSpPr>
                  <a:spLocks/>
                </p:cNvSpPr>
                <p:nvPr/>
              </p:nvSpPr>
              <p:spPr bwMode="auto">
                <a:xfrm>
                  <a:off x="4779240" y="4514452"/>
                  <a:ext cx="298083" cy="342455"/>
                </a:xfrm>
                <a:custGeom>
                  <a:avLst/>
                  <a:gdLst/>
                  <a:ahLst/>
                  <a:cxnLst>
                    <a:cxn ang="0">
                      <a:pos x="130" y="33"/>
                    </a:cxn>
                    <a:cxn ang="0">
                      <a:pos x="123" y="25"/>
                    </a:cxn>
                    <a:cxn ang="0">
                      <a:pos x="121" y="9"/>
                    </a:cxn>
                    <a:cxn ang="0">
                      <a:pos x="120" y="2"/>
                    </a:cxn>
                    <a:cxn ang="0">
                      <a:pos x="119" y="0"/>
                    </a:cxn>
                    <a:cxn ang="0">
                      <a:pos x="27" y="2"/>
                    </a:cxn>
                    <a:cxn ang="0">
                      <a:pos x="26" y="19"/>
                    </a:cxn>
                    <a:cxn ang="0">
                      <a:pos x="25" y="19"/>
                    </a:cxn>
                    <a:cxn ang="0">
                      <a:pos x="25" y="19"/>
                    </a:cxn>
                    <a:cxn ang="0">
                      <a:pos x="24" y="19"/>
                    </a:cxn>
                    <a:cxn ang="0">
                      <a:pos x="18" y="19"/>
                    </a:cxn>
                    <a:cxn ang="0">
                      <a:pos x="18" y="19"/>
                    </a:cxn>
                    <a:cxn ang="0">
                      <a:pos x="18" y="20"/>
                    </a:cxn>
                    <a:cxn ang="0">
                      <a:pos x="18" y="54"/>
                    </a:cxn>
                    <a:cxn ang="0">
                      <a:pos x="10" y="57"/>
                    </a:cxn>
                    <a:cxn ang="0">
                      <a:pos x="8" y="60"/>
                    </a:cxn>
                    <a:cxn ang="0">
                      <a:pos x="7" y="64"/>
                    </a:cxn>
                    <a:cxn ang="0">
                      <a:pos x="6" y="67"/>
                    </a:cxn>
                    <a:cxn ang="0">
                      <a:pos x="4" y="73"/>
                    </a:cxn>
                    <a:cxn ang="0">
                      <a:pos x="5" y="80"/>
                    </a:cxn>
                    <a:cxn ang="0">
                      <a:pos x="6" y="84"/>
                    </a:cxn>
                    <a:cxn ang="0">
                      <a:pos x="9" y="91"/>
                    </a:cxn>
                    <a:cxn ang="0">
                      <a:pos x="10" y="94"/>
                    </a:cxn>
                    <a:cxn ang="0">
                      <a:pos x="15" y="110"/>
                    </a:cxn>
                    <a:cxn ang="0">
                      <a:pos x="26" y="116"/>
                    </a:cxn>
                    <a:cxn ang="0">
                      <a:pos x="29" y="121"/>
                    </a:cxn>
                    <a:cxn ang="0">
                      <a:pos x="34" y="125"/>
                    </a:cxn>
                    <a:cxn ang="0">
                      <a:pos x="37" y="130"/>
                    </a:cxn>
                    <a:cxn ang="0">
                      <a:pos x="44" y="136"/>
                    </a:cxn>
                    <a:cxn ang="0">
                      <a:pos x="50" y="144"/>
                    </a:cxn>
                    <a:cxn ang="0">
                      <a:pos x="55" y="144"/>
                    </a:cxn>
                    <a:cxn ang="0">
                      <a:pos x="64" y="145"/>
                    </a:cxn>
                    <a:cxn ang="0">
                      <a:pos x="72" y="151"/>
                    </a:cxn>
                    <a:cxn ang="0">
                      <a:pos x="81" y="150"/>
                    </a:cxn>
                    <a:cxn ang="0">
                      <a:pos x="91" y="150"/>
                    </a:cxn>
                    <a:cxn ang="0">
                      <a:pos x="100" y="143"/>
                    </a:cxn>
                    <a:cxn ang="0">
                      <a:pos x="105" y="128"/>
                    </a:cxn>
                    <a:cxn ang="0">
                      <a:pos x="99" y="124"/>
                    </a:cxn>
                    <a:cxn ang="0">
                      <a:pos x="92" y="120"/>
                    </a:cxn>
                    <a:cxn ang="0">
                      <a:pos x="97" y="111"/>
                    </a:cxn>
                    <a:cxn ang="0">
                      <a:pos x="99" y="100"/>
                    </a:cxn>
                    <a:cxn ang="0">
                      <a:pos x="105" y="92"/>
                    </a:cxn>
                    <a:cxn ang="0">
                      <a:pos x="114" y="79"/>
                    </a:cxn>
                    <a:cxn ang="0">
                      <a:pos x="115" y="75"/>
                    </a:cxn>
                    <a:cxn ang="0">
                      <a:pos x="117" y="68"/>
                    </a:cxn>
                    <a:cxn ang="0">
                      <a:pos x="117" y="57"/>
                    </a:cxn>
                    <a:cxn ang="0">
                      <a:pos x="119" y="53"/>
                    </a:cxn>
                    <a:cxn ang="0">
                      <a:pos x="120" y="46"/>
                    </a:cxn>
                    <a:cxn ang="0">
                      <a:pos x="125" y="41"/>
                    </a:cxn>
                    <a:cxn ang="0">
                      <a:pos x="128" y="39"/>
                    </a:cxn>
                  </a:cxnLst>
                  <a:rect l="0" t="0" r="r" b="b"/>
                  <a:pathLst>
                    <a:path w="133" h="153">
                      <a:moveTo>
                        <a:pt x="133" y="35"/>
                      </a:moveTo>
                      <a:cubicBezTo>
                        <a:pt x="132" y="35"/>
                        <a:pt x="132" y="34"/>
                        <a:pt x="132" y="34"/>
                      </a:cubicBezTo>
                      <a:cubicBezTo>
                        <a:pt x="131" y="33"/>
                        <a:pt x="131" y="33"/>
                        <a:pt x="130" y="33"/>
                      </a:cubicBezTo>
                      <a:cubicBezTo>
                        <a:pt x="129" y="32"/>
                        <a:pt x="129" y="32"/>
                        <a:pt x="128" y="31"/>
                      </a:cubicBezTo>
                      <a:cubicBezTo>
                        <a:pt x="127" y="30"/>
                        <a:pt x="125" y="29"/>
                        <a:pt x="125" y="28"/>
                      </a:cubicBezTo>
                      <a:cubicBezTo>
                        <a:pt x="124" y="28"/>
                        <a:pt x="124" y="26"/>
                        <a:pt x="123" y="25"/>
                      </a:cubicBezTo>
                      <a:cubicBezTo>
                        <a:pt x="123" y="24"/>
                        <a:pt x="123" y="23"/>
                        <a:pt x="123" y="21"/>
                      </a:cubicBezTo>
                      <a:cubicBezTo>
                        <a:pt x="122" y="20"/>
                        <a:pt x="123" y="17"/>
                        <a:pt x="122" y="15"/>
                      </a:cubicBezTo>
                      <a:cubicBezTo>
                        <a:pt x="122" y="13"/>
                        <a:pt x="121" y="12"/>
                        <a:pt x="121" y="9"/>
                      </a:cubicBezTo>
                      <a:cubicBezTo>
                        <a:pt x="121" y="8"/>
                        <a:pt x="121" y="7"/>
                        <a:pt x="120" y="6"/>
                      </a:cubicBezTo>
                      <a:cubicBezTo>
                        <a:pt x="120" y="5"/>
                        <a:pt x="120" y="6"/>
                        <a:pt x="120" y="4"/>
                      </a:cubicBezTo>
                      <a:cubicBezTo>
                        <a:pt x="120" y="4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6" y="19"/>
                        <a:pt x="25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3" y="19"/>
                        <a:pt x="22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1"/>
                        <a:pt x="18" y="54"/>
                        <a:pt x="18" y="54"/>
                      </a:cubicBezTo>
                      <a:cubicBezTo>
                        <a:pt x="18" y="54"/>
                        <a:pt x="16" y="54"/>
                        <a:pt x="16" y="54"/>
                      </a:cubicBezTo>
                      <a:cubicBezTo>
                        <a:pt x="15" y="54"/>
                        <a:pt x="11" y="53"/>
                        <a:pt x="10" y="56"/>
                      </a:cubicBezTo>
                      <a:cubicBezTo>
                        <a:pt x="9" y="57"/>
                        <a:pt x="10" y="57"/>
                        <a:pt x="10" y="57"/>
                      </a:cubicBezTo>
                      <a:cubicBezTo>
                        <a:pt x="10" y="58"/>
                        <a:pt x="10" y="58"/>
                        <a:pt x="9" y="59"/>
                      </a:cubicBezTo>
                      <a:cubicBezTo>
                        <a:pt x="9" y="59"/>
                        <a:pt x="9" y="60"/>
                        <a:pt x="9" y="60"/>
                      </a:cubicBezTo>
                      <a:cubicBezTo>
                        <a:pt x="9" y="60"/>
                        <a:pt x="8" y="60"/>
                        <a:pt x="8" y="60"/>
                      </a:cubicBezTo>
                      <a:cubicBezTo>
                        <a:pt x="8" y="61"/>
                        <a:pt x="8" y="61"/>
                        <a:pt x="8" y="62"/>
                      </a:cubicBezTo>
                      <a:cubicBezTo>
                        <a:pt x="8" y="63"/>
                        <a:pt x="8" y="62"/>
                        <a:pt x="7" y="63"/>
                      </a:cubicBezTo>
                      <a:cubicBezTo>
                        <a:pt x="7" y="63"/>
                        <a:pt x="7" y="63"/>
                        <a:pt x="7" y="64"/>
                      </a:cubicBezTo>
                      <a:cubicBezTo>
                        <a:pt x="7" y="64"/>
                        <a:pt x="6" y="64"/>
                        <a:pt x="6" y="64"/>
                      </a:cubicBezTo>
                      <a:cubicBezTo>
                        <a:pt x="5" y="65"/>
                        <a:pt x="5" y="65"/>
                        <a:pt x="5" y="66"/>
                      </a:cubicBezTo>
                      <a:cubicBezTo>
                        <a:pt x="5" y="67"/>
                        <a:pt x="5" y="67"/>
                        <a:pt x="6" y="67"/>
                      </a:cubicBezTo>
                      <a:cubicBezTo>
                        <a:pt x="6" y="68"/>
                        <a:pt x="5" y="69"/>
                        <a:pt x="4" y="69"/>
                      </a:cubicBezTo>
                      <a:cubicBezTo>
                        <a:pt x="3" y="69"/>
                        <a:pt x="3" y="70"/>
                        <a:pt x="3" y="71"/>
                      </a:cubicBezTo>
                      <a:cubicBezTo>
                        <a:pt x="2" y="72"/>
                        <a:pt x="4" y="72"/>
                        <a:pt x="4" y="73"/>
                      </a:cubicBezTo>
                      <a:cubicBezTo>
                        <a:pt x="5" y="75"/>
                        <a:pt x="3" y="75"/>
                        <a:pt x="2" y="76"/>
                      </a:cubicBezTo>
                      <a:cubicBezTo>
                        <a:pt x="1" y="78"/>
                        <a:pt x="0" y="78"/>
                        <a:pt x="3" y="79"/>
                      </a:cubicBezTo>
                      <a:cubicBezTo>
                        <a:pt x="4" y="79"/>
                        <a:pt x="5" y="78"/>
                        <a:pt x="5" y="80"/>
                      </a:cubicBezTo>
                      <a:cubicBezTo>
                        <a:pt x="5" y="80"/>
                        <a:pt x="5" y="82"/>
                        <a:pt x="5" y="82"/>
                      </a:cubicBezTo>
                      <a:cubicBezTo>
                        <a:pt x="5" y="83"/>
                        <a:pt x="6" y="83"/>
                        <a:pt x="6" y="83"/>
                      </a:cubicBezTo>
                      <a:cubicBezTo>
                        <a:pt x="6" y="83"/>
                        <a:pt x="6" y="84"/>
                        <a:pt x="6" y="84"/>
                      </a:cubicBezTo>
                      <a:cubicBezTo>
                        <a:pt x="6" y="85"/>
                        <a:pt x="6" y="87"/>
                        <a:pt x="6" y="87"/>
                      </a:cubicBezTo>
                      <a:cubicBezTo>
                        <a:pt x="7" y="88"/>
                        <a:pt x="8" y="88"/>
                        <a:pt x="9" y="89"/>
                      </a:cubicBezTo>
                      <a:cubicBezTo>
                        <a:pt x="10" y="89"/>
                        <a:pt x="9" y="90"/>
                        <a:pt x="9" y="91"/>
                      </a:cubicBezTo>
                      <a:cubicBezTo>
                        <a:pt x="9" y="91"/>
                        <a:pt x="9" y="92"/>
                        <a:pt x="9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9" y="93"/>
                        <a:pt x="10" y="93"/>
                        <a:pt x="10" y="94"/>
                      </a:cubicBezTo>
                      <a:cubicBezTo>
                        <a:pt x="8" y="92"/>
                        <a:pt x="14" y="99"/>
                        <a:pt x="13" y="98"/>
                      </a:cubicBezTo>
                      <a:cubicBezTo>
                        <a:pt x="15" y="103"/>
                        <a:pt x="15" y="99"/>
                        <a:pt x="15" y="105"/>
                      </a:cubicBezTo>
                      <a:cubicBezTo>
                        <a:pt x="15" y="107"/>
                        <a:pt x="14" y="108"/>
                        <a:pt x="15" y="110"/>
                      </a:cubicBezTo>
                      <a:cubicBezTo>
                        <a:pt x="15" y="111"/>
                        <a:pt x="18" y="111"/>
                        <a:pt x="19" y="111"/>
                      </a:cubicBezTo>
                      <a:cubicBezTo>
                        <a:pt x="20" y="111"/>
                        <a:pt x="19" y="113"/>
                        <a:pt x="20" y="114"/>
                      </a:cubicBezTo>
                      <a:cubicBezTo>
                        <a:pt x="22" y="115"/>
                        <a:pt x="24" y="114"/>
                        <a:pt x="26" y="116"/>
                      </a:cubicBezTo>
                      <a:cubicBezTo>
                        <a:pt x="27" y="117"/>
                        <a:pt x="28" y="118"/>
                        <a:pt x="28" y="119"/>
                      </a:cubicBezTo>
                      <a:cubicBezTo>
                        <a:pt x="28" y="119"/>
                        <a:pt x="28" y="120"/>
                        <a:pt x="28" y="120"/>
                      </a:cubicBezTo>
                      <a:cubicBezTo>
                        <a:pt x="28" y="120"/>
                        <a:pt x="29" y="120"/>
                        <a:pt x="29" y="121"/>
                      </a:cubicBezTo>
                      <a:cubicBezTo>
                        <a:pt x="29" y="121"/>
                        <a:pt x="29" y="122"/>
                        <a:pt x="30" y="122"/>
                      </a:cubicBezTo>
                      <a:cubicBezTo>
                        <a:pt x="30" y="122"/>
                        <a:pt x="30" y="123"/>
                        <a:pt x="31" y="123"/>
                      </a:cubicBezTo>
                      <a:cubicBezTo>
                        <a:pt x="32" y="124"/>
                        <a:pt x="33" y="124"/>
                        <a:pt x="34" y="125"/>
                      </a:cubicBezTo>
                      <a:cubicBezTo>
                        <a:pt x="35" y="126"/>
                        <a:pt x="36" y="126"/>
                        <a:pt x="37" y="128"/>
                      </a:cubicBezTo>
                      <a:cubicBezTo>
                        <a:pt x="37" y="128"/>
                        <a:pt x="37" y="128"/>
                        <a:pt x="37" y="129"/>
                      </a:cubicBezTo>
                      <a:cubicBezTo>
                        <a:pt x="38" y="129"/>
                        <a:pt x="37" y="130"/>
                        <a:pt x="37" y="130"/>
                      </a:cubicBezTo>
                      <a:cubicBezTo>
                        <a:pt x="38" y="133"/>
                        <a:pt x="36" y="131"/>
                        <a:pt x="39" y="133"/>
                      </a:cubicBezTo>
                      <a:cubicBezTo>
                        <a:pt x="40" y="133"/>
                        <a:pt x="42" y="133"/>
                        <a:pt x="42" y="133"/>
                      </a:cubicBezTo>
                      <a:cubicBezTo>
                        <a:pt x="44" y="134"/>
                        <a:pt x="44" y="135"/>
                        <a:pt x="44" y="136"/>
                      </a:cubicBezTo>
                      <a:cubicBezTo>
                        <a:pt x="44" y="137"/>
                        <a:pt x="44" y="138"/>
                        <a:pt x="45" y="139"/>
                      </a:cubicBezTo>
                      <a:cubicBezTo>
                        <a:pt x="46" y="140"/>
                        <a:pt x="46" y="141"/>
                        <a:pt x="48" y="142"/>
                      </a:cubicBezTo>
                      <a:cubicBezTo>
                        <a:pt x="48" y="143"/>
                        <a:pt x="49" y="142"/>
                        <a:pt x="50" y="144"/>
                      </a:cubicBezTo>
                      <a:cubicBezTo>
                        <a:pt x="51" y="146"/>
                        <a:pt x="50" y="146"/>
                        <a:pt x="53" y="145"/>
                      </a:cubicBezTo>
                      <a:cubicBezTo>
                        <a:pt x="53" y="145"/>
                        <a:pt x="54" y="144"/>
                        <a:pt x="54" y="144"/>
                      </a:cubicBezTo>
                      <a:cubicBezTo>
                        <a:pt x="55" y="144"/>
                        <a:pt x="54" y="144"/>
                        <a:pt x="55" y="144"/>
                      </a:cubicBezTo>
                      <a:cubicBezTo>
                        <a:pt x="56" y="144"/>
                        <a:pt x="57" y="145"/>
                        <a:pt x="58" y="145"/>
                      </a:cubicBezTo>
                      <a:cubicBezTo>
                        <a:pt x="59" y="145"/>
                        <a:pt x="59" y="144"/>
                        <a:pt x="60" y="143"/>
                      </a:cubicBezTo>
                      <a:cubicBezTo>
                        <a:pt x="62" y="143"/>
                        <a:pt x="64" y="144"/>
                        <a:pt x="64" y="145"/>
                      </a:cubicBezTo>
                      <a:cubicBezTo>
                        <a:pt x="65" y="146"/>
                        <a:pt x="65" y="147"/>
                        <a:pt x="66" y="148"/>
                      </a:cubicBezTo>
                      <a:cubicBezTo>
                        <a:pt x="67" y="149"/>
                        <a:pt x="68" y="149"/>
                        <a:pt x="69" y="150"/>
                      </a:cubicBezTo>
                      <a:cubicBezTo>
                        <a:pt x="70" y="150"/>
                        <a:pt x="71" y="151"/>
                        <a:pt x="72" y="151"/>
                      </a:cubicBezTo>
                      <a:cubicBezTo>
                        <a:pt x="73" y="151"/>
                        <a:pt x="74" y="150"/>
                        <a:pt x="75" y="150"/>
                      </a:cubicBezTo>
                      <a:cubicBezTo>
                        <a:pt x="77" y="150"/>
                        <a:pt x="77" y="151"/>
                        <a:pt x="78" y="151"/>
                      </a:cubicBezTo>
                      <a:cubicBezTo>
                        <a:pt x="79" y="150"/>
                        <a:pt x="80" y="150"/>
                        <a:pt x="81" y="150"/>
                      </a:cubicBezTo>
                      <a:cubicBezTo>
                        <a:pt x="82" y="151"/>
                        <a:pt x="82" y="152"/>
                        <a:pt x="83" y="153"/>
                      </a:cubicBezTo>
                      <a:cubicBezTo>
                        <a:pt x="84" y="152"/>
                        <a:pt x="84" y="150"/>
                        <a:pt x="86" y="150"/>
                      </a:cubicBezTo>
                      <a:cubicBezTo>
                        <a:pt x="88" y="149"/>
                        <a:pt x="89" y="150"/>
                        <a:pt x="91" y="150"/>
                      </a:cubicBezTo>
                      <a:cubicBezTo>
                        <a:pt x="92" y="150"/>
                        <a:pt x="93" y="150"/>
                        <a:pt x="94" y="150"/>
                      </a:cubicBezTo>
                      <a:cubicBezTo>
                        <a:pt x="95" y="149"/>
                        <a:pt x="95" y="148"/>
                        <a:pt x="96" y="147"/>
                      </a:cubicBezTo>
                      <a:cubicBezTo>
                        <a:pt x="97" y="145"/>
                        <a:pt x="99" y="145"/>
                        <a:pt x="100" y="143"/>
                      </a:cubicBezTo>
                      <a:cubicBezTo>
                        <a:pt x="99" y="144"/>
                        <a:pt x="105" y="138"/>
                        <a:pt x="106" y="136"/>
                      </a:cubicBezTo>
                      <a:cubicBezTo>
                        <a:pt x="107" y="136"/>
                        <a:pt x="106" y="134"/>
                        <a:pt x="106" y="133"/>
                      </a:cubicBezTo>
                      <a:cubicBezTo>
                        <a:pt x="105" y="131"/>
                        <a:pt x="106" y="130"/>
                        <a:pt x="105" y="128"/>
                      </a:cubicBezTo>
                      <a:cubicBezTo>
                        <a:pt x="104" y="128"/>
                        <a:pt x="103" y="127"/>
                        <a:pt x="102" y="126"/>
                      </a:cubicBezTo>
                      <a:cubicBezTo>
                        <a:pt x="102" y="126"/>
                        <a:pt x="101" y="125"/>
                        <a:pt x="100" y="125"/>
                      </a:cubicBezTo>
                      <a:cubicBezTo>
                        <a:pt x="100" y="124"/>
                        <a:pt x="100" y="124"/>
                        <a:pt x="99" y="124"/>
                      </a:cubicBezTo>
                      <a:cubicBezTo>
                        <a:pt x="98" y="123"/>
                        <a:pt x="98" y="123"/>
                        <a:pt x="97" y="122"/>
                      </a:cubicBezTo>
                      <a:cubicBezTo>
                        <a:pt x="97" y="121"/>
                        <a:pt x="97" y="121"/>
                        <a:pt x="95" y="120"/>
                      </a:cubicBezTo>
                      <a:cubicBezTo>
                        <a:pt x="95" y="120"/>
                        <a:pt x="93" y="120"/>
                        <a:pt x="92" y="120"/>
                      </a:cubicBezTo>
                      <a:cubicBezTo>
                        <a:pt x="92" y="119"/>
                        <a:pt x="90" y="118"/>
                        <a:pt x="90" y="117"/>
                      </a:cubicBezTo>
                      <a:cubicBezTo>
                        <a:pt x="89" y="116"/>
                        <a:pt x="90" y="114"/>
                        <a:pt x="91" y="113"/>
                      </a:cubicBezTo>
                      <a:cubicBezTo>
                        <a:pt x="92" y="112"/>
                        <a:pt x="96" y="113"/>
                        <a:pt x="97" y="111"/>
                      </a:cubicBezTo>
                      <a:cubicBezTo>
                        <a:pt x="98" y="110"/>
                        <a:pt x="98" y="108"/>
                        <a:pt x="98" y="106"/>
                      </a:cubicBezTo>
                      <a:cubicBezTo>
                        <a:pt x="98" y="105"/>
                        <a:pt x="97" y="104"/>
                        <a:pt x="97" y="103"/>
                      </a:cubicBezTo>
                      <a:cubicBezTo>
                        <a:pt x="98" y="102"/>
                        <a:pt x="99" y="101"/>
                        <a:pt x="99" y="100"/>
                      </a:cubicBezTo>
                      <a:cubicBezTo>
                        <a:pt x="100" y="99"/>
                        <a:pt x="99" y="97"/>
                        <a:pt x="101" y="95"/>
                      </a:cubicBezTo>
                      <a:cubicBezTo>
                        <a:pt x="102" y="94"/>
                        <a:pt x="103" y="94"/>
                        <a:pt x="104" y="94"/>
                      </a:cubicBezTo>
                      <a:cubicBezTo>
                        <a:pt x="104" y="93"/>
                        <a:pt x="104" y="92"/>
                        <a:pt x="105" y="92"/>
                      </a:cubicBezTo>
                      <a:cubicBezTo>
                        <a:pt x="105" y="90"/>
                        <a:pt x="106" y="89"/>
                        <a:pt x="106" y="87"/>
                      </a:cubicBezTo>
                      <a:cubicBezTo>
                        <a:pt x="106" y="85"/>
                        <a:pt x="109" y="80"/>
                        <a:pt x="110" y="79"/>
                      </a:cubicBezTo>
                      <a:cubicBezTo>
                        <a:pt x="112" y="78"/>
                        <a:pt x="113" y="79"/>
                        <a:pt x="114" y="79"/>
                      </a:cubicBezTo>
                      <a:cubicBezTo>
                        <a:pt x="114" y="78"/>
                        <a:pt x="114" y="78"/>
                        <a:pt x="114" y="77"/>
                      </a:cubicBezTo>
                      <a:cubicBezTo>
                        <a:pt x="114" y="77"/>
                        <a:pt x="114" y="77"/>
                        <a:pt x="115" y="76"/>
                      </a:cubicBezTo>
                      <a:cubicBezTo>
                        <a:pt x="115" y="76"/>
                        <a:pt x="115" y="75"/>
                        <a:pt x="115" y="75"/>
                      </a:cubicBezTo>
                      <a:cubicBezTo>
                        <a:pt x="115" y="74"/>
                        <a:pt x="116" y="74"/>
                        <a:pt x="116" y="73"/>
                      </a:cubicBezTo>
                      <a:cubicBezTo>
                        <a:pt x="117" y="73"/>
                        <a:pt x="116" y="71"/>
                        <a:pt x="116" y="70"/>
                      </a:cubicBezTo>
                      <a:cubicBezTo>
                        <a:pt x="116" y="69"/>
                        <a:pt x="116" y="69"/>
                        <a:pt x="117" y="68"/>
                      </a:cubicBezTo>
                      <a:cubicBezTo>
                        <a:pt x="117" y="67"/>
                        <a:pt x="116" y="66"/>
                        <a:pt x="116" y="65"/>
                      </a:cubicBezTo>
                      <a:cubicBezTo>
                        <a:pt x="117" y="64"/>
                        <a:pt x="116" y="62"/>
                        <a:pt x="116" y="60"/>
                      </a:cubicBezTo>
                      <a:cubicBezTo>
                        <a:pt x="116" y="59"/>
                        <a:pt x="116" y="58"/>
                        <a:pt x="117" y="57"/>
                      </a:cubicBezTo>
                      <a:cubicBezTo>
                        <a:pt x="117" y="57"/>
                        <a:pt x="118" y="56"/>
                        <a:pt x="118" y="55"/>
                      </a:cubicBezTo>
                      <a:cubicBezTo>
                        <a:pt x="118" y="55"/>
                        <a:pt x="118" y="54"/>
                        <a:pt x="118" y="54"/>
                      </a:cubicBezTo>
                      <a:cubicBezTo>
                        <a:pt x="118" y="54"/>
                        <a:pt x="119" y="54"/>
                        <a:pt x="119" y="53"/>
                      </a:cubicBezTo>
                      <a:cubicBezTo>
                        <a:pt x="119" y="53"/>
                        <a:pt x="120" y="52"/>
                        <a:pt x="120" y="51"/>
                      </a:cubicBezTo>
                      <a:cubicBezTo>
                        <a:pt x="120" y="51"/>
                        <a:pt x="120" y="50"/>
                        <a:pt x="120" y="49"/>
                      </a:cubicBezTo>
                      <a:cubicBezTo>
                        <a:pt x="120" y="48"/>
                        <a:pt x="120" y="47"/>
                        <a:pt x="120" y="46"/>
                      </a:cubicBezTo>
                      <a:cubicBezTo>
                        <a:pt x="121" y="44"/>
                        <a:pt x="120" y="43"/>
                        <a:pt x="121" y="43"/>
                      </a:cubicBezTo>
                      <a:cubicBezTo>
                        <a:pt x="122" y="43"/>
                        <a:pt x="124" y="43"/>
                        <a:pt x="125" y="43"/>
                      </a:cubicBezTo>
                      <a:cubicBezTo>
                        <a:pt x="125" y="43"/>
                        <a:pt x="124" y="42"/>
                        <a:pt x="125" y="41"/>
                      </a:cubicBezTo>
                      <a:cubicBezTo>
                        <a:pt x="125" y="41"/>
                        <a:pt x="125" y="41"/>
                        <a:pt x="125" y="41"/>
                      </a:cubicBezTo>
                      <a:cubicBezTo>
                        <a:pt x="126" y="40"/>
                        <a:pt x="126" y="40"/>
                        <a:pt x="127" y="40"/>
                      </a:cubicBezTo>
                      <a:cubicBezTo>
                        <a:pt x="127" y="40"/>
                        <a:pt x="128" y="40"/>
                        <a:pt x="128" y="39"/>
                      </a:cubicBezTo>
                      <a:cubicBezTo>
                        <a:pt x="129" y="39"/>
                        <a:pt x="131" y="38"/>
                        <a:pt x="131" y="38"/>
                      </a:cubicBezTo>
                      <a:cubicBezTo>
                        <a:pt x="132" y="37"/>
                        <a:pt x="132" y="36"/>
                        <a:pt x="133" y="3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8" name="Freeform 307"/>
                <p:cNvSpPr>
                  <a:spLocks/>
                </p:cNvSpPr>
                <p:nvPr/>
              </p:nvSpPr>
              <p:spPr bwMode="auto">
                <a:xfrm>
                  <a:off x="4832714" y="4323314"/>
                  <a:ext cx="212755" cy="191137"/>
                </a:xfrm>
                <a:custGeom>
                  <a:avLst/>
                  <a:gdLst/>
                  <a:ahLst/>
                  <a:cxnLst>
                    <a:cxn ang="0">
                      <a:pos x="93" y="84"/>
                    </a:cxn>
                    <a:cxn ang="0">
                      <a:pos x="91" y="81"/>
                    </a:cxn>
                    <a:cxn ang="0">
                      <a:pos x="88" y="80"/>
                    </a:cxn>
                    <a:cxn ang="0">
                      <a:pos x="86" y="74"/>
                    </a:cxn>
                    <a:cxn ang="0">
                      <a:pos x="88" y="70"/>
                    </a:cxn>
                    <a:cxn ang="0">
                      <a:pos x="82" y="62"/>
                    </a:cxn>
                    <a:cxn ang="0">
                      <a:pos x="79" y="54"/>
                    </a:cxn>
                    <a:cxn ang="0">
                      <a:pos x="77" y="51"/>
                    </a:cxn>
                    <a:cxn ang="0">
                      <a:pos x="74" y="47"/>
                    </a:cxn>
                    <a:cxn ang="0">
                      <a:pos x="71" y="41"/>
                    </a:cxn>
                    <a:cxn ang="0">
                      <a:pos x="70" y="35"/>
                    </a:cxn>
                    <a:cxn ang="0">
                      <a:pos x="67" y="31"/>
                    </a:cxn>
                    <a:cxn ang="0">
                      <a:pos x="65" y="27"/>
                    </a:cxn>
                    <a:cxn ang="0">
                      <a:pos x="61" y="19"/>
                    </a:cxn>
                    <a:cxn ang="0">
                      <a:pos x="64" y="22"/>
                    </a:cxn>
                    <a:cxn ang="0">
                      <a:pos x="76" y="35"/>
                    </a:cxn>
                    <a:cxn ang="0">
                      <a:pos x="80" y="22"/>
                    </a:cxn>
                    <a:cxn ang="0">
                      <a:pos x="79" y="19"/>
                    </a:cxn>
                    <a:cxn ang="0">
                      <a:pos x="79" y="16"/>
                    </a:cxn>
                    <a:cxn ang="0">
                      <a:pos x="78" y="14"/>
                    </a:cxn>
                    <a:cxn ang="0">
                      <a:pos x="78" y="13"/>
                    </a:cxn>
                    <a:cxn ang="0">
                      <a:pos x="77" y="10"/>
                    </a:cxn>
                    <a:cxn ang="0">
                      <a:pos x="77" y="9"/>
                    </a:cxn>
                    <a:cxn ang="0">
                      <a:pos x="76" y="7"/>
                    </a:cxn>
                    <a:cxn ang="0">
                      <a:pos x="76" y="6"/>
                    </a:cxn>
                    <a:cxn ang="0">
                      <a:pos x="75" y="5"/>
                    </a:cxn>
                    <a:cxn ang="0">
                      <a:pos x="75" y="5"/>
                    </a:cxn>
                    <a:cxn ang="0">
                      <a:pos x="75" y="4"/>
                    </a:cxn>
                    <a:cxn ang="0">
                      <a:pos x="74" y="4"/>
                    </a:cxn>
                    <a:cxn ang="0">
                      <a:pos x="74" y="3"/>
                    </a:cxn>
                    <a:cxn ang="0">
                      <a:pos x="74" y="2"/>
                    </a:cxn>
                    <a:cxn ang="0">
                      <a:pos x="75" y="0"/>
                    </a:cxn>
                    <a:cxn ang="0">
                      <a:pos x="74" y="0"/>
                    </a:cxn>
                    <a:cxn ang="0">
                      <a:pos x="73" y="1"/>
                    </a:cxn>
                    <a:cxn ang="0">
                      <a:pos x="70" y="5"/>
                    </a:cxn>
                    <a:cxn ang="0">
                      <a:pos x="60" y="6"/>
                    </a:cxn>
                    <a:cxn ang="0">
                      <a:pos x="51" y="2"/>
                    </a:cxn>
                    <a:cxn ang="0">
                      <a:pos x="42" y="4"/>
                    </a:cxn>
                    <a:cxn ang="0">
                      <a:pos x="38" y="5"/>
                    </a:cxn>
                    <a:cxn ang="0">
                      <a:pos x="32" y="7"/>
                    </a:cxn>
                    <a:cxn ang="0">
                      <a:pos x="19" y="3"/>
                    </a:cxn>
                    <a:cxn ang="0">
                      <a:pos x="12" y="1"/>
                    </a:cxn>
                    <a:cxn ang="0">
                      <a:pos x="6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2" y="10"/>
                    </a:cxn>
                    <a:cxn ang="0">
                      <a:pos x="1" y="19"/>
                    </a:cxn>
                    <a:cxn ang="0">
                      <a:pos x="1" y="20"/>
                    </a:cxn>
                    <a:cxn ang="0">
                      <a:pos x="3" y="29"/>
                    </a:cxn>
                    <a:cxn ang="0">
                      <a:pos x="95" y="85"/>
                    </a:cxn>
                  </a:cxnLst>
                  <a:rect l="0" t="0" r="r" b="b"/>
                  <a:pathLst>
                    <a:path w="95" h="85">
                      <a:moveTo>
                        <a:pt x="95" y="85"/>
                      </a:moveTo>
                      <a:cubicBezTo>
                        <a:pt x="95" y="85"/>
                        <a:pt x="95" y="85"/>
                        <a:pt x="95" y="85"/>
                      </a:cubicBezTo>
                      <a:cubicBezTo>
                        <a:pt x="95" y="85"/>
                        <a:pt x="94" y="84"/>
                        <a:pt x="93" y="84"/>
                      </a:cubicBezTo>
                      <a:cubicBezTo>
                        <a:pt x="93" y="83"/>
                        <a:pt x="93" y="83"/>
                        <a:pt x="93" y="83"/>
                      </a:cubicBezTo>
                      <a:cubicBezTo>
                        <a:pt x="92" y="83"/>
                        <a:pt x="92" y="82"/>
                        <a:pt x="92" y="82"/>
                      </a:cubicBezTo>
                      <a:cubicBezTo>
                        <a:pt x="91" y="82"/>
                        <a:pt x="92" y="81"/>
                        <a:pt x="91" y="81"/>
                      </a:cubicBezTo>
                      <a:cubicBezTo>
                        <a:pt x="91" y="81"/>
                        <a:pt x="91" y="81"/>
                        <a:pt x="90" y="81"/>
                      </a:cubicBezTo>
                      <a:cubicBezTo>
                        <a:pt x="90" y="80"/>
                        <a:pt x="90" y="80"/>
                        <a:pt x="89" y="80"/>
                      </a:cubicBezTo>
                      <a:cubicBezTo>
                        <a:pt x="89" y="80"/>
                        <a:pt x="89" y="80"/>
                        <a:pt x="88" y="80"/>
                      </a:cubicBezTo>
                      <a:cubicBezTo>
                        <a:pt x="88" y="79"/>
                        <a:pt x="88" y="79"/>
                        <a:pt x="88" y="79"/>
                      </a:cubicBezTo>
                      <a:cubicBezTo>
                        <a:pt x="87" y="78"/>
                        <a:pt x="87" y="78"/>
                        <a:pt x="87" y="77"/>
                      </a:cubicBezTo>
                      <a:cubicBezTo>
                        <a:pt x="86" y="76"/>
                        <a:pt x="86" y="75"/>
                        <a:pt x="86" y="74"/>
                      </a:cubicBezTo>
                      <a:cubicBezTo>
                        <a:pt x="85" y="73"/>
                        <a:pt x="86" y="72"/>
                        <a:pt x="86" y="71"/>
                      </a:cubicBezTo>
                      <a:cubicBezTo>
                        <a:pt x="86" y="70"/>
                        <a:pt x="85" y="70"/>
                        <a:pt x="86" y="70"/>
                      </a:cubicBezTo>
                      <a:cubicBezTo>
                        <a:pt x="86" y="70"/>
                        <a:pt x="87" y="70"/>
                        <a:pt x="88" y="70"/>
                      </a:cubicBezTo>
                      <a:cubicBezTo>
                        <a:pt x="87" y="69"/>
                        <a:pt x="85" y="66"/>
                        <a:pt x="83" y="66"/>
                      </a:cubicBezTo>
                      <a:cubicBezTo>
                        <a:pt x="82" y="65"/>
                        <a:pt x="82" y="65"/>
                        <a:pt x="82" y="64"/>
                      </a:cubicBezTo>
                      <a:cubicBezTo>
                        <a:pt x="82" y="63"/>
                        <a:pt x="82" y="62"/>
                        <a:pt x="82" y="62"/>
                      </a:cubicBezTo>
                      <a:cubicBezTo>
                        <a:pt x="82" y="60"/>
                        <a:pt x="81" y="59"/>
                        <a:pt x="80" y="57"/>
                      </a:cubicBezTo>
                      <a:cubicBezTo>
                        <a:pt x="80" y="57"/>
                        <a:pt x="80" y="55"/>
                        <a:pt x="79" y="55"/>
                      </a:cubicBezTo>
                      <a:cubicBezTo>
                        <a:pt x="79" y="55"/>
                        <a:pt x="79" y="55"/>
                        <a:pt x="79" y="54"/>
                      </a:cubicBezTo>
                      <a:cubicBezTo>
                        <a:pt x="79" y="54"/>
                        <a:pt x="79" y="54"/>
                        <a:pt x="79" y="54"/>
                      </a:cubicBezTo>
                      <a:cubicBezTo>
                        <a:pt x="79" y="53"/>
                        <a:pt x="78" y="53"/>
                        <a:pt x="77" y="53"/>
                      </a:cubicBezTo>
                      <a:cubicBezTo>
                        <a:pt x="77" y="52"/>
                        <a:pt x="78" y="52"/>
                        <a:pt x="77" y="51"/>
                      </a:cubicBezTo>
                      <a:cubicBezTo>
                        <a:pt x="77" y="51"/>
                        <a:pt x="76" y="50"/>
                        <a:pt x="76" y="50"/>
                      </a:cubicBezTo>
                      <a:cubicBezTo>
                        <a:pt x="76" y="49"/>
                        <a:pt x="75" y="49"/>
                        <a:pt x="75" y="49"/>
                      </a:cubicBezTo>
                      <a:cubicBezTo>
                        <a:pt x="75" y="48"/>
                        <a:pt x="75" y="47"/>
                        <a:pt x="74" y="47"/>
                      </a:cubicBezTo>
                      <a:cubicBezTo>
                        <a:pt x="74" y="47"/>
                        <a:pt x="74" y="46"/>
                        <a:pt x="74" y="46"/>
                      </a:cubicBezTo>
                      <a:cubicBezTo>
                        <a:pt x="73" y="45"/>
                        <a:pt x="73" y="44"/>
                        <a:pt x="72" y="42"/>
                      </a:cubicBezTo>
                      <a:cubicBezTo>
                        <a:pt x="72" y="42"/>
                        <a:pt x="71" y="41"/>
                        <a:pt x="71" y="41"/>
                      </a:cubicBezTo>
                      <a:cubicBezTo>
                        <a:pt x="71" y="40"/>
                        <a:pt x="71" y="40"/>
                        <a:pt x="71" y="39"/>
                      </a:cubicBezTo>
                      <a:cubicBezTo>
                        <a:pt x="70" y="38"/>
                        <a:pt x="70" y="37"/>
                        <a:pt x="70" y="36"/>
                      </a:cubicBezTo>
                      <a:cubicBezTo>
                        <a:pt x="69" y="36"/>
                        <a:pt x="70" y="35"/>
                        <a:pt x="70" y="35"/>
                      </a:cubicBezTo>
                      <a:cubicBezTo>
                        <a:pt x="69" y="34"/>
                        <a:pt x="69" y="34"/>
                        <a:pt x="69" y="33"/>
                      </a:cubicBezTo>
                      <a:cubicBezTo>
                        <a:pt x="69" y="33"/>
                        <a:pt x="68" y="32"/>
                        <a:pt x="68" y="32"/>
                      </a:cubicBezTo>
                      <a:cubicBezTo>
                        <a:pt x="68" y="32"/>
                        <a:pt x="67" y="31"/>
                        <a:pt x="67" y="31"/>
                      </a:cubicBezTo>
                      <a:cubicBezTo>
                        <a:pt x="67" y="31"/>
                        <a:pt x="66" y="30"/>
                        <a:pt x="66" y="29"/>
                      </a:cubicBezTo>
                      <a:cubicBezTo>
                        <a:pt x="66" y="29"/>
                        <a:pt x="65" y="29"/>
                        <a:pt x="65" y="28"/>
                      </a:cubicBezTo>
                      <a:cubicBezTo>
                        <a:pt x="65" y="28"/>
                        <a:pt x="65" y="28"/>
                        <a:pt x="65" y="27"/>
                      </a:cubicBezTo>
                      <a:cubicBezTo>
                        <a:pt x="65" y="27"/>
                        <a:pt x="64" y="26"/>
                        <a:pt x="63" y="26"/>
                      </a:cubicBezTo>
                      <a:cubicBezTo>
                        <a:pt x="63" y="26"/>
                        <a:pt x="63" y="23"/>
                        <a:pt x="63" y="23"/>
                      </a:cubicBezTo>
                      <a:cubicBezTo>
                        <a:pt x="62" y="20"/>
                        <a:pt x="61" y="20"/>
                        <a:pt x="61" y="19"/>
                      </a:cubicBezTo>
                      <a:cubicBezTo>
                        <a:pt x="62" y="18"/>
                        <a:pt x="62" y="18"/>
                        <a:pt x="62" y="17"/>
                      </a:cubicBezTo>
                      <a:cubicBezTo>
                        <a:pt x="62" y="16"/>
                        <a:pt x="63" y="18"/>
                        <a:pt x="63" y="17"/>
                      </a:cubicBezTo>
                      <a:cubicBezTo>
                        <a:pt x="63" y="17"/>
                        <a:pt x="63" y="19"/>
                        <a:pt x="64" y="22"/>
                      </a:cubicBezTo>
                      <a:cubicBezTo>
                        <a:pt x="65" y="24"/>
                        <a:pt x="66" y="26"/>
                        <a:pt x="67" y="27"/>
                      </a:cubicBezTo>
                      <a:cubicBezTo>
                        <a:pt x="68" y="29"/>
                        <a:pt x="70" y="32"/>
                        <a:pt x="72" y="34"/>
                      </a:cubicBezTo>
                      <a:cubicBezTo>
                        <a:pt x="75" y="38"/>
                        <a:pt x="76" y="36"/>
                        <a:pt x="76" y="35"/>
                      </a:cubicBezTo>
                      <a:cubicBezTo>
                        <a:pt x="76" y="35"/>
                        <a:pt x="76" y="33"/>
                        <a:pt x="76" y="31"/>
                      </a:cubicBezTo>
                      <a:cubicBezTo>
                        <a:pt x="77" y="30"/>
                        <a:pt x="77" y="30"/>
                        <a:pt x="78" y="29"/>
                      </a:cubicBezTo>
                      <a:cubicBezTo>
                        <a:pt x="78" y="26"/>
                        <a:pt x="79" y="24"/>
                        <a:pt x="80" y="22"/>
                      </a:cubicBezTo>
                      <a:cubicBezTo>
                        <a:pt x="80" y="22"/>
                        <a:pt x="80" y="22"/>
                        <a:pt x="80" y="22"/>
                      </a:cubicBezTo>
                      <a:cubicBezTo>
                        <a:pt x="79" y="21"/>
                        <a:pt x="79" y="21"/>
                        <a:pt x="79" y="20"/>
                      </a:cubicBezTo>
                      <a:cubicBezTo>
                        <a:pt x="79" y="20"/>
                        <a:pt x="79" y="19"/>
                        <a:pt x="79" y="19"/>
                      </a:cubicBezTo>
                      <a:cubicBezTo>
                        <a:pt x="79" y="19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7"/>
                      </a:cubicBezTo>
                      <a:cubicBezTo>
                        <a:pt x="79" y="17"/>
                        <a:pt x="79" y="16"/>
                        <a:pt x="79" y="16"/>
                      </a:cubicBezTo>
                      <a:cubicBezTo>
                        <a:pt x="79" y="16"/>
                        <a:pt x="79" y="15"/>
                        <a:pt x="79" y="15"/>
                      </a:cubicBezTo>
                      <a:cubicBezTo>
                        <a:pt x="79" y="15"/>
                        <a:pt x="78" y="15"/>
                        <a:pt x="78" y="15"/>
                      </a:cubicBezTo>
                      <a:cubicBezTo>
                        <a:pt x="78" y="14"/>
                        <a:pt x="78" y="14"/>
                        <a:pt x="78" y="14"/>
                      </a:cubicBezTo>
                      <a:cubicBezTo>
                        <a:pt x="78" y="14"/>
                        <a:pt x="78" y="14"/>
                        <a:pt x="78" y="13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13"/>
                        <a:pt x="78" y="12"/>
                        <a:pt x="78" y="12"/>
                      </a:cubicBezTo>
                      <a:cubicBezTo>
                        <a:pt x="78" y="12"/>
                        <a:pt x="77" y="12"/>
                        <a:pt x="77" y="11"/>
                      </a:cubicBezTo>
                      <a:cubicBezTo>
                        <a:pt x="77" y="11"/>
                        <a:pt x="77" y="11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7" y="9"/>
                        <a:pt x="77" y="9"/>
                      </a:cubicBezTo>
                      <a:cubicBezTo>
                        <a:pt x="77" y="9"/>
                        <a:pt x="77" y="9"/>
                        <a:pt x="76" y="9"/>
                      </a:cubicBezTo>
                      <a:cubicBezTo>
                        <a:pt x="76" y="8"/>
                        <a:pt x="76" y="8"/>
                        <a:pt x="76" y="8"/>
                      </a:cubicBezTo>
                      <a:cubicBezTo>
                        <a:pt x="76" y="8"/>
                        <a:pt x="76" y="8"/>
                        <a:pt x="76" y="7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6" y="7"/>
                        <a:pt x="76" y="7"/>
                        <a:pt x="76" y="6"/>
                      </a:cubicBezTo>
                      <a:cubicBezTo>
                        <a:pt x="76" y="6"/>
                        <a:pt x="76" y="6"/>
                        <a:pt x="76" y="6"/>
                      </a:cubicBezTo>
                      <a:cubicBezTo>
                        <a:pt x="76" y="6"/>
                        <a:pt x="76" y="6"/>
                        <a:pt x="76" y="6"/>
                      </a:cubicBezTo>
                      <a:cubicBezTo>
                        <a:pt x="75" y="6"/>
                        <a:pt x="75" y="6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4"/>
                        <a:pt x="75" y="4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5" y="4"/>
                        <a:pt x="74" y="4"/>
                        <a:pt x="74" y="4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4" y="4"/>
                        <a:pt x="73" y="4"/>
                        <a:pt x="73" y="4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3" y="3"/>
                        <a:pt x="74" y="3"/>
                        <a:pt x="74" y="3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4" y="2"/>
                        <a:pt x="74" y="1"/>
                        <a:pt x="75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5" y="1"/>
                        <a:pt x="75" y="0"/>
                        <a:pt x="75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74" y="0"/>
                        <a:pt x="73" y="0"/>
                      </a:cubicBezTo>
                      <a:cubicBezTo>
                        <a:pt x="73" y="0"/>
                        <a:pt x="73" y="1"/>
                        <a:pt x="73" y="1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2" y="1"/>
                        <a:pt x="72" y="2"/>
                        <a:pt x="71" y="2"/>
                      </a:cubicBezTo>
                      <a:cubicBezTo>
                        <a:pt x="71" y="3"/>
                        <a:pt x="71" y="3"/>
                        <a:pt x="71" y="4"/>
                      </a:cubicBezTo>
                      <a:cubicBezTo>
                        <a:pt x="70" y="4"/>
                        <a:pt x="70" y="5"/>
                        <a:pt x="70" y="5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9" y="5"/>
                        <a:pt x="67" y="4"/>
                        <a:pt x="66" y="4"/>
                      </a:cubicBezTo>
                      <a:cubicBezTo>
                        <a:pt x="64" y="5"/>
                        <a:pt x="60" y="6"/>
                        <a:pt x="60" y="6"/>
                      </a:cubicBezTo>
                      <a:cubicBezTo>
                        <a:pt x="59" y="5"/>
                        <a:pt x="59" y="4"/>
                        <a:pt x="58" y="4"/>
                      </a:cubicBezTo>
                      <a:cubicBezTo>
                        <a:pt x="57" y="3"/>
                        <a:pt x="55" y="3"/>
                        <a:pt x="54" y="3"/>
                      </a:cubicBezTo>
                      <a:cubicBezTo>
                        <a:pt x="53" y="2"/>
                        <a:pt x="52" y="2"/>
                        <a:pt x="51" y="2"/>
                      </a:cubicBezTo>
                      <a:cubicBezTo>
                        <a:pt x="50" y="2"/>
                        <a:pt x="49" y="2"/>
                        <a:pt x="48" y="2"/>
                      </a:cubicBezTo>
                      <a:cubicBezTo>
                        <a:pt x="46" y="2"/>
                        <a:pt x="46" y="2"/>
                        <a:pt x="44" y="3"/>
                      </a:cubicBezTo>
                      <a:cubicBezTo>
                        <a:pt x="43" y="4"/>
                        <a:pt x="43" y="4"/>
                        <a:pt x="42" y="4"/>
                      </a:cubicBezTo>
                      <a:cubicBezTo>
                        <a:pt x="42" y="4"/>
                        <a:pt x="41" y="4"/>
                        <a:pt x="41" y="4"/>
                      </a:cubicBezTo>
                      <a:cubicBezTo>
                        <a:pt x="41" y="5"/>
                        <a:pt x="41" y="5"/>
                        <a:pt x="40" y="5"/>
                      </a:cubicBezTo>
                      <a:cubicBezTo>
                        <a:pt x="40" y="5"/>
                        <a:pt x="39" y="5"/>
                        <a:pt x="38" y="5"/>
                      </a:cubicBezTo>
                      <a:cubicBezTo>
                        <a:pt x="38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4" y="7"/>
                        <a:pt x="33" y="7"/>
                        <a:pt x="32" y="7"/>
                      </a:cubicBezTo>
                      <a:cubicBezTo>
                        <a:pt x="31" y="6"/>
                        <a:pt x="29" y="6"/>
                        <a:pt x="27" y="5"/>
                      </a:cubicBezTo>
                      <a:cubicBezTo>
                        <a:pt x="25" y="5"/>
                        <a:pt x="23" y="4"/>
                        <a:pt x="21" y="4"/>
                      </a:cubicBezTo>
                      <a:cubicBezTo>
                        <a:pt x="21" y="4"/>
                        <a:pt x="20" y="3"/>
                        <a:pt x="19" y="3"/>
                      </a:cubicBezTo>
                      <a:cubicBezTo>
                        <a:pt x="19" y="3"/>
                        <a:pt x="18" y="3"/>
                        <a:pt x="17" y="3"/>
                      </a:cubicBezTo>
                      <a:cubicBezTo>
                        <a:pt x="16" y="3"/>
                        <a:pt x="15" y="2"/>
                        <a:pt x="14" y="2"/>
                      </a:cubicBezTo>
                      <a:cubicBezTo>
                        <a:pt x="13" y="2"/>
                        <a:pt x="13" y="1"/>
                        <a:pt x="12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5" y="2"/>
                        <a:pt x="3" y="2"/>
                        <a:pt x="3" y="2"/>
                      </a:cubicBezTo>
                      <a:cubicBezTo>
                        <a:pt x="3" y="2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1" y="5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7"/>
                        <a:pt x="2" y="9"/>
                        <a:pt x="2" y="10"/>
                      </a:cubicBezTo>
                      <a:cubicBezTo>
                        <a:pt x="1" y="12"/>
                        <a:pt x="0" y="13"/>
                        <a:pt x="0" y="14"/>
                      </a:cubicBezTo>
                      <a:cubicBezTo>
                        <a:pt x="0" y="16"/>
                        <a:pt x="0" y="17"/>
                        <a:pt x="0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85"/>
                        <a:pt x="3" y="85"/>
                        <a:pt x="3" y="85"/>
                      </a:cubicBezTo>
                      <a:cubicBezTo>
                        <a:pt x="3" y="85"/>
                        <a:pt x="3" y="85"/>
                        <a:pt x="3" y="85"/>
                      </a:cubicBezTo>
                      <a:lnTo>
                        <a:pt x="95" y="8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9" name="Freeform 355"/>
                <p:cNvSpPr>
                  <a:spLocks/>
                </p:cNvSpPr>
                <p:nvPr/>
              </p:nvSpPr>
              <p:spPr bwMode="auto">
                <a:xfrm>
                  <a:off x="4915767" y="4840978"/>
                  <a:ext cx="98982" cy="113772"/>
                </a:xfrm>
                <a:custGeom>
                  <a:avLst/>
                  <a:gdLst/>
                  <a:ahLst/>
                  <a:cxnLst>
                    <a:cxn ang="0">
                      <a:pos x="44" y="14"/>
                    </a:cxn>
                    <a:cxn ang="0">
                      <a:pos x="39" y="9"/>
                    </a:cxn>
                    <a:cxn ang="0">
                      <a:pos x="36" y="0"/>
                    </a:cxn>
                    <a:cxn ang="0">
                      <a:pos x="33" y="4"/>
                    </a:cxn>
                    <a:cxn ang="0">
                      <a:pos x="25" y="4"/>
                    </a:cxn>
                    <a:cxn ang="0">
                      <a:pos x="20" y="4"/>
                    </a:cxn>
                    <a:cxn ang="0">
                      <a:pos x="14" y="4"/>
                    </a:cxn>
                    <a:cxn ang="0">
                      <a:pos x="11" y="5"/>
                    </a:cxn>
                    <a:cxn ang="0">
                      <a:pos x="11" y="9"/>
                    </a:cxn>
                    <a:cxn ang="0">
                      <a:pos x="11" y="11"/>
                    </a:cxn>
                    <a:cxn ang="0">
                      <a:pos x="13" y="14"/>
                    </a:cxn>
                    <a:cxn ang="0">
                      <a:pos x="13" y="18"/>
                    </a:cxn>
                    <a:cxn ang="0">
                      <a:pos x="12" y="20"/>
                    </a:cxn>
                    <a:cxn ang="0">
                      <a:pos x="10" y="21"/>
                    </a:cxn>
                    <a:cxn ang="0">
                      <a:pos x="6" y="25"/>
                    </a:cxn>
                    <a:cxn ang="0">
                      <a:pos x="4" y="27"/>
                    </a:cxn>
                    <a:cxn ang="0">
                      <a:pos x="5" y="27"/>
                    </a:cxn>
                    <a:cxn ang="0">
                      <a:pos x="3" y="31"/>
                    </a:cxn>
                    <a:cxn ang="0">
                      <a:pos x="0" y="34"/>
                    </a:cxn>
                    <a:cxn ang="0">
                      <a:pos x="1" y="41"/>
                    </a:cxn>
                    <a:cxn ang="0">
                      <a:pos x="2" y="43"/>
                    </a:cxn>
                    <a:cxn ang="0">
                      <a:pos x="4" y="45"/>
                    </a:cxn>
                    <a:cxn ang="0">
                      <a:pos x="7" y="43"/>
                    </a:cxn>
                    <a:cxn ang="0">
                      <a:pos x="9" y="43"/>
                    </a:cxn>
                    <a:cxn ang="0">
                      <a:pos x="13" y="43"/>
                    </a:cxn>
                    <a:cxn ang="0">
                      <a:pos x="14" y="43"/>
                    </a:cxn>
                    <a:cxn ang="0">
                      <a:pos x="16" y="45"/>
                    </a:cxn>
                    <a:cxn ang="0">
                      <a:pos x="19" y="47"/>
                    </a:cxn>
                    <a:cxn ang="0">
                      <a:pos x="23" y="50"/>
                    </a:cxn>
                    <a:cxn ang="0">
                      <a:pos x="30" y="49"/>
                    </a:cxn>
                    <a:cxn ang="0">
                      <a:pos x="34" y="45"/>
                    </a:cxn>
                    <a:cxn ang="0">
                      <a:pos x="35" y="44"/>
                    </a:cxn>
                    <a:cxn ang="0">
                      <a:pos x="36" y="42"/>
                    </a:cxn>
                    <a:cxn ang="0">
                      <a:pos x="36" y="42"/>
                    </a:cxn>
                    <a:cxn ang="0">
                      <a:pos x="35" y="38"/>
                    </a:cxn>
                    <a:cxn ang="0">
                      <a:pos x="37" y="31"/>
                    </a:cxn>
                    <a:cxn ang="0">
                      <a:pos x="39" y="28"/>
                    </a:cxn>
                    <a:cxn ang="0">
                      <a:pos x="43" y="24"/>
                    </a:cxn>
                    <a:cxn ang="0">
                      <a:pos x="44" y="18"/>
                    </a:cxn>
                  </a:cxnLst>
                  <a:rect l="0" t="0" r="r" b="b"/>
                  <a:pathLst>
                    <a:path w="44" h="51">
                      <a:moveTo>
                        <a:pt x="44" y="18"/>
                      </a:moveTo>
                      <a:cubicBezTo>
                        <a:pt x="44" y="16"/>
                        <a:pt x="44" y="16"/>
                        <a:pt x="44" y="14"/>
                      </a:cubicBezTo>
                      <a:cubicBezTo>
                        <a:pt x="43" y="14"/>
                        <a:pt x="43" y="13"/>
                        <a:pt x="43" y="12"/>
                      </a:cubicBezTo>
                      <a:cubicBezTo>
                        <a:pt x="42" y="11"/>
                        <a:pt x="41" y="9"/>
                        <a:pt x="39" y="9"/>
                      </a:cubicBezTo>
                      <a:cubicBezTo>
                        <a:pt x="39" y="8"/>
                        <a:pt x="40" y="6"/>
                        <a:pt x="39" y="5"/>
                      </a:cubicBezTo>
                      <a:cubicBezTo>
                        <a:pt x="37" y="5"/>
                        <a:pt x="36" y="2"/>
                        <a:pt x="36" y="0"/>
                      </a:cubicBezTo>
                      <a:cubicBezTo>
                        <a:pt x="36" y="0"/>
                        <a:pt x="35" y="0"/>
                        <a:pt x="35" y="1"/>
                      </a:cubicBezTo>
                      <a:cubicBezTo>
                        <a:pt x="34" y="2"/>
                        <a:pt x="34" y="3"/>
                        <a:pt x="33" y="4"/>
                      </a:cubicBezTo>
                      <a:cubicBezTo>
                        <a:pt x="32" y="4"/>
                        <a:pt x="31" y="4"/>
                        <a:pt x="30" y="4"/>
                      </a:cubicBezTo>
                      <a:cubicBezTo>
                        <a:pt x="28" y="4"/>
                        <a:pt x="27" y="3"/>
                        <a:pt x="25" y="4"/>
                      </a:cubicBezTo>
                      <a:cubicBezTo>
                        <a:pt x="23" y="4"/>
                        <a:pt x="23" y="6"/>
                        <a:pt x="22" y="7"/>
                      </a:cubicBezTo>
                      <a:cubicBezTo>
                        <a:pt x="21" y="6"/>
                        <a:pt x="21" y="5"/>
                        <a:pt x="20" y="4"/>
                      </a:cubicBezTo>
                      <a:cubicBezTo>
                        <a:pt x="19" y="4"/>
                        <a:pt x="18" y="4"/>
                        <a:pt x="17" y="5"/>
                      </a:cubicBezTo>
                      <a:cubicBezTo>
                        <a:pt x="16" y="5"/>
                        <a:pt x="16" y="4"/>
                        <a:pt x="14" y="4"/>
                      </a:cubicBezTo>
                      <a:cubicBezTo>
                        <a:pt x="13" y="4"/>
                        <a:pt x="12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2" y="6"/>
                        <a:pt x="12" y="6"/>
                      </a:cubicBezTo>
                      <a:cubicBezTo>
                        <a:pt x="12" y="7"/>
                        <a:pt x="12" y="8"/>
                        <a:pt x="11" y="9"/>
                      </a:cubicBezTo>
                      <a:cubicBezTo>
                        <a:pt x="11" y="9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1" y="11"/>
                      </a:cubicBezTo>
                      <a:cubicBezTo>
                        <a:pt x="11" y="11"/>
                        <a:pt x="11" y="12"/>
                        <a:pt x="11" y="12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3" y="15"/>
                        <a:pt x="13" y="15"/>
                        <a:pt x="13" y="16"/>
                      </a:cubicBezTo>
                      <a:cubicBezTo>
                        <a:pt x="13" y="17"/>
                        <a:pt x="13" y="17"/>
                        <a:pt x="13" y="18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19"/>
                        <a:pt x="12" y="20"/>
                        <a:pt x="12" y="20"/>
                      </a:cubicBezTo>
                      <a:cubicBezTo>
                        <a:pt x="12" y="21"/>
                        <a:pt x="11" y="20"/>
                        <a:pt x="11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8" y="24"/>
                        <a:pt x="7" y="24"/>
                        <a:pt x="6" y="25"/>
                      </a:cubicBezTo>
                      <a:cubicBezTo>
                        <a:pt x="6" y="26"/>
                        <a:pt x="5" y="26"/>
                        <a:pt x="5" y="27"/>
                      </a:cubicBezTo>
                      <a:cubicBezTo>
                        <a:pt x="5" y="27"/>
                        <a:pt x="4" y="28"/>
                        <a:pt x="4" y="27"/>
                      </a:cubicBezTo>
                      <a:cubicBezTo>
                        <a:pt x="4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4" y="27"/>
                        <a:pt x="4" y="28"/>
                        <a:pt x="3" y="28"/>
                      </a:cubicBezTo>
                      <a:cubicBezTo>
                        <a:pt x="3" y="28"/>
                        <a:pt x="4" y="30"/>
                        <a:pt x="3" y="31"/>
                      </a:cubicBezTo>
                      <a:cubicBezTo>
                        <a:pt x="3" y="31"/>
                        <a:pt x="2" y="32"/>
                        <a:pt x="1" y="33"/>
                      </a:cubicBezTo>
                      <a:cubicBezTo>
                        <a:pt x="1" y="34"/>
                        <a:pt x="0" y="33"/>
                        <a:pt x="0" y="34"/>
                      </a:cubicBezTo>
                      <a:cubicBezTo>
                        <a:pt x="0" y="35"/>
                        <a:pt x="1" y="37"/>
                        <a:pt x="1" y="38"/>
                      </a:cubicBezTo>
                      <a:cubicBezTo>
                        <a:pt x="1" y="39"/>
                        <a:pt x="1" y="40"/>
                        <a:pt x="1" y="41"/>
                      </a:cubicBezTo>
                      <a:cubicBezTo>
                        <a:pt x="2" y="41"/>
                        <a:pt x="1" y="42"/>
                        <a:pt x="1" y="43"/>
                      </a:cubicBezTo>
                      <a:cubicBezTo>
                        <a:pt x="1" y="43"/>
                        <a:pt x="2" y="43"/>
                        <a:pt x="2" y="4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3" y="45"/>
                        <a:pt x="4" y="45"/>
                        <a:pt x="4" y="45"/>
                      </a:cubicBezTo>
                      <a:cubicBezTo>
                        <a:pt x="5" y="45"/>
                        <a:pt x="5" y="44"/>
                        <a:pt x="5" y="44"/>
                      </a:cubicBezTo>
                      <a:cubicBezTo>
                        <a:pt x="6" y="43"/>
                        <a:pt x="7" y="44"/>
                        <a:pt x="7" y="43"/>
                      </a:cubicBezTo>
                      <a:cubicBezTo>
                        <a:pt x="7" y="43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9" y="43"/>
                      </a:cubicBezTo>
                      <a:cubicBezTo>
                        <a:pt x="9" y="42"/>
                        <a:pt x="10" y="42"/>
                        <a:pt x="11" y="42"/>
                      </a:cubicBezTo>
                      <a:cubicBezTo>
                        <a:pt x="11" y="43"/>
                        <a:pt x="12" y="43"/>
                        <a:pt x="13" y="43"/>
                      </a:cubicBezTo>
                      <a:cubicBezTo>
                        <a:pt x="13" y="43"/>
                        <a:pt x="13" y="42"/>
                        <a:pt x="13" y="43"/>
                      </a:cubicBezTo>
                      <a:cubicBezTo>
                        <a:pt x="13" y="43"/>
                        <a:pt x="13" y="43"/>
                        <a:pt x="14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5" y="44"/>
                        <a:pt x="16" y="44"/>
                        <a:pt x="16" y="45"/>
                      </a:cubicBezTo>
                      <a:cubicBezTo>
                        <a:pt x="17" y="45"/>
                        <a:pt x="17" y="45"/>
                        <a:pt x="18" y="46"/>
                      </a:cubicBezTo>
                      <a:cubicBezTo>
                        <a:pt x="18" y="46"/>
                        <a:pt x="19" y="47"/>
                        <a:pt x="19" y="47"/>
                      </a:cubicBezTo>
                      <a:cubicBezTo>
                        <a:pt x="19" y="48"/>
                        <a:pt x="20" y="49"/>
                        <a:pt x="21" y="49"/>
                      </a:cubicBezTo>
                      <a:cubicBezTo>
                        <a:pt x="21" y="50"/>
                        <a:pt x="22" y="50"/>
                        <a:pt x="23" y="50"/>
                      </a:cubicBezTo>
                      <a:cubicBezTo>
                        <a:pt x="25" y="51"/>
                        <a:pt x="26" y="51"/>
                        <a:pt x="28" y="50"/>
                      </a:cubicBezTo>
                      <a:cubicBezTo>
                        <a:pt x="28" y="50"/>
                        <a:pt x="29" y="49"/>
                        <a:pt x="30" y="49"/>
                      </a:cubicBezTo>
                      <a:cubicBezTo>
                        <a:pt x="31" y="48"/>
                        <a:pt x="32" y="47"/>
                        <a:pt x="33" y="46"/>
                      </a:cubicBezTo>
                      <a:cubicBezTo>
                        <a:pt x="33" y="46"/>
                        <a:pt x="33" y="46"/>
                        <a:pt x="34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4" y="45"/>
                        <a:pt x="35" y="44"/>
                        <a:pt x="35" y="44"/>
                      </a:cubicBezTo>
                      <a:cubicBezTo>
                        <a:pt x="35" y="44"/>
                        <a:pt x="36" y="44"/>
                        <a:pt x="36" y="43"/>
                      </a:cubicBezTo>
                      <a:cubicBezTo>
                        <a:pt x="36" y="43"/>
                        <a:pt x="36" y="43"/>
                        <a:pt x="36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39"/>
                        <a:pt x="35" y="38"/>
                      </a:cubicBezTo>
                      <a:cubicBezTo>
                        <a:pt x="35" y="37"/>
                        <a:pt x="36" y="35"/>
                        <a:pt x="36" y="34"/>
                      </a:cubicBezTo>
                      <a:cubicBezTo>
                        <a:pt x="36" y="33"/>
                        <a:pt x="36" y="32"/>
                        <a:pt x="37" y="31"/>
                      </a:cubicBezTo>
                      <a:cubicBezTo>
                        <a:pt x="37" y="31"/>
                        <a:pt x="37" y="29"/>
                        <a:pt x="37" y="29"/>
                      </a:cubicBezTo>
                      <a:cubicBezTo>
                        <a:pt x="38" y="29"/>
                        <a:pt x="38" y="28"/>
                        <a:pt x="39" y="28"/>
                      </a:cubicBezTo>
                      <a:cubicBezTo>
                        <a:pt x="39" y="27"/>
                        <a:pt x="39" y="27"/>
                        <a:pt x="39" y="26"/>
                      </a:cubicBezTo>
                      <a:cubicBezTo>
                        <a:pt x="40" y="25"/>
                        <a:pt x="42" y="25"/>
                        <a:pt x="43" y="24"/>
                      </a:cubicBezTo>
                      <a:cubicBezTo>
                        <a:pt x="43" y="24"/>
                        <a:pt x="43" y="22"/>
                        <a:pt x="44" y="21"/>
                      </a:cubicBezTo>
                      <a:cubicBezTo>
                        <a:pt x="44" y="20"/>
                        <a:pt x="44" y="19"/>
                        <a:pt x="44" y="1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0" name="Freeform 357"/>
                <p:cNvSpPr>
                  <a:spLocks noEditPoints="1"/>
                </p:cNvSpPr>
                <p:nvPr/>
              </p:nvSpPr>
              <p:spPr bwMode="auto">
                <a:xfrm>
                  <a:off x="4973791" y="5089002"/>
                  <a:ext cx="55749" cy="136527"/>
                </a:xfrm>
                <a:custGeom>
                  <a:avLst/>
                  <a:gdLst/>
                  <a:ahLst/>
                  <a:cxnLst>
                    <a:cxn ang="0">
                      <a:pos x="12" y="51"/>
                    </a:cxn>
                    <a:cxn ang="0">
                      <a:pos x="19" y="15"/>
                    </a:cxn>
                    <a:cxn ang="0">
                      <a:pos x="17" y="14"/>
                    </a:cxn>
                    <a:cxn ang="0">
                      <a:pos x="14" y="11"/>
                    </a:cxn>
                    <a:cxn ang="0">
                      <a:pos x="12" y="9"/>
                    </a:cxn>
                    <a:cxn ang="0">
                      <a:pos x="12" y="8"/>
                    </a:cxn>
                    <a:cxn ang="0">
                      <a:pos x="10" y="5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6" y="4"/>
                    </a:cxn>
                    <a:cxn ang="0">
                      <a:pos x="6" y="11"/>
                    </a:cxn>
                    <a:cxn ang="0">
                      <a:pos x="4" y="15"/>
                    </a:cxn>
                    <a:cxn ang="0">
                      <a:pos x="4" y="21"/>
                    </a:cxn>
                    <a:cxn ang="0">
                      <a:pos x="6" y="21"/>
                    </a:cxn>
                    <a:cxn ang="0">
                      <a:pos x="4" y="24"/>
                    </a:cxn>
                    <a:cxn ang="0">
                      <a:pos x="2" y="26"/>
                    </a:cxn>
                    <a:cxn ang="0">
                      <a:pos x="0" y="32"/>
                    </a:cxn>
                    <a:cxn ang="0">
                      <a:pos x="3" y="35"/>
                    </a:cxn>
                    <a:cxn ang="0">
                      <a:pos x="4" y="36"/>
                    </a:cxn>
                    <a:cxn ang="0">
                      <a:pos x="4" y="36"/>
                    </a:cxn>
                    <a:cxn ang="0">
                      <a:pos x="6" y="38"/>
                    </a:cxn>
                    <a:cxn ang="0">
                      <a:pos x="8" y="40"/>
                    </a:cxn>
                    <a:cxn ang="0">
                      <a:pos x="10" y="38"/>
                    </a:cxn>
                    <a:cxn ang="0">
                      <a:pos x="13" y="39"/>
                    </a:cxn>
                    <a:cxn ang="0">
                      <a:pos x="13" y="46"/>
                    </a:cxn>
                    <a:cxn ang="0">
                      <a:pos x="16" y="57"/>
                    </a:cxn>
                    <a:cxn ang="0">
                      <a:pos x="20" y="59"/>
                    </a:cxn>
                    <a:cxn ang="0">
                      <a:pos x="22" y="53"/>
                    </a:cxn>
                    <a:cxn ang="0">
                      <a:pos x="25" y="47"/>
                    </a:cxn>
                    <a:cxn ang="0">
                      <a:pos x="25" y="43"/>
                    </a:cxn>
                    <a:cxn ang="0">
                      <a:pos x="16" y="32"/>
                    </a:cxn>
                    <a:cxn ang="0">
                      <a:pos x="14" y="28"/>
                    </a:cxn>
                    <a:cxn ang="0">
                      <a:pos x="14" y="20"/>
                    </a:cxn>
                    <a:cxn ang="0">
                      <a:pos x="18" y="15"/>
                    </a:cxn>
                  </a:cxnLst>
                  <a:rect l="0" t="0" r="r" b="b"/>
                  <a:pathLst>
                    <a:path w="25" h="61">
                      <a:moveTo>
                        <a:pt x="12" y="51"/>
                      </a:move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12" y="51"/>
                        <a:pt x="12" y="51"/>
                        <a:pt x="12" y="51"/>
                      </a:cubicBezTo>
                      <a:moveTo>
                        <a:pt x="19" y="15"/>
                      </a:moveTo>
                      <a:cubicBezTo>
                        <a:pt x="19" y="15"/>
                        <a:pt x="18" y="15"/>
                        <a:pt x="18" y="15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5" y="13"/>
                        <a:pt x="14" y="13"/>
                        <a:pt x="14" y="11"/>
                      </a:cubicBezTo>
                      <a:cubicBezTo>
                        <a:pt x="13" y="11"/>
                        <a:pt x="13" y="10"/>
                        <a:pt x="13" y="10"/>
                      </a:cubicBezTo>
                      <a:cubicBezTo>
                        <a:pt x="13" y="10"/>
                        <a:pt x="13" y="9"/>
                        <a:pt x="12" y="9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7"/>
                        <a:pt x="11" y="7"/>
                        <a:pt x="11" y="6"/>
                      </a:cubicBezTo>
                      <a:cubicBezTo>
                        <a:pt x="11" y="6"/>
                        <a:pt x="11" y="5"/>
                        <a:pt x="10" y="5"/>
                      </a:cubicBezTo>
                      <a:cubicBezTo>
                        <a:pt x="10" y="5"/>
                        <a:pt x="10" y="5"/>
                        <a:pt x="10" y="4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1"/>
                        <a:pt x="8" y="1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6" y="3"/>
                        <a:pt x="6" y="3"/>
                        <a:pt x="6" y="4"/>
                      </a:cubicBezTo>
                      <a:cubicBezTo>
                        <a:pt x="6" y="5"/>
                        <a:pt x="8" y="5"/>
                        <a:pt x="8" y="6"/>
                      </a:cubicBezTo>
                      <a:cubicBezTo>
                        <a:pt x="8" y="8"/>
                        <a:pt x="7" y="10"/>
                        <a:pt x="6" y="11"/>
                      </a:cubicBezTo>
                      <a:cubicBezTo>
                        <a:pt x="6" y="12"/>
                        <a:pt x="5" y="12"/>
                        <a:pt x="5" y="13"/>
                      </a:cubicBezTo>
                      <a:cubicBezTo>
                        <a:pt x="4" y="13"/>
                        <a:pt x="4" y="14"/>
                        <a:pt x="4" y="15"/>
                      </a:cubicBezTo>
                      <a:cubicBezTo>
                        <a:pt x="4" y="16"/>
                        <a:pt x="4" y="17"/>
                        <a:pt x="4" y="19"/>
                      </a:cubicBezTo>
                      <a:cubicBezTo>
                        <a:pt x="4" y="19"/>
                        <a:pt x="3" y="20"/>
                        <a:pt x="4" y="21"/>
                      </a:cubicBezTo>
                      <a:cubicBezTo>
                        <a:pt x="4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6" y="21"/>
                      </a:cubicBezTo>
                      <a:cubicBezTo>
                        <a:pt x="6" y="22"/>
                        <a:pt x="6" y="22"/>
                        <a:pt x="6" y="23"/>
                      </a:cubicBezTo>
                      <a:cubicBezTo>
                        <a:pt x="5" y="23"/>
                        <a:pt x="5" y="24"/>
                        <a:pt x="4" y="24"/>
                      </a:cubicBezTo>
                      <a:cubicBezTo>
                        <a:pt x="3" y="24"/>
                        <a:pt x="3" y="24"/>
                        <a:pt x="2" y="24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1" y="29"/>
                        <a:pt x="0" y="30"/>
                        <a:pt x="0" y="31"/>
                      </a:cubicBezTo>
                      <a:cubicBezTo>
                        <a:pt x="0" y="31"/>
                        <a:pt x="0" y="32"/>
                        <a:pt x="0" y="32"/>
                      </a:cubicBezTo>
                      <a:cubicBezTo>
                        <a:pt x="0" y="33"/>
                        <a:pt x="2" y="33"/>
                        <a:pt x="3" y="34"/>
                      </a:cubicBezTo>
                      <a:cubicBezTo>
                        <a:pt x="3" y="34"/>
                        <a:pt x="3" y="34"/>
                        <a:pt x="3" y="35"/>
                      </a:cubicBezTo>
                      <a:cubicBezTo>
                        <a:pt x="4" y="35"/>
                        <a:pt x="4" y="35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5" y="37"/>
                        <a:pt x="5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7" y="39"/>
                        <a:pt x="7" y="39"/>
                      </a:cubicBezTo>
                      <a:cubicBezTo>
                        <a:pt x="7" y="39"/>
                        <a:pt x="7" y="40"/>
                        <a:pt x="8" y="40"/>
                      </a:cubicBezTo>
                      <a:cubicBezTo>
                        <a:pt x="8" y="39"/>
                        <a:pt x="8" y="38"/>
                        <a:pt x="9" y="38"/>
                      </a:cubicBezTo>
                      <a:cubicBezTo>
                        <a:pt x="9" y="38"/>
                        <a:pt x="10" y="38"/>
                        <a:pt x="10" y="38"/>
                      </a:cubicBezTo>
                      <a:cubicBezTo>
                        <a:pt x="10" y="38"/>
                        <a:pt x="11" y="39"/>
                        <a:pt x="12" y="39"/>
                      </a:cubicBezTo>
                      <a:cubicBezTo>
                        <a:pt x="12" y="39"/>
                        <a:pt x="12" y="39"/>
                        <a:pt x="13" y="39"/>
                      </a:cubicBezTo>
                      <a:cubicBezTo>
                        <a:pt x="13" y="39"/>
                        <a:pt x="15" y="41"/>
                        <a:pt x="15" y="44"/>
                      </a:cubicBezTo>
                      <a:cubicBezTo>
                        <a:pt x="14" y="45"/>
                        <a:pt x="14" y="46"/>
                        <a:pt x="13" y="46"/>
                      </a:cubicBezTo>
                      <a:cubicBezTo>
                        <a:pt x="12" y="47"/>
                        <a:pt x="12" y="51"/>
                        <a:pt x="12" y="51"/>
                      </a:cubicBezTo>
                      <a:cubicBezTo>
                        <a:pt x="13" y="53"/>
                        <a:pt x="15" y="56"/>
                        <a:pt x="16" y="57"/>
                      </a:cubicBezTo>
                      <a:cubicBezTo>
                        <a:pt x="18" y="60"/>
                        <a:pt x="20" y="61"/>
                        <a:pt x="20" y="61"/>
                      </a:cubicBezTo>
                      <a:cubicBezTo>
                        <a:pt x="20" y="61"/>
                        <a:pt x="20" y="60"/>
                        <a:pt x="20" y="59"/>
                      </a:cubicBezTo>
                      <a:cubicBezTo>
                        <a:pt x="20" y="57"/>
                        <a:pt x="20" y="55"/>
                        <a:pt x="21" y="54"/>
                      </a:cubicBezTo>
                      <a:cubicBezTo>
                        <a:pt x="21" y="53"/>
                        <a:pt x="22" y="53"/>
                        <a:pt x="22" y="53"/>
                      </a:cubicBezTo>
                      <a:cubicBezTo>
                        <a:pt x="23" y="50"/>
                        <a:pt x="25" y="52"/>
                        <a:pt x="25" y="51"/>
                      </a:cubicBezTo>
                      <a:cubicBezTo>
                        <a:pt x="25" y="51"/>
                        <a:pt x="25" y="49"/>
                        <a:pt x="25" y="47"/>
                      </a:cubicBezTo>
                      <a:cubicBezTo>
                        <a:pt x="25" y="47"/>
                        <a:pt x="24" y="46"/>
                        <a:pt x="24" y="45"/>
                      </a:cubicBezTo>
                      <a:cubicBezTo>
                        <a:pt x="24" y="44"/>
                        <a:pt x="25" y="43"/>
                        <a:pt x="25" y="43"/>
                      </a:cubicBezTo>
                      <a:cubicBezTo>
                        <a:pt x="25" y="42"/>
                        <a:pt x="24" y="41"/>
                        <a:pt x="23" y="39"/>
                      </a:cubicBezTo>
                      <a:cubicBezTo>
                        <a:pt x="20" y="36"/>
                        <a:pt x="17" y="33"/>
                        <a:pt x="16" y="32"/>
                      </a:cubicBezTo>
                      <a:cubicBezTo>
                        <a:pt x="16" y="31"/>
                        <a:pt x="15" y="31"/>
                        <a:pt x="15" y="30"/>
                      </a:cubicBezTo>
                      <a:cubicBezTo>
                        <a:pt x="14" y="29"/>
                        <a:pt x="14" y="29"/>
                        <a:pt x="14" y="28"/>
                      </a:cubicBezTo>
                      <a:cubicBezTo>
                        <a:pt x="14" y="26"/>
                        <a:pt x="14" y="25"/>
                        <a:pt x="14" y="23"/>
                      </a:cubicBezTo>
                      <a:cubicBezTo>
                        <a:pt x="14" y="22"/>
                        <a:pt x="14" y="21"/>
                        <a:pt x="14" y="20"/>
                      </a:cubicBezTo>
                      <a:cubicBezTo>
                        <a:pt x="14" y="19"/>
                        <a:pt x="14" y="17"/>
                        <a:pt x="14" y="16"/>
                      </a:cubicBezTo>
                      <a:cubicBezTo>
                        <a:pt x="15" y="14"/>
                        <a:pt x="17" y="15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1" name="Freeform 358"/>
                <p:cNvSpPr>
                  <a:spLocks/>
                </p:cNvSpPr>
                <p:nvPr/>
              </p:nvSpPr>
              <p:spPr bwMode="auto">
                <a:xfrm>
                  <a:off x="4094331" y="4664631"/>
                  <a:ext cx="53473" cy="21617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1" y="10"/>
                    </a:cxn>
                    <a:cxn ang="0">
                      <a:pos x="1" y="9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7" y="8"/>
                    </a:cxn>
                    <a:cxn ang="0">
                      <a:pos x="8" y="7"/>
                    </a:cxn>
                    <a:cxn ang="0">
                      <a:pos x="8" y="7"/>
                    </a:cxn>
                    <a:cxn ang="0">
                      <a:pos x="9" y="7"/>
                    </a:cxn>
                    <a:cxn ang="0">
                      <a:pos x="9" y="7"/>
                    </a:cxn>
                    <a:cxn ang="0">
                      <a:pos x="10" y="7"/>
                    </a:cxn>
                    <a:cxn ang="0">
                      <a:pos x="11" y="6"/>
                    </a:cxn>
                    <a:cxn ang="0">
                      <a:pos x="13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9" y="6"/>
                    </a:cxn>
                    <a:cxn ang="0">
                      <a:pos x="20" y="7"/>
                    </a:cxn>
                    <a:cxn ang="0">
                      <a:pos x="21" y="8"/>
                    </a:cxn>
                    <a:cxn ang="0">
                      <a:pos x="23" y="7"/>
                    </a:cxn>
                    <a:cxn ang="0">
                      <a:pos x="24" y="5"/>
                    </a:cxn>
                    <a:cxn ang="0">
                      <a:pos x="22" y="4"/>
                    </a:cxn>
                    <a:cxn ang="0">
                      <a:pos x="20" y="5"/>
                    </a:cxn>
                    <a:cxn ang="0">
                      <a:pos x="19" y="4"/>
                    </a:cxn>
                    <a:cxn ang="0">
                      <a:pos x="18" y="4"/>
                    </a:cxn>
                    <a:cxn ang="0">
                      <a:pos x="17" y="3"/>
                    </a:cxn>
                    <a:cxn ang="0">
                      <a:pos x="16" y="3"/>
                    </a:cxn>
                    <a:cxn ang="0">
                      <a:pos x="14" y="3"/>
                    </a:cxn>
                    <a:cxn ang="0">
                      <a:pos x="13" y="3"/>
                    </a:cxn>
                    <a:cxn ang="0">
                      <a:pos x="12" y="3"/>
                    </a:cxn>
                    <a:cxn ang="0">
                      <a:pos x="12" y="3"/>
                    </a:cxn>
                    <a:cxn ang="0">
                      <a:pos x="11" y="3"/>
                    </a:cxn>
                    <a:cxn ang="0">
                      <a:pos x="10" y="4"/>
                    </a:cxn>
                    <a:cxn ang="0">
                      <a:pos x="9" y="4"/>
                    </a:cxn>
                    <a:cxn ang="0">
                      <a:pos x="8" y="4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5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4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24" h="10">
                      <a:moveTo>
                        <a:pt x="1" y="6"/>
                      </a:move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1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2" y="8"/>
                      </a:cubicBezTo>
                      <a:cubicBezTo>
                        <a:pt x="3" y="8"/>
                        <a:pt x="3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6" y="8"/>
                        <a:pt x="6" y="8"/>
                        <a:pt x="7" y="8"/>
                      </a:cubicBezTo>
                      <a:cubicBezTo>
                        <a:pt x="7" y="7"/>
                        <a:pt x="7" y="8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6"/>
                      </a:cubicBezTo>
                      <a:cubicBezTo>
                        <a:pt x="12" y="6"/>
                        <a:pt x="12" y="6"/>
                        <a:pt x="13" y="6"/>
                      </a:cubicBezTo>
                      <a:cubicBezTo>
                        <a:pt x="13" y="6"/>
                        <a:pt x="14" y="6"/>
                        <a:pt x="14" y="6"/>
                      </a:cubicBezTo>
                      <a:cubicBezTo>
                        <a:pt x="15" y="5"/>
                        <a:pt x="15" y="6"/>
                        <a:pt x="16" y="6"/>
                      </a:cubicBezTo>
                      <a:cubicBezTo>
                        <a:pt x="16" y="6"/>
                        <a:pt x="16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9" y="6"/>
                      </a:cubicBezTo>
                      <a:cubicBezTo>
                        <a:pt x="19" y="7"/>
                        <a:pt x="19" y="7"/>
                        <a:pt x="20" y="7"/>
                      </a:cubicBezTo>
                      <a:cubicBezTo>
                        <a:pt x="20" y="8"/>
                        <a:pt x="21" y="8"/>
                        <a:pt x="21" y="8"/>
                      </a:cubicBezTo>
                      <a:cubicBezTo>
                        <a:pt x="22" y="8"/>
                        <a:pt x="22" y="8"/>
                        <a:pt x="23" y="7"/>
                      </a:cubicBezTo>
                      <a:cubicBezTo>
                        <a:pt x="24" y="7"/>
                        <a:pt x="24" y="6"/>
                        <a:pt x="24" y="5"/>
                      </a:cubicBezTo>
                      <a:cubicBezTo>
                        <a:pt x="23" y="4"/>
                        <a:pt x="23" y="4"/>
                        <a:pt x="22" y="4"/>
                      </a:cubicBezTo>
                      <a:cubicBezTo>
                        <a:pt x="21" y="4"/>
                        <a:pt x="21" y="4"/>
                        <a:pt x="20" y="5"/>
                      </a:cubicBezTo>
                      <a:cubicBezTo>
                        <a:pt x="20" y="5"/>
                        <a:pt x="19" y="5"/>
                        <a:pt x="19" y="4"/>
                      </a:cubicBezTo>
                      <a:cubicBezTo>
                        <a:pt x="19" y="4"/>
                        <a:pt x="19" y="4"/>
                        <a:pt x="18" y="4"/>
                      </a:cubicBezTo>
                      <a:cubicBezTo>
                        <a:pt x="18" y="4"/>
                        <a:pt x="17" y="3"/>
                        <a:pt x="17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4" y="2"/>
                        <a:pt x="13" y="2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1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1" y="6"/>
                        <a:pt x="1" y="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2" name="Freeform 359"/>
                <p:cNvSpPr>
                  <a:spLocks/>
                </p:cNvSpPr>
                <p:nvPr/>
              </p:nvSpPr>
              <p:spPr bwMode="auto">
                <a:xfrm>
                  <a:off x="4101158" y="4695350"/>
                  <a:ext cx="46647" cy="2958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6" y="6"/>
                    </a:cxn>
                    <a:cxn ang="0">
                      <a:pos x="7" y="7"/>
                    </a:cxn>
                    <a:cxn ang="0">
                      <a:pos x="8" y="8"/>
                    </a:cxn>
                    <a:cxn ang="0">
                      <a:pos x="8" y="9"/>
                    </a:cxn>
                    <a:cxn ang="0">
                      <a:pos x="9" y="9"/>
                    </a:cxn>
                    <a:cxn ang="0">
                      <a:pos x="10" y="11"/>
                    </a:cxn>
                    <a:cxn ang="0">
                      <a:pos x="11" y="12"/>
                    </a:cxn>
                    <a:cxn ang="0">
                      <a:pos x="11" y="12"/>
                    </a:cxn>
                    <a:cxn ang="0">
                      <a:pos x="12" y="12"/>
                    </a:cxn>
                    <a:cxn ang="0">
                      <a:pos x="13" y="12"/>
                    </a:cxn>
                    <a:cxn ang="0">
                      <a:pos x="13" y="13"/>
                    </a:cxn>
                    <a:cxn ang="0">
                      <a:pos x="13" y="13"/>
                    </a:cxn>
                    <a:cxn ang="0">
                      <a:pos x="13" y="13"/>
                    </a:cxn>
                    <a:cxn ang="0">
                      <a:pos x="13" y="12"/>
                    </a:cxn>
                    <a:cxn ang="0">
                      <a:pos x="14" y="11"/>
                    </a:cxn>
                    <a:cxn ang="0">
                      <a:pos x="14" y="10"/>
                    </a:cxn>
                    <a:cxn ang="0">
                      <a:pos x="14" y="10"/>
                    </a:cxn>
                    <a:cxn ang="0">
                      <a:pos x="15" y="10"/>
                    </a:cxn>
                    <a:cxn ang="0">
                      <a:pos x="16" y="9"/>
                    </a:cxn>
                    <a:cxn ang="0">
                      <a:pos x="17" y="8"/>
                    </a:cxn>
                    <a:cxn ang="0">
                      <a:pos x="19" y="8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21" y="5"/>
                    </a:cxn>
                    <a:cxn ang="0">
                      <a:pos x="19" y="4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1" h="1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4" y="5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6"/>
                        <a:pt x="6" y="7"/>
                        <a:pt x="7" y="7"/>
                      </a:cubicBezTo>
                      <a:cubicBezTo>
                        <a:pt x="7" y="7"/>
                        <a:pt x="7" y="8"/>
                        <a:pt x="8" y="8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10"/>
                        <a:pt x="10" y="11"/>
                        <a:pt x="10" y="11"/>
                      </a:cubicBezTo>
                      <a:cubicBezTo>
                        <a:pt x="11" y="11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3" y="12"/>
                      </a:cubicBezTo>
                      <a:cubicBezTo>
                        <a:pt x="13" y="12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2"/>
                        <a:pt x="13" y="12"/>
                      </a:cubicBezTo>
                      <a:cubicBezTo>
                        <a:pt x="13" y="12"/>
                        <a:pt x="13" y="11"/>
                        <a:pt x="14" y="11"/>
                      </a:cubicBezTo>
                      <a:cubicBezTo>
                        <a:pt x="14" y="11"/>
                        <a:pt x="13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5" y="10"/>
                        <a:pt x="15" y="10"/>
                      </a:cubicBezTo>
                      <a:cubicBezTo>
                        <a:pt x="16" y="10"/>
                        <a:pt x="16" y="9"/>
                        <a:pt x="16" y="9"/>
                      </a:cubicBezTo>
                      <a:cubicBezTo>
                        <a:pt x="17" y="9"/>
                        <a:pt x="17" y="9"/>
                        <a:pt x="17" y="8"/>
                      </a:cubicBezTo>
                      <a:cubicBezTo>
                        <a:pt x="18" y="8"/>
                        <a:pt x="19" y="8"/>
                        <a:pt x="19" y="8"/>
                      </a:cubicBezTo>
                      <a:cubicBezTo>
                        <a:pt x="20" y="8"/>
                        <a:pt x="20" y="8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6"/>
                        <a:pt x="21" y="5"/>
                        <a:pt x="21" y="5"/>
                      </a:cubicBezTo>
                      <a:cubicBezTo>
                        <a:pt x="21" y="4"/>
                        <a:pt x="19" y="4"/>
                        <a:pt x="19" y="4"/>
                      </a:cubicBezTo>
                      <a:cubicBezTo>
                        <a:pt x="19" y="3"/>
                        <a:pt x="20" y="2"/>
                        <a:pt x="20" y="1"/>
                      </a:cubicBezTo>
                      <a:cubicBezTo>
                        <a:pt x="20" y="1"/>
                        <a:pt x="20" y="1"/>
                        <a:pt x="20" y="0"/>
                      </a:cubicBez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7" y="0"/>
                        <a:pt x="15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3" name="Freeform 385"/>
                <p:cNvSpPr>
                  <a:spLocks/>
                </p:cNvSpPr>
                <p:nvPr/>
              </p:nvSpPr>
              <p:spPr bwMode="auto">
                <a:xfrm>
                  <a:off x="3939601" y="4616847"/>
                  <a:ext cx="9102" cy="9102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4" y="2"/>
                    </a:cxn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4" h="4">
                      <a:moveTo>
                        <a:pt x="3" y="1"/>
                      </a:move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3" y="3"/>
                        <a:pt x="3" y="4"/>
                        <a:pt x="1" y="3"/>
                      </a:cubicBezTo>
                      <a:cubicBezTo>
                        <a:pt x="0" y="3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4" name="Freeform 386"/>
                <p:cNvSpPr>
                  <a:spLocks/>
                </p:cNvSpPr>
                <p:nvPr/>
              </p:nvSpPr>
              <p:spPr bwMode="auto">
                <a:xfrm>
                  <a:off x="3955529" y="4619122"/>
                  <a:ext cx="6826" cy="11377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1" y="2"/>
                    </a:cxn>
                    <a:cxn ang="0">
                      <a:pos x="1" y="4"/>
                    </a:cxn>
                    <a:cxn ang="0">
                      <a:pos x="3" y="0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5">
                      <a:moveTo>
                        <a:pt x="3" y="1"/>
                      </a:move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3" y="5"/>
                        <a:pt x="3" y="1"/>
                        <a:pt x="3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5" name="Freeform 387"/>
                <p:cNvSpPr>
                  <a:spLocks/>
                </p:cNvSpPr>
                <p:nvPr/>
              </p:nvSpPr>
              <p:spPr bwMode="auto">
                <a:xfrm>
                  <a:off x="3946427" y="4600919"/>
                  <a:ext cx="15928" cy="11377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3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7" h="5">
                      <a:moveTo>
                        <a:pt x="4" y="0"/>
                      </a:moveTo>
                      <a:cubicBezTo>
                        <a:pt x="2" y="0"/>
                        <a:pt x="0" y="2"/>
                        <a:pt x="2" y="3"/>
                      </a:cubicBezTo>
                      <a:cubicBezTo>
                        <a:pt x="4" y="5"/>
                        <a:pt x="7" y="2"/>
                        <a:pt x="5" y="0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6" name="Freeform 390"/>
                <p:cNvSpPr>
                  <a:spLocks/>
                </p:cNvSpPr>
                <p:nvPr/>
              </p:nvSpPr>
              <p:spPr bwMode="auto">
                <a:xfrm>
                  <a:off x="5144450" y="5109481"/>
                  <a:ext cx="11377" cy="18204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1" y="6"/>
                    </a:cxn>
                    <a:cxn ang="0">
                      <a:pos x="4" y="7"/>
                    </a:cxn>
                    <a:cxn ang="0">
                      <a:pos x="5" y="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5" h="8">
                      <a:moveTo>
                        <a:pt x="3" y="1"/>
                      </a:moveTo>
                      <a:cubicBezTo>
                        <a:pt x="1" y="0"/>
                        <a:pt x="0" y="5"/>
                        <a:pt x="1" y="6"/>
                      </a:cubicBezTo>
                      <a:cubicBezTo>
                        <a:pt x="1" y="8"/>
                        <a:pt x="3" y="8"/>
                        <a:pt x="4" y="7"/>
                      </a:cubicBezTo>
                      <a:cubicBezTo>
                        <a:pt x="5" y="6"/>
                        <a:pt x="5" y="4"/>
                        <a:pt x="5" y="2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7" name="Freeform 391"/>
                <p:cNvSpPr>
                  <a:spLocks/>
                </p:cNvSpPr>
                <p:nvPr/>
              </p:nvSpPr>
              <p:spPr bwMode="auto">
                <a:xfrm>
                  <a:off x="5155827" y="5132236"/>
                  <a:ext cx="4551" cy="682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3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1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8" name="Freeform 392"/>
                <p:cNvSpPr>
                  <a:spLocks/>
                </p:cNvSpPr>
                <p:nvPr/>
              </p:nvSpPr>
              <p:spPr bwMode="auto">
                <a:xfrm>
                  <a:off x="5158102" y="5118583"/>
                  <a:ext cx="5689" cy="455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9" name="Freeform 394"/>
                <p:cNvSpPr>
                  <a:spLocks/>
                </p:cNvSpPr>
                <p:nvPr/>
              </p:nvSpPr>
              <p:spPr bwMode="auto">
                <a:xfrm>
                  <a:off x="4506187" y="4889900"/>
                  <a:ext cx="9102" cy="9102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3" y="4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4" h="4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3" y="0"/>
                        <a:pt x="2" y="0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1" y="3"/>
                      </a:cubicBezTo>
                      <a:cubicBezTo>
                        <a:pt x="1" y="4"/>
                        <a:pt x="2" y="4"/>
                        <a:pt x="3" y="4"/>
                      </a:cubicBezTo>
                      <a:cubicBezTo>
                        <a:pt x="4" y="3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619" name="Gruppieren 2618"/>
              <p:cNvGrpSpPr/>
              <p:nvPr/>
            </p:nvGrpSpPr>
            <p:grpSpPr>
              <a:xfrm>
                <a:off x="3949921" y="2404737"/>
                <a:ext cx="1233292" cy="1851077"/>
                <a:chOff x="3949921" y="2404737"/>
                <a:chExt cx="1233292" cy="1851077"/>
              </a:xfrm>
              <a:grpFill/>
            </p:grpSpPr>
            <p:sp>
              <p:nvSpPr>
                <p:cNvPr id="2837" name="Freeform 311"/>
                <p:cNvSpPr>
                  <a:spLocks/>
                </p:cNvSpPr>
                <p:nvPr/>
              </p:nvSpPr>
              <p:spPr bwMode="auto">
                <a:xfrm>
                  <a:off x="4766806" y="3121503"/>
                  <a:ext cx="34132" cy="20479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2" y="8"/>
                    </a:cxn>
                    <a:cxn ang="0">
                      <a:pos x="3" y="8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9" y="7"/>
                    </a:cxn>
                    <a:cxn ang="0">
                      <a:pos x="10" y="5"/>
                    </a:cxn>
                    <a:cxn ang="0">
                      <a:pos x="12" y="4"/>
                    </a:cxn>
                    <a:cxn ang="0">
                      <a:pos x="14" y="0"/>
                    </a:cxn>
                    <a:cxn ang="0">
                      <a:pos x="12" y="0"/>
                    </a:cxn>
                    <a:cxn ang="0">
                      <a:pos x="12" y="1"/>
                    </a:cxn>
                    <a:cxn ang="0">
                      <a:pos x="11" y="1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7" y="3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5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15" h="9">
                      <a:moveTo>
                        <a:pt x="5" y="5"/>
                      </a:move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3" y="7"/>
                        <a:pt x="2" y="8"/>
                        <a:pt x="2" y="8"/>
                      </a:cubicBezTo>
                      <a:cubicBezTo>
                        <a:pt x="2" y="9"/>
                        <a:pt x="3" y="8"/>
                        <a:pt x="3" y="8"/>
                      </a:cubicBezTo>
                      <a:cubicBezTo>
                        <a:pt x="5" y="8"/>
                        <a:pt x="6" y="7"/>
                        <a:pt x="7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9" y="6"/>
                        <a:pt x="9" y="7"/>
                      </a:cubicBez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10" y="5"/>
                        <a:pt x="11" y="4"/>
                        <a:pt x="12" y="4"/>
                      </a:cubicBezTo>
                      <a:cubicBezTo>
                        <a:pt x="12" y="3"/>
                        <a:pt x="15" y="1"/>
                        <a:pt x="14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2"/>
                        <a:pt x="11" y="2"/>
                        <a:pt x="10" y="3"/>
                      </a:cubicBezTo>
                      <a:cubicBezTo>
                        <a:pt x="9" y="3"/>
                        <a:pt x="9" y="1"/>
                        <a:pt x="8" y="2"/>
                      </a:cubicBezTo>
                      <a:cubicBezTo>
                        <a:pt x="7" y="2"/>
                        <a:pt x="8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2"/>
                        <a:pt x="5" y="4"/>
                        <a:pt x="5" y="4"/>
                      </a:cubicBezTo>
                      <a:cubicBezTo>
                        <a:pt x="4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0" y="5"/>
                        <a:pt x="2" y="5"/>
                        <a:pt x="2" y="5"/>
                      </a:cubicBezTo>
                      <a:lnTo>
                        <a:pt x="5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8" name="Freeform 312"/>
                <p:cNvSpPr>
                  <a:spLocks/>
                </p:cNvSpPr>
                <p:nvPr/>
              </p:nvSpPr>
              <p:spPr bwMode="auto">
                <a:xfrm>
                  <a:off x="4778184" y="3141982"/>
                  <a:ext cx="11377" cy="7964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3" y="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5" h="4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1" y="0"/>
                        <a:pt x="2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3"/>
                        <a:pt x="2" y="3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5" y="3"/>
                        <a:pt x="3" y="2"/>
                        <a:pt x="3" y="1"/>
                      </a:cubicBez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9" name="Freeform 313"/>
                <p:cNvSpPr>
                  <a:spLocks/>
                </p:cNvSpPr>
                <p:nvPr/>
              </p:nvSpPr>
              <p:spPr bwMode="auto">
                <a:xfrm>
                  <a:off x="4787285" y="3132880"/>
                  <a:ext cx="15928" cy="1479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6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3" y="7"/>
                    </a:cxn>
                    <a:cxn ang="0">
                      <a:pos x="4" y="5"/>
                    </a:cxn>
                    <a:cxn ang="0">
                      <a:pos x="7" y="4"/>
                    </a:cxn>
                    <a:cxn ang="0">
                      <a:pos x="6" y="3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7" h="7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7"/>
                        <a:pt x="2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5"/>
                        <a:pt x="4" y="5"/>
                      </a:cubicBezTo>
                      <a:cubicBezTo>
                        <a:pt x="5" y="5"/>
                        <a:pt x="7" y="6"/>
                        <a:pt x="7" y="4"/>
                      </a:cubicBezTo>
                      <a:cubicBezTo>
                        <a:pt x="7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1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1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0" name="Freeform 314"/>
                <p:cNvSpPr>
                  <a:spLocks/>
                </p:cNvSpPr>
                <p:nvPr/>
              </p:nvSpPr>
              <p:spPr bwMode="auto">
                <a:xfrm>
                  <a:off x="4798663" y="3123778"/>
                  <a:ext cx="6826" cy="1137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1" name="Freeform 315"/>
                <p:cNvSpPr>
                  <a:spLocks/>
                </p:cNvSpPr>
                <p:nvPr/>
              </p:nvSpPr>
              <p:spPr bwMode="auto">
                <a:xfrm>
                  <a:off x="4745190" y="3149946"/>
                  <a:ext cx="10240" cy="13653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4"/>
                    </a:cxn>
                    <a:cxn ang="0">
                      <a:pos x="3" y="6"/>
                    </a:cxn>
                    <a:cxn ang="0">
                      <a:pos x="5" y="3"/>
                    </a:cxn>
                    <a:cxn ang="0">
                      <a:pos x="5" y="1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6">
                      <a:moveTo>
                        <a:pt x="5" y="2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5"/>
                        <a:pt x="2" y="4"/>
                        <a:pt x="2" y="4"/>
                      </a:cubicBezTo>
                      <a:cubicBezTo>
                        <a:pt x="3" y="5"/>
                        <a:pt x="2" y="6"/>
                        <a:pt x="3" y="6"/>
                      </a:cubicBezTo>
                      <a:cubicBezTo>
                        <a:pt x="5" y="6"/>
                        <a:pt x="5" y="4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2" name="Freeform 316"/>
                <p:cNvSpPr>
                  <a:spLocks/>
                </p:cNvSpPr>
                <p:nvPr/>
              </p:nvSpPr>
              <p:spPr bwMode="auto">
                <a:xfrm>
                  <a:off x="4759980" y="3147671"/>
                  <a:ext cx="15928" cy="1365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5"/>
                    </a:cxn>
                    <a:cxn ang="0">
                      <a:pos x="3" y="5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7" y="6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1" y="4"/>
                        <a:pt x="1" y="5"/>
                      </a:cubicBezTo>
                      <a:cubicBezTo>
                        <a:pt x="2" y="6"/>
                        <a:pt x="2" y="5"/>
                        <a:pt x="3" y="5"/>
                      </a:cubicBezTo>
                      <a:cubicBezTo>
                        <a:pt x="4" y="5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3" y="1"/>
                        <a:pt x="2" y="1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3" name="Freeform 317"/>
                <p:cNvSpPr>
                  <a:spLocks/>
                </p:cNvSpPr>
                <p:nvPr/>
              </p:nvSpPr>
              <p:spPr bwMode="auto">
                <a:xfrm>
                  <a:off x="4749741" y="3163599"/>
                  <a:ext cx="5689" cy="455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0" y="0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4" name="Freeform 318"/>
                <p:cNvSpPr>
                  <a:spLocks/>
                </p:cNvSpPr>
                <p:nvPr/>
              </p:nvSpPr>
              <p:spPr bwMode="auto">
                <a:xfrm>
                  <a:off x="4729262" y="3149946"/>
                  <a:ext cx="11377" cy="13653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1" y="6"/>
                    </a:cxn>
                    <a:cxn ang="0">
                      <a:pos x="3" y="4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5" h="6">
                      <a:moveTo>
                        <a:pt x="4" y="3"/>
                      </a:moveTo>
                      <a:cubicBezTo>
                        <a:pt x="4" y="3"/>
                        <a:pt x="5" y="1"/>
                        <a:pt x="4" y="1"/>
                      </a:cubicBezTo>
                      <a:cubicBezTo>
                        <a:pt x="4" y="1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1" y="5"/>
                        <a:pt x="1" y="6"/>
                      </a:cubicBezTo>
                      <a:cubicBezTo>
                        <a:pt x="2" y="6"/>
                        <a:pt x="3" y="5"/>
                        <a:pt x="3" y="4"/>
                      </a:cubicBezTo>
                      <a:cubicBezTo>
                        <a:pt x="4" y="3"/>
                        <a:pt x="4" y="4"/>
                        <a:pt x="4" y="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5" name="Freeform 322"/>
                <p:cNvSpPr>
                  <a:spLocks noEditPoints="1"/>
                </p:cNvSpPr>
                <p:nvPr/>
              </p:nvSpPr>
              <p:spPr bwMode="auto">
                <a:xfrm>
                  <a:off x="4704232" y="3152222"/>
                  <a:ext cx="31856" cy="36407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5" y="8"/>
                    </a:cxn>
                    <a:cxn ang="0">
                      <a:pos x="4" y="10"/>
                    </a:cxn>
                    <a:cxn ang="0">
                      <a:pos x="2" y="10"/>
                    </a:cxn>
                    <a:cxn ang="0">
                      <a:pos x="2" y="12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1" y="15"/>
                    </a:cxn>
                    <a:cxn ang="0">
                      <a:pos x="3" y="15"/>
                    </a:cxn>
                    <a:cxn ang="0">
                      <a:pos x="3" y="16"/>
                    </a:cxn>
                    <a:cxn ang="0">
                      <a:pos x="4" y="15"/>
                    </a:cxn>
                    <a:cxn ang="0">
                      <a:pos x="4" y="14"/>
                    </a:cxn>
                    <a:cxn ang="0">
                      <a:pos x="5" y="13"/>
                    </a:cxn>
                    <a:cxn ang="0">
                      <a:pos x="5" y="9"/>
                    </a:cxn>
                    <a:cxn ang="0">
                      <a:pos x="13" y="6"/>
                    </a:cxn>
                    <a:cxn ang="0">
                      <a:pos x="12" y="5"/>
                    </a:cxn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9" y="4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6" y="2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7" y="10"/>
                    </a:cxn>
                    <a:cxn ang="0">
                      <a:pos x="7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10"/>
                    </a:cxn>
                    <a:cxn ang="0">
                      <a:pos x="11" y="8"/>
                    </a:cxn>
                    <a:cxn ang="0">
                      <a:pos x="11" y="7"/>
                    </a:cxn>
                    <a:cxn ang="0">
                      <a:pos x="13" y="6"/>
                    </a:cxn>
                    <a:cxn ang="0">
                      <a:pos x="14" y="6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4" h="16">
                      <a:moveTo>
                        <a:pt x="5" y="9"/>
                      </a:move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9"/>
                        <a:pt x="2" y="10"/>
                        <a:pt x="2" y="10"/>
                      </a:cubicBez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2"/>
                        <a:pt x="1" y="12"/>
                        <a:pt x="0" y="12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5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5"/>
                        <a:pt x="3" y="16"/>
                        <a:pt x="3" y="16"/>
                      </a:cubicBezTo>
                      <a:cubicBezTo>
                        <a:pt x="4" y="16"/>
                        <a:pt x="4" y="15"/>
                        <a:pt x="4" y="15"/>
                      </a:cubicBezTo>
                      <a:cubicBezTo>
                        <a:pt x="4" y="15"/>
                        <a:pt x="4" y="14"/>
                        <a:pt x="4" y="14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2"/>
                        <a:pt x="6" y="10"/>
                        <a:pt x="5" y="9"/>
                      </a:cubicBezTo>
                      <a:moveTo>
                        <a:pt x="13" y="6"/>
                      </a:moveTo>
                      <a:cubicBezTo>
                        <a:pt x="13" y="5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7" y="2"/>
                        <a:pt x="8" y="1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6" y="2"/>
                        <a:pt x="6" y="2"/>
                        <a:pt x="6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5" y="4"/>
                        <a:pt x="5" y="5"/>
                        <a:pt x="5" y="5"/>
                      </a:cubicBezTo>
                      <a:cubicBezTo>
                        <a:pt x="4" y="6"/>
                        <a:pt x="5" y="7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9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10" y="10"/>
                        <a:pt x="10" y="10"/>
                      </a:cubicBezTo>
                      <a:cubicBezTo>
                        <a:pt x="11" y="9"/>
                        <a:pt x="11" y="9"/>
                        <a:pt x="11" y="8"/>
                      </a:cubicBezTo>
                      <a:cubicBezTo>
                        <a:pt x="12" y="8"/>
                        <a:pt x="12" y="8"/>
                        <a:pt x="11" y="7"/>
                      </a:cubicBezTo>
                      <a:cubicBezTo>
                        <a:pt x="12" y="7"/>
                        <a:pt x="13" y="7"/>
                        <a:pt x="13" y="6"/>
                      </a:cubicBezTo>
                      <a:cubicBezTo>
                        <a:pt x="13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3" y="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6" name="Freeform 6"/>
                <p:cNvSpPr>
                  <a:spLocks noEditPoints="1"/>
                </p:cNvSpPr>
                <p:nvPr/>
              </p:nvSpPr>
              <p:spPr bwMode="auto">
                <a:xfrm>
                  <a:off x="4775908" y="3815515"/>
                  <a:ext cx="328802" cy="219581"/>
                </a:xfrm>
                <a:custGeom>
                  <a:avLst/>
                  <a:gdLst/>
                  <a:ahLst/>
                  <a:cxnLst>
                    <a:cxn ang="0">
                      <a:pos x="83" y="85"/>
                    </a:cxn>
                    <a:cxn ang="0">
                      <a:pos x="90" y="91"/>
                    </a:cxn>
                    <a:cxn ang="0">
                      <a:pos x="97" y="95"/>
                    </a:cxn>
                    <a:cxn ang="0">
                      <a:pos x="109" y="88"/>
                    </a:cxn>
                    <a:cxn ang="0">
                      <a:pos x="113" y="84"/>
                    </a:cxn>
                    <a:cxn ang="0">
                      <a:pos x="107" y="86"/>
                    </a:cxn>
                    <a:cxn ang="0">
                      <a:pos x="96" y="78"/>
                    </a:cxn>
                    <a:cxn ang="0">
                      <a:pos x="136" y="62"/>
                    </a:cxn>
                    <a:cxn ang="0">
                      <a:pos x="141" y="34"/>
                    </a:cxn>
                    <a:cxn ang="0">
                      <a:pos x="131" y="30"/>
                    </a:cxn>
                    <a:cxn ang="0">
                      <a:pos x="119" y="25"/>
                    </a:cxn>
                    <a:cxn ang="0">
                      <a:pos x="106" y="23"/>
                    </a:cxn>
                    <a:cxn ang="0">
                      <a:pos x="98" y="15"/>
                    </a:cxn>
                    <a:cxn ang="0">
                      <a:pos x="96" y="6"/>
                    </a:cxn>
                    <a:cxn ang="0">
                      <a:pos x="92" y="1"/>
                    </a:cxn>
                    <a:cxn ang="0">
                      <a:pos x="84" y="2"/>
                    </a:cxn>
                    <a:cxn ang="0">
                      <a:pos x="78" y="5"/>
                    </a:cxn>
                    <a:cxn ang="0">
                      <a:pos x="70" y="8"/>
                    </a:cxn>
                    <a:cxn ang="0">
                      <a:pos x="61" y="13"/>
                    </a:cxn>
                    <a:cxn ang="0">
                      <a:pos x="53" y="14"/>
                    </a:cxn>
                    <a:cxn ang="0">
                      <a:pos x="45" y="13"/>
                    </a:cxn>
                    <a:cxn ang="0">
                      <a:pos x="36" y="9"/>
                    </a:cxn>
                    <a:cxn ang="0">
                      <a:pos x="24" y="8"/>
                    </a:cxn>
                    <a:cxn ang="0">
                      <a:pos x="15" y="12"/>
                    </a:cxn>
                    <a:cxn ang="0">
                      <a:pos x="19" y="20"/>
                    </a:cxn>
                    <a:cxn ang="0">
                      <a:pos x="19" y="26"/>
                    </a:cxn>
                    <a:cxn ang="0">
                      <a:pos x="9" y="35"/>
                    </a:cxn>
                    <a:cxn ang="0">
                      <a:pos x="9" y="41"/>
                    </a:cxn>
                    <a:cxn ang="0">
                      <a:pos x="3" y="44"/>
                    </a:cxn>
                    <a:cxn ang="0">
                      <a:pos x="0" y="49"/>
                    </a:cxn>
                    <a:cxn ang="0">
                      <a:pos x="7" y="55"/>
                    </a:cxn>
                    <a:cxn ang="0">
                      <a:pos x="17" y="56"/>
                    </a:cxn>
                    <a:cxn ang="0">
                      <a:pos x="30" y="55"/>
                    </a:cxn>
                    <a:cxn ang="0">
                      <a:pos x="36" y="50"/>
                    </a:cxn>
                    <a:cxn ang="0">
                      <a:pos x="41" y="49"/>
                    </a:cxn>
                    <a:cxn ang="0">
                      <a:pos x="46" y="51"/>
                    </a:cxn>
                    <a:cxn ang="0">
                      <a:pos x="49" y="53"/>
                    </a:cxn>
                    <a:cxn ang="0">
                      <a:pos x="52" y="53"/>
                    </a:cxn>
                    <a:cxn ang="0">
                      <a:pos x="56" y="56"/>
                    </a:cxn>
                    <a:cxn ang="0">
                      <a:pos x="55" y="59"/>
                    </a:cxn>
                    <a:cxn ang="0">
                      <a:pos x="58" y="62"/>
                    </a:cxn>
                    <a:cxn ang="0">
                      <a:pos x="59" y="66"/>
                    </a:cxn>
                    <a:cxn ang="0">
                      <a:pos x="61" y="72"/>
                    </a:cxn>
                    <a:cxn ang="0">
                      <a:pos x="58" y="74"/>
                    </a:cxn>
                    <a:cxn ang="0">
                      <a:pos x="56" y="72"/>
                    </a:cxn>
                    <a:cxn ang="0">
                      <a:pos x="54" y="76"/>
                    </a:cxn>
                    <a:cxn ang="0">
                      <a:pos x="50" y="82"/>
                    </a:cxn>
                    <a:cxn ang="0">
                      <a:pos x="48" y="85"/>
                    </a:cxn>
                    <a:cxn ang="0">
                      <a:pos x="56" y="86"/>
                    </a:cxn>
                    <a:cxn ang="0">
                      <a:pos x="65" y="80"/>
                    </a:cxn>
                    <a:cxn ang="0">
                      <a:pos x="69" y="73"/>
                    </a:cxn>
                    <a:cxn ang="0">
                      <a:pos x="79" y="72"/>
                    </a:cxn>
                    <a:cxn ang="0">
                      <a:pos x="81" y="77"/>
                    </a:cxn>
                    <a:cxn ang="0">
                      <a:pos x="92" y="77"/>
                    </a:cxn>
                    <a:cxn ang="0">
                      <a:pos x="99" y="78"/>
                    </a:cxn>
                    <a:cxn ang="0">
                      <a:pos x="105" y="72"/>
                    </a:cxn>
                    <a:cxn ang="0">
                      <a:pos x="122" y="67"/>
                    </a:cxn>
                    <a:cxn ang="0">
                      <a:pos x="130" y="62"/>
                    </a:cxn>
                    <a:cxn ang="0">
                      <a:pos x="141" y="55"/>
                    </a:cxn>
                    <a:cxn ang="0">
                      <a:pos x="142" y="44"/>
                    </a:cxn>
                    <a:cxn ang="0">
                      <a:pos x="18" y="25"/>
                    </a:cxn>
                  </a:cxnLst>
                  <a:rect l="0" t="0" r="r" b="b"/>
                  <a:pathLst>
                    <a:path w="147" h="98">
                      <a:moveTo>
                        <a:pt x="92" y="77"/>
                      </a:move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92" y="77"/>
                        <a:pt x="92" y="78"/>
                        <a:pt x="92" y="78"/>
                      </a:cubicBezTo>
                      <a:cubicBezTo>
                        <a:pt x="92" y="78"/>
                        <a:pt x="92" y="79"/>
                        <a:pt x="92" y="79"/>
                      </a:cubicBezTo>
                      <a:cubicBezTo>
                        <a:pt x="92" y="79"/>
                        <a:pt x="92" y="79"/>
                        <a:pt x="92" y="79"/>
                      </a:cubicBezTo>
                      <a:cubicBezTo>
                        <a:pt x="93" y="80"/>
                        <a:pt x="92" y="80"/>
                        <a:pt x="92" y="80"/>
                      </a:cubicBezTo>
                      <a:cubicBezTo>
                        <a:pt x="92" y="80"/>
                        <a:pt x="92" y="80"/>
                        <a:pt x="92" y="80"/>
                      </a:cubicBezTo>
                      <a:cubicBezTo>
                        <a:pt x="91" y="81"/>
                        <a:pt x="91" y="81"/>
                        <a:pt x="90" y="81"/>
                      </a:cubicBezTo>
                      <a:cubicBezTo>
                        <a:pt x="89" y="81"/>
                        <a:pt x="89" y="81"/>
                        <a:pt x="88" y="81"/>
                      </a:cubicBezTo>
                      <a:cubicBezTo>
                        <a:pt x="87" y="82"/>
                        <a:pt x="86" y="82"/>
                        <a:pt x="85" y="83"/>
                      </a:cubicBezTo>
                      <a:cubicBezTo>
                        <a:pt x="85" y="83"/>
                        <a:pt x="84" y="84"/>
                        <a:pt x="83" y="84"/>
                      </a:cubicBezTo>
                      <a:cubicBezTo>
                        <a:pt x="83" y="84"/>
                        <a:pt x="83" y="84"/>
                        <a:pt x="83" y="85"/>
                      </a:cubicBezTo>
                      <a:cubicBezTo>
                        <a:pt x="83" y="85"/>
                        <a:pt x="82" y="85"/>
                        <a:pt x="82" y="85"/>
                      </a:cubicBezTo>
                      <a:cubicBezTo>
                        <a:pt x="82" y="85"/>
                        <a:pt x="82" y="86"/>
                        <a:pt x="82" y="86"/>
                      </a:cubicBezTo>
                      <a:cubicBezTo>
                        <a:pt x="82" y="87"/>
                        <a:pt x="83" y="87"/>
                        <a:pt x="84" y="87"/>
                      </a:cubicBezTo>
                      <a:cubicBezTo>
                        <a:pt x="84" y="87"/>
                        <a:pt x="85" y="87"/>
                        <a:pt x="85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6" y="87"/>
                        <a:pt x="86" y="87"/>
                        <a:pt x="86" y="88"/>
                      </a:cubicBezTo>
                      <a:cubicBezTo>
                        <a:pt x="87" y="88"/>
                        <a:pt x="87" y="88"/>
                        <a:pt x="87" y="88"/>
                      </a:cubicBezTo>
                      <a:cubicBezTo>
                        <a:pt x="87" y="88"/>
                        <a:pt x="88" y="88"/>
                        <a:pt x="88" y="88"/>
                      </a:cubicBezTo>
                      <a:cubicBezTo>
                        <a:pt x="88" y="89"/>
                        <a:pt x="89" y="88"/>
                        <a:pt x="89" y="88"/>
                      </a:cubicBezTo>
                      <a:cubicBezTo>
                        <a:pt x="90" y="87"/>
                        <a:pt x="90" y="88"/>
                        <a:pt x="90" y="89"/>
                      </a:cubicBezTo>
                      <a:cubicBezTo>
                        <a:pt x="90" y="89"/>
                        <a:pt x="90" y="90"/>
                        <a:pt x="90" y="90"/>
                      </a:cubicBezTo>
                      <a:cubicBezTo>
                        <a:pt x="90" y="91"/>
                        <a:pt x="90" y="91"/>
                        <a:pt x="90" y="91"/>
                      </a:cubicBezTo>
                      <a:cubicBezTo>
                        <a:pt x="90" y="91"/>
                        <a:pt x="91" y="91"/>
                        <a:pt x="91" y="92"/>
                      </a:cubicBezTo>
                      <a:cubicBezTo>
                        <a:pt x="91" y="93"/>
                        <a:pt x="90" y="93"/>
                        <a:pt x="90" y="94"/>
                      </a:cubicBezTo>
                      <a:cubicBezTo>
                        <a:pt x="89" y="94"/>
                        <a:pt x="89" y="94"/>
                        <a:pt x="89" y="94"/>
                      </a:cubicBezTo>
                      <a:cubicBezTo>
                        <a:pt x="89" y="94"/>
                        <a:pt x="88" y="94"/>
                        <a:pt x="88" y="95"/>
                      </a:cubicBezTo>
                      <a:cubicBezTo>
                        <a:pt x="89" y="96"/>
                        <a:pt x="91" y="95"/>
                        <a:pt x="92" y="96"/>
                      </a:cubicBezTo>
                      <a:cubicBezTo>
                        <a:pt x="92" y="96"/>
                        <a:pt x="92" y="96"/>
                        <a:pt x="92" y="97"/>
                      </a:cubicBezTo>
                      <a:cubicBezTo>
                        <a:pt x="92" y="97"/>
                        <a:pt x="92" y="97"/>
                        <a:pt x="93" y="98"/>
                      </a:cubicBezTo>
                      <a:cubicBezTo>
                        <a:pt x="94" y="98"/>
                        <a:pt x="96" y="98"/>
                        <a:pt x="97" y="98"/>
                      </a:cubicBezTo>
                      <a:cubicBezTo>
                        <a:pt x="97" y="98"/>
                        <a:pt x="97" y="97"/>
                        <a:pt x="98" y="97"/>
                      </a:cubicBezTo>
                      <a:cubicBezTo>
                        <a:pt x="98" y="97"/>
                        <a:pt x="99" y="97"/>
                        <a:pt x="99" y="97"/>
                      </a:cubicBezTo>
                      <a:cubicBezTo>
                        <a:pt x="99" y="95"/>
                        <a:pt x="97" y="95"/>
                        <a:pt x="96" y="96"/>
                      </a:cubicBezTo>
                      <a:cubicBezTo>
                        <a:pt x="96" y="95"/>
                        <a:pt x="97" y="95"/>
                        <a:pt x="97" y="95"/>
                      </a:cubicBezTo>
                      <a:cubicBezTo>
                        <a:pt x="98" y="95"/>
                        <a:pt x="98" y="95"/>
                        <a:pt x="98" y="94"/>
                      </a:cubicBezTo>
                      <a:cubicBezTo>
                        <a:pt x="99" y="94"/>
                        <a:pt x="99" y="94"/>
                        <a:pt x="99" y="93"/>
                      </a:cubicBezTo>
                      <a:cubicBezTo>
                        <a:pt x="99" y="93"/>
                        <a:pt x="99" y="92"/>
                        <a:pt x="99" y="92"/>
                      </a:cubicBezTo>
                      <a:cubicBezTo>
                        <a:pt x="100" y="92"/>
                        <a:pt x="100" y="92"/>
                        <a:pt x="101" y="92"/>
                      </a:cubicBezTo>
                      <a:cubicBezTo>
                        <a:pt x="101" y="92"/>
                        <a:pt x="102" y="91"/>
                        <a:pt x="102" y="91"/>
                      </a:cubicBezTo>
                      <a:cubicBezTo>
                        <a:pt x="103" y="91"/>
                        <a:pt x="103" y="91"/>
                        <a:pt x="103" y="92"/>
                      </a:cubicBezTo>
                      <a:cubicBezTo>
                        <a:pt x="104" y="92"/>
                        <a:pt x="104" y="91"/>
                        <a:pt x="104" y="91"/>
                      </a:cubicBezTo>
                      <a:cubicBezTo>
                        <a:pt x="104" y="90"/>
                        <a:pt x="105" y="90"/>
                        <a:pt x="105" y="90"/>
                      </a:cubicBezTo>
                      <a:cubicBezTo>
                        <a:pt x="105" y="90"/>
                        <a:pt x="106" y="90"/>
                        <a:pt x="106" y="89"/>
                      </a:cubicBezTo>
                      <a:cubicBezTo>
                        <a:pt x="107" y="89"/>
                        <a:pt x="107" y="87"/>
                        <a:pt x="108" y="88"/>
                      </a:cubicBezTo>
                      <a:cubicBezTo>
                        <a:pt x="108" y="88"/>
                        <a:pt x="108" y="88"/>
                        <a:pt x="109" y="88"/>
                      </a:cubicBezTo>
                      <a:cubicBezTo>
                        <a:pt x="109" y="88"/>
                        <a:pt x="109" y="88"/>
                        <a:pt x="109" y="88"/>
                      </a:cubicBezTo>
                      <a:cubicBezTo>
                        <a:pt x="110" y="88"/>
                        <a:pt x="110" y="88"/>
                        <a:pt x="111" y="88"/>
                      </a:cubicBezTo>
                      <a:cubicBezTo>
                        <a:pt x="112" y="88"/>
                        <a:pt x="112" y="88"/>
                        <a:pt x="113" y="88"/>
                      </a:cubicBezTo>
                      <a:cubicBezTo>
                        <a:pt x="113" y="88"/>
                        <a:pt x="113" y="88"/>
                        <a:pt x="113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5" y="88"/>
                        <a:pt x="115" y="88"/>
                        <a:pt x="115" y="88"/>
                      </a:cubicBezTo>
                      <a:cubicBezTo>
                        <a:pt x="116" y="88"/>
                        <a:pt x="115" y="87"/>
                        <a:pt x="115" y="87"/>
                      </a:cubicBezTo>
                      <a:cubicBezTo>
                        <a:pt x="114" y="86"/>
                        <a:pt x="115" y="86"/>
                        <a:pt x="115" y="85"/>
                      </a:cubicBezTo>
                      <a:cubicBezTo>
                        <a:pt x="116" y="85"/>
                        <a:pt x="117" y="85"/>
                        <a:pt x="116" y="84"/>
                      </a:cubicBezTo>
                      <a:cubicBezTo>
                        <a:pt x="117" y="84"/>
                        <a:pt x="117" y="84"/>
                        <a:pt x="117" y="85"/>
                      </a:cubicBezTo>
                      <a:cubicBezTo>
                        <a:pt x="117" y="84"/>
                        <a:pt x="116" y="84"/>
                        <a:pt x="115" y="84"/>
                      </a:cubicBezTo>
                      <a:cubicBezTo>
                        <a:pt x="115" y="84"/>
                        <a:pt x="115" y="83"/>
                        <a:pt x="115" y="83"/>
                      </a:cubicBezTo>
                      <a:cubicBezTo>
                        <a:pt x="114" y="83"/>
                        <a:pt x="113" y="84"/>
                        <a:pt x="113" y="84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112" y="84"/>
                        <a:pt x="112" y="84"/>
                        <a:pt x="112" y="84"/>
                      </a:cubicBezTo>
                      <a:cubicBezTo>
                        <a:pt x="112" y="84"/>
                        <a:pt x="112" y="84"/>
                        <a:pt x="112" y="84"/>
                      </a:cubicBezTo>
                      <a:cubicBezTo>
                        <a:pt x="111" y="84"/>
                        <a:pt x="111" y="84"/>
                        <a:pt x="111" y="84"/>
                      </a:cubicBezTo>
                      <a:cubicBezTo>
                        <a:pt x="110" y="84"/>
                        <a:pt x="110" y="83"/>
                        <a:pt x="110" y="83"/>
                      </a:cubicBezTo>
                      <a:cubicBezTo>
                        <a:pt x="110" y="83"/>
                        <a:pt x="109" y="84"/>
                        <a:pt x="109" y="84"/>
                      </a:cubicBezTo>
                      <a:cubicBezTo>
                        <a:pt x="109" y="84"/>
                        <a:pt x="109" y="84"/>
                        <a:pt x="109" y="85"/>
                      </a:cubicBezTo>
                      <a:cubicBezTo>
                        <a:pt x="109" y="85"/>
                        <a:pt x="109" y="85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5"/>
                        <a:pt x="108" y="85"/>
                        <a:pt x="107" y="85"/>
                      </a:cubicBezTo>
                      <a:cubicBezTo>
                        <a:pt x="107" y="86"/>
                        <a:pt x="107" y="86"/>
                        <a:pt x="107" y="86"/>
                      </a:cubicBezTo>
                      <a:cubicBezTo>
                        <a:pt x="106" y="86"/>
                        <a:pt x="105" y="86"/>
                        <a:pt x="105" y="85"/>
                      </a:cubicBezTo>
                      <a:cubicBezTo>
                        <a:pt x="104" y="85"/>
                        <a:pt x="103" y="84"/>
                        <a:pt x="102" y="84"/>
                      </a:cubicBezTo>
                      <a:cubicBezTo>
                        <a:pt x="102" y="84"/>
                        <a:pt x="103" y="84"/>
                        <a:pt x="103" y="83"/>
                      </a:cubicBezTo>
                      <a:cubicBezTo>
                        <a:pt x="104" y="82"/>
                        <a:pt x="103" y="82"/>
                        <a:pt x="102" y="82"/>
                      </a:cubicBezTo>
                      <a:cubicBezTo>
                        <a:pt x="102" y="82"/>
                        <a:pt x="102" y="81"/>
                        <a:pt x="102" y="81"/>
                      </a:cubicBezTo>
                      <a:cubicBezTo>
                        <a:pt x="102" y="81"/>
                        <a:pt x="101" y="81"/>
                        <a:pt x="100" y="81"/>
                      </a:cubicBezTo>
                      <a:cubicBezTo>
                        <a:pt x="100" y="81"/>
                        <a:pt x="100" y="80"/>
                        <a:pt x="100" y="80"/>
                      </a:cubicBezTo>
                      <a:cubicBezTo>
                        <a:pt x="100" y="79"/>
                        <a:pt x="100" y="79"/>
                        <a:pt x="99" y="79"/>
                      </a:cubicBezTo>
                      <a:cubicBezTo>
                        <a:pt x="99" y="79"/>
                        <a:pt x="99" y="79"/>
                        <a:pt x="99" y="80"/>
                      </a:cubicBezTo>
                      <a:cubicBezTo>
                        <a:pt x="98" y="79"/>
                        <a:pt x="98" y="79"/>
                        <a:pt x="98" y="78"/>
                      </a:cubicBezTo>
                      <a:cubicBezTo>
                        <a:pt x="97" y="78"/>
                        <a:pt x="98" y="78"/>
                        <a:pt x="97" y="78"/>
                      </a:cubicBezTo>
                      <a:cubicBezTo>
                        <a:pt x="97" y="78"/>
                        <a:pt x="97" y="78"/>
                        <a:pt x="96" y="78"/>
                      </a:cubicBezTo>
                      <a:cubicBezTo>
                        <a:pt x="96" y="78"/>
                        <a:pt x="95" y="78"/>
                        <a:pt x="95" y="78"/>
                      </a:cubicBezTo>
                      <a:cubicBezTo>
                        <a:pt x="95" y="78"/>
                        <a:pt x="94" y="77"/>
                        <a:pt x="94" y="77"/>
                      </a:cubicBezTo>
                      <a:cubicBezTo>
                        <a:pt x="94" y="77"/>
                        <a:pt x="94" y="77"/>
                        <a:pt x="93" y="77"/>
                      </a:cubicBezTo>
                      <a:cubicBezTo>
                        <a:pt x="93" y="77"/>
                        <a:pt x="93" y="77"/>
                        <a:pt x="92" y="77"/>
                      </a:cubicBezTo>
                      <a:moveTo>
                        <a:pt x="92" y="77"/>
                      </a:move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92" y="77"/>
                        <a:pt x="92" y="77"/>
                        <a:pt x="92" y="77"/>
                      </a:cubicBezTo>
                      <a:moveTo>
                        <a:pt x="134" y="63"/>
                      </a:moveTo>
                      <a:cubicBezTo>
                        <a:pt x="133" y="63"/>
                        <a:pt x="133" y="63"/>
                        <a:pt x="133" y="63"/>
                      </a:cubicBezTo>
                      <a:cubicBezTo>
                        <a:pt x="133" y="63"/>
                        <a:pt x="134" y="63"/>
                        <a:pt x="134" y="63"/>
                      </a:cubicBezTo>
                      <a:cubicBezTo>
                        <a:pt x="135" y="63"/>
                        <a:pt x="135" y="63"/>
                        <a:pt x="136" y="62"/>
                      </a:cubicBezTo>
                      <a:cubicBezTo>
                        <a:pt x="136" y="63"/>
                        <a:pt x="135" y="63"/>
                        <a:pt x="135" y="63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moveTo>
                        <a:pt x="147" y="37"/>
                      </a:moveTo>
                      <a:cubicBezTo>
                        <a:pt x="146" y="37"/>
                        <a:pt x="145" y="37"/>
                        <a:pt x="145" y="37"/>
                      </a:cubicBezTo>
                      <a:cubicBezTo>
                        <a:pt x="145" y="37"/>
                        <a:pt x="145" y="36"/>
                        <a:pt x="144" y="36"/>
                      </a:cubicBezTo>
                      <a:cubicBezTo>
                        <a:pt x="144" y="36"/>
                        <a:pt x="144" y="36"/>
                        <a:pt x="144" y="35"/>
                      </a:cubicBezTo>
                      <a:cubicBezTo>
                        <a:pt x="144" y="35"/>
                        <a:pt x="144" y="35"/>
                        <a:pt x="144" y="35"/>
                      </a:cubicBezTo>
                      <a:cubicBezTo>
                        <a:pt x="145" y="34"/>
                        <a:pt x="145" y="34"/>
                        <a:pt x="145" y="34"/>
                      </a:cubicBezTo>
                      <a:cubicBezTo>
                        <a:pt x="145" y="34"/>
                        <a:pt x="145" y="34"/>
                        <a:pt x="145" y="34"/>
                      </a:cubicBezTo>
                      <a:cubicBezTo>
                        <a:pt x="145" y="33"/>
                        <a:pt x="144" y="34"/>
                        <a:pt x="144" y="34"/>
                      </a:cubicBezTo>
                      <a:cubicBezTo>
                        <a:pt x="144" y="34"/>
                        <a:pt x="144" y="34"/>
                        <a:pt x="143" y="34"/>
                      </a:cubicBezTo>
                      <a:cubicBezTo>
                        <a:pt x="143" y="35"/>
                        <a:pt x="142" y="34"/>
                        <a:pt x="141" y="34"/>
                      </a:cubicBezTo>
                      <a:cubicBezTo>
                        <a:pt x="141" y="34"/>
                        <a:pt x="141" y="33"/>
                        <a:pt x="141" y="33"/>
                      </a:cubicBezTo>
                      <a:cubicBezTo>
                        <a:pt x="141" y="33"/>
                        <a:pt x="141" y="33"/>
                        <a:pt x="140" y="32"/>
                      </a:cubicBezTo>
                      <a:cubicBezTo>
                        <a:pt x="140" y="32"/>
                        <a:pt x="139" y="32"/>
                        <a:pt x="139" y="32"/>
                      </a:cubicBezTo>
                      <a:cubicBezTo>
                        <a:pt x="139" y="32"/>
                        <a:pt x="138" y="32"/>
                        <a:pt x="138" y="32"/>
                      </a:cubicBezTo>
                      <a:cubicBezTo>
                        <a:pt x="138" y="32"/>
                        <a:pt x="138" y="32"/>
                        <a:pt x="137" y="32"/>
                      </a:cubicBezTo>
                      <a:cubicBezTo>
                        <a:pt x="137" y="31"/>
                        <a:pt x="136" y="31"/>
                        <a:pt x="136" y="31"/>
                      </a:cubicBezTo>
                      <a:cubicBezTo>
                        <a:pt x="136" y="32"/>
                        <a:pt x="135" y="31"/>
                        <a:pt x="135" y="31"/>
                      </a:cubicBezTo>
                      <a:cubicBezTo>
                        <a:pt x="134" y="31"/>
                        <a:pt x="134" y="31"/>
                        <a:pt x="134" y="31"/>
                      </a:cubicBezTo>
                      <a:cubicBezTo>
                        <a:pt x="133" y="30"/>
                        <a:pt x="133" y="30"/>
                        <a:pt x="133" y="30"/>
                      </a:cubicBezTo>
                      <a:cubicBezTo>
                        <a:pt x="133" y="29"/>
                        <a:pt x="133" y="29"/>
                        <a:pt x="132" y="29"/>
                      </a:cubicBezTo>
                      <a:cubicBezTo>
                        <a:pt x="132" y="29"/>
                        <a:pt x="132" y="30"/>
                        <a:pt x="132" y="30"/>
                      </a:cubicBezTo>
                      <a:cubicBezTo>
                        <a:pt x="131" y="30"/>
                        <a:pt x="131" y="30"/>
                        <a:pt x="131" y="30"/>
                      </a:cubicBezTo>
                      <a:cubicBezTo>
                        <a:pt x="130" y="29"/>
                        <a:pt x="130" y="29"/>
                        <a:pt x="130" y="29"/>
                      </a:cubicBezTo>
                      <a:cubicBezTo>
                        <a:pt x="130" y="29"/>
                        <a:pt x="130" y="29"/>
                        <a:pt x="130" y="28"/>
                      </a:cubicBezTo>
                      <a:cubicBezTo>
                        <a:pt x="128" y="28"/>
                        <a:pt x="129" y="29"/>
                        <a:pt x="129" y="30"/>
                      </a:cubicBezTo>
                      <a:cubicBezTo>
                        <a:pt x="129" y="30"/>
                        <a:pt x="128" y="30"/>
                        <a:pt x="127" y="30"/>
                      </a:cubicBezTo>
                      <a:cubicBezTo>
                        <a:pt x="127" y="30"/>
                        <a:pt x="127" y="30"/>
                        <a:pt x="127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5" y="29"/>
                        <a:pt x="125" y="28"/>
                        <a:pt x="125" y="28"/>
                      </a:cubicBezTo>
                      <a:cubicBezTo>
                        <a:pt x="124" y="27"/>
                        <a:pt x="124" y="25"/>
                        <a:pt x="123" y="26"/>
                      </a:cubicBezTo>
                      <a:cubicBezTo>
                        <a:pt x="123" y="25"/>
                        <a:pt x="123" y="24"/>
                        <a:pt x="122" y="24"/>
                      </a:cubicBezTo>
                      <a:cubicBezTo>
                        <a:pt x="122" y="24"/>
                        <a:pt x="122" y="25"/>
                        <a:pt x="122" y="25"/>
                      </a:cubicBezTo>
                      <a:cubicBezTo>
                        <a:pt x="121" y="25"/>
                        <a:pt x="121" y="25"/>
                        <a:pt x="121" y="25"/>
                      </a:cubicBezTo>
                      <a:cubicBezTo>
                        <a:pt x="120" y="25"/>
                        <a:pt x="120" y="25"/>
                        <a:pt x="119" y="25"/>
                      </a:cubicBezTo>
                      <a:cubicBezTo>
                        <a:pt x="119" y="26"/>
                        <a:pt x="119" y="26"/>
                        <a:pt x="118" y="26"/>
                      </a:cubicBezTo>
                      <a:cubicBezTo>
                        <a:pt x="118" y="26"/>
                        <a:pt x="117" y="26"/>
                        <a:pt x="117" y="27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16" y="28"/>
                        <a:pt x="116" y="28"/>
                        <a:pt x="115" y="28"/>
                      </a:cubicBezTo>
                      <a:cubicBezTo>
                        <a:pt x="115" y="27"/>
                        <a:pt x="115" y="26"/>
                        <a:pt x="114" y="26"/>
                      </a:cubicBezTo>
                      <a:cubicBezTo>
                        <a:pt x="114" y="26"/>
                        <a:pt x="114" y="27"/>
                        <a:pt x="113" y="26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5"/>
                        <a:pt x="112" y="25"/>
                        <a:pt x="112" y="25"/>
                      </a:cubicBezTo>
                      <a:cubicBezTo>
                        <a:pt x="111" y="25"/>
                        <a:pt x="111" y="25"/>
                        <a:pt x="110" y="25"/>
                      </a:cubicBezTo>
                      <a:cubicBezTo>
                        <a:pt x="109" y="25"/>
                        <a:pt x="109" y="25"/>
                        <a:pt x="109" y="26"/>
                      </a:cubicBezTo>
                      <a:cubicBezTo>
                        <a:pt x="108" y="26"/>
                        <a:pt x="107" y="25"/>
                        <a:pt x="107" y="25"/>
                      </a:cubicBezTo>
                      <a:cubicBezTo>
                        <a:pt x="107" y="24"/>
                        <a:pt x="106" y="24"/>
                        <a:pt x="106" y="23"/>
                      </a:cubicBezTo>
                      <a:cubicBezTo>
                        <a:pt x="106" y="22"/>
                        <a:pt x="107" y="22"/>
                        <a:pt x="107" y="22"/>
                      </a:cubicBezTo>
                      <a:cubicBezTo>
                        <a:pt x="107" y="22"/>
                        <a:pt x="107" y="21"/>
                        <a:pt x="107" y="21"/>
                      </a:cubicBezTo>
                      <a:cubicBezTo>
                        <a:pt x="106" y="20"/>
                        <a:pt x="106" y="20"/>
                        <a:pt x="106" y="19"/>
                      </a:cubicBezTo>
                      <a:cubicBezTo>
                        <a:pt x="106" y="19"/>
                        <a:pt x="106" y="19"/>
                        <a:pt x="106" y="18"/>
                      </a:cubicBezTo>
                      <a:cubicBezTo>
                        <a:pt x="106" y="18"/>
                        <a:pt x="106" y="18"/>
                        <a:pt x="106" y="18"/>
                      </a:cubicBezTo>
                      <a:cubicBezTo>
                        <a:pt x="106" y="17"/>
                        <a:pt x="105" y="17"/>
                        <a:pt x="104" y="17"/>
                      </a:cubicBezTo>
                      <a:cubicBezTo>
                        <a:pt x="104" y="17"/>
                        <a:pt x="104" y="17"/>
                        <a:pt x="104" y="16"/>
                      </a:cubicBezTo>
                      <a:cubicBezTo>
                        <a:pt x="104" y="16"/>
                        <a:pt x="103" y="15"/>
                        <a:pt x="103" y="15"/>
                      </a:cubicBezTo>
                      <a:cubicBezTo>
                        <a:pt x="103" y="15"/>
                        <a:pt x="103" y="16"/>
                        <a:pt x="102" y="16"/>
                      </a:cubicBezTo>
                      <a:cubicBezTo>
                        <a:pt x="101" y="16"/>
                        <a:pt x="101" y="16"/>
                        <a:pt x="100" y="16"/>
                      </a:cubicBezTo>
                      <a:cubicBezTo>
                        <a:pt x="100" y="15"/>
                        <a:pt x="99" y="15"/>
                        <a:pt x="98" y="15"/>
                      </a:cubicBezTo>
                      <a:cubicBezTo>
                        <a:pt x="98" y="15"/>
                        <a:pt x="98" y="15"/>
                        <a:pt x="98" y="15"/>
                      </a:cubicBezTo>
                      <a:cubicBezTo>
                        <a:pt x="97" y="15"/>
                        <a:pt x="97" y="15"/>
                        <a:pt x="96" y="15"/>
                      </a:cubicBezTo>
                      <a:cubicBezTo>
                        <a:pt x="96" y="15"/>
                        <a:pt x="96" y="14"/>
                        <a:pt x="97" y="14"/>
                      </a:cubicBezTo>
                      <a:cubicBezTo>
                        <a:pt x="97" y="14"/>
                        <a:pt x="95" y="14"/>
                        <a:pt x="96" y="13"/>
                      </a:cubicBezTo>
                      <a:cubicBezTo>
                        <a:pt x="96" y="12"/>
                        <a:pt x="96" y="13"/>
                        <a:pt x="97" y="12"/>
                      </a:cubicBezTo>
                      <a:cubicBezTo>
                        <a:pt x="97" y="12"/>
                        <a:pt x="97" y="11"/>
                        <a:pt x="97" y="11"/>
                      </a:cubicBezTo>
                      <a:cubicBezTo>
                        <a:pt x="96" y="11"/>
                        <a:pt x="96" y="10"/>
                        <a:pt x="95" y="10"/>
                      </a:cubicBezTo>
                      <a:cubicBezTo>
                        <a:pt x="95" y="10"/>
                        <a:pt x="95" y="9"/>
                        <a:pt x="96" y="9"/>
                      </a:cubicBezTo>
                      <a:cubicBezTo>
                        <a:pt x="96" y="9"/>
                        <a:pt x="97" y="9"/>
                        <a:pt x="97" y="9"/>
                      </a:cubicBezTo>
                      <a:cubicBezTo>
                        <a:pt x="98" y="9"/>
                        <a:pt x="98" y="9"/>
                        <a:pt x="98" y="9"/>
                      </a:cubicBezTo>
                      <a:cubicBezTo>
                        <a:pt x="98" y="9"/>
                        <a:pt x="98" y="6"/>
                        <a:pt x="97" y="6"/>
                      </a:cubicBezTo>
                      <a:cubicBezTo>
                        <a:pt x="97" y="6"/>
                        <a:pt x="97" y="7"/>
                        <a:pt x="97" y="7"/>
                      </a:cubicBezTo>
                      <a:cubicBezTo>
                        <a:pt x="96" y="6"/>
                        <a:pt x="96" y="6"/>
                        <a:pt x="96" y="6"/>
                      </a:cubicBezTo>
                      <a:cubicBezTo>
                        <a:pt x="96" y="6"/>
                        <a:pt x="96" y="5"/>
                        <a:pt x="96" y="5"/>
                      </a:cubicBezTo>
                      <a:cubicBezTo>
                        <a:pt x="96" y="6"/>
                        <a:pt x="96" y="6"/>
                        <a:pt x="96" y="6"/>
                      </a:cubicBezTo>
                      <a:cubicBezTo>
                        <a:pt x="96" y="6"/>
                        <a:pt x="96" y="6"/>
                        <a:pt x="96" y="7"/>
                      </a:cubicBezTo>
                      <a:cubicBezTo>
                        <a:pt x="96" y="6"/>
                        <a:pt x="96" y="6"/>
                        <a:pt x="96" y="6"/>
                      </a:cubicBezTo>
                      <a:cubicBezTo>
                        <a:pt x="96" y="6"/>
                        <a:pt x="96" y="6"/>
                        <a:pt x="96" y="6"/>
                      </a:cubicBezTo>
                      <a:cubicBezTo>
                        <a:pt x="95" y="6"/>
                        <a:pt x="95" y="5"/>
                        <a:pt x="95" y="5"/>
                      </a:cubicBezTo>
                      <a:cubicBezTo>
                        <a:pt x="95" y="5"/>
                        <a:pt x="95" y="5"/>
                        <a:pt x="95" y="4"/>
                      </a:cubicBezTo>
                      <a:cubicBezTo>
                        <a:pt x="95" y="4"/>
                        <a:pt x="95" y="4"/>
                        <a:pt x="95" y="3"/>
                      </a:cubicBezTo>
                      <a:cubicBezTo>
                        <a:pt x="95" y="3"/>
                        <a:pt x="95" y="3"/>
                        <a:pt x="95" y="3"/>
                      </a:cubicBezTo>
                      <a:cubicBezTo>
                        <a:pt x="94" y="3"/>
                        <a:pt x="94" y="3"/>
                        <a:pt x="94" y="2"/>
                      </a:cubicBezTo>
                      <a:cubicBezTo>
                        <a:pt x="94" y="2"/>
                        <a:pt x="94" y="2"/>
                        <a:pt x="93" y="1"/>
                      </a:cubicBezTo>
                      <a:cubicBezTo>
                        <a:pt x="93" y="1"/>
                        <a:pt x="92" y="0"/>
                        <a:pt x="92" y="1"/>
                      </a:cubicBezTo>
                      <a:cubicBezTo>
                        <a:pt x="92" y="2"/>
                        <a:pt x="92" y="2"/>
                        <a:pt x="91" y="2"/>
                      </a:cubicBezTo>
                      <a:cubicBezTo>
                        <a:pt x="91" y="2"/>
                        <a:pt x="91" y="2"/>
                        <a:pt x="90" y="1"/>
                      </a:cubicBezTo>
                      <a:cubicBezTo>
                        <a:pt x="90" y="1"/>
                        <a:pt x="90" y="1"/>
                        <a:pt x="89" y="1"/>
                      </a:cubicBezTo>
                      <a:cubicBezTo>
                        <a:pt x="89" y="1"/>
                        <a:pt x="89" y="2"/>
                        <a:pt x="89" y="2"/>
                      </a:cubicBezTo>
                      <a:cubicBezTo>
                        <a:pt x="89" y="2"/>
                        <a:pt x="89" y="2"/>
                        <a:pt x="88" y="2"/>
                      </a:cubicBezTo>
                      <a:cubicBezTo>
                        <a:pt x="88" y="2"/>
                        <a:pt x="88" y="2"/>
                        <a:pt x="87" y="2"/>
                      </a:cubicBez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7" y="2"/>
                        <a:pt x="86" y="3"/>
                        <a:pt x="86" y="3"/>
                      </a:cubicBezTo>
                      <a:cubicBezTo>
                        <a:pt x="86" y="3"/>
                        <a:pt x="86" y="3"/>
                        <a:pt x="86" y="3"/>
                      </a:cubicBezTo>
                      <a:cubicBezTo>
                        <a:pt x="85" y="3"/>
                        <a:pt x="85" y="3"/>
                        <a:pt x="85" y="3"/>
                      </a:cubicBezTo>
                      <a:cubicBezTo>
                        <a:pt x="85" y="2"/>
                        <a:pt x="84" y="2"/>
                        <a:pt x="84" y="2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1"/>
                        <a:pt x="83" y="1"/>
                        <a:pt x="82" y="1"/>
                      </a:cubicBezTo>
                      <a:cubicBezTo>
                        <a:pt x="82" y="1"/>
                        <a:pt x="82" y="2"/>
                        <a:pt x="82" y="2"/>
                      </a:cubicBezTo>
                      <a:cubicBezTo>
                        <a:pt x="81" y="2"/>
                        <a:pt x="82" y="3"/>
                        <a:pt x="82" y="4"/>
                      </a:cubicBezTo>
                      <a:cubicBezTo>
                        <a:pt x="82" y="4"/>
                        <a:pt x="81" y="4"/>
                        <a:pt x="81" y="4"/>
                      </a:cubicBezTo>
                      <a:cubicBezTo>
                        <a:pt x="81" y="5"/>
                        <a:pt x="81" y="5"/>
                        <a:pt x="81" y="5"/>
                      </a:cubicBezTo>
                      <a:cubicBezTo>
                        <a:pt x="80" y="5"/>
                        <a:pt x="80" y="5"/>
                        <a:pt x="80" y="5"/>
                      </a:cubicBezTo>
                      <a:cubicBezTo>
                        <a:pt x="80" y="6"/>
                        <a:pt x="79" y="6"/>
                        <a:pt x="78" y="5"/>
                      </a:cubicBezTo>
                      <a:cubicBezTo>
                        <a:pt x="78" y="5"/>
                        <a:pt x="78" y="5"/>
                        <a:pt x="78" y="5"/>
                      </a:cubicBezTo>
                      <a:cubicBezTo>
                        <a:pt x="78" y="5"/>
                        <a:pt x="78" y="5"/>
                        <a:pt x="78" y="5"/>
                      </a:cubicBezTo>
                      <a:cubicBezTo>
                        <a:pt x="78" y="5"/>
                        <a:pt x="77" y="5"/>
                        <a:pt x="77" y="5"/>
                      </a:cubicBezTo>
                      <a:cubicBezTo>
                        <a:pt x="76" y="5"/>
                        <a:pt x="75" y="4"/>
                        <a:pt x="74" y="4"/>
                      </a:cubicBezTo>
                      <a:cubicBezTo>
                        <a:pt x="74" y="4"/>
                        <a:pt x="74" y="4"/>
                        <a:pt x="74" y="5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6"/>
                        <a:pt x="72" y="6"/>
                        <a:pt x="72" y="6"/>
                      </a:cubicBezTo>
                      <a:cubicBezTo>
                        <a:pt x="72" y="5"/>
                        <a:pt x="72" y="5"/>
                        <a:pt x="72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5"/>
                        <a:pt x="71" y="6"/>
                        <a:pt x="71" y="6"/>
                      </a:cubicBez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71" y="7"/>
                        <a:pt x="71" y="7"/>
                        <a:pt x="70" y="7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70" y="7"/>
                        <a:pt x="70" y="8"/>
                        <a:pt x="70" y="8"/>
                      </a:cubicBezTo>
                      <a:cubicBezTo>
                        <a:pt x="70" y="8"/>
                        <a:pt x="69" y="8"/>
                        <a:pt x="69" y="8"/>
                      </a:cubicBezTo>
                      <a:cubicBezTo>
                        <a:pt x="69" y="8"/>
                        <a:pt x="69" y="9"/>
                        <a:pt x="69" y="9"/>
                      </a:cubicBezTo>
                      <a:cubicBezTo>
                        <a:pt x="69" y="9"/>
                        <a:pt x="68" y="10"/>
                        <a:pt x="68" y="10"/>
                      </a:cubicBezTo>
                      <a:cubicBezTo>
                        <a:pt x="67" y="11"/>
                        <a:pt x="68" y="13"/>
                        <a:pt x="68" y="14"/>
                      </a:cubicBezTo>
                      <a:cubicBezTo>
                        <a:pt x="68" y="14"/>
                        <a:pt x="68" y="15"/>
                        <a:pt x="68" y="15"/>
                      </a:cubicBezTo>
                      <a:cubicBezTo>
                        <a:pt x="68" y="15"/>
                        <a:pt x="68" y="16"/>
                        <a:pt x="67" y="16"/>
                      </a:cubicBezTo>
                      <a:cubicBezTo>
                        <a:pt x="67" y="16"/>
                        <a:pt x="67" y="16"/>
                        <a:pt x="67" y="15"/>
                      </a:cubicBezTo>
                      <a:cubicBezTo>
                        <a:pt x="67" y="15"/>
                        <a:pt x="66" y="15"/>
                        <a:pt x="66" y="14"/>
                      </a:cubicBezTo>
                      <a:cubicBezTo>
                        <a:pt x="66" y="14"/>
                        <a:pt x="65" y="14"/>
                        <a:pt x="65" y="14"/>
                      </a:cubicBezTo>
                      <a:cubicBezTo>
                        <a:pt x="65" y="14"/>
                        <a:pt x="65" y="13"/>
                        <a:pt x="64" y="13"/>
                      </a:cubicBezTo>
                      <a:cubicBezTo>
                        <a:pt x="64" y="13"/>
                        <a:pt x="63" y="13"/>
                        <a:pt x="63" y="13"/>
                      </a:cubicBezTo>
                      <a:cubicBezTo>
                        <a:pt x="62" y="13"/>
                        <a:pt x="62" y="13"/>
                        <a:pt x="61" y="13"/>
                      </a:cubicBezTo>
                      <a:cubicBezTo>
                        <a:pt x="61" y="13"/>
                        <a:pt x="61" y="12"/>
                        <a:pt x="61" y="12"/>
                      </a:cubicBezTo>
                      <a:cubicBezTo>
                        <a:pt x="60" y="12"/>
                        <a:pt x="59" y="12"/>
                        <a:pt x="59" y="13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4"/>
                        <a:pt x="59" y="14"/>
                        <a:pt x="58" y="14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7" y="14"/>
                        <a:pt x="57" y="13"/>
                        <a:pt x="57" y="12"/>
                      </a:cubicBezTo>
                      <a:cubicBezTo>
                        <a:pt x="57" y="12"/>
                        <a:pt x="56" y="11"/>
                        <a:pt x="56" y="11"/>
                      </a:cubicBezTo>
                      <a:cubicBezTo>
                        <a:pt x="55" y="11"/>
                        <a:pt x="55" y="12"/>
                        <a:pt x="55" y="12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4" y="12"/>
                        <a:pt x="54" y="12"/>
                        <a:pt x="54" y="13"/>
                      </a:cubicBezTo>
                      <a:cubicBezTo>
                        <a:pt x="54" y="13"/>
                        <a:pt x="53" y="13"/>
                        <a:pt x="53" y="13"/>
                      </a:cubicBezTo>
                      <a:cubicBezTo>
                        <a:pt x="53" y="13"/>
                        <a:pt x="54" y="14"/>
                        <a:pt x="53" y="14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2" y="13"/>
                        <a:pt x="53" y="12"/>
                        <a:pt x="52" y="12"/>
                      </a:cubicBezTo>
                      <a:cubicBezTo>
                        <a:pt x="52" y="12"/>
                        <a:pt x="51" y="12"/>
                        <a:pt x="51" y="12"/>
                      </a:cubicBezTo>
                      <a:cubicBezTo>
                        <a:pt x="51" y="12"/>
                        <a:pt x="51" y="12"/>
                        <a:pt x="51" y="12"/>
                      </a:cubicBezTo>
                      <a:cubicBezTo>
                        <a:pt x="50" y="13"/>
                        <a:pt x="50" y="12"/>
                        <a:pt x="50" y="12"/>
                      </a:cubicBezTo>
                      <a:cubicBezTo>
                        <a:pt x="50" y="12"/>
                        <a:pt x="49" y="10"/>
                        <a:pt x="49" y="10"/>
                      </a:cubicBezTo>
                      <a:cubicBezTo>
                        <a:pt x="48" y="10"/>
                        <a:pt x="48" y="11"/>
                        <a:pt x="48" y="11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7" y="12"/>
                        <a:pt x="47" y="11"/>
                        <a:pt x="47" y="11"/>
                      </a:cubicBezTo>
                      <a:cubicBezTo>
                        <a:pt x="46" y="12"/>
                        <a:pt x="47" y="12"/>
                        <a:pt x="47" y="12"/>
                      </a:cubicBez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2"/>
                        <a:pt x="45" y="12"/>
                      </a:cubicBezTo>
                      <a:cubicBezTo>
                        <a:pt x="45" y="11"/>
                        <a:pt x="44" y="11"/>
                        <a:pt x="44" y="11"/>
                      </a:cubicBezTo>
                      <a:cubicBezTo>
                        <a:pt x="43" y="11"/>
                        <a:pt x="43" y="12"/>
                        <a:pt x="43" y="12"/>
                      </a:cubicBezTo>
                      <a:cubicBezTo>
                        <a:pt x="42" y="12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1" y="9"/>
                      </a:cubicBezTo>
                      <a:cubicBezTo>
                        <a:pt x="41" y="9"/>
                        <a:pt x="40" y="10"/>
                        <a:pt x="39" y="10"/>
                      </a:cubicBezTo>
                      <a:cubicBezTo>
                        <a:pt x="39" y="10"/>
                        <a:pt x="38" y="9"/>
                        <a:pt x="38" y="9"/>
                      </a:cubicBezTo>
                      <a:cubicBezTo>
                        <a:pt x="38" y="9"/>
                        <a:pt x="37" y="9"/>
                        <a:pt x="37" y="9"/>
                      </a:cubicBezTo>
                      <a:cubicBezTo>
                        <a:pt x="37" y="9"/>
                        <a:pt x="36" y="9"/>
                        <a:pt x="36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4" y="9"/>
                        <a:pt x="34" y="8"/>
                        <a:pt x="34" y="8"/>
                      </a:cubicBezTo>
                      <a:cubicBezTo>
                        <a:pt x="34" y="8"/>
                        <a:pt x="33" y="8"/>
                        <a:pt x="33" y="8"/>
                      </a:cubicBezTo>
                      <a:cubicBezTo>
                        <a:pt x="33" y="8"/>
                        <a:pt x="33" y="8"/>
                        <a:pt x="32" y="8"/>
                      </a:cubicBezTo>
                      <a:cubicBezTo>
                        <a:pt x="32" y="8"/>
                        <a:pt x="32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9" y="8"/>
                        <a:pt x="29" y="8"/>
                        <a:pt x="28" y="8"/>
                      </a:cubicBezTo>
                      <a:cubicBezTo>
                        <a:pt x="27" y="8"/>
                        <a:pt x="27" y="8"/>
                        <a:pt x="26" y="8"/>
                      </a:cubicBezTo>
                      <a:cubicBezTo>
                        <a:pt x="26" y="8"/>
                        <a:pt x="26" y="8"/>
                        <a:pt x="25" y="8"/>
                      </a:cubicBezTo>
                      <a:cubicBezTo>
                        <a:pt x="25" y="7"/>
                        <a:pt x="25" y="8"/>
                        <a:pt x="24" y="8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11"/>
                        <a:pt x="18" y="11"/>
                        <a:pt x="18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6" y="11"/>
                        <a:pt x="16" y="11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5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1"/>
                        <a:pt x="19" y="21"/>
                      </a:cubicBezTo>
                      <a:cubicBezTo>
                        <a:pt x="19" y="21"/>
                        <a:pt x="17" y="21"/>
                        <a:pt x="18" y="21"/>
                      </a:cubicBezTo>
                      <a:cubicBezTo>
                        <a:pt x="18" y="21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2"/>
                        <a:pt x="19" y="22"/>
                        <a:pt x="19" y="23"/>
                      </a:cubicBezTo>
                      <a:cubicBezTo>
                        <a:pt x="19" y="23"/>
                        <a:pt x="19" y="24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4" y="27"/>
                        <a:pt x="14" y="28"/>
                        <a:pt x="13" y="28"/>
                      </a:cubicBezTo>
                      <a:cubicBezTo>
                        <a:pt x="13" y="29"/>
                        <a:pt x="13" y="29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0"/>
                        <a:pt x="12" y="30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2"/>
                        <a:pt x="11" y="32"/>
                      </a:cubicBezTo>
                      <a:cubicBezTo>
                        <a:pt x="11" y="33"/>
                        <a:pt x="10" y="33"/>
                        <a:pt x="10" y="34"/>
                      </a:cubicBezTo>
                      <a:cubicBezTo>
                        <a:pt x="10" y="34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6"/>
                        <a:pt x="9" y="36"/>
                        <a:pt x="8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7"/>
                        <a:pt x="8" y="36"/>
                        <a:pt x="8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40"/>
                        <a:pt x="8" y="40"/>
                      </a:cubicBezTo>
                      <a:cubicBezTo>
                        <a:pt x="8" y="40"/>
                        <a:pt x="8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10" y="42"/>
                        <a:pt x="10" y="43"/>
                      </a:cubicBezTo>
                      <a:cubicBezTo>
                        <a:pt x="9" y="43"/>
                        <a:pt x="9" y="43"/>
                        <a:pt x="9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2"/>
                        <a:pt x="7" y="42"/>
                        <a:pt x="7" y="43"/>
                      </a:cubicBezTo>
                      <a:cubicBezTo>
                        <a:pt x="6" y="43"/>
                        <a:pt x="6" y="43"/>
                        <a:pt x="5" y="43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3" y="43"/>
                        <a:pt x="3" y="43"/>
                        <a:pt x="3" y="44"/>
                      </a:cubicBezTo>
                      <a:cubicBezTo>
                        <a:pt x="3" y="44"/>
                        <a:pt x="3" y="44"/>
                        <a:pt x="2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1" y="45"/>
                        <a:pt x="1" y="45"/>
                        <a:pt x="1" y="46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1" y="46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8"/>
                        <a:pt x="0" y="48"/>
                        <a:pt x="0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3" y="52"/>
                        <a:pt x="3" y="52"/>
                        <a:pt x="3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3" y="53"/>
                        <a:pt x="3" y="54"/>
                        <a:pt x="3" y="54"/>
                      </a:cubicBezTo>
                      <a:cubicBezTo>
                        <a:pt x="3" y="53"/>
                        <a:pt x="4" y="54"/>
                        <a:pt x="4" y="54"/>
                      </a:cubicBezTo>
                      <a:cubicBezTo>
                        <a:pt x="4" y="54"/>
                        <a:pt x="4" y="54"/>
                        <a:pt x="5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" y="54"/>
                        <a:pt x="5" y="55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5"/>
                        <a:pt x="6" y="55"/>
                        <a:pt x="7" y="55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7" y="54"/>
                        <a:pt x="8" y="54"/>
                        <a:pt x="8" y="54"/>
                      </a:cubicBezTo>
                      <a:cubicBezTo>
                        <a:pt x="8" y="54"/>
                        <a:pt x="9" y="54"/>
                        <a:pt x="9" y="54"/>
                      </a:cubicBezTo>
                      <a:cubicBezTo>
                        <a:pt x="9" y="55"/>
                        <a:pt x="9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6"/>
                        <a:pt x="12" y="56"/>
                      </a:cubicBezTo>
                      <a:cubicBezTo>
                        <a:pt x="12" y="56"/>
                        <a:pt x="12" y="55"/>
                        <a:pt x="13" y="55"/>
                      </a:cubicBezTo>
                      <a:cubicBezTo>
                        <a:pt x="13" y="55"/>
                        <a:pt x="13" y="55"/>
                        <a:pt x="14" y="55"/>
                      </a:cubicBezTo>
                      <a:cubicBezTo>
                        <a:pt x="14" y="55"/>
                        <a:pt x="15" y="55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6" y="56"/>
                        <a:pt x="17" y="56"/>
                        <a:pt x="17" y="56"/>
                      </a:cubicBezTo>
                      <a:cubicBezTo>
                        <a:pt x="17" y="56"/>
                        <a:pt x="19" y="55"/>
                        <a:pt x="19" y="56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9" y="56"/>
                        <a:pt x="20" y="56"/>
                        <a:pt x="20" y="56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1" y="58"/>
                        <a:pt x="22" y="58"/>
                        <a:pt x="22" y="58"/>
                      </a:cubicBezTo>
                      <a:cubicBezTo>
                        <a:pt x="23" y="57"/>
                        <a:pt x="23" y="57"/>
                        <a:pt x="23" y="56"/>
                      </a:cubicBezTo>
                      <a:cubicBezTo>
                        <a:pt x="23" y="56"/>
                        <a:pt x="24" y="56"/>
                        <a:pt x="24" y="56"/>
                      </a:cubicBezTo>
                      <a:cubicBezTo>
                        <a:pt x="25" y="56"/>
                        <a:pt x="26" y="56"/>
                        <a:pt x="27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27" y="55"/>
                        <a:pt x="28" y="55"/>
                        <a:pt x="28" y="55"/>
                      </a:cubicBezTo>
                      <a:cubicBezTo>
                        <a:pt x="29" y="55"/>
                        <a:pt x="29" y="55"/>
                        <a:pt x="30" y="55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1" y="54"/>
                        <a:pt x="31" y="54"/>
                        <a:pt x="32" y="54"/>
                      </a:cubicBezTo>
                      <a:cubicBezTo>
                        <a:pt x="32" y="53"/>
                        <a:pt x="32" y="53"/>
                        <a:pt x="33" y="53"/>
                      </a:cubicBezTo>
                      <a:cubicBezTo>
                        <a:pt x="33" y="53"/>
                        <a:pt x="33" y="52"/>
                        <a:pt x="34" y="52"/>
                      </a:cubicBezTo>
                      <a:cubicBezTo>
                        <a:pt x="34" y="52"/>
                        <a:pt x="35" y="52"/>
                        <a:pt x="35" y="52"/>
                      </a:cubicBezTo>
                      <a:cubicBezTo>
                        <a:pt x="35" y="52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6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6" y="51"/>
                        <a:pt x="35" y="51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5" y="50"/>
                        <a:pt x="36" y="50"/>
                        <a:pt x="36" y="50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1"/>
                        <a:pt x="37" y="51"/>
                        <a:pt x="38" y="50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cubicBezTo>
                        <a:pt x="39" y="50"/>
                        <a:pt x="39" y="50"/>
                        <a:pt x="39" y="50"/>
                      </a:cubicBezTo>
                      <a:cubicBezTo>
                        <a:pt x="39" y="50"/>
                        <a:pt x="39" y="50"/>
                        <a:pt x="39" y="50"/>
                      </a:cubicBezTo>
                      <a:cubicBezTo>
                        <a:pt x="39" y="50"/>
                        <a:pt x="40" y="50"/>
                        <a:pt x="40" y="50"/>
                      </a:cubicBezTo>
                      <a:cubicBezTo>
                        <a:pt x="40" y="50"/>
                        <a:pt x="40" y="50"/>
                        <a:pt x="40" y="50"/>
                      </a:cubicBezTo>
                      <a:cubicBezTo>
                        <a:pt x="40" y="50"/>
                        <a:pt x="40" y="49"/>
                        <a:pt x="40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50"/>
                        <a:pt x="41" y="50"/>
                        <a:pt x="41" y="50"/>
                      </a:cubicBezTo>
                      <a:cubicBezTo>
                        <a:pt x="41" y="50"/>
                        <a:pt x="41" y="50"/>
                        <a:pt x="41" y="50"/>
                      </a:cubicBezTo>
                      <a:cubicBezTo>
                        <a:pt x="42" y="50"/>
                        <a:pt x="42" y="49"/>
                        <a:pt x="42" y="49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43" y="48"/>
                        <a:pt x="43" y="49"/>
                        <a:pt x="43" y="49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4" y="49"/>
                        <a:pt x="44" y="49"/>
                        <a:pt x="44" y="49"/>
                      </a:cubicBezTo>
                      <a:cubicBezTo>
                        <a:pt x="44" y="50"/>
                        <a:pt x="44" y="50"/>
                        <a:pt x="44" y="50"/>
                      </a:cubicBezTo>
                      <a:cubicBezTo>
                        <a:pt x="44" y="50"/>
                        <a:pt x="44" y="50"/>
                        <a:pt x="45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6" y="50"/>
                        <a:pt x="46" y="51"/>
                        <a:pt x="46" y="51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46" y="51"/>
                        <a:pt x="46" y="51"/>
                        <a:pt x="46" y="51"/>
                      </a:cubicBezTo>
                      <a:cubicBezTo>
                        <a:pt x="46" y="51"/>
                        <a:pt x="46" y="51"/>
                        <a:pt x="47" y="51"/>
                      </a:cubicBezTo>
                      <a:cubicBezTo>
                        <a:pt x="47" y="51"/>
                        <a:pt x="47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8" y="52"/>
                        <a:pt x="48" y="51"/>
                        <a:pt x="49" y="52"/>
                      </a:cubicBezTo>
                      <a:cubicBezTo>
                        <a:pt x="49" y="52"/>
                        <a:pt x="49" y="52"/>
                        <a:pt x="48" y="53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48" y="53"/>
                        <a:pt x="48" y="53"/>
                        <a:pt x="49" y="53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9" y="53"/>
                        <a:pt x="49" y="53"/>
                        <a:pt x="49" y="53"/>
                      </a:cubicBezTo>
                      <a:cubicBezTo>
                        <a:pt x="49" y="53"/>
                        <a:pt x="49" y="54"/>
                        <a:pt x="49" y="54"/>
                      </a:cubicBezTo>
                      <a:cubicBezTo>
                        <a:pt x="49" y="54"/>
                        <a:pt x="50" y="53"/>
                        <a:pt x="50" y="53"/>
                      </a:cubicBezTo>
                      <a:cubicBezTo>
                        <a:pt x="50" y="53"/>
                        <a:pt x="50" y="53"/>
                        <a:pt x="50" y="53"/>
                      </a:cubicBezTo>
                      <a:cubicBezTo>
                        <a:pt x="50" y="53"/>
                        <a:pt x="50" y="53"/>
                        <a:pt x="50" y="53"/>
                      </a:cubicBezTo>
                      <a:cubicBezTo>
                        <a:pt x="50" y="53"/>
                        <a:pt x="51" y="53"/>
                        <a:pt x="51" y="53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2" y="53"/>
                        <a:pt x="51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3"/>
                        <a:pt x="52" y="53"/>
                        <a:pt x="52" y="53"/>
                      </a:cubicBezTo>
                      <a:cubicBezTo>
                        <a:pt x="52" y="53"/>
                        <a:pt x="52" y="54"/>
                        <a:pt x="52" y="54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3" y="54"/>
                        <a:pt x="53" y="55"/>
                        <a:pt x="53" y="55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53" y="55"/>
                        <a:pt x="53" y="55"/>
                        <a:pt x="53" y="55"/>
                      </a:cubicBezTo>
                      <a:cubicBezTo>
                        <a:pt x="53" y="55"/>
                        <a:pt x="54" y="55"/>
                        <a:pt x="54" y="55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4" y="55"/>
                        <a:pt x="54" y="55"/>
                        <a:pt x="54" y="55"/>
                      </a:cubicBezTo>
                      <a:cubicBezTo>
                        <a:pt x="54" y="55"/>
                        <a:pt x="55" y="55"/>
                        <a:pt x="55" y="55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55" y="55"/>
                        <a:pt x="56" y="55"/>
                        <a:pt x="56" y="55"/>
                      </a:cubicBezTo>
                      <a:cubicBezTo>
                        <a:pt x="56" y="55"/>
                        <a:pt x="56" y="56"/>
                        <a:pt x="56" y="56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6" y="56"/>
                        <a:pt x="56" y="57"/>
                        <a:pt x="56" y="57"/>
                      </a:cubicBezTo>
                      <a:cubicBezTo>
                        <a:pt x="56" y="57"/>
                        <a:pt x="55" y="57"/>
                        <a:pt x="55" y="57"/>
                      </a:cubicBezTo>
                      <a:cubicBezTo>
                        <a:pt x="56" y="57"/>
                        <a:pt x="56" y="57"/>
                        <a:pt x="56" y="57"/>
                      </a:cubicBezTo>
                      <a:cubicBezTo>
                        <a:pt x="56" y="57"/>
                        <a:pt x="56" y="57"/>
                        <a:pt x="56" y="57"/>
                      </a:cubicBezTo>
                      <a:cubicBezTo>
                        <a:pt x="56" y="57"/>
                        <a:pt x="56" y="58"/>
                        <a:pt x="56" y="58"/>
                      </a:cubicBezTo>
                      <a:cubicBezTo>
                        <a:pt x="56" y="58"/>
                        <a:pt x="56" y="58"/>
                        <a:pt x="55" y="58"/>
                      </a:cubicBezTo>
                      <a:cubicBezTo>
                        <a:pt x="55" y="58"/>
                        <a:pt x="55" y="58"/>
                        <a:pt x="55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1"/>
                        <a:pt x="55" y="61"/>
                        <a:pt x="55" y="61"/>
                      </a:cubicBezTo>
                      <a:cubicBezTo>
                        <a:pt x="55" y="61"/>
                        <a:pt x="56" y="61"/>
                        <a:pt x="56" y="61"/>
                      </a:cubicBezTo>
                      <a:cubicBezTo>
                        <a:pt x="56" y="61"/>
                        <a:pt x="56" y="62"/>
                        <a:pt x="56" y="62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6" y="62"/>
                        <a:pt x="56" y="62"/>
                        <a:pt x="56" y="62"/>
                      </a:cubicBezTo>
                      <a:cubicBezTo>
                        <a:pt x="57" y="62"/>
                        <a:pt x="57" y="62"/>
                        <a:pt x="57" y="63"/>
                      </a:cubicBezTo>
                      <a:cubicBezTo>
                        <a:pt x="57" y="63"/>
                        <a:pt x="57" y="63"/>
                        <a:pt x="57" y="63"/>
                      </a:cubicBezTo>
                      <a:cubicBezTo>
                        <a:pt x="57" y="63"/>
                        <a:pt x="58" y="63"/>
                        <a:pt x="58" y="62"/>
                      </a:cubicBezTo>
                      <a:cubicBezTo>
                        <a:pt x="58" y="62"/>
                        <a:pt x="58" y="62"/>
                        <a:pt x="58" y="62"/>
                      </a:cubicBezTo>
                      <a:cubicBezTo>
                        <a:pt x="58" y="62"/>
                        <a:pt x="58" y="62"/>
                        <a:pt x="58" y="62"/>
                      </a:cubicBezTo>
                      <a:cubicBezTo>
                        <a:pt x="58" y="62"/>
                        <a:pt x="58" y="62"/>
                        <a:pt x="59" y="63"/>
                      </a:cubicBezTo>
                      <a:cubicBezTo>
                        <a:pt x="59" y="63"/>
                        <a:pt x="59" y="63"/>
                        <a:pt x="59" y="63"/>
                      </a:cubicBezTo>
                      <a:cubicBezTo>
                        <a:pt x="59" y="64"/>
                        <a:pt x="58" y="64"/>
                        <a:pt x="58" y="64"/>
                      </a:cubicBezTo>
                      <a:cubicBezTo>
                        <a:pt x="58" y="64"/>
                        <a:pt x="58" y="64"/>
                        <a:pt x="58" y="64"/>
                      </a:cubicBezTo>
                      <a:cubicBezTo>
                        <a:pt x="58" y="64"/>
                        <a:pt x="58" y="65"/>
                        <a:pt x="58" y="65"/>
                      </a:cubicBezTo>
                      <a:cubicBezTo>
                        <a:pt x="58" y="65"/>
                        <a:pt x="58" y="65"/>
                        <a:pt x="58" y="65"/>
                      </a:cubicBezTo>
                      <a:cubicBezTo>
                        <a:pt x="58" y="65"/>
                        <a:pt x="58" y="65"/>
                        <a:pt x="58" y="65"/>
                      </a:cubicBezTo>
                      <a:cubicBezTo>
                        <a:pt x="58" y="65"/>
                        <a:pt x="58" y="65"/>
                        <a:pt x="58" y="65"/>
                      </a:cubicBezTo>
                      <a:cubicBezTo>
                        <a:pt x="57" y="66"/>
                        <a:pt x="58" y="66"/>
                        <a:pt x="58" y="66"/>
                      </a:cubicBezTo>
                      <a:cubicBezTo>
                        <a:pt x="58" y="66"/>
                        <a:pt x="59" y="66"/>
                        <a:pt x="59" y="66"/>
                      </a:cubicBezTo>
                      <a:cubicBezTo>
                        <a:pt x="59" y="66"/>
                        <a:pt x="59" y="66"/>
                        <a:pt x="59" y="66"/>
                      </a:cubicBezTo>
                      <a:cubicBezTo>
                        <a:pt x="59" y="66"/>
                        <a:pt x="59" y="66"/>
                        <a:pt x="59" y="67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59" y="68"/>
                        <a:pt x="60" y="68"/>
                        <a:pt x="60" y="69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1" y="68"/>
                        <a:pt x="61" y="68"/>
                        <a:pt x="61" y="69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2" y="70"/>
                        <a:pt x="62" y="71"/>
                        <a:pt x="61" y="71"/>
                      </a:cubicBezTo>
                      <a:cubicBezTo>
                        <a:pt x="61" y="71"/>
                        <a:pt x="61" y="72"/>
                        <a:pt x="61" y="72"/>
                      </a:cubicBezTo>
                      <a:cubicBezTo>
                        <a:pt x="61" y="72"/>
                        <a:pt x="61" y="72"/>
                        <a:pt x="61" y="72"/>
                      </a:cubicBezTo>
                      <a:cubicBezTo>
                        <a:pt x="61" y="72"/>
                        <a:pt x="61" y="72"/>
                        <a:pt x="61" y="72"/>
                      </a:cubicBezTo>
                      <a:cubicBezTo>
                        <a:pt x="61" y="72"/>
                        <a:pt x="61" y="73"/>
                        <a:pt x="60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3"/>
                        <a:pt x="60" y="74"/>
                        <a:pt x="60" y="74"/>
                      </a:cubicBezTo>
                      <a:cubicBezTo>
                        <a:pt x="60" y="74"/>
                        <a:pt x="60" y="74"/>
                        <a:pt x="6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59" y="75"/>
                        <a:pt x="59" y="74"/>
                        <a:pt x="59" y="74"/>
                      </a:cubicBezTo>
                      <a:cubicBezTo>
                        <a:pt x="59" y="74"/>
                        <a:pt x="59" y="74"/>
                        <a:pt x="59" y="74"/>
                      </a:cubicBezTo>
                      <a:cubicBezTo>
                        <a:pt x="59" y="74"/>
                        <a:pt x="58" y="74"/>
                        <a:pt x="58" y="74"/>
                      </a:cubicBezTo>
                      <a:cubicBezTo>
                        <a:pt x="58" y="74"/>
                        <a:pt x="58" y="74"/>
                        <a:pt x="58" y="74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7" y="73"/>
                        <a:pt x="57" y="73"/>
                        <a:pt x="57" y="74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7" y="73"/>
                        <a:pt x="57" y="72"/>
                        <a:pt x="57" y="72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56" y="73"/>
                        <a:pt x="56" y="74"/>
                        <a:pt x="56" y="74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74"/>
                        <a:pt x="56" y="73"/>
                        <a:pt x="56" y="73"/>
                      </a:cubicBezTo>
                      <a:cubicBezTo>
                        <a:pt x="56" y="73"/>
                        <a:pt x="56" y="73"/>
                        <a:pt x="56" y="72"/>
                      </a:cubicBezTo>
                      <a:cubicBezTo>
                        <a:pt x="56" y="72"/>
                        <a:pt x="55" y="72"/>
                        <a:pt x="55" y="72"/>
                      </a:cubicBezTo>
                      <a:cubicBezTo>
                        <a:pt x="55" y="73"/>
                        <a:pt x="55" y="73"/>
                        <a:pt x="55" y="73"/>
                      </a:cubicBezTo>
                      <a:cubicBezTo>
                        <a:pt x="55" y="73"/>
                        <a:pt x="55" y="73"/>
                        <a:pt x="55" y="73"/>
                      </a:cubicBezTo>
                      <a:cubicBezTo>
                        <a:pt x="54" y="73"/>
                        <a:pt x="54" y="73"/>
                        <a:pt x="54" y="73"/>
                      </a:cubicBezTo>
                      <a:cubicBezTo>
                        <a:pt x="54" y="73"/>
                        <a:pt x="54" y="73"/>
                        <a:pt x="54" y="73"/>
                      </a:cubicBezTo>
                      <a:cubicBezTo>
                        <a:pt x="54" y="73"/>
                        <a:pt x="54" y="74"/>
                        <a:pt x="54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5"/>
                        <a:pt x="53" y="76"/>
                        <a:pt x="54" y="76"/>
                      </a:cubicBezTo>
                      <a:cubicBezTo>
                        <a:pt x="54" y="76"/>
                        <a:pt x="54" y="76"/>
                        <a:pt x="54" y="76"/>
                      </a:cubicBezTo>
                      <a:cubicBezTo>
                        <a:pt x="54" y="76"/>
                        <a:pt x="54" y="76"/>
                        <a:pt x="54" y="76"/>
                      </a:cubicBezTo>
                      <a:cubicBezTo>
                        <a:pt x="54" y="76"/>
                        <a:pt x="54" y="77"/>
                        <a:pt x="54" y="77"/>
                      </a:cubicBezTo>
                      <a:cubicBezTo>
                        <a:pt x="54" y="77"/>
                        <a:pt x="54" y="78"/>
                        <a:pt x="54" y="78"/>
                      </a:cubicBezTo>
                      <a:cubicBezTo>
                        <a:pt x="54" y="78"/>
                        <a:pt x="54" y="78"/>
                        <a:pt x="54" y="78"/>
                      </a:cubicBezTo>
                      <a:cubicBezTo>
                        <a:pt x="54" y="78"/>
                        <a:pt x="54" y="78"/>
                        <a:pt x="54" y="79"/>
                      </a:cubicBezTo>
                      <a:cubicBezTo>
                        <a:pt x="53" y="79"/>
                        <a:pt x="53" y="79"/>
                        <a:pt x="52" y="79"/>
                      </a:cubicBezTo>
                      <a:cubicBezTo>
                        <a:pt x="52" y="80"/>
                        <a:pt x="52" y="80"/>
                        <a:pt x="52" y="80"/>
                      </a:cubicBezTo>
                      <a:cubicBezTo>
                        <a:pt x="52" y="80"/>
                        <a:pt x="52" y="81"/>
                        <a:pt x="52" y="81"/>
                      </a:cubicBezTo>
                      <a:cubicBezTo>
                        <a:pt x="52" y="81"/>
                        <a:pt x="51" y="81"/>
                        <a:pt x="51" y="81"/>
                      </a:cubicBez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81"/>
                        <a:pt x="51" y="81"/>
                        <a:pt x="51" y="82"/>
                      </a:cubicBezTo>
                      <a:cubicBezTo>
                        <a:pt x="51" y="82"/>
                        <a:pt x="51" y="82"/>
                        <a:pt x="50" y="82"/>
                      </a:cubicBezTo>
                      <a:cubicBezTo>
                        <a:pt x="50" y="82"/>
                        <a:pt x="50" y="82"/>
                        <a:pt x="50" y="82"/>
                      </a:cubicBezTo>
                      <a:cubicBezTo>
                        <a:pt x="50" y="82"/>
                        <a:pt x="50" y="82"/>
                        <a:pt x="50" y="83"/>
                      </a:cubicBezTo>
                      <a:cubicBezTo>
                        <a:pt x="50" y="83"/>
                        <a:pt x="50" y="83"/>
                        <a:pt x="50" y="83"/>
                      </a:cubicBezTo>
                      <a:cubicBezTo>
                        <a:pt x="50" y="83"/>
                        <a:pt x="50" y="83"/>
                        <a:pt x="50" y="83"/>
                      </a:cubicBezTo>
                      <a:cubicBezTo>
                        <a:pt x="50" y="83"/>
                        <a:pt x="50" y="83"/>
                        <a:pt x="5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84"/>
                        <a:pt x="50" y="85"/>
                        <a:pt x="50" y="85"/>
                      </a:cubicBezTo>
                      <a:cubicBezTo>
                        <a:pt x="50" y="85"/>
                        <a:pt x="50" y="85"/>
                        <a:pt x="50" y="85"/>
                      </a:cubicBezTo>
                      <a:cubicBezTo>
                        <a:pt x="50" y="85"/>
                        <a:pt x="50" y="85"/>
                        <a:pt x="50" y="85"/>
                      </a:cubicBezTo>
                      <a:cubicBezTo>
                        <a:pt x="50" y="85"/>
                        <a:pt x="50" y="85"/>
                        <a:pt x="49" y="85"/>
                      </a:cubicBezTo>
                      <a:cubicBezTo>
                        <a:pt x="49" y="85"/>
                        <a:pt x="49" y="84"/>
                        <a:pt x="48" y="85"/>
                      </a:cubicBezTo>
                      <a:cubicBezTo>
                        <a:pt x="48" y="85"/>
                        <a:pt x="48" y="85"/>
                        <a:pt x="48" y="85"/>
                      </a:cubicBezTo>
                      <a:cubicBezTo>
                        <a:pt x="48" y="85"/>
                        <a:pt x="48" y="85"/>
                        <a:pt x="48" y="85"/>
                      </a:cubicBezTo>
                      <a:cubicBezTo>
                        <a:pt x="48" y="85"/>
                        <a:pt x="48" y="85"/>
                        <a:pt x="48" y="85"/>
                      </a:cubicBezTo>
                      <a:cubicBezTo>
                        <a:pt x="48" y="85"/>
                        <a:pt x="49" y="87"/>
                        <a:pt x="49" y="87"/>
                      </a:cubicBezTo>
                      <a:cubicBezTo>
                        <a:pt x="49" y="87"/>
                        <a:pt x="50" y="87"/>
                        <a:pt x="50" y="87"/>
                      </a:cubicBezTo>
                      <a:cubicBezTo>
                        <a:pt x="50" y="87"/>
                        <a:pt x="51" y="88"/>
                        <a:pt x="51" y="88"/>
                      </a:cubicBezTo>
                      <a:cubicBezTo>
                        <a:pt x="51" y="88"/>
                        <a:pt x="52" y="88"/>
                        <a:pt x="52" y="88"/>
                      </a:cubicBezTo>
                      <a:cubicBezTo>
                        <a:pt x="52" y="88"/>
                        <a:pt x="52" y="87"/>
                        <a:pt x="52" y="87"/>
                      </a:cubicBezTo>
                      <a:cubicBezTo>
                        <a:pt x="53" y="87"/>
                        <a:pt x="53" y="87"/>
                        <a:pt x="53" y="87"/>
                      </a:cubicBezTo>
                      <a:cubicBezTo>
                        <a:pt x="53" y="87"/>
                        <a:pt x="54" y="87"/>
                        <a:pt x="54" y="87"/>
                      </a:cubicBezTo>
                      <a:cubicBezTo>
                        <a:pt x="55" y="87"/>
                        <a:pt x="55" y="86"/>
                        <a:pt x="56" y="86"/>
                      </a:cubicBezTo>
                      <a:cubicBezTo>
                        <a:pt x="56" y="86"/>
                        <a:pt x="56" y="86"/>
                        <a:pt x="56" y="86"/>
                      </a:cubicBezTo>
                      <a:cubicBezTo>
                        <a:pt x="57" y="86"/>
                        <a:pt x="58" y="86"/>
                        <a:pt x="59" y="86"/>
                      </a:cubicBezTo>
                      <a:cubicBezTo>
                        <a:pt x="59" y="87"/>
                        <a:pt x="60" y="87"/>
                        <a:pt x="60" y="87"/>
                      </a:cubicBezTo>
                      <a:cubicBezTo>
                        <a:pt x="60" y="86"/>
                        <a:pt x="60" y="86"/>
                        <a:pt x="59" y="86"/>
                      </a:cubicBezTo>
                      <a:cubicBezTo>
                        <a:pt x="59" y="85"/>
                        <a:pt x="59" y="84"/>
                        <a:pt x="59" y="84"/>
                      </a:cubicBezTo>
                      <a:cubicBezTo>
                        <a:pt x="59" y="83"/>
                        <a:pt x="59" y="83"/>
                        <a:pt x="59" y="82"/>
                      </a:cubicBezTo>
                      <a:cubicBezTo>
                        <a:pt x="59" y="83"/>
                        <a:pt x="60" y="83"/>
                        <a:pt x="60" y="84"/>
                      </a:cubicBezTo>
                      <a:cubicBezTo>
                        <a:pt x="60" y="84"/>
                        <a:pt x="61" y="84"/>
                        <a:pt x="61" y="83"/>
                      </a:cubicBezTo>
                      <a:cubicBezTo>
                        <a:pt x="61" y="83"/>
                        <a:pt x="61" y="83"/>
                        <a:pt x="61" y="82"/>
                      </a:cubicBezTo>
                      <a:cubicBezTo>
                        <a:pt x="62" y="82"/>
                        <a:pt x="63" y="82"/>
                        <a:pt x="63" y="81"/>
                      </a:cubicBezTo>
                      <a:cubicBezTo>
                        <a:pt x="63" y="81"/>
                        <a:pt x="63" y="82"/>
                        <a:pt x="64" y="81"/>
                      </a:cubicBezTo>
                      <a:cubicBezTo>
                        <a:pt x="64" y="81"/>
                        <a:pt x="64" y="81"/>
                        <a:pt x="64" y="81"/>
                      </a:cubicBezTo>
                      <a:cubicBezTo>
                        <a:pt x="64" y="81"/>
                        <a:pt x="65" y="81"/>
                        <a:pt x="65" y="80"/>
                      </a:cubicBezTo>
                      <a:cubicBezTo>
                        <a:pt x="65" y="80"/>
                        <a:pt x="65" y="79"/>
                        <a:pt x="65" y="79"/>
                      </a:cubicBezTo>
                      <a:cubicBezTo>
                        <a:pt x="65" y="79"/>
                        <a:pt x="65" y="78"/>
                        <a:pt x="65" y="78"/>
                      </a:cubicBezTo>
                      <a:cubicBezTo>
                        <a:pt x="65" y="78"/>
                        <a:pt x="64" y="78"/>
                        <a:pt x="64" y="78"/>
                      </a:cubicBezTo>
                      <a:cubicBezTo>
                        <a:pt x="64" y="78"/>
                        <a:pt x="62" y="77"/>
                        <a:pt x="63" y="76"/>
                      </a:cubicBezTo>
                      <a:cubicBezTo>
                        <a:pt x="63" y="75"/>
                        <a:pt x="64" y="76"/>
                        <a:pt x="65" y="76"/>
                      </a:cubicBezTo>
                      <a:cubicBezTo>
                        <a:pt x="65" y="76"/>
                        <a:pt x="65" y="77"/>
                        <a:pt x="65" y="77"/>
                      </a:cubicBezTo>
                      <a:cubicBezTo>
                        <a:pt x="66" y="77"/>
                        <a:pt x="66" y="78"/>
                        <a:pt x="66" y="78"/>
                      </a:cubicBezTo>
                      <a:cubicBezTo>
                        <a:pt x="66" y="77"/>
                        <a:pt x="67" y="77"/>
                        <a:pt x="67" y="76"/>
                      </a:cubicBezTo>
                      <a:cubicBezTo>
                        <a:pt x="67" y="76"/>
                        <a:pt x="68" y="76"/>
                        <a:pt x="68" y="76"/>
                      </a:cubicBezTo>
                      <a:cubicBezTo>
                        <a:pt x="68" y="76"/>
                        <a:pt x="68" y="75"/>
                        <a:pt x="68" y="75"/>
                      </a:cubicBezTo>
                      <a:cubicBezTo>
                        <a:pt x="68" y="74"/>
                        <a:pt x="67" y="74"/>
                        <a:pt x="68" y="74"/>
                      </a:cubicBezTo>
                      <a:cubicBezTo>
                        <a:pt x="69" y="73"/>
                        <a:pt x="69" y="73"/>
                        <a:pt x="69" y="73"/>
                      </a:cubicBezTo>
                      <a:cubicBezTo>
                        <a:pt x="70" y="73"/>
                        <a:pt x="70" y="74"/>
                        <a:pt x="70" y="73"/>
                      </a:cubicBezTo>
                      <a:cubicBezTo>
                        <a:pt x="71" y="73"/>
                        <a:pt x="71" y="73"/>
                        <a:pt x="71" y="73"/>
                      </a:cubicBezTo>
                      <a:cubicBezTo>
                        <a:pt x="71" y="72"/>
                        <a:pt x="72" y="72"/>
                        <a:pt x="73" y="72"/>
                      </a:cubicBezTo>
                      <a:cubicBezTo>
                        <a:pt x="73" y="72"/>
                        <a:pt x="73" y="72"/>
                        <a:pt x="74" y="72"/>
                      </a:cubicBezTo>
                      <a:cubicBezTo>
                        <a:pt x="74" y="72"/>
                        <a:pt x="74" y="71"/>
                        <a:pt x="75" y="71"/>
                      </a:cubicBezTo>
                      <a:cubicBezTo>
                        <a:pt x="75" y="71"/>
                        <a:pt x="75" y="71"/>
                        <a:pt x="75" y="72"/>
                      </a:cubicBezTo>
                      <a:cubicBezTo>
                        <a:pt x="75" y="72"/>
                        <a:pt x="76" y="72"/>
                        <a:pt x="76" y="72"/>
                      </a:cubicBezTo>
                      <a:cubicBezTo>
                        <a:pt x="77" y="72"/>
                        <a:pt x="77" y="72"/>
                        <a:pt x="77" y="71"/>
                      </a:cubicBezTo>
                      <a:cubicBezTo>
                        <a:pt x="77" y="71"/>
                        <a:pt x="77" y="71"/>
                        <a:pt x="77" y="70"/>
                      </a:cubicBezTo>
                      <a:cubicBezTo>
                        <a:pt x="77" y="70"/>
                        <a:pt x="77" y="70"/>
                        <a:pt x="77" y="70"/>
                      </a:cubicBezTo>
                      <a:cubicBezTo>
                        <a:pt x="78" y="70"/>
                        <a:pt x="78" y="71"/>
                        <a:pt x="78" y="71"/>
                      </a:cubicBezTo>
                      <a:cubicBezTo>
                        <a:pt x="78" y="72"/>
                        <a:pt x="79" y="71"/>
                        <a:pt x="79" y="72"/>
                      </a:cubicBezTo>
                      <a:cubicBezTo>
                        <a:pt x="79" y="72"/>
                        <a:pt x="80" y="72"/>
                        <a:pt x="80" y="73"/>
                      </a:cubicBezTo>
                      <a:cubicBezTo>
                        <a:pt x="79" y="73"/>
                        <a:pt x="79" y="73"/>
                        <a:pt x="78" y="73"/>
                      </a:cubicBezTo>
                      <a:cubicBezTo>
                        <a:pt x="78" y="73"/>
                        <a:pt x="77" y="72"/>
                        <a:pt x="77" y="72"/>
                      </a:cubicBezTo>
                      <a:cubicBezTo>
                        <a:pt x="76" y="72"/>
                        <a:pt x="75" y="73"/>
                        <a:pt x="75" y="73"/>
                      </a:cubicBezTo>
                      <a:cubicBezTo>
                        <a:pt x="76" y="73"/>
                        <a:pt x="76" y="74"/>
                        <a:pt x="77" y="74"/>
                      </a:cubicBezTo>
                      <a:cubicBezTo>
                        <a:pt x="77" y="74"/>
                        <a:pt x="78" y="75"/>
                        <a:pt x="77" y="75"/>
                      </a:cubicBezTo>
                      <a:cubicBezTo>
                        <a:pt x="77" y="75"/>
                        <a:pt x="77" y="75"/>
                        <a:pt x="76" y="75"/>
                      </a:cubicBezTo>
                      <a:cubicBezTo>
                        <a:pt x="76" y="76"/>
                        <a:pt x="77" y="76"/>
                        <a:pt x="77" y="76"/>
                      </a:cubicBezTo>
                      <a:cubicBezTo>
                        <a:pt x="77" y="76"/>
                        <a:pt x="77" y="76"/>
                        <a:pt x="78" y="77"/>
                      </a:cubicBezTo>
                      <a:cubicBezTo>
                        <a:pt x="78" y="77"/>
                        <a:pt x="78" y="77"/>
                        <a:pt x="79" y="77"/>
                      </a:cubicBezTo>
                      <a:cubicBezTo>
                        <a:pt x="79" y="77"/>
                        <a:pt x="80" y="77"/>
                        <a:pt x="80" y="77"/>
                      </a:cubicBezTo>
                      <a:cubicBezTo>
                        <a:pt x="80" y="77"/>
                        <a:pt x="80" y="77"/>
                        <a:pt x="81" y="77"/>
                      </a:cubicBezTo>
                      <a:cubicBezTo>
                        <a:pt x="81" y="78"/>
                        <a:pt x="81" y="78"/>
                        <a:pt x="81" y="78"/>
                      </a:cubicBezTo>
                      <a:cubicBezTo>
                        <a:pt x="82" y="78"/>
                        <a:pt x="82" y="78"/>
                        <a:pt x="82" y="78"/>
                      </a:cubicBezTo>
                      <a:cubicBezTo>
                        <a:pt x="83" y="77"/>
                        <a:pt x="83" y="78"/>
                        <a:pt x="84" y="78"/>
                      </a:cubicBezTo>
                      <a:cubicBezTo>
                        <a:pt x="84" y="78"/>
                        <a:pt x="84" y="78"/>
                        <a:pt x="85" y="78"/>
                      </a:cubicBezTo>
                      <a:cubicBezTo>
                        <a:pt x="85" y="78"/>
                        <a:pt x="86" y="78"/>
                        <a:pt x="86" y="78"/>
                      </a:cubicBezTo>
                      <a:cubicBezTo>
                        <a:pt x="86" y="78"/>
                        <a:pt x="87" y="78"/>
                        <a:pt x="87" y="78"/>
                      </a:cubicBezTo>
                      <a:cubicBezTo>
                        <a:pt x="87" y="78"/>
                        <a:pt x="87" y="77"/>
                        <a:pt x="88" y="77"/>
                      </a:cubicBezTo>
                      <a:cubicBezTo>
                        <a:pt x="88" y="77"/>
                        <a:pt x="89" y="77"/>
                        <a:pt x="89" y="77"/>
                      </a:cubicBezTo>
                      <a:cubicBezTo>
                        <a:pt x="89" y="77"/>
                        <a:pt x="89" y="77"/>
                        <a:pt x="90" y="78"/>
                      </a:cubicBezTo>
                      <a:cubicBezTo>
                        <a:pt x="90" y="78"/>
                        <a:pt x="90" y="78"/>
                        <a:pt x="90" y="78"/>
                      </a:cubicBezTo>
                      <a:cubicBezTo>
                        <a:pt x="91" y="78"/>
                        <a:pt x="91" y="77"/>
                        <a:pt x="92" y="77"/>
                      </a:cubicBezTo>
                      <a:cubicBezTo>
                        <a:pt x="92" y="77"/>
                        <a:pt x="92" y="77"/>
                        <a:pt x="92" y="77"/>
                      </a:cubicBezTo>
                      <a:cubicBezTo>
                        <a:pt x="91" y="76"/>
                        <a:pt x="92" y="76"/>
                        <a:pt x="92" y="76"/>
                      </a:cubicBezTo>
                      <a:cubicBezTo>
                        <a:pt x="93" y="76"/>
                        <a:pt x="93" y="75"/>
                        <a:pt x="94" y="76"/>
                      </a:cubicBezTo>
                      <a:cubicBezTo>
                        <a:pt x="94" y="76"/>
                        <a:pt x="94" y="77"/>
                        <a:pt x="95" y="77"/>
                      </a:cubicBezTo>
                      <a:cubicBezTo>
                        <a:pt x="95" y="77"/>
                        <a:pt x="95" y="77"/>
                        <a:pt x="96" y="77"/>
                      </a:cubicBezTo>
                      <a:cubicBezTo>
                        <a:pt x="96" y="77"/>
                        <a:pt x="96" y="77"/>
                        <a:pt x="97" y="77"/>
                      </a:cubicBezTo>
                      <a:cubicBezTo>
                        <a:pt x="97" y="77"/>
                        <a:pt x="98" y="76"/>
                        <a:pt x="97" y="76"/>
                      </a:cubicBezTo>
                      <a:cubicBezTo>
                        <a:pt x="97" y="76"/>
                        <a:pt x="98" y="76"/>
                        <a:pt x="98" y="76"/>
                      </a:cubicBezTo>
                      <a:cubicBezTo>
                        <a:pt x="99" y="76"/>
                        <a:pt x="99" y="77"/>
                        <a:pt x="100" y="77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0" y="77"/>
                        <a:pt x="100" y="77"/>
                        <a:pt x="100" y="76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0" y="77"/>
                        <a:pt x="100" y="77"/>
                        <a:pt x="99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100" y="78"/>
                        <a:pt x="100" y="78"/>
                        <a:pt x="100" y="78"/>
                      </a:cubicBezTo>
                      <a:cubicBezTo>
                        <a:pt x="101" y="77"/>
                        <a:pt x="100" y="77"/>
                        <a:pt x="100" y="77"/>
                      </a:cubicBezTo>
                      <a:cubicBezTo>
                        <a:pt x="101" y="77"/>
                        <a:pt x="101" y="76"/>
                        <a:pt x="101" y="76"/>
                      </a:cubicBezTo>
                      <a:cubicBezTo>
                        <a:pt x="101" y="76"/>
                        <a:pt x="102" y="76"/>
                        <a:pt x="102" y="76"/>
                      </a:cubicBezTo>
                      <a:cubicBezTo>
                        <a:pt x="102" y="76"/>
                        <a:pt x="103" y="76"/>
                        <a:pt x="104" y="75"/>
                      </a:cubicBezTo>
                      <a:cubicBezTo>
                        <a:pt x="104" y="75"/>
                        <a:pt x="104" y="74"/>
                        <a:pt x="104" y="74"/>
                      </a:cubicBezTo>
                      <a:cubicBezTo>
                        <a:pt x="104" y="74"/>
                        <a:pt x="104" y="73"/>
                        <a:pt x="104" y="73"/>
                      </a:cubicBezTo>
                      <a:cubicBezTo>
                        <a:pt x="104" y="73"/>
                        <a:pt x="105" y="73"/>
                        <a:pt x="105" y="73"/>
                      </a:cubicBezTo>
                      <a:cubicBezTo>
                        <a:pt x="106" y="73"/>
                        <a:pt x="105" y="74"/>
                        <a:pt x="106" y="73"/>
                      </a:cubicBezTo>
                      <a:cubicBezTo>
                        <a:pt x="106" y="73"/>
                        <a:pt x="106" y="73"/>
                        <a:pt x="106" y="73"/>
                      </a:cubicBezTo>
                      <a:cubicBezTo>
                        <a:pt x="106" y="72"/>
                        <a:pt x="106" y="72"/>
                        <a:pt x="105" y="72"/>
                      </a:cubicBezTo>
                      <a:cubicBezTo>
                        <a:pt x="105" y="72"/>
                        <a:pt x="105" y="71"/>
                        <a:pt x="106" y="70"/>
                      </a:cubicBezTo>
                      <a:cubicBezTo>
                        <a:pt x="106" y="70"/>
                        <a:pt x="106" y="72"/>
                        <a:pt x="107" y="72"/>
                      </a:cubicBezTo>
                      <a:cubicBezTo>
                        <a:pt x="107" y="73"/>
                        <a:pt x="108" y="72"/>
                        <a:pt x="108" y="71"/>
                      </a:cubicBezTo>
                      <a:cubicBezTo>
                        <a:pt x="109" y="70"/>
                        <a:pt x="109" y="69"/>
                        <a:pt x="110" y="69"/>
                      </a:cubicBezTo>
                      <a:cubicBezTo>
                        <a:pt x="111" y="69"/>
                        <a:pt x="111" y="69"/>
                        <a:pt x="112" y="69"/>
                      </a:cubicBezTo>
                      <a:cubicBezTo>
                        <a:pt x="112" y="69"/>
                        <a:pt x="113" y="69"/>
                        <a:pt x="113" y="69"/>
                      </a:cubicBezTo>
                      <a:cubicBezTo>
                        <a:pt x="114" y="69"/>
                        <a:pt x="114" y="69"/>
                        <a:pt x="114" y="69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6" y="68"/>
                        <a:pt x="116" y="68"/>
                        <a:pt x="117" y="68"/>
                      </a:cubicBezTo>
                      <a:cubicBezTo>
                        <a:pt x="117" y="68"/>
                        <a:pt x="118" y="68"/>
                        <a:pt x="118" y="68"/>
                      </a:cubicBezTo>
                      <a:cubicBezTo>
                        <a:pt x="118" y="68"/>
                        <a:pt x="120" y="67"/>
                        <a:pt x="120" y="67"/>
                      </a:cubicBezTo>
                      <a:cubicBezTo>
                        <a:pt x="121" y="67"/>
                        <a:pt x="122" y="67"/>
                        <a:pt x="122" y="67"/>
                      </a:cubicBezTo>
                      <a:cubicBezTo>
                        <a:pt x="122" y="67"/>
                        <a:pt x="123" y="66"/>
                        <a:pt x="123" y="66"/>
                      </a:cubicBezTo>
                      <a:cubicBezTo>
                        <a:pt x="124" y="65"/>
                        <a:pt x="124" y="65"/>
                        <a:pt x="124" y="65"/>
                      </a:cubicBezTo>
                      <a:cubicBezTo>
                        <a:pt x="125" y="65"/>
                        <a:pt x="125" y="65"/>
                        <a:pt x="125" y="65"/>
                      </a:cubicBezTo>
                      <a:cubicBezTo>
                        <a:pt x="126" y="65"/>
                        <a:pt x="126" y="64"/>
                        <a:pt x="127" y="64"/>
                      </a:cubicBezTo>
                      <a:cubicBezTo>
                        <a:pt x="127" y="64"/>
                        <a:pt x="128" y="64"/>
                        <a:pt x="128" y="64"/>
                      </a:cubicBezTo>
                      <a:cubicBezTo>
                        <a:pt x="129" y="64"/>
                        <a:pt x="129" y="64"/>
                        <a:pt x="129" y="64"/>
                      </a:cubicBezTo>
                      <a:cubicBezTo>
                        <a:pt x="130" y="64"/>
                        <a:pt x="130" y="64"/>
                        <a:pt x="131" y="63"/>
                      </a:cubicBezTo>
                      <a:cubicBezTo>
                        <a:pt x="131" y="63"/>
                        <a:pt x="131" y="63"/>
                        <a:pt x="132" y="63"/>
                      </a:cubicBezTo>
                      <a:cubicBezTo>
                        <a:pt x="132" y="63"/>
                        <a:pt x="132" y="63"/>
                        <a:pt x="133" y="63"/>
                      </a:cubicBezTo>
                      <a:cubicBezTo>
                        <a:pt x="133" y="63"/>
                        <a:pt x="133" y="63"/>
                        <a:pt x="133" y="63"/>
                      </a:cubicBezTo>
                      <a:cubicBezTo>
                        <a:pt x="132" y="63"/>
                        <a:pt x="132" y="62"/>
                        <a:pt x="131" y="62"/>
                      </a:cubicBezTo>
                      <a:cubicBezTo>
                        <a:pt x="130" y="62"/>
                        <a:pt x="130" y="62"/>
                        <a:pt x="130" y="62"/>
                      </a:cubicBezTo>
                      <a:cubicBezTo>
                        <a:pt x="130" y="61"/>
                        <a:pt x="130" y="60"/>
                        <a:pt x="130" y="59"/>
                      </a:cubicBezTo>
                      <a:cubicBezTo>
                        <a:pt x="130" y="59"/>
                        <a:pt x="130" y="58"/>
                        <a:pt x="131" y="58"/>
                      </a:cubicBezTo>
                      <a:cubicBezTo>
                        <a:pt x="131" y="58"/>
                        <a:pt x="131" y="58"/>
                        <a:pt x="132" y="58"/>
                      </a:cubicBezTo>
                      <a:cubicBezTo>
                        <a:pt x="132" y="57"/>
                        <a:pt x="132" y="57"/>
                        <a:pt x="132" y="57"/>
                      </a:cubicBezTo>
                      <a:cubicBezTo>
                        <a:pt x="133" y="57"/>
                        <a:pt x="134" y="57"/>
                        <a:pt x="134" y="57"/>
                      </a:cubicBezTo>
                      <a:cubicBezTo>
                        <a:pt x="135" y="57"/>
                        <a:pt x="134" y="56"/>
                        <a:pt x="134" y="56"/>
                      </a:cubicBezTo>
                      <a:cubicBezTo>
                        <a:pt x="135" y="55"/>
                        <a:pt x="135" y="55"/>
                        <a:pt x="136" y="55"/>
                      </a:cubicBezTo>
                      <a:cubicBezTo>
                        <a:pt x="136" y="55"/>
                        <a:pt x="136" y="55"/>
                        <a:pt x="136" y="55"/>
                      </a:cubicBezTo>
                      <a:cubicBezTo>
                        <a:pt x="136" y="55"/>
                        <a:pt x="137" y="56"/>
                        <a:pt x="137" y="56"/>
                      </a:cubicBezTo>
                      <a:cubicBezTo>
                        <a:pt x="137" y="56"/>
                        <a:pt x="137" y="55"/>
                        <a:pt x="137" y="55"/>
                      </a:cubicBezTo>
                      <a:cubicBezTo>
                        <a:pt x="138" y="55"/>
                        <a:pt x="138" y="55"/>
                        <a:pt x="139" y="55"/>
                      </a:cubicBezTo>
                      <a:cubicBezTo>
                        <a:pt x="139" y="55"/>
                        <a:pt x="140" y="55"/>
                        <a:pt x="141" y="55"/>
                      </a:cubicBezTo>
                      <a:cubicBezTo>
                        <a:pt x="141" y="55"/>
                        <a:pt x="142" y="55"/>
                        <a:pt x="142" y="55"/>
                      </a:cubicBezTo>
                      <a:cubicBezTo>
                        <a:pt x="142" y="55"/>
                        <a:pt x="143" y="54"/>
                        <a:pt x="143" y="54"/>
                      </a:cubicBezTo>
                      <a:cubicBezTo>
                        <a:pt x="143" y="54"/>
                        <a:pt x="143" y="54"/>
                        <a:pt x="143" y="54"/>
                      </a:cubicBezTo>
                      <a:cubicBezTo>
                        <a:pt x="144" y="54"/>
                        <a:pt x="143" y="54"/>
                        <a:pt x="144" y="53"/>
                      </a:cubicBezTo>
                      <a:cubicBezTo>
                        <a:pt x="144" y="53"/>
                        <a:pt x="143" y="52"/>
                        <a:pt x="144" y="51"/>
                      </a:cubicBezTo>
                      <a:cubicBezTo>
                        <a:pt x="144" y="51"/>
                        <a:pt x="144" y="50"/>
                        <a:pt x="144" y="50"/>
                      </a:cubicBezTo>
                      <a:cubicBezTo>
                        <a:pt x="144" y="50"/>
                        <a:pt x="145" y="50"/>
                        <a:pt x="145" y="49"/>
                      </a:cubicBezTo>
                      <a:cubicBezTo>
                        <a:pt x="144" y="49"/>
                        <a:pt x="144" y="49"/>
                        <a:pt x="144" y="49"/>
                      </a:cubicBezTo>
                      <a:cubicBezTo>
                        <a:pt x="144" y="49"/>
                        <a:pt x="144" y="49"/>
                        <a:pt x="143" y="49"/>
                      </a:cubicBezTo>
                      <a:cubicBezTo>
                        <a:pt x="143" y="48"/>
                        <a:pt x="143" y="48"/>
                        <a:pt x="143" y="47"/>
                      </a:cubicBezTo>
                      <a:cubicBezTo>
                        <a:pt x="143" y="47"/>
                        <a:pt x="142" y="47"/>
                        <a:pt x="142" y="47"/>
                      </a:cubicBezTo>
                      <a:cubicBezTo>
                        <a:pt x="142" y="46"/>
                        <a:pt x="142" y="45"/>
                        <a:pt x="142" y="44"/>
                      </a:cubicBezTo>
                      <a:cubicBezTo>
                        <a:pt x="142" y="44"/>
                        <a:pt x="142" y="43"/>
                        <a:pt x="142" y="43"/>
                      </a:cubicBezTo>
                      <a:cubicBezTo>
                        <a:pt x="142" y="43"/>
                        <a:pt x="145" y="43"/>
                        <a:pt x="145" y="42"/>
                      </a:cubicBezTo>
                      <a:cubicBezTo>
                        <a:pt x="145" y="42"/>
                        <a:pt x="144" y="42"/>
                        <a:pt x="143" y="42"/>
                      </a:cubicBezTo>
                      <a:cubicBezTo>
                        <a:pt x="143" y="42"/>
                        <a:pt x="142" y="42"/>
                        <a:pt x="142" y="41"/>
                      </a:cubicBezTo>
                      <a:cubicBezTo>
                        <a:pt x="141" y="41"/>
                        <a:pt x="141" y="40"/>
                        <a:pt x="142" y="40"/>
                      </a:cubicBezTo>
                      <a:cubicBezTo>
                        <a:pt x="143" y="40"/>
                        <a:pt x="143" y="40"/>
                        <a:pt x="144" y="40"/>
                      </a:cubicBezTo>
                      <a:cubicBezTo>
                        <a:pt x="144" y="39"/>
                        <a:pt x="144" y="39"/>
                        <a:pt x="144" y="39"/>
                      </a:cubicBezTo>
                      <a:cubicBezTo>
                        <a:pt x="145" y="38"/>
                        <a:pt x="146" y="38"/>
                        <a:pt x="147" y="38"/>
                      </a:cubicBezTo>
                      <a:cubicBezTo>
                        <a:pt x="147" y="38"/>
                        <a:pt x="147" y="37"/>
                        <a:pt x="147" y="37"/>
                      </a:cubicBezTo>
                      <a:moveTo>
                        <a:pt x="18" y="25"/>
                      </a:move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7" name="Freeform 7"/>
                <p:cNvSpPr>
                  <a:spLocks/>
                </p:cNvSpPr>
                <p:nvPr/>
              </p:nvSpPr>
              <p:spPr bwMode="auto">
                <a:xfrm>
                  <a:off x="4410699" y="4079467"/>
                  <a:ext cx="13653" cy="9102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6" h="4">
                      <a:moveTo>
                        <a:pt x="2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8" name="Freeform 8"/>
                <p:cNvSpPr>
                  <a:spLocks noEditPoints="1"/>
                </p:cNvSpPr>
                <p:nvPr/>
              </p:nvSpPr>
              <p:spPr bwMode="auto">
                <a:xfrm>
                  <a:off x="4203633" y="3750664"/>
                  <a:ext cx="79641" cy="118323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17" y="4"/>
                    </a:cxn>
                    <a:cxn ang="0">
                      <a:pos x="16" y="8"/>
                    </a:cxn>
                    <a:cxn ang="0">
                      <a:pos x="13" y="10"/>
                    </a:cxn>
                    <a:cxn ang="0">
                      <a:pos x="18" y="11"/>
                    </a:cxn>
                    <a:cxn ang="0">
                      <a:pos x="15" y="14"/>
                    </a:cxn>
                    <a:cxn ang="0">
                      <a:pos x="14" y="16"/>
                    </a:cxn>
                    <a:cxn ang="0">
                      <a:pos x="10" y="17"/>
                    </a:cxn>
                    <a:cxn ang="0">
                      <a:pos x="4" y="16"/>
                    </a:cxn>
                    <a:cxn ang="0">
                      <a:pos x="4" y="20"/>
                    </a:cxn>
                    <a:cxn ang="0">
                      <a:pos x="2" y="21"/>
                    </a:cxn>
                    <a:cxn ang="0">
                      <a:pos x="6" y="21"/>
                    </a:cxn>
                    <a:cxn ang="0">
                      <a:pos x="5" y="23"/>
                    </a:cxn>
                    <a:cxn ang="0">
                      <a:pos x="3" y="26"/>
                    </a:cxn>
                    <a:cxn ang="0">
                      <a:pos x="5" y="28"/>
                    </a:cxn>
                    <a:cxn ang="0">
                      <a:pos x="6" y="29"/>
                    </a:cxn>
                    <a:cxn ang="0">
                      <a:pos x="11" y="31"/>
                    </a:cxn>
                    <a:cxn ang="0">
                      <a:pos x="8" y="35"/>
                    </a:cxn>
                    <a:cxn ang="0">
                      <a:pos x="6" y="38"/>
                    </a:cxn>
                    <a:cxn ang="0">
                      <a:pos x="10" y="38"/>
                    </a:cxn>
                    <a:cxn ang="0">
                      <a:pos x="6" y="42"/>
                    </a:cxn>
                    <a:cxn ang="0">
                      <a:pos x="1" y="43"/>
                    </a:cxn>
                    <a:cxn ang="0">
                      <a:pos x="4" y="44"/>
                    </a:cxn>
                    <a:cxn ang="0">
                      <a:pos x="4" y="45"/>
                    </a:cxn>
                    <a:cxn ang="0">
                      <a:pos x="2" y="48"/>
                    </a:cxn>
                    <a:cxn ang="0">
                      <a:pos x="8" y="47"/>
                    </a:cxn>
                    <a:cxn ang="0">
                      <a:pos x="3" y="51"/>
                    </a:cxn>
                    <a:cxn ang="0">
                      <a:pos x="8" y="50"/>
                    </a:cxn>
                    <a:cxn ang="0">
                      <a:pos x="9" y="52"/>
                    </a:cxn>
                    <a:cxn ang="0">
                      <a:pos x="15" y="50"/>
                    </a:cxn>
                    <a:cxn ang="0">
                      <a:pos x="20" y="47"/>
                    </a:cxn>
                    <a:cxn ang="0">
                      <a:pos x="25" y="44"/>
                    </a:cxn>
                    <a:cxn ang="0">
                      <a:pos x="30" y="43"/>
                    </a:cxn>
                    <a:cxn ang="0">
                      <a:pos x="32" y="40"/>
                    </a:cxn>
                    <a:cxn ang="0">
                      <a:pos x="34" y="35"/>
                    </a:cxn>
                    <a:cxn ang="0">
                      <a:pos x="33" y="28"/>
                    </a:cxn>
                    <a:cxn ang="0">
                      <a:pos x="35" y="27"/>
                    </a:cxn>
                    <a:cxn ang="0">
                      <a:pos x="32" y="23"/>
                    </a:cxn>
                    <a:cxn ang="0">
                      <a:pos x="33" y="19"/>
                    </a:cxn>
                    <a:cxn ang="0">
                      <a:pos x="33" y="18"/>
                    </a:cxn>
                    <a:cxn ang="0">
                      <a:pos x="31" y="18"/>
                    </a:cxn>
                    <a:cxn ang="0">
                      <a:pos x="29" y="16"/>
                    </a:cxn>
                    <a:cxn ang="0">
                      <a:pos x="26" y="14"/>
                    </a:cxn>
                    <a:cxn ang="0">
                      <a:pos x="25" y="17"/>
                    </a:cxn>
                    <a:cxn ang="0">
                      <a:pos x="22" y="17"/>
                    </a:cxn>
                    <a:cxn ang="0">
                      <a:pos x="19" y="15"/>
                    </a:cxn>
                    <a:cxn ang="0">
                      <a:pos x="18" y="14"/>
                    </a:cxn>
                    <a:cxn ang="0">
                      <a:pos x="21" y="11"/>
                    </a:cxn>
                    <a:cxn ang="0">
                      <a:pos x="21" y="10"/>
                    </a:cxn>
                    <a:cxn ang="0">
                      <a:pos x="23" y="7"/>
                    </a:cxn>
                    <a:cxn ang="0">
                      <a:pos x="26" y="4"/>
                    </a:cxn>
                    <a:cxn ang="0">
                      <a:pos x="27" y="3"/>
                    </a:cxn>
                    <a:cxn ang="0">
                      <a:pos x="34" y="19"/>
                    </a:cxn>
                    <a:cxn ang="0">
                      <a:pos x="31" y="3"/>
                    </a:cxn>
                    <a:cxn ang="0">
                      <a:pos x="30" y="3"/>
                    </a:cxn>
                  </a:cxnLst>
                  <a:rect l="0" t="0" r="r" b="b"/>
                  <a:pathLst>
                    <a:path w="36" h="53">
                      <a:moveTo>
                        <a:pt x="29" y="2"/>
                      </a:move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7" y="2"/>
                      </a:cubicBezTo>
                      <a:cubicBezTo>
                        <a:pt x="27" y="2"/>
                        <a:pt x="27" y="2"/>
                        <a:pt x="26" y="2"/>
                      </a:cubicBezTo>
                      <a:cubicBezTo>
                        <a:pt x="26" y="1"/>
                        <a:pt x="26" y="2"/>
                        <a:pt x="26" y="2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3" y="0"/>
                        <a:pt x="23" y="1"/>
                      </a:cubicBezTo>
                      <a:cubicBezTo>
                        <a:pt x="23" y="1"/>
                        <a:pt x="23" y="1"/>
                        <a:pt x="23" y="2"/>
                      </a:cubicBezTo>
                      <a:cubicBezTo>
                        <a:pt x="23" y="2"/>
                        <a:pt x="22" y="2"/>
                        <a:pt x="22" y="2"/>
                      </a:cubicBezTo>
                      <a:cubicBezTo>
                        <a:pt x="22" y="2"/>
                        <a:pt x="19" y="2"/>
                        <a:pt x="19" y="3"/>
                      </a:cubicBezTo>
                      <a:cubicBezTo>
                        <a:pt x="19" y="3"/>
                        <a:pt x="19" y="2"/>
                        <a:pt x="18" y="2"/>
                      </a:cubicBezTo>
                      <a:cubicBezTo>
                        <a:pt x="18" y="2"/>
                        <a:pt x="19" y="4"/>
                        <a:pt x="18" y="4"/>
                      </a:cubicBezTo>
                      <a:cubicBezTo>
                        <a:pt x="18" y="4"/>
                        <a:pt x="18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6" y="4"/>
                        <a:pt x="16" y="4"/>
                      </a:cubicBezTo>
                      <a:cubicBezTo>
                        <a:pt x="16" y="5"/>
                        <a:pt x="16" y="5"/>
                        <a:pt x="16" y="6"/>
                      </a:cubicBezTo>
                      <a:cubicBezTo>
                        <a:pt x="15" y="6"/>
                        <a:pt x="14" y="6"/>
                        <a:pt x="15" y="7"/>
                      </a:cubicBezTo>
                      <a:cubicBezTo>
                        <a:pt x="15" y="7"/>
                        <a:pt x="16" y="7"/>
                        <a:pt x="16" y="8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5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10"/>
                        <a:pt x="13" y="10"/>
                        <a:pt x="13" y="10"/>
                      </a:cubicBezTo>
                      <a:cubicBezTo>
                        <a:pt x="13" y="11"/>
                        <a:pt x="12" y="11"/>
                        <a:pt x="13" y="12"/>
                      </a:cubicBezTo>
                      <a:cubicBezTo>
                        <a:pt x="13" y="12"/>
                        <a:pt x="14" y="11"/>
                        <a:pt x="14" y="12"/>
                      </a:cubicBez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5" y="12"/>
                        <a:pt x="16" y="12"/>
                        <a:pt x="16" y="11"/>
                      </a:cubicBezTo>
                      <a:cubicBezTo>
                        <a:pt x="17" y="11"/>
                        <a:pt x="17" y="11"/>
                        <a:pt x="18" y="11"/>
                      </a:cubicBezTo>
                      <a:cubicBezTo>
                        <a:pt x="18" y="11"/>
                        <a:pt x="18" y="11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5" y="14"/>
                      </a:cubicBezTo>
                      <a:cubicBezTo>
                        <a:pt x="15" y="14"/>
                        <a:pt x="15" y="13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5" y="16"/>
                        <a:pt x="14" y="16"/>
                      </a:cubicBezTo>
                      <a:cubicBezTo>
                        <a:pt x="14" y="16"/>
                        <a:pt x="14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2" y="16"/>
                      </a:cubicBezTo>
                      <a:cubicBezTo>
                        <a:pt x="12" y="16"/>
                        <a:pt x="11" y="16"/>
                        <a:pt x="11" y="16"/>
                      </a:cubicBezTo>
                      <a:cubicBezTo>
                        <a:pt x="11" y="16"/>
                        <a:pt x="11" y="17"/>
                        <a:pt x="10" y="17"/>
                      </a:cubicBezTo>
                      <a:cubicBezTo>
                        <a:pt x="10" y="17"/>
                        <a:pt x="10" y="16"/>
                        <a:pt x="9" y="16"/>
                      </a:cubicBezTo>
                      <a:cubicBezTo>
                        <a:pt x="9" y="15"/>
                        <a:pt x="8" y="15"/>
                        <a:pt x="7" y="15"/>
                      </a:cubicBezTo>
                      <a:cubicBezTo>
                        <a:pt x="7" y="15"/>
                        <a:pt x="6" y="15"/>
                        <a:pt x="6" y="15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4" y="16"/>
                        <a:pt x="5" y="16"/>
                        <a:pt x="4" y="16"/>
                      </a:cubicBezTo>
                      <a:cubicBezTo>
                        <a:pt x="4" y="16"/>
                        <a:pt x="3" y="16"/>
                        <a:pt x="3" y="17"/>
                      </a:cubicBezTo>
                      <a:cubicBezTo>
                        <a:pt x="3" y="17"/>
                        <a:pt x="2" y="18"/>
                        <a:pt x="3" y="19"/>
                      </a:cubicBezTo>
                      <a:cubicBezTo>
                        <a:pt x="3" y="19"/>
                        <a:pt x="3" y="18"/>
                        <a:pt x="3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8"/>
                        <a:pt x="4" y="19"/>
                        <a:pt x="4" y="20"/>
                      </a:cubicBezTo>
                      <a:cubicBezTo>
                        <a:pt x="5" y="20"/>
                        <a:pt x="5" y="20"/>
                        <a:pt x="6" y="20"/>
                      </a:cubicBezTo>
                      <a:cubicBezTo>
                        <a:pt x="6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3" y="20"/>
                      </a:cubicBezTo>
                      <a:cubicBezTo>
                        <a:pt x="3" y="20"/>
                        <a:pt x="2" y="20"/>
                        <a:pt x="2" y="20"/>
                      </a:cubicBezTo>
                      <a:cubicBezTo>
                        <a:pt x="2" y="20"/>
                        <a:pt x="1" y="20"/>
                        <a:pt x="2" y="21"/>
                      </a:cubicBezTo>
                      <a:cubicBezTo>
                        <a:pt x="2" y="21"/>
                        <a:pt x="2" y="21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4" y="22"/>
                      </a:cubicBezTo>
                      <a:cubicBezTo>
                        <a:pt x="4" y="22"/>
                        <a:pt x="5" y="22"/>
                        <a:pt x="5" y="22"/>
                      </a:cubicBezTo>
                      <a:cubicBezTo>
                        <a:pt x="5" y="22"/>
                        <a:pt x="5" y="21"/>
                        <a:pt x="6" y="21"/>
                      </a:cubicBezTo>
                      <a:cubicBezTo>
                        <a:pt x="6" y="21"/>
                        <a:pt x="6" y="21"/>
                        <a:pt x="6" y="22"/>
                      </a:cubicBezTo>
                      <a:cubicBezTo>
                        <a:pt x="6" y="22"/>
                        <a:pt x="6" y="22"/>
                        <a:pt x="7" y="22"/>
                      </a:cubicBezTo>
                      <a:cubicBezTo>
                        <a:pt x="7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4" y="23"/>
                        <a:pt x="4" y="23"/>
                        <a:pt x="4" y="24"/>
                      </a:cubicBezTo>
                      <a:cubicBezTo>
                        <a:pt x="4" y="24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3" y="25"/>
                      </a:cubicBezTo>
                      <a:cubicBezTo>
                        <a:pt x="3" y="25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2" y="27"/>
                        <a:pt x="3" y="27"/>
                        <a:pt x="3" y="28"/>
                      </a:cubicBezTo>
                      <a:cubicBezTo>
                        <a:pt x="3" y="28"/>
                        <a:pt x="3" y="28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6" y="29"/>
                        <a:pt x="6" y="28"/>
                        <a:pt x="6" y="28"/>
                      </a:cubicBezTo>
                      <a:cubicBezTo>
                        <a:pt x="6" y="28"/>
                        <a:pt x="6" y="29"/>
                        <a:pt x="6" y="29"/>
                      </a:cubicBezTo>
                      <a:cubicBezTo>
                        <a:pt x="7" y="29"/>
                        <a:pt x="7" y="30"/>
                        <a:pt x="8" y="30"/>
                      </a:cubicBezTo>
                      <a:cubicBezTo>
                        <a:pt x="9" y="30"/>
                        <a:pt x="10" y="29"/>
                        <a:pt x="11" y="29"/>
                      </a:cubicBezTo>
                      <a:cubicBezTo>
                        <a:pt x="11" y="29"/>
                        <a:pt x="12" y="30"/>
                        <a:pt x="12" y="30"/>
                      </a:cubicBezTo>
                      <a:cubicBezTo>
                        <a:pt x="11" y="30"/>
                        <a:pt x="11" y="30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2"/>
                        <a:pt x="10" y="31"/>
                        <a:pt x="10" y="31"/>
                      </a:cubicBezTo>
                      <a:cubicBezTo>
                        <a:pt x="9" y="31"/>
                        <a:pt x="9" y="32"/>
                        <a:pt x="9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8" y="35"/>
                        <a:pt x="8" y="35"/>
                      </a:cubicBezTo>
                      <a:cubicBezTo>
                        <a:pt x="8" y="36"/>
                        <a:pt x="8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6" y="37"/>
                        <a:pt x="6" y="38"/>
                        <a:pt x="6" y="38"/>
                      </a:cubicBezTo>
                      <a:cubicBezTo>
                        <a:pt x="5" y="38"/>
                        <a:pt x="5" y="38"/>
                        <a:pt x="5" y="39"/>
                      </a:cubicBezTo>
                      <a:cubicBezTo>
                        <a:pt x="5" y="39"/>
                        <a:pt x="6" y="39"/>
                        <a:pt x="7" y="38"/>
                      </a:cubicBezTo>
                      <a:cubicBezTo>
                        <a:pt x="7" y="38"/>
                        <a:pt x="7" y="38"/>
                        <a:pt x="8" y="38"/>
                      </a:cubicBezTo>
                      <a:cubicBezTo>
                        <a:pt x="8" y="38"/>
                        <a:pt x="9" y="38"/>
                        <a:pt x="9" y="38"/>
                      </a:cubicBezTo>
                      <a:cubicBezTo>
                        <a:pt x="9" y="38"/>
                        <a:pt x="10" y="38"/>
                        <a:pt x="10" y="38"/>
                      </a:cubicBezTo>
                      <a:cubicBezTo>
                        <a:pt x="10" y="39"/>
                        <a:pt x="8" y="39"/>
                        <a:pt x="7" y="39"/>
                      </a:cubicBezTo>
                      <a:cubicBezTo>
                        <a:pt x="7" y="40"/>
                        <a:pt x="6" y="40"/>
                        <a:pt x="5" y="40"/>
                      </a:cubicBezTo>
                      <a:cubicBezTo>
                        <a:pt x="5" y="40"/>
                        <a:pt x="5" y="40"/>
                        <a:pt x="5" y="41"/>
                      </a:cubicBezTo>
                      <a:cubicBezTo>
                        <a:pt x="5" y="41"/>
                        <a:pt x="5" y="42"/>
                        <a:pt x="5" y="42"/>
                      </a:cubicBezTo>
                      <a:cubicBezTo>
                        <a:pt x="5" y="42"/>
                        <a:pt x="6" y="42"/>
                        <a:pt x="6" y="42"/>
                      </a:cubicBezTo>
                      <a:cubicBezTo>
                        <a:pt x="6" y="43"/>
                        <a:pt x="5" y="43"/>
                        <a:pt x="5" y="43"/>
                      </a:cubicBezTo>
                      <a:cubicBezTo>
                        <a:pt x="4" y="42"/>
                        <a:pt x="4" y="41"/>
                        <a:pt x="3" y="42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3" y="42"/>
                        <a:pt x="2" y="42"/>
                        <a:pt x="2" y="42"/>
                      </a:cubicBezTo>
                      <a:cubicBezTo>
                        <a:pt x="2" y="42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4"/>
                      </a:cubicBezTo>
                      <a:cubicBezTo>
                        <a:pt x="0" y="44"/>
                        <a:pt x="1" y="44"/>
                        <a:pt x="0" y="44"/>
                      </a:cubicBezTo>
                      <a:cubicBezTo>
                        <a:pt x="0" y="45"/>
                        <a:pt x="1" y="45"/>
                        <a:pt x="2" y="45"/>
                      </a:cubicBezTo>
                      <a:cubicBezTo>
                        <a:pt x="3" y="45"/>
                        <a:pt x="3" y="44"/>
                        <a:pt x="4" y="44"/>
                      </a:cubicBezTo>
                      <a:cubicBezTo>
                        <a:pt x="4" y="44"/>
                        <a:pt x="4" y="44"/>
                        <a:pt x="5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5" y="45"/>
                        <a:pt x="5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3" y="45"/>
                        <a:pt x="3" y="46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6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8"/>
                      </a:cubicBezTo>
                      <a:cubicBezTo>
                        <a:pt x="2" y="48"/>
                        <a:pt x="1" y="48"/>
                        <a:pt x="2" y="48"/>
                      </a:cubicBezTo>
                      <a:cubicBezTo>
                        <a:pt x="2" y="49"/>
                        <a:pt x="3" y="48"/>
                        <a:pt x="3" y="48"/>
                      </a:cubicBezTo>
                      <a:cubicBezTo>
                        <a:pt x="3" y="49"/>
                        <a:pt x="4" y="49"/>
                        <a:pt x="4" y="49"/>
                      </a:cubicBezTo>
                      <a:cubicBezTo>
                        <a:pt x="5" y="49"/>
                        <a:pt x="5" y="49"/>
                        <a:pt x="5" y="48"/>
                      </a:cubicBezTo>
                      <a:cubicBezTo>
                        <a:pt x="5" y="48"/>
                        <a:pt x="6" y="48"/>
                        <a:pt x="6" y="48"/>
                      </a:cubicBezTo>
                      <a:cubicBezTo>
                        <a:pt x="7" y="48"/>
                        <a:pt x="7" y="47"/>
                        <a:pt x="8" y="47"/>
                      </a:cubicBezTo>
                      <a:cubicBezTo>
                        <a:pt x="8" y="48"/>
                        <a:pt x="7" y="48"/>
                        <a:pt x="7" y="48"/>
                      </a:cubicBezTo>
                      <a:cubicBezTo>
                        <a:pt x="7" y="49"/>
                        <a:pt x="6" y="49"/>
                        <a:pt x="6" y="49"/>
                      </a:cubicBezTo>
                      <a:cubicBezTo>
                        <a:pt x="6" y="49"/>
                        <a:pt x="5" y="50"/>
                        <a:pt x="5" y="50"/>
                      </a:cubicBezTo>
                      <a:cubicBezTo>
                        <a:pt x="5" y="50"/>
                        <a:pt x="5" y="50"/>
                        <a:pt x="4" y="50"/>
                      </a:cubicBezTo>
                      <a:cubicBezTo>
                        <a:pt x="4" y="50"/>
                        <a:pt x="3" y="50"/>
                        <a:pt x="3" y="51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6" y="50"/>
                        <a:pt x="7" y="50"/>
                        <a:pt x="7" y="50"/>
                      </a:cubicBezTo>
                      <a:cubicBezTo>
                        <a:pt x="7" y="50"/>
                        <a:pt x="8" y="50"/>
                        <a:pt x="8" y="50"/>
                      </a:cubicBezTo>
                      <a:cubicBezTo>
                        <a:pt x="9" y="51"/>
                        <a:pt x="6" y="51"/>
                        <a:pt x="6" y="52"/>
                      </a:cubicBezTo>
                      <a:cubicBezTo>
                        <a:pt x="5" y="53"/>
                        <a:pt x="7" y="53"/>
                        <a:pt x="7" y="53"/>
                      </a:cubicBezTo>
                      <a:cubicBezTo>
                        <a:pt x="7" y="53"/>
                        <a:pt x="8" y="52"/>
                        <a:pt x="8" y="52"/>
                      </a:cubicBezTo>
                      <a:cubicBezTo>
                        <a:pt x="9" y="52"/>
                        <a:pt x="8" y="52"/>
                        <a:pt x="9" y="52"/>
                      </a:cubicBezTo>
                      <a:cubicBezTo>
                        <a:pt x="9" y="52"/>
                        <a:pt x="9" y="52"/>
                        <a:pt x="9" y="52"/>
                      </a:cubicBezTo>
                      <a:cubicBezTo>
                        <a:pt x="10" y="52"/>
                        <a:pt x="10" y="52"/>
                        <a:pt x="11" y="52"/>
                      </a:cubicBezTo>
                      <a:cubicBezTo>
                        <a:pt x="11" y="52"/>
                        <a:pt x="12" y="52"/>
                        <a:pt x="12" y="51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4" y="51"/>
                        <a:pt x="14" y="51"/>
                        <a:pt x="15" y="51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49"/>
                        <a:pt x="17" y="49"/>
                        <a:pt x="17" y="49"/>
                      </a:cubicBezTo>
                      <a:cubicBezTo>
                        <a:pt x="17" y="48"/>
                        <a:pt x="18" y="48"/>
                        <a:pt x="18" y="48"/>
                      </a:cubicBezTo>
                      <a:cubicBezTo>
                        <a:pt x="18" y="48"/>
                        <a:pt x="19" y="48"/>
                        <a:pt x="19" y="47"/>
                      </a:cubicBezTo>
                      <a:cubicBezTo>
                        <a:pt x="19" y="47"/>
                        <a:pt x="19" y="47"/>
                        <a:pt x="20" y="47"/>
                      </a:cubicBezTo>
                      <a:cubicBezTo>
                        <a:pt x="20" y="47"/>
                        <a:pt x="20" y="46"/>
                        <a:pt x="20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2" y="46"/>
                        <a:pt x="22" y="45"/>
                        <a:pt x="22" y="45"/>
                      </a:cubicBezTo>
                      <a:cubicBezTo>
                        <a:pt x="23" y="45"/>
                        <a:pt x="23" y="44"/>
                        <a:pt x="23" y="44"/>
                      </a:cubicBezTo>
                      <a:cubicBezTo>
                        <a:pt x="24" y="44"/>
                        <a:pt x="25" y="44"/>
                        <a:pt x="25" y="44"/>
                      </a:cubicBezTo>
                      <a:cubicBezTo>
                        <a:pt x="26" y="44"/>
                        <a:pt x="25" y="44"/>
                        <a:pt x="26" y="43"/>
                      </a:cubicBezTo>
                      <a:cubicBezTo>
                        <a:pt x="26" y="43"/>
                        <a:pt x="27" y="43"/>
                        <a:pt x="28" y="43"/>
                      </a:cubicBezTo>
                      <a:cubicBezTo>
                        <a:pt x="28" y="43"/>
                        <a:pt x="28" y="43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29" y="43"/>
                        <a:pt x="30" y="43"/>
                        <a:pt x="30" y="43"/>
                      </a:cubicBezTo>
                      <a:cubicBezTo>
                        <a:pt x="30" y="43"/>
                        <a:pt x="31" y="43"/>
                        <a:pt x="31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3"/>
                        <a:pt x="32" y="42"/>
                        <a:pt x="32" y="42"/>
                      </a:cubicBezTo>
                      <a:cubicBezTo>
                        <a:pt x="32" y="42"/>
                        <a:pt x="33" y="42"/>
                        <a:pt x="33" y="42"/>
                      </a:cubicBezTo>
                      <a:cubicBezTo>
                        <a:pt x="32" y="42"/>
                        <a:pt x="31" y="41"/>
                        <a:pt x="32" y="40"/>
                      </a:cubicBezTo>
                      <a:cubicBezTo>
                        <a:pt x="32" y="40"/>
                        <a:pt x="32" y="39"/>
                        <a:pt x="32" y="39"/>
                      </a:cubicBezTo>
                      <a:cubicBezTo>
                        <a:pt x="33" y="39"/>
                        <a:pt x="33" y="39"/>
                        <a:pt x="33" y="38"/>
                      </a:cubicBezTo>
                      <a:cubicBezTo>
                        <a:pt x="33" y="38"/>
                        <a:pt x="33" y="38"/>
                        <a:pt x="33" y="37"/>
                      </a:cubicBezTo>
                      <a:cubicBezTo>
                        <a:pt x="33" y="37"/>
                        <a:pt x="33" y="36"/>
                        <a:pt x="34" y="36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3"/>
                        <a:pt x="34" y="33"/>
                        <a:pt x="34" y="32"/>
                      </a:cubicBezTo>
                      <a:cubicBezTo>
                        <a:pt x="34" y="31"/>
                        <a:pt x="34" y="31"/>
                        <a:pt x="34" y="30"/>
                      </a:cubicBezTo>
                      <a:cubicBezTo>
                        <a:pt x="34" y="30"/>
                        <a:pt x="33" y="30"/>
                        <a:pt x="33" y="29"/>
                      </a:cubicBezTo>
                      <a:cubicBezTo>
                        <a:pt x="33" y="29"/>
                        <a:pt x="33" y="29"/>
                        <a:pt x="33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8"/>
                        <a:pt x="32" y="28"/>
                        <a:pt x="32" y="28"/>
                      </a:cubicBezTo>
                      <a:cubicBezTo>
                        <a:pt x="32" y="28"/>
                        <a:pt x="33" y="28"/>
                        <a:pt x="33" y="27"/>
                      </a:cubicBezTo>
                      <a:cubicBezTo>
                        <a:pt x="34" y="27"/>
                        <a:pt x="34" y="28"/>
                        <a:pt x="35" y="28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5" y="27"/>
                        <a:pt x="36" y="26"/>
                        <a:pt x="35" y="25"/>
                      </a:cubicBezTo>
                      <a:cubicBezTo>
                        <a:pt x="35" y="25"/>
                        <a:pt x="35" y="25"/>
                        <a:pt x="34" y="25"/>
                      </a:cubicBezTo>
                      <a:cubicBezTo>
                        <a:pt x="34" y="25"/>
                        <a:pt x="34" y="25"/>
                        <a:pt x="33" y="24"/>
                      </a:cubicBezTo>
                      <a:cubicBezTo>
                        <a:pt x="33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3"/>
                      </a:cubicBezTo>
                      <a:cubicBezTo>
                        <a:pt x="32" y="23"/>
                        <a:pt x="33" y="23"/>
                        <a:pt x="33" y="23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3" y="20"/>
                        <a:pt x="33" y="20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3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2" y="18"/>
                        <a:pt x="32" y="18"/>
                      </a:cubicBezTo>
                      <a:cubicBezTo>
                        <a:pt x="32" y="18"/>
                        <a:pt x="32" y="18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29" y="19"/>
                        <a:pt x="29" y="18"/>
                        <a:pt x="29" y="18"/>
                      </a:cubicBezTo>
                      <a:cubicBezTo>
                        <a:pt x="29" y="18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8" y="16"/>
                        <a:pt x="28" y="15"/>
                      </a:cubicBezTo>
                      <a:cubicBezTo>
                        <a:pt x="28" y="15"/>
                        <a:pt x="28" y="15"/>
                        <a:pt x="27" y="15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6" y="16"/>
                        <a:pt x="26" y="16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5" y="17"/>
                        <a:pt x="24" y="18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3" y="17"/>
                        <a:pt x="23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0" y="17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4"/>
                        <a:pt x="19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3"/>
                        <a:pt x="19" y="13"/>
                        <a:pt x="19" y="13"/>
                      </a:cubicBezTo>
                      <a:cubicBezTo>
                        <a:pt x="19" y="13"/>
                        <a:pt x="19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1" y="10"/>
                      </a:cubicBezTo>
                      <a:cubicBezTo>
                        <a:pt x="21" y="9"/>
                        <a:pt x="21" y="9"/>
                        <a:pt x="22" y="9"/>
                      </a:cubicBezTo>
                      <a:cubicBezTo>
                        <a:pt x="22" y="9"/>
                        <a:pt x="22" y="10"/>
                        <a:pt x="22" y="9"/>
                      </a:cubicBezTo>
                      <a:cubicBezTo>
                        <a:pt x="22" y="9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7"/>
                        <a:pt x="23" y="7"/>
                      </a:cubicBezTo>
                      <a:cubicBezTo>
                        <a:pt x="23" y="7"/>
                        <a:pt x="24" y="7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5"/>
                        <a:pt x="24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6" y="5"/>
                        <a:pt x="26" y="5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7" y="4"/>
                        <a:pt x="26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2"/>
                        <a:pt x="27" y="2"/>
                        <a:pt x="28" y="2"/>
                      </a:cubicBezTo>
                      <a:cubicBezTo>
                        <a:pt x="28" y="2"/>
                        <a:pt x="28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moveTo>
                        <a:pt x="34" y="19"/>
                      </a:move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moveTo>
                        <a:pt x="29" y="2"/>
                      </a:move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30" y="3"/>
                      </a:moveTo>
                      <a:cubicBezTo>
                        <a:pt x="30" y="3"/>
                        <a:pt x="30" y="3"/>
                        <a:pt x="31" y="3"/>
                      </a:cubicBezTo>
                      <a:cubicBezTo>
                        <a:pt x="30" y="3"/>
                        <a:pt x="30" y="3"/>
                        <a:pt x="30" y="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9" name="Freeform 9"/>
                <p:cNvSpPr>
                  <a:spLocks/>
                </p:cNvSpPr>
                <p:nvPr/>
              </p:nvSpPr>
              <p:spPr bwMode="auto">
                <a:xfrm>
                  <a:off x="3949921" y="3331982"/>
                  <a:ext cx="194551" cy="131976"/>
                </a:xfrm>
                <a:custGeom>
                  <a:avLst/>
                  <a:gdLst/>
                  <a:ahLst/>
                  <a:cxnLst>
                    <a:cxn ang="0">
                      <a:pos x="72" y="6"/>
                    </a:cxn>
                    <a:cxn ang="0">
                      <a:pos x="69" y="3"/>
                    </a:cxn>
                    <a:cxn ang="0">
                      <a:pos x="65" y="1"/>
                    </a:cxn>
                    <a:cxn ang="0">
                      <a:pos x="63" y="5"/>
                    </a:cxn>
                    <a:cxn ang="0">
                      <a:pos x="57" y="7"/>
                    </a:cxn>
                    <a:cxn ang="0">
                      <a:pos x="53" y="10"/>
                    </a:cxn>
                    <a:cxn ang="0">
                      <a:pos x="49" y="12"/>
                    </a:cxn>
                    <a:cxn ang="0">
                      <a:pos x="48" y="12"/>
                    </a:cxn>
                    <a:cxn ang="0">
                      <a:pos x="42" y="10"/>
                    </a:cxn>
                    <a:cxn ang="0">
                      <a:pos x="40" y="15"/>
                    </a:cxn>
                    <a:cxn ang="0">
                      <a:pos x="36" y="11"/>
                    </a:cxn>
                    <a:cxn ang="0">
                      <a:pos x="33" y="15"/>
                    </a:cxn>
                    <a:cxn ang="0">
                      <a:pos x="32" y="20"/>
                    </a:cxn>
                    <a:cxn ang="0">
                      <a:pos x="28" y="23"/>
                    </a:cxn>
                    <a:cxn ang="0">
                      <a:pos x="24" y="22"/>
                    </a:cxn>
                    <a:cxn ang="0">
                      <a:pos x="23" y="17"/>
                    </a:cxn>
                    <a:cxn ang="0">
                      <a:pos x="25" y="12"/>
                    </a:cxn>
                    <a:cxn ang="0">
                      <a:pos x="21" y="8"/>
                    </a:cxn>
                    <a:cxn ang="0">
                      <a:pos x="17" y="4"/>
                    </a:cxn>
                    <a:cxn ang="0">
                      <a:pos x="11" y="3"/>
                    </a:cxn>
                    <a:cxn ang="0">
                      <a:pos x="15" y="10"/>
                    </a:cxn>
                    <a:cxn ang="0">
                      <a:pos x="16" y="14"/>
                    </a:cxn>
                    <a:cxn ang="0">
                      <a:pos x="10" y="8"/>
                    </a:cxn>
                    <a:cxn ang="0">
                      <a:pos x="9" y="12"/>
                    </a:cxn>
                    <a:cxn ang="0">
                      <a:pos x="6" y="16"/>
                    </a:cxn>
                    <a:cxn ang="0">
                      <a:pos x="9" y="17"/>
                    </a:cxn>
                    <a:cxn ang="0">
                      <a:pos x="6" y="19"/>
                    </a:cxn>
                    <a:cxn ang="0">
                      <a:pos x="4" y="20"/>
                    </a:cxn>
                    <a:cxn ang="0">
                      <a:pos x="6" y="23"/>
                    </a:cxn>
                    <a:cxn ang="0">
                      <a:pos x="11" y="21"/>
                    </a:cxn>
                    <a:cxn ang="0">
                      <a:pos x="16" y="21"/>
                    </a:cxn>
                    <a:cxn ang="0">
                      <a:pos x="20" y="21"/>
                    </a:cxn>
                    <a:cxn ang="0">
                      <a:pos x="19" y="25"/>
                    </a:cxn>
                    <a:cxn ang="0">
                      <a:pos x="22" y="27"/>
                    </a:cxn>
                    <a:cxn ang="0">
                      <a:pos x="16" y="30"/>
                    </a:cxn>
                    <a:cxn ang="0">
                      <a:pos x="10" y="32"/>
                    </a:cxn>
                    <a:cxn ang="0">
                      <a:pos x="4" y="33"/>
                    </a:cxn>
                    <a:cxn ang="0">
                      <a:pos x="11" y="34"/>
                    </a:cxn>
                    <a:cxn ang="0">
                      <a:pos x="17" y="36"/>
                    </a:cxn>
                    <a:cxn ang="0">
                      <a:pos x="20" y="42"/>
                    </a:cxn>
                    <a:cxn ang="0">
                      <a:pos x="24" y="41"/>
                    </a:cxn>
                    <a:cxn ang="0">
                      <a:pos x="21" y="46"/>
                    </a:cxn>
                    <a:cxn ang="0">
                      <a:pos x="16" y="47"/>
                    </a:cxn>
                    <a:cxn ang="0">
                      <a:pos x="15" y="52"/>
                    </a:cxn>
                    <a:cxn ang="0">
                      <a:pos x="23" y="51"/>
                    </a:cxn>
                    <a:cxn ang="0">
                      <a:pos x="29" y="52"/>
                    </a:cxn>
                    <a:cxn ang="0">
                      <a:pos x="36" y="56"/>
                    </a:cxn>
                    <a:cxn ang="0">
                      <a:pos x="46" y="59"/>
                    </a:cxn>
                    <a:cxn ang="0">
                      <a:pos x="58" y="52"/>
                    </a:cxn>
                    <a:cxn ang="0">
                      <a:pos x="66" y="47"/>
                    </a:cxn>
                    <a:cxn ang="0">
                      <a:pos x="76" y="41"/>
                    </a:cxn>
                    <a:cxn ang="0">
                      <a:pos x="81" y="36"/>
                    </a:cxn>
                    <a:cxn ang="0">
                      <a:pos x="84" y="33"/>
                    </a:cxn>
                    <a:cxn ang="0">
                      <a:pos x="82" y="29"/>
                    </a:cxn>
                    <a:cxn ang="0">
                      <a:pos x="85" y="26"/>
                    </a:cxn>
                    <a:cxn ang="0">
                      <a:pos x="83" y="24"/>
                    </a:cxn>
                    <a:cxn ang="0">
                      <a:pos x="84" y="19"/>
                    </a:cxn>
                    <a:cxn ang="0">
                      <a:pos x="79" y="18"/>
                    </a:cxn>
                    <a:cxn ang="0">
                      <a:pos x="76" y="14"/>
                    </a:cxn>
                    <a:cxn ang="0">
                      <a:pos x="74" y="9"/>
                    </a:cxn>
                    <a:cxn ang="0">
                      <a:pos x="76" y="4"/>
                    </a:cxn>
                  </a:cxnLst>
                  <a:rect l="0" t="0" r="r" b="b"/>
                  <a:pathLst>
                    <a:path w="87" h="59">
                      <a:moveTo>
                        <a:pt x="77" y="4"/>
                      </a:moveTo>
                      <a:cubicBezTo>
                        <a:pt x="77" y="4"/>
                        <a:pt x="76" y="4"/>
                        <a:pt x="76" y="4"/>
                      </a:cubicBezTo>
                      <a:cubicBezTo>
                        <a:pt x="76" y="4"/>
                        <a:pt x="76" y="3"/>
                        <a:pt x="76" y="3"/>
                      </a:cubicBezTo>
                      <a:cubicBezTo>
                        <a:pt x="76" y="3"/>
                        <a:pt x="75" y="3"/>
                        <a:pt x="76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5" y="4"/>
                        <a:pt x="74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5"/>
                        <a:pt x="73" y="6"/>
                        <a:pt x="73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2" y="7"/>
                        <a:pt x="72" y="7"/>
                        <a:pt x="72" y="7"/>
                      </a:cubicBezTo>
                      <a:cubicBezTo>
                        <a:pt x="72" y="7"/>
                        <a:pt x="72" y="7"/>
                        <a:pt x="72" y="7"/>
                      </a:cubicBezTo>
                      <a:cubicBezTo>
                        <a:pt x="72" y="7"/>
                        <a:pt x="71" y="7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7"/>
                        <a:pt x="70" y="7"/>
                        <a:pt x="70" y="7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9" y="7"/>
                        <a:pt x="69" y="6"/>
                        <a:pt x="69" y="6"/>
                      </a:cubicBezTo>
                      <a:cubicBezTo>
                        <a:pt x="68" y="6"/>
                        <a:pt x="68" y="6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3"/>
                        <a:pt x="69" y="3"/>
                        <a:pt x="69" y="3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8" y="3"/>
                        <a:pt x="68" y="3"/>
                        <a:pt x="67" y="3"/>
                      </a:cubicBezTo>
                      <a:cubicBezTo>
                        <a:pt x="67" y="2"/>
                        <a:pt x="68" y="2"/>
                        <a:pt x="67" y="2"/>
                      </a:cubicBezTo>
                      <a:cubicBezTo>
                        <a:pt x="67" y="2"/>
                        <a:pt x="67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6" y="1"/>
                        <a:pt x="66" y="0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1"/>
                        <a:pt x="64" y="1"/>
                        <a:pt x="64" y="1"/>
                      </a:cubicBezTo>
                      <a:cubicBezTo>
                        <a:pt x="64" y="1"/>
                        <a:pt x="64" y="2"/>
                        <a:pt x="64" y="2"/>
                      </a:cubicBezTo>
                      <a:cubicBezTo>
                        <a:pt x="64" y="2"/>
                        <a:pt x="63" y="2"/>
                        <a:pt x="63" y="2"/>
                      </a:cubicBezTo>
                      <a:cubicBezTo>
                        <a:pt x="63" y="2"/>
                        <a:pt x="63" y="1"/>
                        <a:pt x="63" y="1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3" y="1"/>
                        <a:pt x="63" y="1"/>
                        <a:pt x="62" y="2"/>
                      </a:cubicBezTo>
                      <a:cubicBezTo>
                        <a:pt x="62" y="2"/>
                        <a:pt x="62" y="2"/>
                        <a:pt x="62" y="3"/>
                      </a:cubicBezTo>
                      <a:cubicBezTo>
                        <a:pt x="62" y="3"/>
                        <a:pt x="63" y="3"/>
                        <a:pt x="63" y="3"/>
                      </a:cubicBezTo>
                      <a:cubicBezTo>
                        <a:pt x="63" y="3"/>
                        <a:pt x="63" y="3"/>
                        <a:pt x="63" y="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4"/>
                        <a:pt x="63" y="5"/>
                        <a:pt x="63" y="5"/>
                      </a:cubicBezTo>
                      <a:cubicBezTo>
                        <a:pt x="63" y="5"/>
                        <a:pt x="63" y="5"/>
                        <a:pt x="63" y="5"/>
                      </a:cubicBezTo>
                      <a:cubicBezTo>
                        <a:pt x="63" y="6"/>
                        <a:pt x="63" y="6"/>
                        <a:pt x="63" y="6"/>
                      </a:cubicBezTo>
                      <a:cubicBezTo>
                        <a:pt x="63" y="6"/>
                        <a:pt x="63" y="7"/>
                        <a:pt x="63" y="7"/>
                      </a:cubicBezTo>
                      <a:cubicBezTo>
                        <a:pt x="63" y="7"/>
                        <a:pt x="63" y="7"/>
                        <a:pt x="62" y="7"/>
                      </a:cubicBezTo>
                      <a:cubicBezTo>
                        <a:pt x="62" y="8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9"/>
                      </a:cubicBezTo>
                      <a:cubicBezTo>
                        <a:pt x="60" y="9"/>
                        <a:pt x="59" y="8"/>
                        <a:pt x="59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9" y="8"/>
                        <a:pt x="59" y="8"/>
                        <a:pt x="58" y="7"/>
                      </a:cubicBezTo>
                      <a:cubicBezTo>
                        <a:pt x="58" y="7"/>
                        <a:pt x="58" y="7"/>
                        <a:pt x="57" y="7"/>
                      </a:cubicBezTo>
                      <a:cubicBezTo>
                        <a:pt x="57" y="7"/>
                        <a:pt x="57" y="8"/>
                        <a:pt x="57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6" y="8"/>
                        <a:pt x="56" y="9"/>
                        <a:pt x="57" y="9"/>
                      </a:cubicBezTo>
                      <a:cubicBezTo>
                        <a:pt x="56" y="9"/>
                        <a:pt x="56" y="10"/>
                        <a:pt x="56" y="10"/>
                      </a:cubicBezTo>
                      <a:cubicBezTo>
                        <a:pt x="56" y="10"/>
                        <a:pt x="56" y="11"/>
                        <a:pt x="55" y="11"/>
                      </a:cubicBezTo>
                      <a:cubicBezTo>
                        <a:pt x="55" y="11"/>
                        <a:pt x="54" y="11"/>
                        <a:pt x="53" y="11"/>
                      </a:cubicBezTo>
                      <a:cubicBezTo>
                        <a:pt x="53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0"/>
                        <a:pt x="54" y="10"/>
                        <a:pt x="53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3" y="9"/>
                        <a:pt x="52" y="9"/>
                        <a:pt x="52" y="9"/>
                      </a:cubicBezTo>
                      <a:cubicBezTo>
                        <a:pt x="52" y="9"/>
                        <a:pt x="52" y="9"/>
                        <a:pt x="51" y="8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51" y="8"/>
                        <a:pt x="50" y="8"/>
                        <a:pt x="50" y="8"/>
                      </a:cubicBezTo>
                      <a:cubicBezTo>
                        <a:pt x="50" y="8"/>
                        <a:pt x="50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8" y="8"/>
                        <a:pt x="48" y="8"/>
                        <a:pt x="48" y="9"/>
                      </a:cubicBezTo>
                      <a:cubicBezTo>
                        <a:pt x="48" y="9"/>
                        <a:pt x="48" y="10"/>
                        <a:pt x="49" y="10"/>
                      </a:cubicBezTo>
                      <a:cubicBezTo>
                        <a:pt x="49" y="11"/>
                        <a:pt x="49" y="11"/>
                        <a:pt x="49" y="12"/>
                      </a:cubicBezTo>
                      <a:cubicBezTo>
                        <a:pt x="49" y="12"/>
                        <a:pt x="50" y="12"/>
                        <a:pt x="50" y="12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4"/>
                        <a:pt x="50" y="14"/>
                        <a:pt x="50" y="15"/>
                      </a:cubicBezTo>
                      <a:cubicBezTo>
                        <a:pt x="50" y="15"/>
                        <a:pt x="51" y="16"/>
                        <a:pt x="50" y="17"/>
                      </a:cubicBezTo>
                      <a:cubicBezTo>
                        <a:pt x="50" y="17"/>
                        <a:pt x="50" y="17"/>
                        <a:pt x="50" y="16"/>
                      </a:cubicBezTo>
                      <a:cubicBezTo>
                        <a:pt x="50" y="16"/>
                        <a:pt x="50" y="16"/>
                        <a:pt x="50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14"/>
                        <a:pt x="49" y="13"/>
                        <a:pt x="49" y="13"/>
                      </a:cubicBezTo>
                      <a:cubicBezTo>
                        <a:pt x="49" y="12"/>
                        <a:pt x="48" y="12"/>
                        <a:pt x="48" y="12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2"/>
                        <a:pt x="47" y="12"/>
                        <a:pt x="47" y="12"/>
                      </a:cubicBez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7" y="10"/>
                        <a:pt x="47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5" y="10"/>
                        <a:pt x="46" y="9"/>
                        <a:pt x="46" y="10"/>
                      </a:cubicBezTo>
                      <a:cubicBezTo>
                        <a:pt x="46" y="9"/>
                        <a:pt x="47" y="9"/>
                        <a:pt x="46" y="8"/>
                      </a:cubicBezTo>
                      <a:cubicBezTo>
                        <a:pt x="46" y="8"/>
                        <a:pt x="45" y="8"/>
                        <a:pt x="45" y="9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2" y="9"/>
                        <a:pt x="42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1" y="10"/>
                        <a:pt x="41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1"/>
                        <a:pt x="40" y="10"/>
                        <a:pt x="40" y="11"/>
                      </a:cubicBezTo>
                      <a:cubicBezTo>
                        <a:pt x="40" y="11"/>
                        <a:pt x="40" y="12"/>
                        <a:pt x="40" y="12"/>
                      </a:cubicBezTo>
                      <a:cubicBezTo>
                        <a:pt x="40" y="12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40" y="15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0" y="15"/>
                        <a:pt x="41" y="16"/>
                        <a:pt x="40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8" y="16"/>
                        <a:pt x="38" y="16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7" y="13"/>
                        <a:pt x="37" y="14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6" y="12"/>
                        <a:pt x="36" y="12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1"/>
                        <a:pt x="35" y="10"/>
                        <a:pt x="3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5" y="9"/>
                        <a:pt x="34" y="9"/>
                        <a:pt x="34" y="9"/>
                      </a:cubicBezTo>
                      <a:cubicBezTo>
                        <a:pt x="33" y="9"/>
                        <a:pt x="33" y="9"/>
                        <a:pt x="33" y="10"/>
                      </a:cubicBezTo>
                      <a:cubicBezTo>
                        <a:pt x="33" y="10"/>
                        <a:pt x="32" y="10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2"/>
                      </a:cubicBezTo>
                      <a:cubicBezTo>
                        <a:pt x="32" y="12"/>
                        <a:pt x="32" y="12"/>
                        <a:pt x="32" y="13"/>
                      </a:cubicBezTo>
                      <a:cubicBezTo>
                        <a:pt x="32" y="13"/>
                        <a:pt x="33" y="13"/>
                        <a:pt x="33" y="14"/>
                      </a:cubicBezTo>
                      <a:cubicBezTo>
                        <a:pt x="33" y="14"/>
                        <a:pt x="33" y="14"/>
                        <a:pt x="33" y="15"/>
                      </a:cubicBezTo>
                      <a:cubicBezTo>
                        <a:pt x="33" y="15"/>
                        <a:pt x="33" y="16"/>
                        <a:pt x="33" y="16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0"/>
                        <a:pt x="32" y="20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20"/>
                        <a:pt x="31" y="19"/>
                        <a:pt x="31" y="19"/>
                      </a:cubicBezTo>
                      <a:cubicBezTo>
                        <a:pt x="31" y="19"/>
                        <a:pt x="31" y="18"/>
                        <a:pt x="31" y="17"/>
                      </a:cubicBezTo>
                      <a:cubicBezTo>
                        <a:pt x="31" y="17"/>
                        <a:pt x="30" y="17"/>
                        <a:pt x="30" y="17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9" y="18"/>
                        <a:pt x="29" y="19"/>
                        <a:pt x="28" y="19"/>
                      </a:cubicBezTo>
                      <a:cubicBezTo>
                        <a:pt x="28" y="20"/>
                        <a:pt x="29" y="20"/>
                        <a:pt x="28" y="21"/>
                      </a:cubicBezTo>
                      <a:cubicBezTo>
                        <a:pt x="28" y="21"/>
                        <a:pt x="28" y="21"/>
                        <a:pt x="28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3"/>
                        <a:pt x="28" y="23"/>
                        <a:pt x="28" y="24"/>
                      </a:cubicBezTo>
                      <a:cubicBezTo>
                        <a:pt x="28" y="24"/>
                        <a:pt x="28" y="23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7" y="22"/>
                        <a:pt x="27" y="23"/>
                        <a:pt x="27" y="23"/>
                      </a:cubicBezTo>
                      <a:cubicBezTo>
                        <a:pt x="27" y="24"/>
                        <a:pt x="27" y="24"/>
                        <a:pt x="27" y="25"/>
                      </a:cubicBezTo>
                      <a:cubicBezTo>
                        <a:pt x="27" y="26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6"/>
                        <a:pt x="27" y="26"/>
                        <a:pt x="27" y="25"/>
                      </a:cubicBezTo>
                      <a:cubicBezTo>
                        <a:pt x="27" y="25"/>
                        <a:pt x="27" y="24"/>
                        <a:pt x="27" y="23"/>
                      </a:cubicBezTo>
                      <a:cubicBezTo>
                        <a:pt x="27" y="23"/>
                        <a:pt x="26" y="22"/>
                        <a:pt x="26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4" y="22"/>
                        <a:pt x="25" y="21"/>
                        <a:pt x="25" y="21"/>
                      </a:cubicBezTo>
                      <a:cubicBezTo>
                        <a:pt x="25" y="21"/>
                        <a:pt x="26" y="21"/>
                        <a:pt x="26" y="20"/>
                      </a:cubicBezTo>
                      <a:cubicBezTo>
                        <a:pt x="26" y="20"/>
                        <a:pt x="25" y="20"/>
                        <a:pt x="25" y="20"/>
                      </a:cubicBezTo>
                      <a:cubicBezTo>
                        <a:pt x="25" y="20"/>
                        <a:pt x="25" y="20"/>
                        <a:pt x="25" y="19"/>
                      </a:cubicBezTo>
                      <a:cubicBezTo>
                        <a:pt x="25" y="19"/>
                        <a:pt x="25" y="19"/>
                        <a:pt x="24" y="18"/>
                      </a:cubicBezTo>
                      <a:cubicBezTo>
                        <a:pt x="24" y="18"/>
                        <a:pt x="24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6"/>
                        <a:pt x="23" y="17"/>
                      </a:cubicBezTo>
                      <a:cubicBezTo>
                        <a:pt x="23" y="16"/>
                        <a:pt x="22" y="16"/>
                        <a:pt x="22" y="16"/>
                      </a:cubicBezTo>
                      <a:cubicBezTo>
                        <a:pt x="22" y="16"/>
                        <a:pt x="23" y="17"/>
                        <a:pt x="23" y="17"/>
                      </a:cubicBezTo>
                      <a:cubicBezTo>
                        <a:pt x="23" y="17"/>
                        <a:pt x="24" y="18"/>
                        <a:pt x="24" y="18"/>
                      </a:cubicBezTo>
                      <a:cubicBezTo>
                        <a:pt x="25" y="17"/>
                        <a:pt x="24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6"/>
                        <a:pt x="25" y="16"/>
                        <a:pt x="24" y="16"/>
                      </a:cubicBezTo>
                      <a:cubicBezTo>
                        <a:pt x="25" y="16"/>
                        <a:pt x="25" y="16"/>
                        <a:pt x="25" y="15"/>
                      </a:cubicBezTo>
                      <a:cubicBezTo>
                        <a:pt x="26" y="15"/>
                        <a:pt x="26" y="14"/>
                        <a:pt x="26" y="14"/>
                      </a:cubicBezTo>
                      <a:cubicBezTo>
                        <a:pt x="26" y="14"/>
                        <a:pt x="26" y="13"/>
                        <a:pt x="25" y="13"/>
                      </a:cubicBezTo>
                      <a:cubicBezTo>
                        <a:pt x="25" y="13"/>
                        <a:pt x="25" y="13"/>
                        <a:pt x="24" y="13"/>
                      </a:cubicBez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4" y="12"/>
                        <a:pt x="24" y="12"/>
                        <a:pt x="25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0"/>
                        <a:pt x="23" y="10"/>
                      </a:cubicBezTo>
                      <a:cubicBezTo>
                        <a:pt x="23" y="10"/>
                        <a:pt x="23" y="11"/>
                        <a:pt x="23" y="11"/>
                      </a:cubicBezTo>
                      <a:cubicBezTo>
                        <a:pt x="23" y="11"/>
                        <a:pt x="23" y="10"/>
                        <a:pt x="22" y="10"/>
                      </a:cubicBezTo>
                      <a:cubicBezTo>
                        <a:pt x="22" y="10"/>
                        <a:pt x="22" y="9"/>
                        <a:pt x="22" y="9"/>
                      </a:cubicBezTo>
                      <a:cubicBezTo>
                        <a:pt x="22" y="9"/>
                        <a:pt x="22" y="8"/>
                        <a:pt x="22" y="8"/>
                      </a:cubicBezTo>
                      <a:cubicBezTo>
                        <a:pt x="22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7"/>
                        <a:pt x="21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6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7"/>
                      </a:cubicBez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18" y="6"/>
                        <a:pt x="19" y="5"/>
                        <a:pt x="18" y="5"/>
                      </a:cubicBezTo>
                      <a:cubicBezTo>
                        <a:pt x="18" y="5"/>
                        <a:pt x="18" y="5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6" y="3"/>
                        <a:pt x="16" y="3"/>
                      </a:cubicBezTo>
                      <a:cubicBezTo>
                        <a:pt x="15" y="3"/>
                        <a:pt x="17" y="3"/>
                        <a:pt x="16" y="4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4"/>
                        <a:pt x="15" y="4"/>
                      </a:cubicBezTo>
                      <a:cubicBezTo>
                        <a:pt x="14" y="4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4"/>
                        <a:pt x="11" y="4"/>
                        <a:pt x="11" y="3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3" y="9"/>
                        <a:pt x="13" y="9"/>
                      </a:cubicBezTo>
                      <a:cubicBezTo>
                        <a:pt x="13" y="9"/>
                        <a:pt x="14" y="9"/>
                        <a:pt x="14" y="9"/>
                      </a:cubicBezTo>
                      <a:cubicBezTo>
                        <a:pt x="15" y="9"/>
                        <a:pt x="15" y="10"/>
                        <a:pt x="15" y="10"/>
                      </a:cubicBezTo>
                      <a:cubicBezTo>
                        <a:pt x="15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1"/>
                        <a:pt x="16" y="10"/>
                        <a:pt x="16" y="11"/>
                      </a:cubicBezTo>
                      <a:cubicBezTo>
                        <a:pt x="16" y="11"/>
                        <a:pt x="17" y="11"/>
                        <a:pt x="16" y="11"/>
                      </a:cubicBezTo>
                      <a:cubicBezTo>
                        <a:pt x="16" y="12"/>
                        <a:pt x="17" y="12"/>
                        <a:pt x="17" y="12"/>
                      </a:cubicBezTo>
                      <a:cubicBezTo>
                        <a:pt x="17" y="13"/>
                        <a:pt x="17" y="13"/>
                        <a:pt x="17" y="14"/>
                      </a:cubicBezTo>
                      <a:cubicBezTo>
                        <a:pt x="17" y="14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5" y="15"/>
                        <a:pt x="15" y="15"/>
                      </a:cubicBezTo>
                      <a:cubicBezTo>
                        <a:pt x="15" y="15"/>
                        <a:pt x="15" y="13"/>
                        <a:pt x="15" y="13"/>
                      </a:cubicBezTo>
                      <a:cubicBezTo>
                        <a:pt x="15" y="13"/>
                        <a:pt x="15" y="12"/>
                        <a:pt x="15" y="12"/>
                      </a:cubicBezTo>
                      <a:cubicBezTo>
                        <a:pt x="15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0"/>
                        <a:pt x="12" y="11"/>
                        <a:pt x="12" y="10"/>
                      </a:cubicBezTo>
                      <a:cubicBezTo>
                        <a:pt x="12" y="10"/>
                        <a:pt x="12" y="10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0" y="8"/>
                      </a:cubicBezTo>
                      <a:cubicBezTo>
                        <a:pt x="10" y="8"/>
                        <a:pt x="10" y="8"/>
                        <a:pt x="9" y="8"/>
                      </a:cubicBezTo>
                      <a:cubicBezTo>
                        <a:pt x="9" y="8"/>
                        <a:pt x="9" y="8"/>
                        <a:pt x="8" y="8"/>
                      </a:cubicBezTo>
                      <a:cubicBezTo>
                        <a:pt x="8" y="8"/>
                        <a:pt x="8" y="9"/>
                        <a:pt x="8" y="9"/>
                      </a:cubicBezTo>
                      <a:cubicBezTo>
                        <a:pt x="8" y="9"/>
                        <a:pt x="9" y="9"/>
                        <a:pt x="8" y="10"/>
                      </a:cubicBezTo>
                      <a:cubicBezTo>
                        <a:pt x="8" y="10"/>
                        <a:pt x="8" y="9"/>
                        <a:pt x="7" y="10"/>
                      </a:cubicBezTo>
                      <a:cubicBezTo>
                        <a:pt x="7" y="10"/>
                        <a:pt x="8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9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2"/>
                        <a:pt x="8" y="12"/>
                        <a:pt x="7" y="12"/>
                      </a:cubicBezTo>
                      <a:cubicBezTo>
                        <a:pt x="7" y="12"/>
                        <a:pt x="6" y="11"/>
                        <a:pt x="6" y="12"/>
                      </a:cubicBezTo>
                      <a:cubicBezTo>
                        <a:pt x="6" y="13"/>
                        <a:pt x="7" y="13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5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3"/>
                        <a:pt x="6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5" y="15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9" y="17"/>
                        <a:pt x="9" y="17"/>
                      </a:cubicBezTo>
                      <a:cubicBezTo>
                        <a:pt x="9" y="17"/>
                        <a:pt x="9" y="16"/>
                        <a:pt x="10" y="16"/>
                      </a:cubicBezTo>
                      <a:cubicBezTo>
                        <a:pt x="10" y="16"/>
                        <a:pt x="11" y="16"/>
                        <a:pt x="11" y="17"/>
                      </a:cubicBezTo>
                      <a:cubicBezTo>
                        <a:pt x="11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8" y="18"/>
                        <a:pt x="9" y="18"/>
                        <a:pt x="10" y="18"/>
                      </a:cubicBezTo>
                      <a:cubicBezTo>
                        <a:pt x="9" y="18"/>
                        <a:pt x="9" y="19"/>
                        <a:pt x="9" y="18"/>
                      </a:cubicBezTo>
                      <a:cubicBezTo>
                        <a:pt x="9" y="18"/>
                        <a:pt x="8" y="18"/>
                        <a:pt x="8" y="18"/>
                      </a:cubicBezTo>
                      <a:cubicBezTo>
                        <a:pt x="8" y="18"/>
                        <a:pt x="7" y="18"/>
                        <a:pt x="7" y="18"/>
                      </a:cubicBezTo>
                      <a:cubicBezTo>
                        <a:pt x="7" y="18"/>
                        <a:pt x="6" y="17"/>
                        <a:pt x="6" y="17"/>
                      </a:cubicBezTo>
                      <a:cubicBezTo>
                        <a:pt x="6" y="16"/>
                        <a:pt x="6" y="16"/>
                        <a:pt x="5" y="16"/>
                      </a:cubicBezTo>
                      <a:cubicBezTo>
                        <a:pt x="5" y="16"/>
                        <a:pt x="5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8"/>
                        <a:pt x="4" y="18"/>
                      </a:cubicBezTo>
                      <a:cubicBezTo>
                        <a:pt x="4" y="18"/>
                        <a:pt x="5" y="18"/>
                        <a:pt x="5" y="18"/>
                      </a:cubicBezTo>
                      <a:cubicBezTo>
                        <a:pt x="6" y="18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4" y="19"/>
                        <a:pt x="4" y="19"/>
                      </a:cubicBezTo>
                      <a:cubicBezTo>
                        <a:pt x="4" y="19"/>
                        <a:pt x="4" y="19"/>
                        <a:pt x="4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5" y="20"/>
                        <a:pt x="5" y="21"/>
                      </a:cubicBezTo>
                      <a:cubicBezTo>
                        <a:pt x="5" y="21"/>
                        <a:pt x="6" y="21"/>
                        <a:pt x="6" y="21"/>
                      </a:cubicBezTo>
                      <a:cubicBezTo>
                        <a:pt x="6" y="21"/>
                        <a:pt x="5" y="21"/>
                        <a:pt x="5" y="21"/>
                      </a:cubicBezTo>
                      <a:cubicBezTo>
                        <a:pt x="5" y="21"/>
                        <a:pt x="5" y="20"/>
                        <a:pt x="5" y="20"/>
                      </a:cubicBezTo>
                      <a:cubicBezTo>
                        <a:pt x="5" y="20"/>
                        <a:pt x="4" y="20"/>
                        <a:pt x="4" y="20"/>
                      </a:cubicBezTo>
                      <a:cubicBezTo>
                        <a:pt x="3" y="20"/>
                        <a:pt x="2" y="20"/>
                        <a:pt x="2" y="20"/>
                      </a:cubicBezTo>
                      <a:cubicBezTo>
                        <a:pt x="1" y="20"/>
                        <a:pt x="2" y="20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2"/>
                        <a:pt x="1" y="22"/>
                        <a:pt x="2" y="22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8" y="22"/>
                        <a:pt x="8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0"/>
                        <a:pt x="11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21"/>
                        <a:pt x="14" y="21"/>
                      </a:cubicBezTo>
                      <a:cubicBezTo>
                        <a:pt x="15" y="21"/>
                        <a:pt x="14" y="20"/>
                        <a:pt x="15" y="20"/>
                      </a:cubicBezTo>
                      <a:cubicBezTo>
                        <a:pt x="15" y="20"/>
                        <a:pt x="15" y="21"/>
                        <a:pt x="15" y="21"/>
                      </a:cubicBezTo>
                      <a:cubicBezTo>
                        <a:pt x="15" y="21"/>
                        <a:pt x="15" y="20"/>
                        <a:pt x="15" y="20"/>
                      </a:cubicBezTo>
                      <a:cubicBezTo>
                        <a:pt x="16" y="20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21"/>
                        <a:pt x="16" y="21"/>
                      </a:cubicBezTo>
                      <a:cubicBezTo>
                        <a:pt x="16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8" y="22"/>
                        <a:pt x="18" y="23"/>
                      </a:cubicBezTo>
                      <a:cubicBezTo>
                        <a:pt x="19" y="23"/>
                        <a:pt x="19" y="23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2"/>
                        <a:pt x="20" y="22"/>
                        <a:pt x="20" y="21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1" y="23"/>
                        <a:pt x="20" y="23"/>
                      </a:cubicBezTo>
                      <a:cubicBezTo>
                        <a:pt x="20" y="23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5"/>
                        <a:pt x="19" y="24"/>
                        <a:pt x="19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7" y="25"/>
                      </a:cubicBezTo>
                      <a:cubicBezTo>
                        <a:pt x="17" y="26"/>
                        <a:pt x="17" y="26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8"/>
                      </a:cubicBezTo>
                      <a:cubicBezTo>
                        <a:pt x="18" y="28"/>
                        <a:pt x="18" y="28"/>
                        <a:pt x="19" y="29"/>
                      </a:cubicBezTo>
                      <a:cubicBezTo>
                        <a:pt x="19" y="29"/>
                        <a:pt x="20" y="29"/>
                        <a:pt x="21" y="2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8"/>
                        <a:pt x="22" y="28"/>
                        <a:pt x="22" y="27"/>
                      </a:cubicBezTo>
                      <a:cubicBezTo>
                        <a:pt x="22" y="27"/>
                        <a:pt x="22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8"/>
                        <a:pt x="23" y="27"/>
                        <a:pt x="23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9"/>
                        <a:pt x="22" y="29"/>
                        <a:pt x="22" y="30"/>
                      </a:cubicBezTo>
                      <a:cubicBezTo>
                        <a:pt x="22" y="30"/>
                        <a:pt x="21" y="30"/>
                        <a:pt x="21" y="30"/>
                      </a:cubicBezTo>
                      <a:cubicBezTo>
                        <a:pt x="21" y="30"/>
                        <a:pt x="20" y="30"/>
                        <a:pt x="20" y="30"/>
                      </a:cubicBezTo>
                      <a:cubicBezTo>
                        <a:pt x="20" y="30"/>
                        <a:pt x="19" y="30"/>
                        <a:pt x="19" y="30"/>
                      </a:cubicBezTo>
                      <a:cubicBezTo>
                        <a:pt x="19" y="30"/>
                        <a:pt x="18" y="30"/>
                        <a:pt x="18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6" y="30"/>
                        <a:pt x="16" y="29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5" y="31"/>
                        <a:pt x="15" y="30"/>
                        <a:pt x="15" y="30"/>
                      </a:cubicBezTo>
                      <a:cubicBezTo>
                        <a:pt x="15" y="30"/>
                        <a:pt x="15" y="29"/>
                        <a:pt x="14" y="29"/>
                      </a:cubicBezTo>
                      <a:cubicBezTo>
                        <a:pt x="14" y="29"/>
                        <a:pt x="14" y="30"/>
                        <a:pt x="14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4" y="30"/>
                        <a:pt x="13" y="30"/>
                        <a:pt x="13" y="30"/>
                      </a:cubicBezTo>
                      <a:cubicBezTo>
                        <a:pt x="13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1" y="30"/>
                        <a:pt x="11" y="31"/>
                        <a:pt x="11" y="31"/>
                      </a:cubicBezTo>
                      <a:cubicBezTo>
                        <a:pt x="11" y="31"/>
                        <a:pt x="11" y="32"/>
                        <a:pt x="10" y="32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1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7" y="32"/>
                      </a:cubicBezTo>
                      <a:cubicBezTo>
                        <a:pt x="7" y="33"/>
                        <a:pt x="6" y="32"/>
                        <a:pt x="6" y="32"/>
                      </a:cubicBezTo>
                      <a:cubicBezTo>
                        <a:pt x="6" y="32"/>
                        <a:pt x="5" y="32"/>
                        <a:pt x="5" y="33"/>
                      </a:cubicBezTo>
                      <a:cubicBezTo>
                        <a:pt x="5" y="33"/>
                        <a:pt x="5" y="33"/>
                        <a:pt x="4" y="33"/>
                      </a:cubicBezTo>
                      <a:cubicBezTo>
                        <a:pt x="4" y="33"/>
                        <a:pt x="4" y="34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6" y="35"/>
                        <a:pt x="5" y="35"/>
                        <a:pt x="6" y="35"/>
                      </a:cubicBezTo>
                      <a:cubicBezTo>
                        <a:pt x="6" y="36"/>
                        <a:pt x="6" y="36"/>
                        <a:pt x="7" y="36"/>
                      </a:cubicBezTo>
                      <a:cubicBezTo>
                        <a:pt x="7" y="36"/>
                        <a:pt x="7" y="35"/>
                        <a:pt x="7" y="35"/>
                      </a:cubicBezTo>
                      <a:cubicBezTo>
                        <a:pt x="7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4"/>
                        <a:pt x="8" y="34"/>
                      </a:cubicBezTo>
                      <a:cubicBezTo>
                        <a:pt x="9" y="34"/>
                        <a:pt x="9" y="35"/>
                        <a:pt x="9" y="35"/>
                      </a:cubicBezTo>
                      <a:cubicBezTo>
                        <a:pt x="10" y="35"/>
                        <a:pt x="10" y="34"/>
                        <a:pt x="11" y="34"/>
                      </a:cubicBezTo>
                      <a:cubicBezTo>
                        <a:pt x="11" y="34"/>
                        <a:pt x="12" y="34"/>
                        <a:pt x="12" y="34"/>
                      </a:cubicBezTo>
                      <a:cubicBezTo>
                        <a:pt x="12" y="34"/>
                        <a:pt x="13" y="34"/>
                        <a:pt x="13" y="34"/>
                      </a:cubicBezTo>
                      <a:cubicBezTo>
                        <a:pt x="13" y="34"/>
                        <a:pt x="13" y="34"/>
                        <a:pt x="14" y="34"/>
                      </a:cubicBezTo>
                      <a:cubicBezTo>
                        <a:pt x="14" y="34"/>
                        <a:pt x="14" y="34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7" y="34"/>
                        <a:pt x="17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35"/>
                        <a:pt x="17" y="35"/>
                        <a:pt x="18" y="35"/>
                      </a:cubicBezTo>
                      <a:cubicBezTo>
                        <a:pt x="18" y="36"/>
                        <a:pt x="18" y="36"/>
                        <a:pt x="17" y="36"/>
                      </a:cubicBezTo>
                      <a:cubicBezTo>
                        <a:pt x="17" y="37"/>
                        <a:pt x="18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0" y="40"/>
                        <a:pt x="20" y="39"/>
                        <a:pt x="20" y="39"/>
                      </a:cubicBezTo>
                      <a:cubicBezTo>
                        <a:pt x="21" y="39"/>
                        <a:pt x="21" y="39"/>
                        <a:pt x="21" y="40"/>
                      </a:cubicBezTo>
                      <a:cubicBezTo>
                        <a:pt x="21" y="40"/>
                        <a:pt x="20" y="41"/>
                        <a:pt x="20" y="41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1" y="42"/>
                        <a:pt x="21" y="42"/>
                      </a:cubicBezTo>
                      <a:cubicBezTo>
                        <a:pt x="21" y="42"/>
                        <a:pt x="20" y="42"/>
                        <a:pt x="20" y="42"/>
                      </a:cubicBezTo>
                      <a:cubicBezTo>
                        <a:pt x="20" y="42"/>
                        <a:pt x="20" y="43"/>
                        <a:pt x="20" y="43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2" y="43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1"/>
                        <a:pt x="23" y="41"/>
                      </a:cubicBezTo>
                      <a:cubicBezTo>
                        <a:pt x="23" y="41"/>
                        <a:pt x="24" y="41"/>
                        <a:pt x="24" y="41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2"/>
                        <a:pt x="23" y="42"/>
                        <a:pt x="23" y="42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2" y="44"/>
                        <a:pt x="22" y="44"/>
                        <a:pt x="23" y="44"/>
                      </a:cubicBezTo>
                      <a:cubicBezTo>
                        <a:pt x="23" y="44"/>
                        <a:pt x="23" y="44"/>
                        <a:pt x="23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5"/>
                        <a:pt x="22" y="46"/>
                        <a:pt x="22" y="45"/>
                      </a:cubicBezTo>
                      <a:cubicBezTo>
                        <a:pt x="22" y="46"/>
                        <a:pt x="22" y="46"/>
                        <a:pt x="21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0" y="46"/>
                        <a:pt x="20" y="47"/>
                        <a:pt x="20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0" y="47"/>
                        <a:pt x="20" y="47"/>
                        <a:pt x="19" y="47"/>
                      </a:cubicBezTo>
                      <a:cubicBezTo>
                        <a:pt x="19" y="47"/>
                        <a:pt x="19" y="48"/>
                        <a:pt x="19" y="48"/>
                      </a:cubicBezTo>
                      <a:cubicBezTo>
                        <a:pt x="18" y="49"/>
                        <a:pt x="18" y="48"/>
                        <a:pt x="18" y="49"/>
                      </a:cubicBezTo>
                      <a:cubicBezTo>
                        <a:pt x="18" y="49"/>
                        <a:pt x="17" y="49"/>
                        <a:pt x="17" y="49"/>
                      </a:cubicBezTo>
                      <a:cubicBezTo>
                        <a:pt x="17" y="49"/>
                        <a:pt x="17" y="48"/>
                        <a:pt x="17" y="48"/>
                      </a:cubicBezTo>
                      <a:cubicBezTo>
                        <a:pt x="16" y="48"/>
                        <a:pt x="16" y="47"/>
                        <a:pt x="16" y="47"/>
                      </a:cubicBezTo>
                      <a:cubicBezTo>
                        <a:pt x="15" y="47"/>
                        <a:pt x="15" y="47"/>
                        <a:pt x="15" y="48"/>
                      </a:cubicBezTo>
                      <a:cubicBezTo>
                        <a:pt x="15" y="48"/>
                        <a:pt x="15" y="48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4" y="49"/>
                        <a:pt x="14" y="49"/>
                        <a:pt x="13" y="49"/>
                      </a:cubicBezTo>
                      <a:cubicBezTo>
                        <a:pt x="13" y="49"/>
                        <a:pt x="13" y="49"/>
                        <a:pt x="12" y="49"/>
                      </a:cubicBezTo>
                      <a:cubicBezTo>
                        <a:pt x="12" y="49"/>
                        <a:pt x="11" y="49"/>
                        <a:pt x="11" y="50"/>
                      </a:cubicBezTo>
                      <a:cubicBezTo>
                        <a:pt x="11" y="50"/>
                        <a:pt x="12" y="50"/>
                        <a:pt x="12" y="51"/>
                      </a:cubicBezTo>
                      <a:cubicBezTo>
                        <a:pt x="13" y="51"/>
                        <a:pt x="13" y="51"/>
                        <a:pt x="14" y="51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4" y="51"/>
                        <a:pt x="14" y="51"/>
                        <a:pt x="14" y="52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6" y="52"/>
                        <a:pt x="16" y="52"/>
                        <a:pt x="17" y="52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9" y="52"/>
                        <a:pt x="18" y="52"/>
                        <a:pt x="19" y="51"/>
                      </a:cubicBezTo>
                      <a:cubicBezTo>
                        <a:pt x="19" y="51"/>
                        <a:pt x="19" y="52"/>
                        <a:pt x="19" y="52"/>
                      </a:cubicBezTo>
                      <a:cubicBezTo>
                        <a:pt x="19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1"/>
                        <a:pt x="21" y="51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3" y="51"/>
                        <a:pt x="23" y="52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5" y="51"/>
                        <a:pt x="26" y="51"/>
                        <a:pt x="2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6" y="51"/>
                        <a:pt x="26" y="51"/>
                        <a:pt x="27" y="51"/>
                      </a:cubicBez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7" y="52"/>
                        <a:pt x="28" y="52"/>
                        <a:pt x="28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9" y="52"/>
                        <a:pt x="29" y="52"/>
                        <a:pt x="30" y="52"/>
                      </a:cubicBezTo>
                      <a:cubicBezTo>
                        <a:pt x="30" y="52"/>
                        <a:pt x="30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1" y="53"/>
                        <a:pt x="31" y="53"/>
                        <a:pt x="32" y="53"/>
                      </a:cubicBezTo>
                      <a:cubicBezTo>
                        <a:pt x="32" y="53"/>
                        <a:pt x="32" y="53"/>
                        <a:pt x="33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34" y="55"/>
                        <a:pt x="34" y="55"/>
                        <a:pt x="34" y="56"/>
                      </a:cubicBezTo>
                      <a:cubicBezTo>
                        <a:pt x="35" y="56"/>
                        <a:pt x="35" y="56"/>
                        <a:pt x="35" y="56"/>
                      </a:cubicBezTo>
                      <a:cubicBezTo>
                        <a:pt x="35" y="56"/>
                        <a:pt x="35" y="56"/>
                        <a:pt x="36" y="56"/>
                      </a:cubicBezTo>
                      <a:cubicBezTo>
                        <a:pt x="36" y="56"/>
                        <a:pt x="36" y="56"/>
                        <a:pt x="37" y="56"/>
                      </a:cubicBezTo>
                      <a:cubicBezTo>
                        <a:pt x="37" y="56"/>
                        <a:pt x="37" y="56"/>
                        <a:pt x="37" y="56"/>
                      </a:cubicBezTo>
                      <a:cubicBezTo>
                        <a:pt x="37" y="56"/>
                        <a:pt x="38" y="57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7"/>
                        <a:pt x="40" y="58"/>
                        <a:pt x="40" y="58"/>
                      </a:cubicBezTo>
                      <a:cubicBezTo>
                        <a:pt x="40" y="58"/>
                        <a:pt x="40" y="58"/>
                        <a:pt x="41" y="58"/>
                      </a:cubicBezTo>
                      <a:cubicBezTo>
                        <a:pt x="41" y="58"/>
                        <a:pt x="41" y="58"/>
                        <a:pt x="41" y="58"/>
                      </a:cubicBezTo>
                      <a:cubicBezTo>
                        <a:pt x="42" y="58"/>
                        <a:pt x="42" y="58"/>
                        <a:pt x="43" y="58"/>
                      </a:cubicBezTo>
                      <a:cubicBezTo>
                        <a:pt x="43" y="58"/>
                        <a:pt x="44" y="58"/>
                        <a:pt x="44" y="58"/>
                      </a:cubicBezTo>
                      <a:cubicBezTo>
                        <a:pt x="45" y="59"/>
                        <a:pt x="45" y="59"/>
                        <a:pt x="45" y="59"/>
                      </a:cubicBezTo>
                      <a:cubicBezTo>
                        <a:pt x="45" y="59"/>
                        <a:pt x="46" y="59"/>
                        <a:pt x="46" y="59"/>
                      </a:cubicBezTo>
                      <a:cubicBezTo>
                        <a:pt x="46" y="59"/>
                        <a:pt x="46" y="59"/>
                        <a:pt x="47" y="59"/>
                      </a:cubicBezTo>
                      <a:cubicBezTo>
                        <a:pt x="47" y="59"/>
                        <a:pt x="48" y="59"/>
                        <a:pt x="48" y="59"/>
                      </a:cubicBezTo>
                      <a:cubicBezTo>
                        <a:pt x="49" y="58"/>
                        <a:pt x="49" y="58"/>
                        <a:pt x="50" y="58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1" y="57"/>
                        <a:pt x="51" y="57"/>
                        <a:pt x="52" y="57"/>
                      </a:cubicBezTo>
                      <a:cubicBezTo>
                        <a:pt x="53" y="56"/>
                        <a:pt x="53" y="56"/>
                        <a:pt x="53" y="55"/>
                      </a:cubicBezTo>
                      <a:cubicBezTo>
                        <a:pt x="53" y="55"/>
                        <a:pt x="53" y="54"/>
                        <a:pt x="54" y="54"/>
                      </a:cubicBezTo>
                      <a:cubicBezTo>
                        <a:pt x="54" y="54"/>
                        <a:pt x="55" y="53"/>
                        <a:pt x="56" y="53"/>
                      </a:cubicBez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3"/>
                        <a:pt x="57" y="52"/>
                        <a:pt x="57" y="52"/>
                      </a:cubicBezTo>
                      <a:cubicBezTo>
                        <a:pt x="58" y="52"/>
                        <a:pt x="58" y="52"/>
                        <a:pt x="58" y="52"/>
                      </a:cubicBezTo>
                      <a:cubicBezTo>
                        <a:pt x="58" y="52"/>
                        <a:pt x="58" y="52"/>
                        <a:pt x="59" y="52"/>
                      </a:cubicBezTo>
                      <a:cubicBezTo>
                        <a:pt x="59" y="52"/>
                        <a:pt x="59" y="52"/>
                        <a:pt x="60" y="52"/>
                      </a:cubicBezTo>
                      <a:cubicBezTo>
                        <a:pt x="60" y="52"/>
                        <a:pt x="60" y="52"/>
                        <a:pt x="61" y="52"/>
                      </a:cubicBezTo>
                      <a:cubicBezTo>
                        <a:pt x="61" y="51"/>
                        <a:pt x="61" y="51"/>
                        <a:pt x="61" y="51"/>
                      </a:cubicBezTo>
                      <a:cubicBezTo>
                        <a:pt x="62" y="51"/>
                        <a:pt x="62" y="51"/>
                        <a:pt x="62" y="50"/>
                      </a:cubicBezTo>
                      <a:cubicBezTo>
                        <a:pt x="62" y="50"/>
                        <a:pt x="62" y="50"/>
                        <a:pt x="62" y="50"/>
                      </a:cubicBezTo>
                      <a:cubicBezTo>
                        <a:pt x="62" y="50"/>
                        <a:pt x="62" y="50"/>
                        <a:pt x="63" y="50"/>
                      </a:cubicBezTo>
                      <a:cubicBezTo>
                        <a:pt x="63" y="50"/>
                        <a:pt x="63" y="50"/>
                        <a:pt x="63" y="50"/>
                      </a:cubicBezTo>
                      <a:cubicBezTo>
                        <a:pt x="63" y="50"/>
                        <a:pt x="64" y="49"/>
                        <a:pt x="64" y="49"/>
                      </a:cubicBezTo>
                      <a:cubicBezTo>
                        <a:pt x="64" y="49"/>
                        <a:pt x="65" y="49"/>
                        <a:pt x="65" y="48"/>
                      </a:cubicBezTo>
                      <a:cubicBezTo>
                        <a:pt x="66" y="48"/>
                        <a:pt x="66" y="48"/>
                        <a:pt x="66" y="47"/>
                      </a:cubicBezTo>
                      <a:cubicBezTo>
                        <a:pt x="67" y="47"/>
                        <a:pt x="67" y="47"/>
                        <a:pt x="67" y="46"/>
                      </a:cubicBezTo>
                      <a:cubicBezTo>
                        <a:pt x="68" y="46"/>
                        <a:pt x="68" y="46"/>
                        <a:pt x="68" y="46"/>
                      </a:cubicBezTo>
                      <a:cubicBezTo>
                        <a:pt x="68" y="45"/>
                        <a:pt x="69" y="45"/>
                        <a:pt x="69" y="44"/>
                      </a:cubicBezTo>
                      <a:cubicBezTo>
                        <a:pt x="69" y="44"/>
                        <a:pt x="70" y="44"/>
                        <a:pt x="70" y="43"/>
                      </a:cubicBezTo>
                      <a:cubicBezTo>
                        <a:pt x="70" y="43"/>
                        <a:pt x="71" y="43"/>
                        <a:pt x="71" y="43"/>
                      </a:cubicBezTo>
                      <a:cubicBezTo>
                        <a:pt x="71" y="43"/>
                        <a:pt x="72" y="43"/>
                        <a:pt x="72" y="43"/>
                      </a:cubicBezTo>
                      <a:cubicBezTo>
                        <a:pt x="72" y="43"/>
                        <a:pt x="73" y="43"/>
                        <a:pt x="73" y="43"/>
                      </a:cubicBezTo>
                      <a:cubicBezTo>
                        <a:pt x="73" y="43"/>
                        <a:pt x="74" y="43"/>
                        <a:pt x="74" y="43"/>
                      </a:cubicBezTo>
                      <a:cubicBezTo>
                        <a:pt x="74" y="43"/>
                        <a:pt x="75" y="43"/>
                        <a:pt x="75" y="43"/>
                      </a:cubicBezTo>
                      <a:cubicBezTo>
                        <a:pt x="76" y="43"/>
                        <a:pt x="75" y="42"/>
                        <a:pt x="76" y="41"/>
                      </a:cubicBezTo>
                      <a:cubicBezTo>
                        <a:pt x="76" y="41"/>
                        <a:pt x="76" y="41"/>
                        <a:pt x="76" y="41"/>
                      </a:cubicBezTo>
                      <a:cubicBezTo>
                        <a:pt x="76" y="41"/>
                        <a:pt x="76" y="41"/>
                        <a:pt x="77" y="41"/>
                      </a:cubicBezTo>
                      <a:cubicBezTo>
                        <a:pt x="77" y="40"/>
                        <a:pt x="77" y="40"/>
                        <a:pt x="77" y="40"/>
                      </a:cubicBezTo>
                      <a:cubicBezTo>
                        <a:pt x="78" y="40"/>
                        <a:pt x="78" y="41"/>
                        <a:pt x="79" y="41"/>
                      </a:cubicBezTo>
                      <a:cubicBezTo>
                        <a:pt x="79" y="41"/>
                        <a:pt x="79" y="41"/>
                        <a:pt x="79" y="40"/>
                      </a:cubicBezTo>
                      <a:cubicBezTo>
                        <a:pt x="79" y="39"/>
                        <a:pt x="80" y="39"/>
                        <a:pt x="79" y="38"/>
                      </a:cubicBezTo>
                      <a:cubicBezTo>
                        <a:pt x="79" y="38"/>
                        <a:pt x="79" y="38"/>
                        <a:pt x="79" y="38"/>
                      </a:cubicBezTo>
                      <a:cubicBezTo>
                        <a:pt x="79" y="38"/>
                        <a:pt x="79" y="37"/>
                        <a:pt x="78" y="37"/>
                      </a:cubicBezTo>
                      <a:cubicBezTo>
                        <a:pt x="78" y="37"/>
                        <a:pt x="78" y="37"/>
                        <a:pt x="78" y="37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9" y="36"/>
                        <a:pt x="79" y="36"/>
                        <a:pt x="78" y="36"/>
                      </a:cubicBezTo>
                      <a:cubicBezTo>
                        <a:pt x="79" y="36"/>
                        <a:pt x="80" y="36"/>
                        <a:pt x="81" y="36"/>
                      </a:cubicBezTo>
                      <a:cubicBezTo>
                        <a:pt x="81" y="35"/>
                        <a:pt x="80" y="35"/>
                        <a:pt x="79" y="34"/>
                      </a:cubicBezTo>
                      <a:cubicBezTo>
                        <a:pt x="79" y="34"/>
                        <a:pt x="79" y="34"/>
                        <a:pt x="78" y="33"/>
                      </a:cubicBezTo>
                      <a:cubicBezTo>
                        <a:pt x="79" y="33"/>
                        <a:pt x="79" y="34"/>
                        <a:pt x="80" y="34"/>
                      </a:cubicBezTo>
                      <a:cubicBezTo>
                        <a:pt x="80" y="34"/>
                        <a:pt x="80" y="34"/>
                        <a:pt x="81" y="34"/>
                      </a:cubicBezTo>
                      <a:cubicBezTo>
                        <a:pt x="81" y="34"/>
                        <a:pt x="81" y="35"/>
                        <a:pt x="81" y="35"/>
                      </a:cubicBezTo>
                      <a:cubicBezTo>
                        <a:pt x="81" y="35"/>
                        <a:pt x="81" y="35"/>
                        <a:pt x="82" y="35"/>
                      </a:cubicBezTo>
                      <a:cubicBezTo>
                        <a:pt x="82" y="35"/>
                        <a:pt x="82" y="35"/>
                        <a:pt x="82" y="35"/>
                      </a:cubicBezTo>
                      <a:cubicBezTo>
                        <a:pt x="82" y="35"/>
                        <a:pt x="82" y="35"/>
                        <a:pt x="82" y="34"/>
                      </a:cubicBezTo>
                      <a:cubicBezTo>
                        <a:pt x="83" y="34"/>
                        <a:pt x="82" y="34"/>
                        <a:pt x="82" y="33"/>
                      </a:cubicBezTo>
                      <a:cubicBezTo>
                        <a:pt x="83" y="33"/>
                        <a:pt x="83" y="34"/>
                        <a:pt x="83" y="33"/>
                      </a:cubicBezTo>
                      <a:cubicBezTo>
                        <a:pt x="84" y="33"/>
                        <a:pt x="84" y="33"/>
                        <a:pt x="84" y="33"/>
                      </a:cubicBezTo>
                      <a:cubicBezTo>
                        <a:pt x="84" y="33"/>
                        <a:pt x="84" y="33"/>
                        <a:pt x="84" y="32"/>
                      </a:cubicBezTo>
                      <a:cubicBezTo>
                        <a:pt x="84" y="32"/>
                        <a:pt x="84" y="32"/>
                        <a:pt x="84" y="31"/>
                      </a:cubicBezTo>
                      <a:cubicBezTo>
                        <a:pt x="84" y="31"/>
                        <a:pt x="84" y="31"/>
                        <a:pt x="83" y="31"/>
                      </a:cubicBezTo>
                      <a:cubicBezTo>
                        <a:pt x="84" y="31"/>
                        <a:pt x="84" y="31"/>
                        <a:pt x="85" y="31"/>
                      </a:cubicBezTo>
                      <a:cubicBezTo>
                        <a:pt x="85" y="30"/>
                        <a:pt x="84" y="30"/>
                        <a:pt x="83" y="30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2" y="29"/>
                        <a:pt x="81" y="29"/>
                        <a:pt x="81" y="29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1" y="29"/>
                        <a:pt x="81" y="29"/>
                        <a:pt x="82" y="29"/>
                      </a:cubicBezTo>
                      <a:cubicBezTo>
                        <a:pt x="82" y="29"/>
                        <a:pt x="82" y="28"/>
                        <a:pt x="82" y="28"/>
                      </a:cubicBezTo>
                      <a:cubicBezTo>
                        <a:pt x="82" y="29"/>
                        <a:pt x="83" y="29"/>
                        <a:pt x="83" y="29"/>
                      </a:cubicBezTo>
                      <a:cubicBezTo>
                        <a:pt x="84" y="29"/>
                        <a:pt x="84" y="29"/>
                        <a:pt x="84" y="29"/>
                      </a:cubicBezTo>
                      <a:cubicBezTo>
                        <a:pt x="84" y="30"/>
                        <a:pt x="85" y="30"/>
                        <a:pt x="85" y="30"/>
                      </a:cubicBezTo>
                      <a:cubicBezTo>
                        <a:pt x="85" y="30"/>
                        <a:pt x="86" y="29"/>
                        <a:pt x="86" y="29"/>
                      </a:cubicBezTo>
                      <a:cubicBezTo>
                        <a:pt x="86" y="29"/>
                        <a:pt x="87" y="28"/>
                        <a:pt x="87" y="28"/>
                      </a:cubicBezTo>
                      <a:cubicBezTo>
                        <a:pt x="87" y="28"/>
                        <a:pt x="86" y="27"/>
                        <a:pt x="86" y="27"/>
                      </a:cubicBezTo>
                      <a:cubicBezTo>
                        <a:pt x="87" y="27"/>
                        <a:pt x="87" y="27"/>
                        <a:pt x="87" y="27"/>
                      </a:cubicBezTo>
                      <a:cubicBezTo>
                        <a:pt x="87" y="26"/>
                        <a:pt x="86" y="26"/>
                        <a:pt x="86" y="27"/>
                      </a:cubicBezTo>
                      <a:cubicBezTo>
                        <a:pt x="86" y="27"/>
                        <a:pt x="86" y="27"/>
                        <a:pt x="86" y="28"/>
                      </a:cubicBezTo>
                      <a:cubicBezTo>
                        <a:pt x="85" y="28"/>
                        <a:pt x="85" y="27"/>
                        <a:pt x="85" y="26"/>
                      </a:cubicBezTo>
                      <a:cubicBezTo>
                        <a:pt x="85" y="26"/>
                        <a:pt x="85" y="26"/>
                        <a:pt x="85" y="26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3" y="26"/>
                        <a:pt x="83" y="26"/>
                        <a:pt x="83" y="26"/>
                      </a:cubicBezTo>
                      <a:cubicBezTo>
                        <a:pt x="83" y="25"/>
                        <a:pt x="84" y="26"/>
                        <a:pt x="84" y="26"/>
                      </a:cubicBezTo>
                      <a:cubicBezTo>
                        <a:pt x="85" y="26"/>
                        <a:pt x="85" y="26"/>
                        <a:pt x="85" y="26"/>
                      </a:cubicBezTo>
                      <a:cubicBezTo>
                        <a:pt x="85" y="25"/>
                        <a:pt x="86" y="25"/>
                        <a:pt x="86" y="24"/>
                      </a:cubicBezTo>
                      <a:cubicBezTo>
                        <a:pt x="86" y="24"/>
                        <a:pt x="85" y="24"/>
                        <a:pt x="85" y="24"/>
                      </a:cubicBezTo>
                      <a:cubicBezTo>
                        <a:pt x="85" y="24"/>
                        <a:pt x="84" y="24"/>
                        <a:pt x="84" y="24"/>
                      </a:cubicBezTo>
                      <a:cubicBezTo>
                        <a:pt x="84" y="24"/>
                        <a:pt x="84" y="24"/>
                        <a:pt x="84" y="24"/>
                      </a:cubicBezTo>
                      <a:cubicBezTo>
                        <a:pt x="84" y="24"/>
                        <a:pt x="84" y="24"/>
                        <a:pt x="83" y="24"/>
                      </a:cubicBezTo>
                      <a:cubicBezTo>
                        <a:pt x="83" y="24"/>
                        <a:pt x="83" y="24"/>
                        <a:pt x="83" y="24"/>
                      </a:cubicBezTo>
                      <a:cubicBezTo>
                        <a:pt x="83" y="24"/>
                        <a:pt x="84" y="24"/>
                        <a:pt x="84" y="23"/>
                      </a:cubicBezTo>
                      <a:cubicBezTo>
                        <a:pt x="84" y="23"/>
                        <a:pt x="84" y="23"/>
                        <a:pt x="84" y="23"/>
                      </a:cubicBezTo>
                      <a:cubicBezTo>
                        <a:pt x="84" y="22"/>
                        <a:pt x="85" y="23"/>
                        <a:pt x="85" y="22"/>
                      </a:cubicBezTo>
                      <a:cubicBezTo>
                        <a:pt x="85" y="22"/>
                        <a:pt x="85" y="22"/>
                        <a:pt x="85" y="22"/>
                      </a:cubicBezTo>
                      <a:cubicBezTo>
                        <a:pt x="85" y="22"/>
                        <a:pt x="85" y="22"/>
                        <a:pt x="85" y="21"/>
                      </a:cubicBezTo>
                      <a:cubicBezTo>
                        <a:pt x="85" y="21"/>
                        <a:pt x="85" y="21"/>
                        <a:pt x="85" y="20"/>
                      </a:cubicBezTo>
                      <a:cubicBezTo>
                        <a:pt x="85" y="20"/>
                        <a:pt x="85" y="20"/>
                        <a:pt x="85" y="20"/>
                      </a:cubicBezTo>
                      <a:cubicBezTo>
                        <a:pt x="85" y="20"/>
                        <a:pt x="85" y="20"/>
                        <a:pt x="85" y="20"/>
                      </a:cubicBezTo>
                      <a:cubicBezTo>
                        <a:pt x="86" y="19"/>
                        <a:pt x="85" y="19"/>
                        <a:pt x="85" y="19"/>
                      </a:cubicBezTo>
                      <a:cubicBezTo>
                        <a:pt x="85" y="19"/>
                        <a:pt x="85" y="19"/>
                        <a:pt x="84" y="19"/>
                      </a:cubicBezTo>
                      <a:cubicBezTo>
                        <a:pt x="84" y="19"/>
                        <a:pt x="84" y="19"/>
                        <a:pt x="84" y="19"/>
                      </a:cubicBezTo>
                      <a:cubicBezTo>
                        <a:pt x="84" y="19"/>
                        <a:pt x="84" y="19"/>
                        <a:pt x="84" y="18"/>
                      </a:cubicBezTo>
                      <a:cubicBezTo>
                        <a:pt x="84" y="18"/>
                        <a:pt x="84" y="18"/>
                        <a:pt x="83" y="18"/>
                      </a:cubicBezTo>
                      <a:cubicBezTo>
                        <a:pt x="83" y="18"/>
                        <a:pt x="83" y="18"/>
                        <a:pt x="82" y="18"/>
                      </a:cubicBezTo>
                      <a:cubicBezTo>
                        <a:pt x="82" y="18"/>
                        <a:pt x="82" y="18"/>
                        <a:pt x="82" y="18"/>
                      </a:cubicBezTo>
                      <a:cubicBezTo>
                        <a:pt x="82" y="18"/>
                        <a:pt x="81" y="18"/>
                        <a:pt x="81" y="17"/>
                      </a:cubicBezTo>
                      <a:cubicBezTo>
                        <a:pt x="81" y="17"/>
                        <a:pt x="81" y="17"/>
                        <a:pt x="81" y="17"/>
                      </a:cubicBezTo>
                      <a:cubicBezTo>
                        <a:pt x="81" y="17"/>
                        <a:pt x="81" y="17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8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8"/>
                        <a:pt x="79" y="17"/>
                        <a:pt x="79" y="17"/>
                      </a:cubicBezTo>
                      <a:cubicBezTo>
                        <a:pt x="79" y="17"/>
                        <a:pt x="80" y="17"/>
                        <a:pt x="80" y="17"/>
                      </a:cubicBezTo>
                      <a:cubicBezTo>
                        <a:pt x="80" y="16"/>
                        <a:pt x="79" y="16"/>
                        <a:pt x="79" y="16"/>
                      </a:cubicBezTo>
                      <a:cubicBezTo>
                        <a:pt x="79" y="16"/>
                        <a:pt x="80" y="15"/>
                        <a:pt x="80" y="15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8" y="15"/>
                        <a:pt x="78" y="15"/>
                        <a:pt x="78" y="16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16"/>
                        <a:pt x="76" y="16"/>
                        <a:pt x="76" y="16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6"/>
                        <a:pt x="76" y="14"/>
                        <a:pt x="76" y="14"/>
                      </a:cubicBezTo>
                      <a:cubicBezTo>
                        <a:pt x="76" y="14"/>
                        <a:pt x="76" y="13"/>
                        <a:pt x="76" y="13"/>
                      </a:cubicBezTo>
                      <a:cubicBezTo>
                        <a:pt x="76" y="13"/>
                        <a:pt x="77" y="13"/>
                        <a:pt x="77" y="13"/>
                      </a:cubicBezTo>
                      <a:cubicBezTo>
                        <a:pt x="77" y="12"/>
                        <a:pt x="77" y="12"/>
                        <a:pt x="77" y="12"/>
                      </a:cubicBezTo>
                      <a:cubicBezTo>
                        <a:pt x="77" y="12"/>
                        <a:pt x="77" y="11"/>
                        <a:pt x="77" y="11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7" y="10"/>
                        <a:pt x="77" y="9"/>
                      </a:cubicBezTo>
                      <a:cubicBezTo>
                        <a:pt x="77" y="9"/>
                        <a:pt x="76" y="10"/>
                        <a:pt x="76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5" y="10"/>
                        <a:pt x="75" y="9"/>
                        <a:pt x="75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8"/>
                        <a:pt x="73" y="9"/>
                        <a:pt x="74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5" y="8"/>
                        <a:pt x="75" y="7"/>
                        <a:pt x="75" y="7"/>
                      </a:cubicBezTo>
                      <a:cubicBezTo>
                        <a:pt x="75" y="7"/>
                        <a:pt x="75" y="7"/>
                        <a:pt x="75" y="6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75" y="5"/>
                        <a:pt x="74" y="6"/>
                        <a:pt x="74" y="5"/>
                      </a:cubicBezTo>
                      <a:cubicBezTo>
                        <a:pt x="75" y="5"/>
                        <a:pt x="75" y="5"/>
                        <a:pt x="75" y="5"/>
                      </a:cubicBezTo>
                      <a:cubicBezTo>
                        <a:pt x="75" y="5"/>
                        <a:pt x="75" y="5"/>
                        <a:pt x="76" y="4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6" y="4"/>
                        <a:pt x="76" y="4"/>
                        <a:pt x="77" y="4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0" name="Freeform 10"/>
                <p:cNvSpPr>
                  <a:spLocks noEditPoints="1"/>
                </p:cNvSpPr>
                <p:nvPr/>
              </p:nvSpPr>
              <p:spPr bwMode="auto">
                <a:xfrm>
                  <a:off x="4440279" y="3850784"/>
                  <a:ext cx="67126" cy="54611"/>
                </a:xfrm>
                <a:custGeom>
                  <a:avLst/>
                  <a:gdLst/>
                  <a:ahLst/>
                  <a:cxnLst>
                    <a:cxn ang="0">
                      <a:pos x="29" y="12"/>
                    </a:cxn>
                    <a:cxn ang="0">
                      <a:pos x="28" y="11"/>
                    </a:cxn>
                    <a:cxn ang="0">
                      <a:pos x="27" y="9"/>
                    </a:cxn>
                    <a:cxn ang="0">
                      <a:pos x="27" y="9"/>
                    </a:cxn>
                    <a:cxn ang="0">
                      <a:pos x="27" y="8"/>
                    </a:cxn>
                    <a:cxn ang="0">
                      <a:pos x="24" y="8"/>
                    </a:cxn>
                    <a:cxn ang="0">
                      <a:pos x="24" y="6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5" y="3"/>
                    </a:cxn>
                    <a:cxn ang="0">
                      <a:pos x="24" y="2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4" y="0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2" y="2"/>
                    </a:cxn>
                    <a:cxn ang="0">
                      <a:pos x="11" y="3"/>
                    </a:cxn>
                    <a:cxn ang="0">
                      <a:pos x="8" y="2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4" y="8"/>
                    </a:cxn>
                    <a:cxn ang="0">
                      <a:pos x="5" y="10"/>
                    </a:cxn>
                    <a:cxn ang="0">
                      <a:pos x="8" y="13"/>
                    </a:cxn>
                    <a:cxn ang="0">
                      <a:pos x="11" y="13"/>
                    </a:cxn>
                    <a:cxn ang="0">
                      <a:pos x="12" y="16"/>
                    </a:cxn>
                    <a:cxn ang="0">
                      <a:pos x="13" y="18"/>
                    </a:cxn>
                    <a:cxn ang="0">
                      <a:pos x="16" y="17"/>
                    </a:cxn>
                    <a:cxn ang="0">
                      <a:pos x="18" y="16"/>
                    </a:cxn>
                    <a:cxn ang="0">
                      <a:pos x="18" y="20"/>
                    </a:cxn>
                    <a:cxn ang="0">
                      <a:pos x="22" y="22"/>
                    </a:cxn>
                    <a:cxn ang="0">
                      <a:pos x="25" y="23"/>
                    </a:cxn>
                    <a:cxn ang="0">
                      <a:pos x="26" y="21"/>
                    </a:cxn>
                    <a:cxn ang="0">
                      <a:pos x="24" y="20"/>
                    </a:cxn>
                    <a:cxn ang="0">
                      <a:pos x="24" y="19"/>
                    </a:cxn>
                    <a:cxn ang="0">
                      <a:pos x="25" y="18"/>
                    </a:cxn>
                    <a:cxn ang="0">
                      <a:pos x="26" y="16"/>
                    </a:cxn>
                    <a:cxn ang="0">
                      <a:pos x="28" y="15"/>
                    </a:cxn>
                    <a:cxn ang="0">
                      <a:pos x="28" y="15"/>
                    </a:cxn>
                    <a:cxn ang="0">
                      <a:pos x="29" y="14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30" h="24">
                      <a:moveTo>
                        <a:pt x="28" y="1"/>
                      </a:moveTo>
                      <a:cubicBezTo>
                        <a:pt x="28" y="1"/>
                        <a:pt x="28" y="1"/>
                        <a:pt x="28" y="1"/>
                      </a:cubicBezTo>
                      <a:moveTo>
                        <a:pt x="29" y="12"/>
                      </a:move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27" y="11"/>
                        <a:pt x="27" y="10"/>
                      </a:cubicBezTo>
                      <a:cubicBezTo>
                        <a:pt x="27" y="10"/>
                        <a:pt x="27" y="10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6" y="8"/>
                        <a:pt x="26" y="8"/>
                        <a:pt x="25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8"/>
                        <a:pt x="24" y="8"/>
                        <a:pt x="24" y="8"/>
                      </a:cubicBezTo>
                      <a:cubicBezTo>
                        <a:pt x="24" y="8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5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2"/>
                        <a:pt x="24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1" y="0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2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0" y="3"/>
                      </a:cubicBez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1" y="8"/>
                      </a:cubicBezTo>
                      <a:cubicBezTo>
                        <a:pt x="1" y="8"/>
                        <a:pt x="2" y="9"/>
                        <a:pt x="2" y="9"/>
                      </a:cubicBezTo>
                      <a:cubicBezTo>
                        <a:pt x="3" y="9"/>
                        <a:pt x="3" y="8"/>
                        <a:pt x="4" y="8"/>
                      </a:cubicBezTo>
                      <a:cubicBezTo>
                        <a:pt x="5" y="8"/>
                        <a:pt x="5" y="8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5" y="11"/>
                        <a:pt x="6" y="11"/>
                        <a:pt x="7" y="12"/>
                      </a:cubicBezTo>
                      <a:cubicBezTo>
                        <a:pt x="7" y="12"/>
                        <a:pt x="8" y="11"/>
                        <a:pt x="8" y="12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0" y="13"/>
                        <a:pt x="10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6"/>
                        <a:pt x="13" y="17"/>
                        <a:pt x="13" y="17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18"/>
                        <a:pt x="15" y="18"/>
                      </a:cubicBezTo>
                      <a:cubicBezTo>
                        <a:pt x="16" y="18"/>
                        <a:pt x="16" y="17"/>
                        <a:pt x="16" y="17"/>
                      </a:cubicBezTo>
                      <a:cubicBezTo>
                        <a:pt x="16" y="17"/>
                        <a:pt x="16" y="17"/>
                        <a:pt x="16" y="16"/>
                      </a:cubicBezTo>
                      <a:cubicBezTo>
                        <a:pt x="16" y="16"/>
                        <a:pt x="17" y="16"/>
                        <a:pt x="17" y="16"/>
                      </a:cubicBezTo>
                      <a:cubicBezTo>
                        <a:pt x="17" y="16"/>
                        <a:pt x="17" y="16"/>
                        <a:pt x="18" y="16"/>
                      </a:cubicBezTo>
                      <a:cubicBezTo>
                        <a:pt x="18" y="16"/>
                        <a:pt x="18" y="17"/>
                        <a:pt x="17" y="17"/>
                      </a:cubicBezTo>
                      <a:cubicBezTo>
                        <a:pt x="17" y="17"/>
                        <a:pt x="17" y="18"/>
                        <a:pt x="17" y="18"/>
                      </a:cubicBezTo>
                      <a:cubicBezTo>
                        <a:pt x="17" y="19"/>
                        <a:pt x="18" y="19"/>
                        <a:pt x="18" y="20"/>
                      </a:cubicBezTo>
                      <a:cubicBezTo>
                        <a:pt x="19" y="20"/>
                        <a:pt x="20" y="21"/>
                        <a:pt x="21" y="21"/>
                      </a:cubicBezTo>
                      <a:cubicBezTo>
                        <a:pt x="21" y="21"/>
                        <a:pt x="22" y="21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3"/>
                        <a:pt x="23" y="24"/>
                        <a:pt x="23" y="23"/>
                      </a:cubicBezTo>
                      <a:cubicBezTo>
                        <a:pt x="23" y="23"/>
                        <a:pt x="24" y="23"/>
                        <a:pt x="24" y="23"/>
                      </a:cubicBezTo>
                      <a:cubicBezTo>
                        <a:pt x="24" y="23"/>
                        <a:pt x="24" y="23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5" y="23"/>
                        <a:pt x="26" y="22"/>
                        <a:pt x="26" y="22"/>
                      </a:cubicBezTo>
                      <a:cubicBezTo>
                        <a:pt x="26" y="22"/>
                        <a:pt x="26" y="22"/>
                        <a:pt x="26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4" y="21"/>
                        <a:pt x="24" y="20"/>
                        <a:pt x="24" y="20"/>
                      </a:cubicBezTo>
                      <a:cubicBezTo>
                        <a:pt x="25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6" y="18"/>
                        <a:pt x="25" y="17"/>
                        <a:pt x="26" y="17"/>
                      </a:cubicBezTo>
                      <a:cubicBezTo>
                        <a:pt x="26" y="17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8" y="15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4"/>
                        <a:pt x="28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30" y="12"/>
                        <a:pt x="29" y="1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1" name="Freeform 11"/>
                <p:cNvSpPr>
                  <a:spLocks/>
                </p:cNvSpPr>
                <p:nvPr/>
              </p:nvSpPr>
              <p:spPr bwMode="auto">
                <a:xfrm>
                  <a:off x="4493753" y="3884915"/>
                  <a:ext cx="15928" cy="20479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1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5" y="9"/>
                    </a:cxn>
                    <a:cxn ang="0">
                      <a:pos x="5" y="9"/>
                    </a:cxn>
                    <a:cxn ang="0">
                      <a:pos x="5" y="9"/>
                    </a:cxn>
                    <a:cxn ang="0">
                      <a:pos x="6" y="7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4" y="3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7" h="9">
                      <a:moveTo>
                        <a:pt x="4" y="3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1" y="2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4" y="8"/>
                      </a:cubicBezTo>
                      <a:cubicBezTo>
                        <a:pt x="4" y="8"/>
                        <a:pt x="4" y="8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8"/>
                        <a:pt x="5" y="7"/>
                        <a:pt x="6" y="7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2" name="Freeform 12"/>
                <p:cNvSpPr>
                  <a:spLocks/>
                </p:cNvSpPr>
                <p:nvPr/>
              </p:nvSpPr>
              <p:spPr bwMode="auto">
                <a:xfrm>
                  <a:off x="4500579" y="3947491"/>
                  <a:ext cx="76228" cy="51198"/>
                </a:xfrm>
                <a:custGeom>
                  <a:avLst/>
                  <a:gdLst/>
                  <a:ahLst/>
                  <a:cxnLst>
                    <a:cxn ang="0">
                      <a:pos x="33" y="10"/>
                    </a:cxn>
                    <a:cxn ang="0">
                      <a:pos x="30" y="11"/>
                    </a:cxn>
                    <a:cxn ang="0">
                      <a:pos x="29" y="9"/>
                    </a:cxn>
                    <a:cxn ang="0">
                      <a:pos x="27" y="9"/>
                    </a:cxn>
                    <a:cxn ang="0">
                      <a:pos x="26" y="8"/>
                    </a:cxn>
                    <a:cxn ang="0">
                      <a:pos x="26" y="7"/>
                    </a:cxn>
                    <a:cxn ang="0">
                      <a:pos x="26" y="6"/>
                    </a:cxn>
                    <a:cxn ang="0">
                      <a:pos x="27" y="6"/>
                    </a:cxn>
                    <a:cxn ang="0">
                      <a:pos x="28" y="5"/>
                    </a:cxn>
                    <a:cxn ang="0">
                      <a:pos x="28" y="3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20" y="1"/>
                    </a:cxn>
                    <a:cxn ang="0">
                      <a:pos x="18" y="1"/>
                    </a:cxn>
                    <a:cxn ang="0">
                      <a:pos x="17" y="2"/>
                    </a:cxn>
                    <a:cxn ang="0">
                      <a:pos x="15" y="3"/>
                    </a:cxn>
                    <a:cxn ang="0">
                      <a:pos x="13" y="3"/>
                    </a:cxn>
                    <a:cxn ang="0">
                      <a:pos x="12" y="4"/>
                    </a:cxn>
                    <a:cxn ang="0">
                      <a:pos x="7" y="5"/>
                    </a:cxn>
                    <a:cxn ang="0">
                      <a:pos x="5" y="9"/>
                    </a:cxn>
                    <a:cxn ang="0">
                      <a:pos x="1" y="14"/>
                    </a:cxn>
                    <a:cxn ang="0">
                      <a:pos x="1" y="18"/>
                    </a:cxn>
                    <a:cxn ang="0">
                      <a:pos x="6" y="18"/>
                    </a:cxn>
                    <a:cxn ang="0">
                      <a:pos x="6" y="19"/>
                    </a:cxn>
                    <a:cxn ang="0">
                      <a:pos x="7" y="21"/>
                    </a:cxn>
                    <a:cxn ang="0">
                      <a:pos x="8" y="23"/>
                    </a:cxn>
                    <a:cxn ang="0">
                      <a:pos x="10" y="22"/>
                    </a:cxn>
                    <a:cxn ang="0">
                      <a:pos x="12" y="21"/>
                    </a:cxn>
                    <a:cxn ang="0">
                      <a:pos x="15" y="20"/>
                    </a:cxn>
                    <a:cxn ang="0">
                      <a:pos x="16" y="19"/>
                    </a:cxn>
                    <a:cxn ang="0">
                      <a:pos x="17" y="17"/>
                    </a:cxn>
                    <a:cxn ang="0">
                      <a:pos x="18" y="18"/>
                    </a:cxn>
                    <a:cxn ang="0">
                      <a:pos x="20" y="20"/>
                    </a:cxn>
                    <a:cxn ang="0">
                      <a:pos x="21" y="20"/>
                    </a:cxn>
                    <a:cxn ang="0">
                      <a:pos x="21" y="21"/>
                    </a:cxn>
                    <a:cxn ang="0">
                      <a:pos x="23" y="23"/>
                    </a:cxn>
                    <a:cxn ang="0">
                      <a:pos x="22" y="22"/>
                    </a:cxn>
                    <a:cxn ang="0">
                      <a:pos x="23" y="20"/>
                    </a:cxn>
                    <a:cxn ang="0">
                      <a:pos x="25" y="18"/>
                    </a:cxn>
                    <a:cxn ang="0">
                      <a:pos x="25" y="16"/>
                    </a:cxn>
                    <a:cxn ang="0">
                      <a:pos x="26" y="16"/>
                    </a:cxn>
                    <a:cxn ang="0">
                      <a:pos x="28" y="17"/>
                    </a:cxn>
                    <a:cxn ang="0">
                      <a:pos x="30" y="17"/>
                    </a:cxn>
                    <a:cxn ang="0">
                      <a:pos x="32" y="18"/>
                    </a:cxn>
                    <a:cxn ang="0">
                      <a:pos x="32" y="16"/>
                    </a:cxn>
                    <a:cxn ang="0">
                      <a:pos x="31" y="14"/>
                    </a:cxn>
                    <a:cxn ang="0">
                      <a:pos x="34" y="14"/>
                    </a:cxn>
                    <a:cxn ang="0">
                      <a:pos x="34" y="13"/>
                    </a:cxn>
                    <a:cxn ang="0">
                      <a:pos x="34" y="10"/>
                    </a:cxn>
                  </a:cxnLst>
                  <a:rect l="0" t="0" r="r" b="b"/>
                  <a:pathLst>
                    <a:path w="34" h="23">
                      <a:moveTo>
                        <a:pt x="34" y="10"/>
                      </a:move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3" y="9"/>
                        <a:pt x="33" y="9"/>
                      </a:cubicBezTo>
                      <a:cubicBezTo>
                        <a:pt x="33" y="9"/>
                        <a:pt x="33" y="9"/>
                        <a:pt x="33" y="10"/>
                      </a:cubicBezTo>
                      <a:cubicBezTo>
                        <a:pt x="33" y="10"/>
                        <a:pt x="33" y="10"/>
                        <a:pt x="32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1"/>
                        <a:pt x="31" y="11"/>
                        <a:pt x="30" y="11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29" y="10"/>
                        <a:pt x="30" y="10"/>
                        <a:pt x="30" y="1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8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6" y="9"/>
                        <a:pt x="26" y="9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6" y="8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6"/>
                        <a:pt x="26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5"/>
                        <a:pt x="27" y="5"/>
                      </a:cubicBezTo>
                      <a:cubicBezTo>
                        <a:pt x="27" y="5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8" y="6"/>
                        <a:pt x="28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7" y="4"/>
                        <a:pt x="27" y="4"/>
                        <a:pt x="28" y="4"/>
                      </a:cubicBezTo>
                      <a:cubicBezTo>
                        <a:pt x="28" y="4"/>
                        <a:pt x="28" y="3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3"/>
                        <a:pt x="28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6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5" y="3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2" y="2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0"/>
                      </a:cubicBezTo>
                      <a:cubicBezTo>
                        <a:pt x="20" y="0"/>
                        <a:pt x="19" y="0"/>
                        <a:pt x="19" y="1"/>
                      </a:cubicBezTo>
                      <a:cubicBezTo>
                        <a:pt x="19" y="1"/>
                        <a:pt x="19" y="0"/>
                        <a:pt x="18" y="1"/>
                      </a:cubicBezTo>
                      <a:cubicBezTo>
                        <a:pt x="18" y="1"/>
                        <a:pt x="18" y="1"/>
                        <a:pt x="18" y="2"/>
                      </a:cubicBezTo>
                      <a:cubicBezTo>
                        <a:pt x="18" y="2"/>
                        <a:pt x="18" y="3"/>
                        <a:pt x="18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2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0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5"/>
                        <a:pt x="8" y="6"/>
                        <a:pt x="7" y="7"/>
                      </a:cubicBezTo>
                      <a:cubicBezTo>
                        <a:pt x="7" y="7"/>
                        <a:pt x="7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5" y="9"/>
                      </a:cubicBezTo>
                      <a:cubicBezTo>
                        <a:pt x="5" y="10"/>
                        <a:pt x="4" y="11"/>
                        <a:pt x="3" y="11"/>
                      </a:cubicBezTo>
                      <a:cubicBezTo>
                        <a:pt x="3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1" y="18"/>
                        <a:pt x="1" y="18"/>
                        <a:pt x="2" y="18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7"/>
                        <a:pt x="5" y="17"/>
                        <a:pt x="5" y="17"/>
                      </a:cubicBezTo>
                      <a:cubicBezTo>
                        <a:pt x="5" y="18"/>
                        <a:pt x="5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20"/>
                        <a:pt x="6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3"/>
                        <a:pt x="7" y="23"/>
                      </a:cubicBezTo>
                      <a:cubicBezTo>
                        <a:pt x="7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2"/>
                        <a:pt x="10" y="22"/>
                      </a:cubicBezTo>
                      <a:cubicBezTo>
                        <a:pt x="10" y="22"/>
                        <a:pt x="10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2"/>
                        <a:pt x="12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2"/>
                        <a:pt x="13" y="22"/>
                        <a:pt x="14" y="22"/>
                      </a:cubicBezTo>
                      <a:cubicBezTo>
                        <a:pt x="14" y="22"/>
                        <a:pt x="14" y="21"/>
                        <a:pt x="14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6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19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6"/>
                        <a:pt x="17" y="16"/>
                      </a:cubicBezTo>
                      <a:cubicBezTo>
                        <a:pt x="18" y="16"/>
                        <a:pt x="18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9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19"/>
                        <a:pt x="19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20"/>
                        <a:pt x="21" y="21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2" y="21"/>
                        <a:pt x="22" y="22"/>
                      </a:cubicBezTo>
                      <a:cubicBezTo>
                        <a:pt x="22" y="22"/>
                        <a:pt x="22" y="22"/>
                        <a:pt x="22" y="23"/>
                      </a:cubicBezTo>
                      <a:cubicBezTo>
                        <a:pt x="22" y="23"/>
                        <a:pt x="22" y="23"/>
                        <a:pt x="23" y="23"/>
                      </a:cubicBezTo>
                      <a:cubicBezTo>
                        <a:pt x="23" y="23"/>
                        <a:pt x="23" y="23"/>
                        <a:pt x="23" y="22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3" y="22"/>
                        <a:pt x="22" y="22"/>
                        <a:pt x="22" y="22"/>
                      </a:cubicBezTo>
                      <a:cubicBezTo>
                        <a:pt x="22" y="22"/>
                        <a:pt x="22" y="21"/>
                        <a:pt x="22" y="21"/>
                      </a:cubicBezTo>
                      <a:cubicBezTo>
                        <a:pt x="22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9"/>
                        <a:pt x="23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6"/>
                        <a:pt x="24" y="16"/>
                      </a:cubicBezTo>
                      <a:cubicBezTo>
                        <a:pt x="24" y="16"/>
                        <a:pt x="25" y="16"/>
                        <a:pt x="25" y="16"/>
                      </a:cubicBezTo>
                      <a:cubicBezTo>
                        <a:pt x="25" y="16"/>
                        <a:pt x="25" y="15"/>
                        <a:pt x="25" y="15"/>
                      </a:cubicBezTo>
                      <a:cubicBezTo>
                        <a:pt x="25" y="15"/>
                        <a:pt x="26" y="15"/>
                        <a:pt x="26" y="15"/>
                      </a:cubicBezTo>
                      <a:cubicBezTo>
                        <a:pt x="26" y="15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7" y="17"/>
                        <a:pt x="27" y="17"/>
                      </a:cubicBezTo>
                      <a:cubicBezTo>
                        <a:pt x="27" y="17"/>
                        <a:pt x="27" y="17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7"/>
                        <a:pt x="31" y="17"/>
                      </a:cubicBezTo>
                      <a:cubicBezTo>
                        <a:pt x="31" y="17"/>
                        <a:pt x="31" y="18"/>
                        <a:pt x="31" y="18"/>
                      </a:cubicBezTo>
                      <a:cubicBezTo>
                        <a:pt x="31" y="18"/>
                        <a:pt x="31" y="18"/>
                        <a:pt x="32" y="18"/>
                      </a:cubicBezTo>
                      <a:cubicBezTo>
                        <a:pt x="32" y="18"/>
                        <a:pt x="32" y="17"/>
                        <a:pt x="32" y="17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31" y="17"/>
                        <a:pt x="31" y="17"/>
                        <a:pt x="32" y="17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3"/>
                        <a:pt x="34" y="14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3" y="12"/>
                        <a:pt x="34" y="12"/>
                        <a:pt x="34" y="12"/>
                      </a:cubicBezTo>
                      <a:cubicBezTo>
                        <a:pt x="34" y="12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3" name="Line 13"/>
                <p:cNvSpPr>
                  <a:spLocks noChangeShapeType="1"/>
                </p:cNvSpPr>
                <p:nvPr/>
              </p:nvSpPr>
              <p:spPr bwMode="auto">
                <a:xfrm>
                  <a:off x="4509681" y="3938389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4" name="Line 14"/>
                <p:cNvSpPr>
                  <a:spLocks noChangeShapeType="1"/>
                </p:cNvSpPr>
                <p:nvPr/>
              </p:nvSpPr>
              <p:spPr bwMode="auto">
                <a:xfrm>
                  <a:off x="4509681" y="3938389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5" name="Freeform 15"/>
                <p:cNvSpPr>
                  <a:spLocks/>
                </p:cNvSpPr>
                <p:nvPr/>
              </p:nvSpPr>
              <p:spPr bwMode="auto">
                <a:xfrm>
                  <a:off x="4558603" y="3913359"/>
                  <a:ext cx="134251" cy="67126"/>
                </a:xfrm>
                <a:custGeom>
                  <a:avLst/>
                  <a:gdLst/>
                  <a:ahLst/>
                  <a:cxnLst>
                    <a:cxn ang="0">
                      <a:pos x="59" y="9"/>
                    </a:cxn>
                    <a:cxn ang="0">
                      <a:pos x="58" y="6"/>
                    </a:cxn>
                    <a:cxn ang="0">
                      <a:pos x="58" y="3"/>
                    </a:cxn>
                    <a:cxn ang="0">
                      <a:pos x="56" y="2"/>
                    </a:cxn>
                    <a:cxn ang="0">
                      <a:pos x="53" y="3"/>
                    </a:cxn>
                    <a:cxn ang="0">
                      <a:pos x="49" y="1"/>
                    </a:cxn>
                    <a:cxn ang="0">
                      <a:pos x="45" y="0"/>
                    </a:cxn>
                    <a:cxn ang="0">
                      <a:pos x="43" y="1"/>
                    </a:cxn>
                    <a:cxn ang="0">
                      <a:pos x="42" y="3"/>
                    </a:cxn>
                    <a:cxn ang="0">
                      <a:pos x="40" y="4"/>
                    </a:cxn>
                    <a:cxn ang="0">
                      <a:pos x="38" y="5"/>
                    </a:cxn>
                    <a:cxn ang="0">
                      <a:pos x="36" y="4"/>
                    </a:cxn>
                    <a:cxn ang="0">
                      <a:pos x="35" y="3"/>
                    </a:cxn>
                    <a:cxn ang="0">
                      <a:pos x="34" y="5"/>
                    </a:cxn>
                    <a:cxn ang="0">
                      <a:pos x="32" y="6"/>
                    </a:cxn>
                    <a:cxn ang="0">
                      <a:pos x="31" y="8"/>
                    </a:cxn>
                    <a:cxn ang="0">
                      <a:pos x="27" y="9"/>
                    </a:cxn>
                    <a:cxn ang="0">
                      <a:pos x="26" y="12"/>
                    </a:cxn>
                    <a:cxn ang="0">
                      <a:pos x="28" y="13"/>
                    </a:cxn>
                    <a:cxn ang="0">
                      <a:pos x="27" y="15"/>
                    </a:cxn>
                    <a:cxn ang="0">
                      <a:pos x="27" y="18"/>
                    </a:cxn>
                    <a:cxn ang="0">
                      <a:pos x="25" y="16"/>
                    </a:cxn>
                    <a:cxn ang="0">
                      <a:pos x="21" y="16"/>
                    </a:cxn>
                    <a:cxn ang="0">
                      <a:pos x="18" y="17"/>
                    </a:cxn>
                    <a:cxn ang="0">
                      <a:pos x="15" y="19"/>
                    </a:cxn>
                    <a:cxn ang="0">
                      <a:pos x="11" y="19"/>
                    </a:cxn>
                    <a:cxn ang="0">
                      <a:pos x="8" y="20"/>
                    </a:cxn>
                    <a:cxn ang="0">
                      <a:pos x="5" y="19"/>
                    </a:cxn>
                    <a:cxn ang="0">
                      <a:pos x="2" y="18"/>
                    </a:cxn>
                    <a:cxn ang="0">
                      <a:pos x="1" y="21"/>
                    </a:cxn>
                    <a:cxn ang="0">
                      <a:pos x="0" y="23"/>
                    </a:cxn>
                    <a:cxn ang="0">
                      <a:pos x="2" y="24"/>
                    </a:cxn>
                    <a:cxn ang="0">
                      <a:pos x="4" y="25"/>
                    </a:cxn>
                    <a:cxn ang="0">
                      <a:pos x="7" y="24"/>
                    </a:cxn>
                    <a:cxn ang="0">
                      <a:pos x="10" y="26"/>
                    </a:cxn>
                    <a:cxn ang="0">
                      <a:pos x="12" y="27"/>
                    </a:cxn>
                    <a:cxn ang="0">
                      <a:pos x="13" y="24"/>
                    </a:cxn>
                    <a:cxn ang="0">
                      <a:pos x="18" y="24"/>
                    </a:cxn>
                    <a:cxn ang="0">
                      <a:pos x="21" y="24"/>
                    </a:cxn>
                    <a:cxn ang="0">
                      <a:pos x="23" y="27"/>
                    </a:cxn>
                    <a:cxn ang="0">
                      <a:pos x="28" y="28"/>
                    </a:cxn>
                    <a:cxn ang="0">
                      <a:pos x="34" y="29"/>
                    </a:cxn>
                    <a:cxn ang="0">
                      <a:pos x="36" y="30"/>
                    </a:cxn>
                    <a:cxn ang="0">
                      <a:pos x="40" y="30"/>
                    </a:cxn>
                    <a:cxn ang="0">
                      <a:pos x="41" y="28"/>
                    </a:cxn>
                    <a:cxn ang="0">
                      <a:pos x="45" y="27"/>
                    </a:cxn>
                    <a:cxn ang="0">
                      <a:pos x="47" y="26"/>
                    </a:cxn>
                    <a:cxn ang="0">
                      <a:pos x="50" y="26"/>
                    </a:cxn>
                    <a:cxn ang="0">
                      <a:pos x="53" y="23"/>
                    </a:cxn>
                    <a:cxn ang="0">
                      <a:pos x="54" y="22"/>
                    </a:cxn>
                    <a:cxn ang="0">
                      <a:pos x="54" y="20"/>
                    </a:cxn>
                    <a:cxn ang="0">
                      <a:pos x="55" y="17"/>
                    </a:cxn>
                    <a:cxn ang="0">
                      <a:pos x="55" y="16"/>
                    </a:cxn>
                    <a:cxn ang="0">
                      <a:pos x="56" y="15"/>
                    </a:cxn>
                    <a:cxn ang="0">
                      <a:pos x="59" y="13"/>
                    </a:cxn>
                  </a:cxnLst>
                  <a:rect l="0" t="0" r="r" b="b"/>
                  <a:pathLst>
                    <a:path w="60" h="30">
                      <a:moveTo>
                        <a:pt x="59" y="11"/>
                      </a:move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59" y="10"/>
                      </a:cubicBezTo>
                      <a:cubicBezTo>
                        <a:pt x="59" y="10"/>
                        <a:pt x="59" y="10"/>
                        <a:pt x="59" y="9"/>
                      </a:cubicBezTo>
                      <a:cubicBezTo>
                        <a:pt x="59" y="9"/>
                        <a:pt x="58" y="9"/>
                        <a:pt x="58" y="9"/>
                      </a:cubicBezTo>
                      <a:cubicBezTo>
                        <a:pt x="58" y="8"/>
                        <a:pt x="58" y="8"/>
                        <a:pt x="58" y="8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8" y="7"/>
                        <a:pt x="58" y="7"/>
                        <a:pt x="5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8" y="6"/>
                        <a:pt x="58" y="5"/>
                        <a:pt x="58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9" y="5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3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7" y="3"/>
                      </a:cubicBezTo>
                      <a:cubicBezTo>
                        <a:pt x="57" y="3"/>
                        <a:pt x="56" y="3"/>
                        <a:pt x="56" y="3"/>
                      </a:cubicBezTo>
                      <a:cubicBezTo>
                        <a:pt x="56" y="3"/>
                        <a:pt x="56" y="2"/>
                        <a:pt x="56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2"/>
                        <a:pt x="55" y="2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4" y="2"/>
                        <a:pt x="55" y="2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2" y="3"/>
                        <a:pt x="52" y="3"/>
                        <a:pt x="52" y="2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0" y="2"/>
                        <a:pt x="51" y="2"/>
                        <a:pt x="50" y="1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8" y="1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5" y="0"/>
                      </a:cubicBezTo>
                      <a:cubicBezTo>
                        <a:pt x="45" y="0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3" y="0"/>
                        <a:pt x="43" y="0"/>
                        <a:pt x="43" y="1"/>
                      </a:cubicBezTo>
                      <a:cubicBezTo>
                        <a:pt x="43" y="1"/>
                        <a:pt x="43" y="1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2" y="2"/>
                        <a:pt x="42" y="3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41" y="4"/>
                        <a:pt x="42" y="4"/>
                        <a:pt x="41" y="4"/>
                      </a:cubicBezTo>
                      <a:cubicBezTo>
                        <a:pt x="41" y="4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39" y="4"/>
                      </a:cubicBezTo>
                      <a:cubicBezTo>
                        <a:pt x="39" y="4"/>
                        <a:pt x="39" y="4"/>
                        <a:pt x="39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6" y="4"/>
                        <a:pt x="36" y="4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4"/>
                        <a:pt x="36" y="3"/>
                        <a:pt x="36" y="4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2"/>
                        <a:pt x="35" y="2"/>
                        <a:pt x="34" y="2"/>
                      </a:cubicBezTo>
                      <a:cubicBezTo>
                        <a:pt x="34" y="2"/>
                        <a:pt x="34" y="3"/>
                        <a:pt x="34" y="3"/>
                      </a:cubicBezTo>
                      <a:cubicBezTo>
                        <a:pt x="34" y="3"/>
                        <a:pt x="35" y="3"/>
                        <a:pt x="35" y="3"/>
                      </a:cubicBezTo>
                      <a:cubicBezTo>
                        <a:pt x="35" y="3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3"/>
                        <a:pt x="34" y="3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6"/>
                        <a:pt x="34" y="6"/>
                      </a:cubicBezTo>
                      <a:cubicBezTo>
                        <a:pt x="34" y="6"/>
                        <a:pt x="33" y="6"/>
                        <a:pt x="33" y="6"/>
                      </a:cubicBezTo>
                      <a:cubicBezTo>
                        <a:pt x="32" y="5"/>
                        <a:pt x="33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6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0" y="8"/>
                        <a:pt x="30" y="8"/>
                        <a:pt x="29" y="8"/>
                      </a:cubicBezTo>
                      <a:cubicBezTo>
                        <a:pt x="29" y="8"/>
                        <a:pt x="29" y="9"/>
                        <a:pt x="29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10"/>
                        <a:pt x="2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7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8" y="13"/>
                        <a:pt x="28" y="13"/>
                      </a:cubicBezTo>
                      <a:cubicBezTo>
                        <a:pt x="28" y="13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7" y="14"/>
                      </a:cubicBezTo>
                      <a:cubicBezTo>
                        <a:pt x="27" y="14"/>
                        <a:pt x="27" y="14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9" y="16"/>
                        <a:pt x="28" y="16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7" y="18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8"/>
                        <a:pt x="26" y="18"/>
                        <a:pt x="26" y="18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6"/>
                        <a:pt x="26" y="16"/>
                      </a:cubicBezTo>
                      <a:cubicBezTo>
                        <a:pt x="25" y="16"/>
                        <a:pt x="26" y="16"/>
                        <a:pt x="25" y="16"/>
                      </a:cubicBezTo>
                      <a:cubicBezTo>
                        <a:pt x="25" y="16"/>
                        <a:pt x="25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1" y="16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2" y="17"/>
                        <a:pt x="21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9" y="17"/>
                        <a:pt x="19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8" y="18"/>
                        <a:pt x="18" y="18"/>
                      </a:cubicBezTo>
                      <a:cubicBezTo>
                        <a:pt x="18" y="18"/>
                        <a:pt x="17" y="18"/>
                        <a:pt x="17" y="18"/>
                      </a:cubicBezTo>
                      <a:cubicBezTo>
                        <a:pt x="17" y="18"/>
                        <a:pt x="16" y="18"/>
                        <a:pt x="16" y="18"/>
                      </a:cubicBezTo>
                      <a:cubicBezTo>
                        <a:pt x="16" y="18"/>
                        <a:pt x="16" y="18"/>
                        <a:pt x="1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3" y="19"/>
                        <a:pt x="12" y="19"/>
                        <a:pt x="12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8"/>
                        <a:pt x="11" y="18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9" y="18"/>
                        <a:pt x="8" y="18"/>
                        <a:pt x="8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7" y="19"/>
                        <a:pt x="8" y="19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7" y="21"/>
                      </a:cubicBezTo>
                      <a:cubicBezTo>
                        <a:pt x="7" y="21"/>
                        <a:pt x="7" y="21"/>
                        <a:pt x="6" y="20"/>
                      </a:cubicBezTo>
                      <a:cubicBezTo>
                        <a:pt x="6" y="20"/>
                        <a:pt x="6" y="20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3" y="18"/>
                        <a:pt x="3" y="18"/>
                      </a:cubicBezTo>
                      <a:cubicBezTo>
                        <a:pt x="3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1" y="19"/>
                        <a:pt x="1" y="19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2"/>
                        <a:pt x="1" y="22"/>
                      </a:cubicBezTo>
                      <a:cubicBezTo>
                        <a:pt x="1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4" y="25"/>
                      </a:cubicBezTo>
                      <a:cubicBezTo>
                        <a:pt x="4" y="25"/>
                        <a:pt x="3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6"/>
                      </a:cubicBezTo>
                      <a:cubicBezTo>
                        <a:pt x="5" y="26"/>
                        <a:pt x="5" y="26"/>
                        <a:pt x="6" y="26"/>
                      </a:cubicBezTo>
                      <a:cubicBezTo>
                        <a:pt x="6" y="26"/>
                        <a:pt x="6" y="26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8" y="24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8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7"/>
                        <a:pt x="10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7"/>
                        <a:pt x="13" y="26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4"/>
                        <a:pt x="13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5" y="24"/>
                        <a:pt x="16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9" y="24"/>
                        <a:pt x="19" y="24"/>
                      </a:cubicBezTo>
                      <a:cubicBezTo>
                        <a:pt x="19" y="24"/>
                        <a:pt x="20" y="23"/>
                        <a:pt x="20" y="23"/>
                      </a:cubicBezTo>
                      <a:cubicBezTo>
                        <a:pt x="20" y="23"/>
                        <a:pt x="21" y="23"/>
                        <a:pt x="21" y="23"/>
                      </a:cubicBezTo>
                      <a:cubicBezTo>
                        <a:pt x="21" y="23"/>
                        <a:pt x="22" y="23"/>
                        <a:pt x="22" y="23"/>
                      </a:cubicBezTo>
                      <a:cubicBezTo>
                        <a:pt x="22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1" y="25"/>
                        <a:pt x="22" y="2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6"/>
                        <a:pt x="23" y="27"/>
                        <a:pt x="23" y="27"/>
                      </a:cubicBezTo>
                      <a:cubicBezTo>
                        <a:pt x="23" y="27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8"/>
                        <a:pt x="26" y="28"/>
                        <a:pt x="26" y="28"/>
                      </a:cubicBezTo>
                      <a:cubicBezTo>
                        <a:pt x="26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9"/>
                        <a:pt x="29" y="29"/>
                        <a:pt x="30" y="29"/>
                      </a:cubicBezTo>
                      <a:cubicBezTo>
                        <a:pt x="30" y="29"/>
                        <a:pt x="31" y="29"/>
                        <a:pt x="31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35" y="29"/>
                        <a:pt x="36" y="29"/>
                        <a:pt x="36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7" y="30"/>
                        <a:pt x="37" y="30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30"/>
                        <a:pt x="36" y="30"/>
                        <a:pt x="36" y="30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30"/>
                        <a:pt x="37" y="30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0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40" y="30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8"/>
                        <a:pt x="42" y="28"/>
                        <a:pt x="43" y="28"/>
                      </a:cubicBezTo>
                      <a:cubicBezTo>
                        <a:pt x="43" y="28"/>
                        <a:pt x="43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5" y="27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6" y="27"/>
                        <a:pt x="46" y="27"/>
                        <a:pt x="46" y="27"/>
                      </a:cubicBezTo>
                      <a:cubicBezTo>
                        <a:pt x="46" y="28"/>
                        <a:pt x="46" y="27"/>
                        <a:pt x="46" y="27"/>
                      </a:cubicBezTo>
                      <a:cubicBezTo>
                        <a:pt x="46" y="28"/>
                        <a:pt x="46" y="28"/>
                        <a:pt x="47" y="28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7"/>
                        <a:pt x="47" y="26"/>
                        <a:pt x="47" y="26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26"/>
                        <a:pt x="48" y="26"/>
                        <a:pt x="48" y="27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50" y="27"/>
                        <a:pt x="50" y="27"/>
                        <a:pt x="50" y="26"/>
                      </a:cubicBezTo>
                      <a:cubicBezTo>
                        <a:pt x="51" y="26"/>
                        <a:pt x="50" y="26"/>
                        <a:pt x="50" y="26"/>
                      </a:cubicBezTo>
                      <a:cubicBezTo>
                        <a:pt x="50" y="25"/>
                        <a:pt x="51" y="25"/>
                        <a:pt x="51" y="25"/>
                      </a:cubicBezTo>
                      <a:cubicBezTo>
                        <a:pt x="51" y="25"/>
                        <a:pt x="51" y="25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3" y="23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3"/>
                        <a:pt x="54" y="23"/>
                        <a:pt x="54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4" y="21"/>
                        <a:pt x="54" y="21"/>
                        <a:pt x="54" y="21"/>
                      </a:cubicBezTo>
                      <a:cubicBezTo>
                        <a:pt x="54" y="21"/>
                        <a:pt x="54" y="20"/>
                        <a:pt x="54" y="20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5" y="19"/>
                        <a:pt x="54" y="19"/>
                        <a:pt x="54" y="19"/>
                      </a:cubicBezTo>
                      <a:cubicBezTo>
                        <a:pt x="54" y="19"/>
                        <a:pt x="54" y="18"/>
                        <a:pt x="54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5" y="18"/>
                        <a:pt x="55" y="17"/>
                        <a:pt x="55" y="17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7"/>
                        <a:pt x="56" y="17"/>
                        <a:pt x="5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5" y="16"/>
                        <a:pt x="56" y="16"/>
                        <a:pt x="55" y="16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4" y="15"/>
                        <a:pt x="54" y="15"/>
                        <a:pt x="54" y="15"/>
                      </a:cubicBezTo>
                      <a:cubicBezTo>
                        <a:pt x="54" y="15"/>
                        <a:pt x="54" y="15"/>
                        <a:pt x="54" y="15"/>
                      </a:cubicBezTo>
                      <a:cubicBezTo>
                        <a:pt x="54" y="15"/>
                        <a:pt x="55" y="15"/>
                        <a:pt x="55" y="15"/>
                      </a:cubicBezTo>
                      <a:cubicBezTo>
                        <a:pt x="55" y="15"/>
                        <a:pt x="55" y="15"/>
                        <a:pt x="55" y="14"/>
                      </a:cubicBezTo>
                      <a:cubicBezTo>
                        <a:pt x="55" y="14"/>
                        <a:pt x="56" y="14"/>
                        <a:pt x="56" y="14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5"/>
                        <a:pt x="57" y="15"/>
                        <a:pt x="57" y="15"/>
                      </a:cubicBezTo>
                      <a:cubicBezTo>
                        <a:pt x="57" y="15"/>
                        <a:pt x="57" y="15"/>
                        <a:pt x="58" y="15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8" y="13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1"/>
                        <a:pt x="59" y="11"/>
                        <a:pt x="59" y="1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6" name="Freeform 16"/>
                <p:cNvSpPr>
                  <a:spLocks/>
                </p:cNvSpPr>
                <p:nvPr/>
              </p:nvSpPr>
              <p:spPr bwMode="auto">
                <a:xfrm>
                  <a:off x="4558603" y="3958868"/>
                  <a:ext cx="4551" cy="6826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7" name="Freeform 17"/>
                <p:cNvSpPr>
                  <a:spLocks noEditPoints="1"/>
                </p:cNvSpPr>
                <p:nvPr/>
              </p:nvSpPr>
              <p:spPr bwMode="auto">
                <a:xfrm>
                  <a:off x="4301477" y="3859886"/>
                  <a:ext cx="237785" cy="230958"/>
                </a:xfrm>
                <a:custGeom>
                  <a:avLst/>
                  <a:gdLst/>
                  <a:ahLst/>
                  <a:cxnLst>
                    <a:cxn ang="0">
                      <a:pos x="106" y="26"/>
                    </a:cxn>
                    <a:cxn ang="0">
                      <a:pos x="101" y="24"/>
                    </a:cxn>
                    <a:cxn ang="0">
                      <a:pos x="91" y="20"/>
                    </a:cxn>
                    <a:cxn ang="0">
                      <a:pos x="83" y="17"/>
                    </a:cxn>
                    <a:cxn ang="0">
                      <a:pos x="77" y="14"/>
                    </a:cxn>
                    <a:cxn ang="0">
                      <a:pos x="73" y="9"/>
                    </a:cxn>
                    <a:cxn ang="0">
                      <a:pos x="68" y="5"/>
                    </a:cxn>
                    <a:cxn ang="0">
                      <a:pos x="62" y="0"/>
                    </a:cxn>
                    <a:cxn ang="0">
                      <a:pos x="54" y="5"/>
                    </a:cxn>
                    <a:cxn ang="0">
                      <a:pos x="47" y="16"/>
                    </a:cxn>
                    <a:cxn ang="0">
                      <a:pos x="42" y="21"/>
                    </a:cxn>
                    <a:cxn ang="0">
                      <a:pos x="30" y="20"/>
                    </a:cxn>
                    <a:cxn ang="0">
                      <a:pos x="28" y="26"/>
                    </a:cxn>
                    <a:cxn ang="0">
                      <a:pos x="25" y="31"/>
                    </a:cxn>
                    <a:cxn ang="0">
                      <a:pos x="19" y="32"/>
                    </a:cxn>
                    <a:cxn ang="0">
                      <a:pos x="12" y="30"/>
                    </a:cxn>
                    <a:cxn ang="0">
                      <a:pos x="6" y="31"/>
                    </a:cxn>
                    <a:cxn ang="0">
                      <a:pos x="2" y="35"/>
                    </a:cxn>
                    <a:cxn ang="0">
                      <a:pos x="5" y="37"/>
                    </a:cxn>
                    <a:cxn ang="0">
                      <a:pos x="3" y="39"/>
                    </a:cxn>
                    <a:cxn ang="0">
                      <a:pos x="8" y="41"/>
                    </a:cxn>
                    <a:cxn ang="0">
                      <a:pos x="13" y="43"/>
                    </a:cxn>
                    <a:cxn ang="0">
                      <a:pos x="20" y="46"/>
                    </a:cxn>
                    <a:cxn ang="0">
                      <a:pos x="23" y="51"/>
                    </a:cxn>
                    <a:cxn ang="0">
                      <a:pos x="25" y="56"/>
                    </a:cxn>
                    <a:cxn ang="0">
                      <a:pos x="31" y="58"/>
                    </a:cxn>
                    <a:cxn ang="0">
                      <a:pos x="31" y="63"/>
                    </a:cxn>
                    <a:cxn ang="0">
                      <a:pos x="29" y="63"/>
                    </a:cxn>
                    <a:cxn ang="0">
                      <a:pos x="35" y="73"/>
                    </a:cxn>
                    <a:cxn ang="0">
                      <a:pos x="30" y="71"/>
                    </a:cxn>
                    <a:cxn ang="0">
                      <a:pos x="28" y="81"/>
                    </a:cxn>
                    <a:cxn ang="0">
                      <a:pos x="25" y="92"/>
                    </a:cxn>
                    <a:cxn ang="0">
                      <a:pos x="30" y="95"/>
                    </a:cxn>
                    <a:cxn ang="0">
                      <a:pos x="39" y="98"/>
                    </a:cxn>
                    <a:cxn ang="0">
                      <a:pos x="48" y="98"/>
                    </a:cxn>
                    <a:cxn ang="0">
                      <a:pos x="51" y="99"/>
                    </a:cxn>
                    <a:cxn ang="0">
                      <a:pos x="55" y="100"/>
                    </a:cxn>
                    <a:cxn ang="0">
                      <a:pos x="56" y="101"/>
                    </a:cxn>
                    <a:cxn ang="0">
                      <a:pos x="63" y="98"/>
                    </a:cxn>
                    <a:cxn ang="0">
                      <a:pos x="68" y="91"/>
                    </a:cxn>
                    <a:cxn ang="0">
                      <a:pos x="75" y="89"/>
                    </a:cxn>
                    <a:cxn ang="0">
                      <a:pos x="78" y="90"/>
                    </a:cxn>
                    <a:cxn ang="0">
                      <a:pos x="83" y="92"/>
                    </a:cxn>
                    <a:cxn ang="0">
                      <a:pos x="91" y="94"/>
                    </a:cxn>
                    <a:cxn ang="0">
                      <a:pos x="95" y="89"/>
                    </a:cxn>
                    <a:cxn ang="0">
                      <a:pos x="100" y="85"/>
                    </a:cxn>
                    <a:cxn ang="0">
                      <a:pos x="96" y="80"/>
                    </a:cxn>
                    <a:cxn ang="0">
                      <a:pos x="95" y="73"/>
                    </a:cxn>
                    <a:cxn ang="0">
                      <a:pos x="97" y="68"/>
                    </a:cxn>
                    <a:cxn ang="0">
                      <a:pos x="96" y="62"/>
                    </a:cxn>
                    <a:cxn ang="0">
                      <a:pos x="95" y="58"/>
                    </a:cxn>
                    <a:cxn ang="0">
                      <a:pos x="89" y="55"/>
                    </a:cxn>
                    <a:cxn ang="0">
                      <a:pos x="95" y="46"/>
                    </a:cxn>
                    <a:cxn ang="0">
                      <a:pos x="102" y="43"/>
                    </a:cxn>
                    <a:cxn ang="0">
                      <a:pos x="102" y="42"/>
                    </a:cxn>
                    <a:cxn ang="0">
                      <a:pos x="103" y="31"/>
                    </a:cxn>
                  </a:cxnLst>
                  <a:rect l="0" t="0" r="r" b="b"/>
                  <a:pathLst>
                    <a:path w="106" h="103">
                      <a:moveTo>
                        <a:pt x="64" y="103"/>
                      </a:moveTo>
                      <a:cubicBezTo>
                        <a:pt x="65" y="103"/>
                        <a:pt x="65" y="102"/>
                        <a:pt x="65" y="102"/>
                      </a:cubicBezTo>
                      <a:cubicBezTo>
                        <a:pt x="65" y="102"/>
                        <a:pt x="65" y="102"/>
                        <a:pt x="65" y="102"/>
                      </a:cubicBezTo>
                      <a:cubicBezTo>
                        <a:pt x="65" y="102"/>
                        <a:pt x="65" y="102"/>
                        <a:pt x="64" y="103"/>
                      </a:cubicBezTo>
                      <a:moveTo>
                        <a:pt x="52" y="101"/>
                      </a:moveTo>
                      <a:cubicBezTo>
                        <a:pt x="52" y="101"/>
                        <a:pt x="52" y="101"/>
                        <a:pt x="52" y="101"/>
                      </a:cubicBezTo>
                      <a:cubicBezTo>
                        <a:pt x="52" y="101"/>
                        <a:pt x="52" y="101"/>
                        <a:pt x="52" y="101"/>
                      </a:cubicBezTo>
                      <a:moveTo>
                        <a:pt x="106" y="26"/>
                      </a:moveTo>
                      <a:cubicBezTo>
                        <a:pt x="106" y="26"/>
                        <a:pt x="106" y="26"/>
                        <a:pt x="106" y="25"/>
                      </a:cubicBezTo>
                      <a:cubicBezTo>
                        <a:pt x="106" y="25"/>
                        <a:pt x="106" y="25"/>
                        <a:pt x="105" y="25"/>
                      </a:cubicBezTo>
                      <a:cubicBezTo>
                        <a:pt x="105" y="25"/>
                        <a:pt x="105" y="25"/>
                        <a:pt x="105" y="25"/>
                      </a:cubicBezTo>
                      <a:cubicBezTo>
                        <a:pt x="105" y="25"/>
                        <a:pt x="104" y="24"/>
                        <a:pt x="104" y="24"/>
                      </a:cubicBezTo>
                      <a:cubicBezTo>
                        <a:pt x="104" y="24"/>
                        <a:pt x="104" y="24"/>
                        <a:pt x="103" y="24"/>
                      </a:cubicBezTo>
                      <a:cubicBezTo>
                        <a:pt x="103" y="24"/>
                        <a:pt x="102" y="24"/>
                        <a:pt x="102" y="24"/>
                      </a:cubicBezTo>
                      <a:cubicBezTo>
                        <a:pt x="101" y="24"/>
                        <a:pt x="101" y="24"/>
                        <a:pt x="101" y="24"/>
                      </a:cubicBezTo>
                      <a:cubicBezTo>
                        <a:pt x="101" y="24"/>
                        <a:pt x="101" y="24"/>
                        <a:pt x="101" y="24"/>
                      </a:cubicBezTo>
                      <a:cubicBezTo>
                        <a:pt x="101" y="24"/>
                        <a:pt x="101" y="23"/>
                        <a:pt x="100" y="23"/>
                      </a:cubicBezTo>
                      <a:cubicBezTo>
                        <a:pt x="99" y="22"/>
                        <a:pt x="99" y="22"/>
                        <a:pt x="98" y="22"/>
                      </a:cubicBezTo>
                      <a:cubicBezTo>
                        <a:pt x="97" y="22"/>
                        <a:pt x="97" y="22"/>
                        <a:pt x="96" y="22"/>
                      </a:cubicBezTo>
                      <a:cubicBezTo>
                        <a:pt x="96" y="23"/>
                        <a:pt x="95" y="23"/>
                        <a:pt x="95" y="23"/>
                      </a:cubicBezTo>
                      <a:cubicBezTo>
                        <a:pt x="94" y="23"/>
                        <a:pt x="94" y="23"/>
                        <a:pt x="94" y="22"/>
                      </a:cubicBezTo>
                      <a:cubicBezTo>
                        <a:pt x="94" y="22"/>
                        <a:pt x="94" y="22"/>
                        <a:pt x="94" y="22"/>
                      </a:cubicBezTo>
                      <a:cubicBezTo>
                        <a:pt x="94" y="21"/>
                        <a:pt x="93" y="21"/>
                        <a:pt x="93" y="21"/>
                      </a:cubicBezTo>
                      <a:cubicBezTo>
                        <a:pt x="93" y="20"/>
                        <a:pt x="92" y="20"/>
                        <a:pt x="91" y="20"/>
                      </a:cubicBezTo>
                      <a:cubicBezTo>
                        <a:pt x="90" y="19"/>
                        <a:pt x="90" y="19"/>
                        <a:pt x="90" y="19"/>
                      </a:cubicBezTo>
                      <a:cubicBezTo>
                        <a:pt x="89" y="20"/>
                        <a:pt x="89" y="20"/>
                        <a:pt x="88" y="19"/>
                      </a:cubicBezTo>
                      <a:cubicBezTo>
                        <a:pt x="88" y="19"/>
                        <a:pt x="87" y="19"/>
                        <a:pt x="87" y="19"/>
                      </a:cubicBezTo>
                      <a:cubicBezTo>
                        <a:pt x="86" y="19"/>
                        <a:pt x="86" y="19"/>
                        <a:pt x="86" y="19"/>
                      </a:cubicBezTo>
                      <a:cubicBezTo>
                        <a:pt x="86" y="19"/>
                        <a:pt x="85" y="19"/>
                        <a:pt x="85" y="19"/>
                      </a:cubicBezTo>
                      <a:cubicBezTo>
                        <a:pt x="85" y="20"/>
                        <a:pt x="84" y="19"/>
                        <a:pt x="84" y="18"/>
                      </a:cubicBezTo>
                      <a:cubicBezTo>
                        <a:pt x="84" y="18"/>
                        <a:pt x="84" y="18"/>
                        <a:pt x="84" y="18"/>
                      </a:cubicBezTo>
                      <a:cubicBezTo>
                        <a:pt x="84" y="17"/>
                        <a:pt x="83" y="17"/>
                        <a:pt x="83" y="17"/>
                      </a:cubicBezTo>
                      <a:cubicBezTo>
                        <a:pt x="82" y="17"/>
                        <a:pt x="81" y="16"/>
                        <a:pt x="80" y="16"/>
                      </a:cubicBezTo>
                      <a:cubicBezTo>
                        <a:pt x="80" y="15"/>
                        <a:pt x="79" y="15"/>
                        <a:pt x="79" y="14"/>
                      </a:cubicBezTo>
                      <a:cubicBezTo>
                        <a:pt x="79" y="14"/>
                        <a:pt x="79" y="13"/>
                        <a:pt x="79" y="13"/>
                      </a:cubicBezTo>
                      <a:cubicBezTo>
                        <a:pt x="80" y="13"/>
                        <a:pt x="80" y="12"/>
                        <a:pt x="80" y="12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9" y="12"/>
                        <a:pt x="78" y="12"/>
                        <a:pt x="78" y="12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13"/>
                        <a:pt x="78" y="14"/>
                        <a:pt x="77" y="14"/>
                      </a:cubicBezTo>
                      <a:cubicBezTo>
                        <a:pt x="77" y="14"/>
                        <a:pt x="76" y="15"/>
                        <a:pt x="76" y="14"/>
                      </a:cubicBezTo>
                      <a:cubicBezTo>
                        <a:pt x="76" y="14"/>
                        <a:pt x="76" y="14"/>
                        <a:pt x="75" y="14"/>
                      </a:cubicBezTo>
                      <a:cubicBezTo>
                        <a:pt x="75" y="14"/>
                        <a:pt x="75" y="14"/>
                        <a:pt x="75" y="13"/>
                      </a:cubicBezTo>
                      <a:cubicBezTo>
                        <a:pt x="75" y="13"/>
                        <a:pt x="75" y="12"/>
                        <a:pt x="74" y="12"/>
                      </a:cubicBezTo>
                      <a:cubicBezTo>
                        <a:pt x="74" y="12"/>
                        <a:pt x="74" y="12"/>
                        <a:pt x="74" y="12"/>
                      </a:cubicBezTo>
                      <a:cubicBezTo>
                        <a:pt x="74" y="12"/>
                        <a:pt x="74" y="11"/>
                        <a:pt x="74" y="11"/>
                      </a:cubicBezTo>
                      <a:cubicBezTo>
                        <a:pt x="74" y="11"/>
                        <a:pt x="74" y="11"/>
                        <a:pt x="74" y="10"/>
                      </a:cubicBezTo>
                      <a:cubicBezTo>
                        <a:pt x="74" y="10"/>
                        <a:pt x="74" y="10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2" y="9"/>
                        <a:pt x="72" y="9"/>
                        <a:pt x="71" y="9"/>
                      </a:cubicBezTo>
                      <a:cubicBezTo>
                        <a:pt x="71" y="9"/>
                        <a:pt x="71" y="9"/>
                        <a:pt x="70" y="9"/>
                      </a:cubicBezTo>
                      <a:cubicBezTo>
                        <a:pt x="70" y="8"/>
                        <a:pt x="71" y="8"/>
                        <a:pt x="70" y="8"/>
                      </a:cubicBezTo>
                      <a:cubicBezTo>
                        <a:pt x="70" y="7"/>
                        <a:pt x="69" y="8"/>
                        <a:pt x="69" y="8"/>
                      </a:cubicBezTo>
                      <a:cubicBezTo>
                        <a:pt x="68" y="7"/>
                        <a:pt x="67" y="7"/>
                        <a:pt x="67" y="6"/>
                      </a:cubicBezTo>
                      <a:cubicBezTo>
                        <a:pt x="67" y="6"/>
                        <a:pt x="68" y="6"/>
                        <a:pt x="68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7" y="4"/>
                        <a:pt x="67" y="4"/>
                        <a:pt x="66" y="4"/>
                      </a:cubicBezTo>
                      <a:cubicBezTo>
                        <a:pt x="65" y="4"/>
                        <a:pt x="65" y="5"/>
                        <a:pt x="64" y="5"/>
                      </a:cubicBezTo>
                      <a:cubicBezTo>
                        <a:pt x="64" y="5"/>
                        <a:pt x="63" y="4"/>
                        <a:pt x="63" y="4"/>
                      </a:cubicBezTo>
                      <a:cubicBezTo>
                        <a:pt x="62" y="3"/>
                        <a:pt x="62" y="3"/>
                        <a:pt x="62" y="2"/>
                      </a:cubicBezTo>
                      <a:cubicBezTo>
                        <a:pt x="62" y="2"/>
                        <a:pt x="62" y="2"/>
                        <a:pt x="62" y="1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2" y="1"/>
                        <a:pt x="62" y="0"/>
                        <a:pt x="62" y="0"/>
                      </a:cubicBezTo>
                      <a:cubicBezTo>
                        <a:pt x="62" y="0"/>
                        <a:pt x="61" y="0"/>
                        <a:pt x="61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9" y="0"/>
                        <a:pt x="59" y="1"/>
                        <a:pt x="59" y="1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1"/>
                        <a:pt x="59" y="2"/>
                        <a:pt x="58" y="2"/>
                      </a:cubicBezTo>
                      <a:cubicBezTo>
                        <a:pt x="58" y="2"/>
                        <a:pt x="58" y="3"/>
                        <a:pt x="57" y="3"/>
                      </a:cubicBezTo>
                      <a:cubicBezTo>
                        <a:pt x="57" y="4"/>
                        <a:pt x="55" y="4"/>
                        <a:pt x="54" y="5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3" y="7"/>
                        <a:pt x="53" y="8"/>
                        <a:pt x="53" y="8"/>
                      </a:cubicBezTo>
                      <a:cubicBezTo>
                        <a:pt x="53" y="9"/>
                        <a:pt x="53" y="10"/>
                        <a:pt x="53" y="10"/>
                      </a:cubicBezTo>
                      <a:cubicBezTo>
                        <a:pt x="53" y="11"/>
                        <a:pt x="52" y="12"/>
                        <a:pt x="52" y="13"/>
                      </a:cubicBezTo>
                      <a:cubicBezTo>
                        <a:pt x="51" y="13"/>
                        <a:pt x="51" y="13"/>
                        <a:pt x="50" y="14"/>
                      </a:cubicBezTo>
                      <a:cubicBezTo>
                        <a:pt x="50" y="14"/>
                        <a:pt x="49" y="14"/>
                        <a:pt x="49" y="15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6" y="16"/>
                        <a:pt x="46" y="16"/>
                        <a:pt x="45" y="16"/>
                      </a:cubicBezTo>
                      <a:cubicBezTo>
                        <a:pt x="45" y="17"/>
                        <a:pt x="45" y="17"/>
                        <a:pt x="44" y="17"/>
                      </a:cubicBezTo>
                      <a:cubicBezTo>
                        <a:pt x="44" y="17"/>
                        <a:pt x="43" y="17"/>
                        <a:pt x="42" y="18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cubicBezTo>
                        <a:pt x="42" y="18"/>
                        <a:pt x="41" y="18"/>
                        <a:pt x="41" y="18"/>
                      </a:cubicBezTo>
                      <a:cubicBezTo>
                        <a:pt x="41" y="18"/>
                        <a:pt x="40" y="18"/>
                        <a:pt x="40" y="19"/>
                      </a:cubicBezTo>
                      <a:cubicBezTo>
                        <a:pt x="40" y="19"/>
                        <a:pt x="40" y="19"/>
                        <a:pt x="40" y="20"/>
                      </a:cubicBezTo>
                      <a:cubicBezTo>
                        <a:pt x="41" y="20"/>
                        <a:pt x="41" y="21"/>
                        <a:pt x="42" y="21"/>
                      </a:cubicBezTo>
                      <a:cubicBezTo>
                        <a:pt x="42" y="22"/>
                        <a:pt x="41" y="22"/>
                        <a:pt x="41" y="22"/>
                      </a:cubicBezTo>
                      <a:cubicBezTo>
                        <a:pt x="40" y="22"/>
                        <a:pt x="40" y="23"/>
                        <a:pt x="39" y="22"/>
                      </a:cubicBezTo>
                      <a:cubicBezTo>
                        <a:pt x="39" y="22"/>
                        <a:pt x="39" y="22"/>
                        <a:pt x="38" y="22"/>
                      </a:cubicBezTo>
                      <a:cubicBezTo>
                        <a:pt x="38" y="22"/>
                        <a:pt x="38" y="22"/>
                        <a:pt x="37" y="23"/>
                      </a:cubicBezTo>
                      <a:cubicBezTo>
                        <a:pt x="37" y="23"/>
                        <a:pt x="36" y="23"/>
                        <a:pt x="35" y="23"/>
                      </a:cubicBezTo>
                      <a:cubicBezTo>
                        <a:pt x="34" y="22"/>
                        <a:pt x="32" y="22"/>
                        <a:pt x="32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1"/>
                        <a:pt x="30" y="20"/>
                        <a:pt x="30" y="20"/>
                      </a:cubicBezTo>
                      <a:cubicBezTo>
                        <a:pt x="30" y="20"/>
                        <a:pt x="30" y="19"/>
                        <a:pt x="30" y="19"/>
                      </a:cubicBezTo>
                      <a:cubicBezTo>
                        <a:pt x="30" y="19"/>
                        <a:pt x="30" y="18"/>
                        <a:pt x="30" y="18"/>
                      </a:cubicBezTo>
                      <a:cubicBezTo>
                        <a:pt x="29" y="18"/>
                        <a:pt x="28" y="18"/>
                        <a:pt x="27" y="18"/>
                      </a:cubicBezTo>
                      <a:cubicBezTo>
                        <a:pt x="27" y="19"/>
                        <a:pt x="26" y="19"/>
                        <a:pt x="26" y="19"/>
                      </a:cubicBezTo>
                      <a:cubicBezTo>
                        <a:pt x="25" y="20"/>
                        <a:pt x="26" y="21"/>
                        <a:pt x="26" y="21"/>
                      </a:cubicBezTo>
                      <a:cubicBezTo>
                        <a:pt x="26" y="22"/>
                        <a:pt x="26" y="22"/>
                        <a:pt x="26" y="23"/>
                      </a:cubicBezTo>
                      <a:cubicBezTo>
                        <a:pt x="26" y="23"/>
                        <a:pt x="27" y="23"/>
                        <a:pt x="27" y="24"/>
                      </a:cubicBezTo>
                      <a:cubicBezTo>
                        <a:pt x="27" y="24"/>
                        <a:pt x="27" y="25"/>
                        <a:pt x="28" y="26"/>
                      </a:cubicBezTo>
                      <a:cubicBezTo>
                        <a:pt x="28" y="27"/>
                        <a:pt x="28" y="28"/>
                        <a:pt x="28" y="29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7" y="30"/>
                        <a:pt x="27" y="30"/>
                      </a:cubicBezTo>
                      <a:cubicBezTo>
                        <a:pt x="27" y="30"/>
                        <a:pt x="27" y="30"/>
                        <a:pt x="27" y="31"/>
                      </a:cubicBezTo>
                      <a:cubicBezTo>
                        <a:pt x="27" y="31"/>
                        <a:pt x="27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2" y="31"/>
                      </a:cubicBezTo>
                      <a:cubicBezTo>
                        <a:pt x="22" y="31"/>
                        <a:pt x="21" y="30"/>
                        <a:pt x="20" y="3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19" y="32"/>
                        <a:pt x="19" y="32"/>
                      </a:cubicBezTo>
                      <a:cubicBezTo>
                        <a:pt x="18" y="32"/>
                        <a:pt x="18" y="32"/>
                        <a:pt x="17" y="31"/>
                      </a:cubicBezTo>
                      <a:cubicBezTo>
                        <a:pt x="17" y="30"/>
                        <a:pt x="17" y="30"/>
                        <a:pt x="16" y="29"/>
                      </a:cubicBezTo>
                      <a:cubicBezTo>
                        <a:pt x="16" y="29"/>
                        <a:pt x="15" y="29"/>
                        <a:pt x="15" y="29"/>
                      </a:cubicBezTo>
                      <a:cubicBezTo>
                        <a:pt x="14" y="29"/>
                        <a:pt x="14" y="29"/>
                        <a:pt x="14" y="30"/>
                      </a:cubicBezTo>
                      <a:cubicBezTo>
                        <a:pt x="14" y="30"/>
                        <a:pt x="14" y="30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0"/>
                        <a:pt x="12" y="31"/>
                        <a:pt x="12" y="31"/>
                      </a:cubicBezTo>
                      <a:cubicBezTo>
                        <a:pt x="11" y="31"/>
                        <a:pt x="11" y="31"/>
                        <a:pt x="10" y="31"/>
                      </a:cubicBezTo>
                      <a:cubicBezTo>
                        <a:pt x="10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8" y="31"/>
                      </a:cubicBezTo>
                      <a:cubicBezTo>
                        <a:pt x="8" y="31"/>
                        <a:pt x="8" y="31"/>
                        <a:pt x="7" y="30"/>
                      </a:cubicBezTo>
                      <a:cubicBezTo>
                        <a:pt x="7" y="30"/>
                        <a:pt x="7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4" y="31"/>
                        <a:pt x="4" y="31"/>
                      </a:cubicBezTo>
                      <a:cubicBezTo>
                        <a:pt x="4" y="31"/>
                        <a:pt x="3" y="32"/>
                        <a:pt x="3" y="32"/>
                      </a:cubicBezTo>
                      <a:cubicBezTo>
                        <a:pt x="3" y="32"/>
                        <a:pt x="3" y="32"/>
                        <a:pt x="3" y="33"/>
                      </a:cubicBezTo>
                      <a:cubicBezTo>
                        <a:pt x="3" y="32"/>
                        <a:pt x="3" y="32"/>
                        <a:pt x="3" y="33"/>
                      </a:cubicBezTo>
                      <a:cubicBezTo>
                        <a:pt x="3" y="33"/>
                        <a:pt x="2" y="33"/>
                        <a:pt x="2" y="33"/>
                      </a:cubicBezTo>
                      <a:cubicBezTo>
                        <a:pt x="2" y="33"/>
                        <a:pt x="2" y="34"/>
                        <a:pt x="2" y="34"/>
                      </a:cubicBezTo>
                      <a:cubicBezTo>
                        <a:pt x="1" y="35"/>
                        <a:pt x="1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4" y="35"/>
                        <a:pt x="4" y="35"/>
                      </a:cubicBezTo>
                      <a:cubicBezTo>
                        <a:pt x="4" y="36"/>
                        <a:pt x="4" y="35"/>
                        <a:pt x="5" y="35"/>
                      </a:cubicBezTo>
                      <a:cubicBezTo>
                        <a:pt x="5" y="35"/>
                        <a:pt x="6" y="35"/>
                        <a:pt x="6" y="36"/>
                      </a:cubicBezTo>
                      <a:cubicBezTo>
                        <a:pt x="5" y="36"/>
                        <a:pt x="4" y="36"/>
                        <a:pt x="4" y="36"/>
                      </a:cubicBezTo>
                      <a:cubicBezTo>
                        <a:pt x="3" y="36"/>
                        <a:pt x="5" y="36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3" y="37"/>
                        <a:pt x="3" y="37"/>
                        <a:pt x="2" y="37"/>
                      </a:cubicBezTo>
                      <a:cubicBezTo>
                        <a:pt x="2" y="37"/>
                        <a:pt x="1" y="37"/>
                        <a:pt x="1" y="37"/>
                      </a:cubicBezTo>
                      <a:cubicBezTo>
                        <a:pt x="0" y="37"/>
                        <a:pt x="0" y="37"/>
                        <a:pt x="0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2" y="39"/>
                        <a:pt x="2" y="39"/>
                        <a:pt x="3" y="39"/>
                      </a:cubicBezTo>
                      <a:cubicBezTo>
                        <a:pt x="4" y="39"/>
                        <a:pt x="4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2"/>
                        <a:pt x="5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6" y="42"/>
                        <a:pt x="7" y="41"/>
                      </a:cubicBezTo>
                      <a:cubicBezTo>
                        <a:pt x="7" y="41"/>
                        <a:pt x="7" y="41"/>
                        <a:pt x="7" y="42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2"/>
                      </a:cubicBezTo>
                      <a:cubicBezTo>
                        <a:pt x="9" y="42"/>
                        <a:pt x="10" y="42"/>
                        <a:pt x="10" y="42"/>
                      </a:cubicBezTo>
                      <a:cubicBezTo>
                        <a:pt x="10" y="42"/>
                        <a:pt x="10" y="42"/>
                        <a:pt x="11" y="42"/>
                      </a:cubicBezTo>
                      <a:cubicBezTo>
                        <a:pt x="11" y="42"/>
                        <a:pt x="11" y="42"/>
                        <a:pt x="12" y="42"/>
                      </a:cubicBezTo>
                      <a:cubicBezTo>
                        <a:pt x="12" y="42"/>
                        <a:pt x="12" y="42"/>
                        <a:pt x="12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5" y="45"/>
                        <a:pt x="16" y="44"/>
                        <a:pt x="17" y="44"/>
                      </a:cubicBezTo>
                      <a:cubicBezTo>
                        <a:pt x="17" y="44"/>
                        <a:pt x="17" y="44"/>
                        <a:pt x="18" y="44"/>
                      </a:cubicBezTo>
                      <a:cubicBezTo>
                        <a:pt x="18" y="45"/>
                        <a:pt x="17" y="44"/>
                        <a:pt x="17" y="45"/>
                      </a:cubicBezTo>
                      <a:cubicBezTo>
                        <a:pt x="17" y="45"/>
                        <a:pt x="19" y="45"/>
                        <a:pt x="19" y="45"/>
                      </a:cubicBezTo>
                      <a:cubicBezTo>
                        <a:pt x="19" y="45"/>
                        <a:pt x="20" y="45"/>
                        <a:pt x="20" y="46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47"/>
                        <a:pt x="19" y="47"/>
                        <a:pt x="19" y="47"/>
                      </a:cubicBezTo>
                      <a:cubicBezTo>
                        <a:pt x="20" y="48"/>
                        <a:pt x="20" y="47"/>
                        <a:pt x="21" y="47"/>
                      </a:cubicBezTo>
                      <a:cubicBezTo>
                        <a:pt x="21" y="48"/>
                        <a:pt x="22" y="48"/>
                        <a:pt x="22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2" y="50"/>
                        <a:pt x="22" y="50"/>
                        <a:pt x="23" y="50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2" y="50"/>
                        <a:pt x="22" y="50"/>
                        <a:pt x="21" y="50"/>
                      </a:cubicBezTo>
                      <a:cubicBezTo>
                        <a:pt x="21" y="50"/>
                        <a:pt x="21" y="51"/>
                        <a:pt x="21" y="51"/>
                      </a:cubicBezTo>
                      <a:cubicBezTo>
                        <a:pt x="21" y="51"/>
                        <a:pt x="22" y="52"/>
                        <a:pt x="22" y="52"/>
                      </a:cubicBezTo>
                      <a:cubicBezTo>
                        <a:pt x="22" y="52"/>
                        <a:pt x="22" y="52"/>
                        <a:pt x="22" y="53"/>
                      </a:cubicBezTo>
                      <a:cubicBezTo>
                        <a:pt x="23" y="53"/>
                        <a:pt x="24" y="54"/>
                        <a:pt x="24" y="55"/>
                      </a:cubicBezTo>
                      <a:cubicBezTo>
                        <a:pt x="24" y="55"/>
                        <a:pt x="24" y="56"/>
                        <a:pt x="25" y="56"/>
                      </a:cubicBezTo>
                      <a:cubicBezTo>
                        <a:pt x="25" y="56"/>
                        <a:pt x="25" y="56"/>
                        <a:pt x="25" y="56"/>
                      </a:cubicBezTo>
                      <a:cubicBezTo>
                        <a:pt x="26" y="56"/>
                        <a:pt x="26" y="57"/>
                        <a:pt x="26" y="57"/>
                      </a:cubicBezTo>
                      <a:cubicBezTo>
                        <a:pt x="26" y="57"/>
                        <a:pt x="27" y="58"/>
                        <a:pt x="27" y="58"/>
                      </a:cubicBezTo>
                      <a:cubicBezTo>
                        <a:pt x="27" y="58"/>
                        <a:pt x="27" y="58"/>
                        <a:pt x="28" y="58"/>
                      </a:cubicBezTo>
                      <a:cubicBezTo>
                        <a:pt x="28" y="58"/>
                        <a:pt x="28" y="58"/>
                        <a:pt x="29" y="58"/>
                      </a:cubicBezTo>
                      <a:cubicBezTo>
                        <a:pt x="29" y="58"/>
                        <a:pt x="29" y="58"/>
                        <a:pt x="30" y="58"/>
                      </a:cubicBezTo>
                      <a:cubicBezTo>
                        <a:pt x="30" y="58"/>
                        <a:pt x="30" y="59"/>
                        <a:pt x="30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32" y="58"/>
                        <a:pt x="33" y="58"/>
                        <a:pt x="33" y="58"/>
                      </a:cubicBezTo>
                      <a:cubicBezTo>
                        <a:pt x="33" y="58"/>
                        <a:pt x="34" y="58"/>
                        <a:pt x="34" y="58"/>
                      </a:cubicBezTo>
                      <a:cubicBezTo>
                        <a:pt x="34" y="59"/>
                        <a:pt x="33" y="59"/>
                        <a:pt x="33" y="59"/>
                      </a:cubicBezTo>
                      <a:cubicBezTo>
                        <a:pt x="33" y="59"/>
                        <a:pt x="32" y="59"/>
                        <a:pt x="32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31" y="61"/>
                        <a:pt x="31" y="62"/>
                        <a:pt x="31" y="63"/>
                      </a:cubicBezTo>
                      <a:cubicBezTo>
                        <a:pt x="31" y="63"/>
                        <a:pt x="31" y="64"/>
                        <a:pt x="31" y="64"/>
                      </a:cubicBezTo>
                      <a:cubicBezTo>
                        <a:pt x="31" y="64"/>
                        <a:pt x="30" y="63"/>
                        <a:pt x="30" y="63"/>
                      </a:cubicBezTo>
                      <a:cubicBezTo>
                        <a:pt x="30" y="63"/>
                        <a:pt x="30" y="63"/>
                        <a:pt x="30" y="63"/>
                      </a:cubicBezTo>
                      <a:cubicBezTo>
                        <a:pt x="29" y="62"/>
                        <a:pt x="29" y="62"/>
                        <a:pt x="29" y="62"/>
                      </a:cubicBezTo>
                      <a:cubicBezTo>
                        <a:pt x="28" y="62"/>
                        <a:pt x="28" y="61"/>
                        <a:pt x="28" y="61"/>
                      </a:cubicBezTo>
                      <a:cubicBezTo>
                        <a:pt x="28" y="61"/>
                        <a:pt x="28" y="62"/>
                        <a:pt x="28" y="62"/>
                      </a:cubicBezTo>
                      <a:cubicBezTo>
                        <a:pt x="29" y="62"/>
                        <a:pt x="29" y="63"/>
                        <a:pt x="29" y="63"/>
                      </a:cubicBezTo>
                      <a:cubicBezTo>
                        <a:pt x="29" y="63"/>
                        <a:pt x="29" y="63"/>
                        <a:pt x="29" y="63"/>
                      </a:cubicBezTo>
                      <a:cubicBezTo>
                        <a:pt x="30" y="63"/>
                        <a:pt x="30" y="64"/>
                        <a:pt x="30" y="65"/>
                      </a:cubicBezTo>
                      <a:cubicBezTo>
                        <a:pt x="30" y="65"/>
                        <a:pt x="31" y="66"/>
                        <a:pt x="31" y="66"/>
                      </a:cubicBezTo>
                      <a:cubicBezTo>
                        <a:pt x="31" y="66"/>
                        <a:pt x="32" y="67"/>
                        <a:pt x="32" y="67"/>
                      </a:cubicBezTo>
                      <a:cubicBezTo>
                        <a:pt x="32" y="67"/>
                        <a:pt x="33" y="67"/>
                        <a:pt x="33" y="67"/>
                      </a:cubicBez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33" y="69"/>
                        <a:pt x="34" y="70"/>
                        <a:pt x="34" y="71"/>
                      </a:cubicBezTo>
                      <a:cubicBezTo>
                        <a:pt x="34" y="71"/>
                        <a:pt x="34" y="72"/>
                        <a:pt x="34" y="72"/>
                      </a:cubicBezTo>
                      <a:cubicBezTo>
                        <a:pt x="34" y="73"/>
                        <a:pt x="35" y="73"/>
                        <a:pt x="35" y="73"/>
                      </a:cubicBezTo>
                      <a:cubicBezTo>
                        <a:pt x="35" y="73"/>
                        <a:pt x="35" y="74"/>
                        <a:pt x="35" y="74"/>
                      </a:cubicBezTo>
                      <a:cubicBezTo>
                        <a:pt x="35" y="73"/>
                        <a:pt x="34" y="73"/>
                        <a:pt x="34" y="72"/>
                      </a:cubicBezTo>
                      <a:cubicBezTo>
                        <a:pt x="34" y="72"/>
                        <a:pt x="33" y="71"/>
                        <a:pt x="33" y="71"/>
                      </a:cubicBezTo>
                      <a:cubicBezTo>
                        <a:pt x="33" y="70"/>
                        <a:pt x="33" y="69"/>
                        <a:pt x="32" y="69"/>
                      </a:cubicBezTo>
                      <a:cubicBezTo>
                        <a:pt x="32" y="69"/>
                        <a:pt x="32" y="68"/>
                        <a:pt x="31" y="68"/>
                      </a:cubicBezTo>
                      <a:cubicBezTo>
                        <a:pt x="31" y="68"/>
                        <a:pt x="31" y="67"/>
                        <a:pt x="31" y="67"/>
                      </a:cubicBezTo>
                      <a:cubicBezTo>
                        <a:pt x="30" y="67"/>
                        <a:pt x="30" y="68"/>
                        <a:pt x="30" y="68"/>
                      </a:cubicBezTo>
                      <a:cubicBezTo>
                        <a:pt x="30" y="69"/>
                        <a:pt x="30" y="70"/>
                        <a:pt x="30" y="71"/>
                      </a:cubicBezTo>
                      <a:cubicBezTo>
                        <a:pt x="30" y="71"/>
                        <a:pt x="30" y="72"/>
                        <a:pt x="30" y="72"/>
                      </a:cubicBezTo>
                      <a:cubicBezTo>
                        <a:pt x="30" y="72"/>
                        <a:pt x="30" y="72"/>
                        <a:pt x="30" y="73"/>
                      </a:cubicBezTo>
                      <a:cubicBezTo>
                        <a:pt x="30" y="73"/>
                        <a:pt x="30" y="74"/>
                        <a:pt x="30" y="74"/>
                      </a:cubicBezTo>
                      <a:cubicBezTo>
                        <a:pt x="30" y="75"/>
                        <a:pt x="29" y="75"/>
                        <a:pt x="29" y="76"/>
                      </a:cubicBezTo>
                      <a:cubicBezTo>
                        <a:pt x="29" y="76"/>
                        <a:pt x="29" y="77"/>
                        <a:pt x="29" y="77"/>
                      </a:cubicBezTo>
                      <a:cubicBezTo>
                        <a:pt x="29" y="77"/>
                        <a:pt x="29" y="78"/>
                        <a:pt x="29" y="78"/>
                      </a:cubicBezTo>
                      <a:cubicBezTo>
                        <a:pt x="29" y="79"/>
                        <a:pt x="29" y="79"/>
                        <a:pt x="29" y="79"/>
                      </a:cubicBezTo>
                      <a:cubicBezTo>
                        <a:pt x="29" y="80"/>
                        <a:pt x="29" y="81"/>
                        <a:pt x="28" y="81"/>
                      </a:cubicBezTo>
                      <a:cubicBezTo>
                        <a:pt x="28" y="82"/>
                        <a:pt x="28" y="82"/>
                        <a:pt x="28" y="83"/>
                      </a:cubicBezTo>
                      <a:cubicBezTo>
                        <a:pt x="28" y="83"/>
                        <a:pt x="28" y="83"/>
                        <a:pt x="28" y="83"/>
                      </a:cubicBezTo>
                      <a:cubicBezTo>
                        <a:pt x="27" y="84"/>
                        <a:pt x="27" y="85"/>
                        <a:pt x="27" y="86"/>
                      </a:cubicBezTo>
                      <a:cubicBezTo>
                        <a:pt x="27" y="86"/>
                        <a:pt x="27" y="87"/>
                        <a:pt x="27" y="88"/>
                      </a:cubicBezTo>
                      <a:cubicBezTo>
                        <a:pt x="27" y="89"/>
                        <a:pt x="27" y="89"/>
                        <a:pt x="26" y="90"/>
                      </a:cubicBezTo>
                      <a:cubicBezTo>
                        <a:pt x="25" y="90"/>
                        <a:pt x="25" y="90"/>
                        <a:pt x="25" y="90"/>
                      </a:cubicBezTo>
                      <a:cubicBezTo>
                        <a:pt x="25" y="91"/>
                        <a:pt x="25" y="91"/>
                        <a:pt x="25" y="92"/>
                      </a:cubicBez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5" y="92"/>
                        <a:pt x="26" y="92"/>
                        <a:pt x="26" y="92"/>
                      </a:cubicBezTo>
                      <a:cubicBezTo>
                        <a:pt x="26" y="92"/>
                        <a:pt x="26" y="92"/>
                        <a:pt x="26" y="92"/>
                      </a:cubicBezTo>
                      <a:cubicBezTo>
                        <a:pt x="26" y="92"/>
                        <a:pt x="26" y="92"/>
                        <a:pt x="26" y="92"/>
                      </a:cubicBezTo>
                      <a:cubicBezTo>
                        <a:pt x="27" y="92"/>
                        <a:pt x="27" y="92"/>
                        <a:pt x="27" y="93"/>
                      </a:cubicBezTo>
                      <a:cubicBezTo>
                        <a:pt x="28" y="93"/>
                        <a:pt x="27" y="94"/>
                        <a:pt x="27" y="94"/>
                      </a:cubicBezTo>
                      <a:cubicBezTo>
                        <a:pt x="27" y="95"/>
                        <a:pt x="27" y="95"/>
                        <a:pt x="28" y="95"/>
                      </a:cubicBezTo>
                      <a:cubicBezTo>
                        <a:pt x="28" y="94"/>
                        <a:pt x="28" y="94"/>
                        <a:pt x="28" y="94"/>
                      </a:cubicBezTo>
                      <a:cubicBezTo>
                        <a:pt x="28" y="95"/>
                        <a:pt x="29" y="95"/>
                        <a:pt x="30" y="95"/>
                      </a:cubicBezTo>
                      <a:cubicBezTo>
                        <a:pt x="30" y="95"/>
                        <a:pt x="30" y="96"/>
                        <a:pt x="31" y="96"/>
                      </a:cubicBezTo>
                      <a:cubicBezTo>
                        <a:pt x="32" y="96"/>
                        <a:pt x="33" y="96"/>
                        <a:pt x="33" y="97"/>
                      </a:cubicBezTo>
                      <a:cubicBezTo>
                        <a:pt x="34" y="97"/>
                        <a:pt x="34" y="97"/>
                        <a:pt x="35" y="97"/>
                      </a:cubicBezTo>
                      <a:cubicBezTo>
                        <a:pt x="36" y="97"/>
                        <a:pt x="36" y="97"/>
                        <a:pt x="37" y="97"/>
                      </a:cubicBezTo>
                      <a:cubicBezTo>
                        <a:pt x="37" y="97"/>
                        <a:pt x="37" y="98"/>
                        <a:pt x="37" y="98"/>
                      </a:cubicBezTo>
                      <a:cubicBezTo>
                        <a:pt x="37" y="98"/>
                        <a:pt x="37" y="98"/>
                        <a:pt x="38" y="98"/>
                      </a:cubicBezTo>
                      <a:cubicBezTo>
                        <a:pt x="38" y="98"/>
                        <a:pt x="38" y="99"/>
                        <a:pt x="39" y="99"/>
                      </a:cubicBezTo>
                      <a:cubicBezTo>
                        <a:pt x="39" y="99"/>
                        <a:pt x="39" y="98"/>
                        <a:pt x="39" y="98"/>
                      </a:cubicBezTo>
                      <a:cubicBezTo>
                        <a:pt x="41" y="98"/>
                        <a:pt x="42" y="98"/>
                        <a:pt x="43" y="98"/>
                      </a:cubicBezTo>
                      <a:cubicBezTo>
                        <a:pt x="43" y="98"/>
                        <a:pt x="44" y="98"/>
                        <a:pt x="44" y="98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4" y="97"/>
                        <a:pt x="44" y="97"/>
                        <a:pt x="44" y="97"/>
                      </a:cubicBezTo>
                      <a:cubicBezTo>
                        <a:pt x="44" y="97"/>
                        <a:pt x="44" y="97"/>
                        <a:pt x="44" y="97"/>
                      </a:cubicBezTo>
                      <a:cubicBezTo>
                        <a:pt x="45" y="97"/>
                        <a:pt x="45" y="97"/>
                        <a:pt x="45" y="97"/>
                      </a:cubicBezTo>
                      <a:cubicBezTo>
                        <a:pt x="46" y="97"/>
                        <a:pt x="46" y="98"/>
                        <a:pt x="47" y="98"/>
                      </a:cubicBezTo>
                      <a:cubicBezTo>
                        <a:pt x="47" y="98"/>
                        <a:pt x="48" y="98"/>
                        <a:pt x="48" y="98"/>
                      </a:cubicBezTo>
                      <a:cubicBezTo>
                        <a:pt x="48" y="98"/>
                        <a:pt x="49" y="98"/>
                        <a:pt x="49" y="98"/>
                      </a:cubicBezTo>
                      <a:cubicBezTo>
                        <a:pt x="49" y="98"/>
                        <a:pt x="50" y="99"/>
                        <a:pt x="50" y="99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0" y="99"/>
                        <a:pt x="50" y="98"/>
                        <a:pt x="51" y="98"/>
                      </a:cubicBezTo>
                      <a:cubicBezTo>
                        <a:pt x="51" y="98"/>
                        <a:pt x="51" y="98"/>
                        <a:pt x="51" y="98"/>
                      </a:cubicBezTo>
                      <a:cubicBezTo>
                        <a:pt x="51" y="98"/>
                        <a:pt x="51" y="98"/>
                        <a:pt x="51" y="99"/>
                      </a:cubicBezTo>
                      <a:cubicBezTo>
                        <a:pt x="51" y="99"/>
                        <a:pt x="52" y="99"/>
                        <a:pt x="52" y="99"/>
                      </a:cubicBezTo>
                      <a:cubicBezTo>
                        <a:pt x="52" y="99"/>
                        <a:pt x="52" y="99"/>
                        <a:pt x="52" y="99"/>
                      </a:cubicBezTo>
                      <a:cubicBezTo>
                        <a:pt x="52" y="99"/>
                        <a:pt x="52" y="99"/>
                        <a:pt x="53" y="99"/>
                      </a:cubicBezTo>
                      <a:cubicBezTo>
                        <a:pt x="53" y="99"/>
                        <a:pt x="53" y="99"/>
                        <a:pt x="54" y="99"/>
                      </a:cubicBezTo>
                      <a:cubicBezTo>
                        <a:pt x="54" y="99"/>
                        <a:pt x="54" y="99"/>
                        <a:pt x="54" y="99"/>
                      </a:cubicBezTo>
                      <a:cubicBezTo>
                        <a:pt x="54" y="99"/>
                        <a:pt x="54" y="99"/>
                        <a:pt x="54" y="100"/>
                      </a:cubicBezTo>
                      <a:cubicBezTo>
                        <a:pt x="54" y="100"/>
                        <a:pt x="55" y="100"/>
                        <a:pt x="55" y="100"/>
                      </a:cubicBezTo>
                      <a:cubicBezTo>
                        <a:pt x="55" y="100"/>
                        <a:pt x="55" y="100"/>
                        <a:pt x="55" y="100"/>
                      </a:cubicBezTo>
                      <a:cubicBezTo>
                        <a:pt x="55" y="101"/>
                        <a:pt x="55" y="101"/>
                        <a:pt x="55" y="101"/>
                      </a:cubicBezTo>
                      <a:cubicBezTo>
                        <a:pt x="55" y="101"/>
                        <a:pt x="55" y="101"/>
                        <a:pt x="55" y="102"/>
                      </a:cubicBezTo>
                      <a:cubicBezTo>
                        <a:pt x="55" y="102"/>
                        <a:pt x="55" y="102"/>
                        <a:pt x="55" y="102"/>
                      </a:cubicBezTo>
                      <a:cubicBezTo>
                        <a:pt x="55" y="102"/>
                        <a:pt x="55" y="102"/>
                        <a:pt x="55" y="102"/>
                      </a:cubicBezTo>
                      <a:cubicBezTo>
                        <a:pt x="55" y="102"/>
                        <a:pt x="55" y="102"/>
                        <a:pt x="56" y="102"/>
                      </a:cubicBezTo>
                      <a:cubicBezTo>
                        <a:pt x="56" y="102"/>
                        <a:pt x="56" y="102"/>
                        <a:pt x="56" y="102"/>
                      </a:cubicBezTo>
                      <a:cubicBezTo>
                        <a:pt x="56" y="102"/>
                        <a:pt x="56" y="102"/>
                        <a:pt x="56" y="102"/>
                      </a:cubicBezTo>
                      <a:cubicBezTo>
                        <a:pt x="56" y="102"/>
                        <a:pt x="56" y="101"/>
                        <a:pt x="56" y="101"/>
                      </a:cubicBezTo>
                      <a:cubicBezTo>
                        <a:pt x="57" y="101"/>
                        <a:pt x="57" y="101"/>
                        <a:pt x="57" y="101"/>
                      </a:cubicBezTo>
                      <a:cubicBezTo>
                        <a:pt x="58" y="101"/>
                        <a:pt x="59" y="101"/>
                        <a:pt x="59" y="102"/>
                      </a:cubicBezTo>
                      <a:cubicBezTo>
                        <a:pt x="60" y="102"/>
                        <a:pt x="60" y="101"/>
                        <a:pt x="61" y="101"/>
                      </a:cubicBezTo>
                      <a:cubicBezTo>
                        <a:pt x="61" y="101"/>
                        <a:pt x="62" y="101"/>
                        <a:pt x="62" y="101"/>
                      </a:cubicBezTo>
                      <a:cubicBezTo>
                        <a:pt x="63" y="101"/>
                        <a:pt x="64" y="101"/>
                        <a:pt x="64" y="101"/>
                      </a:cubicBezTo>
                      <a:cubicBezTo>
                        <a:pt x="65" y="101"/>
                        <a:pt x="65" y="101"/>
                        <a:pt x="65" y="101"/>
                      </a:cubicBezTo>
                      <a:cubicBezTo>
                        <a:pt x="65" y="101"/>
                        <a:pt x="65" y="100"/>
                        <a:pt x="64" y="100"/>
                      </a:cubicBezTo>
                      <a:cubicBezTo>
                        <a:pt x="63" y="100"/>
                        <a:pt x="63" y="99"/>
                        <a:pt x="63" y="98"/>
                      </a:cubicBezTo>
                      <a:cubicBezTo>
                        <a:pt x="63" y="98"/>
                        <a:pt x="63" y="97"/>
                        <a:pt x="63" y="97"/>
                      </a:cubicBezTo>
                      <a:cubicBezTo>
                        <a:pt x="64" y="97"/>
                        <a:pt x="64" y="97"/>
                        <a:pt x="64" y="96"/>
                      </a:cubicBezTo>
                      <a:cubicBezTo>
                        <a:pt x="64" y="96"/>
                        <a:pt x="64" y="96"/>
                        <a:pt x="64" y="96"/>
                      </a:cubicBezTo>
                      <a:cubicBezTo>
                        <a:pt x="64" y="95"/>
                        <a:pt x="64" y="95"/>
                        <a:pt x="65" y="94"/>
                      </a:cubicBezTo>
                      <a:cubicBezTo>
                        <a:pt x="65" y="94"/>
                        <a:pt x="65" y="94"/>
                        <a:pt x="66" y="93"/>
                      </a:cubicBezTo>
                      <a:cubicBezTo>
                        <a:pt x="66" y="93"/>
                        <a:pt x="66" y="93"/>
                        <a:pt x="66" y="92"/>
                      </a:cubicBezTo>
                      <a:cubicBezTo>
                        <a:pt x="67" y="92"/>
                        <a:pt x="67" y="92"/>
                        <a:pt x="67" y="91"/>
                      </a:cubicBezTo>
                      <a:cubicBezTo>
                        <a:pt x="67" y="91"/>
                        <a:pt x="68" y="91"/>
                        <a:pt x="68" y="91"/>
                      </a:cubicBezTo>
                      <a:cubicBezTo>
                        <a:pt x="69" y="91"/>
                        <a:pt x="69" y="90"/>
                        <a:pt x="69" y="90"/>
                      </a:cubicBezTo>
                      <a:cubicBezTo>
                        <a:pt x="70" y="89"/>
                        <a:pt x="70" y="89"/>
                        <a:pt x="71" y="89"/>
                      </a:cubicBezTo>
                      <a:cubicBezTo>
                        <a:pt x="72" y="89"/>
                        <a:pt x="72" y="89"/>
                        <a:pt x="72" y="89"/>
                      </a:cubicBezTo>
                      <a:cubicBezTo>
                        <a:pt x="72" y="89"/>
                        <a:pt x="72" y="89"/>
                        <a:pt x="72" y="89"/>
                      </a:cubicBezTo>
                      <a:cubicBezTo>
                        <a:pt x="72" y="89"/>
                        <a:pt x="73" y="89"/>
                        <a:pt x="73" y="89"/>
                      </a:cubicBezTo>
                      <a:cubicBezTo>
                        <a:pt x="73" y="89"/>
                        <a:pt x="74" y="89"/>
                        <a:pt x="74" y="89"/>
                      </a:cubicBezTo>
                      <a:cubicBezTo>
                        <a:pt x="74" y="89"/>
                        <a:pt x="74" y="89"/>
                        <a:pt x="74" y="89"/>
                      </a:cubicBezTo>
                      <a:cubicBezTo>
                        <a:pt x="74" y="89"/>
                        <a:pt x="75" y="89"/>
                        <a:pt x="75" y="89"/>
                      </a:cubicBezTo>
                      <a:cubicBezTo>
                        <a:pt x="75" y="89"/>
                        <a:pt x="75" y="89"/>
                        <a:pt x="76" y="89"/>
                      </a:cubicBezTo>
                      <a:cubicBezTo>
                        <a:pt x="76" y="89"/>
                        <a:pt x="76" y="89"/>
                        <a:pt x="76" y="89"/>
                      </a:cubicBezTo>
                      <a:cubicBezTo>
                        <a:pt x="76" y="89"/>
                        <a:pt x="76" y="89"/>
                        <a:pt x="77" y="89"/>
                      </a:cubicBezTo>
                      <a:cubicBezTo>
                        <a:pt x="77" y="89"/>
                        <a:pt x="77" y="89"/>
                        <a:pt x="77" y="89"/>
                      </a:cubicBezTo>
                      <a:cubicBezTo>
                        <a:pt x="77" y="89"/>
                        <a:pt x="77" y="90"/>
                        <a:pt x="77" y="90"/>
                      </a:cubicBezTo>
                      <a:cubicBezTo>
                        <a:pt x="77" y="91"/>
                        <a:pt x="77" y="91"/>
                        <a:pt x="78" y="91"/>
                      </a:cubicBezTo>
                      <a:cubicBezTo>
                        <a:pt x="78" y="91"/>
                        <a:pt x="78" y="91"/>
                        <a:pt x="78" y="91"/>
                      </a:cubicBezTo>
                      <a:cubicBezTo>
                        <a:pt x="78" y="90"/>
                        <a:pt x="78" y="90"/>
                        <a:pt x="78" y="90"/>
                      </a:cubicBezTo>
                      <a:cubicBezTo>
                        <a:pt x="78" y="90"/>
                        <a:pt x="78" y="90"/>
                        <a:pt x="79" y="90"/>
                      </a:cubicBezTo>
                      <a:cubicBezTo>
                        <a:pt x="79" y="90"/>
                        <a:pt x="79" y="90"/>
                        <a:pt x="79" y="89"/>
                      </a:cubicBezTo>
                      <a:cubicBezTo>
                        <a:pt x="80" y="90"/>
                        <a:pt x="79" y="90"/>
                        <a:pt x="79" y="91"/>
                      </a:cubicBezTo>
                      <a:cubicBezTo>
                        <a:pt x="80" y="91"/>
                        <a:pt x="80" y="91"/>
                        <a:pt x="80" y="91"/>
                      </a:cubicBezTo>
                      <a:cubicBezTo>
                        <a:pt x="80" y="91"/>
                        <a:pt x="80" y="91"/>
                        <a:pt x="81" y="91"/>
                      </a:cubicBezTo>
                      <a:cubicBezTo>
                        <a:pt x="81" y="91"/>
                        <a:pt x="81" y="91"/>
                        <a:pt x="82" y="91"/>
                      </a:cubicBezTo>
                      <a:cubicBezTo>
                        <a:pt x="82" y="91"/>
                        <a:pt x="82" y="91"/>
                        <a:pt x="82" y="91"/>
                      </a:cubicBezTo>
                      <a:cubicBezTo>
                        <a:pt x="82" y="91"/>
                        <a:pt x="83" y="91"/>
                        <a:pt x="83" y="92"/>
                      </a:cubicBezTo>
                      <a:cubicBezTo>
                        <a:pt x="83" y="92"/>
                        <a:pt x="83" y="92"/>
                        <a:pt x="83" y="92"/>
                      </a:cubicBezTo>
                      <a:cubicBezTo>
                        <a:pt x="83" y="93"/>
                        <a:pt x="84" y="93"/>
                        <a:pt x="84" y="93"/>
                      </a:cubicBezTo>
                      <a:cubicBezTo>
                        <a:pt x="84" y="93"/>
                        <a:pt x="84" y="93"/>
                        <a:pt x="85" y="93"/>
                      </a:cubicBezTo>
                      <a:cubicBezTo>
                        <a:pt x="85" y="93"/>
                        <a:pt x="85" y="93"/>
                        <a:pt x="86" y="93"/>
                      </a:cubicBezTo>
                      <a:cubicBezTo>
                        <a:pt x="86" y="93"/>
                        <a:pt x="86" y="93"/>
                        <a:pt x="87" y="93"/>
                      </a:cubicBezTo>
                      <a:cubicBezTo>
                        <a:pt x="87" y="93"/>
                        <a:pt x="87" y="94"/>
                        <a:pt x="87" y="94"/>
                      </a:cubicBezTo>
                      <a:cubicBezTo>
                        <a:pt x="88" y="94"/>
                        <a:pt x="88" y="94"/>
                        <a:pt x="89" y="94"/>
                      </a:cubicBezTo>
                      <a:cubicBezTo>
                        <a:pt x="89" y="94"/>
                        <a:pt x="90" y="94"/>
                        <a:pt x="91" y="94"/>
                      </a:cubicBezTo>
                      <a:cubicBezTo>
                        <a:pt x="92" y="94"/>
                        <a:pt x="93" y="93"/>
                        <a:pt x="93" y="93"/>
                      </a:cubicBezTo>
                      <a:cubicBezTo>
                        <a:pt x="93" y="93"/>
                        <a:pt x="93" y="93"/>
                        <a:pt x="94" y="92"/>
                      </a:cubicBezTo>
                      <a:cubicBezTo>
                        <a:pt x="94" y="92"/>
                        <a:pt x="94" y="92"/>
                        <a:pt x="93" y="92"/>
                      </a:cubicBezTo>
                      <a:cubicBezTo>
                        <a:pt x="93" y="92"/>
                        <a:pt x="93" y="91"/>
                        <a:pt x="93" y="91"/>
                      </a:cubicBezTo>
                      <a:cubicBezTo>
                        <a:pt x="93" y="91"/>
                        <a:pt x="94" y="91"/>
                        <a:pt x="94" y="91"/>
                      </a:cubicBezTo>
                      <a:cubicBezTo>
                        <a:pt x="94" y="91"/>
                        <a:pt x="94" y="91"/>
                        <a:pt x="94" y="91"/>
                      </a:cubicBezTo>
                      <a:cubicBezTo>
                        <a:pt x="94" y="91"/>
                        <a:pt x="94" y="90"/>
                        <a:pt x="95" y="90"/>
                      </a:cubicBezTo>
                      <a:cubicBezTo>
                        <a:pt x="95" y="90"/>
                        <a:pt x="95" y="90"/>
                        <a:pt x="95" y="89"/>
                      </a:cubicBezTo>
                      <a:cubicBezTo>
                        <a:pt x="95" y="89"/>
                        <a:pt x="95" y="89"/>
                        <a:pt x="96" y="88"/>
                      </a:cubicBezTo>
                      <a:cubicBezTo>
                        <a:pt x="96" y="88"/>
                        <a:pt x="96" y="88"/>
                        <a:pt x="96" y="88"/>
                      </a:cubicBezTo>
                      <a:cubicBezTo>
                        <a:pt x="96" y="87"/>
                        <a:pt x="96" y="87"/>
                        <a:pt x="97" y="87"/>
                      </a:cubicBezTo>
                      <a:cubicBezTo>
                        <a:pt x="97" y="87"/>
                        <a:pt x="98" y="87"/>
                        <a:pt x="98" y="87"/>
                      </a:cubicBezTo>
                      <a:cubicBezTo>
                        <a:pt x="98" y="87"/>
                        <a:pt x="99" y="87"/>
                        <a:pt x="99" y="86"/>
                      </a:cubicBezTo>
                      <a:cubicBezTo>
                        <a:pt x="99" y="86"/>
                        <a:pt x="100" y="86"/>
                        <a:pt x="100" y="86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100" y="84"/>
                        <a:pt x="100" y="84"/>
                        <a:pt x="100" y="84"/>
                      </a:cubicBezTo>
                      <a:cubicBezTo>
                        <a:pt x="100" y="84"/>
                        <a:pt x="101" y="83"/>
                        <a:pt x="101" y="83"/>
                      </a:cubicBezTo>
                      <a:cubicBezTo>
                        <a:pt x="101" y="83"/>
                        <a:pt x="101" y="82"/>
                        <a:pt x="102" y="82"/>
                      </a:cubicBezTo>
                      <a:cubicBezTo>
                        <a:pt x="102" y="82"/>
                        <a:pt x="102" y="81"/>
                        <a:pt x="101" y="80"/>
                      </a:cubicBezTo>
                      <a:cubicBezTo>
                        <a:pt x="101" y="80"/>
                        <a:pt x="100" y="81"/>
                        <a:pt x="100" y="81"/>
                      </a:cubicBezTo>
                      <a:cubicBezTo>
                        <a:pt x="100" y="81"/>
                        <a:pt x="99" y="81"/>
                        <a:pt x="98" y="81"/>
                      </a:cubicBezTo>
                      <a:cubicBezTo>
                        <a:pt x="98" y="81"/>
                        <a:pt x="98" y="81"/>
                        <a:pt x="98" y="80"/>
                      </a:cubicBezTo>
                      <a:cubicBezTo>
                        <a:pt x="97" y="80"/>
                        <a:pt x="96" y="80"/>
                        <a:pt x="96" y="80"/>
                      </a:cubicBezTo>
                      <a:cubicBezTo>
                        <a:pt x="96" y="80"/>
                        <a:pt x="95" y="79"/>
                        <a:pt x="95" y="78"/>
                      </a:cubicBezTo>
                      <a:cubicBezTo>
                        <a:pt x="95" y="78"/>
                        <a:pt x="95" y="78"/>
                        <a:pt x="95" y="78"/>
                      </a:cubicBezTo>
                      <a:cubicBezTo>
                        <a:pt x="96" y="78"/>
                        <a:pt x="95" y="77"/>
                        <a:pt x="95" y="77"/>
                      </a:cubicBezTo>
                      <a:cubicBezTo>
                        <a:pt x="94" y="76"/>
                        <a:pt x="95" y="76"/>
                        <a:pt x="96" y="76"/>
                      </a:cubicBezTo>
                      <a:cubicBezTo>
                        <a:pt x="96" y="75"/>
                        <a:pt x="96" y="75"/>
                        <a:pt x="96" y="74"/>
                      </a:cubicBezTo>
                      <a:cubicBezTo>
                        <a:pt x="96" y="74"/>
                        <a:pt x="96" y="74"/>
                        <a:pt x="96" y="73"/>
                      </a:cubicBezTo>
                      <a:cubicBezTo>
                        <a:pt x="96" y="73"/>
                        <a:pt x="95" y="73"/>
                        <a:pt x="95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94" y="73"/>
                        <a:pt x="94" y="72"/>
                        <a:pt x="93" y="71"/>
                      </a:cubicBezTo>
                      <a:cubicBezTo>
                        <a:pt x="93" y="71"/>
                        <a:pt x="93" y="71"/>
                        <a:pt x="94" y="71"/>
                      </a:cubicBezTo>
                      <a:cubicBezTo>
                        <a:pt x="94" y="71"/>
                        <a:pt x="94" y="71"/>
                        <a:pt x="94" y="71"/>
                      </a:cubicBezTo>
                      <a:cubicBezTo>
                        <a:pt x="95" y="71"/>
                        <a:pt x="94" y="71"/>
                        <a:pt x="95" y="71"/>
                      </a:cubicBezTo>
                      <a:cubicBezTo>
                        <a:pt x="95" y="70"/>
                        <a:pt x="95" y="70"/>
                        <a:pt x="96" y="70"/>
                      </a:cubicBezTo>
                      <a:cubicBezTo>
                        <a:pt x="96" y="70"/>
                        <a:pt x="96" y="69"/>
                        <a:pt x="96" y="69"/>
                      </a:cubicBezTo>
                      <a:cubicBezTo>
                        <a:pt x="96" y="69"/>
                        <a:pt x="97" y="69"/>
                        <a:pt x="97" y="69"/>
                      </a:cubicBezTo>
                      <a:cubicBezTo>
                        <a:pt x="97" y="69"/>
                        <a:pt x="97" y="68"/>
                        <a:pt x="97" y="68"/>
                      </a:cubicBezTo>
                      <a:cubicBezTo>
                        <a:pt x="97" y="68"/>
                        <a:pt x="97" y="67"/>
                        <a:pt x="97" y="67"/>
                      </a:cubicBezTo>
                      <a:cubicBezTo>
                        <a:pt x="97" y="67"/>
                        <a:pt x="97" y="67"/>
                        <a:pt x="96" y="67"/>
                      </a:cubicBezTo>
                      <a:cubicBezTo>
                        <a:pt x="96" y="66"/>
                        <a:pt x="96" y="66"/>
                        <a:pt x="96" y="66"/>
                      </a:cubicBezTo>
                      <a:cubicBezTo>
                        <a:pt x="96" y="65"/>
                        <a:pt x="96" y="65"/>
                        <a:pt x="96" y="65"/>
                      </a:cubicBezTo>
                      <a:cubicBezTo>
                        <a:pt x="96" y="64"/>
                        <a:pt x="95" y="64"/>
                        <a:pt x="95" y="64"/>
                      </a:cubicBezTo>
                      <a:cubicBezTo>
                        <a:pt x="95" y="64"/>
                        <a:pt x="95" y="64"/>
                        <a:pt x="95" y="63"/>
                      </a:cubicBezTo>
                      <a:cubicBezTo>
                        <a:pt x="95" y="63"/>
                        <a:pt x="95" y="63"/>
                        <a:pt x="96" y="62"/>
                      </a:cubicBezTo>
                      <a:cubicBezTo>
                        <a:pt x="96" y="62"/>
                        <a:pt x="96" y="62"/>
                        <a:pt x="96" y="62"/>
                      </a:cubicBezTo>
                      <a:cubicBezTo>
                        <a:pt x="96" y="62"/>
                        <a:pt x="96" y="61"/>
                        <a:pt x="96" y="61"/>
                      </a:cubicBezTo>
                      <a:cubicBezTo>
                        <a:pt x="96" y="61"/>
                        <a:pt x="96" y="61"/>
                        <a:pt x="96" y="61"/>
                      </a:cubicBezTo>
                      <a:cubicBezTo>
                        <a:pt x="96" y="61"/>
                        <a:pt x="96" y="61"/>
                        <a:pt x="96" y="60"/>
                      </a:cubicBezTo>
                      <a:cubicBezTo>
                        <a:pt x="96" y="60"/>
                        <a:pt x="96" y="60"/>
                        <a:pt x="96" y="60"/>
                      </a:cubicBezTo>
                      <a:cubicBezTo>
                        <a:pt x="96" y="60"/>
                        <a:pt x="96" y="60"/>
                        <a:pt x="96" y="60"/>
                      </a:cubicBezTo>
                      <a:cubicBezTo>
                        <a:pt x="96" y="60"/>
                        <a:pt x="96" y="59"/>
                        <a:pt x="96" y="59"/>
                      </a:cubicBezTo>
                      <a:cubicBezTo>
                        <a:pt x="95" y="59"/>
                        <a:pt x="95" y="59"/>
                        <a:pt x="95" y="58"/>
                      </a:cubicBezTo>
                      <a:cubicBezTo>
                        <a:pt x="95" y="58"/>
                        <a:pt x="95" y="58"/>
                        <a:pt x="95" y="58"/>
                      </a:cubicBezTo>
                      <a:cubicBezTo>
                        <a:pt x="95" y="58"/>
                        <a:pt x="95" y="58"/>
                        <a:pt x="95" y="58"/>
                      </a:cubicBezTo>
                      <a:cubicBezTo>
                        <a:pt x="95" y="57"/>
                        <a:pt x="95" y="57"/>
                        <a:pt x="95" y="57"/>
                      </a:cubicBezTo>
                      <a:cubicBezTo>
                        <a:pt x="95" y="57"/>
                        <a:pt x="95" y="57"/>
                        <a:pt x="95" y="57"/>
                      </a:cubicBezTo>
                      <a:cubicBezTo>
                        <a:pt x="94" y="57"/>
                        <a:pt x="94" y="57"/>
                        <a:pt x="94" y="56"/>
                      </a:cubicBezTo>
                      <a:cubicBezTo>
                        <a:pt x="94" y="56"/>
                        <a:pt x="93" y="56"/>
                        <a:pt x="93" y="56"/>
                      </a:cubicBezTo>
                      <a:cubicBezTo>
                        <a:pt x="92" y="56"/>
                        <a:pt x="91" y="56"/>
                        <a:pt x="91" y="57"/>
                      </a:cubicBezTo>
                      <a:cubicBezTo>
                        <a:pt x="90" y="57"/>
                        <a:pt x="90" y="57"/>
                        <a:pt x="90" y="57"/>
                      </a:cubicBezTo>
                      <a:cubicBezTo>
                        <a:pt x="89" y="57"/>
                        <a:pt x="89" y="56"/>
                        <a:pt x="89" y="55"/>
                      </a:cubicBezTo>
                      <a:cubicBezTo>
                        <a:pt x="89" y="55"/>
                        <a:pt x="89" y="55"/>
                        <a:pt x="90" y="55"/>
                      </a:cubicBezTo>
                      <a:cubicBezTo>
                        <a:pt x="90" y="55"/>
                        <a:pt x="90" y="54"/>
                        <a:pt x="90" y="54"/>
                      </a:cubicBezTo>
                      <a:cubicBezTo>
                        <a:pt x="90" y="53"/>
                        <a:pt x="90" y="53"/>
                        <a:pt x="90" y="53"/>
                      </a:cubicBezTo>
                      <a:cubicBezTo>
                        <a:pt x="90" y="52"/>
                        <a:pt x="91" y="52"/>
                        <a:pt x="91" y="52"/>
                      </a:cubicBezTo>
                      <a:cubicBezTo>
                        <a:pt x="91" y="51"/>
                        <a:pt x="91" y="51"/>
                        <a:pt x="91" y="51"/>
                      </a:cubicBezTo>
                      <a:cubicBezTo>
                        <a:pt x="91" y="51"/>
                        <a:pt x="92" y="51"/>
                        <a:pt x="92" y="50"/>
                      </a:cubicBezTo>
                      <a:cubicBezTo>
                        <a:pt x="93" y="50"/>
                        <a:pt x="94" y="49"/>
                        <a:pt x="94" y="48"/>
                      </a:cubicBezTo>
                      <a:cubicBezTo>
                        <a:pt x="95" y="47"/>
                        <a:pt x="95" y="47"/>
                        <a:pt x="95" y="46"/>
                      </a:cubicBezTo>
                      <a:cubicBezTo>
                        <a:pt x="95" y="46"/>
                        <a:pt x="95" y="46"/>
                        <a:pt x="95" y="46"/>
                      </a:cubicBezTo>
                      <a:cubicBezTo>
                        <a:pt x="96" y="46"/>
                        <a:pt x="96" y="46"/>
                        <a:pt x="96" y="46"/>
                      </a:cubicBezTo>
                      <a:cubicBezTo>
                        <a:pt x="97" y="45"/>
                        <a:pt x="94" y="44"/>
                        <a:pt x="96" y="44"/>
                      </a:cubicBezTo>
                      <a:cubicBezTo>
                        <a:pt x="96" y="44"/>
                        <a:pt x="96" y="44"/>
                        <a:pt x="97" y="44"/>
                      </a:cubicBezTo>
                      <a:cubicBezTo>
                        <a:pt x="98" y="44"/>
                        <a:pt x="98" y="44"/>
                        <a:pt x="99" y="44"/>
                      </a:cubicBezTo>
                      <a:cubicBezTo>
                        <a:pt x="100" y="43"/>
                        <a:pt x="100" y="43"/>
                        <a:pt x="100" y="43"/>
                      </a:cubicBezTo>
                      <a:cubicBezTo>
                        <a:pt x="100" y="43"/>
                        <a:pt x="101" y="43"/>
                        <a:pt x="101" y="43"/>
                      </a:cubicBezTo>
                      <a:cubicBezTo>
                        <a:pt x="101" y="43"/>
                        <a:pt x="101" y="43"/>
                        <a:pt x="102" y="43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2" y="42"/>
                      </a:cubicBezTo>
                      <a:cubicBezTo>
                        <a:pt x="102" y="42"/>
                        <a:pt x="101" y="41"/>
                        <a:pt x="101" y="41"/>
                      </a:cubicBezTo>
                      <a:cubicBezTo>
                        <a:pt x="101" y="40"/>
                        <a:pt x="101" y="39"/>
                        <a:pt x="101" y="38"/>
                      </a:cubicBezTo>
                      <a:cubicBezTo>
                        <a:pt x="101" y="37"/>
                        <a:pt x="101" y="36"/>
                        <a:pt x="102" y="35"/>
                      </a:cubicBezTo>
                      <a:cubicBezTo>
                        <a:pt x="102" y="35"/>
                        <a:pt x="102" y="34"/>
                        <a:pt x="102" y="33"/>
                      </a:cubicBezTo>
                      <a:cubicBezTo>
                        <a:pt x="103" y="32"/>
                        <a:pt x="102" y="32"/>
                        <a:pt x="103" y="31"/>
                      </a:cubicBezTo>
                      <a:cubicBezTo>
                        <a:pt x="103" y="31"/>
                        <a:pt x="103" y="31"/>
                        <a:pt x="103" y="31"/>
                      </a:cubicBezTo>
                      <a:cubicBezTo>
                        <a:pt x="104" y="30"/>
                        <a:pt x="104" y="30"/>
                        <a:pt x="104" y="30"/>
                      </a:cubicBezTo>
                      <a:cubicBezTo>
                        <a:pt x="104" y="29"/>
                        <a:pt x="104" y="29"/>
                        <a:pt x="105" y="28"/>
                      </a:cubicBezTo>
                      <a:cubicBezTo>
                        <a:pt x="106" y="28"/>
                        <a:pt x="106" y="27"/>
                        <a:pt x="106" y="2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8" name="Freeform 18"/>
                <p:cNvSpPr>
                  <a:spLocks/>
                </p:cNvSpPr>
                <p:nvPr/>
              </p:nvSpPr>
              <p:spPr bwMode="auto">
                <a:xfrm>
                  <a:off x="4536986" y="4065814"/>
                  <a:ext cx="21617" cy="43233"/>
                </a:xfrm>
                <a:custGeom>
                  <a:avLst/>
                  <a:gdLst/>
                  <a:ahLst/>
                  <a:cxnLst>
                    <a:cxn ang="0">
                      <a:pos x="9" y="1"/>
                    </a:cxn>
                    <a:cxn ang="0">
                      <a:pos x="9" y="0"/>
                    </a:cxn>
                    <a:cxn ang="0">
                      <a:pos x="8" y="1"/>
                    </a:cxn>
                    <a:cxn ang="0">
                      <a:pos x="8" y="3"/>
                    </a:cxn>
                    <a:cxn ang="0">
                      <a:pos x="8" y="4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5" y="5"/>
                    </a:cxn>
                    <a:cxn ang="0">
                      <a:pos x="5" y="5"/>
                    </a:cxn>
                    <a:cxn ang="0">
                      <a:pos x="3" y="5"/>
                    </a:cxn>
                    <a:cxn ang="0">
                      <a:pos x="3" y="6"/>
                    </a:cxn>
                    <a:cxn ang="0">
                      <a:pos x="2" y="7"/>
                    </a:cxn>
                    <a:cxn ang="0">
                      <a:pos x="2" y="8"/>
                    </a:cxn>
                    <a:cxn ang="0">
                      <a:pos x="3" y="9"/>
                    </a:cxn>
                    <a:cxn ang="0">
                      <a:pos x="2" y="9"/>
                    </a:cxn>
                    <a:cxn ang="0">
                      <a:pos x="1" y="10"/>
                    </a:cxn>
                    <a:cxn ang="0">
                      <a:pos x="1" y="11"/>
                    </a:cxn>
                    <a:cxn ang="0">
                      <a:pos x="1" y="11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3" y="12"/>
                    </a:cxn>
                    <a:cxn ang="0">
                      <a:pos x="3" y="14"/>
                    </a:cxn>
                    <a:cxn ang="0">
                      <a:pos x="3" y="15"/>
                    </a:cxn>
                    <a:cxn ang="0">
                      <a:pos x="3" y="15"/>
                    </a:cxn>
                    <a:cxn ang="0">
                      <a:pos x="4" y="15"/>
                    </a:cxn>
                    <a:cxn ang="0">
                      <a:pos x="4" y="15"/>
                    </a:cxn>
                    <a:cxn ang="0">
                      <a:pos x="3" y="16"/>
                    </a:cxn>
                    <a:cxn ang="0">
                      <a:pos x="4" y="17"/>
                    </a:cxn>
                    <a:cxn ang="0">
                      <a:pos x="5" y="18"/>
                    </a:cxn>
                    <a:cxn ang="0">
                      <a:pos x="5" y="18"/>
                    </a:cxn>
                    <a:cxn ang="0">
                      <a:pos x="6" y="19"/>
                    </a:cxn>
                    <a:cxn ang="0">
                      <a:pos x="7" y="18"/>
                    </a:cxn>
                    <a:cxn ang="0">
                      <a:pos x="7" y="17"/>
                    </a:cxn>
                    <a:cxn ang="0">
                      <a:pos x="7" y="16"/>
                    </a:cxn>
                    <a:cxn ang="0">
                      <a:pos x="8" y="16"/>
                    </a:cxn>
                    <a:cxn ang="0">
                      <a:pos x="8" y="14"/>
                    </a:cxn>
                    <a:cxn ang="0">
                      <a:pos x="8" y="13"/>
                    </a:cxn>
                    <a:cxn ang="0">
                      <a:pos x="8" y="12"/>
                    </a:cxn>
                    <a:cxn ang="0">
                      <a:pos x="9" y="11"/>
                    </a:cxn>
                    <a:cxn ang="0">
                      <a:pos x="9" y="11"/>
                    </a:cxn>
                    <a:cxn ang="0">
                      <a:pos x="10" y="8"/>
                    </a:cxn>
                    <a:cxn ang="0">
                      <a:pos x="9" y="6"/>
                    </a:cxn>
                    <a:cxn ang="0">
                      <a:pos x="9" y="5"/>
                    </a:cxn>
                    <a:cxn ang="0">
                      <a:pos x="9" y="4"/>
                    </a:cxn>
                    <a:cxn ang="0">
                      <a:pos x="9" y="3"/>
                    </a:cxn>
                    <a:cxn ang="0">
                      <a:pos x="9" y="3"/>
                    </a:cxn>
                    <a:cxn ang="0">
                      <a:pos x="9" y="2"/>
                    </a:cxn>
                    <a:cxn ang="0">
                      <a:pos x="9" y="3"/>
                    </a:cxn>
                  </a:cxnLst>
                  <a:rect l="0" t="0" r="r" b="b"/>
                  <a:pathLst>
                    <a:path w="10" h="19">
                      <a:moveTo>
                        <a:pt x="9" y="3"/>
                      </a:move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8" y="1"/>
                        <a:pt x="8" y="2"/>
                        <a:pt x="8" y="2"/>
                      </a:cubicBezTo>
                      <a:cubicBezTo>
                        <a:pt x="8" y="2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8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7" y="18"/>
                        <a:pt x="6" y="18"/>
                        <a:pt x="7" y="18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8" y="16"/>
                        <a:pt x="7" y="16"/>
                        <a:pt x="8" y="16"/>
                      </a:cubicBezTo>
                      <a:cubicBezTo>
                        <a:pt x="8" y="16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0"/>
                        <a:pt x="9" y="10"/>
                      </a:cubicBezTo>
                      <a:cubicBezTo>
                        <a:pt x="9" y="9"/>
                        <a:pt x="10" y="8"/>
                        <a:pt x="10" y="8"/>
                      </a:cubicBezTo>
                      <a:cubicBezTo>
                        <a:pt x="10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10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lnTo>
                        <a:pt x="9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9" name="Freeform 19"/>
                <p:cNvSpPr>
                  <a:spLocks noEditPoints="1"/>
                </p:cNvSpPr>
                <p:nvPr/>
              </p:nvSpPr>
              <p:spPr bwMode="auto">
                <a:xfrm>
                  <a:off x="4509681" y="3965694"/>
                  <a:ext cx="199102" cy="229820"/>
                </a:xfrm>
                <a:custGeom>
                  <a:avLst/>
                  <a:gdLst/>
                  <a:ahLst/>
                  <a:cxnLst>
                    <a:cxn ang="0">
                      <a:pos x="87" y="76"/>
                    </a:cxn>
                    <a:cxn ang="0">
                      <a:pos x="83" y="72"/>
                    </a:cxn>
                    <a:cxn ang="0">
                      <a:pos x="77" y="67"/>
                    </a:cxn>
                    <a:cxn ang="0">
                      <a:pos x="70" y="62"/>
                    </a:cxn>
                    <a:cxn ang="0">
                      <a:pos x="71" y="58"/>
                    </a:cxn>
                    <a:cxn ang="0">
                      <a:pos x="63" y="58"/>
                    </a:cxn>
                    <a:cxn ang="0">
                      <a:pos x="58" y="53"/>
                    </a:cxn>
                    <a:cxn ang="0">
                      <a:pos x="54" y="47"/>
                    </a:cxn>
                    <a:cxn ang="0">
                      <a:pos x="52" y="40"/>
                    </a:cxn>
                    <a:cxn ang="0">
                      <a:pos x="46" y="34"/>
                    </a:cxn>
                    <a:cxn ang="0">
                      <a:pos x="43" y="28"/>
                    </a:cxn>
                    <a:cxn ang="0">
                      <a:pos x="46" y="24"/>
                    </a:cxn>
                    <a:cxn ang="0">
                      <a:pos x="44" y="20"/>
                    </a:cxn>
                    <a:cxn ang="0">
                      <a:pos x="47" y="18"/>
                    </a:cxn>
                    <a:cxn ang="0">
                      <a:pos x="51" y="15"/>
                    </a:cxn>
                    <a:cxn ang="0">
                      <a:pos x="55" y="17"/>
                    </a:cxn>
                    <a:cxn ang="0">
                      <a:pos x="53" y="13"/>
                    </a:cxn>
                    <a:cxn ang="0">
                      <a:pos x="52" y="9"/>
                    </a:cxn>
                    <a:cxn ang="0">
                      <a:pos x="49" y="5"/>
                    </a:cxn>
                    <a:cxn ang="0">
                      <a:pos x="44" y="0"/>
                    </a:cxn>
                    <a:cxn ang="0">
                      <a:pos x="35" y="2"/>
                    </a:cxn>
                    <a:cxn ang="0">
                      <a:pos x="31" y="3"/>
                    </a:cxn>
                    <a:cxn ang="0">
                      <a:pos x="28" y="6"/>
                    </a:cxn>
                    <a:cxn ang="0">
                      <a:pos x="26" y="9"/>
                    </a:cxn>
                    <a:cxn ang="0">
                      <a:pos x="21" y="7"/>
                    </a:cxn>
                    <a:cxn ang="0">
                      <a:pos x="18" y="13"/>
                    </a:cxn>
                    <a:cxn ang="0">
                      <a:pos x="17" y="12"/>
                    </a:cxn>
                    <a:cxn ang="0">
                      <a:pos x="13" y="8"/>
                    </a:cxn>
                    <a:cxn ang="0">
                      <a:pos x="10" y="14"/>
                    </a:cxn>
                    <a:cxn ang="0">
                      <a:pos x="3" y="15"/>
                    </a:cxn>
                    <a:cxn ang="0">
                      <a:pos x="1" y="24"/>
                    </a:cxn>
                    <a:cxn ang="0">
                      <a:pos x="5" y="33"/>
                    </a:cxn>
                    <a:cxn ang="0">
                      <a:pos x="8" y="38"/>
                    </a:cxn>
                    <a:cxn ang="0">
                      <a:pos x="13" y="34"/>
                    </a:cxn>
                    <a:cxn ang="0">
                      <a:pos x="21" y="32"/>
                    </a:cxn>
                    <a:cxn ang="0">
                      <a:pos x="24" y="34"/>
                    </a:cxn>
                    <a:cxn ang="0">
                      <a:pos x="28" y="37"/>
                    </a:cxn>
                    <a:cxn ang="0">
                      <a:pos x="29" y="44"/>
                    </a:cxn>
                    <a:cxn ang="0">
                      <a:pos x="32" y="49"/>
                    </a:cxn>
                    <a:cxn ang="0">
                      <a:pos x="35" y="53"/>
                    </a:cxn>
                    <a:cxn ang="0">
                      <a:pos x="39" y="57"/>
                    </a:cxn>
                    <a:cxn ang="0">
                      <a:pos x="43" y="62"/>
                    </a:cxn>
                    <a:cxn ang="0">
                      <a:pos x="48" y="65"/>
                    </a:cxn>
                    <a:cxn ang="0">
                      <a:pos x="53" y="69"/>
                    </a:cxn>
                    <a:cxn ang="0">
                      <a:pos x="57" y="72"/>
                    </a:cxn>
                    <a:cxn ang="0">
                      <a:pos x="60" y="73"/>
                    </a:cxn>
                    <a:cxn ang="0">
                      <a:pos x="63" y="78"/>
                    </a:cxn>
                    <a:cxn ang="0">
                      <a:pos x="68" y="83"/>
                    </a:cxn>
                    <a:cxn ang="0">
                      <a:pos x="69" y="91"/>
                    </a:cxn>
                    <a:cxn ang="0">
                      <a:pos x="67" y="99"/>
                    </a:cxn>
                    <a:cxn ang="0">
                      <a:pos x="66" y="103"/>
                    </a:cxn>
                    <a:cxn ang="0">
                      <a:pos x="70" y="100"/>
                    </a:cxn>
                    <a:cxn ang="0">
                      <a:pos x="76" y="92"/>
                    </a:cxn>
                    <a:cxn ang="0">
                      <a:pos x="78" y="89"/>
                    </a:cxn>
                    <a:cxn ang="0">
                      <a:pos x="74" y="84"/>
                    </a:cxn>
                    <a:cxn ang="0">
                      <a:pos x="76" y="77"/>
                    </a:cxn>
                    <a:cxn ang="0">
                      <a:pos x="80" y="76"/>
                    </a:cxn>
                    <a:cxn ang="0">
                      <a:pos x="85" y="79"/>
                    </a:cxn>
                    <a:cxn ang="0">
                      <a:pos x="89" y="79"/>
                    </a:cxn>
                  </a:cxnLst>
                  <a:rect l="0" t="0" r="r" b="b"/>
                  <a:pathLst>
                    <a:path w="89" h="103">
                      <a:moveTo>
                        <a:pt x="77" y="68"/>
                      </a:moveTo>
                      <a:cubicBezTo>
                        <a:pt x="77" y="68"/>
                        <a:pt x="77" y="68"/>
                        <a:pt x="77" y="68"/>
                      </a:cubicBezTo>
                      <a:cubicBezTo>
                        <a:pt x="77" y="68"/>
                        <a:pt x="77" y="68"/>
                        <a:pt x="77" y="68"/>
                      </a:cubicBezTo>
                      <a:moveTo>
                        <a:pt x="89" y="78"/>
                      </a:moveTo>
                      <a:cubicBezTo>
                        <a:pt x="89" y="78"/>
                        <a:pt x="89" y="78"/>
                        <a:pt x="89" y="78"/>
                      </a:cubicBezTo>
                      <a:cubicBezTo>
                        <a:pt x="89" y="78"/>
                        <a:pt x="89" y="78"/>
                        <a:pt x="89" y="78"/>
                      </a:cubicBezTo>
                      <a:cubicBezTo>
                        <a:pt x="89" y="78"/>
                        <a:pt x="89" y="78"/>
                        <a:pt x="89" y="78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8" y="77"/>
                        <a:pt x="88" y="77"/>
                        <a:pt x="88" y="76"/>
                      </a:cubicBezTo>
                      <a:cubicBezTo>
                        <a:pt x="88" y="76"/>
                        <a:pt x="88" y="76"/>
                        <a:pt x="87" y="76"/>
                      </a:cubicBezTo>
                      <a:cubicBezTo>
                        <a:pt x="87" y="76"/>
                        <a:pt x="87" y="76"/>
                        <a:pt x="87" y="76"/>
                      </a:cubicBezTo>
                      <a:cubicBezTo>
                        <a:pt x="87" y="76"/>
                        <a:pt x="87" y="76"/>
                        <a:pt x="87" y="75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7" y="75"/>
                        <a:pt x="87" y="75"/>
                        <a:pt x="86" y="75"/>
                      </a:cubicBezTo>
                      <a:cubicBezTo>
                        <a:pt x="86" y="75"/>
                        <a:pt x="86" y="74"/>
                        <a:pt x="86" y="74"/>
                      </a:cubicBezTo>
                      <a:cubicBezTo>
                        <a:pt x="86" y="74"/>
                        <a:pt x="86" y="74"/>
                        <a:pt x="86" y="74"/>
                      </a:cubicBezTo>
                      <a:cubicBezTo>
                        <a:pt x="86" y="74"/>
                        <a:pt x="85" y="74"/>
                        <a:pt x="85" y="73"/>
                      </a:cubicBezTo>
                      <a:cubicBezTo>
                        <a:pt x="85" y="73"/>
                        <a:pt x="85" y="73"/>
                        <a:pt x="85" y="73"/>
                      </a:cubicBezTo>
                      <a:cubicBezTo>
                        <a:pt x="85" y="73"/>
                        <a:pt x="84" y="73"/>
                        <a:pt x="84" y="72"/>
                      </a:cubicBezTo>
                      <a:cubicBezTo>
                        <a:pt x="84" y="72"/>
                        <a:pt x="84" y="72"/>
                        <a:pt x="84" y="72"/>
                      </a:cubicBezTo>
                      <a:cubicBezTo>
                        <a:pt x="84" y="72"/>
                        <a:pt x="84" y="72"/>
                        <a:pt x="83" y="72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3" y="72"/>
                        <a:pt x="83" y="72"/>
                        <a:pt x="82" y="72"/>
                      </a:cubicBezTo>
                      <a:cubicBezTo>
                        <a:pt x="82" y="71"/>
                        <a:pt x="82" y="71"/>
                        <a:pt x="82" y="71"/>
                      </a:cubicBezTo>
                      <a:cubicBezTo>
                        <a:pt x="82" y="71"/>
                        <a:pt x="81" y="71"/>
                        <a:pt x="81" y="71"/>
                      </a:cubicBezTo>
                      <a:cubicBezTo>
                        <a:pt x="81" y="71"/>
                        <a:pt x="81" y="71"/>
                        <a:pt x="81" y="71"/>
                      </a:cubicBezTo>
                      <a:cubicBezTo>
                        <a:pt x="81" y="70"/>
                        <a:pt x="80" y="70"/>
                        <a:pt x="80" y="70"/>
                      </a:cubicBezTo>
                      <a:cubicBezTo>
                        <a:pt x="80" y="70"/>
                        <a:pt x="80" y="70"/>
                        <a:pt x="80" y="70"/>
                      </a:cubicBezTo>
                      <a:cubicBezTo>
                        <a:pt x="80" y="70"/>
                        <a:pt x="80" y="70"/>
                        <a:pt x="79" y="70"/>
                      </a:cubicBezTo>
                      <a:cubicBezTo>
                        <a:pt x="79" y="69"/>
                        <a:pt x="79" y="69"/>
                        <a:pt x="79" y="69"/>
                      </a:cubicBezTo>
                      <a:cubicBezTo>
                        <a:pt x="79" y="69"/>
                        <a:pt x="79" y="69"/>
                        <a:pt x="79" y="69"/>
                      </a:cubicBezTo>
                      <a:cubicBezTo>
                        <a:pt x="79" y="68"/>
                        <a:pt x="78" y="68"/>
                        <a:pt x="78" y="68"/>
                      </a:cubicBezTo>
                      <a:cubicBezTo>
                        <a:pt x="78" y="68"/>
                        <a:pt x="77" y="68"/>
                        <a:pt x="77" y="68"/>
                      </a:cubicBezTo>
                      <a:cubicBezTo>
                        <a:pt x="77" y="68"/>
                        <a:pt x="77" y="68"/>
                        <a:pt x="77" y="67"/>
                      </a:cubicBezTo>
                      <a:cubicBezTo>
                        <a:pt x="77" y="67"/>
                        <a:pt x="76" y="67"/>
                        <a:pt x="76" y="67"/>
                      </a:cubicBezTo>
                      <a:cubicBezTo>
                        <a:pt x="76" y="67"/>
                        <a:pt x="75" y="67"/>
                        <a:pt x="75" y="67"/>
                      </a:cubicBezTo>
                      <a:cubicBezTo>
                        <a:pt x="74" y="67"/>
                        <a:pt x="74" y="66"/>
                        <a:pt x="73" y="66"/>
                      </a:cubicBezTo>
                      <a:cubicBezTo>
                        <a:pt x="73" y="66"/>
                        <a:pt x="73" y="66"/>
                        <a:pt x="73" y="65"/>
                      </a:cubicBezTo>
                      <a:cubicBezTo>
                        <a:pt x="72" y="65"/>
                        <a:pt x="72" y="65"/>
                        <a:pt x="72" y="65"/>
                      </a:cubicBezTo>
                      <a:cubicBezTo>
                        <a:pt x="72" y="65"/>
                        <a:pt x="71" y="65"/>
                        <a:pt x="71" y="65"/>
                      </a:cubicBezTo>
                      <a:cubicBezTo>
                        <a:pt x="71" y="65"/>
                        <a:pt x="71" y="65"/>
                        <a:pt x="71" y="64"/>
                      </a:cubicBezTo>
                      <a:cubicBezTo>
                        <a:pt x="71" y="64"/>
                        <a:pt x="70" y="64"/>
                        <a:pt x="70" y="64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69" y="63"/>
                        <a:pt x="69" y="63"/>
                        <a:pt x="69" y="63"/>
                      </a:cubicBezTo>
                      <a:cubicBezTo>
                        <a:pt x="69" y="63"/>
                        <a:pt x="69" y="63"/>
                        <a:pt x="69" y="63"/>
                      </a:cubicBezTo>
                      <a:cubicBezTo>
                        <a:pt x="69" y="62"/>
                        <a:pt x="69" y="62"/>
                        <a:pt x="70" y="62"/>
                      </a:cubicBezTo>
                      <a:cubicBezTo>
                        <a:pt x="70" y="62"/>
                        <a:pt x="70" y="61"/>
                        <a:pt x="70" y="61"/>
                      </a:cubicBezTo>
                      <a:cubicBezTo>
                        <a:pt x="70" y="61"/>
                        <a:pt x="70" y="61"/>
                        <a:pt x="70" y="61"/>
                      </a:cubicBezTo>
                      <a:cubicBezTo>
                        <a:pt x="70" y="61"/>
                        <a:pt x="70" y="61"/>
                        <a:pt x="71" y="61"/>
                      </a:cubicBezTo>
                      <a:cubicBezTo>
                        <a:pt x="71" y="61"/>
                        <a:pt x="71" y="61"/>
                        <a:pt x="71" y="61"/>
                      </a:cubicBezTo>
                      <a:cubicBezTo>
                        <a:pt x="71" y="61"/>
                        <a:pt x="71" y="61"/>
                        <a:pt x="71" y="60"/>
                      </a:cubicBezTo>
                      <a:cubicBezTo>
                        <a:pt x="71" y="60"/>
                        <a:pt x="71" y="60"/>
                        <a:pt x="71" y="60"/>
                      </a:cubicBezTo>
                      <a:cubicBezTo>
                        <a:pt x="71" y="60"/>
                        <a:pt x="71" y="60"/>
                        <a:pt x="71" y="60"/>
                      </a:cubicBezTo>
                      <a:cubicBezTo>
                        <a:pt x="71" y="60"/>
                        <a:pt x="72" y="60"/>
                        <a:pt x="72" y="60"/>
                      </a:cubicBezTo>
                      <a:cubicBezTo>
                        <a:pt x="72" y="60"/>
                        <a:pt x="72" y="60"/>
                        <a:pt x="72" y="59"/>
                      </a:cubicBezTo>
                      <a:cubicBezTo>
                        <a:pt x="72" y="59"/>
                        <a:pt x="72" y="59"/>
                        <a:pt x="72" y="59"/>
                      </a:cubicBezTo>
                      <a:cubicBezTo>
                        <a:pt x="72" y="59"/>
                        <a:pt x="72" y="59"/>
                        <a:pt x="71" y="59"/>
                      </a:cubicBezTo>
                      <a:cubicBezTo>
                        <a:pt x="71" y="59"/>
                        <a:pt x="71" y="59"/>
                        <a:pt x="71" y="58"/>
                      </a:cubicBezTo>
                      <a:cubicBezTo>
                        <a:pt x="71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69" y="58"/>
                      </a:cubicBezTo>
                      <a:cubicBezTo>
                        <a:pt x="69" y="58"/>
                        <a:pt x="69" y="58"/>
                        <a:pt x="69" y="58"/>
                      </a:cubicBezTo>
                      <a:cubicBezTo>
                        <a:pt x="68" y="58"/>
                        <a:pt x="68" y="58"/>
                        <a:pt x="68" y="58"/>
                      </a:cubicBezTo>
                      <a:cubicBezTo>
                        <a:pt x="68" y="58"/>
                        <a:pt x="67" y="58"/>
                        <a:pt x="67" y="58"/>
                      </a:cubicBezTo>
                      <a:cubicBezTo>
                        <a:pt x="67" y="58"/>
                        <a:pt x="67" y="58"/>
                        <a:pt x="67" y="58"/>
                      </a:cubicBezTo>
                      <a:cubicBezTo>
                        <a:pt x="67" y="58"/>
                        <a:pt x="67" y="58"/>
                        <a:pt x="66" y="58"/>
                      </a:cubicBezTo>
                      <a:cubicBezTo>
                        <a:pt x="66" y="58"/>
                        <a:pt x="66" y="59"/>
                        <a:pt x="66" y="59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4" y="59"/>
                        <a:pt x="64" y="59"/>
                        <a:pt x="63" y="58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8"/>
                        <a:pt x="63" y="58"/>
                        <a:pt x="63" y="58"/>
                      </a:cubicBezTo>
                      <a:cubicBezTo>
                        <a:pt x="63" y="58"/>
                        <a:pt x="62" y="57"/>
                        <a:pt x="62" y="57"/>
                      </a:cubicBezTo>
                      <a:cubicBezTo>
                        <a:pt x="62" y="57"/>
                        <a:pt x="62" y="57"/>
                        <a:pt x="62" y="57"/>
                      </a:cubicBezTo>
                      <a:cubicBezTo>
                        <a:pt x="62" y="57"/>
                        <a:pt x="61" y="57"/>
                        <a:pt x="61" y="57"/>
                      </a:cubicBezTo>
                      <a:cubicBezTo>
                        <a:pt x="61" y="57"/>
                        <a:pt x="61" y="57"/>
                        <a:pt x="61" y="57"/>
                      </a:cubicBezTo>
                      <a:cubicBezTo>
                        <a:pt x="61" y="57"/>
                        <a:pt x="61" y="56"/>
                        <a:pt x="60" y="57"/>
                      </a:cubicBezTo>
                      <a:cubicBezTo>
                        <a:pt x="60" y="56"/>
                        <a:pt x="60" y="56"/>
                        <a:pt x="60" y="56"/>
                      </a:cubicBezTo>
                      <a:cubicBezTo>
                        <a:pt x="60" y="56"/>
                        <a:pt x="60" y="55"/>
                        <a:pt x="60" y="55"/>
                      </a:cubicBezTo>
                      <a:cubicBezTo>
                        <a:pt x="60" y="55"/>
                        <a:pt x="60" y="55"/>
                        <a:pt x="60" y="55"/>
                      </a:cubicBezTo>
                      <a:cubicBezTo>
                        <a:pt x="60" y="55"/>
                        <a:pt x="60" y="55"/>
                        <a:pt x="59" y="55"/>
                      </a:cubicBezTo>
                      <a:cubicBezTo>
                        <a:pt x="59" y="55"/>
                        <a:pt x="59" y="55"/>
                        <a:pt x="59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58" y="54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7" y="53"/>
                      </a:cubicBezTo>
                      <a:cubicBezTo>
                        <a:pt x="57" y="53"/>
                        <a:pt x="57" y="52"/>
                        <a:pt x="57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7" y="52"/>
                        <a:pt x="57" y="52"/>
                        <a:pt x="57" y="52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2"/>
                        <a:pt x="56" y="52"/>
                        <a:pt x="56" y="52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56" y="51"/>
                        <a:pt x="56" y="51"/>
                        <a:pt x="55" y="51"/>
                      </a:cubicBezTo>
                      <a:cubicBezTo>
                        <a:pt x="55" y="51"/>
                        <a:pt x="55" y="50"/>
                        <a:pt x="55" y="50"/>
                      </a:cubicBezTo>
                      <a:cubicBezTo>
                        <a:pt x="55" y="50"/>
                        <a:pt x="55" y="49"/>
                        <a:pt x="55" y="49"/>
                      </a:cubicBezTo>
                      <a:cubicBezTo>
                        <a:pt x="55" y="48"/>
                        <a:pt x="55" y="48"/>
                        <a:pt x="54" y="47"/>
                      </a:cubicBezTo>
                      <a:cubicBezTo>
                        <a:pt x="54" y="47"/>
                        <a:pt x="54" y="47"/>
                        <a:pt x="54" y="46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3" y="44"/>
                        <a:pt x="53" y="44"/>
                        <a:pt x="53" y="43"/>
                      </a:cubicBezTo>
                      <a:cubicBezTo>
                        <a:pt x="53" y="43"/>
                        <a:pt x="53" y="43"/>
                        <a:pt x="53" y="42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3" y="42"/>
                        <a:pt x="53" y="42"/>
                        <a:pt x="52" y="41"/>
                      </a:cubicBezTo>
                      <a:cubicBezTo>
                        <a:pt x="52" y="41"/>
                        <a:pt x="52" y="41"/>
                        <a:pt x="52" y="41"/>
                      </a:cubicBezTo>
                      <a:cubicBezTo>
                        <a:pt x="52" y="41"/>
                        <a:pt x="52" y="41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1" y="39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0" y="38"/>
                        <a:pt x="50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48" y="37"/>
                        <a:pt x="48" y="37"/>
                        <a:pt x="48" y="36"/>
                      </a:cubicBezTo>
                      <a:cubicBezTo>
                        <a:pt x="48" y="36"/>
                        <a:pt x="47" y="36"/>
                        <a:pt x="47" y="36"/>
                      </a:cubicBezTo>
                      <a:cubicBezTo>
                        <a:pt x="47" y="36"/>
                        <a:pt x="47" y="35"/>
                        <a:pt x="47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6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4" y="34"/>
                        <a:pt x="44" y="33"/>
                      </a:cubicBezTo>
                      <a:cubicBezTo>
                        <a:pt x="44" y="33"/>
                        <a:pt x="44" y="33"/>
                        <a:pt x="44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29"/>
                        <a:pt x="43" y="29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3" y="28"/>
                        <a:pt x="43" y="28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43" y="27"/>
                        <a:pt x="43" y="26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4" y="26"/>
                        <a:pt x="44" y="25"/>
                        <a:pt x="44" y="25"/>
                      </a:cubicBezTo>
                      <a:cubicBezTo>
                        <a:pt x="44" y="25"/>
                        <a:pt x="44" y="25"/>
                        <a:pt x="44" y="24"/>
                      </a:cubicBezTo>
                      <a:cubicBezTo>
                        <a:pt x="45" y="24"/>
                        <a:pt x="45" y="25"/>
                        <a:pt x="45" y="24"/>
                      </a:cubicBezTo>
                      <a:cubicBezTo>
                        <a:pt x="45" y="24"/>
                        <a:pt x="46" y="24"/>
                        <a:pt x="46" y="24"/>
                      </a:cubicBezTo>
                      <a:cubicBezTo>
                        <a:pt x="46" y="24"/>
                        <a:pt x="46" y="24"/>
                        <a:pt x="46" y="24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47" y="24"/>
                        <a:pt x="46" y="24"/>
                        <a:pt x="46" y="23"/>
                      </a:cubicBezTo>
                      <a:cubicBezTo>
                        <a:pt x="46" y="23"/>
                        <a:pt x="46" y="23"/>
                        <a:pt x="45" y="23"/>
                      </a:cubicBezTo>
                      <a:cubicBezTo>
                        <a:pt x="45" y="23"/>
                        <a:pt x="45" y="23"/>
                        <a:pt x="45" y="22"/>
                      </a:cubicBezTo>
                      <a:cubicBezTo>
                        <a:pt x="45" y="22"/>
                        <a:pt x="45" y="22"/>
                        <a:pt x="46" y="22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46" y="22"/>
                        <a:pt x="46" y="21"/>
                        <a:pt x="46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7" y="21"/>
                        <a:pt x="47" y="21"/>
                        <a:pt x="47" y="20"/>
                      </a:cubicBezTo>
                      <a:cubicBezTo>
                        <a:pt x="47" y="20"/>
                        <a:pt x="46" y="21"/>
                        <a:pt x="46" y="20"/>
                      </a:cubicBezTo>
                      <a:cubicBezTo>
                        <a:pt x="46" y="20"/>
                        <a:pt x="45" y="20"/>
                        <a:pt x="44" y="20"/>
                      </a:cubicBezTo>
                      <a:cubicBezTo>
                        <a:pt x="44" y="20"/>
                        <a:pt x="44" y="20"/>
                        <a:pt x="45" y="20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5" y="18"/>
                        <a:pt x="45" y="18"/>
                        <a:pt x="45" y="19"/>
                      </a:cubicBezTo>
                      <a:cubicBezTo>
                        <a:pt x="46" y="19"/>
                        <a:pt x="45" y="19"/>
                        <a:pt x="46" y="19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6" y="19"/>
                        <a:pt x="47" y="19"/>
                        <a:pt x="47" y="19"/>
                      </a:cubicBezTo>
                      <a:cubicBezTo>
                        <a:pt x="47" y="19"/>
                        <a:pt x="47" y="18"/>
                        <a:pt x="47" y="18"/>
                      </a:cubicBezTo>
                      <a:cubicBezTo>
                        <a:pt x="47" y="18"/>
                        <a:pt x="47" y="18"/>
                        <a:pt x="47" y="18"/>
                      </a:cubicBezTo>
                      <a:cubicBezTo>
                        <a:pt x="47" y="18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1" y="16"/>
                        <a:pt x="51" y="16"/>
                        <a:pt x="51" y="15"/>
                      </a:cubicBezTo>
                      <a:cubicBezTo>
                        <a:pt x="51" y="15"/>
                        <a:pt x="51" y="15"/>
                        <a:pt x="51" y="15"/>
                      </a:cubicBezTo>
                      <a:cubicBezTo>
                        <a:pt x="51" y="15"/>
                        <a:pt x="51" y="15"/>
                        <a:pt x="51" y="15"/>
                      </a:cubicBezTo>
                      <a:cubicBezTo>
                        <a:pt x="51" y="15"/>
                        <a:pt x="51" y="15"/>
                        <a:pt x="52" y="15"/>
                      </a:cubicBez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2" y="15"/>
                        <a:pt x="52" y="15"/>
                        <a:pt x="53" y="15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53" y="15"/>
                        <a:pt x="53" y="16"/>
                        <a:pt x="54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5" y="17"/>
                        <a:pt x="55" y="17"/>
                      </a:cubicBezTo>
                      <a:cubicBezTo>
                        <a:pt x="55" y="17"/>
                        <a:pt x="55" y="17"/>
                        <a:pt x="55" y="16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16"/>
                        <a:pt x="56" y="16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5"/>
                        <a:pt x="55" y="14"/>
                        <a:pt x="55" y="14"/>
                      </a:cubicBez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55" y="14"/>
                        <a:pt x="55" y="14"/>
                        <a:pt x="54" y="14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14"/>
                        <a:pt x="54" y="14"/>
                        <a:pt x="53" y="13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3" y="13"/>
                        <a:pt x="53" y="13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cubicBezTo>
                        <a:pt x="53" y="12"/>
                        <a:pt x="52" y="12"/>
                        <a:pt x="53" y="12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3" y="11"/>
                        <a:pt x="54" y="11"/>
                      </a:cubicBezTo>
                      <a:cubicBezTo>
                        <a:pt x="54" y="10"/>
                        <a:pt x="54" y="10"/>
                        <a:pt x="54" y="10"/>
                      </a:cubicBezTo>
                      <a:cubicBezTo>
                        <a:pt x="54" y="10"/>
                        <a:pt x="53" y="10"/>
                        <a:pt x="53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2" y="9"/>
                        <a:pt x="52" y="9"/>
                        <a:pt x="52" y="8"/>
                      </a:cubicBezTo>
                      <a:cubicBezTo>
                        <a:pt x="52" y="8"/>
                        <a:pt x="52" y="8"/>
                        <a:pt x="53" y="8"/>
                      </a:cubicBezTo>
                      <a:cubicBezTo>
                        <a:pt x="53" y="8"/>
                        <a:pt x="53" y="8"/>
                        <a:pt x="53" y="7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55" y="6"/>
                        <a:pt x="55" y="6"/>
                        <a:pt x="55" y="6"/>
                      </a:cubicBezTo>
                      <a:cubicBezTo>
                        <a:pt x="55" y="6"/>
                        <a:pt x="55" y="6"/>
                        <a:pt x="54" y="6"/>
                      </a:cubicBezTo>
                      <a:cubicBezTo>
                        <a:pt x="54" y="6"/>
                        <a:pt x="54" y="6"/>
                        <a:pt x="53" y="6"/>
                      </a:cubicBezTo>
                      <a:cubicBezTo>
                        <a:pt x="53" y="6"/>
                        <a:pt x="52" y="6"/>
                        <a:pt x="52" y="6"/>
                      </a:cubicBezTo>
                      <a:cubicBezTo>
                        <a:pt x="51" y="6"/>
                        <a:pt x="51" y="6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8" y="5"/>
                        <a:pt x="48" y="5"/>
                      </a:cubicBezTo>
                      <a:cubicBezTo>
                        <a:pt x="48" y="5"/>
                        <a:pt x="47" y="5"/>
                        <a:pt x="47" y="5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6" y="5"/>
                        <a:pt x="45" y="4"/>
                        <a:pt x="45" y="4"/>
                      </a:cubicBezTo>
                      <a:cubicBezTo>
                        <a:pt x="45" y="4"/>
                        <a:pt x="44" y="3"/>
                        <a:pt x="44" y="3"/>
                      </a:cubicBezTo>
                      <a:cubicBezTo>
                        <a:pt x="44" y="3"/>
                        <a:pt x="44" y="3"/>
                        <a:pt x="44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4" y="1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3" y="0"/>
                        <a:pt x="42" y="0"/>
                        <a:pt x="42" y="0"/>
                      </a:cubicBezTo>
                      <a:cubicBezTo>
                        <a:pt x="42" y="0"/>
                        <a:pt x="41" y="1"/>
                        <a:pt x="41" y="1"/>
                      </a:cubicBezTo>
                      <a:cubicBezTo>
                        <a:pt x="41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8" y="1"/>
                        <a:pt x="37" y="1"/>
                        <a:pt x="36" y="1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6" y="1"/>
                        <a:pt x="36" y="1"/>
                        <a:pt x="35" y="1"/>
                      </a:cubicBezTo>
                      <a:cubicBezTo>
                        <a:pt x="35" y="1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4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4"/>
                        <a:pt x="30" y="4"/>
                      </a:cubicBezTo>
                      <a:cubicBezTo>
                        <a:pt x="30" y="4"/>
                        <a:pt x="29" y="4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6"/>
                        <a:pt x="30" y="5"/>
                        <a:pt x="30" y="6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8"/>
                        <a:pt x="27" y="8"/>
                      </a:cubicBezTo>
                      <a:cubicBezTo>
                        <a:pt x="27" y="8"/>
                        <a:pt x="27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8" y="9"/>
                      </a:cubicBezTo>
                      <a:cubicBezTo>
                        <a:pt x="28" y="9"/>
                        <a:pt x="28" y="10"/>
                        <a:pt x="28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9"/>
                        <a:pt x="27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2" y="9"/>
                        <a:pt x="22" y="9"/>
                      </a:cubicBezTo>
                      <a:cubicBezTo>
                        <a:pt x="22" y="9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2" y="7"/>
                        <a:pt x="22" y="7"/>
                      </a:cubicBezTo>
                      <a:cubicBezTo>
                        <a:pt x="22" y="7"/>
                        <a:pt x="21" y="7"/>
                        <a:pt x="21" y="7"/>
                      </a:cubicBezTo>
                      <a:cubicBezTo>
                        <a:pt x="21" y="7"/>
                        <a:pt x="21" y="8"/>
                        <a:pt x="21" y="8"/>
                      </a:cubicBezTo>
                      <a:cubicBezTo>
                        <a:pt x="21" y="8"/>
                        <a:pt x="20" y="8"/>
                        <a:pt x="20" y="8"/>
                      </a:cubicBezTo>
                      <a:cubicBezTo>
                        <a:pt x="20" y="8"/>
                        <a:pt x="20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10"/>
                        <a:pt x="21" y="10"/>
                      </a:cubicBezTo>
                      <a:cubicBezTo>
                        <a:pt x="21" y="10"/>
                        <a:pt x="21" y="10"/>
                        <a:pt x="20" y="10"/>
                      </a:cubicBezTo>
                      <a:cubicBezTo>
                        <a:pt x="20" y="10"/>
                        <a:pt x="20" y="10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1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8" y="13"/>
                        <a:pt x="18" y="14"/>
                        <a:pt x="18" y="14"/>
                      </a:cubicBezTo>
                      <a:cubicBezTo>
                        <a:pt x="18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8"/>
                        <a:pt x="13" y="8"/>
                      </a:cubicBezTo>
                      <a:cubicBezTo>
                        <a:pt x="13" y="8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1" y="10"/>
                        <a:pt x="11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3"/>
                      </a:cubicBezTo>
                      <a:cubicBezTo>
                        <a:pt x="11" y="13"/>
                        <a:pt x="11" y="13"/>
                        <a:pt x="10" y="13"/>
                      </a:cubicBezTo>
                      <a:cubicBezTo>
                        <a:pt x="10" y="13"/>
                        <a:pt x="10" y="14"/>
                        <a:pt x="10" y="14"/>
                      </a:cubicBezTo>
                      <a:cubicBezTo>
                        <a:pt x="9" y="14"/>
                        <a:pt x="9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3" y="17"/>
                        <a:pt x="3" y="18"/>
                      </a:cubicBezTo>
                      <a:cubicBezTo>
                        <a:pt x="3" y="18"/>
                        <a:pt x="3" y="18"/>
                        <a:pt x="3" y="19"/>
                      </a:cubicBezTo>
                      <a:cubicBezTo>
                        <a:pt x="3" y="19"/>
                        <a:pt x="3" y="19"/>
                        <a:pt x="3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1"/>
                        <a:pt x="4" y="21"/>
                      </a:cubicBezTo>
                      <a:cubicBezTo>
                        <a:pt x="4" y="21"/>
                        <a:pt x="4" y="22"/>
                        <a:pt x="4" y="22"/>
                      </a:cubicBezTo>
                      <a:cubicBezTo>
                        <a:pt x="4" y="22"/>
                        <a:pt x="3" y="22"/>
                        <a:pt x="3" y="22"/>
                      </a:cubicBezTo>
                      <a:cubicBezTo>
                        <a:pt x="3" y="22"/>
                        <a:pt x="3" y="23"/>
                        <a:pt x="3" y="23"/>
                      </a:cubicBezTo>
                      <a:cubicBezTo>
                        <a:pt x="2" y="23"/>
                        <a:pt x="2" y="23"/>
                        <a:pt x="2" y="24"/>
                      </a:cubicBezTo>
                      <a:cubicBezTo>
                        <a:pt x="1" y="24"/>
                        <a:pt x="2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1" y="26"/>
                        <a:pt x="2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6"/>
                        <a:pt x="3" y="26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3" y="29"/>
                      </a:cubicBezTo>
                      <a:cubicBezTo>
                        <a:pt x="2" y="29"/>
                        <a:pt x="1" y="29"/>
                        <a:pt x="2" y="30"/>
                      </a:cubicBezTo>
                      <a:cubicBezTo>
                        <a:pt x="2" y="30"/>
                        <a:pt x="3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2"/>
                        <a:pt x="3" y="33"/>
                        <a:pt x="3" y="33"/>
                      </a:cubicBezTo>
                      <a:cubicBezTo>
                        <a:pt x="3" y="33"/>
                        <a:pt x="4" y="33"/>
                        <a:pt x="5" y="33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6" y="34"/>
                        <a:pt x="7" y="34"/>
                        <a:pt x="7" y="34"/>
                      </a:cubicBezTo>
                      <a:cubicBezTo>
                        <a:pt x="7" y="34"/>
                        <a:pt x="8" y="33"/>
                        <a:pt x="8" y="33"/>
                      </a:cubicBezTo>
                      <a:cubicBezTo>
                        <a:pt x="9" y="34"/>
                        <a:pt x="9" y="35"/>
                        <a:pt x="9" y="35"/>
                      </a:cubicBezTo>
                      <a:cubicBezTo>
                        <a:pt x="8" y="35"/>
                        <a:pt x="8" y="36"/>
                        <a:pt x="8" y="36"/>
                      </a:cubicBezTo>
                      <a:cubicBezTo>
                        <a:pt x="8" y="36"/>
                        <a:pt x="7" y="37"/>
                        <a:pt x="7" y="37"/>
                      </a:cubicBezTo>
                      <a:cubicBezTo>
                        <a:pt x="7" y="37"/>
                        <a:pt x="7" y="37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7" y="38"/>
                        <a:pt x="7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9" y="38"/>
                        <a:pt x="8" y="38"/>
                        <a:pt x="9" y="38"/>
                      </a:cubicBezTo>
                      <a:cubicBezTo>
                        <a:pt x="9" y="38"/>
                        <a:pt x="10" y="38"/>
                        <a:pt x="10" y="38"/>
                      </a:cubicBezTo>
                      <a:cubicBezTo>
                        <a:pt x="10" y="38"/>
                        <a:pt x="10" y="37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2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3" y="34"/>
                        <a:pt x="13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4" y="34"/>
                        <a:pt x="14" y="34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7" y="31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7" y="30"/>
                        <a:pt x="18" y="30"/>
                        <a:pt x="18" y="31"/>
                      </a:cubicBezTo>
                      <a:cubicBezTo>
                        <a:pt x="19" y="31"/>
                        <a:pt x="20" y="31"/>
                        <a:pt x="20" y="32"/>
                      </a:cubicBezTo>
                      <a:cubicBezTo>
                        <a:pt x="20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2" y="32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3"/>
                        <a:pt x="22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4" y="33"/>
                        <a:pt x="24" y="33"/>
                      </a:cubicBezTo>
                      <a:cubicBezTo>
                        <a:pt x="24" y="33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5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6" y="35"/>
                        <a:pt x="27" y="35"/>
                        <a:pt x="27" y="35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7" y="35"/>
                        <a:pt x="27" y="36"/>
                        <a:pt x="27" y="36"/>
                      </a:cubicBezTo>
                      <a:cubicBezTo>
                        <a:pt x="27" y="36"/>
                        <a:pt x="27" y="36"/>
                        <a:pt x="27" y="37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28" y="40"/>
                        <a:pt x="28" y="41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8" y="41"/>
                        <a:pt x="28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29" y="43"/>
                        <a:pt x="29" y="43"/>
                        <a:pt x="2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44"/>
                        <a:pt x="29" y="45"/>
                        <a:pt x="29" y="45"/>
                      </a:cubicBezTo>
                      <a:cubicBezTo>
                        <a:pt x="29" y="45"/>
                        <a:pt x="29" y="46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29" y="46"/>
                        <a:pt x="30" y="46"/>
                        <a:pt x="30" y="47"/>
                      </a:cubicBezTo>
                      <a:cubicBezTo>
                        <a:pt x="30" y="47"/>
                        <a:pt x="30" y="46"/>
                        <a:pt x="30" y="47"/>
                      </a:cubicBezTo>
                      <a:cubicBezTo>
                        <a:pt x="31" y="47"/>
                        <a:pt x="30" y="47"/>
                        <a:pt x="31" y="47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1" y="47"/>
                        <a:pt x="31" y="48"/>
                        <a:pt x="31" y="48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1" y="48"/>
                        <a:pt x="32" y="48"/>
                        <a:pt x="32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49"/>
                        <a:pt x="32" y="49"/>
                        <a:pt x="32" y="50"/>
                      </a:cubicBezTo>
                      <a:cubicBezTo>
                        <a:pt x="32" y="50"/>
                        <a:pt x="32" y="50"/>
                        <a:pt x="33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33" y="51"/>
                        <a:pt x="33" y="51"/>
                        <a:pt x="34" y="51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1"/>
                        <a:pt x="34" y="51"/>
                        <a:pt x="34" y="52"/>
                      </a:cubicBezTo>
                      <a:cubicBezTo>
                        <a:pt x="34" y="52"/>
                        <a:pt x="34" y="52"/>
                        <a:pt x="34" y="52"/>
                      </a:cubicBezTo>
                      <a:cubicBezTo>
                        <a:pt x="34" y="52"/>
                        <a:pt x="34" y="52"/>
                        <a:pt x="35" y="52"/>
                      </a:cubicBezTo>
                      <a:cubicBezTo>
                        <a:pt x="35" y="52"/>
                        <a:pt x="35" y="53"/>
                        <a:pt x="35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36" y="53"/>
                        <a:pt x="36" y="53"/>
                        <a:pt x="37" y="54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7" y="54"/>
                        <a:pt x="37" y="55"/>
                        <a:pt x="37" y="55"/>
                      </a:cubicBezTo>
                      <a:cubicBezTo>
                        <a:pt x="37" y="55"/>
                        <a:pt x="37" y="55"/>
                        <a:pt x="37" y="56"/>
                      </a:cubicBezTo>
                      <a:cubicBezTo>
                        <a:pt x="38" y="56"/>
                        <a:pt x="38" y="56"/>
                        <a:pt x="38" y="57"/>
                      </a:cubicBezTo>
                      <a:cubicBezTo>
                        <a:pt x="38" y="57"/>
                        <a:pt x="38" y="57"/>
                        <a:pt x="39" y="57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7"/>
                        <a:pt x="39" y="58"/>
                        <a:pt x="40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8"/>
                        <a:pt x="40" y="58"/>
                        <a:pt x="40" y="59"/>
                      </a:cubicBezTo>
                      <a:cubicBezTo>
                        <a:pt x="41" y="59"/>
                        <a:pt x="41" y="59"/>
                        <a:pt x="41" y="59"/>
                      </a:cubicBezTo>
                      <a:cubicBezTo>
                        <a:pt x="41" y="59"/>
                        <a:pt x="41" y="60"/>
                        <a:pt x="41" y="60"/>
                      </a:cubicBezTo>
                      <a:cubicBezTo>
                        <a:pt x="41" y="60"/>
                        <a:pt x="41" y="60"/>
                        <a:pt x="41" y="60"/>
                      </a:cubicBezTo>
                      <a:cubicBezTo>
                        <a:pt x="41" y="60"/>
                        <a:pt x="41" y="60"/>
                        <a:pt x="42" y="60"/>
                      </a:cubicBezTo>
                      <a:cubicBezTo>
                        <a:pt x="42" y="60"/>
                        <a:pt x="42" y="61"/>
                        <a:pt x="42" y="61"/>
                      </a:cubicBezTo>
                      <a:cubicBezTo>
                        <a:pt x="42" y="61"/>
                        <a:pt x="42" y="61"/>
                        <a:pt x="42" y="61"/>
                      </a:cubicBezTo>
                      <a:cubicBezTo>
                        <a:pt x="42" y="61"/>
                        <a:pt x="42" y="61"/>
                        <a:pt x="42" y="61"/>
                      </a:cubicBezTo>
                      <a:cubicBezTo>
                        <a:pt x="42" y="61"/>
                        <a:pt x="43" y="61"/>
                        <a:pt x="43" y="62"/>
                      </a:cubicBez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43" y="63"/>
                        <a:pt x="43" y="63"/>
                        <a:pt x="43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4" y="63"/>
                        <a:pt x="45" y="64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6" y="64"/>
                        <a:pt x="45" y="64"/>
                        <a:pt x="46" y="64"/>
                      </a:cubicBezTo>
                      <a:cubicBezTo>
                        <a:pt x="46" y="64"/>
                        <a:pt x="46" y="65"/>
                        <a:pt x="46" y="65"/>
                      </a:cubicBezTo>
                      <a:cubicBezTo>
                        <a:pt x="46" y="65"/>
                        <a:pt x="46" y="65"/>
                        <a:pt x="46" y="65"/>
                      </a:cubicBezTo>
                      <a:cubicBezTo>
                        <a:pt x="47" y="65"/>
                        <a:pt x="46" y="66"/>
                        <a:pt x="47" y="66"/>
                      </a:cubicBezTo>
                      <a:cubicBezTo>
                        <a:pt x="47" y="66"/>
                        <a:pt x="48" y="66"/>
                        <a:pt x="48" y="65"/>
                      </a:cubicBezTo>
                      <a:cubicBezTo>
                        <a:pt x="49" y="65"/>
                        <a:pt x="49" y="65"/>
                        <a:pt x="49" y="65"/>
                      </a:cubicBezTo>
                      <a:cubicBezTo>
                        <a:pt x="49" y="65"/>
                        <a:pt x="49" y="65"/>
                        <a:pt x="49" y="65"/>
                      </a:cubicBezTo>
                      <a:cubicBezTo>
                        <a:pt x="50" y="65"/>
                        <a:pt x="50" y="66"/>
                        <a:pt x="50" y="66"/>
                      </a:cubicBezTo>
                      <a:cubicBezTo>
                        <a:pt x="51" y="66"/>
                        <a:pt x="51" y="66"/>
                        <a:pt x="51" y="66"/>
                      </a:cubicBezTo>
                      <a:cubicBezTo>
                        <a:pt x="51" y="66"/>
                        <a:pt x="51" y="66"/>
                        <a:pt x="51" y="66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53" y="67"/>
                        <a:pt x="53" y="67"/>
                        <a:pt x="53" y="67"/>
                      </a:cubicBezTo>
                      <a:cubicBezTo>
                        <a:pt x="53" y="67"/>
                        <a:pt x="53" y="67"/>
                        <a:pt x="53" y="68"/>
                      </a:cubicBez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3" y="68"/>
                        <a:pt x="53" y="69"/>
                        <a:pt x="53" y="69"/>
                      </a:cubicBezTo>
                      <a:cubicBezTo>
                        <a:pt x="53" y="69"/>
                        <a:pt x="53" y="69"/>
                        <a:pt x="53" y="69"/>
                      </a:cubicBezTo>
                      <a:cubicBezTo>
                        <a:pt x="53" y="69"/>
                        <a:pt x="53" y="69"/>
                        <a:pt x="53" y="69"/>
                      </a:cubicBezTo>
                      <a:cubicBezTo>
                        <a:pt x="53" y="69"/>
                        <a:pt x="54" y="69"/>
                        <a:pt x="54" y="70"/>
                      </a:cubicBezTo>
                      <a:cubicBezTo>
                        <a:pt x="54" y="70"/>
                        <a:pt x="54" y="70"/>
                        <a:pt x="54" y="70"/>
                      </a:cubicBezTo>
                      <a:cubicBezTo>
                        <a:pt x="54" y="70"/>
                        <a:pt x="54" y="70"/>
                        <a:pt x="54" y="71"/>
                      </a:cubicBezTo>
                      <a:cubicBezTo>
                        <a:pt x="55" y="71"/>
                        <a:pt x="55" y="71"/>
                        <a:pt x="55" y="71"/>
                      </a:cubicBezTo>
                      <a:cubicBezTo>
                        <a:pt x="55" y="71"/>
                        <a:pt x="55" y="71"/>
                        <a:pt x="55" y="70"/>
                      </a:cubicBezTo>
                      <a:cubicBezTo>
                        <a:pt x="55" y="70"/>
                        <a:pt x="56" y="70"/>
                        <a:pt x="56" y="70"/>
                      </a:cubicBezTo>
                      <a:cubicBezTo>
                        <a:pt x="56" y="71"/>
                        <a:pt x="56" y="70"/>
                        <a:pt x="56" y="70"/>
                      </a:cubicBezTo>
                      <a:cubicBezTo>
                        <a:pt x="57" y="70"/>
                        <a:pt x="57" y="71"/>
                        <a:pt x="58" y="71"/>
                      </a:cubicBezTo>
                      <a:cubicBezTo>
                        <a:pt x="58" y="72"/>
                        <a:pt x="58" y="72"/>
                        <a:pt x="57" y="72"/>
                      </a:cubicBezTo>
                      <a:cubicBezTo>
                        <a:pt x="57" y="72"/>
                        <a:pt x="57" y="72"/>
                        <a:pt x="57" y="72"/>
                      </a:cubicBezTo>
                      <a:cubicBezTo>
                        <a:pt x="57" y="72"/>
                        <a:pt x="57" y="72"/>
                        <a:pt x="57" y="73"/>
                      </a:cubicBezTo>
                      <a:cubicBezTo>
                        <a:pt x="57" y="73"/>
                        <a:pt x="56" y="73"/>
                        <a:pt x="56" y="73"/>
                      </a:cubicBezTo>
                      <a:cubicBezTo>
                        <a:pt x="56" y="73"/>
                        <a:pt x="57" y="73"/>
                        <a:pt x="57" y="73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7" y="73"/>
                        <a:pt x="57" y="73"/>
                        <a:pt x="57" y="73"/>
                      </a:cubicBezTo>
                      <a:cubicBezTo>
                        <a:pt x="57" y="73"/>
                        <a:pt x="57" y="73"/>
                        <a:pt x="57" y="74"/>
                      </a:cubicBezTo>
                      <a:cubicBezTo>
                        <a:pt x="57" y="74"/>
                        <a:pt x="58" y="74"/>
                        <a:pt x="58" y="74"/>
                      </a:cubicBezTo>
                      <a:cubicBezTo>
                        <a:pt x="58" y="74"/>
                        <a:pt x="58" y="73"/>
                        <a:pt x="58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60" y="73"/>
                        <a:pt x="60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1" y="74"/>
                        <a:pt x="61" y="74"/>
                      </a:cubicBezTo>
                      <a:cubicBezTo>
                        <a:pt x="61" y="74"/>
                        <a:pt x="61" y="74"/>
                        <a:pt x="61" y="74"/>
                      </a:cubicBezTo>
                      <a:cubicBezTo>
                        <a:pt x="61" y="74"/>
                        <a:pt x="61" y="75"/>
                        <a:pt x="61" y="75"/>
                      </a:cubicBezTo>
                      <a:cubicBezTo>
                        <a:pt x="61" y="75"/>
                        <a:pt x="61" y="75"/>
                        <a:pt x="61" y="75"/>
                      </a:cubicBezTo>
                      <a:cubicBezTo>
                        <a:pt x="61" y="75"/>
                        <a:pt x="61" y="75"/>
                        <a:pt x="62" y="75"/>
                      </a:cubicBezTo>
                      <a:cubicBezTo>
                        <a:pt x="62" y="75"/>
                        <a:pt x="62" y="76"/>
                        <a:pt x="62" y="76"/>
                      </a:cubicBezTo>
                      <a:cubicBezTo>
                        <a:pt x="62" y="76"/>
                        <a:pt x="62" y="76"/>
                        <a:pt x="62" y="76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2" y="78"/>
                        <a:pt x="62" y="78"/>
                        <a:pt x="62" y="78"/>
                      </a:cubicBezTo>
                      <a:cubicBezTo>
                        <a:pt x="63" y="78"/>
                        <a:pt x="63" y="78"/>
                        <a:pt x="63" y="78"/>
                      </a:cubicBezTo>
                      <a:cubicBezTo>
                        <a:pt x="63" y="78"/>
                        <a:pt x="63" y="79"/>
                        <a:pt x="63" y="79"/>
                      </a:cubicBezTo>
                      <a:cubicBezTo>
                        <a:pt x="63" y="79"/>
                        <a:pt x="63" y="79"/>
                        <a:pt x="63" y="79"/>
                      </a:cubicBezTo>
                      <a:cubicBezTo>
                        <a:pt x="64" y="79"/>
                        <a:pt x="64" y="79"/>
                        <a:pt x="64" y="79"/>
                      </a:cubicBezTo>
                      <a:cubicBezTo>
                        <a:pt x="64" y="79"/>
                        <a:pt x="64" y="80"/>
                        <a:pt x="64" y="80"/>
                      </a:cubicBezTo>
                      <a:cubicBezTo>
                        <a:pt x="64" y="80"/>
                        <a:pt x="65" y="80"/>
                        <a:pt x="65" y="80"/>
                      </a:cubicBezTo>
                      <a:cubicBezTo>
                        <a:pt x="65" y="79"/>
                        <a:pt x="65" y="79"/>
                        <a:pt x="65" y="79"/>
                      </a:cubicBezTo>
                      <a:cubicBezTo>
                        <a:pt x="65" y="79"/>
                        <a:pt x="65" y="79"/>
                        <a:pt x="65" y="79"/>
                      </a:cubicBezTo>
                      <a:cubicBezTo>
                        <a:pt x="65" y="79"/>
                        <a:pt x="65" y="79"/>
                        <a:pt x="65" y="79"/>
                      </a:cubicBezTo>
                      <a:cubicBezTo>
                        <a:pt x="65" y="79"/>
                        <a:pt x="65" y="78"/>
                        <a:pt x="66" y="78"/>
                      </a:cubicBezTo>
                      <a:cubicBezTo>
                        <a:pt x="66" y="79"/>
                        <a:pt x="67" y="80"/>
                        <a:pt x="67" y="81"/>
                      </a:cubicBezTo>
                      <a:cubicBezTo>
                        <a:pt x="67" y="81"/>
                        <a:pt x="67" y="81"/>
                        <a:pt x="67" y="81"/>
                      </a:cubicBezTo>
                      <a:cubicBezTo>
                        <a:pt x="67" y="82"/>
                        <a:pt x="68" y="82"/>
                        <a:pt x="68" y="83"/>
                      </a:cubicBezTo>
                      <a:cubicBezTo>
                        <a:pt x="68" y="83"/>
                        <a:pt x="68" y="84"/>
                        <a:pt x="68" y="84"/>
                      </a:cubicBezTo>
                      <a:cubicBezTo>
                        <a:pt x="68" y="84"/>
                        <a:pt x="68" y="84"/>
                        <a:pt x="68" y="85"/>
                      </a:cubicBezTo>
                      <a:cubicBezTo>
                        <a:pt x="68" y="85"/>
                        <a:pt x="68" y="85"/>
                        <a:pt x="69" y="85"/>
                      </a:cubicBezTo>
                      <a:cubicBezTo>
                        <a:pt x="69" y="85"/>
                        <a:pt x="69" y="86"/>
                        <a:pt x="69" y="86"/>
                      </a:cubicBezTo>
                      <a:cubicBezTo>
                        <a:pt x="69" y="86"/>
                        <a:pt x="69" y="86"/>
                        <a:pt x="69" y="86"/>
                      </a:cubicBezTo>
                      <a:cubicBezTo>
                        <a:pt x="69" y="87"/>
                        <a:pt x="69" y="87"/>
                        <a:pt x="69" y="87"/>
                      </a:cubicBezTo>
                      <a:cubicBezTo>
                        <a:pt x="69" y="87"/>
                        <a:pt x="69" y="88"/>
                        <a:pt x="69" y="88"/>
                      </a:cubicBezTo>
                      <a:cubicBezTo>
                        <a:pt x="69" y="88"/>
                        <a:pt x="69" y="88"/>
                        <a:pt x="69" y="88"/>
                      </a:cubicBezTo>
                      <a:cubicBezTo>
                        <a:pt x="69" y="88"/>
                        <a:pt x="69" y="88"/>
                        <a:pt x="69" y="88"/>
                      </a:cubicBezTo>
                      <a:cubicBezTo>
                        <a:pt x="69" y="89"/>
                        <a:pt x="69" y="89"/>
                        <a:pt x="69" y="89"/>
                      </a:cubicBezTo>
                      <a:cubicBezTo>
                        <a:pt x="69" y="89"/>
                        <a:pt x="69" y="89"/>
                        <a:pt x="69" y="90"/>
                      </a:cubicBezTo>
                      <a:cubicBezTo>
                        <a:pt x="69" y="90"/>
                        <a:pt x="69" y="91"/>
                        <a:pt x="69" y="91"/>
                      </a:cubicBezTo>
                      <a:cubicBezTo>
                        <a:pt x="70" y="92"/>
                        <a:pt x="70" y="92"/>
                        <a:pt x="70" y="92"/>
                      </a:cubicBezTo>
                      <a:cubicBezTo>
                        <a:pt x="71" y="93"/>
                        <a:pt x="70" y="93"/>
                        <a:pt x="70" y="93"/>
                      </a:cubicBezTo>
                      <a:cubicBezTo>
                        <a:pt x="70" y="93"/>
                        <a:pt x="70" y="94"/>
                        <a:pt x="7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69" y="94"/>
                        <a:pt x="69" y="94"/>
                        <a:pt x="69" y="94"/>
                      </a:cubicBezTo>
                      <a:cubicBezTo>
                        <a:pt x="68" y="94"/>
                        <a:pt x="68" y="95"/>
                        <a:pt x="68" y="95"/>
                      </a:cubicBezTo>
                      <a:cubicBezTo>
                        <a:pt x="68" y="95"/>
                        <a:pt x="68" y="95"/>
                        <a:pt x="67" y="95"/>
                      </a:cubicBezTo>
                      <a:cubicBezTo>
                        <a:pt x="67" y="95"/>
                        <a:pt x="68" y="96"/>
                        <a:pt x="68" y="97"/>
                      </a:cubicBezTo>
                      <a:cubicBezTo>
                        <a:pt x="68" y="97"/>
                        <a:pt x="68" y="97"/>
                        <a:pt x="68" y="97"/>
                      </a:cubicBezTo>
                      <a:cubicBezTo>
                        <a:pt x="68" y="98"/>
                        <a:pt x="68" y="98"/>
                        <a:pt x="67" y="98"/>
                      </a:cubicBezTo>
                      <a:cubicBezTo>
                        <a:pt x="67" y="99"/>
                        <a:pt x="67" y="99"/>
                        <a:pt x="67" y="99"/>
                      </a:cubicBezTo>
                      <a:cubicBezTo>
                        <a:pt x="67" y="99"/>
                        <a:pt x="67" y="99"/>
                        <a:pt x="67" y="99"/>
                      </a:cubicBezTo>
                      <a:cubicBezTo>
                        <a:pt x="67" y="99"/>
                        <a:pt x="66" y="99"/>
                        <a:pt x="66" y="99"/>
                      </a:cubicBezTo>
                      <a:cubicBezTo>
                        <a:pt x="66" y="99"/>
                        <a:pt x="66" y="99"/>
                        <a:pt x="66" y="99"/>
                      </a:cubicBezTo>
                      <a:cubicBezTo>
                        <a:pt x="66" y="99"/>
                        <a:pt x="66" y="99"/>
                        <a:pt x="66" y="99"/>
                      </a:cubicBezTo>
                      <a:cubicBezTo>
                        <a:pt x="66" y="100"/>
                        <a:pt x="66" y="100"/>
                        <a:pt x="66" y="100"/>
                      </a:cubicBezTo>
                      <a:cubicBezTo>
                        <a:pt x="66" y="100"/>
                        <a:pt x="65" y="100"/>
                        <a:pt x="65" y="100"/>
                      </a:cubicBezTo>
                      <a:cubicBezTo>
                        <a:pt x="65" y="100"/>
                        <a:pt x="65" y="100"/>
                        <a:pt x="65" y="101"/>
                      </a:cubicBezTo>
                      <a:cubicBezTo>
                        <a:pt x="65" y="101"/>
                        <a:pt x="65" y="101"/>
                        <a:pt x="65" y="101"/>
                      </a:cubicBezTo>
                      <a:cubicBezTo>
                        <a:pt x="65" y="101"/>
                        <a:pt x="65" y="101"/>
                        <a:pt x="65" y="102"/>
                      </a:cubicBezTo>
                      <a:cubicBezTo>
                        <a:pt x="65" y="102"/>
                        <a:pt x="65" y="102"/>
                        <a:pt x="65" y="102"/>
                      </a:cubicBezTo>
                      <a:cubicBezTo>
                        <a:pt x="65" y="102"/>
                        <a:pt x="65" y="103"/>
                        <a:pt x="65" y="103"/>
                      </a:cubicBezTo>
                      <a:cubicBezTo>
                        <a:pt x="65" y="103"/>
                        <a:pt x="65" y="103"/>
                        <a:pt x="65" y="103"/>
                      </a:cubicBezTo>
                      <a:cubicBezTo>
                        <a:pt x="65" y="103"/>
                        <a:pt x="66" y="103"/>
                        <a:pt x="66" y="103"/>
                      </a:cubicBezTo>
                      <a:cubicBezTo>
                        <a:pt x="66" y="103"/>
                        <a:pt x="66" y="103"/>
                        <a:pt x="66" y="103"/>
                      </a:cubicBezTo>
                      <a:cubicBezTo>
                        <a:pt x="66" y="103"/>
                        <a:pt x="67" y="103"/>
                        <a:pt x="67" y="103"/>
                      </a:cubicBezTo>
                      <a:cubicBezTo>
                        <a:pt x="67" y="103"/>
                        <a:pt x="68" y="103"/>
                        <a:pt x="68" y="103"/>
                      </a:cubicBezTo>
                      <a:cubicBezTo>
                        <a:pt x="68" y="103"/>
                        <a:pt x="68" y="103"/>
                        <a:pt x="68" y="103"/>
                      </a:cubicBezTo>
                      <a:cubicBezTo>
                        <a:pt x="69" y="103"/>
                        <a:pt x="69" y="103"/>
                        <a:pt x="69" y="103"/>
                      </a:cubicBezTo>
                      <a:cubicBezTo>
                        <a:pt x="69" y="103"/>
                        <a:pt x="69" y="103"/>
                        <a:pt x="69" y="103"/>
                      </a:cubicBezTo>
                      <a:cubicBezTo>
                        <a:pt x="69" y="103"/>
                        <a:pt x="70" y="103"/>
                        <a:pt x="70" y="102"/>
                      </a:cubicBezTo>
                      <a:cubicBezTo>
                        <a:pt x="70" y="102"/>
                        <a:pt x="70" y="102"/>
                        <a:pt x="70" y="102"/>
                      </a:cubicBezTo>
                      <a:cubicBezTo>
                        <a:pt x="70" y="102"/>
                        <a:pt x="70" y="102"/>
                        <a:pt x="70" y="102"/>
                      </a:cubicBezTo>
                      <a:cubicBezTo>
                        <a:pt x="70" y="102"/>
                        <a:pt x="70" y="102"/>
                        <a:pt x="70" y="102"/>
                      </a:cubicBezTo>
                      <a:cubicBezTo>
                        <a:pt x="70" y="101"/>
                        <a:pt x="70" y="101"/>
                        <a:pt x="70" y="101"/>
                      </a:cubicBezTo>
                      <a:cubicBezTo>
                        <a:pt x="70" y="101"/>
                        <a:pt x="70" y="101"/>
                        <a:pt x="70" y="100"/>
                      </a:cubicBezTo>
                      <a:cubicBezTo>
                        <a:pt x="71" y="100"/>
                        <a:pt x="71" y="100"/>
                        <a:pt x="71" y="100"/>
                      </a:cubicBezTo>
                      <a:cubicBezTo>
                        <a:pt x="71" y="99"/>
                        <a:pt x="72" y="99"/>
                        <a:pt x="72" y="99"/>
                      </a:cubicBezTo>
                      <a:cubicBezTo>
                        <a:pt x="72" y="99"/>
                        <a:pt x="73" y="98"/>
                        <a:pt x="73" y="98"/>
                      </a:cubicBezTo>
                      <a:cubicBezTo>
                        <a:pt x="73" y="98"/>
                        <a:pt x="73" y="97"/>
                        <a:pt x="73" y="96"/>
                      </a:cubicBezTo>
                      <a:cubicBezTo>
                        <a:pt x="73" y="96"/>
                        <a:pt x="73" y="95"/>
                        <a:pt x="73" y="95"/>
                      </a:cubicBezTo>
                      <a:cubicBezTo>
                        <a:pt x="73" y="95"/>
                        <a:pt x="73" y="94"/>
                        <a:pt x="73" y="94"/>
                      </a:cubicBezTo>
                      <a:cubicBezTo>
                        <a:pt x="73" y="94"/>
                        <a:pt x="73" y="94"/>
                        <a:pt x="73" y="94"/>
                      </a:cubicBezTo>
                      <a:cubicBezTo>
                        <a:pt x="73" y="94"/>
                        <a:pt x="73" y="94"/>
                        <a:pt x="74" y="93"/>
                      </a:cubicBezTo>
                      <a:cubicBezTo>
                        <a:pt x="74" y="93"/>
                        <a:pt x="74" y="93"/>
                        <a:pt x="74" y="93"/>
                      </a:cubicBezTo>
                      <a:cubicBezTo>
                        <a:pt x="74" y="93"/>
                        <a:pt x="74" y="93"/>
                        <a:pt x="74" y="93"/>
                      </a:cubicBezTo>
                      <a:cubicBezTo>
                        <a:pt x="74" y="93"/>
                        <a:pt x="74" y="93"/>
                        <a:pt x="74" y="93"/>
                      </a:cubicBezTo>
                      <a:cubicBezTo>
                        <a:pt x="75" y="93"/>
                        <a:pt x="75" y="93"/>
                        <a:pt x="76" y="92"/>
                      </a:cubicBezTo>
                      <a:cubicBezTo>
                        <a:pt x="76" y="92"/>
                        <a:pt x="76" y="92"/>
                        <a:pt x="76" y="92"/>
                      </a:cubicBezTo>
                      <a:cubicBezTo>
                        <a:pt x="76" y="92"/>
                        <a:pt x="76" y="92"/>
                        <a:pt x="76" y="92"/>
                      </a:cubicBezTo>
                      <a:cubicBezTo>
                        <a:pt x="76" y="92"/>
                        <a:pt x="76" y="92"/>
                        <a:pt x="76" y="92"/>
                      </a:cubicBezTo>
                      <a:cubicBezTo>
                        <a:pt x="76" y="92"/>
                        <a:pt x="77" y="92"/>
                        <a:pt x="77" y="92"/>
                      </a:cubicBezTo>
                      <a:cubicBezTo>
                        <a:pt x="77" y="92"/>
                        <a:pt x="77" y="92"/>
                        <a:pt x="77" y="92"/>
                      </a:cubicBezTo>
                      <a:cubicBezTo>
                        <a:pt x="77" y="92"/>
                        <a:pt x="77" y="92"/>
                        <a:pt x="78" y="92"/>
                      </a:cubicBezTo>
                      <a:cubicBezTo>
                        <a:pt x="78" y="92"/>
                        <a:pt x="78" y="92"/>
                        <a:pt x="78" y="92"/>
                      </a:cubicBezTo>
                      <a:cubicBezTo>
                        <a:pt x="78" y="91"/>
                        <a:pt x="78" y="91"/>
                        <a:pt x="78" y="91"/>
                      </a:cubicBezTo>
                      <a:cubicBezTo>
                        <a:pt x="78" y="91"/>
                        <a:pt x="78" y="91"/>
                        <a:pt x="78" y="91"/>
                      </a:cubicBezTo>
                      <a:cubicBezTo>
                        <a:pt x="78" y="90"/>
                        <a:pt x="78" y="90"/>
                        <a:pt x="78" y="90"/>
                      </a:cubicBezTo>
                      <a:cubicBezTo>
                        <a:pt x="78" y="90"/>
                        <a:pt x="78" y="90"/>
                        <a:pt x="78" y="90"/>
                      </a:cubicBezTo>
                      <a:cubicBezTo>
                        <a:pt x="78" y="90"/>
                        <a:pt x="78" y="89"/>
                        <a:pt x="78" y="89"/>
                      </a:cubicBezTo>
                      <a:cubicBezTo>
                        <a:pt x="78" y="89"/>
                        <a:pt x="78" y="88"/>
                        <a:pt x="78" y="88"/>
                      </a:cubicBezTo>
                      <a:cubicBezTo>
                        <a:pt x="78" y="88"/>
                        <a:pt x="78" y="88"/>
                        <a:pt x="78" y="87"/>
                      </a:cubicBez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78" y="86"/>
                        <a:pt x="77" y="86"/>
                        <a:pt x="77" y="86"/>
                      </a:cubicBezTo>
                      <a:cubicBezTo>
                        <a:pt x="77" y="86"/>
                        <a:pt x="77" y="86"/>
                        <a:pt x="77" y="86"/>
                      </a:cubicBezTo>
                      <a:cubicBezTo>
                        <a:pt x="77" y="85"/>
                        <a:pt x="77" y="85"/>
                        <a:pt x="76" y="85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76" y="85"/>
                        <a:pt x="75" y="85"/>
                        <a:pt x="75" y="85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3" y="84"/>
                        <a:pt x="73" y="83"/>
                        <a:pt x="73" y="82"/>
                      </a:cubicBezTo>
                      <a:cubicBezTo>
                        <a:pt x="73" y="82"/>
                        <a:pt x="73" y="82"/>
                        <a:pt x="73" y="82"/>
                      </a:cubicBezTo>
                      <a:cubicBezTo>
                        <a:pt x="73" y="81"/>
                        <a:pt x="73" y="81"/>
                        <a:pt x="74" y="81"/>
                      </a:cubicBezTo>
                      <a:cubicBezTo>
                        <a:pt x="74" y="81"/>
                        <a:pt x="74" y="81"/>
                        <a:pt x="74" y="81"/>
                      </a:cubicBezTo>
                      <a:cubicBezTo>
                        <a:pt x="74" y="80"/>
                        <a:pt x="74" y="80"/>
                        <a:pt x="74" y="80"/>
                      </a:cubicBezTo>
                      <a:cubicBezTo>
                        <a:pt x="74" y="80"/>
                        <a:pt x="74" y="79"/>
                        <a:pt x="74" y="79"/>
                      </a:cubicBezTo>
                      <a:cubicBezTo>
                        <a:pt x="75" y="79"/>
                        <a:pt x="75" y="79"/>
                        <a:pt x="75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5" y="78"/>
                        <a:pt x="75" y="78"/>
                        <a:pt x="75" y="77"/>
                      </a:cubicBezTo>
                      <a:cubicBezTo>
                        <a:pt x="76" y="77"/>
                        <a:pt x="76" y="77"/>
                        <a:pt x="76" y="77"/>
                      </a:cubicBezTo>
                      <a:cubicBezTo>
                        <a:pt x="76" y="77"/>
                        <a:pt x="76" y="76"/>
                        <a:pt x="76" y="76"/>
                      </a:cubicBezTo>
                      <a:cubicBezTo>
                        <a:pt x="76" y="76"/>
                        <a:pt x="76" y="76"/>
                        <a:pt x="76" y="76"/>
                      </a:cubicBezTo>
                      <a:cubicBezTo>
                        <a:pt x="76" y="76"/>
                        <a:pt x="76" y="76"/>
                        <a:pt x="76" y="76"/>
                      </a:cubicBezTo>
                      <a:cubicBezTo>
                        <a:pt x="76" y="76"/>
                        <a:pt x="76" y="75"/>
                        <a:pt x="77" y="75"/>
                      </a:cubicBezTo>
                      <a:cubicBezTo>
                        <a:pt x="77" y="75"/>
                        <a:pt x="77" y="75"/>
                        <a:pt x="77" y="75"/>
                      </a:cubicBezTo>
                      <a:cubicBezTo>
                        <a:pt x="77" y="75"/>
                        <a:pt x="78" y="74"/>
                        <a:pt x="78" y="74"/>
                      </a:cubicBezTo>
                      <a:cubicBezTo>
                        <a:pt x="78" y="74"/>
                        <a:pt x="78" y="75"/>
                        <a:pt x="78" y="75"/>
                      </a:cubicBezTo>
                      <a:cubicBezTo>
                        <a:pt x="79" y="75"/>
                        <a:pt x="79" y="75"/>
                        <a:pt x="79" y="75"/>
                      </a:cubicBezTo>
                      <a:cubicBezTo>
                        <a:pt x="79" y="75"/>
                        <a:pt x="79" y="75"/>
                        <a:pt x="79" y="75"/>
                      </a:cubicBezTo>
                      <a:cubicBezTo>
                        <a:pt x="79" y="76"/>
                        <a:pt x="79" y="76"/>
                        <a:pt x="79" y="76"/>
                      </a:cubicBezTo>
                      <a:cubicBezTo>
                        <a:pt x="79" y="76"/>
                        <a:pt x="80" y="76"/>
                        <a:pt x="80" y="76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80" y="77"/>
                        <a:pt x="80" y="77"/>
                        <a:pt x="81" y="77"/>
                      </a:cubicBezTo>
                      <a:cubicBezTo>
                        <a:pt x="81" y="77"/>
                        <a:pt x="81" y="77"/>
                        <a:pt x="81" y="77"/>
                      </a:cubicBezTo>
                      <a:cubicBezTo>
                        <a:pt x="81" y="77"/>
                        <a:pt x="81" y="77"/>
                        <a:pt x="82" y="77"/>
                      </a:cubicBezTo>
                      <a:cubicBezTo>
                        <a:pt x="82" y="77"/>
                        <a:pt x="82" y="77"/>
                        <a:pt x="82" y="77"/>
                      </a:cubicBezTo>
                      <a:cubicBezTo>
                        <a:pt x="82" y="77"/>
                        <a:pt x="82" y="77"/>
                        <a:pt x="82" y="77"/>
                      </a:cubicBezTo>
                      <a:cubicBezTo>
                        <a:pt x="82" y="77"/>
                        <a:pt x="83" y="77"/>
                        <a:pt x="83" y="77"/>
                      </a:cubicBezTo>
                      <a:cubicBezTo>
                        <a:pt x="83" y="77"/>
                        <a:pt x="83" y="77"/>
                        <a:pt x="83" y="77"/>
                      </a:cubicBezTo>
                      <a:cubicBezTo>
                        <a:pt x="83" y="77"/>
                        <a:pt x="83" y="77"/>
                        <a:pt x="83" y="77"/>
                      </a:cubicBezTo>
                      <a:cubicBezTo>
                        <a:pt x="83" y="77"/>
                        <a:pt x="84" y="77"/>
                        <a:pt x="84" y="77"/>
                      </a:cubicBezTo>
                      <a:cubicBezTo>
                        <a:pt x="84" y="78"/>
                        <a:pt x="84" y="78"/>
                        <a:pt x="84" y="78"/>
                      </a:cubicBezTo>
                      <a:cubicBezTo>
                        <a:pt x="84" y="78"/>
                        <a:pt x="84" y="78"/>
                        <a:pt x="84" y="78"/>
                      </a:cubicBezTo>
                      <a:cubicBezTo>
                        <a:pt x="85" y="78"/>
                        <a:pt x="85" y="79"/>
                        <a:pt x="85" y="79"/>
                      </a:cubicBezTo>
                      <a:cubicBezTo>
                        <a:pt x="85" y="80"/>
                        <a:pt x="85" y="80"/>
                        <a:pt x="85" y="81"/>
                      </a:cubicBezTo>
                      <a:cubicBezTo>
                        <a:pt x="85" y="81"/>
                        <a:pt x="85" y="81"/>
                        <a:pt x="85" y="82"/>
                      </a:cubicBezTo>
                      <a:cubicBezTo>
                        <a:pt x="85" y="82"/>
                        <a:pt x="85" y="82"/>
                        <a:pt x="86" y="82"/>
                      </a:cubicBezTo>
                      <a:cubicBezTo>
                        <a:pt x="86" y="82"/>
                        <a:pt x="86" y="82"/>
                        <a:pt x="87" y="82"/>
                      </a:cubicBezTo>
                      <a:cubicBezTo>
                        <a:pt x="87" y="83"/>
                        <a:pt x="87" y="83"/>
                        <a:pt x="87" y="83"/>
                      </a:cubicBezTo>
                      <a:cubicBezTo>
                        <a:pt x="87" y="83"/>
                        <a:pt x="88" y="83"/>
                        <a:pt x="88" y="83"/>
                      </a:cubicBezTo>
                      <a:cubicBezTo>
                        <a:pt x="88" y="83"/>
                        <a:pt x="88" y="82"/>
                        <a:pt x="88" y="82"/>
                      </a:cubicBezTo>
                      <a:cubicBezTo>
                        <a:pt x="88" y="82"/>
                        <a:pt x="88" y="82"/>
                        <a:pt x="88" y="82"/>
                      </a:cubicBezTo>
                      <a:cubicBezTo>
                        <a:pt x="88" y="81"/>
                        <a:pt x="88" y="81"/>
                        <a:pt x="88" y="81"/>
                      </a:cubicBezTo>
                      <a:cubicBezTo>
                        <a:pt x="88" y="80"/>
                        <a:pt x="88" y="80"/>
                        <a:pt x="89" y="80"/>
                      </a:cubicBezTo>
                      <a:cubicBezTo>
                        <a:pt x="89" y="80"/>
                        <a:pt x="89" y="79"/>
                        <a:pt x="89" y="79"/>
                      </a:cubicBezTo>
                      <a:cubicBezTo>
                        <a:pt x="89" y="79"/>
                        <a:pt x="89" y="79"/>
                        <a:pt x="89" y="79"/>
                      </a:cubicBezTo>
                      <a:cubicBezTo>
                        <a:pt x="89" y="79"/>
                        <a:pt x="89" y="78"/>
                        <a:pt x="89" y="7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0" name="Freeform 20"/>
                <p:cNvSpPr>
                  <a:spLocks/>
                </p:cNvSpPr>
                <p:nvPr/>
              </p:nvSpPr>
              <p:spPr bwMode="auto">
                <a:xfrm>
                  <a:off x="4601836" y="4186413"/>
                  <a:ext cx="53473" cy="40958"/>
                </a:xfrm>
                <a:custGeom>
                  <a:avLst/>
                  <a:gdLst/>
                  <a:ahLst/>
                  <a:cxnLst>
                    <a:cxn ang="0">
                      <a:pos x="19" y="1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5" y="3"/>
                    </a:cxn>
                    <a:cxn ang="0">
                      <a:pos x="12" y="3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8" y="2"/>
                    </a:cxn>
                    <a:cxn ang="0">
                      <a:pos x="7" y="1"/>
                    </a:cxn>
                    <a:cxn ang="0">
                      <a:pos x="5" y="0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1" y="2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1" y="7"/>
                    </a:cxn>
                    <a:cxn ang="0">
                      <a:pos x="2" y="7"/>
                    </a:cxn>
                    <a:cxn ang="0">
                      <a:pos x="5" y="8"/>
                    </a:cxn>
                    <a:cxn ang="0">
                      <a:pos x="7" y="10"/>
                    </a:cxn>
                    <a:cxn ang="0">
                      <a:pos x="10" y="12"/>
                    </a:cxn>
                    <a:cxn ang="0">
                      <a:pos x="11" y="12"/>
                    </a:cxn>
                    <a:cxn ang="0">
                      <a:pos x="12" y="13"/>
                    </a:cxn>
                    <a:cxn ang="0">
                      <a:pos x="13" y="13"/>
                    </a:cxn>
                    <a:cxn ang="0">
                      <a:pos x="15" y="15"/>
                    </a:cxn>
                    <a:cxn ang="0">
                      <a:pos x="16" y="18"/>
                    </a:cxn>
                    <a:cxn ang="0">
                      <a:pos x="18" y="18"/>
                    </a:cxn>
                    <a:cxn ang="0">
                      <a:pos x="21" y="17"/>
                    </a:cxn>
                    <a:cxn ang="0">
                      <a:pos x="20" y="15"/>
                    </a:cxn>
                    <a:cxn ang="0">
                      <a:pos x="22" y="14"/>
                    </a:cxn>
                    <a:cxn ang="0">
                      <a:pos x="21" y="12"/>
                    </a:cxn>
                    <a:cxn ang="0">
                      <a:pos x="21" y="11"/>
                    </a:cxn>
                    <a:cxn ang="0">
                      <a:pos x="20" y="8"/>
                    </a:cxn>
                    <a:cxn ang="0">
                      <a:pos x="22" y="7"/>
                    </a:cxn>
                    <a:cxn ang="0">
                      <a:pos x="23" y="6"/>
                    </a:cxn>
                    <a:cxn ang="0">
                      <a:pos x="22" y="6"/>
                    </a:cxn>
                    <a:cxn ang="0">
                      <a:pos x="23" y="4"/>
                    </a:cxn>
                    <a:cxn ang="0">
                      <a:pos x="23" y="2"/>
                    </a:cxn>
                    <a:cxn ang="0">
                      <a:pos x="24" y="1"/>
                    </a:cxn>
                    <a:cxn ang="0">
                      <a:pos x="24" y="0"/>
                    </a:cxn>
                    <a:cxn ang="0">
                      <a:pos x="20" y="1"/>
                    </a:cxn>
                  </a:cxnLst>
                  <a:rect l="0" t="0" r="r" b="b"/>
                  <a:pathLst>
                    <a:path w="24" h="18">
                      <a:moveTo>
                        <a:pt x="20" y="1"/>
                      </a:moveTo>
                      <a:cubicBezTo>
                        <a:pt x="20" y="1"/>
                        <a:pt x="20" y="1"/>
                        <a:pt x="19" y="1"/>
                      </a:cubicBezTo>
                      <a:cubicBezTo>
                        <a:pt x="19" y="1"/>
                        <a:pt x="19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2" y="3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8"/>
                        <a:pt x="3" y="7"/>
                        <a:pt x="3" y="7"/>
                      </a:cubicBezTo>
                      <a:cubicBezTo>
                        <a:pt x="4" y="7"/>
                        <a:pt x="4" y="7"/>
                        <a:pt x="5" y="8"/>
                      </a:cubicBezTo>
                      <a:cubicBezTo>
                        <a:pt x="5" y="8"/>
                        <a:pt x="6" y="9"/>
                        <a:pt x="6" y="9"/>
                      </a:cubicBezTo>
                      <a:cubicBezTo>
                        <a:pt x="6" y="9"/>
                        <a:pt x="7" y="9"/>
                        <a:pt x="7" y="10"/>
                      </a:cubicBezTo>
                      <a:cubicBezTo>
                        <a:pt x="8" y="11"/>
                        <a:pt x="8" y="11"/>
                        <a:pt x="9" y="12"/>
                      </a:cubicBezTo>
                      <a:cubicBezTo>
                        <a:pt x="9" y="12"/>
                        <a:pt x="9" y="12"/>
                        <a:pt x="10" y="12"/>
                      </a:cubicBezTo>
                      <a:cubicBezTo>
                        <a:pt x="10" y="13"/>
                        <a:pt x="10" y="13"/>
                        <a:pt x="11" y="13"/>
                      </a:cubicBezTo>
                      <a:cubicBezTo>
                        <a:pt x="11" y="13"/>
                        <a:pt x="11" y="12"/>
                        <a:pt x="11" y="12"/>
                      </a:cubicBezTo>
                      <a:cubicBezTo>
                        <a:pt x="11" y="12"/>
                        <a:pt x="11" y="13"/>
                        <a:pt x="11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4"/>
                        <a:pt x="14" y="14"/>
                        <a:pt x="14" y="14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6"/>
                        <a:pt x="15" y="17"/>
                        <a:pt x="15" y="17"/>
                      </a:cubicBezTo>
                      <a:cubicBezTo>
                        <a:pt x="15" y="18"/>
                        <a:pt x="15" y="18"/>
                        <a:pt x="16" y="18"/>
                      </a:cubicBezTo>
                      <a:cubicBezTo>
                        <a:pt x="16" y="18"/>
                        <a:pt x="16" y="18"/>
                        <a:pt x="17" y="18"/>
                      </a:cubicBezTo>
                      <a:cubicBezTo>
                        <a:pt x="17" y="18"/>
                        <a:pt x="17" y="18"/>
                        <a:pt x="18" y="18"/>
                      </a:cubicBezTo>
                      <a:cubicBezTo>
                        <a:pt x="18" y="18"/>
                        <a:pt x="19" y="18"/>
                        <a:pt x="20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7"/>
                        <a:pt x="20" y="16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5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2"/>
                        <a:pt x="21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8"/>
                      </a:cubicBezTo>
                      <a:cubicBezTo>
                        <a:pt x="20" y="8"/>
                        <a:pt x="21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3" y="7"/>
                        <a:pt x="23" y="7"/>
                      </a:cubicBezTo>
                      <a:cubicBezTo>
                        <a:pt x="23" y="7"/>
                        <a:pt x="24" y="7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6"/>
                        <a:pt x="22" y="5"/>
                        <a:pt x="22" y="5"/>
                      </a:cubicBezTo>
                      <a:cubicBezTo>
                        <a:pt x="22" y="4"/>
                        <a:pt x="22" y="4"/>
                        <a:pt x="23" y="4"/>
                      </a:cubicBezTo>
                      <a:cubicBezTo>
                        <a:pt x="23" y="4"/>
                        <a:pt x="23" y="3"/>
                        <a:pt x="23" y="3"/>
                      </a:cubicBezTo>
                      <a:cubicBezTo>
                        <a:pt x="23" y="3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1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lnTo>
                        <a:pt x="20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1" name="Freeform 21"/>
                <p:cNvSpPr>
                  <a:spLocks/>
                </p:cNvSpPr>
                <p:nvPr/>
              </p:nvSpPr>
              <p:spPr bwMode="auto">
                <a:xfrm>
                  <a:off x="4532435" y="4111323"/>
                  <a:ext cx="26168" cy="58024"/>
                </a:xfrm>
                <a:custGeom>
                  <a:avLst/>
                  <a:gdLst/>
                  <a:ahLst/>
                  <a:cxnLst>
                    <a:cxn ang="0">
                      <a:pos x="9" y="1"/>
                    </a:cxn>
                    <a:cxn ang="0">
                      <a:pos x="10" y="2"/>
                    </a:cxn>
                    <a:cxn ang="0">
                      <a:pos x="11" y="3"/>
                    </a:cxn>
                    <a:cxn ang="0">
                      <a:pos x="11" y="4"/>
                    </a:cxn>
                    <a:cxn ang="0">
                      <a:pos x="12" y="5"/>
                    </a:cxn>
                    <a:cxn ang="0">
                      <a:pos x="12" y="7"/>
                    </a:cxn>
                    <a:cxn ang="0">
                      <a:pos x="12" y="8"/>
                    </a:cxn>
                    <a:cxn ang="0">
                      <a:pos x="12" y="9"/>
                    </a:cxn>
                    <a:cxn ang="0">
                      <a:pos x="12" y="10"/>
                    </a:cxn>
                    <a:cxn ang="0">
                      <a:pos x="11" y="11"/>
                    </a:cxn>
                    <a:cxn ang="0">
                      <a:pos x="11" y="12"/>
                    </a:cxn>
                    <a:cxn ang="0">
                      <a:pos x="11" y="13"/>
                    </a:cxn>
                    <a:cxn ang="0">
                      <a:pos x="11" y="17"/>
                    </a:cxn>
                    <a:cxn ang="0">
                      <a:pos x="11" y="18"/>
                    </a:cxn>
                    <a:cxn ang="0">
                      <a:pos x="10" y="19"/>
                    </a:cxn>
                    <a:cxn ang="0">
                      <a:pos x="10" y="20"/>
                    </a:cxn>
                    <a:cxn ang="0">
                      <a:pos x="10" y="21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0" y="23"/>
                    </a:cxn>
                    <a:cxn ang="0">
                      <a:pos x="9" y="23"/>
                    </a:cxn>
                    <a:cxn ang="0">
                      <a:pos x="8" y="23"/>
                    </a:cxn>
                    <a:cxn ang="0">
                      <a:pos x="7" y="22"/>
                    </a:cxn>
                    <a:cxn ang="0">
                      <a:pos x="6" y="22"/>
                    </a:cxn>
                    <a:cxn ang="0">
                      <a:pos x="6" y="23"/>
                    </a:cxn>
                    <a:cxn ang="0">
                      <a:pos x="5" y="25"/>
                    </a:cxn>
                    <a:cxn ang="0">
                      <a:pos x="3" y="26"/>
                    </a:cxn>
                    <a:cxn ang="0">
                      <a:pos x="2" y="26"/>
                    </a:cxn>
                    <a:cxn ang="0">
                      <a:pos x="2" y="24"/>
                    </a:cxn>
                    <a:cxn ang="0">
                      <a:pos x="1" y="23"/>
                    </a:cxn>
                    <a:cxn ang="0">
                      <a:pos x="1" y="22"/>
                    </a:cxn>
                    <a:cxn ang="0">
                      <a:pos x="1" y="20"/>
                    </a:cxn>
                    <a:cxn ang="0">
                      <a:pos x="2" y="19"/>
                    </a:cxn>
                    <a:cxn ang="0">
                      <a:pos x="2" y="18"/>
                    </a:cxn>
                    <a:cxn ang="0">
                      <a:pos x="2" y="17"/>
                    </a:cxn>
                    <a:cxn ang="0">
                      <a:pos x="3" y="16"/>
                    </a:cxn>
                    <a:cxn ang="0">
                      <a:pos x="2" y="15"/>
                    </a:cxn>
                    <a:cxn ang="0">
                      <a:pos x="2" y="15"/>
                    </a:cxn>
                    <a:cxn ang="0">
                      <a:pos x="1" y="15"/>
                    </a:cxn>
                    <a:cxn ang="0">
                      <a:pos x="1" y="14"/>
                    </a:cxn>
                    <a:cxn ang="0">
                      <a:pos x="2" y="13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1" y="9"/>
                    </a:cxn>
                    <a:cxn ang="0">
                      <a:pos x="1" y="8"/>
                    </a:cxn>
                    <a:cxn ang="0">
                      <a:pos x="1" y="7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5" y="3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2" h="26"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3"/>
                        <a:pt x="11" y="3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ubicBezTo>
                        <a:pt x="12" y="6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2"/>
                        <a:pt x="11" y="11"/>
                        <a:pt x="11" y="12"/>
                      </a:cubicBezTo>
                      <a:cubicBezTo>
                        <a:pt x="10" y="12"/>
                        <a:pt x="10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4"/>
                      </a:cubicBezTo>
                      <a:cubicBezTo>
                        <a:pt x="11" y="15"/>
                        <a:pt x="11" y="16"/>
                        <a:pt x="11" y="17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0" y="19"/>
                      </a:cubicBezTo>
                      <a:cubicBezTo>
                        <a:pt x="10" y="19"/>
                        <a:pt x="10" y="19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4"/>
                        <a:pt x="9" y="24"/>
                        <a:pt x="9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7" y="22"/>
                      </a:cubicBezTo>
                      <a:cubicBezTo>
                        <a:pt x="7" y="22"/>
                        <a:pt x="7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3"/>
                        <a:pt x="6" y="24"/>
                        <a:pt x="6" y="24"/>
                      </a:cubicBezTo>
                      <a:cubicBezTo>
                        <a:pt x="6" y="25"/>
                        <a:pt x="5" y="25"/>
                        <a:pt x="5" y="25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2" y="26"/>
                      </a:cubicBezTo>
                      <a:cubicBezTo>
                        <a:pt x="2" y="26"/>
                        <a:pt x="2" y="25"/>
                        <a:pt x="2" y="25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3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2"/>
                        <a:pt x="1" y="22"/>
                        <a:pt x="1" y="22"/>
                      </a:cubicBezTo>
                      <a:cubicBezTo>
                        <a:pt x="1" y="22"/>
                        <a:pt x="1" y="21"/>
                        <a:pt x="1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19"/>
                        <a:pt x="2" y="19"/>
                      </a:cubicBezTo>
                      <a:cubicBezTo>
                        <a:pt x="2" y="19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6"/>
                        <a:pt x="2" y="16"/>
                        <a:pt x="3" y="16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2"/>
                        <a:pt x="2" y="11"/>
                        <a:pt x="2" y="11"/>
                      </a:cubicBezTo>
                      <a:cubicBezTo>
                        <a:pt x="2" y="11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1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7"/>
                        <a:pt x="0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8" y="0"/>
                      </a:cubicBezTo>
                      <a:cubicBezTo>
                        <a:pt x="8" y="0"/>
                        <a:pt x="9" y="0"/>
                        <a:pt x="9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2" name="Freeform 22"/>
                <p:cNvSpPr>
                  <a:spLocks noEditPoints="1"/>
                </p:cNvSpPr>
                <p:nvPr/>
              </p:nvSpPr>
              <p:spPr bwMode="auto">
                <a:xfrm>
                  <a:off x="4639381" y="3750664"/>
                  <a:ext cx="179760" cy="160419"/>
                </a:xfrm>
                <a:custGeom>
                  <a:avLst/>
                  <a:gdLst/>
                  <a:ahLst/>
                  <a:cxnLst>
                    <a:cxn ang="0">
                      <a:pos x="80" y="49"/>
                    </a:cxn>
                    <a:cxn ang="0">
                      <a:pos x="78" y="46"/>
                    </a:cxn>
                    <a:cxn ang="0">
                      <a:pos x="76" y="40"/>
                    </a:cxn>
                    <a:cxn ang="0">
                      <a:pos x="77" y="35"/>
                    </a:cxn>
                    <a:cxn ang="0">
                      <a:pos x="74" y="32"/>
                    </a:cxn>
                    <a:cxn ang="0">
                      <a:pos x="76" y="28"/>
                    </a:cxn>
                    <a:cxn ang="0">
                      <a:pos x="80" y="25"/>
                    </a:cxn>
                    <a:cxn ang="0">
                      <a:pos x="78" y="21"/>
                    </a:cxn>
                    <a:cxn ang="0">
                      <a:pos x="75" y="12"/>
                    </a:cxn>
                    <a:cxn ang="0">
                      <a:pos x="74" y="7"/>
                    </a:cxn>
                    <a:cxn ang="0">
                      <a:pos x="65" y="5"/>
                    </a:cxn>
                    <a:cxn ang="0">
                      <a:pos x="44" y="6"/>
                    </a:cxn>
                    <a:cxn ang="0">
                      <a:pos x="41" y="6"/>
                    </a:cxn>
                    <a:cxn ang="0">
                      <a:pos x="32" y="0"/>
                    </a:cxn>
                    <a:cxn ang="0">
                      <a:pos x="25" y="1"/>
                    </a:cxn>
                    <a:cxn ang="0">
                      <a:pos x="22" y="2"/>
                    </a:cxn>
                    <a:cxn ang="0">
                      <a:pos x="16" y="7"/>
                    </a:cxn>
                    <a:cxn ang="0">
                      <a:pos x="9" y="9"/>
                    </a:cxn>
                    <a:cxn ang="0">
                      <a:pos x="4" y="11"/>
                    </a:cxn>
                    <a:cxn ang="0">
                      <a:pos x="1" y="12"/>
                    </a:cxn>
                    <a:cxn ang="0">
                      <a:pos x="3" y="13"/>
                    </a:cxn>
                    <a:cxn ang="0">
                      <a:pos x="4" y="21"/>
                    </a:cxn>
                    <a:cxn ang="0">
                      <a:pos x="2" y="25"/>
                    </a:cxn>
                    <a:cxn ang="0">
                      <a:pos x="5" y="28"/>
                    </a:cxn>
                    <a:cxn ang="0">
                      <a:pos x="5" y="31"/>
                    </a:cxn>
                    <a:cxn ang="0">
                      <a:pos x="6" y="34"/>
                    </a:cxn>
                    <a:cxn ang="0">
                      <a:pos x="6" y="38"/>
                    </a:cxn>
                    <a:cxn ang="0">
                      <a:pos x="7" y="41"/>
                    </a:cxn>
                    <a:cxn ang="0">
                      <a:pos x="7" y="42"/>
                    </a:cxn>
                    <a:cxn ang="0">
                      <a:pos x="9" y="45"/>
                    </a:cxn>
                    <a:cxn ang="0">
                      <a:pos x="11" y="49"/>
                    </a:cxn>
                    <a:cxn ang="0">
                      <a:pos x="13" y="51"/>
                    </a:cxn>
                    <a:cxn ang="0">
                      <a:pos x="18" y="53"/>
                    </a:cxn>
                    <a:cxn ang="0">
                      <a:pos x="20" y="54"/>
                    </a:cxn>
                    <a:cxn ang="0">
                      <a:pos x="21" y="57"/>
                    </a:cxn>
                    <a:cxn ang="0">
                      <a:pos x="23" y="59"/>
                    </a:cxn>
                    <a:cxn ang="0">
                      <a:pos x="24" y="56"/>
                    </a:cxn>
                    <a:cxn ang="0">
                      <a:pos x="28" y="57"/>
                    </a:cxn>
                    <a:cxn ang="0">
                      <a:pos x="31" y="60"/>
                    </a:cxn>
                    <a:cxn ang="0">
                      <a:pos x="35" y="61"/>
                    </a:cxn>
                    <a:cxn ang="0">
                      <a:pos x="39" y="66"/>
                    </a:cxn>
                    <a:cxn ang="0">
                      <a:pos x="42" y="67"/>
                    </a:cxn>
                    <a:cxn ang="0">
                      <a:pos x="45" y="67"/>
                    </a:cxn>
                    <a:cxn ang="0">
                      <a:pos x="47" y="70"/>
                    </a:cxn>
                    <a:cxn ang="0">
                      <a:pos x="51" y="68"/>
                    </a:cxn>
                    <a:cxn ang="0">
                      <a:pos x="55" y="68"/>
                    </a:cxn>
                    <a:cxn ang="0">
                      <a:pos x="58" y="67"/>
                    </a:cxn>
                    <a:cxn ang="0">
                      <a:pos x="62" y="68"/>
                    </a:cxn>
                    <a:cxn ang="0">
                      <a:pos x="65" y="70"/>
                    </a:cxn>
                    <a:cxn ang="0">
                      <a:pos x="70" y="71"/>
                    </a:cxn>
                    <a:cxn ang="0">
                      <a:pos x="69" y="68"/>
                    </a:cxn>
                    <a:cxn ang="0">
                      <a:pos x="69" y="65"/>
                    </a:cxn>
                    <a:cxn ang="0">
                      <a:pos x="72" y="60"/>
                    </a:cxn>
                    <a:cxn ang="0">
                      <a:pos x="80" y="54"/>
                    </a:cxn>
                    <a:cxn ang="0">
                      <a:pos x="80" y="50"/>
                    </a:cxn>
                  </a:cxnLst>
                  <a:rect l="0" t="0" r="r" b="b"/>
                  <a:pathLst>
                    <a:path w="80" h="72">
                      <a:moveTo>
                        <a:pt x="80" y="54"/>
                      </a:moveTo>
                      <a:cubicBezTo>
                        <a:pt x="80" y="54"/>
                        <a:pt x="80" y="54"/>
                        <a:pt x="80" y="54"/>
                      </a:cubicBezTo>
                      <a:cubicBezTo>
                        <a:pt x="80" y="54"/>
                        <a:pt x="80" y="54"/>
                        <a:pt x="80" y="54"/>
                      </a:cubicBezTo>
                      <a:moveTo>
                        <a:pt x="79" y="54"/>
                      </a:moveTo>
                      <a:cubicBezTo>
                        <a:pt x="79" y="54"/>
                        <a:pt x="79" y="54"/>
                        <a:pt x="79" y="54"/>
                      </a:cubicBezTo>
                      <a:cubicBezTo>
                        <a:pt x="79" y="54"/>
                        <a:pt x="79" y="54"/>
                        <a:pt x="79" y="54"/>
                      </a:cubicBezTo>
                      <a:close/>
                      <a:moveTo>
                        <a:pt x="80" y="49"/>
                      </a:moveTo>
                      <a:cubicBezTo>
                        <a:pt x="80" y="49"/>
                        <a:pt x="80" y="49"/>
                        <a:pt x="80" y="49"/>
                      </a:cubicBezTo>
                      <a:cubicBezTo>
                        <a:pt x="80" y="49"/>
                        <a:pt x="80" y="49"/>
                        <a:pt x="80" y="48"/>
                      </a:cubicBezTo>
                      <a:cubicBezTo>
                        <a:pt x="80" y="48"/>
                        <a:pt x="79" y="48"/>
                        <a:pt x="79" y="47"/>
                      </a:cubicBezTo>
                      <a:cubicBezTo>
                        <a:pt x="79" y="47"/>
                        <a:pt x="79" y="47"/>
                        <a:pt x="79" y="46"/>
                      </a:cubicBezTo>
                      <a:cubicBezTo>
                        <a:pt x="79" y="46"/>
                        <a:pt x="79" y="46"/>
                        <a:pt x="78" y="46"/>
                      </a:cubicBezTo>
                      <a:cubicBezTo>
                        <a:pt x="78" y="46"/>
                        <a:pt x="78" y="46"/>
                        <a:pt x="78" y="46"/>
                      </a:cubicBezTo>
                      <a:cubicBezTo>
                        <a:pt x="78" y="46"/>
                        <a:pt x="78" y="46"/>
                        <a:pt x="78" y="46"/>
                      </a:cubicBezTo>
                      <a:cubicBezTo>
                        <a:pt x="78" y="46"/>
                        <a:pt x="78" y="46"/>
                        <a:pt x="78" y="46"/>
                      </a:cubicBezTo>
                      <a:cubicBezTo>
                        <a:pt x="78" y="45"/>
                        <a:pt x="78" y="45"/>
                        <a:pt x="78" y="45"/>
                      </a:cubicBezTo>
                      <a:cubicBezTo>
                        <a:pt x="78" y="44"/>
                        <a:pt x="77" y="44"/>
                        <a:pt x="77" y="43"/>
                      </a:cubicBezTo>
                      <a:cubicBezTo>
                        <a:pt x="77" y="43"/>
                        <a:pt x="77" y="43"/>
                        <a:pt x="77" y="42"/>
                      </a:cubicBezTo>
                      <a:cubicBezTo>
                        <a:pt x="77" y="42"/>
                        <a:pt x="77" y="42"/>
                        <a:pt x="77" y="41"/>
                      </a:cubicBezTo>
                      <a:cubicBezTo>
                        <a:pt x="77" y="41"/>
                        <a:pt x="77" y="41"/>
                        <a:pt x="76" y="41"/>
                      </a:cubicBezTo>
                      <a:cubicBezTo>
                        <a:pt x="76" y="40"/>
                        <a:pt x="76" y="40"/>
                        <a:pt x="76" y="40"/>
                      </a:cubicBezTo>
                      <a:cubicBezTo>
                        <a:pt x="76" y="40"/>
                        <a:pt x="76" y="40"/>
                        <a:pt x="76" y="39"/>
                      </a:cubicBezTo>
                      <a:cubicBezTo>
                        <a:pt x="76" y="39"/>
                        <a:pt x="76" y="39"/>
                        <a:pt x="76" y="39"/>
                      </a:cubicBezTo>
                      <a:cubicBezTo>
                        <a:pt x="76" y="38"/>
                        <a:pt x="76" y="38"/>
                        <a:pt x="76" y="38"/>
                      </a:cubicBezTo>
                      <a:cubicBezTo>
                        <a:pt x="76" y="38"/>
                        <a:pt x="76" y="38"/>
                        <a:pt x="76" y="37"/>
                      </a:cubicBezTo>
                      <a:cubicBezTo>
                        <a:pt x="76" y="37"/>
                        <a:pt x="76" y="37"/>
                        <a:pt x="76" y="37"/>
                      </a:cubicBezTo>
                      <a:cubicBezTo>
                        <a:pt x="76" y="37"/>
                        <a:pt x="77" y="36"/>
                        <a:pt x="77" y="36"/>
                      </a:cubicBezTo>
                      <a:cubicBezTo>
                        <a:pt x="77" y="36"/>
                        <a:pt x="77" y="35"/>
                        <a:pt x="77" y="35"/>
                      </a:cubicBezTo>
                      <a:cubicBezTo>
                        <a:pt x="77" y="35"/>
                        <a:pt x="77" y="35"/>
                        <a:pt x="77" y="35"/>
                      </a:cubicBezTo>
                      <a:cubicBezTo>
                        <a:pt x="77" y="35"/>
                        <a:pt x="77" y="35"/>
                        <a:pt x="77" y="35"/>
                      </a:cubicBezTo>
                      <a:cubicBezTo>
                        <a:pt x="77" y="34"/>
                        <a:pt x="77" y="34"/>
                        <a:pt x="77" y="34"/>
                      </a:cubicBezTo>
                      <a:cubicBezTo>
                        <a:pt x="77" y="34"/>
                        <a:pt x="76" y="34"/>
                        <a:pt x="76" y="34"/>
                      </a:cubicBezTo>
                      <a:cubicBezTo>
                        <a:pt x="76" y="33"/>
                        <a:pt x="76" y="33"/>
                        <a:pt x="76" y="33"/>
                      </a:cubicBezTo>
                      <a:cubicBezTo>
                        <a:pt x="75" y="33"/>
                        <a:pt x="75" y="33"/>
                        <a:pt x="75" y="33"/>
                      </a:cubicBezTo>
                      <a:cubicBezTo>
                        <a:pt x="75" y="32"/>
                        <a:pt x="75" y="32"/>
                        <a:pt x="74" y="32"/>
                      </a:cubicBezTo>
                      <a:cubicBezTo>
                        <a:pt x="74" y="32"/>
                        <a:pt x="74" y="32"/>
                        <a:pt x="74" y="31"/>
                      </a:cubicBezTo>
                      <a:cubicBezTo>
                        <a:pt x="74" y="31"/>
                        <a:pt x="74" y="31"/>
                        <a:pt x="74" y="30"/>
                      </a:cubicBezTo>
                      <a:cubicBezTo>
                        <a:pt x="74" y="30"/>
                        <a:pt x="74" y="30"/>
                        <a:pt x="75" y="30"/>
                      </a:cubicBezTo>
                      <a:cubicBezTo>
                        <a:pt x="75" y="30"/>
                        <a:pt x="76" y="30"/>
                        <a:pt x="76" y="29"/>
                      </a:cubicBezTo>
                      <a:cubicBezTo>
                        <a:pt x="76" y="29"/>
                        <a:pt x="76" y="29"/>
                        <a:pt x="76" y="29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7" y="28"/>
                        <a:pt x="77" y="28"/>
                        <a:pt x="77" y="28"/>
                      </a:cubicBezTo>
                      <a:cubicBezTo>
                        <a:pt x="77" y="27"/>
                        <a:pt x="77" y="27"/>
                        <a:pt x="77" y="27"/>
                      </a:cubicBezTo>
                      <a:cubicBezTo>
                        <a:pt x="78" y="27"/>
                        <a:pt x="78" y="27"/>
                        <a:pt x="79" y="27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79" y="26"/>
                        <a:pt x="79" y="26"/>
                        <a:pt x="79" y="26"/>
                      </a:cubicBezTo>
                      <a:cubicBezTo>
                        <a:pt x="79" y="26"/>
                        <a:pt x="79" y="25"/>
                        <a:pt x="79" y="25"/>
                      </a:cubicBezTo>
                      <a:cubicBezTo>
                        <a:pt x="79" y="25"/>
                        <a:pt x="79" y="25"/>
                        <a:pt x="80" y="25"/>
                      </a:cubicBezTo>
                      <a:cubicBezTo>
                        <a:pt x="80" y="25"/>
                        <a:pt x="80" y="24"/>
                        <a:pt x="80" y="24"/>
                      </a:cubicBezTo>
                      <a:cubicBezTo>
                        <a:pt x="80" y="24"/>
                        <a:pt x="80" y="24"/>
                        <a:pt x="80" y="23"/>
                      </a:cubicBezTo>
                      <a:cubicBezTo>
                        <a:pt x="80" y="23"/>
                        <a:pt x="80" y="22"/>
                        <a:pt x="79" y="22"/>
                      </a:cubicBezTo>
                      <a:cubicBezTo>
                        <a:pt x="79" y="22"/>
                        <a:pt x="79" y="23"/>
                        <a:pt x="79" y="23"/>
                      </a:cubicBezTo>
                      <a:cubicBezTo>
                        <a:pt x="79" y="23"/>
                        <a:pt x="79" y="23"/>
                        <a:pt x="79" y="22"/>
                      </a:cubicBezTo>
                      <a:cubicBezTo>
                        <a:pt x="78" y="22"/>
                        <a:pt x="78" y="22"/>
                        <a:pt x="78" y="22"/>
                      </a:cubicBezTo>
                      <a:cubicBezTo>
                        <a:pt x="78" y="22"/>
                        <a:pt x="78" y="21"/>
                        <a:pt x="78" y="21"/>
                      </a:cubicBezTo>
                      <a:cubicBezTo>
                        <a:pt x="78" y="21"/>
                        <a:pt x="78" y="21"/>
                        <a:pt x="78" y="21"/>
                      </a:cubicBezTo>
                      <a:cubicBezTo>
                        <a:pt x="78" y="20"/>
                        <a:pt x="78" y="20"/>
                        <a:pt x="77" y="19"/>
                      </a:cubicBezTo>
                      <a:cubicBezTo>
                        <a:pt x="77" y="18"/>
                        <a:pt x="77" y="18"/>
                        <a:pt x="77" y="17"/>
                      </a:cubicBezTo>
                      <a:cubicBezTo>
                        <a:pt x="76" y="16"/>
                        <a:pt x="76" y="15"/>
                        <a:pt x="75" y="15"/>
                      </a:cubicBezTo>
                      <a:cubicBezTo>
                        <a:pt x="75" y="14"/>
                        <a:pt x="75" y="14"/>
                        <a:pt x="75" y="1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cubicBezTo>
                        <a:pt x="75" y="13"/>
                        <a:pt x="75" y="12"/>
                        <a:pt x="75" y="12"/>
                      </a:cubicBezTo>
                      <a:cubicBezTo>
                        <a:pt x="75" y="11"/>
                        <a:pt x="75" y="11"/>
                        <a:pt x="74" y="11"/>
                      </a:cubicBezTo>
                      <a:cubicBezTo>
                        <a:pt x="74" y="10"/>
                        <a:pt x="74" y="10"/>
                        <a:pt x="74" y="10"/>
                      </a:cubicBezTo>
                      <a:cubicBezTo>
                        <a:pt x="74" y="10"/>
                        <a:pt x="74" y="10"/>
                        <a:pt x="74" y="10"/>
                      </a:cubicBezTo>
                      <a:cubicBezTo>
                        <a:pt x="75" y="10"/>
                        <a:pt x="75" y="10"/>
                        <a:pt x="75" y="9"/>
                      </a:cubicBezTo>
                      <a:cubicBezTo>
                        <a:pt x="75" y="9"/>
                        <a:pt x="75" y="8"/>
                        <a:pt x="75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8"/>
                        <a:pt x="74" y="7"/>
                        <a:pt x="74" y="7"/>
                      </a:cubicBezTo>
                      <a:cubicBezTo>
                        <a:pt x="74" y="7"/>
                        <a:pt x="74" y="7"/>
                        <a:pt x="74" y="7"/>
                      </a:cubicBezTo>
                      <a:cubicBezTo>
                        <a:pt x="74" y="7"/>
                        <a:pt x="73" y="6"/>
                        <a:pt x="73" y="6"/>
                      </a:cubicBezTo>
                      <a:cubicBezTo>
                        <a:pt x="73" y="6"/>
                        <a:pt x="72" y="6"/>
                        <a:pt x="71" y="6"/>
                      </a:cubicBezTo>
                      <a:cubicBezTo>
                        <a:pt x="71" y="6"/>
                        <a:pt x="70" y="5"/>
                        <a:pt x="69" y="5"/>
                      </a:cubicBezTo>
                      <a:cubicBezTo>
                        <a:pt x="69" y="5"/>
                        <a:pt x="69" y="5"/>
                        <a:pt x="68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7" y="5"/>
                        <a:pt x="66" y="5"/>
                        <a:pt x="65" y="5"/>
                      </a:cubicBezTo>
                      <a:cubicBezTo>
                        <a:pt x="63" y="5"/>
                        <a:pt x="62" y="5"/>
                        <a:pt x="61" y="5"/>
                      </a:cubicBezTo>
                      <a:cubicBezTo>
                        <a:pt x="59" y="5"/>
                        <a:pt x="58" y="5"/>
                        <a:pt x="56" y="5"/>
                      </a:cubicBezTo>
                      <a:cubicBezTo>
                        <a:pt x="54" y="5"/>
                        <a:pt x="51" y="5"/>
                        <a:pt x="49" y="5"/>
                      </a:cubicBezTo>
                      <a:cubicBezTo>
                        <a:pt x="48" y="5"/>
                        <a:pt x="47" y="5"/>
                        <a:pt x="46" y="4"/>
                      </a:cubicBezTo>
                      <a:cubicBezTo>
                        <a:pt x="46" y="4"/>
                        <a:pt x="45" y="4"/>
                        <a:pt x="45" y="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5"/>
                        <a:pt x="44" y="5"/>
                        <a:pt x="44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2" y="6"/>
                        <a:pt x="42" y="7"/>
                        <a:pt x="42" y="7"/>
                      </a:cubicBezTo>
                      <a:cubicBezTo>
                        <a:pt x="42" y="7"/>
                        <a:pt x="41" y="6"/>
                        <a:pt x="42" y="6"/>
                      </a:cubicBezTo>
                      <a:cubicBezTo>
                        <a:pt x="42" y="6"/>
                        <a:pt x="42" y="6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0" y="6"/>
                        <a:pt x="40" y="6"/>
                      </a:cubicBezTo>
                      <a:cubicBezTo>
                        <a:pt x="40" y="6"/>
                        <a:pt x="38" y="6"/>
                        <a:pt x="36" y="5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6" y="2"/>
                        <a:pt x="35" y="1"/>
                        <a:pt x="35" y="1"/>
                      </a:cubicBezTo>
                      <a:cubicBezTo>
                        <a:pt x="35" y="0"/>
                        <a:pt x="34" y="0"/>
                        <a:pt x="34" y="0"/>
                      </a:cubicBez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31" y="0"/>
                        <a:pt x="30" y="0"/>
                        <a:pt x="3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0"/>
                        <a:pt x="28" y="0"/>
                      </a:cubicBezTo>
                      <a:cubicBezTo>
                        <a:pt x="28" y="1"/>
                        <a:pt x="27" y="1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3"/>
                        <a:pt x="21" y="3"/>
                        <a:pt x="20" y="3"/>
                      </a:cubicBezTo>
                      <a:cubicBezTo>
                        <a:pt x="20" y="3"/>
                        <a:pt x="20" y="4"/>
                        <a:pt x="20" y="4"/>
                      </a:cubicBezTo>
                      <a:cubicBezTo>
                        <a:pt x="20" y="4"/>
                        <a:pt x="19" y="4"/>
                        <a:pt x="19" y="4"/>
                      </a:cubicBezTo>
                      <a:cubicBezTo>
                        <a:pt x="19" y="5"/>
                        <a:pt x="19" y="5"/>
                        <a:pt x="19" y="6"/>
                      </a:cubicBezTo>
                      <a:cubicBezTo>
                        <a:pt x="18" y="6"/>
                        <a:pt x="18" y="7"/>
                        <a:pt x="18" y="7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5" y="8"/>
                        <a:pt x="15" y="7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6" y="11"/>
                        <a:pt x="6" y="10"/>
                        <a:pt x="7" y="10"/>
                      </a:cubicBezTo>
                      <a:cubicBezTo>
                        <a:pt x="6" y="10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3" y="11"/>
                        <a:pt x="3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3" y="11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4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5"/>
                        <a:pt x="3" y="15"/>
                        <a:pt x="3" y="16"/>
                      </a:cubicBezTo>
                      <a:cubicBezTo>
                        <a:pt x="3" y="16"/>
                        <a:pt x="4" y="17"/>
                        <a:pt x="4" y="18"/>
                      </a:cubicBezTo>
                      <a:cubicBezTo>
                        <a:pt x="4" y="18"/>
                        <a:pt x="4" y="18"/>
                        <a:pt x="5" y="19"/>
                      </a:cubicBezTo>
                      <a:cubicBezTo>
                        <a:pt x="5" y="19"/>
                        <a:pt x="5" y="20"/>
                        <a:pt x="5" y="20"/>
                      </a:cubicBezTo>
                      <a:cubicBezTo>
                        <a:pt x="4" y="20"/>
                        <a:pt x="4" y="21"/>
                        <a:pt x="4" y="21"/>
                      </a:cubicBezTo>
                      <a:cubicBezTo>
                        <a:pt x="4" y="21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4"/>
                        <a:pt x="3" y="24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7"/>
                        <a:pt x="5" y="27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6" y="28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30"/>
                        <a:pt x="6" y="30"/>
                      </a:cubicBezTo>
                      <a:cubicBezTo>
                        <a:pt x="6" y="30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2"/>
                        <a:pt x="5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7" y="34"/>
                        <a:pt x="7" y="34"/>
                      </a:cubicBezTo>
                      <a:cubicBezTo>
                        <a:pt x="7" y="34"/>
                        <a:pt x="7" y="35"/>
                        <a:pt x="7" y="35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7"/>
                        <a:pt x="6" y="37"/>
                        <a:pt x="6" y="37"/>
                      </a:cubicBezTo>
                      <a:cubicBezTo>
                        <a:pt x="5" y="37"/>
                        <a:pt x="5" y="37"/>
                        <a:pt x="6" y="37"/>
                      </a:cubicBezTo>
                      <a:cubicBezTo>
                        <a:pt x="6" y="38"/>
                        <a:pt x="5" y="38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6" y="39"/>
                        <a:pt x="6" y="39"/>
                        <a:pt x="6" y="40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6" y="40"/>
                        <a:pt x="7" y="40"/>
                        <a:pt x="7" y="41"/>
                      </a:cubicBezTo>
                      <a:cubicBezTo>
                        <a:pt x="7" y="41"/>
                        <a:pt x="7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9" y="44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5"/>
                        <a:pt x="9" y="46"/>
                        <a:pt x="9" y="46"/>
                      </a:cubicBezTo>
                      <a:cubicBezTo>
                        <a:pt x="8" y="46"/>
                        <a:pt x="8" y="46"/>
                        <a:pt x="8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48"/>
                        <a:pt x="8" y="49"/>
                        <a:pt x="8" y="49"/>
                      </a:cubicBezTo>
                      <a:cubicBezTo>
                        <a:pt x="8" y="49"/>
                        <a:pt x="9" y="49"/>
                        <a:pt x="9" y="49"/>
                      </a:cubicBezTo>
                      <a:cubicBezTo>
                        <a:pt x="10" y="49"/>
                        <a:pt x="10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4" y="51"/>
                        <a:pt x="14" y="51"/>
                        <a:pt x="14" y="51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16" y="52"/>
                        <a:pt x="16" y="52"/>
                        <a:pt x="17" y="52"/>
                      </a:cubicBezTo>
                      <a:cubicBezTo>
                        <a:pt x="17" y="52"/>
                        <a:pt x="17" y="52"/>
                        <a:pt x="17" y="53"/>
                      </a:cubicBezTo>
                      <a:cubicBezTo>
                        <a:pt x="17" y="53"/>
                        <a:pt x="17" y="53"/>
                        <a:pt x="17" y="53"/>
                      </a:cubicBezTo>
                      <a:cubicBezTo>
                        <a:pt x="17" y="53"/>
                        <a:pt x="17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9" y="53"/>
                      </a:cubicBezTo>
                      <a:cubicBezTo>
                        <a:pt x="19" y="53"/>
                        <a:pt x="19" y="53"/>
                        <a:pt x="20" y="53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0" y="53"/>
                        <a:pt x="20" y="54"/>
                        <a:pt x="20" y="54"/>
                      </a:cubicBez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20" y="54"/>
                        <a:pt x="20" y="54"/>
                        <a:pt x="20" y="55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19" y="55"/>
                        <a:pt x="19" y="56"/>
                        <a:pt x="19" y="56"/>
                      </a:cubicBezTo>
                      <a:cubicBezTo>
                        <a:pt x="19" y="56"/>
                        <a:pt x="19" y="56"/>
                        <a:pt x="20" y="56"/>
                      </a:cubicBezTo>
                      <a:cubicBezTo>
                        <a:pt x="20" y="56"/>
                        <a:pt x="20" y="57"/>
                        <a:pt x="20" y="57"/>
                      </a:cubicBezTo>
                      <a:cubicBezTo>
                        <a:pt x="20" y="57"/>
                        <a:pt x="20" y="57"/>
                        <a:pt x="21" y="57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21" y="57"/>
                        <a:pt x="21" y="58"/>
                        <a:pt x="21" y="58"/>
                      </a:cubicBezTo>
                      <a:cubicBezTo>
                        <a:pt x="21" y="58"/>
                        <a:pt x="21" y="58"/>
                        <a:pt x="21" y="58"/>
                      </a:cubicBezTo>
                      <a:cubicBezTo>
                        <a:pt x="21" y="59"/>
                        <a:pt x="21" y="59"/>
                        <a:pt x="22" y="59"/>
                      </a:cubicBezTo>
                      <a:cubicBezTo>
                        <a:pt x="22" y="59"/>
                        <a:pt x="22" y="59"/>
                        <a:pt x="22" y="59"/>
                      </a:cubicBezTo>
                      <a:cubicBezTo>
                        <a:pt x="22" y="60"/>
                        <a:pt x="23" y="59"/>
                        <a:pt x="23" y="59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5" y="58"/>
                        <a:pt x="25" y="5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5" y="56"/>
                        <a:pt x="25" y="56"/>
                        <a:pt x="24" y="56"/>
                      </a:cubicBezTo>
                      <a:cubicBezTo>
                        <a:pt x="24" y="56"/>
                        <a:pt x="24" y="56"/>
                        <a:pt x="24" y="56"/>
                      </a:cubicBezTo>
                      <a:cubicBezTo>
                        <a:pt x="25" y="56"/>
                        <a:pt x="25" y="55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6"/>
                        <a:pt x="27" y="56"/>
                        <a:pt x="27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8"/>
                      </a:cubicBezTo>
                      <a:cubicBezTo>
                        <a:pt x="29" y="58"/>
                        <a:pt x="29" y="58"/>
                        <a:pt x="29" y="57"/>
                      </a:cubicBezTo>
                      <a:cubicBezTo>
                        <a:pt x="30" y="57"/>
                        <a:pt x="30" y="57"/>
                        <a:pt x="31" y="57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30" y="58"/>
                        <a:pt x="30" y="58"/>
                        <a:pt x="30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9"/>
                        <a:pt x="31" y="60"/>
                        <a:pt x="31" y="60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60"/>
                        <a:pt x="32" y="60"/>
                        <a:pt x="33" y="60"/>
                      </a:cubicBezTo>
                      <a:cubicBezTo>
                        <a:pt x="33" y="61"/>
                        <a:pt x="33" y="60"/>
                        <a:pt x="33" y="60"/>
                      </a:cubicBezTo>
                      <a:cubicBezTo>
                        <a:pt x="33" y="61"/>
                        <a:pt x="33" y="61"/>
                        <a:pt x="34" y="61"/>
                      </a:cubicBezTo>
                      <a:cubicBezTo>
                        <a:pt x="34" y="61"/>
                        <a:pt x="34" y="61"/>
                        <a:pt x="35" y="61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36" y="61"/>
                        <a:pt x="36" y="61"/>
                        <a:pt x="36" y="62"/>
                      </a:cubicBezTo>
                      <a:cubicBezTo>
                        <a:pt x="37" y="62"/>
                        <a:pt x="37" y="62"/>
                        <a:pt x="38" y="62"/>
                      </a:cubicBezTo>
                      <a:cubicBezTo>
                        <a:pt x="38" y="63"/>
                        <a:pt x="38" y="64"/>
                        <a:pt x="39" y="64"/>
                      </a:cubicBezTo>
                      <a:cubicBezTo>
                        <a:pt x="39" y="64"/>
                        <a:pt x="39" y="64"/>
                        <a:pt x="39" y="65"/>
                      </a:cubicBezTo>
                      <a:cubicBezTo>
                        <a:pt x="39" y="65"/>
                        <a:pt x="39" y="65"/>
                        <a:pt x="39" y="66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0" y="66"/>
                        <a:pt x="40" y="66"/>
                        <a:pt x="40" y="66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8"/>
                        <a:pt x="40" y="68"/>
                      </a:cubicBezTo>
                      <a:cubicBezTo>
                        <a:pt x="41" y="68"/>
                        <a:pt x="41" y="68"/>
                        <a:pt x="42" y="68"/>
                      </a:cubicBezTo>
                      <a:cubicBezTo>
                        <a:pt x="42" y="68"/>
                        <a:pt x="42" y="67"/>
                        <a:pt x="42" y="67"/>
                      </a:cubicBezTo>
                      <a:cubicBezTo>
                        <a:pt x="42" y="66"/>
                        <a:pt x="42" y="66"/>
                        <a:pt x="43" y="66"/>
                      </a:cubicBezTo>
                      <a:cubicBezTo>
                        <a:pt x="43" y="66"/>
                        <a:pt x="43" y="66"/>
                        <a:pt x="43" y="66"/>
                      </a:cubicBezTo>
                      <a:cubicBezTo>
                        <a:pt x="43" y="66"/>
                        <a:pt x="44" y="66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5"/>
                        <a:pt x="45" y="65"/>
                        <a:pt x="45" y="66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45" y="67"/>
                        <a:pt x="45" y="66"/>
                        <a:pt x="45" y="67"/>
                      </a:cubicBezTo>
                      <a:cubicBezTo>
                        <a:pt x="46" y="67"/>
                        <a:pt x="46" y="67"/>
                        <a:pt x="46" y="67"/>
                      </a:cubicBezTo>
                      <a:cubicBezTo>
                        <a:pt x="46" y="67"/>
                        <a:pt x="46" y="67"/>
                        <a:pt x="46" y="67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6" y="68"/>
                        <a:pt x="46" y="68"/>
                        <a:pt x="46" y="68"/>
                      </a:cubicBezTo>
                      <a:cubicBezTo>
                        <a:pt x="47" y="68"/>
                        <a:pt x="47" y="69"/>
                        <a:pt x="47" y="69"/>
                      </a:cubicBezTo>
                      <a:cubicBezTo>
                        <a:pt x="47" y="69"/>
                        <a:pt x="46" y="69"/>
                        <a:pt x="47" y="69"/>
                      </a:cubicBezTo>
                      <a:cubicBezTo>
                        <a:pt x="47" y="69"/>
                        <a:pt x="47" y="70"/>
                        <a:pt x="47" y="70"/>
                      </a:cubicBezTo>
                      <a:cubicBezTo>
                        <a:pt x="47" y="70"/>
                        <a:pt x="47" y="70"/>
                        <a:pt x="47" y="70"/>
                      </a:cubicBezTo>
                      <a:cubicBezTo>
                        <a:pt x="47" y="70"/>
                        <a:pt x="48" y="70"/>
                        <a:pt x="48" y="70"/>
                      </a:cubicBezTo>
                      <a:cubicBezTo>
                        <a:pt x="48" y="70"/>
                        <a:pt x="48" y="70"/>
                        <a:pt x="48" y="70"/>
                      </a:cubicBezTo>
                      <a:cubicBezTo>
                        <a:pt x="48" y="70"/>
                        <a:pt x="48" y="70"/>
                        <a:pt x="49" y="70"/>
                      </a:cubicBezTo>
                      <a:cubicBezTo>
                        <a:pt x="49" y="70"/>
                        <a:pt x="49" y="70"/>
                        <a:pt x="49" y="69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50" y="68"/>
                        <a:pt x="50" y="69"/>
                        <a:pt x="51" y="68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8"/>
                        <a:pt x="51" y="68"/>
                        <a:pt x="52" y="68"/>
                      </a:cubicBezTo>
                      <a:cubicBezTo>
                        <a:pt x="52" y="68"/>
                        <a:pt x="53" y="67"/>
                        <a:pt x="53" y="67"/>
                      </a:cubicBezTo>
                      <a:cubicBezTo>
                        <a:pt x="53" y="67"/>
                        <a:pt x="53" y="67"/>
                        <a:pt x="53" y="68"/>
                      </a:cubicBezTo>
                      <a:cubicBezTo>
                        <a:pt x="54" y="68"/>
                        <a:pt x="54" y="67"/>
                        <a:pt x="54" y="68"/>
                      </a:cubicBezTo>
                      <a:cubicBezTo>
                        <a:pt x="54" y="68"/>
                        <a:pt x="54" y="68"/>
                        <a:pt x="55" y="68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9"/>
                        <a:pt x="55" y="69"/>
                        <a:pt x="55" y="69"/>
                      </a:cubicBezTo>
                      <a:cubicBezTo>
                        <a:pt x="56" y="69"/>
                        <a:pt x="56" y="69"/>
                        <a:pt x="56" y="69"/>
                      </a:cubicBezTo>
                      <a:cubicBezTo>
                        <a:pt x="56" y="69"/>
                        <a:pt x="56" y="68"/>
                        <a:pt x="57" y="68"/>
                      </a:cubicBezTo>
                      <a:cubicBezTo>
                        <a:pt x="57" y="68"/>
                        <a:pt x="56" y="68"/>
                        <a:pt x="57" y="67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7" y="67"/>
                        <a:pt x="58" y="68"/>
                        <a:pt x="58" y="67"/>
                      </a:cubicBezTo>
                      <a:cubicBezTo>
                        <a:pt x="58" y="67"/>
                        <a:pt x="58" y="67"/>
                        <a:pt x="58" y="67"/>
                      </a:cubicBezTo>
                      <a:cubicBezTo>
                        <a:pt x="58" y="67"/>
                        <a:pt x="58" y="67"/>
                        <a:pt x="58" y="67"/>
                      </a:cubicBezTo>
                      <a:cubicBezTo>
                        <a:pt x="59" y="67"/>
                        <a:pt x="59" y="67"/>
                        <a:pt x="60" y="67"/>
                      </a:cubicBezTo>
                      <a:cubicBezTo>
                        <a:pt x="60" y="67"/>
                        <a:pt x="61" y="67"/>
                        <a:pt x="61" y="67"/>
                      </a:cubicBezTo>
                      <a:cubicBezTo>
                        <a:pt x="61" y="67"/>
                        <a:pt x="61" y="68"/>
                        <a:pt x="62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63" y="69"/>
                        <a:pt x="63" y="69"/>
                        <a:pt x="63" y="69"/>
                      </a:cubicBezTo>
                      <a:cubicBezTo>
                        <a:pt x="63" y="69"/>
                        <a:pt x="63" y="69"/>
                        <a:pt x="63" y="69"/>
                      </a:cubicBezTo>
                      <a:cubicBezTo>
                        <a:pt x="64" y="69"/>
                        <a:pt x="64" y="69"/>
                        <a:pt x="64" y="69"/>
                      </a:cubicBezTo>
                      <a:cubicBezTo>
                        <a:pt x="64" y="69"/>
                        <a:pt x="65" y="69"/>
                        <a:pt x="65" y="70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6" y="70"/>
                        <a:pt x="66" y="70"/>
                        <a:pt x="67" y="70"/>
                      </a:cubicBezTo>
                      <a:cubicBezTo>
                        <a:pt x="67" y="70"/>
                        <a:pt x="67" y="70"/>
                        <a:pt x="67" y="71"/>
                      </a:cubicBezTo>
                      <a:cubicBezTo>
                        <a:pt x="67" y="71"/>
                        <a:pt x="68" y="71"/>
                        <a:pt x="68" y="71"/>
                      </a:cubicBezTo>
                      <a:cubicBezTo>
                        <a:pt x="68" y="71"/>
                        <a:pt x="68" y="71"/>
                        <a:pt x="68" y="71"/>
                      </a:cubicBezTo>
                      <a:cubicBezTo>
                        <a:pt x="68" y="71"/>
                        <a:pt x="68" y="71"/>
                        <a:pt x="69" y="71"/>
                      </a:cubicBezTo>
                      <a:cubicBezTo>
                        <a:pt x="69" y="71"/>
                        <a:pt x="69" y="71"/>
                        <a:pt x="69" y="71"/>
                      </a:cubicBezTo>
                      <a:cubicBezTo>
                        <a:pt x="69" y="71"/>
                        <a:pt x="69" y="71"/>
                        <a:pt x="70" y="71"/>
                      </a:cubicBezTo>
                      <a:cubicBezTo>
                        <a:pt x="70" y="72"/>
                        <a:pt x="70" y="72"/>
                        <a:pt x="71" y="72"/>
                      </a:cubicBezTo>
                      <a:cubicBezTo>
                        <a:pt x="71" y="71"/>
                        <a:pt x="70" y="71"/>
                        <a:pt x="70" y="70"/>
                      </a:cubicBezTo>
                      <a:cubicBezTo>
                        <a:pt x="70" y="70"/>
                        <a:pt x="70" y="70"/>
                        <a:pt x="70" y="70"/>
                      </a:cubicBezTo>
                      <a:cubicBezTo>
                        <a:pt x="70" y="70"/>
                        <a:pt x="70" y="70"/>
                        <a:pt x="70" y="70"/>
                      </a:cubicBezTo>
                      <a:cubicBezTo>
                        <a:pt x="70" y="70"/>
                        <a:pt x="70" y="70"/>
                        <a:pt x="70" y="70"/>
                      </a:cubicBezTo>
                      <a:cubicBezTo>
                        <a:pt x="69" y="70"/>
                        <a:pt x="69" y="69"/>
                        <a:pt x="69" y="69"/>
                      </a:cubicBezTo>
                      <a:cubicBezTo>
                        <a:pt x="69" y="69"/>
                        <a:pt x="69" y="68"/>
                        <a:pt x="69" y="68"/>
                      </a:cubicBezTo>
                      <a:cubicBezTo>
                        <a:pt x="69" y="68"/>
                        <a:pt x="69" y="68"/>
                        <a:pt x="69" y="68"/>
                      </a:cubicBezTo>
                      <a:cubicBezTo>
                        <a:pt x="69" y="68"/>
                        <a:pt x="69" y="67"/>
                        <a:pt x="69" y="67"/>
                      </a:cubicBezTo>
                      <a:cubicBezTo>
                        <a:pt x="69" y="67"/>
                        <a:pt x="69" y="67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5"/>
                        <a:pt x="69" y="66"/>
                        <a:pt x="69" y="65"/>
                      </a:cubicBezTo>
                      <a:cubicBezTo>
                        <a:pt x="69" y="65"/>
                        <a:pt x="69" y="65"/>
                        <a:pt x="69" y="65"/>
                      </a:cubicBezTo>
                      <a:cubicBezTo>
                        <a:pt x="70" y="65"/>
                        <a:pt x="70" y="65"/>
                        <a:pt x="70" y="64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0" y="64"/>
                        <a:pt x="71" y="63"/>
                        <a:pt x="71" y="63"/>
                      </a:cubicBezTo>
                      <a:cubicBezTo>
                        <a:pt x="71" y="62"/>
                        <a:pt x="72" y="62"/>
                        <a:pt x="72" y="61"/>
                      </a:cubicBezTo>
                      <a:cubicBezTo>
                        <a:pt x="72" y="61"/>
                        <a:pt x="72" y="60"/>
                        <a:pt x="72" y="60"/>
                      </a:cubicBezTo>
                      <a:cubicBezTo>
                        <a:pt x="72" y="60"/>
                        <a:pt x="72" y="60"/>
                        <a:pt x="72" y="60"/>
                      </a:cubicBezTo>
                      <a:cubicBezTo>
                        <a:pt x="72" y="60"/>
                        <a:pt x="72" y="60"/>
                        <a:pt x="72" y="60"/>
                      </a:cubicBezTo>
                      <a:cubicBezTo>
                        <a:pt x="73" y="59"/>
                        <a:pt x="73" y="59"/>
                        <a:pt x="73" y="59"/>
                      </a:cubicBezTo>
                      <a:cubicBezTo>
                        <a:pt x="73" y="59"/>
                        <a:pt x="73" y="59"/>
                        <a:pt x="73" y="59"/>
                      </a:cubicBezTo>
                      <a:cubicBezTo>
                        <a:pt x="74" y="58"/>
                        <a:pt x="74" y="58"/>
                        <a:pt x="74" y="57"/>
                      </a:cubicBezTo>
                      <a:cubicBezTo>
                        <a:pt x="75" y="57"/>
                        <a:pt x="75" y="56"/>
                        <a:pt x="76" y="56"/>
                      </a:cubicBezTo>
                      <a:cubicBezTo>
                        <a:pt x="77" y="55"/>
                        <a:pt x="77" y="55"/>
                        <a:pt x="78" y="55"/>
                      </a:cubicBezTo>
                      <a:cubicBezTo>
                        <a:pt x="79" y="55"/>
                        <a:pt x="79" y="55"/>
                        <a:pt x="80" y="55"/>
                      </a:cubicBezTo>
                      <a:cubicBezTo>
                        <a:pt x="80" y="55"/>
                        <a:pt x="80" y="54"/>
                        <a:pt x="80" y="54"/>
                      </a:cubicBezTo>
                      <a:cubicBezTo>
                        <a:pt x="80" y="54"/>
                        <a:pt x="80" y="54"/>
                        <a:pt x="80" y="54"/>
                      </a:cubicBezTo>
                      <a:cubicBezTo>
                        <a:pt x="80" y="54"/>
                        <a:pt x="80" y="54"/>
                        <a:pt x="80" y="54"/>
                      </a:cubicBezTo>
                      <a:cubicBezTo>
                        <a:pt x="80" y="53"/>
                        <a:pt x="80" y="52"/>
                        <a:pt x="80" y="52"/>
                      </a:cubicBezTo>
                      <a:cubicBezTo>
                        <a:pt x="80" y="51"/>
                        <a:pt x="80" y="51"/>
                        <a:pt x="79" y="51"/>
                      </a:cubicBezTo>
                      <a:cubicBezTo>
                        <a:pt x="79" y="51"/>
                        <a:pt x="79" y="51"/>
                        <a:pt x="79" y="51"/>
                      </a:cubicBezTo>
                      <a:cubicBezTo>
                        <a:pt x="79" y="51"/>
                        <a:pt x="79" y="50"/>
                        <a:pt x="79" y="50"/>
                      </a:cubicBezTo>
                      <a:cubicBezTo>
                        <a:pt x="78" y="50"/>
                        <a:pt x="80" y="50"/>
                        <a:pt x="80" y="50"/>
                      </a:cubicBezTo>
                      <a:cubicBezTo>
                        <a:pt x="80" y="50"/>
                        <a:pt x="80" y="49"/>
                        <a:pt x="80" y="4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3" name="Freeform 23"/>
                <p:cNvSpPr>
                  <a:spLocks noEditPoints="1"/>
                </p:cNvSpPr>
                <p:nvPr/>
              </p:nvSpPr>
              <p:spPr bwMode="auto">
                <a:xfrm>
                  <a:off x="4606387" y="3855335"/>
                  <a:ext cx="120599" cy="69401"/>
                </a:xfrm>
                <a:custGeom>
                  <a:avLst/>
                  <a:gdLst/>
                  <a:ahLst/>
                  <a:cxnLst>
                    <a:cxn ang="0">
                      <a:pos x="38" y="29"/>
                    </a:cxn>
                    <a:cxn ang="0">
                      <a:pos x="40" y="28"/>
                    </a:cxn>
                    <a:cxn ang="0">
                      <a:pos x="42" y="28"/>
                    </a:cxn>
                    <a:cxn ang="0">
                      <a:pos x="45" y="27"/>
                    </a:cxn>
                    <a:cxn ang="0">
                      <a:pos x="47" y="26"/>
                    </a:cxn>
                    <a:cxn ang="0">
                      <a:pos x="49" y="23"/>
                    </a:cxn>
                    <a:cxn ang="0">
                      <a:pos x="50" y="22"/>
                    </a:cxn>
                    <a:cxn ang="0">
                      <a:pos x="51" y="20"/>
                    </a:cxn>
                    <a:cxn ang="0">
                      <a:pos x="53" y="20"/>
                    </a:cxn>
                    <a:cxn ang="0">
                      <a:pos x="54" y="19"/>
                    </a:cxn>
                    <a:cxn ang="0">
                      <a:pos x="51" y="15"/>
                    </a:cxn>
                    <a:cxn ang="0">
                      <a:pos x="48" y="13"/>
                    </a:cxn>
                    <a:cxn ang="0">
                      <a:pos x="46" y="13"/>
                    </a:cxn>
                    <a:cxn ang="0">
                      <a:pos x="44" y="10"/>
                    </a:cxn>
                    <a:cxn ang="0">
                      <a:pos x="42" y="9"/>
                    </a:cxn>
                    <a:cxn ang="0">
                      <a:pos x="39" y="9"/>
                    </a:cxn>
                    <a:cxn ang="0">
                      <a:pos x="39" y="11"/>
                    </a:cxn>
                    <a:cxn ang="0">
                      <a:pos x="37" y="12"/>
                    </a:cxn>
                    <a:cxn ang="0">
                      <a:pos x="35" y="10"/>
                    </a:cxn>
                    <a:cxn ang="0">
                      <a:pos x="35" y="7"/>
                    </a:cxn>
                    <a:cxn ang="0">
                      <a:pos x="34" y="6"/>
                    </a:cxn>
                    <a:cxn ang="0">
                      <a:pos x="32" y="5"/>
                    </a:cxn>
                    <a:cxn ang="0">
                      <a:pos x="28" y="4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21" y="3"/>
                    </a:cxn>
                    <a:cxn ang="0">
                      <a:pos x="20" y="1"/>
                    </a:cxn>
                    <a:cxn ang="0">
                      <a:pos x="18" y="2"/>
                    </a:cxn>
                    <a:cxn ang="0">
                      <a:pos x="17" y="3"/>
                    </a:cxn>
                    <a:cxn ang="0">
                      <a:pos x="15" y="4"/>
                    </a:cxn>
                    <a:cxn ang="0">
                      <a:pos x="13" y="5"/>
                    </a:cxn>
                    <a:cxn ang="0">
                      <a:pos x="11" y="7"/>
                    </a:cxn>
                    <a:cxn ang="0">
                      <a:pos x="10" y="7"/>
                    </a:cxn>
                    <a:cxn ang="0">
                      <a:pos x="9" y="8"/>
                    </a:cxn>
                    <a:cxn ang="0">
                      <a:pos x="8" y="9"/>
                    </a:cxn>
                    <a:cxn ang="0">
                      <a:pos x="6" y="9"/>
                    </a:cxn>
                    <a:cxn ang="0">
                      <a:pos x="4" y="9"/>
                    </a:cxn>
                    <a:cxn ang="0">
                      <a:pos x="2" y="11"/>
                    </a:cxn>
                    <a:cxn ang="0">
                      <a:pos x="2" y="12"/>
                    </a:cxn>
                    <a:cxn ang="0">
                      <a:pos x="1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3" y="18"/>
                    </a:cxn>
                    <a:cxn ang="0">
                      <a:pos x="5" y="20"/>
                    </a:cxn>
                    <a:cxn ang="0">
                      <a:pos x="6" y="22"/>
                    </a:cxn>
                    <a:cxn ang="0">
                      <a:pos x="8" y="24"/>
                    </a:cxn>
                    <a:cxn ang="0">
                      <a:pos x="10" y="25"/>
                    </a:cxn>
                    <a:cxn ang="0">
                      <a:pos x="13" y="27"/>
                    </a:cxn>
                    <a:cxn ang="0">
                      <a:pos x="14" y="29"/>
                    </a:cxn>
                    <a:cxn ang="0">
                      <a:pos x="15" y="30"/>
                    </a:cxn>
                    <a:cxn ang="0">
                      <a:pos x="17" y="31"/>
                    </a:cxn>
                    <a:cxn ang="0">
                      <a:pos x="19" y="30"/>
                    </a:cxn>
                    <a:cxn ang="0">
                      <a:pos x="20" y="30"/>
                    </a:cxn>
                    <a:cxn ang="0">
                      <a:pos x="22" y="28"/>
                    </a:cxn>
                    <a:cxn ang="0">
                      <a:pos x="23" y="26"/>
                    </a:cxn>
                    <a:cxn ang="0">
                      <a:pos x="25" y="26"/>
                    </a:cxn>
                    <a:cxn ang="0">
                      <a:pos x="29" y="27"/>
                    </a:cxn>
                    <a:cxn ang="0">
                      <a:pos x="32" y="29"/>
                    </a:cxn>
                    <a:cxn ang="0">
                      <a:pos x="35" y="28"/>
                    </a:cxn>
                    <a:cxn ang="0">
                      <a:pos x="37" y="29"/>
                    </a:cxn>
                    <a:cxn ang="0">
                      <a:pos x="38" y="29"/>
                    </a:cxn>
                  </a:cxnLst>
                  <a:rect l="0" t="0" r="r" b="b"/>
                  <a:pathLst>
                    <a:path w="54" h="31">
                      <a:moveTo>
                        <a:pt x="23" y="2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moveTo>
                        <a:pt x="38" y="29"/>
                      </a:moveTo>
                      <a:cubicBezTo>
                        <a:pt x="38" y="29"/>
                        <a:pt x="38" y="29"/>
                        <a:pt x="39" y="29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40" y="29"/>
                        <a:pt x="40" y="29"/>
                        <a:pt x="40" y="28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40" y="28"/>
                        <a:pt x="40" y="28"/>
                        <a:pt x="41" y="28"/>
                      </a:cubicBezTo>
                      <a:cubicBezTo>
                        <a:pt x="41" y="28"/>
                        <a:pt x="41" y="27"/>
                        <a:pt x="41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41" y="28"/>
                        <a:pt x="41" y="28"/>
                        <a:pt x="42" y="28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3" y="28"/>
                        <a:pt x="43" y="28"/>
                        <a:pt x="44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6" y="27"/>
                        <a:pt x="46" y="27"/>
                        <a:pt x="46" y="27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7" y="26"/>
                        <a:pt x="47" y="26"/>
                        <a:pt x="47" y="26"/>
                      </a:cubicBezTo>
                      <a:cubicBezTo>
                        <a:pt x="48" y="26"/>
                        <a:pt x="48" y="25"/>
                        <a:pt x="48" y="25"/>
                      </a:cubicBezTo>
                      <a:cubicBezTo>
                        <a:pt x="48" y="25"/>
                        <a:pt x="48" y="25"/>
                        <a:pt x="48" y="24"/>
                      </a:cubicBezTo>
                      <a:cubicBezTo>
                        <a:pt x="48" y="24"/>
                        <a:pt x="48" y="24"/>
                        <a:pt x="49" y="23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49" y="23"/>
                        <a:pt x="49" y="23"/>
                        <a:pt x="49" y="22"/>
                      </a:cubicBezTo>
                      <a:cubicBezTo>
                        <a:pt x="49" y="22"/>
                        <a:pt x="49" y="22"/>
                        <a:pt x="49" y="22"/>
                      </a:cubicBezTo>
                      <a:cubicBezTo>
                        <a:pt x="49" y="22"/>
                        <a:pt x="49" y="22"/>
                        <a:pt x="50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1"/>
                        <a:pt x="50" y="21"/>
                        <a:pt x="51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2" y="20"/>
                        <a:pt x="52" y="20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52" y="20"/>
                        <a:pt x="52" y="20"/>
                        <a:pt x="53" y="20"/>
                      </a:cubicBezTo>
                      <a:cubicBezTo>
                        <a:pt x="53" y="20"/>
                        <a:pt x="53" y="20"/>
                        <a:pt x="53" y="20"/>
                      </a:cubicBezTo>
                      <a:cubicBezTo>
                        <a:pt x="53" y="20"/>
                        <a:pt x="53" y="20"/>
                        <a:pt x="53" y="20"/>
                      </a:cubicBezTo>
                      <a:cubicBezTo>
                        <a:pt x="54" y="20"/>
                        <a:pt x="54" y="20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6"/>
                        <a:pt x="53" y="15"/>
                      </a:cubicBezTo>
                      <a:cubicBezTo>
                        <a:pt x="52" y="15"/>
                        <a:pt x="52" y="15"/>
                        <a:pt x="51" y="15"/>
                      </a:cubicBezTo>
                      <a:cubicBezTo>
                        <a:pt x="51" y="14"/>
                        <a:pt x="51" y="14"/>
                        <a:pt x="50" y="14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8" y="14"/>
                        <a:pt x="48" y="14"/>
                        <a:pt x="48" y="13"/>
                      </a:cubicBezTo>
                      <a:cubicBezTo>
                        <a:pt x="48" y="13"/>
                        <a:pt x="48" y="14"/>
                        <a:pt x="48" y="13"/>
                      </a:cubicBezTo>
                      <a:cubicBezTo>
                        <a:pt x="47" y="13"/>
                        <a:pt x="47" y="13"/>
                        <a:pt x="47" y="13"/>
                      </a:cubicBezTo>
                      <a:cubicBezTo>
                        <a:pt x="47" y="13"/>
                        <a:pt x="47" y="13"/>
                        <a:pt x="47" y="13"/>
                      </a:cubicBezTo>
                      <a:cubicBezTo>
                        <a:pt x="47" y="13"/>
                        <a:pt x="47" y="13"/>
                        <a:pt x="46" y="13"/>
                      </a:cubicBezTo>
                      <a:cubicBezTo>
                        <a:pt x="46" y="13"/>
                        <a:pt x="46" y="13"/>
                        <a:pt x="46" y="13"/>
                      </a:cubicBezTo>
                      <a:cubicBezTo>
                        <a:pt x="46" y="13"/>
                        <a:pt x="45" y="12"/>
                        <a:pt x="45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5" y="11"/>
                        <a:pt x="45" y="11"/>
                        <a:pt x="46" y="11"/>
                      </a:cubicBezTo>
                      <a:cubicBezTo>
                        <a:pt x="46" y="11"/>
                        <a:pt x="46" y="11"/>
                        <a:pt x="46" y="10"/>
                      </a:cubicBezTo>
                      <a:cubicBezTo>
                        <a:pt x="45" y="10"/>
                        <a:pt x="45" y="10"/>
                        <a:pt x="44" y="10"/>
                      </a:cubicBezTo>
                      <a:cubicBezTo>
                        <a:pt x="44" y="11"/>
                        <a:pt x="44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2" y="10"/>
                      </a:cubicBezTo>
                      <a:cubicBezTo>
                        <a:pt x="42" y="10"/>
                        <a:pt x="42" y="10"/>
                        <a:pt x="42" y="9"/>
                      </a:cubicBezTo>
                      <a:cubicBezTo>
                        <a:pt x="42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0" y="8"/>
                        <a:pt x="40" y="9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40" y="9"/>
                        <a:pt x="40" y="9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7" y="13"/>
                        <a:pt x="37" y="12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6" y="12"/>
                        <a:pt x="36" y="12"/>
                        <a:pt x="36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1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5" y="10"/>
                        <a:pt x="35" y="9"/>
                        <a:pt x="35" y="9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4" y="9"/>
                        <a:pt x="34" y="8"/>
                        <a:pt x="34" y="8"/>
                      </a:cubicBezTo>
                      <a:cubicBezTo>
                        <a:pt x="34" y="8"/>
                        <a:pt x="34" y="8"/>
                        <a:pt x="35" y="8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7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2" y="5"/>
                        <a:pt x="32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0" y="5"/>
                      </a:cubicBezTo>
                      <a:cubicBezTo>
                        <a:pt x="30" y="5"/>
                        <a:pt x="30" y="5"/>
                        <a:pt x="29" y="4"/>
                      </a:cubicBezTo>
                      <a:cubicBezTo>
                        <a:pt x="29" y="4"/>
                        <a:pt x="29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7" y="3"/>
                      </a:cubicBezTo>
                      <a:cubicBezTo>
                        <a:pt x="27" y="3"/>
                        <a:pt x="27" y="3"/>
                        <a:pt x="27" y="2"/>
                      </a:cubicBezTo>
                      <a:cubicBezTo>
                        <a:pt x="27" y="2"/>
                        <a:pt x="27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4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20" y="2"/>
                      </a:cubicBezTo>
                      <a:cubicBezTo>
                        <a:pt x="20" y="2"/>
                        <a:pt x="21" y="2"/>
                        <a:pt x="21" y="2"/>
                      </a:cubicBezTo>
                      <a:cubicBezTo>
                        <a:pt x="21" y="2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19" y="1"/>
                      </a:cubicBezTo>
                      <a:cubicBezTo>
                        <a:pt x="19" y="0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9" y="2"/>
                        <a:pt x="19" y="2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7" y="4"/>
                        <a:pt x="17" y="3"/>
                      </a:cubicBezTo>
                      <a:cubicBezTo>
                        <a:pt x="17" y="3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ubicBezTo>
                        <a:pt x="10" y="6"/>
                        <a:pt x="11" y="6"/>
                        <a:pt x="10" y="6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7"/>
                        <a:pt x="10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3" y="10"/>
                        <a:pt x="3" y="10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1"/>
                        <a:pt x="3" y="11"/>
                        <a:pt x="2" y="11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1" y="11"/>
                      </a:cubicBezTo>
                      <a:cubicBezTo>
                        <a:pt x="1" y="11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3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8"/>
                      </a:cubicBezTo>
                      <a:cubicBezTo>
                        <a:pt x="3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2"/>
                        <a:pt x="7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10" y="25"/>
                        <a:pt x="10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1" y="26"/>
                      </a:cubicBezTo>
                      <a:cubicBezTo>
                        <a:pt x="11" y="27"/>
                        <a:pt x="12" y="26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8"/>
                        <a:pt x="14" y="28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5" y="29"/>
                        <a:pt x="15" y="29"/>
                      </a:cubicBezTo>
                      <a:cubicBezTo>
                        <a:pt x="15" y="29"/>
                        <a:pt x="15" y="29"/>
                        <a:pt x="15" y="30"/>
                      </a:cubicBezTo>
                      <a:cubicBezTo>
                        <a:pt x="15" y="29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0"/>
                        <a:pt x="20" y="30"/>
                      </a:cubicBezTo>
                      <a:cubicBezTo>
                        <a:pt x="21" y="30"/>
                        <a:pt x="20" y="30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8"/>
                        <a:pt x="21" y="28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6"/>
                        <a:pt x="22" y="26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3" y="26"/>
                        <a:pt x="24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5" y="26"/>
                        <a:pt x="24" y="26"/>
                        <a:pt x="24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6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27"/>
                        <a:pt x="28" y="27"/>
                        <a:pt x="29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30" y="28"/>
                        <a:pt x="29" y="28"/>
                        <a:pt x="30" y="28"/>
                      </a:cubicBezTo>
                      <a:cubicBezTo>
                        <a:pt x="30" y="28"/>
                        <a:pt x="30" y="28"/>
                        <a:pt x="31" y="28"/>
                      </a:cubicBezTo>
                      <a:cubicBezTo>
                        <a:pt x="31" y="29"/>
                        <a:pt x="31" y="29"/>
                        <a:pt x="32" y="29"/>
                      </a:cubicBezTo>
                      <a:cubicBezTo>
                        <a:pt x="32" y="29"/>
                        <a:pt x="32" y="29"/>
                        <a:pt x="33" y="29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3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8"/>
                        <a:pt x="35" y="28"/>
                        <a:pt x="35" y="28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5" y="28"/>
                        <a:pt x="35" y="29"/>
                        <a:pt x="35" y="29"/>
                      </a:cubicBezTo>
                      <a:cubicBezTo>
                        <a:pt x="35" y="29"/>
                        <a:pt x="36" y="29"/>
                        <a:pt x="36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4" name="Freeform 24"/>
                <p:cNvSpPr>
                  <a:spLocks/>
                </p:cNvSpPr>
                <p:nvPr/>
              </p:nvSpPr>
              <p:spPr bwMode="auto">
                <a:xfrm>
                  <a:off x="4688303" y="3896293"/>
                  <a:ext cx="103533" cy="51198"/>
                </a:xfrm>
                <a:custGeom>
                  <a:avLst/>
                  <a:gdLst/>
                  <a:ahLst/>
                  <a:cxnLst>
                    <a:cxn ang="0">
                      <a:pos x="3" y="21"/>
                    </a:cxn>
                    <a:cxn ang="0">
                      <a:pos x="5" y="22"/>
                    </a:cxn>
                    <a:cxn ang="0">
                      <a:pos x="11" y="22"/>
                    </a:cxn>
                    <a:cxn ang="0">
                      <a:pos x="13" y="22"/>
                    </a:cxn>
                    <a:cxn ang="0">
                      <a:pos x="13" y="19"/>
                    </a:cxn>
                    <a:cxn ang="0">
                      <a:pos x="17" y="18"/>
                    </a:cxn>
                    <a:cxn ang="0">
                      <a:pos x="19" y="17"/>
                    </a:cxn>
                    <a:cxn ang="0">
                      <a:pos x="20" y="17"/>
                    </a:cxn>
                    <a:cxn ang="0">
                      <a:pos x="23" y="17"/>
                    </a:cxn>
                    <a:cxn ang="0">
                      <a:pos x="24" y="16"/>
                    </a:cxn>
                    <a:cxn ang="0">
                      <a:pos x="26" y="14"/>
                    </a:cxn>
                    <a:cxn ang="0">
                      <a:pos x="29" y="13"/>
                    </a:cxn>
                    <a:cxn ang="0">
                      <a:pos x="31" y="13"/>
                    </a:cxn>
                    <a:cxn ang="0">
                      <a:pos x="33" y="13"/>
                    </a:cxn>
                    <a:cxn ang="0">
                      <a:pos x="35" y="15"/>
                    </a:cxn>
                    <a:cxn ang="0">
                      <a:pos x="37" y="15"/>
                    </a:cxn>
                    <a:cxn ang="0">
                      <a:pos x="39" y="13"/>
                    </a:cxn>
                    <a:cxn ang="0">
                      <a:pos x="40" y="11"/>
                    </a:cxn>
                    <a:cxn ang="0">
                      <a:pos x="41" y="8"/>
                    </a:cxn>
                    <a:cxn ang="0">
                      <a:pos x="43" y="7"/>
                    </a:cxn>
                    <a:cxn ang="0">
                      <a:pos x="46" y="6"/>
                    </a:cxn>
                    <a:cxn ang="0">
                      <a:pos x="45" y="6"/>
                    </a:cxn>
                    <a:cxn ang="0">
                      <a:pos x="42" y="4"/>
                    </a:cxn>
                    <a:cxn ang="0">
                      <a:pos x="41" y="3"/>
                    </a:cxn>
                    <a:cxn ang="0">
                      <a:pos x="39" y="2"/>
                    </a:cxn>
                    <a:cxn ang="0">
                      <a:pos x="36" y="2"/>
                    </a:cxn>
                    <a:cxn ang="0">
                      <a:pos x="34" y="4"/>
                    </a:cxn>
                    <a:cxn ang="0">
                      <a:pos x="33" y="3"/>
                    </a:cxn>
                    <a:cxn ang="0">
                      <a:pos x="30" y="3"/>
                    </a:cxn>
                    <a:cxn ang="0">
                      <a:pos x="27" y="4"/>
                    </a:cxn>
                    <a:cxn ang="0">
                      <a:pos x="25" y="5"/>
                    </a:cxn>
                    <a:cxn ang="0">
                      <a:pos x="24" y="3"/>
                    </a:cxn>
                    <a:cxn ang="0">
                      <a:pos x="23" y="2"/>
                    </a:cxn>
                    <a:cxn ang="0">
                      <a:pos x="22" y="1"/>
                    </a:cxn>
                    <a:cxn ang="0">
                      <a:pos x="20" y="3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4" y="2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11" y="7"/>
                    </a:cxn>
                    <a:cxn ang="0">
                      <a:pos x="9" y="8"/>
                    </a:cxn>
                    <a:cxn ang="0">
                      <a:pos x="8" y="9"/>
                    </a:cxn>
                    <a:cxn ang="0">
                      <a:pos x="7" y="10"/>
                    </a:cxn>
                    <a:cxn ang="0">
                      <a:pos x="4" y="9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1" y="18"/>
                    </a:cxn>
                    <a:cxn ang="0">
                      <a:pos x="1" y="19"/>
                    </a:cxn>
                    <a:cxn ang="0">
                      <a:pos x="1" y="20"/>
                    </a:cxn>
                  </a:cxnLst>
                  <a:rect l="0" t="0" r="r" b="b"/>
                  <a:pathLst>
                    <a:path w="46" h="23">
                      <a:moveTo>
                        <a:pt x="1" y="20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1"/>
                        <a:pt x="4" y="21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3"/>
                        <a:pt x="5" y="22"/>
                        <a:pt x="5" y="22"/>
                      </a:cubicBezTo>
                      <a:cubicBezTo>
                        <a:pt x="6" y="22"/>
                        <a:pt x="7" y="22"/>
                        <a:pt x="8" y="22"/>
                      </a:cubicBezTo>
                      <a:cubicBezTo>
                        <a:pt x="9" y="22"/>
                        <a:pt x="10" y="23"/>
                        <a:pt x="10" y="22"/>
                      </a:cubicBezTo>
                      <a:cubicBezTo>
                        <a:pt x="10" y="22"/>
                        <a:pt x="11" y="22"/>
                        <a:pt x="10" y="22"/>
                      </a:cubicBezTo>
                      <a:cubicBezTo>
                        <a:pt x="10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3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3" y="21"/>
                        <a:pt x="12" y="21"/>
                        <a:pt x="12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0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19"/>
                        <a:pt x="15" y="19"/>
                        <a:pt x="16" y="18"/>
                      </a:cubicBezTo>
                      <a:cubicBezTo>
                        <a:pt x="16" y="18"/>
                        <a:pt x="16" y="18"/>
                        <a:pt x="17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7"/>
                        <a:pt x="18" y="17"/>
                        <a:pt x="19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9" y="17"/>
                        <a:pt x="20" y="17"/>
                        <a:pt x="20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8"/>
                        <a:pt x="22" y="18"/>
                      </a:cubicBezTo>
                      <a:cubicBezTo>
                        <a:pt x="22" y="18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4" y="17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7" y="13"/>
                        <a:pt x="27" y="13"/>
                      </a:cubicBezTo>
                      <a:cubicBezTo>
                        <a:pt x="28" y="13"/>
                        <a:pt x="28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8" y="15"/>
                        <a:pt x="38" y="15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9"/>
                        <a:pt x="40" y="9"/>
                        <a:pt x="41" y="9"/>
                      </a:cubicBezTo>
                      <a:cubicBezTo>
                        <a:pt x="41" y="9"/>
                        <a:pt x="41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7"/>
                        <a:pt x="42" y="7"/>
                        <a:pt x="43" y="7"/>
                      </a:cubicBezTo>
                      <a:cubicBezTo>
                        <a:pt x="43" y="7"/>
                        <a:pt x="43" y="7"/>
                        <a:pt x="44" y="8"/>
                      </a:cubicBezTo>
                      <a:cubicBezTo>
                        <a:pt x="44" y="8"/>
                        <a:pt x="44" y="8"/>
                        <a:pt x="44" y="7"/>
                      </a:cubicBezTo>
                      <a:cubicBezTo>
                        <a:pt x="45" y="7"/>
                        <a:pt x="45" y="7"/>
                        <a:pt x="46" y="7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5" y="6"/>
                        <a:pt x="45" y="6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4" y="5"/>
                        <a:pt x="44" y="5"/>
                        <a:pt x="43" y="5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4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1" y="4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1" y="4"/>
                        <a:pt x="41" y="4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1" y="3"/>
                        <a:pt x="41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39" y="3"/>
                        <a:pt x="39" y="2"/>
                        <a:pt x="39" y="2"/>
                      </a:cubicBezTo>
                      <a:cubicBezTo>
                        <a:pt x="39" y="2"/>
                        <a:pt x="38" y="2"/>
                        <a:pt x="38" y="2"/>
                      </a:cubicBezTo>
                      <a:cubicBezTo>
                        <a:pt x="37" y="2"/>
                        <a:pt x="37" y="2"/>
                        <a:pt x="36" y="2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6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4" y="3"/>
                        <a:pt x="35" y="3"/>
                        <a:pt x="35" y="3"/>
                      </a:cubicBezTo>
                      <a:cubicBezTo>
                        <a:pt x="34" y="3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2"/>
                        <a:pt x="32" y="3"/>
                        <a:pt x="31" y="3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3"/>
                        <a:pt x="30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8" y="4"/>
                        <a:pt x="28" y="3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4"/>
                        <a:pt x="25" y="4"/>
                      </a:cubicBezTo>
                      <a:cubicBezTo>
                        <a:pt x="24" y="4"/>
                        <a:pt x="25" y="4"/>
                        <a:pt x="25" y="4"/>
                      </a:cubicBezTo>
                      <a:cubicBezTo>
                        <a:pt x="25" y="4"/>
                        <a:pt x="25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3" y="1"/>
                        <a:pt x="23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2" y="0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1"/>
                        <a:pt x="20" y="1"/>
                        <a:pt x="20" y="2"/>
                      </a:cubicBezTo>
                      <a:cubicBezTo>
                        <a:pt x="20" y="2"/>
                        <a:pt x="20" y="3"/>
                        <a:pt x="20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8" y="3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9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7" y="9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0"/>
                        <a:pt x="6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10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7"/>
                      </a:cubicBezTo>
                      <a:cubicBezTo>
                        <a:pt x="0" y="17"/>
                        <a:pt x="1" y="17"/>
                        <a:pt x="1" y="17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9"/>
                      </a:cubicBezTo>
                      <a:cubicBezTo>
                        <a:pt x="1" y="19"/>
                        <a:pt x="2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5" name="Freeform 25"/>
                <p:cNvSpPr>
                  <a:spLocks noEditPoints="1"/>
                </p:cNvSpPr>
                <p:nvPr/>
              </p:nvSpPr>
              <p:spPr bwMode="auto">
                <a:xfrm>
                  <a:off x="4675788" y="3924736"/>
                  <a:ext cx="111497" cy="7395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6" y="28"/>
                    </a:cxn>
                    <a:cxn ang="0">
                      <a:pos x="6" y="28"/>
                    </a:cxn>
                    <a:cxn ang="0">
                      <a:pos x="8" y="31"/>
                    </a:cxn>
                    <a:cxn ang="0">
                      <a:pos x="10" y="32"/>
                    </a:cxn>
                    <a:cxn ang="0">
                      <a:pos x="13" y="32"/>
                    </a:cxn>
                    <a:cxn ang="0">
                      <a:pos x="15" y="32"/>
                    </a:cxn>
                    <a:cxn ang="0">
                      <a:pos x="18" y="31"/>
                    </a:cxn>
                    <a:cxn ang="0">
                      <a:pos x="19" y="30"/>
                    </a:cxn>
                    <a:cxn ang="0">
                      <a:pos x="22" y="30"/>
                    </a:cxn>
                    <a:cxn ang="0">
                      <a:pos x="24" y="28"/>
                    </a:cxn>
                    <a:cxn ang="0">
                      <a:pos x="25" y="28"/>
                    </a:cxn>
                    <a:cxn ang="0">
                      <a:pos x="28" y="28"/>
                    </a:cxn>
                    <a:cxn ang="0">
                      <a:pos x="34" y="27"/>
                    </a:cxn>
                    <a:cxn ang="0">
                      <a:pos x="36" y="27"/>
                    </a:cxn>
                    <a:cxn ang="0">
                      <a:pos x="37" y="26"/>
                    </a:cxn>
                    <a:cxn ang="0">
                      <a:pos x="37" y="25"/>
                    </a:cxn>
                    <a:cxn ang="0">
                      <a:pos x="38" y="24"/>
                    </a:cxn>
                    <a:cxn ang="0">
                      <a:pos x="38" y="23"/>
                    </a:cxn>
                    <a:cxn ang="0">
                      <a:pos x="39" y="21"/>
                    </a:cxn>
                    <a:cxn ang="0">
                      <a:pos x="40" y="21"/>
                    </a:cxn>
                    <a:cxn ang="0">
                      <a:pos x="41" y="19"/>
                    </a:cxn>
                    <a:cxn ang="0">
                      <a:pos x="42" y="17"/>
                    </a:cxn>
                    <a:cxn ang="0">
                      <a:pos x="43" y="14"/>
                    </a:cxn>
                    <a:cxn ang="0">
                      <a:pos x="44" y="12"/>
                    </a:cxn>
                    <a:cxn ang="0">
                      <a:pos x="44" y="12"/>
                    </a:cxn>
                    <a:cxn ang="0">
                      <a:pos x="45" y="10"/>
                    </a:cxn>
                    <a:cxn ang="0">
                      <a:pos x="47" y="9"/>
                    </a:cxn>
                    <a:cxn ang="0">
                      <a:pos x="49" y="8"/>
                    </a:cxn>
                    <a:cxn ang="0">
                      <a:pos x="50" y="7"/>
                    </a:cxn>
                    <a:cxn ang="0">
                      <a:pos x="50" y="5"/>
                    </a:cxn>
                    <a:cxn ang="0">
                      <a:pos x="48" y="4"/>
                    </a:cxn>
                    <a:cxn ang="0">
                      <a:pos x="44" y="1"/>
                    </a:cxn>
                    <a:cxn ang="0">
                      <a:pos x="42" y="2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36" y="0"/>
                    </a:cxn>
                    <a:cxn ang="0">
                      <a:pos x="33" y="0"/>
                    </a:cxn>
                    <a:cxn ang="0">
                      <a:pos x="31" y="2"/>
                    </a:cxn>
                    <a:cxn ang="0">
                      <a:pos x="29" y="4"/>
                    </a:cxn>
                    <a:cxn ang="0">
                      <a:pos x="28" y="5"/>
                    </a:cxn>
                    <a:cxn ang="0">
                      <a:pos x="26" y="4"/>
                    </a:cxn>
                    <a:cxn ang="0">
                      <a:pos x="24" y="5"/>
                    </a:cxn>
                    <a:cxn ang="0">
                      <a:pos x="20" y="6"/>
                    </a:cxn>
                    <a:cxn ang="0">
                      <a:pos x="18" y="7"/>
                    </a:cxn>
                    <a:cxn ang="0">
                      <a:pos x="17" y="9"/>
                    </a:cxn>
                    <a:cxn ang="0">
                      <a:pos x="16" y="9"/>
                    </a:cxn>
                    <a:cxn ang="0">
                      <a:pos x="10" y="9"/>
                    </a:cxn>
                    <a:cxn ang="0">
                      <a:pos x="7" y="7"/>
                    </a:cxn>
                    <a:cxn ang="0">
                      <a:pos x="7" y="9"/>
                    </a:cxn>
                    <a:cxn ang="0">
                      <a:pos x="5" y="10"/>
                    </a:cxn>
                    <a:cxn ang="0">
                      <a:pos x="3" y="10"/>
                    </a:cxn>
                    <a:cxn ang="0">
                      <a:pos x="3" y="11"/>
                    </a:cxn>
                    <a:cxn ang="0">
                      <a:pos x="4" y="12"/>
                    </a:cxn>
                    <a:cxn ang="0">
                      <a:pos x="2" y="13"/>
                    </a:cxn>
                    <a:cxn ang="0">
                      <a:pos x="2" y="15"/>
                    </a:cxn>
                    <a:cxn ang="0">
                      <a:pos x="2" y="16"/>
                    </a:cxn>
                    <a:cxn ang="0">
                      <a:pos x="2" y="18"/>
                    </a:cxn>
                    <a:cxn ang="0">
                      <a:pos x="0" y="19"/>
                    </a:cxn>
                    <a:cxn ang="0">
                      <a:pos x="7" y="7"/>
                    </a:cxn>
                  </a:cxnLst>
                  <a:rect l="0" t="0" r="r" b="b"/>
                  <a:pathLst>
                    <a:path w="50" h="33">
                      <a:moveTo>
                        <a:pt x="0" y="2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2"/>
                      </a:cubicBezTo>
                      <a:cubicBezTo>
                        <a:pt x="0" y="22"/>
                        <a:pt x="0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3"/>
                        <a:pt x="1" y="23"/>
                        <a:pt x="1" y="24"/>
                      </a:cubicBezTo>
                      <a:cubicBezTo>
                        <a:pt x="1" y="24"/>
                        <a:pt x="1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3" y="25"/>
                        <a:pt x="3" y="25"/>
                        <a:pt x="4" y="25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7"/>
                        <a:pt x="4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30"/>
                        <a:pt x="7" y="30"/>
                      </a:cubicBezTo>
                      <a:cubicBezTo>
                        <a:pt x="8" y="30"/>
                        <a:pt x="8" y="30"/>
                        <a:pt x="8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1"/>
                        <a:pt x="9" y="31"/>
                        <a:pt x="10" y="31"/>
                      </a:cubicBezTo>
                      <a:cubicBezTo>
                        <a:pt x="10" y="31"/>
                        <a:pt x="10" y="31"/>
                        <a:pt x="10" y="32"/>
                      </a:cubicBezTo>
                      <a:cubicBezTo>
                        <a:pt x="10" y="32"/>
                        <a:pt x="10" y="32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3" y="32"/>
                        <a:pt x="13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4" y="32"/>
                        <a:pt x="15" y="32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7" y="31"/>
                      </a:cubicBezTo>
                      <a:cubicBezTo>
                        <a:pt x="17" y="31"/>
                        <a:pt x="17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0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0"/>
                      </a:cubicBezTo>
                      <a:cubicBezTo>
                        <a:pt x="19" y="30"/>
                        <a:pt x="20" y="30"/>
                        <a:pt x="20" y="30"/>
                      </a:cubicBezTo>
                      <a:cubicBezTo>
                        <a:pt x="20" y="30"/>
                        <a:pt x="20" y="29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30"/>
                        <a:pt x="21" y="30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2" y="30"/>
                        <a:pt x="22" y="30"/>
                        <a:pt x="22" y="29"/>
                      </a:cubicBezTo>
                      <a:cubicBezTo>
                        <a:pt x="22" y="29"/>
                        <a:pt x="23" y="29"/>
                        <a:pt x="23" y="29"/>
                      </a:cubicBezTo>
                      <a:cubicBezTo>
                        <a:pt x="23" y="29"/>
                        <a:pt x="23" y="29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8"/>
                        <a:pt x="25" y="28"/>
                        <a:pt x="26" y="28"/>
                      </a:cubicBezTo>
                      <a:cubicBezTo>
                        <a:pt x="26" y="28"/>
                        <a:pt x="27" y="28"/>
                        <a:pt x="27" y="28"/>
                      </a:cubicBezTo>
                      <a:cubicBezTo>
                        <a:pt x="27" y="28"/>
                        <a:pt x="28" y="28"/>
                        <a:pt x="28" y="28"/>
                      </a:cubicBezTo>
                      <a:cubicBezTo>
                        <a:pt x="29" y="28"/>
                        <a:pt x="29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8"/>
                        <a:pt x="31" y="28"/>
                      </a:cubicBezTo>
                      <a:cubicBezTo>
                        <a:pt x="32" y="28"/>
                        <a:pt x="33" y="29"/>
                        <a:pt x="34" y="27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27"/>
                        <a:pt x="35" y="27"/>
                        <a:pt x="35" y="27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6" y="27"/>
                        <a:pt x="36" y="27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7" y="26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37" y="26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4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4"/>
                        <a:pt x="38" y="23"/>
                        <a:pt x="38" y="23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23"/>
                        <a:pt x="39" y="23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1" y="19"/>
                      </a:cubicBezTo>
                      <a:cubicBezTo>
                        <a:pt x="41" y="19"/>
                        <a:pt x="40" y="19"/>
                        <a:pt x="41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17"/>
                        <a:pt x="42" y="17"/>
                        <a:pt x="42" y="17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2" y="16"/>
                        <a:pt x="42" y="15"/>
                        <a:pt x="42" y="15"/>
                      </a:cubicBezTo>
                      <a:cubicBezTo>
                        <a:pt x="42" y="15"/>
                        <a:pt x="42" y="15"/>
                        <a:pt x="43" y="15"/>
                      </a:cubicBezTo>
                      <a:cubicBezTo>
                        <a:pt x="43" y="14"/>
                        <a:pt x="43" y="14"/>
                        <a:pt x="43" y="14"/>
                      </a:cubicBezTo>
                      <a:cubicBezTo>
                        <a:pt x="43" y="14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9" y="9"/>
                        <a:pt x="49" y="9"/>
                        <a:pt x="49" y="8"/>
                      </a:cubicBezTo>
                      <a:cubicBezTo>
                        <a:pt x="49" y="8"/>
                        <a:pt x="49" y="8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8" y="4"/>
                        <a:pt x="48" y="5"/>
                      </a:cubicBezTo>
                      <a:cubicBezTo>
                        <a:pt x="48" y="5"/>
                        <a:pt x="48" y="4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4" y="2"/>
                      </a:cubicBezTo>
                      <a:cubicBezTo>
                        <a:pt x="44" y="2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1" y="2"/>
                        <a:pt x="41" y="2"/>
                      </a:cubicBezTo>
                      <a:cubicBezTo>
                        <a:pt x="41" y="2"/>
                        <a:pt x="41" y="1"/>
                        <a:pt x="41" y="1"/>
                      </a:cubicBezTo>
                      <a:cubicBezTo>
                        <a:pt x="40" y="1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0"/>
                        <a:pt x="40" y="0"/>
                        <a:pt x="3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0"/>
                        <a:pt x="38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0"/>
                        <a:pt x="36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33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1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5"/>
                        <a:pt x="28" y="5"/>
                      </a:cubicBezTo>
                      <a:cubicBezTo>
                        <a:pt x="27" y="5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4" y="4"/>
                        <a:pt x="24" y="4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3" y="5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1" y="6"/>
                        <a:pt x="21" y="6"/>
                        <a:pt x="20" y="6"/>
                      </a:cubicBezTo>
                      <a:cubicBezTo>
                        <a:pt x="20" y="6"/>
                        <a:pt x="20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8" y="7"/>
                      </a:cubicBezTo>
                      <a:cubicBezTo>
                        <a:pt x="18" y="8"/>
                        <a:pt x="19" y="8"/>
                        <a:pt x="19" y="8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6" y="9"/>
                        <a:pt x="16" y="9"/>
                      </a:cubicBezTo>
                      <a:cubicBezTo>
                        <a:pt x="17" y="9"/>
                        <a:pt x="16" y="9"/>
                        <a:pt x="16" y="9"/>
                      </a:cubicBezTo>
                      <a:cubicBezTo>
                        <a:pt x="16" y="10"/>
                        <a:pt x="15" y="9"/>
                        <a:pt x="14" y="9"/>
                      </a:cubicBezTo>
                      <a:cubicBezTo>
                        <a:pt x="13" y="9"/>
                        <a:pt x="12" y="9"/>
                        <a:pt x="11" y="9"/>
                      </a:cubicBezTo>
                      <a:cubicBezTo>
                        <a:pt x="11" y="9"/>
                        <a:pt x="10" y="10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8" y="8"/>
                        <a:pt x="8" y="7"/>
                      </a:cubicBezTo>
                      <a:cubicBezTo>
                        <a:pt x="8" y="7"/>
                        <a:pt x="8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8"/>
                        <a:pt x="7" y="8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6" y="9"/>
                        <a:pt x="6" y="9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9"/>
                      </a:cubicBezTo>
                      <a:cubicBezTo>
                        <a:pt x="4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1"/>
                        <a:pt x="3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20"/>
                      </a:cubicBezTo>
                      <a:moveTo>
                        <a:pt x="7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6" name="Freeform 26"/>
                <p:cNvSpPr>
                  <a:spLocks/>
                </p:cNvSpPr>
                <p:nvPr/>
              </p:nvSpPr>
              <p:spPr bwMode="auto">
                <a:xfrm>
                  <a:off x="4625729" y="3967970"/>
                  <a:ext cx="54611" cy="39821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22" y="0"/>
                    </a:cxn>
                    <a:cxn ang="0">
                      <a:pos x="20" y="2"/>
                    </a:cxn>
                    <a:cxn ang="0">
                      <a:pos x="17" y="2"/>
                    </a:cxn>
                    <a:cxn ang="0">
                      <a:pos x="17" y="4"/>
                    </a:cxn>
                    <a:cxn ang="0">
                      <a:pos x="15" y="3"/>
                    </a:cxn>
                    <a:cxn ang="0">
                      <a:pos x="12" y="4"/>
                    </a:cxn>
                    <a:cxn ang="0">
                      <a:pos x="11" y="5"/>
                    </a:cxn>
                    <a:cxn ang="0">
                      <a:pos x="10" y="6"/>
                    </a:cxn>
                    <a:cxn ang="0">
                      <a:pos x="8" y="6"/>
                    </a:cxn>
                    <a:cxn ang="0">
                      <a:pos x="7" y="6"/>
                    </a:cxn>
                    <a:cxn ang="0">
                      <a:pos x="4" y="5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1" y="9"/>
                    </a:cxn>
                    <a:cxn ang="0">
                      <a:pos x="1" y="11"/>
                    </a:cxn>
                    <a:cxn ang="0">
                      <a:pos x="1" y="12"/>
                    </a:cxn>
                    <a:cxn ang="0">
                      <a:pos x="2" y="13"/>
                    </a:cxn>
                    <a:cxn ang="0">
                      <a:pos x="4" y="14"/>
                    </a:cxn>
                    <a:cxn ang="0">
                      <a:pos x="3" y="15"/>
                    </a:cxn>
                    <a:cxn ang="0">
                      <a:pos x="1" y="16"/>
                    </a:cxn>
                    <a:cxn ang="0">
                      <a:pos x="1" y="17"/>
                    </a:cxn>
                    <a:cxn ang="0">
                      <a:pos x="2" y="17"/>
                    </a:cxn>
                    <a:cxn ang="0">
                      <a:pos x="4" y="17"/>
                    </a:cxn>
                    <a:cxn ang="0">
                      <a:pos x="5" y="17"/>
                    </a:cxn>
                    <a:cxn ang="0">
                      <a:pos x="6" y="17"/>
                    </a:cxn>
                    <a:cxn ang="0">
                      <a:pos x="7" y="18"/>
                    </a:cxn>
                    <a:cxn ang="0">
                      <a:pos x="9" y="17"/>
                    </a:cxn>
                    <a:cxn ang="0">
                      <a:pos x="8" y="16"/>
                    </a:cxn>
                    <a:cxn ang="0">
                      <a:pos x="8" y="15"/>
                    </a:cxn>
                    <a:cxn ang="0">
                      <a:pos x="9" y="16"/>
                    </a:cxn>
                    <a:cxn ang="0">
                      <a:pos x="10" y="17"/>
                    </a:cxn>
                    <a:cxn ang="0">
                      <a:pos x="11" y="17"/>
                    </a:cxn>
                    <a:cxn ang="0">
                      <a:pos x="13" y="17"/>
                    </a:cxn>
                    <a:cxn ang="0">
                      <a:pos x="13" y="17"/>
                    </a:cxn>
                    <a:cxn ang="0">
                      <a:pos x="14" y="16"/>
                    </a:cxn>
                    <a:cxn ang="0">
                      <a:pos x="14" y="15"/>
                    </a:cxn>
                    <a:cxn ang="0">
                      <a:pos x="15" y="13"/>
                    </a:cxn>
                    <a:cxn ang="0">
                      <a:pos x="16" y="13"/>
                    </a:cxn>
                    <a:cxn ang="0">
                      <a:pos x="17" y="13"/>
                    </a:cxn>
                    <a:cxn ang="0">
                      <a:pos x="19" y="13"/>
                    </a:cxn>
                    <a:cxn ang="0">
                      <a:pos x="19" y="12"/>
                    </a:cxn>
                    <a:cxn ang="0">
                      <a:pos x="18" y="11"/>
                    </a:cxn>
                    <a:cxn ang="0">
                      <a:pos x="17" y="10"/>
                    </a:cxn>
                    <a:cxn ang="0">
                      <a:pos x="16" y="10"/>
                    </a:cxn>
                    <a:cxn ang="0">
                      <a:pos x="17" y="9"/>
                    </a:cxn>
                    <a:cxn ang="0">
                      <a:pos x="18" y="8"/>
                    </a:cxn>
                    <a:cxn ang="0">
                      <a:pos x="19" y="7"/>
                    </a:cxn>
                    <a:cxn ang="0">
                      <a:pos x="20" y="6"/>
                    </a:cxn>
                    <a:cxn ang="0">
                      <a:pos x="21" y="6"/>
                    </a:cxn>
                    <a:cxn ang="0">
                      <a:pos x="21" y="5"/>
                    </a:cxn>
                    <a:cxn ang="0">
                      <a:pos x="23" y="5"/>
                    </a:cxn>
                    <a:cxn ang="0">
                      <a:pos x="23" y="3"/>
                    </a:cxn>
                  </a:cxnLst>
                  <a:rect l="0" t="0" r="r" b="b"/>
                  <a:pathLst>
                    <a:path w="24" h="18"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3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0" y="1"/>
                        <a:pt x="20" y="2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0" y="3"/>
                        <a:pt x="20" y="3"/>
                        <a:pt x="19" y="3"/>
                      </a:cubicBezTo>
                      <a:cubicBezTo>
                        <a:pt x="19" y="3"/>
                        <a:pt x="19" y="3"/>
                        <a:pt x="18" y="3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4"/>
                      </a:cubicBezTo>
                      <a:cubicBezTo>
                        <a:pt x="16" y="4"/>
                        <a:pt x="16" y="4"/>
                        <a:pt x="16" y="3"/>
                      </a:cubicBezTo>
                      <a:cubicBezTo>
                        <a:pt x="16" y="3"/>
                        <a:pt x="16" y="4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3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6" y="5"/>
                      </a:cubicBezTo>
                      <a:cubicBezTo>
                        <a:pt x="6" y="5"/>
                        <a:pt x="5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7"/>
                        <a:pt x="3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17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17"/>
                        <a:pt x="14" y="17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3"/>
                        <a:pt x="19" y="13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8" y="12"/>
                      </a:cubicBezTo>
                      <a:cubicBezTo>
                        <a:pt x="18" y="12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9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9" y="8"/>
                        <a:pt x="19" y="8"/>
                      </a:cubicBezTo>
                      <a:cubicBezTo>
                        <a:pt x="19" y="7"/>
                        <a:pt x="19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2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5"/>
                        <a:pt x="23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4"/>
                        <a:pt x="23" y="4"/>
                        <a:pt x="23" y="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7" name="Freeform 27"/>
                <p:cNvSpPr>
                  <a:spLocks noEditPoints="1"/>
                </p:cNvSpPr>
                <p:nvPr/>
              </p:nvSpPr>
              <p:spPr bwMode="auto">
                <a:xfrm>
                  <a:off x="4625729" y="3978209"/>
                  <a:ext cx="101258" cy="92156"/>
                </a:xfrm>
                <a:custGeom>
                  <a:avLst/>
                  <a:gdLst/>
                  <a:ahLst/>
                  <a:cxnLst>
                    <a:cxn ang="0">
                      <a:pos x="38" y="17"/>
                    </a:cxn>
                    <a:cxn ang="0">
                      <a:pos x="40" y="18"/>
                    </a:cxn>
                    <a:cxn ang="0">
                      <a:pos x="43" y="17"/>
                    </a:cxn>
                    <a:cxn ang="0">
                      <a:pos x="44" y="14"/>
                    </a:cxn>
                    <a:cxn ang="0">
                      <a:pos x="42" y="12"/>
                    </a:cxn>
                    <a:cxn ang="0">
                      <a:pos x="42" y="10"/>
                    </a:cxn>
                    <a:cxn ang="0">
                      <a:pos x="41" y="7"/>
                    </a:cxn>
                    <a:cxn ang="0">
                      <a:pos x="40" y="7"/>
                    </a:cxn>
                    <a:cxn ang="0">
                      <a:pos x="35" y="8"/>
                    </a:cxn>
                    <a:cxn ang="0">
                      <a:pos x="32" y="8"/>
                    </a:cxn>
                    <a:cxn ang="0">
                      <a:pos x="29" y="5"/>
                    </a:cxn>
                    <a:cxn ang="0">
                      <a:pos x="28" y="4"/>
                    </a:cxn>
                    <a:cxn ang="0">
                      <a:pos x="24" y="0"/>
                    </a:cxn>
                    <a:cxn ang="0">
                      <a:pos x="22" y="0"/>
                    </a:cxn>
                    <a:cxn ang="0">
                      <a:pos x="21" y="1"/>
                    </a:cxn>
                    <a:cxn ang="0">
                      <a:pos x="20" y="2"/>
                    </a:cxn>
                    <a:cxn ang="0">
                      <a:pos x="18" y="3"/>
                    </a:cxn>
                    <a:cxn ang="0">
                      <a:pos x="16" y="4"/>
                    </a:cxn>
                    <a:cxn ang="0">
                      <a:pos x="17" y="5"/>
                    </a:cxn>
                    <a:cxn ang="0">
                      <a:pos x="18" y="7"/>
                    </a:cxn>
                    <a:cxn ang="0">
                      <a:pos x="19" y="8"/>
                    </a:cxn>
                    <a:cxn ang="0">
                      <a:pos x="17" y="8"/>
                    </a:cxn>
                    <a:cxn ang="0">
                      <a:pos x="15" y="8"/>
                    </a:cxn>
                    <a:cxn ang="0">
                      <a:pos x="14" y="10"/>
                    </a:cxn>
                    <a:cxn ang="0">
                      <a:pos x="13" y="12"/>
                    </a:cxn>
                    <a:cxn ang="0">
                      <a:pos x="12" y="12"/>
                    </a:cxn>
                    <a:cxn ang="0">
                      <a:pos x="10" y="12"/>
                    </a:cxn>
                    <a:cxn ang="0">
                      <a:pos x="9" y="11"/>
                    </a:cxn>
                    <a:cxn ang="0">
                      <a:pos x="8" y="11"/>
                    </a:cxn>
                    <a:cxn ang="0">
                      <a:pos x="7" y="13"/>
                    </a:cxn>
                    <a:cxn ang="0">
                      <a:pos x="6" y="12"/>
                    </a:cxn>
                    <a:cxn ang="0">
                      <a:pos x="4" y="12"/>
                    </a:cxn>
                    <a:cxn ang="0">
                      <a:pos x="2" y="12"/>
                    </a:cxn>
                    <a:cxn ang="0">
                      <a:pos x="1" y="12"/>
                    </a:cxn>
                    <a:cxn ang="0">
                      <a:pos x="0" y="12"/>
                    </a:cxn>
                    <a:cxn ang="0">
                      <a:pos x="3" y="18"/>
                    </a:cxn>
                    <a:cxn ang="0">
                      <a:pos x="4" y="19"/>
                    </a:cxn>
                    <a:cxn ang="0">
                      <a:pos x="6" y="16"/>
                    </a:cxn>
                    <a:cxn ang="0">
                      <a:pos x="8" y="15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1" y="21"/>
                    </a:cxn>
                    <a:cxn ang="0">
                      <a:pos x="14" y="25"/>
                    </a:cxn>
                    <a:cxn ang="0">
                      <a:pos x="14" y="29"/>
                    </a:cxn>
                    <a:cxn ang="0">
                      <a:pos x="16" y="31"/>
                    </a:cxn>
                    <a:cxn ang="0">
                      <a:pos x="18" y="33"/>
                    </a:cxn>
                    <a:cxn ang="0">
                      <a:pos x="20" y="34"/>
                    </a:cxn>
                    <a:cxn ang="0">
                      <a:pos x="23" y="35"/>
                    </a:cxn>
                    <a:cxn ang="0">
                      <a:pos x="29" y="41"/>
                    </a:cxn>
                    <a:cxn ang="0">
                      <a:pos x="30" y="39"/>
                    </a:cxn>
                    <a:cxn ang="0">
                      <a:pos x="29" y="37"/>
                    </a:cxn>
                    <a:cxn ang="0">
                      <a:pos x="28" y="35"/>
                    </a:cxn>
                    <a:cxn ang="0">
                      <a:pos x="25" y="32"/>
                    </a:cxn>
                    <a:cxn ang="0">
                      <a:pos x="21" y="28"/>
                    </a:cxn>
                    <a:cxn ang="0">
                      <a:pos x="20" y="25"/>
                    </a:cxn>
                    <a:cxn ang="0">
                      <a:pos x="19" y="21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2" y="16"/>
                    </a:cxn>
                    <a:cxn ang="0">
                      <a:pos x="25" y="15"/>
                    </a:cxn>
                    <a:cxn ang="0">
                      <a:pos x="28" y="16"/>
                    </a:cxn>
                    <a:cxn ang="0">
                      <a:pos x="32" y="16"/>
                    </a:cxn>
                    <a:cxn ang="0">
                      <a:pos x="34" y="16"/>
                    </a:cxn>
                  </a:cxnLst>
                  <a:rect l="0" t="0" r="r" b="b"/>
                  <a:pathLst>
                    <a:path w="45" h="41">
                      <a:moveTo>
                        <a:pt x="1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moveTo>
                        <a:pt x="37" y="16"/>
                      </a:move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8" y="16"/>
                        <a:pt x="38" y="16"/>
                        <a:pt x="38" y="17"/>
                      </a:cubicBezTo>
                      <a:cubicBezTo>
                        <a:pt x="38" y="17"/>
                        <a:pt x="39" y="17"/>
                        <a:pt x="39" y="17"/>
                      </a:cubicBezTo>
                      <a:cubicBezTo>
                        <a:pt x="39" y="16"/>
                        <a:pt x="39" y="17"/>
                        <a:pt x="40" y="17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40" y="17"/>
                        <a:pt x="40" y="17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9"/>
                        <a:pt x="40" y="19"/>
                        <a:pt x="40" y="19"/>
                      </a:cubicBezTo>
                      <a:cubicBezTo>
                        <a:pt x="40" y="19"/>
                        <a:pt x="40" y="19"/>
                        <a:pt x="41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9"/>
                        <a:pt x="42" y="19"/>
                        <a:pt x="42" y="19"/>
                      </a:cubicBezTo>
                      <a:cubicBezTo>
                        <a:pt x="42" y="19"/>
                        <a:pt x="43" y="18"/>
                        <a:pt x="43" y="18"/>
                      </a:cubicBezTo>
                      <a:cubicBezTo>
                        <a:pt x="43" y="18"/>
                        <a:pt x="42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6"/>
                        <a:pt x="44" y="16"/>
                        <a:pt x="44" y="16"/>
                      </a:cubicBezTo>
                      <a:cubicBezTo>
                        <a:pt x="44" y="16"/>
                        <a:pt x="45" y="15"/>
                        <a:pt x="45" y="15"/>
                      </a:cubicBezTo>
                      <a:cubicBezTo>
                        <a:pt x="45" y="15"/>
                        <a:pt x="45" y="15"/>
                        <a:pt x="45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4"/>
                        <a:pt x="43" y="14"/>
                      </a:cubicBezTo>
                      <a:cubicBezTo>
                        <a:pt x="43" y="14"/>
                        <a:pt x="43" y="13"/>
                        <a:pt x="4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1" y="11"/>
                      </a:cubicBezTo>
                      <a:cubicBezTo>
                        <a:pt x="41" y="11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2" y="10"/>
                        <a:pt x="42" y="10"/>
                      </a:cubicBezTo>
                      <a:cubicBezTo>
                        <a:pt x="42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8"/>
                        <a:pt x="41" y="7"/>
                        <a:pt x="41" y="7"/>
                      </a:cubicBezTo>
                      <a:cubicBezTo>
                        <a:pt x="41" y="7"/>
                        <a:pt x="41" y="7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0" y="6"/>
                        <a:pt x="40" y="7"/>
                        <a:pt x="40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8" y="9"/>
                        <a:pt x="37" y="8"/>
                        <a:pt x="37" y="8"/>
                      </a:cubicBezTo>
                      <a:cubicBezTo>
                        <a:pt x="37" y="8"/>
                        <a:pt x="36" y="8"/>
                        <a:pt x="36" y="8"/>
                      </a:cubicBezTo>
                      <a:cubicBezTo>
                        <a:pt x="36" y="8"/>
                        <a:pt x="36" y="8"/>
                        <a:pt x="35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5" y="8"/>
                        <a:pt x="34" y="8"/>
                        <a:pt x="34" y="8"/>
                      </a:cubicBezTo>
                      <a:cubicBezTo>
                        <a:pt x="34" y="8"/>
                        <a:pt x="34" y="8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1" y="7"/>
                        <a:pt x="32" y="7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0" y="7"/>
                      </a:cubicBezTo>
                      <a:cubicBezTo>
                        <a:pt x="30" y="6"/>
                        <a:pt x="30" y="6"/>
                        <a:pt x="29" y="6"/>
                      </a:cubicBezTo>
                      <a:cubicBezTo>
                        <a:pt x="29" y="6"/>
                        <a:pt x="29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5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3"/>
                        <a:pt x="26" y="3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1"/>
                      </a:cubicBezTo>
                      <a:cubicBezTo>
                        <a:pt x="25" y="1"/>
                        <a:pt x="25" y="1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3"/>
                        <a:pt x="19" y="2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3"/>
                        <a:pt x="18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7"/>
                        <a:pt x="18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8"/>
                        <a:pt x="20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3" y="12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1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1" y="15"/>
                        <a:pt x="0" y="16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1" y="17"/>
                        <a:pt x="2" y="17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19"/>
                        <a:pt x="3" y="20"/>
                        <a:pt x="3" y="20"/>
                      </a:cubicBezTo>
                      <a:cubicBezTo>
                        <a:pt x="3" y="20"/>
                        <a:pt x="4" y="20"/>
                        <a:pt x="4" y="20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5" y="16"/>
                        <a:pt x="5" y="16"/>
                        <a:pt x="6" y="16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7"/>
                        <a:pt x="8" y="17"/>
                        <a:pt x="8" y="17"/>
                      </a:cubicBezTo>
                      <a:cubicBezTo>
                        <a:pt x="8" y="17"/>
                        <a:pt x="9" y="17"/>
                        <a:pt x="9" y="17"/>
                      </a:cubicBezTo>
                      <a:cubicBezTo>
                        <a:pt x="9" y="18"/>
                        <a:pt x="9" y="18"/>
                        <a:pt x="10" y="18"/>
                      </a:cubicBezTo>
                      <a:cubicBezTo>
                        <a:pt x="10" y="18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0" y="18"/>
                        <a:pt x="10" y="18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1" y="20"/>
                        <a:pt x="11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2"/>
                        <a:pt x="12" y="23"/>
                        <a:pt x="12" y="23"/>
                      </a:cubicBezTo>
                      <a:cubicBezTo>
                        <a:pt x="12" y="23"/>
                        <a:pt x="12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2" y="27"/>
                        <a:pt x="13" y="27"/>
                        <a:pt x="13" y="27"/>
                      </a:cubicBezTo>
                      <a:cubicBezTo>
                        <a:pt x="13" y="27"/>
                        <a:pt x="13" y="28"/>
                        <a:pt x="14" y="28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5" y="29"/>
                        <a:pt x="15" y="29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3"/>
                        <a:pt x="17" y="33"/>
                        <a:pt x="18" y="3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20" y="34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34"/>
                        <a:pt x="20" y="34"/>
                        <a:pt x="21" y="34"/>
                      </a:cubicBezTo>
                      <a:cubicBezTo>
                        <a:pt x="21" y="34"/>
                        <a:pt x="21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3" y="35"/>
                        <a:pt x="2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5"/>
                        <a:pt x="24" y="35"/>
                        <a:pt x="24" y="36"/>
                      </a:cubicBezTo>
                      <a:cubicBezTo>
                        <a:pt x="24" y="36"/>
                        <a:pt x="25" y="36"/>
                        <a:pt x="25" y="36"/>
                      </a:cubicBezTo>
                      <a:cubicBezTo>
                        <a:pt x="26" y="36"/>
                        <a:pt x="26" y="36"/>
                        <a:pt x="26" y="37"/>
                      </a:cubicBezTo>
                      <a:cubicBezTo>
                        <a:pt x="26" y="37"/>
                        <a:pt x="27" y="38"/>
                        <a:pt x="27" y="38"/>
                      </a:cubicBezTo>
                      <a:cubicBezTo>
                        <a:pt x="28" y="38"/>
                        <a:pt x="28" y="39"/>
                        <a:pt x="28" y="39"/>
                      </a:cubicBezTo>
                      <a:cubicBezTo>
                        <a:pt x="29" y="39"/>
                        <a:pt x="29" y="40"/>
                        <a:pt x="29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1" y="41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1" y="41"/>
                        <a:pt x="31" y="41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39"/>
                        <a:pt x="29" y="39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7"/>
                        <a:pt x="29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7"/>
                        <a:pt x="28" y="37"/>
                        <a:pt x="28" y="37"/>
                      </a:cubicBezTo>
                      <a:cubicBezTo>
                        <a:pt x="28" y="37"/>
                        <a:pt x="28" y="37"/>
                        <a:pt x="28" y="36"/>
                      </a:cubicBezTo>
                      <a:cubicBezTo>
                        <a:pt x="28" y="36"/>
                        <a:pt x="28" y="36"/>
                        <a:pt x="28" y="36"/>
                      </a:cubicBezTo>
                      <a:cubicBezTo>
                        <a:pt x="28" y="36"/>
                        <a:pt x="28" y="36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7" y="34"/>
                        <a:pt x="27" y="34"/>
                        <a:pt x="26" y="34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1"/>
                        <a:pt x="25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30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1" y="28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8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2"/>
                        <a:pt x="20" y="22"/>
                        <a:pt x="19" y="22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18" y="21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8"/>
                        <a:pt x="17" y="18"/>
                        <a:pt x="17" y="17"/>
                      </a:cubicBezTo>
                      <a:cubicBezTo>
                        <a:pt x="17" y="17"/>
                        <a:pt x="17" y="16"/>
                        <a:pt x="17" y="16"/>
                      </a:cubicBezTo>
                      <a:cubicBezTo>
                        <a:pt x="17" y="15"/>
                        <a:pt x="18" y="15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5"/>
                        <a:pt x="22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4" y="15"/>
                        <a:pt x="24" y="15"/>
                      </a:cubicBezTo>
                      <a:cubicBezTo>
                        <a:pt x="24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4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8" y="15"/>
                        <a:pt x="29" y="15"/>
                      </a:cubicBezTo>
                      <a:cubicBezTo>
                        <a:pt x="29" y="15"/>
                        <a:pt x="29" y="15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2" y="16"/>
                        <a:pt x="33" y="16"/>
                        <a:pt x="33" y="17"/>
                      </a:cubicBezTo>
                      <a:cubicBezTo>
                        <a:pt x="33" y="17"/>
                        <a:pt x="33" y="16"/>
                        <a:pt x="33" y="16"/>
                      </a:cubicBezTo>
                      <a:cubicBezTo>
                        <a:pt x="33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7"/>
                        <a:pt x="36" y="17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16"/>
                        <a:pt x="36" y="16"/>
                        <a:pt x="37" y="1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8" name="Freeform 28"/>
                <p:cNvSpPr>
                  <a:spLocks/>
                </p:cNvSpPr>
                <p:nvPr/>
              </p:nvSpPr>
              <p:spPr bwMode="auto">
                <a:xfrm>
                  <a:off x="4664411" y="4010065"/>
                  <a:ext cx="67126" cy="71677"/>
                </a:xfrm>
                <a:custGeom>
                  <a:avLst/>
                  <a:gdLst/>
                  <a:ahLst/>
                  <a:cxnLst>
                    <a:cxn ang="0">
                      <a:pos x="28" y="14"/>
                    </a:cxn>
                    <a:cxn ang="0">
                      <a:pos x="27" y="13"/>
                    </a:cxn>
                    <a:cxn ang="0">
                      <a:pos x="28" y="11"/>
                    </a:cxn>
                    <a:cxn ang="0">
                      <a:pos x="26" y="11"/>
                    </a:cxn>
                    <a:cxn ang="0">
                      <a:pos x="26" y="10"/>
                    </a:cxn>
                    <a:cxn ang="0">
                      <a:pos x="28" y="6"/>
                    </a:cxn>
                    <a:cxn ang="0">
                      <a:pos x="24" y="5"/>
                    </a:cxn>
                    <a:cxn ang="0">
                      <a:pos x="23" y="3"/>
                    </a:cxn>
                    <a:cxn ang="0">
                      <a:pos x="21" y="3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15" y="2"/>
                    </a:cxn>
                    <a:cxn ang="0">
                      <a:pos x="12" y="2"/>
                    </a:cxn>
                    <a:cxn ang="0">
                      <a:pos x="10" y="1"/>
                    </a:cxn>
                    <a:cxn ang="0">
                      <a:pos x="8" y="1"/>
                    </a:cxn>
                    <a:cxn ang="0">
                      <a:pos x="5" y="1"/>
                    </a:cxn>
                    <a:cxn ang="0">
                      <a:pos x="4" y="3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2" y="7"/>
                    </a:cxn>
                    <a:cxn ang="0">
                      <a:pos x="3" y="9"/>
                    </a:cxn>
                    <a:cxn ang="0">
                      <a:pos x="3" y="11"/>
                    </a:cxn>
                    <a:cxn ang="0">
                      <a:pos x="4" y="14"/>
                    </a:cxn>
                    <a:cxn ang="0">
                      <a:pos x="7" y="17"/>
                    </a:cxn>
                    <a:cxn ang="0">
                      <a:pos x="9" y="19"/>
                    </a:cxn>
                    <a:cxn ang="0">
                      <a:pos x="11" y="21"/>
                    </a:cxn>
                    <a:cxn ang="0">
                      <a:pos x="12" y="23"/>
                    </a:cxn>
                    <a:cxn ang="0">
                      <a:pos x="12" y="24"/>
                    </a:cxn>
                    <a:cxn ang="0">
                      <a:pos x="13" y="25"/>
                    </a:cxn>
                    <a:cxn ang="0">
                      <a:pos x="14" y="27"/>
                    </a:cxn>
                    <a:cxn ang="0">
                      <a:pos x="15" y="28"/>
                    </a:cxn>
                    <a:cxn ang="0">
                      <a:pos x="15" y="28"/>
                    </a:cxn>
                    <a:cxn ang="0">
                      <a:pos x="16" y="29"/>
                    </a:cxn>
                    <a:cxn ang="0">
                      <a:pos x="19" y="31"/>
                    </a:cxn>
                    <a:cxn ang="0">
                      <a:pos x="21" y="32"/>
                    </a:cxn>
                    <a:cxn ang="0">
                      <a:pos x="21" y="30"/>
                    </a:cxn>
                    <a:cxn ang="0">
                      <a:pos x="21" y="29"/>
                    </a:cxn>
                    <a:cxn ang="0">
                      <a:pos x="21" y="27"/>
                    </a:cxn>
                    <a:cxn ang="0">
                      <a:pos x="22" y="26"/>
                    </a:cxn>
                    <a:cxn ang="0">
                      <a:pos x="22" y="24"/>
                    </a:cxn>
                    <a:cxn ang="0">
                      <a:pos x="24" y="23"/>
                    </a:cxn>
                    <a:cxn ang="0">
                      <a:pos x="25" y="24"/>
                    </a:cxn>
                    <a:cxn ang="0">
                      <a:pos x="24" y="22"/>
                    </a:cxn>
                    <a:cxn ang="0">
                      <a:pos x="24" y="20"/>
                    </a:cxn>
                    <a:cxn ang="0">
                      <a:pos x="26" y="21"/>
                    </a:cxn>
                    <a:cxn ang="0">
                      <a:pos x="27" y="20"/>
                    </a:cxn>
                    <a:cxn ang="0">
                      <a:pos x="28" y="21"/>
                    </a:cxn>
                    <a:cxn ang="0">
                      <a:pos x="29" y="19"/>
                    </a:cxn>
                    <a:cxn ang="0">
                      <a:pos x="27" y="17"/>
                    </a:cxn>
                    <a:cxn ang="0">
                      <a:pos x="27" y="15"/>
                    </a:cxn>
                    <a:cxn ang="0">
                      <a:pos x="29" y="15"/>
                    </a:cxn>
                  </a:cxnLst>
                  <a:rect l="0" t="0" r="r" b="b"/>
                  <a:pathLst>
                    <a:path w="30" h="32">
                      <a:moveTo>
                        <a:pt x="30" y="14"/>
                      </a:move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3"/>
                        <a:pt x="28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8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8"/>
                        <a:pt x="27" y="8"/>
                        <a:pt x="27" y="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7" y="5"/>
                        <a:pt x="26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5"/>
                        <a:pt x="23" y="5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2" y="3"/>
                        <a:pt x="22" y="2"/>
                        <a:pt x="22" y="3"/>
                      </a:cubicBezTo>
                      <a:cubicBezTo>
                        <a:pt x="22" y="3"/>
                        <a:pt x="21" y="3"/>
                        <a:pt x="21" y="3"/>
                      </a:cubicBezTo>
                      <a:cubicBezTo>
                        <a:pt x="21" y="2"/>
                        <a:pt x="21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3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6" y="2"/>
                        <a:pt x="15" y="2"/>
                        <a:pt x="15" y="2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6" y="15"/>
                        <a:pt x="7" y="16"/>
                        <a:pt x="7" y="16"/>
                      </a:cubicBezTo>
                      <a:cubicBezTo>
                        <a:pt x="7" y="16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8" y="17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20"/>
                      </a:cubicBezTo>
                      <a:cubicBezTo>
                        <a:pt x="10" y="20"/>
                        <a:pt x="10" y="20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3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3" y="27"/>
                        <a:pt x="13" y="27"/>
                      </a:cubicBezTo>
                      <a:cubicBezTo>
                        <a:pt x="13" y="27"/>
                        <a:pt x="13" y="28"/>
                        <a:pt x="13" y="28"/>
                      </a:cubicBezTo>
                      <a:cubicBezTo>
                        <a:pt x="13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31"/>
                        <a:pt x="18" y="31"/>
                        <a:pt x="19" y="31"/>
                      </a:cubicBezTo>
                      <a:cubicBezTo>
                        <a:pt x="18" y="31"/>
                        <a:pt x="19" y="31"/>
                        <a:pt x="19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29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0" y="29"/>
                        <a:pt x="20" y="28"/>
                      </a:cubicBezTo>
                      <a:cubicBezTo>
                        <a:pt x="20" y="28"/>
                        <a:pt x="21" y="28"/>
                        <a:pt x="21" y="28"/>
                      </a:cubicBezTo>
                      <a:cubicBezTo>
                        <a:pt x="21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6"/>
                        <a:pt x="22" y="26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4"/>
                        <a:pt x="22" y="24"/>
                        <a:pt x="23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3" y="23"/>
                        <a:pt x="23" y="23"/>
                        <a:pt x="24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3"/>
                        <a:pt x="24" y="23"/>
                        <a:pt x="24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5" y="23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4" y="22"/>
                      </a:cubicBezTo>
                      <a:cubicBezTo>
                        <a:pt x="24" y="22"/>
                        <a:pt x="24" y="22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5" y="20"/>
                        <a:pt x="25" y="21"/>
                        <a:pt x="25" y="21"/>
                      </a:cubicBezTo>
                      <a:cubicBezTo>
                        <a:pt x="25" y="21"/>
                        <a:pt x="25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0"/>
                        <a:pt x="26" y="20"/>
                      </a:cubicBezTo>
                      <a:cubicBezTo>
                        <a:pt x="26" y="20"/>
                        <a:pt x="26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19"/>
                        <a:pt x="27" y="19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8" y="21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19"/>
                        <a:pt x="29" y="19"/>
                        <a:pt x="29" y="19"/>
                      </a:cubicBezTo>
                      <a:cubicBezTo>
                        <a:pt x="29" y="19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9" y="19"/>
                      </a:cubicBezTo>
                      <a:cubicBezTo>
                        <a:pt x="29" y="18"/>
                        <a:pt x="28" y="18"/>
                        <a:pt x="28" y="18"/>
                      </a:cubicBezTo>
                      <a:cubicBezTo>
                        <a:pt x="28" y="18"/>
                        <a:pt x="28" y="17"/>
                        <a:pt x="27" y="17"/>
                      </a:cubicBezTo>
                      <a:cubicBezTo>
                        <a:pt x="27" y="17"/>
                        <a:pt x="27" y="17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6"/>
                        <a:pt x="28" y="16"/>
                        <a:pt x="28" y="16"/>
                      </a:cubicBezTo>
                      <a:cubicBezTo>
                        <a:pt x="29" y="16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4"/>
                        <a:pt x="30" y="1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69" name="Freeform 29"/>
                <p:cNvSpPr>
                  <a:spLocks/>
                </p:cNvSpPr>
                <p:nvPr/>
              </p:nvSpPr>
              <p:spPr bwMode="auto">
                <a:xfrm>
                  <a:off x="4695129" y="4054437"/>
                  <a:ext cx="47784" cy="45509"/>
                </a:xfrm>
                <a:custGeom>
                  <a:avLst/>
                  <a:gdLst/>
                  <a:ahLst/>
                  <a:cxnLst>
                    <a:cxn ang="0">
                      <a:pos x="20" y="7"/>
                    </a:cxn>
                    <a:cxn ang="0">
                      <a:pos x="19" y="6"/>
                    </a:cxn>
                    <a:cxn ang="0">
                      <a:pos x="19" y="6"/>
                    </a:cxn>
                    <a:cxn ang="0">
                      <a:pos x="17" y="5"/>
                    </a:cxn>
                    <a:cxn ang="0">
                      <a:pos x="16" y="5"/>
                    </a:cxn>
                    <a:cxn ang="0">
                      <a:pos x="15" y="4"/>
                    </a:cxn>
                    <a:cxn ang="0">
                      <a:pos x="15" y="3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10" y="1"/>
                    </a:cxn>
                    <a:cxn ang="0">
                      <a:pos x="11" y="3"/>
                    </a:cxn>
                    <a:cxn ang="0">
                      <a:pos x="11" y="4"/>
                    </a:cxn>
                    <a:cxn ang="0">
                      <a:pos x="10" y="3"/>
                    </a:cxn>
                    <a:cxn ang="0">
                      <a:pos x="9" y="3"/>
                    </a:cxn>
                    <a:cxn ang="0">
                      <a:pos x="8" y="5"/>
                    </a:cxn>
                    <a:cxn ang="0">
                      <a:pos x="8" y="6"/>
                    </a:cxn>
                    <a:cxn ang="0">
                      <a:pos x="7" y="7"/>
                    </a:cxn>
                    <a:cxn ang="0">
                      <a:pos x="6" y="8"/>
                    </a:cxn>
                    <a:cxn ang="0">
                      <a:pos x="7" y="10"/>
                    </a:cxn>
                    <a:cxn ang="0">
                      <a:pos x="7" y="10"/>
                    </a:cxn>
                    <a:cxn ang="0">
                      <a:pos x="7" y="12"/>
                    </a:cxn>
                    <a:cxn ang="0">
                      <a:pos x="6" y="11"/>
                    </a:cxn>
                    <a:cxn ang="0">
                      <a:pos x="4" y="10"/>
                    </a:cxn>
                    <a:cxn ang="0">
                      <a:pos x="2" y="9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2" y="10"/>
                    </a:cxn>
                    <a:cxn ang="0">
                      <a:pos x="3" y="11"/>
                    </a:cxn>
                    <a:cxn ang="0">
                      <a:pos x="5" y="12"/>
                    </a:cxn>
                    <a:cxn ang="0">
                      <a:pos x="7" y="14"/>
                    </a:cxn>
                    <a:cxn ang="0">
                      <a:pos x="9" y="15"/>
                    </a:cxn>
                    <a:cxn ang="0">
                      <a:pos x="10" y="15"/>
                    </a:cxn>
                    <a:cxn ang="0">
                      <a:pos x="11" y="17"/>
                    </a:cxn>
                    <a:cxn ang="0">
                      <a:pos x="12" y="19"/>
                    </a:cxn>
                    <a:cxn ang="0">
                      <a:pos x="13" y="19"/>
                    </a:cxn>
                    <a:cxn ang="0">
                      <a:pos x="13" y="16"/>
                    </a:cxn>
                    <a:cxn ang="0">
                      <a:pos x="13" y="14"/>
                    </a:cxn>
                    <a:cxn ang="0">
                      <a:pos x="14" y="13"/>
                    </a:cxn>
                    <a:cxn ang="0">
                      <a:pos x="15" y="11"/>
                    </a:cxn>
                    <a:cxn ang="0">
                      <a:pos x="16" y="12"/>
                    </a:cxn>
                    <a:cxn ang="0">
                      <a:pos x="18" y="13"/>
                    </a:cxn>
                    <a:cxn ang="0">
                      <a:pos x="19" y="12"/>
                    </a:cxn>
                    <a:cxn ang="0">
                      <a:pos x="19" y="10"/>
                    </a:cxn>
                    <a:cxn ang="0">
                      <a:pos x="19" y="9"/>
                    </a:cxn>
                    <a:cxn ang="0">
                      <a:pos x="20" y="9"/>
                    </a:cxn>
                    <a:cxn ang="0">
                      <a:pos x="21" y="8"/>
                    </a:cxn>
                  </a:cxnLst>
                  <a:rect l="0" t="0" r="r" b="b"/>
                  <a:pathLst>
                    <a:path w="21" h="20">
                      <a:moveTo>
                        <a:pt x="21" y="7"/>
                      </a:move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6"/>
                        <a:pt x="18" y="6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5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5" y="4"/>
                      </a:cubicBezTo>
                      <a:cubicBezTo>
                        <a:pt x="15" y="4"/>
                        <a:pt x="15" y="4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5" y="11"/>
                      </a:cubicBezTo>
                      <a:cubicBezTo>
                        <a:pt x="5" y="11"/>
                        <a:pt x="4" y="11"/>
                        <a:pt x="5" y="11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4" y="10"/>
                        <a:pt x="4" y="10"/>
                        <a:pt x="3" y="10"/>
                      </a:cubicBezTo>
                      <a:cubicBezTo>
                        <a:pt x="3" y="10"/>
                        <a:pt x="3" y="10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6" y="13"/>
                        <a:pt x="6" y="13"/>
                      </a:cubicBezTo>
                      <a:cubicBezTo>
                        <a:pt x="7" y="13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2" y="19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3" y="20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4" y="18"/>
                        <a:pt x="14" y="18"/>
                      </a:cubicBezTo>
                      <a:cubicBezTo>
                        <a:pt x="13" y="17"/>
                        <a:pt x="13" y="17"/>
                        <a:pt x="13" y="16"/>
                      </a:cubicBezTo>
                      <a:cubicBezTo>
                        <a:pt x="12" y="16"/>
                        <a:pt x="12" y="16"/>
                        <a:pt x="12" y="15"/>
                      </a:cubicBezTo>
                      <a:cubicBezTo>
                        <a:pt x="12" y="15"/>
                        <a:pt x="13" y="15"/>
                        <a:pt x="13" y="15"/>
                      </a:cubicBezTo>
                      <a:cubicBezTo>
                        <a:pt x="13" y="15"/>
                        <a:pt x="13" y="14"/>
                        <a:pt x="13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2"/>
                      </a:cubicBezTo>
                      <a:cubicBezTo>
                        <a:pt x="16" y="12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7" y="13"/>
                      </a:cubicBezTo>
                      <a:cubicBezTo>
                        <a:pt x="17" y="13"/>
                        <a:pt x="17" y="13"/>
                        <a:pt x="18" y="13"/>
                      </a:cubicBezTo>
                      <a:cubicBezTo>
                        <a:pt x="18" y="13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1"/>
                        <a:pt x="19" y="11"/>
                      </a:cubicBezTo>
                      <a:cubicBezTo>
                        <a:pt x="19" y="11"/>
                        <a:pt x="19" y="10"/>
                        <a:pt x="19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9"/>
                        <a:pt x="18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0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7"/>
                        <a:pt x="21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0" name="Freeform 30"/>
                <p:cNvSpPr>
                  <a:spLocks noEditPoints="1"/>
                </p:cNvSpPr>
                <p:nvPr/>
              </p:nvSpPr>
              <p:spPr bwMode="auto">
                <a:xfrm>
                  <a:off x="4717884" y="3987311"/>
                  <a:ext cx="71677" cy="103533"/>
                </a:xfrm>
                <a:custGeom>
                  <a:avLst/>
                  <a:gdLst/>
                  <a:ahLst/>
                  <a:cxnLst>
                    <a:cxn ang="0">
                      <a:pos x="8" y="39"/>
                    </a:cxn>
                    <a:cxn ang="0">
                      <a:pos x="8" y="40"/>
                    </a:cxn>
                    <a:cxn ang="0">
                      <a:pos x="8" y="39"/>
                    </a:cxn>
                    <a:cxn ang="0">
                      <a:pos x="9" y="40"/>
                    </a:cxn>
                    <a:cxn ang="0">
                      <a:pos x="8" y="40"/>
                    </a:cxn>
                    <a:cxn ang="0">
                      <a:pos x="31" y="34"/>
                    </a:cxn>
                    <a:cxn ang="0">
                      <a:pos x="28" y="32"/>
                    </a:cxn>
                    <a:cxn ang="0">
                      <a:pos x="28" y="30"/>
                    </a:cxn>
                    <a:cxn ang="0">
                      <a:pos x="27" y="27"/>
                    </a:cxn>
                    <a:cxn ang="0">
                      <a:pos x="29" y="25"/>
                    </a:cxn>
                    <a:cxn ang="0">
                      <a:pos x="28" y="21"/>
                    </a:cxn>
                    <a:cxn ang="0">
                      <a:pos x="28" y="19"/>
                    </a:cxn>
                    <a:cxn ang="0">
                      <a:pos x="27" y="17"/>
                    </a:cxn>
                    <a:cxn ang="0">
                      <a:pos x="25" y="19"/>
                    </a:cxn>
                    <a:cxn ang="0">
                      <a:pos x="21" y="17"/>
                    </a:cxn>
                    <a:cxn ang="0">
                      <a:pos x="21" y="16"/>
                    </a:cxn>
                    <a:cxn ang="0">
                      <a:pos x="20" y="15"/>
                    </a:cxn>
                    <a:cxn ang="0">
                      <a:pos x="20" y="13"/>
                    </a:cxn>
                    <a:cxn ang="0">
                      <a:pos x="20" y="10"/>
                    </a:cxn>
                    <a:cxn ang="0">
                      <a:pos x="16" y="9"/>
                    </a:cxn>
                    <a:cxn ang="0">
                      <a:pos x="15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4" y="11"/>
                    </a:cxn>
                    <a:cxn ang="0">
                      <a:pos x="2" y="14"/>
                    </a:cxn>
                    <a:cxn ang="0">
                      <a:pos x="2" y="20"/>
                    </a:cxn>
                    <a:cxn ang="0">
                      <a:pos x="4" y="21"/>
                    </a:cxn>
                    <a:cxn ang="0">
                      <a:pos x="3" y="23"/>
                    </a:cxn>
                    <a:cxn ang="0">
                      <a:pos x="6" y="24"/>
                    </a:cxn>
                    <a:cxn ang="0">
                      <a:pos x="3" y="25"/>
                    </a:cxn>
                    <a:cxn ang="0">
                      <a:pos x="4" y="28"/>
                    </a:cxn>
                    <a:cxn ang="0">
                      <a:pos x="4" y="30"/>
                    </a:cxn>
                    <a:cxn ang="0">
                      <a:pos x="3" y="30"/>
                    </a:cxn>
                    <a:cxn ang="0">
                      <a:pos x="3" y="32"/>
                    </a:cxn>
                    <a:cxn ang="0">
                      <a:pos x="5" y="34"/>
                    </a:cxn>
                    <a:cxn ang="0">
                      <a:pos x="7" y="35"/>
                    </a:cxn>
                    <a:cxn ang="0">
                      <a:pos x="9" y="36"/>
                    </a:cxn>
                    <a:cxn ang="0">
                      <a:pos x="11" y="38"/>
                    </a:cxn>
                    <a:cxn ang="0">
                      <a:pos x="12" y="37"/>
                    </a:cxn>
                    <a:cxn ang="0">
                      <a:pos x="14" y="35"/>
                    </a:cxn>
                    <a:cxn ang="0">
                      <a:pos x="16" y="35"/>
                    </a:cxn>
                    <a:cxn ang="0">
                      <a:pos x="17" y="36"/>
                    </a:cxn>
                    <a:cxn ang="0">
                      <a:pos x="19" y="39"/>
                    </a:cxn>
                    <a:cxn ang="0">
                      <a:pos x="22" y="41"/>
                    </a:cxn>
                    <a:cxn ang="0">
                      <a:pos x="21" y="43"/>
                    </a:cxn>
                    <a:cxn ang="0">
                      <a:pos x="21" y="46"/>
                    </a:cxn>
                    <a:cxn ang="0">
                      <a:pos x="24" y="45"/>
                    </a:cxn>
                    <a:cxn ang="0">
                      <a:pos x="26" y="44"/>
                    </a:cxn>
                    <a:cxn ang="0">
                      <a:pos x="28" y="42"/>
                    </a:cxn>
                    <a:cxn ang="0">
                      <a:pos x="28" y="39"/>
                    </a:cxn>
                    <a:cxn ang="0">
                      <a:pos x="30" y="38"/>
                    </a:cxn>
                  </a:cxnLst>
                  <a:rect l="0" t="0" r="r" b="b"/>
                  <a:pathLst>
                    <a:path w="32" h="46">
                      <a:moveTo>
                        <a:pt x="8" y="39"/>
                      </a:move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moveTo>
                        <a:pt x="8" y="40"/>
                      </a:move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40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40"/>
                      </a:cubicBezTo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8" y="39"/>
                      </a:move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9" y="39"/>
                        <a:pt x="9" y="39"/>
                      </a:cubicBezTo>
                      <a:cubicBezTo>
                        <a:pt x="9" y="39"/>
                        <a:pt x="8" y="39"/>
                        <a:pt x="8" y="39"/>
                      </a:cubicBezTo>
                      <a:moveTo>
                        <a:pt x="9" y="40"/>
                      </a:moveTo>
                      <a:cubicBezTo>
                        <a:pt x="9" y="40"/>
                        <a:pt x="9" y="40"/>
                        <a:pt x="9" y="40"/>
                      </a:cubicBezTo>
                      <a:moveTo>
                        <a:pt x="9" y="40"/>
                      </a:moveTo>
                      <a:cubicBezTo>
                        <a:pt x="9" y="40"/>
                        <a:pt x="9" y="40"/>
                        <a:pt x="9" y="41"/>
                      </a:cubicBezTo>
                      <a:cubicBezTo>
                        <a:pt x="9" y="40"/>
                        <a:pt x="9" y="40"/>
                        <a:pt x="9" y="40"/>
                      </a:cubicBezTo>
                      <a:moveTo>
                        <a:pt x="9" y="39"/>
                      </a:move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32" y="35"/>
                      </a:move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5"/>
                        <a:pt x="31" y="35"/>
                        <a:pt x="31" y="35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3"/>
                        <a:pt x="31" y="33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3"/>
                        <a:pt x="30" y="33"/>
                        <a:pt x="30" y="32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29" y="32"/>
                        <a:pt x="28" y="32"/>
                        <a:pt x="28" y="32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29" y="32"/>
                        <a:pt x="29" y="32"/>
                        <a:pt x="29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7" y="29"/>
                        <a:pt x="27" y="29"/>
                      </a:cubicBezTo>
                      <a:cubicBezTo>
                        <a:pt x="27" y="28"/>
                        <a:pt x="27" y="28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7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3"/>
                        <a:pt x="29" y="23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1"/>
                        <a:pt x="29" y="21"/>
                      </a:cubicBezTo>
                      <a:cubicBezTo>
                        <a:pt x="29" y="21"/>
                        <a:pt x="28" y="21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8" y="21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9" y="18"/>
                        <a:pt x="29" y="18"/>
                        <a:pt x="28" y="17"/>
                      </a:cubicBezTo>
                      <a:cubicBezTo>
                        <a:pt x="28" y="17"/>
                        <a:pt x="28" y="17"/>
                        <a:pt x="27" y="17"/>
                      </a:cubicBezTo>
                      <a:cubicBezTo>
                        <a:pt x="27" y="17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9"/>
                        <a:pt x="26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6" y="19"/>
                        <a:pt x="25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3" y="18"/>
                        <a:pt x="23" y="18"/>
                        <a:pt x="23" y="17"/>
                      </a:cubicBezTo>
                      <a:cubicBezTo>
                        <a:pt x="22" y="17"/>
                        <a:pt x="22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5"/>
                        <a:pt x="21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19" y="14"/>
                        <a:pt x="19" y="13"/>
                        <a:pt x="19" y="13"/>
                      </a:cubicBezTo>
                      <a:cubicBezTo>
                        <a:pt x="19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19" y="10"/>
                        <a:pt x="19" y="10"/>
                      </a:cubicBezTo>
                      <a:cubicBezTo>
                        <a:pt x="18" y="10"/>
                        <a:pt x="17" y="10"/>
                        <a:pt x="16" y="10"/>
                      </a:cubicBezTo>
                      <a:cubicBezTo>
                        <a:pt x="16" y="10"/>
                        <a:pt x="16" y="10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8"/>
                        <a:pt x="16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5"/>
                      </a:cubicBezTo>
                      <a:cubicBezTo>
                        <a:pt x="15" y="5"/>
                        <a:pt x="15" y="5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3" y="12"/>
                        <a:pt x="3" y="12"/>
                      </a:cubicBezTo>
                      <a:cubicBezTo>
                        <a:pt x="3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2" y="18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6" y="24"/>
                      </a:cubicBezTo>
                      <a:cubicBezTo>
                        <a:pt x="6" y="24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4" y="26"/>
                      </a:cubicBezTo>
                      <a:cubicBezTo>
                        <a:pt x="4" y="26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4" y="28"/>
                        <a:pt x="5" y="28"/>
                        <a:pt x="5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0"/>
                      </a:cubicBezTo>
                      <a:cubicBezTo>
                        <a:pt x="4" y="30"/>
                        <a:pt x="4" y="30"/>
                        <a:pt x="3" y="30"/>
                      </a:cubicBezTo>
                      <a:cubicBezTo>
                        <a:pt x="3" y="30"/>
                        <a:pt x="3" y="30"/>
                        <a:pt x="3" y="29"/>
                      </a:cubicBezTo>
                      <a:cubicBezTo>
                        <a:pt x="3" y="29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3" y="31"/>
                        <a:pt x="2" y="31"/>
                        <a:pt x="3" y="31"/>
                      </a:cubicBezTo>
                      <a:cubicBezTo>
                        <a:pt x="3" y="31"/>
                        <a:pt x="3" y="31"/>
                        <a:pt x="3" y="32"/>
                      </a:cubicBezTo>
                      <a:cubicBezTo>
                        <a:pt x="3" y="32"/>
                        <a:pt x="3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5"/>
                        <a:pt x="6" y="34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6"/>
                        <a:pt x="8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10" y="37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8"/>
                        <a:pt x="11" y="39"/>
                        <a:pt x="11" y="38"/>
                      </a:cubicBezTo>
                      <a:cubicBezTo>
                        <a:pt x="11" y="38"/>
                        <a:pt x="12" y="38"/>
                        <a:pt x="12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3" y="37"/>
                        <a:pt x="13" y="37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6"/>
                        <a:pt x="14" y="36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4"/>
                        <a:pt x="14" y="34"/>
                        <a:pt x="14" y="33"/>
                      </a:cubicBezTo>
                      <a:cubicBezTo>
                        <a:pt x="14" y="33"/>
                        <a:pt x="14" y="33"/>
                        <a:pt x="15" y="33"/>
                      </a:cubicBezTo>
                      <a:cubicBezTo>
                        <a:pt x="15" y="33"/>
                        <a:pt x="15" y="33"/>
                        <a:pt x="14" y="33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4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6" y="35"/>
                      </a:cubicBezTo>
                      <a:cubicBezTo>
                        <a:pt x="16" y="35"/>
                        <a:pt x="16" y="3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6" y="34"/>
                        <a:pt x="17" y="34"/>
                      </a:cubicBezTo>
                      <a:cubicBezTo>
                        <a:pt x="17" y="34"/>
                        <a:pt x="17" y="34"/>
                        <a:pt x="17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6"/>
                        <a:pt x="17" y="37"/>
                        <a:pt x="18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38"/>
                        <a:pt x="18" y="38"/>
                        <a:pt x="19" y="38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8"/>
                        <a:pt x="19" y="38"/>
                        <a:pt x="20" y="38"/>
                      </a:cubicBezTo>
                      <a:cubicBezTo>
                        <a:pt x="20" y="38"/>
                        <a:pt x="19" y="38"/>
                        <a:pt x="19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0" y="39"/>
                        <a:pt x="20" y="40"/>
                        <a:pt x="20" y="40"/>
                      </a:cubicBezTo>
                      <a:cubicBezTo>
                        <a:pt x="21" y="39"/>
                        <a:pt x="21" y="41"/>
                        <a:pt x="22" y="41"/>
                      </a:cubicBezTo>
                      <a:cubicBezTo>
                        <a:pt x="22" y="41"/>
                        <a:pt x="22" y="40"/>
                        <a:pt x="22" y="40"/>
                      </a:cubicBezTo>
                      <a:cubicBezTo>
                        <a:pt x="22" y="40"/>
                        <a:pt x="23" y="41"/>
                        <a:pt x="23" y="41"/>
                      </a:cubicBezTo>
                      <a:cubicBezTo>
                        <a:pt x="23" y="41"/>
                        <a:pt x="22" y="41"/>
                        <a:pt x="22" y="41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3"/>
                        <a:pt x="22" y="43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2" y="43"/>
                        <a:pt x="21" y="43"/>
                        <a:pt x="22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1" y="43"/>
                        <a:pt x="21" y="44"/>
                        <a:pt x="21" y="44"/>
                      </a:cubicBezTo>
                      <a:cubicBezTo>
                        <a:pt x="21" y="44"/>
                        <a:pt x="21" y="44"/>
                        <a:pt x="21" y="44"/>
                      </a:cubicBezTo>
                      <a:cubicBezTo>
                        <a:pt x="21" y="44"/>
                        <a:pt x="20" y="44"/>
                        <a:pt x="20" y="45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0" y="45"/>
                        <a:pt x="21" y="45"/>
                        <a:pt x="21" y="45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6"/>
                        <a:pt x="21" y="46"/>
                        <a:pt x="22" y="46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2" y="45"/>
                        <a:pt x="23" y="45"/>
                        <a:pt x="23" y="45"/>
                      </a:cubicBezTo>
                      <a:cubicBezTo>
                        <a:pt x="23" y="44"/>
                        <a:pt x="23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44"/>
                        <a:pt x="27" y="44"/>
                        <a:pt x="27" y="45"/>
                      </a:cubicBezTo>
                      <a:cubicBezTo>
                        <a:pt x="27" y="45"/>
                        <a:pt x="28" y="45"/>
                        <a:pt x="28" y="45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8" y="43"/>
                        <a:pt x="28" y="43"/>
                        <a:pt x="28" y="42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7" y="42"/>
                        <a:pt x="27" y="41"/>
                        <a:pt x="27" y="41"/>
                      </a:cubicBezTo>
                      <a:cubicBezTo>
                        <a:pt x="27" y="41"/>
                        <a:pt x="27" y="41"/>
                        <a:pt x="28" y="40"/>
                      </a:cubicBezTo>
                      <a:cubicBezTo>
                        <a:pt x="28" y="40"/>
                        <a:pt x="28" y="40"/>
                        <a:pt x="28" y="39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28" y="39"/>
                        <a:pt x="27" y="39"/>
                        <a:pt x="28" y="39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7"/>
                        <a:pt x="30" y="37"/>
                      </a:cubicBezTo>
                      <a:cubicBezTo>
                        <a:pt x="30" y="37"/>
                        <a:pt x="30" y="37"/>
                        <a:pt x="31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2" y="36"/>
                        <a:pt x="32" y="35"/>
                        <a:pt x="32" y="3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1" name="Freeform 31"/>
                <p:cNvSpPr>
                  <a:spLocks noEditPoints="1"/>
                </p:cNvSpPr>
                <p:nvPr/>
              </p:nvSpPr>
              <p:spPr bwMode="auto">
                <a:xfrm>
                  <a:off x="4736087" y="4061263"/>
                  <a:ext cx="32994" cy="38683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6"/>
                    </a:cxn>
                    <a:cxn ang="0">
                      <a:pos x="12" y="5"/>
                    </a:cxn>
                    <a:cxn ang="0">
                      <a:pos x="11" y="5"/>
                    </a:cxn>
                    <a:cxn ang="0">
                      <a:pos x="10" y="4"/>
                    </a:cxn>
                    <a:cxn ang="0">
                      <a:pos x="9" y="2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7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5" y="3"/>
                    </a:cxn>
                    <a:cxn ang="0">
                      <a:pos x="5" y="4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3" y="5"/>
                    </a:cxn>
                    <a:cxn ang="0">
                      <a:pos x="3" y="6"/>
                    </a:cxn>
                    <a:cxn ang="0">
                      <a:pos x="2" y="7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1" y="9"/>
                    </a:cxn>
                    <a:cxn ang="0">
                      <a:pos x="3" y="10"/>
                    </a:cxn>
                    <a:cxn ang="0">
                      <a:pos x="3" y="11"/>
                    </a:cxn>
                    <a:cxn ang="0">
                      <a:pos x="4" y="12"/>
                    </a:cxn>
                    <a:cxn ang="0">
                      <a:pos x="4" y="13"/>
                    </a:cxn>
                    <a:cxn ang="0">
                      <a:pos x="5" y="14"/>
                    </a:cxn>
                    <a:cxn ang="0">
                      <a:pos x="5" y="16"/>
                    </a:cxn>
                    <a:cxn ang="0">
                      <a:pos x="5" y="17"/>
                    </a:cxn>
                    <a:cxn ang="0">
                      <a:pos x="6" y="16"/>
                    </a:cxn>
                    <a:cxn ang="0">
                      <a:pos x="6" y="15"/>
                    </a:cxn>
                    <a:cxn ang="0">
                      <a:pos x="7" y="14"/>
                    </a:cxn>
                    <a:cxn ang="0">
                      <a:pos x="9" y="13"/>
                    </a:cxn>
                    <a:cxn ang="0">
                      <a:pos x="10" y="14"/>
                    </a:cxn>
                    <a:cxn ang="0">
                      <a:pos x="10" y="14"/>
                    </a:cxn>
                    <a:cxn ang="0">
                      <a:pos x="11" y="12"/>
                    </a:cxn>
                    <a:cxn ang="0">
                      <a:pos x="13" y="13"/>
                    </a:cxn>
                    <a:cxn ang="0">
                      <a:pos x="12" y="12"/>
                    </a:cxn>
                    <a:cxn ang="0">
                      <a:pos x="13" y="11"/>
                    </a:cxn>
                    <a:cxn ang="0">
                      <a:pos x="13" y="10"/>
                    </a:cxn>
                    <a:cxn ang="0">
                      <a:pos x="14" y="10"/>
                    </a:cxn>
                    <a:cxn ang="0">
                      <a:pos x="14" y="9"/>
                    </a:cxn>
                    <a:cxn ang="0">
                      <a:pos x="14" y="8"/>
                    </a:cxn>
                    <a:cxn ang="0">
                      <a:pos x="14" y="7"/>
                    </a:cxn>
                    <a:cxn ang="0">
                      <a:pos x="12" y="7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15" h="17"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12" y="7"/>
                      </a:moveTo>
                      <a:cubicBezTo>
                        <a:pt x="12" y="7"/>
                        <a:pt x="12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2" y="5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5"/>
                        <a:pt x="10" y="5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3" y="6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2" y="7"/>
                        <a:pt x="1" y="7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4"/>
                      </a:cubicBezTo>
                      <a:cubicBezTo>
                        <a:pt x="9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3"/>
                        <a:pt x="10" y="13"/>
                        <a:pt x="11" y="13"/>
                      </a:cubicBezTo>
                      <a:cubicBezTo>
                        <a:pt x="11" y="13"/>
                        <a:pt x="11" y="13"/>
                        <a:pt x="11" y="12"/>
                      </a:cubicBezTo>
                      <a:cubicBezTo>
                        <a:pt x="11" y="12"/>
                        <a:pt x="13" y="12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4" y="10"/>
                      </a:cubicBezTo>
                      <a:cubicBezTo>
                        <a:pt x="13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5" y="8"/>
                        <a:pt x="14" y="7"/>
                        <a:pt x="14" y="7"/>
                      </a:cubicBezTo>
                      <a:cubicBezTo>
                        <a:pt x="14" y="7"/>
                        <a:pt x="14" y="8"/>
                        <a:pt x="14" y="8"/>
                      </a:cubicBezTo>
                      <a:cubicBezTo>
                        <a:pt x="13" y="8"/>
                        <a:pt x="13" y="6"/>
                        <a:pt x="12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2" name="Freeform 32"/>
                <p:cNvSpPr>
                  <a:spLocks noEditPoints="1"/>
                </p:cNvSpPr>
                <p:nvPr/>
              </p:nvSpPr>
              <p:spPr bwMode="auto">
                <a:xfrm>
                  <a:off x="4722435" y="4074916"/>
                  <a:ext cx="32994" cy="80779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7" y="0"/>
                    </a:cxn>
                    <a:cxn ang="0">
                      <a:pos x="7" y="1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2" y="26"/>
                    </a:cxn>
                    <a:cxn ang="0">
                      <a:pos x="1" y="29"/>
                    </a:cxn>
                    <a:cxn ang="0">
                      <a:pos x="2" y="30"/>
                    </a:cxn>
                    <a:cxn ang="0">
                      <a:pos x="3" y="31"/>
                    </a:cxn>
                    <a:cxn ang="0">
                      <a:pos x="4" y="32"/>
                    </a:cxn>
                    <a:cxn ang="0">
                      <a:pos x="5" y="33"/>
                    </a:cxn>
                    <a:cxn ang="0">
                      <a:pos x="6" y="34"/>
                    </a:cxn>
                    <a:cxn ang="0">
                      <a:pos x="8" y="35"/>
                    </a:cxn>
                    <a:cxn ang="0">
                      <a:pos x="8" y="34"/>
                    </a:cxn>
                    <a:cxn ang="0">
                      <a:pos x="9" y="33"/>
                    </a:cxn>
                    <a:cxn ang="0">
                      <a:pos x="9" y="32"/>
                    </a:cxn>
                    <a:cxn ang="0">
                      <a:pos x="11" y="31"/>
                    </a:cxn>
                    <a:cxn ang="0">
                      <a:pos x="11" y="30"/>
                    </a:cxn>
                    <a:cxn ang="0">
                      <a:pos x="12" y="27"/>
                    </a:cxn>
                    <a:cxn ang="0">
                      <a:pos x="13" y="27"/>
                    </a:cxn>
                    <a:cxn ang="0">
                      <a:pos x="14" y="25"/>
                    </a:cxn>
                    <a:cxn ang="0">
                      <a:pos x="14" y="23"/>
                    </a:cxn>
                    <a:cxn ang="0">
                      <a:pos x="12" y="22"/>
                    </a:cxn>
                    <a:cxn ang="0">
                      <a:pos x="11" y="20"/>
                    </a:cxn>
                    <a:cxn ang="0">
                      <a:pos x="10" y="19"/>
                    </a:cxn>
                    <a:cxn ang="0">
                      <a:pos x="10" y="17"/>
                    </a:cxn>
                    <a:cxn ang="0">
                      <a:pos x="10" y="15"/>
                    </a:cxn>
                    <a:cxn ang="0">
                      <a:pos x="10" y="14"/>
                    </a:cxn>
                    <a:cxn ang="0">
                      <a:pos x="10" y="12"/>
                    </a:cxn>
                    <a:cxn ang="0">
                      <a:pos x="11" y="9"/>
                    </a:cxn>
                    <a:cxn ang="0">
                      <a:pos x="10" y="6"/>
                    </a:cxn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7" y="3"/>
                    </a:cxn>
                    <a:cxn ang="0">
                      <a:pos x="4" y="4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1" y="10"/>
                    </a:cxn>
                    <a:cxn ang="0">
                      <a:pos x="3" y="12"/>
                    </a:cxn>
                    <a:cxn ang="0">
                      <a:pos x="3" y="15"/>
                    </a:cxn>
                    <a:cxn ang="0">
                      <a:pos x="1" y="16"/>
                    </a:cxn>
                    <a:cxn ang="0">
                      <a:pos x="2" y="17"/>
                    </a:cxn>
                    <a:cxn ang="0">
                      <a:pos x="2" y="19"/>
                    </a:cxn>
                    <a:cxn ang="0">
                      <a:pos x="2" y="21"/>
                    </a:cxn>
                    <a:cxn ang="0">
                      <a:pos x="2" y="21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5" h="36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moveTo>
                        <a:pt x="6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  <a:moveTo>
                        <a:pt x="6" y="1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moveTo>
                        <a:pt x="1" y="25"/>
                      </a:move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9"/>
                      </a:cubicBezTo>
                      <a:cubicBezTo>
                        <a:pt x="2" y="29"/>
                        <a:pt x="1" y="29"/>
                        <a:pt x="2" y="29"/>
                      </a:cubicBezTo>
                      <a:cubicBezTo>
                        <a:pt x="2" y="29"/>
                        <a:pt x="2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4" y="31"/>
                      </a:cubicBezTo>
                      <a:cubicBezTo>
                        <a:pt x="4" y="31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5" y="32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4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7" y="35"/>
                      </a:cubicBezTo>
                      <a:cubicBezTo>
                        <a:pt x="7" y="35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8" y="33"/>
                        <a:pt x="8" y="33"/>
                      </a:cubicBezTo>
                      <a:cubicBezTo>
                        <a:pt x="8" y="33"/>
                        <a:pt x="8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1"/>
                        <a:pt x="9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4" y="27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5"/>
                        <a:pt x="14" y="24"/>
                        <a:pt x="14" y="24"/>
                      </a:cubicBezTo>
                      <a:cubicBezTo>
                        <a:pt x="14" y="24"/>
                        <a:pt x="13" y="23"/>
                        <a:pt x="13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4" y="23"/>
                        <a:pt x="14" y="22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3" y="21"/>
                        <a:pt x="13" y="22"/>
                        <a:pt x="12" y="22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1" y="21"/>
                        <a:pt x="11" y="21"/>
                      </a:cubicBezTo>
                      <a:cubicBezTo>
                        <a:pt x="11" y="21"/>
                        <a:pt x="11" y="20"/>
                        <a:pt x="11" y="20"/>
                      </a:cubicBezTo>
                      <a:cubicBezTo>
                        <a:pt x="11" y="20"/>
                        <a:pt x="11" y="20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5"/>
                        <a:pt x="10" y="16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9"/>
                      </a:cubicBezTo>
                      <a:cubicBezTo>
                        <a:pt x="11" y="9"/>
                        <a:pt x="11" y="9"/>
                        <a:pt x="11" y="8"/>
                      </a:cubicBezTo>
                      <a:cubicBezTo>
                        <a:pt x="11" y="8"/>
                        <a:pt x="10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5"/>
                        <a:pt x="2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8"/>
                        <a:pt x="1" y="8"/>
                        <a:pt x="2" y="9"/>
                      </a:cubicBezTo>
                      <a:cubicBezTo>
                        <a:pt x="2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2" y="10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1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4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2"/>
                        <a:pt x="2" y="22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2"/>
                        <a:pt x="1" y="22"/>
                        <a:pt x="1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0" y="25"/>
                        <a:pt x="1" y="2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3" name="Freeform 33"/>
                <p:cNvSpPr>
                  <a:spLocks/>
                </p:cNvSpPr>
                <p:nvPr/>
              </p:nvSpPr>
              <p:spPr bwMode="auto">
                <a:xfrm>
                  <a:off x="4745189" y="4086293"/>
                  <a:ext cx="44372" cy="39821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9" y="5"/>
                    </a:cxn>
                    <a:cxn ang="0">
                      <a:pos x="19" y="4"/>
                    </a:cxn>
                    <a:cxn ang="0">
                      <a:pos x="19" y="4"/>
                    </a:cxn>
                    <a:cxn ang="0">
                      <a:pos x="17" y="3"/>
                    </a:cxn>
                    <a:cxn ang="0">
                      <a:pos x="16" y="3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10" y="1"/>
                    </a:cxn>
                    <a:cxn ang="0">
                      <a:pos x="7" y="1"/>
                    </a:cxn>
                    <a:cxn ang="0">
                      <a:pos x="6" y="3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1" y="14"/>
                    </a:cxn>
                    <a:cxn ang="0">
                      <a:pos x="1" y="16"/>
                    </a:cxn>
                    <a:cxn ang="0">
                      <a:pos x="2" y="17"/>
                    </a:cxn>
                    <a:cxn ang="0">
                      <a:pos x="4" y="17"/>
                    </a:cxn>
                    <a:cxn ang="0">
                      <a:pos x="3" y="18"/>
                    </a:cxn>
                    <a:cxn ang="0">
                      <a:pos x="5" y="17"/>
                    </a:cxn>
                    <a:cxn ang="0">
                      <a:pos x="7" y="17"/>
                    </a:cxn>
                    <a:cxn ang="0">
                      <a:pos x="8" y="17"/>
                    </a:cxn>
                    <a:cxn ang="0">
                      <a:pos x="9" y="17"/>
                    </a:cxn>
                    <a:cxn ang="0">
                      <a:pos x="10" y="16"/>
                    </a:cxn>
                    <a:cxn ang="0">
                      <a:pos x="12" y="14"/>
                    </a:cxn>
                    <a:cxn ang="0">
                      <a:pos x="13" y="14"/>
                    </a:cxn>
                    <a:cxn ang="0">
                      <a:pos x="15" y="14"/>
                    </a:cxn>
                    <a:cxn ang="0">
                      <a:pos x="16" y="14"/>
                    </a:cxn>
                    <a:cxn ang="0">
                      <a:pos x="18" y="14"/>
                    </a:cxn>
                    <a:cxn ang="0">
                      <a:pos x="18" y="13"/>
                    </a:cxn>
                    <a:cxn ang="0">
                      <a:pos x="18" y="12"/>
                    </a:cxn>
                    <a:cxn ang="0">
                      <a:pos x="19" y="11"/>
                    </a:cxn>
                    <a:cxn ang="0">
                      <a:pos x="20" y="9"/>
                    </a:cxn>
                    <a:cxn ang="0">
                      <a:pos x="20" y="8"/>
                    </a:cxn>
                  </a:cxnLst>
                  <a:rect l="0" t="0" r="r" b="b"/>
                  <a:pathLst>
                    <a:path w="20" h="18">
                      <a:moveTo>
                        <a:pt x="20" y="7"/>
                      </a:move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3"/>
                        <a:pt x="18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0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0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3" y="17"/>
                        <a:pt x="3" y="16"/>
                        <a:pt x="3" y="16"/>
                      </a:cubicBezTo>
                      <a:cubicBezTo>
                        <a:pt x="3" y="16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4"/>
                        <a:pt x="11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4"/>
                        <a:pt x="12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20" y="11"/>
                        <a:pt x="19" y="11"/>
                        <a:pt x="19" y="11"/>
                      </a:cubicBezTo>
                      <a:cubicBezTo>
                        <a:pt x="19" y="11"/>
                        <a:pt x="20" y="10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19" y="9"/>
                        <a:pt x="19" y="8"/>
                      </a:cubicBezTo>
                      <a:cubicBezTo>
                        <a:pt x="19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7"/>
                        <a:pt x="20" y="7"/>
                        <a:pt x="20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4" name="Freeform 34"/>
                <p:cNvSpPr>
                  <a:spLocks noEditPoints="1"/>
                </p:cNvSpPr>
                <p:nvPr/>
              </p:nvSpPr>
              <p:spPr bwMode="auto">
                <a:xfrm>
                  <a:off x="4778184" y="4039646"/>
                  <a:ext cx="116048" cy="75090"/>
                </a:xfrm>
                <a:custGeom>
                  <a:avLst/>
                  <a:gdLst/>
                  <a:ahLst/>
                  <a:cxnLst>
                    <a:cxn ang="0">
                      <a:pos x="51" y="9"/>
                    </a:cxn>
                    <a:cxn ang="0">
                      <a:pos x="51" y="6"/>
                    </a:cxn>
                    <a:cxn ang="0">
                      <a:pos x="46" y="5"/>
                    </a:cxn>
                    <a:cxn ang="0">
                      <a:pos x="45" y="3"/>
                    </a:cxn>
                    <a:cxn ang="0">
                      <a:pos x="43" y="3"/>
                    </a:cxn>
                    <a:cxn ang="0">
                      <a:pos x="42" y="2"/>
                    </a:cxn>
                    <a:cxn ang="0">
                      <a:pos x="39" y="2"/>
                    </a:cxn>
                    <a:cxn ang="0">
                      <a:pos x="36" y="1"/>
                    </a:cxn>
                    <a:cxn ang="0">
                      <a:pos x="31" y="3"/>
                    </a:cxn>
                    <a:cxn ang="0">
                      <a:pos x="28" y="5"/>
                    </a:cxn>
                    <a:cxn ang="0">
                      <a:pos x="26" y="7"/>
                    </a:cxn>
                    <a:cxn ang="0">
                      <a:pos x="22" y="6"/>
                    </a:cxn>
                    <a:cxn ang="0">
                      <a:pos x="17" y="5"/>
                    </a:cxn>
                    <a:cxn ang="0">
                      <a:pos x="13" y="5"/>
                    </a:cxn>
                    <a:cxn ang="0">
                      <a:pos x="7" y="4"/>
                    </a:cxn>
                    <a:cxn ang="0">
                      <a:pos x="4" y="2"/>
                    </a:cxn>
                    <a:cxn ang="0">
                      <a:pos x="2" y="0"/>
                    </a:cxn>
                    <a:cxn ang="0">
                      <a:pos x="1" y="3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2" y="9"/>
                    </a:cxn>
                    <a:cxn ang="0">
                      <a:pos x="3" y="10"/>
                    </a:cxn>
                    <a:cxn ang="0">
                      <a:pos x="5" y="12"/>
                    </a:cxn>
                    <a:cxn ang="0">
                      <a:pos x="3" y="15"/>
                    </a:cxn>
                    <a:cxn ang="0">
                      <a:pos x="1" y="15"/>
                    </a:cxn>
                    <a:cxn ang="0">
                      <a:pos x="0" y="18"/>
                    </a:cxn>
                    <a:cxn ang="0">
                      <a:pos x="2" y="21"/>
                    </a:cxn>
                    <a:cxn ang="0">
                      <a:pos x="1" y="23"/>
                    </a:cxn>
                    <a:cxn ang="0">
                      <a:pos x="1" y="24"/>
                    </a:cxn>
                    <a:cxn ang="0">
                      <a:pos x="3" y="25"/>
                    </a:cxn>
                    <a:cxn ang="0">
                      <a:pos x="4" y="26"/>
                    </a:cxn>
                    <a:cxn ang="0">
                      <a:pos x="4" y="27"/>
                    </a:cxn>
                    <a:cxn ang="0">
                      <a:pos x="5" y="29"/>
                    </a:cxn>
                    <a:cxn ang="0">
                      <a:pos x="4" y="32"/>
                    </a:cxn>
                    <a:cxn ang="0">
                      <a:pos x="7" y="33"/>
                    </a:cxn>
                    <a:cxn ang="0">
                      <a:pos x="11" y="33"/>
                    </a:cxn>
                    <a:cxn ang="0">
                      <a:pos x="13" y="31"/>
                    </a:cxn>
                    <a:cxn ang="0">
                      <a:pos x="16" y="31"/>
                    </a:cxn>
                    <a:cxn ang="0">
                      <a:pos x="17" y="32"/>
                    </a:cxn>
                    <a:cxn ang="0">
                      <a:pos x="19" y="33"/>
                    </a:cxn>
                    <a:cxn ang="0">
                      <a:pos x="21" y="34"/>
                    </a:cxn>
                    <a:cxn ang="0">
                      <a:pos x="23" y="34"/>
                    </a:cxn>
                    <a:cxn ang="0">
                      <a:pos x="27" y="34"/>
                    </a:cxn>
                    <a:cxn ang="0">
                      <a:pos x="30" y="33"/>
                    </a:cxn>
                    <a:cxn ang="0">
                      <a:pos x="30" y="30"/>
                    </a:cxn>
                    <a:cxn ang="0">
                      <a:pos x="33" y="29"/>
                    </a:cxn>
                    <a:cxn ang="0">
                      <a:pos x="31" y="26"/>
                    </a:cxn>
                    <a:cxn ang="0">
                      <a:pos x="32" y="24"/>
                    </a:cxn>
                    <a:cxn ang="0">
                      <a:pos x="34" y="23"/>
                    </a:cxn>
                    <a:cxn ang="0">
                      <a:pos x="38" y="22"/>
                    </a:cxn>
                    <a:cxn ang="0">
                      <a:pos x="41" y="23"/>
                    </a:cxn>
                    <a:cxn ang="0">
                      <a:pos x="44" y="25"/>
                    </a:cxn>
                    <a:cxn ang="0">
                      <a:pos x="46" y="26"/>
                    </a:cxn>
                    <a:cxn ang="0">
                      <a:pos x="44" y="23"/>
                    </a:cxn>
                    <a:cxn ang="0">
                      <a:pos x="44" y="21"/>
                    </a:cxn>
                    <a:cxn ang="0">
                      <a:pos x="41" y="20"/>
                    </a:cxn>
                    <a:cxn ang="0">
                      <a:pos x="42" y="19"/>
                    </a:cxn>
                    <a:cxn ang="0">
                      <a:pos x="44" y="18"/>
                    </a:cxn>
                    <a:cxn ang="0">
                      <a:pos x="45" y="16"/>
                    </a:cxn>
                    <a:cxn ang="0">
                      <a:pos x="45" y="14"/>
                    </a:cxn>
                    <a:cxn ang="0">
                      <a:pos x="46" y="11"/>
                    </a:cxn>
                    <a:cxn ang="0">
                      <a:pos x="47" y="10"/>
                    </a:cxn>
                    <a:cxn ang="0">
                      <a:pos x="50" y="10"/>
                    </a:cxn>
                  </a:cxnLst>
                  <a:rect l="0" t="0" r="r" b="b"/>
                  <a:pathLst>
                    <a:path w="52" h="34">
                      <a:moveTo>
                        <a:pt x="50" y="5"/>
                      </a:moveTo>
                      <a:cubicBezTo>
                        <a:pt x="50" y="5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lnTo>
                        <a:pt x="50" y="5"/>
                      </a:lnTo>
                      <a:close/>
                      <a:moveTo>
                        <a:pt x="51" y="9"/>
                      </a:moveTo>
                      <a:cubicBezTo>
                        <a:pt x="52" y="9"/>
                        <a:pt x="51" y="8"/>
                        <a:pt x="51" y="8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51" y="8"/>
                        <a:pt x="51" y="8"/>
                        <a:pt x="51" y="7"/>
                      </a:cubicBezTo>
                      <a:cubicBezTo>
                        <a:pt x="51" y="7"/>
                        <a:pt x="51" y="7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49" y="6"/>
                        <a:pt x="49" y="6"/>
                        <a:pt x="48" y="6"/>
                      </a:cubicBezTo>
                      <a:cubicBezTo>
                        <a:pt x="48" y="5"/>
                        <a:pt x="48" y="5"/>
                        <a:pt x="47" y="5"/>
                      </a:cubicBezTo>
                      <a:cubicBezTo>
                        <a:pt x="47" y="5"/>
                        <a:pt x="47" y="5"/>
                        <a:pt x="46" y="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4"/>
                        <a:pt x="45" y="4"/>
                        <a:pt x="45" y="4"/>
                      </a:cubicBezTo>
                      <a:cubicBezTo>
                        <a:pt x="45" y="4"/>
                        <a:pt x="45" y="4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2"/>
                        <a:pt x="44" y="3"/>
                        <a:pt x="44" y="3"/>
                      </a:cubicBezTo>
                      <a:cubicBezTo>
                        <a:pt x="44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2"/>
                        <a:pt x="43" y="2"/>
                      </a:cubicBezTo>
                      <a:cubicBezTo>
                        <a:pt x="43" y="2"/>
                        <a:pt x="43" y="2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2" y="2"/>
                        <a:pt x="41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2"/>
                        <a:pt x="40" y="2"/>
                        <a:pt x="40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2"/>
                        <a:pt x="40" y="2"/>
                        <a:pt x="39" y="2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0"/>
                        <a:pt x="37" y="1"/>
                        <a:pt x="37" y="1"/>
                      </a:cubicBezTo>
                      <a:cubicBezTo>
                        <a:pt x="37" y="1"/>
                        <a:pt x="36" y="1"/>
                        <a:pt x="36" y="1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29" y="3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8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7" y="5"/>
                        <a:pt x="28" y="6"/>
                        <a:pt x="28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6"/>
                        <a:pt x="26" y="6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4" y="6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2" y="6"/>
                      </a:cubicBezTo>
                      <a:cubicBezTo>
                        <a:pt x="22" y="6"/>
                        <a:pt x="22" y="6"/>
                        <a:pt x="21" y="6"/>
                      </a:cubicBezTo>
                      <a:cubicBezTo>
                        <a:pt x="21" y="6"/>
                        <a:pt x="21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6"/>
                        <a:pt x="18" y="5"/>
                        <a:pt x="17" y="5"/>
                      </a:cubicBezTo>
                      <a:cubicBezTo>
                        <a:pt x="17" y="6"/>
                        <a:pt x="16" y="6"/>
                        <a:pt x="16" y="6"/>
                      </a:cubicBezTo>
                      <a:cubicBezTo>
                        <a:pt x="16" y="6"/>
                        <a:pt x="15" y="6"/>
                        <a:pt x="15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3" y="5"/>
                        <a:pt x="13" y="6"/>
                        <a:pt x="13" y="6"/>
                      </a:cubicBezTo>
                      <a:cubicBezTo>
                        <a:pt x="13" y="6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0" y="5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2"/>
                      </a:cubicBezTo>
                      <a:cubicBezTo>
                        <a:pt x="4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6"/>
                      </a:cubicBezTo>
                      <a:cubicBezTo>
                        <a:pt x="0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4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8"/>
                        <a:pt x="4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9"/>
                        <a:pt x="4" y="29"/>
                        <a:pt x="4" y="29"/>
                      </a:cubicBezTo>
                      <a:cubicBezTo>
                        <a:pt x="4" y="30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1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5" y="32"/>
                        <a:pt x="5" y="32"/>
                      </a:cubicBezTo>
                      <a:cubicBezTo>
                        <a:pt x="5" y="32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7" y="33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9" y="32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1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3" y="32"/>
                      </a:cubicBezTo>
                      <a:cubicBezTo>
                        <a:pt x="13" y="32"/>
                        <a:pt x="13" y="32"/>
                        <a:pt x="13" y="31"/>
                      </a:cubicBezTo>
                      <a:cubicBezTo>
                        <a:pt x="13" y="31"/>
                        <a:pt x="13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1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4"/>
                      </a:cubicBezTo>
                      <a:cubicBezTo>
                        <a:pt x="21" y="34"/>
                        <a:pt x="21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3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4"/>
                        <a:pt x="24" y="34"/>
                        <a:pt x="24" y="34"/>
                      </a:cubicBezTo>
                      <a:cubicBezTo>
                        <a:pt x="25" y="34"/>
                        <a:pt x="25" y="34"/>
                        <a:pt x="26" y="34"/>
                      </a:cubicBezTo>
                      <a:cubicBezTo>
                        <a:pt x="26" y="34"/>
                        <a:pt x="26" y="34"/>
                        <a:pt x="26" y="33"/>
                      </a:cubicBezTo>
                      <a:cubicBezTo>
                        <a:pt x="26" y="33"/>
                        <a:pt x="27" y="34"/>
                        <a:pt x="27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8" y="33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3"/>
                        <a:pt x="30" y="33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3"/>
                        <a:pt x="30" y="32"/>
                        <a:pt x="30" y="32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0" y="32"/>
                        <a:pt x="30" y="32"/>
                        <a:pt x="30" y="31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29"/>
                        <a:pt x="30" y="29"/>
                        <a:pt x="31" y="29"/>
                      </a:cubicBezTo>
                      <a:cubicBezTo>
                        <a:pt x="31" y="29"/>
                        <a:pt x="31" y="29"/>
                        <a:pt x="32" y="29"/>
                      </a:cubicBezTo>
                      <a:cubicBezTo>
                        <a:pt x="32" y="29"/>
                        <a:pt x="32" y="30"/>
                        <a:pt x="33" y="30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3" y="28"/>
                        <a:pt x="33" y="27"/>
                        <a:pt x="33" y="27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3" y="23"/>
                        <a:pt x="34" y="23"/>
                        <a:pt x="34" y="23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ubicBezTo>
                        <a:pt x="35" y="22"/>
                        <a:pt x="36" y="22"/>
                        <a:pt x="36" y="22"/>
                      </a:cubicBezTo>
                      <a:cubicBezTo>
                        <a:pt x="36" y="22"/>
                        <a:pt x="37" y="21"/>
                        <a:pt x="37" y="22"/>
                      </a:cubicBezTo>
                      <a:cubicBezTo>
                        <a:pt x="37" y="22"/>
                        <a:pt x="37" y="22"/>
                        <a:pt x="38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2"/>
                        <a:pt x="39" y="22"/>
                        <a:pt x="39" y="23"/>
                      </a:cubicBezTo>
                      <a:cubicBezTo>
                        <a:pt x="39" y="23"/>
                        <a:pt x="40" y="23"/>
                        <a:pt x="40" y="23"/>
                      </a:cubicBezTo>
                      <a:cubicBezTo>
                        <a:pt x="40" y="23"/>
                        <a:pt x="40" y="24"/>
                        <a:pt x="40" y="24"/>
                      </a:cubicBezTo>
                      <a:cubicBezTo>
                        <a:pt x="40" y="24"/>
                        <a:pt x="40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2" y="23"/>
                        <a:pt x="42" y="23"/>
                        <a:pt x="43" y="23"/>
                      </a:cubicBezTo>
                      <a:cubicBezTo>
                        <a:pt x="43" y="23"/>
                        <a:pt x="43" y="23"/>
                        <a:pt x="43" y="23"/>
                      </a:cubicBezTo>
                      <a:cubicBezTo>
                        <a:pt x="43" y="23"/>
                        <a:pt x="43" y="23"/>
                        <a:pt x="43" y="24"/>
                      </a:cubicBezTo>
                      <a:cubicBezTo>
                        <a:pt x="43" y="24"/>
                        <a:pt x="44" y="25"/>
                        <a:pt x="44" y="25"/>
                      </a:cubicBezTo>
                      <a:cubicBezTo>
                        <a:pt x="44" y="25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26"/>
                        <a:pt x="44" y="26"/>
                        <a:pt x="45" y="26"/>
                      </a:cubicBezTo>
                      <a:cubicBezTo>
                        <a:pt x="45" y="26"/>
                        <a:pt x="45" y="26"/>
                        <a:pt x="45" y="26"/>
                      </a:cubicBezTo>
                      <a:cubicBezTo>
                        <a:pt x="45" y="26"/>
                        <a:pt x="46" y="26"/>
                        <a:pt x="46" y="26"/>
                      </a:cubicBezTo>
                      <a:cubicBezTo>
                        <a:pt x="46" y="26"/>
                        <a:pt x="46" y="25"/>
                        <a:pt x="46" y="25"/>
                      </a:cubicBezTo>
                      <a:cubicBezTo>
                        <a:pt x="45" y="25"/>
                        <a:pt x="45" y="25"/>
                        <a:pt x="45" y="25"/>
                      </a:cubicBezTo>
                      <a:cubicBezTo>
                        <a:pt x="45" y="25"/>
                        <a:pt x="45" y="25"/>
                        <a:pt x="45" y="24"/>
                      </a:cubicBezTo>
                      <a:cubicBezTo>
                        <a:pt x="44" y="24"/>
                        <a:pt x="44" y="24"/>
                        <a:pt x="44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4" y="23"/>
                        <a:pt x="44" y="22"/>
                        <a:pt x="44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2" y="21"/>
                      </a:cubicBezTo>
                      <a:cubicBezTo>
                        <a:pt x="42" y="21"/>
                        <a:pt x="42" y="20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21"/>
                        <a:pt x="41" y="21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3" y="19"/>
                        <a:pt x="42" y="18"/>
                        <a:pt x="43" y="19"/>
                      </a:cubicBezTo>
                      <a:cubicBezTo>
                        <a:pt x="43" y="19"/>
                        <a:pt x="43" y="19"/>
                        <a:pt x="43" y="19"/>
                      </a:cubicBezTo>
                      <a:cubicBezTo>
                        <a:pt x="43" y="19"/>
                        <a:pt x="43" y="19"/>
                        <a:pt x="43" y="19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3" y="18"/>
                        <a:pt x="43" y="18"/>
                        <a:pt x="44" y="18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5" y="17"/>
                        <a:pt x="45" y="17"/>
                        <a:pt x="45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6"/>
                        <a:pt x="45" y="16"/>
                        <a:pt x="45" y="15"/>
                      </a:cubicBezTo>
                      <a:cubicBezTo>
                        <a:pt x="45" y="15"/>
                        <a:pt x="45" y="15"/>
                        <a:pt x="45" y="15"/>
                      </a:cubicBezTo>
                      <a:cubicBezTo>
                        <a:pt x="45" y="15"/>
                        <a:pt x="45" y="14"/>
                        <a:pt x="45" y="14"/>
                      </a:cubicBezTo>
                      <a:cubicBezTo>
                        <a:pt x="45" y="14"/>
                        <a:pt x="45" y="14"/>
                        <a:pt x="45" y="14"/>
                      </a:cubicBezTo>
                      <a:cubicBezTo>
                        <a:pt x="45" y="14"/>
                        <a:pt x="45" y="14"/>
                        <a:pt x="45" y="14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6" y="13"/>
                        <a:pt x="46" y="12"/>
                        <a:pt x="45" y="12"/>
                      </a:cubicBezTo>
                      <a:cubicBezTo>
                        <a:pt x="45" y="12"/>
                        <a:pt x="45" y="12"/>
                        <a:pt x="46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9"/>
                      </a:cubicBezTo>
                      <a:cubicBezTo>
                        <a:pt x="50" y="9"/>
                        <a:pt x="51" y="9"/>
                        <a:pt x="51" y="10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ubicBezTo>
                        <a:pt x="51" y="10"/>
                        <a:pt x="51" y="9"/>
                        <a:pt x="51" y="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5" name="Freeform 35"/>
                <p:cNvSpPr>
                  <a:spLocks/>
                </p:cNvSpPr>
                <p:nvPr/>
              </p:nvSpPr>
              <p:spPr bwMode="auto">
                <a:xfrm>
                  <a:off x="4742914" y="3929287"/>
                  <a:ext cx="169521" cy="125150"/>
                </a:xfrm>
                <a:custGeom>
                  <a:avLst/>
                  <a:gdLst/>
                  <a:ahLst/>
                  <a:cxnLst>
                    <a:cxn ang="0">
                      <a:pos x="68" y="36"/>
                    </a:cxn>
                    <a:cxn ang="0">
                      <a:pos x="63" y="34"/>
                    </a:cxn>
                    <a:cxn ang="0">
                      <a:pos x="63" y="20"/>
                    </a:cxn>
                    <a:cxn ang="0">
                      <a:pos x="59" y="13"/>
                    </a:cxn>
                    <a:cxn ang="0">
                      <a:pos x="56" y="10"/>
                    </a:cxn>
                    <a:cxn ang="0">
                      <a:pos x="54" y="5"/>
                    </a:cxn>
                    <a:cxn ang="0">
                      <a:pos x="47" y="3"/>
                    </a:cxn>
                    <a:cxn ang="0">
                      <a:pos x="42" y="5"/>
                    </a:cxn>
                    <a:cxn ang="0">
                      <a:pos x="34" y="5"/>
                    </a:cxn>
                    <a:cxn ang="0">
                      <a:pos x="29" y="4"/>
                    </a:cxn>
                    <a:cxn ang="0">
                      <a:pos x="24" y="3"/>
                    </a:cxn>
                    <a:cxn ang="0">
                      <a:pos x="20" y="5"/>
                    </a:cxn>
                    <a:cxn ang="0">
                      <a:pos x="17" y="7"/>
                    </a:cxn>
                    <a:cxn ang="0">
                      <a:pos x="15" y="9"/>
                    </a:cxn>
                    <a:cxn ang="0">
                      <a:pos x="14" y="10"/>
                    </a:cxn>
                    <a:cxn ang="0">
                      <a:pos x="13" y="13"/>
                    </a:cxn>
                    <a:cxn ang="0">
                      <a:pos x="11" y="16"/>
                    </a:cxn>
                    <a:cxn ang="0">
                      <a:pos x="10" y="19"/>
                    </a:cxn>
                    <a:cxn ang="0">
                      <a:pos x="9" y="20"/>
                    </a:cxn>
                    <a:cxn ang="0">
                      <a:pos x="8" y="23"/>
                    </a:cxn>
                    <a:cxn ang="0">
                      <a:pos x="7" y="24"/>
                    </a:cxn>
                    <a:cxn ang="0">
                      <a:pos x="4" y="25"/>
                    </a:cxn>
                    <a:cxn ang="0">
                      <a:pos x="1" y="28"/>
                    </a:cxn>
                    <a:cxn ang="0">
                      <a:pos x="3" y="30"/>
                    </a:cxn>
                    <a:cxn ang="0">
                      <a:pos x="4" y="32"/>
                    </a:cxn>
                    <a:cxn ang="0">
                      <a:pos x="5" y="35"/>
                    </a:cxn>
                    <a:cxn ang="0">
                      <a:pos x="9" y="36"/>
                    </a:cxn>
                    <a:cxn ang="0">
                      <a:pos x="9" y="39"/>
                    </a:cxn>
                    <a:cxn ang="0">
                      <a:pos x="9" y="41"/>
                    </a:cxn>
                    <a:cxn ang="0">
                      <a:pos x="10" y="42"/>
                    </a:cxn>
                    <a:cxn ang="0">
                      <a:pos x="10" y="43"/>
                    </a:cxn>
                    <a:cxn ang="0">
                      <a:pos x="14" y="45"/>
                    </a:cxn>
                    <a:cxn ang="0">
                      <a:pos x="16" y="43"/>
                    </a:cxn>
                    <a:cxn ang="0">
                      <a:pos x="17" y="45"/>
                    </a:cxn>
                    <a:cxn ang="0">
                      <a:pos x="17" y="47"/>
                    </a:cxn>
                    <a:cxn ang="0">
                      <a:pos x="20" y="49"/>
                    </a:cxn>
                    <a:cxn ang="0">
                      <a:pos x="21" y="53"/>
                    </a:cxn>
                    <a:cxn ang="0">
                      <a:pos x="28" y="54"/>
                    </a:cxn>
                    <a:cxn ang="0">
                      <a:pos x="33" y="54"/>
                    </a:cxn>
                    <a:cxn ang="0">
                      <a:pos x="39" y="55"/>
                    </a:cxn>
                    <a:cxn ang="0">
                      <a:pos x="43" y="55"/>
                    </a:cxn>
                    <a:cxn ang="0">
                      <a:pos x="45" y="52"/>
                    </a:cxn>
                    <a:cxn ang="0">
                      <a:pos x="51" y="51"/>
                    </a:cxn>
                    <a:cxn ang="0">
                      <a:pos x="55" y="51"/>
                    </a:cxn>
                    <a:cxn ang="0">
                      <a:pos x="58" y="51"/>
                    </a:cxn>
                    <a:cxn ang="0">
                      <a:pos x="61" y="52"/>
                    </a:cxn>
                    <a:cxn ang="0">
                      <a:pos x="62" y="53"/>
                    </a:cxn>
                    <a:cxn ang="0">
                      <a:pos x="66" y="55"/>
                    </a:cxn>
                    <a:cxn ang="0">
                      <a:pos x="66" y="51"/>
                    </a:cxn>
                    <a:cxn ang="0">
                      <a:pos x="68" y="44"/>
                    </a:cxn>
                    <a:cxn ang="0">
                      <a:pos x="68" y="41"/>
                    </a:cxn>
                    <a:cxn ang="0">
                      <a:pos x="71" y="42"/>
                    </a:cxn>
                    <a:cxn ang="0">
                      <a:pos x="75" y="39"/>
                    </a:cxn>
                  </a:cxnLst>
                  <a:rect l="0" t="0" r="r" b="b"/>
                  <a:pathLst>
                    <a:path w="76" h="56">
                      <a:moveTo>
                        <a:pt x="76" y="36"/>
                      </a:moveTo>
                      <a:cubicBezTo>
                        <a:pt x="76" y="36"/>
                        <a:pt x="74" y="36"/>
                        <a:pt x="74" y="35"/>
                      </a:cubicBezTo>
                      <a:cubicBezTo>
                        <a:pt x="73" y="35"/>
                        <a:pt x="72" y="35"/>
                        <a:pt x="71" y="35"/>
                      </a:cubicBezTo>
                      <a:cubicBezTo>
                        <a:pt x="71" y="35"/>
                        <a:pt x="71" y="35"/>
                        <a:pt x="71" y="35"/>
                      </a:cubicBezTo>
                      <a:cubicBezTo>
                        <a:pt x="70" y="35"/>
                        <a:pt x="70" y="36"/>
                        <a:pt x="69" y="36"/>
                      </a:cubicBezTo>
                      <a:cubicBezTo>
                        <a:pt x="69" y="36"/>
                        <a:pt x="68" y="36"/>
                        <a:pt x="68" y="36"/>
                      </a:cubicBezTo>
                      <a:cubicBezTo>
                        <a:pt x="68" y="36"/>
                        <a:pt x="68" y="36"/>
                        <a:pt x="67" y="36"/>
                      </a:cubicBezTo>
                      <a:cubicBezTo>
                        <a:pt x="67" y="36"/>
                        <a:pt x="67" y="37"/>
                        <a:pt x="67" y="37"/>
                      </a:cubicBezTo>
                      <a:cubicBezTo>
                        <a:pt x="67" y="37"/>
                        <a:pt x="66" y="37"/>
                        <a:pt x="66" y="37"/>
                      </a:cubicBezTo>
                      <a:cubicBezTo>
                        <a:pt x="66" y="37"/>
                        <a:pt x="65" y="36"/>
                        <a:pt x="65" y="36"/>
                      </a:cubicBezTo>
                      <a:cubicBezTo>
                        <a:pt x="65" y="36"/>
                        <a:pt x="64" y="36"/>
                        <a:pt x="64" y="36"/>
                      </a:cubicBezTo>
                      <a:cubicBezTo>
                        <a:pt x="64" y="36"/>
                        <a:pt x="63" y="34"/>
                        <a:pt x="63" y="34"/>
                      </a:cubicBezTo>
                      <a:cubicBezTo>
                        <a:pt x="62" y="34"/>
                        <a:pt x="62" y="33"/>
                        <a:pt x="62" y="32"/>
                      </a:cubicBezTo>
                      <a:cubicBezTo>
                        <a:pt x="62" y="32"/>
                        <a:pt x="62" y="30"/>
                        <a:pt x="62" y="30"/>
                      </a:cubicBezTo>
                      <a:cubicBezTo>
                        <a:pt x="62" y="29"/>
                        <a:pt x="62" y="28"/>
                        <a:pt x="62" y="27"/>
                      </a:cubicBezTo>
                      <a:cubicBezTo>
                        <a:pt x="62" y="25"/>
                        <a:pt x="62" y="25"/>
                        <a:pt x="63" y="23"/>
                      </a:cubicBezTo>
                      <a:cubicBezTo>
                        <a:pt x="63" y="23"/>
                        <a:pt x="63" y="22"/>
                        <a:pt x="63" y="21"/>
                      </a:cubicBezTo>
                      <a:cubicBezTo>
                        <a:pt x="62" y="21"/>
                        <a:pt x="63" y="20"/>
                        <a:pt x="63" y="20"/>
                      </a:cubicBezTo>
                      <a:cubicBezTo>
                        <a:pt x="63" y="20"/>
                        <a:pt x="62" y="19"/>
                        <a:pt x="62" y="18"/>
                      </a:cubicBezTo>
                      <a:cubicBezTo>
                        <a:pt x="62" y="18"/>
                        <a:pt x="62" y="17"/>
                        <a:pt x="62" y="17"/>
                      </a:cubicBezTo>
                      <a:cubicBezTo>
                        <a:pt x="61" y="17"/>
                        <a:pt x="61" y="17"/>
                        <a:pt x="60" y="17"/>
                      </a:cubicBezTo>
                      <a:cubicBezTo>
                        <a:pt x="60" y="16"/>
                        <a:pt x="60" y="16"/>
                        <a:pt x="60" y="15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2"/>
                        <a:pt x="58" y="12"/>
                        <a:pt x="58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8" y="11"/>
                        <a:pt x="58" y="11"/>
                        <a:pt x="57" y="10"/>
                      </a:cubicBezTo>
                      <a:cubicBezTo>
                        <a:pt x="57" y="10"/>
                        <a:pt x="57" y="10"/>
                        <a:pt x="56" y="10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10"/>
                        <a:pt x="56" y="10"/>
                        <a:pt x="56" y="10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6" y="9"/>
                        <a:pt x="56" y="8"/>
                      </a:cubicBezTo>
                      <a:cubicBezTo>
                        <a:pt x="56" y="8"/>
                        <a:pt x="56" y="7"/>
                        <a:pt x="55" y="7"/>
                      </a:cubicBezTo>
                      <a:cubicBezTo>
                        <a:pt x="55" y="6"/>
                        <a:pt x="55" y="6"/>
                        <a:pt x="54" y="6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4" y="4"/>
                        <a:pt x="53" y="4"/>
                        <a:pt x="53" y="3"/>
                      </a:cubicBezTo>
                      <a:cubicBezTo>
                        <a:pt x="53" y="3"/>
                        <a:pt x="52" y="3"/>
                        <a:pt x="52" y="2"/>
                      </a:cubicBezTo>
                      <a:cubicBezTo>
                        <a:pt x="52" y="2"/>
                        <a:pt x="51" y="1"/>
                        <a:pt x="51" y="1"/>
                      </a:cubicBezTo>
                      <a:cubicBezTo>
                        <a:pt x="50" y="0"/>
                        <a:pt x="49" y="1"/>
                        <a:pt x="49" y="1"/>
                      </a:cubicBezTo>
                      <a:cubicBezTo>
                        <a:pt x="48" y="1"/>
                        <a:pt x="48" y="2"/>
                        <a:pt x="48" y="2"/>
                      </a:cubicBezTo>
                      <a:cubicBezTo>
                        <a:pt x="47" y="2"/>
                        <a:pt x="47" y="2"/>
                        <a:pt x="47" y="3"/>
                      </a:cubicBezTo>
                      <a:cubicBezTo>
                        <a:pt x="46" y="3"/>
                        <a:pt x="46" y="3"/>
                        <a:pt x="46" y="4"/>
                      </a:cubicBezTo>
                      <a:cubicBezTo>
                        <a:pt x="46" y="4"/>
                        <a:pt x="46" y="4"/>
                        <a:pt x="45" y="4"/>
                      </a:cubicBezTo>
                      <a:cubicBezTo>
                        <a:pt x="44" y="4"/>
                        <a:pt x="44" y="4"/>
                        <a:pt x="43" y="4"/>
                      </a:cubicBezTo>
                      <a:cubicBezTo>
                        <a:pt x="43" y="4"/>
                        <a:pt x="42" y="4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1" y="5"/>
                        <a:pt x="40" y="5"/>
                        <a:pt x="39" y="5"/>
                      </a:cubicBezTo>
                      <a:cubicBezTo>
                        <a:pt x="39" y="5"/>
                        <a:pt x="38" y="5"/>
                        <a:pt x="38" y="5"/>
                      </a:cubicBezTo>
                      <a:cubicBezTo>
                        <a:pt x="38" y="6"/>
                        <a:pt x="38" y="6"/>
                        <a:pt x="37" y="7"/>
                      </a:cubicBezTo>
                      <a:cubicBezTo>
                        <a:pt x="37" y="7"/>
                        <a:pt x="36" y="7"/>
                        <a:pt x="35" y="6"/>
                      </a:cubicBezTo>
                      <a:cubicBezTo>
                        <a:pt x="35" y="6"/>
                        <a:pt x="35" y="6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4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7" y="4"/>
                        <a:pt x="27" y="5"/>
                        <a:pt x="27" y="5"/>
                      </a:cubicBezTo>
                      <a:cubicBezTo>
                        <a:pt x="27" y="5"/>
                        <a:pt x="27" y="4"/>
                        <a:pt x="27" y="4"/>
                      </a:cubicBezTo>
                      <a:cubicBezTo>
                        <a:pt x="27" y="4"/>
                        <a:pt x="26" y="4"/>
                        <a:pt x="26" y="4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4" y="4"/>
                        <a:pt x="24" y="4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3"/>
                        <a:pt x="22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4"/>
                        <a:pt x="21" y="4"/>
                        <a:pt x="20" y="4"/>
                      </a:cubicBezTo>
                      <a:cubicBezTo>
                        <a:pt x="20" y="4"/>
                        <a:pt x="20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7"/>
                        <a:pt x="19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4"/>
                        <a:pt x="12" y="14"/>
                      </a:cubicBezTo>
                      <a:cubicBezTo>
                        <a:pt x="12" y="14"/>
                        <a:pt x="12" y="14"/>
                        <a:pt x="12" y="15"/>
                      </a:cubicBezTo>
                      <a:cubicBezTo>
                        <a:pt x="12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0" y="17"/>
                        <a:pt x="11" y="17"/>
                        <a:pt x="11" y="17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3" y="27"/>
                        <a:pt x="2" y="26"/>
                        <a:pt x="1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2" y="28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5" y="34"/>
                        <a:pt x="5" y="34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6" y="36"/>
                        <a:pt x="7" y="36"/>
                        <a:pt x="8" y="36"/>
                      </a:cubicBezTo>
                      <a:cubicBezTo>
                        <a:pt x="8" y="36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8" y="39"/>
                        <a:pt x="8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10" y="40"/>
                        <a:pt x="10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8" y="41"/>
                      </a:cubicBezTo>
                      <a:cubicBezTo>
                        <a:pt x="8" y="41"/>
                        <a:pt x="8" y="41"/>
                        <a:pt x="8" y="42"/>
                      </a:cubicBezTo>
                      <a:cubicBezTo>
                        <a:pt x="8" y="42"/>
                        <a:pt x="8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2"/>
                        <a:pt x="9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2"/>
                        <a:pt x="10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1" y="43"/>
                        <a:pt x="11" y="43"/>
                        <a:pt x="12" y="43"/>
                      </a:cubicBezTo>
                      <a:cubicBezTo>
                        <a:pt x="12" y="44"/>
                        <a:pt x="12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4" y="45"/>
                        <a:pt x="14" y="45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5" y="45"/>
                        <a:pt x="15" y="44"/>
                        <a:pt x="15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5" y="44"/>
                        <a:pt x="15" y="44"/>
                        <a:pt x="16" y="44"/>
                      </a:cubicBezTo>
                      <a:cubicBezTo>
                        <a:pt x="16" y="44"/>
                        <a:pt x="16" y="43"/>
                        <a:pt x="16" y="43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8" y="44"/>
                        <a:pt x="18" y="44"/>
                        <a:pt x="19" y="44"/>
                      </a:cubicBezTo>
                      <a:cubicBezTo>
                        <a:pt x="19" y="44"/>
                        <a:pt x="19" y="44"/>
                        <a:pt x="19" y="45"/>
                      </a:cubicBezTo>
                      <a:cubicBezTo>
                        <a:pt x="19" y="45"/>
                        <a:pt x="19" y="45"/>
                        <a:pt x="18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8" y="45"/>
                        <a:pt x="18" y="45"/>
                        <a:pt x="17" y="45"/>
                      </a:cubicBezTo>
                      <a:cubicBezTo>
                        <a:pt x="17" y="45"/>
                        <a:pt x="17" y="45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7" y="47"/>
                        <a:pt x="17" y="47"/>
                      </a:cubicBez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7"/>
                        <a:pt x="18" y="47"/>
                        <a:pt x="18" y="47"/>
                      </a:cubicBezTo>
                      <a:cubicBezTo>
                        <a:pt x="18" y="47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9" y="49"/>
                        <a:pt x="19" y="49"/>
                        <a:pt x="19" y="49"/>
                      </a:cubicBezTo>
                      <a:cubicBezTo>
                        <a:pt x="19" y="49"/>
                        <a:pt x="20" y="49"/>
                        <a:pt x="20" y="49"/>
                      </a:cubicBezTo>
                      <a:cubicBezTo>
                        <a:pt x="20" y="50"/>
                        <a:pt x="21" y="50"/>
                        <a:pt x="21" y="50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3"/>
                        <a:pt x="20" y="53"/>
                      </a:cubicBezTo>
                      <a:cubicBezTo>
                        <a:pt x="20" y="53"/>
                        <a:pt x="21" y="53"/>
                        <a:pt x="21" y="53"/>
                      </a:cubicBezTo>
                      <a:cubicBezTo>
                        <a:pt x="21" y="53"/>
                        <a:pt x="21" y="54"/>
                        <a:pt x="22" y="54"/>
                      </a:cubicBezTo>
                      <a:cubicBezTo>
                        <a:pt x="22" y="54"/>
                        <a:pt x="22" y="53"/>
                        <a:pt x="23" y="53"/>
                      </a:cubicBezTo>
                      <a:cubicBezTo>
                        <a:pt x="24" y="53"/>
                        <a:pt x="24" y="53"/>
                        <a:pt x="25" y="53"/>
                      </a:cubicBezTo>
                      <a:cubicBezTo>
                        <a:pt x="25" y="53"/>
                        <a:pt x="26" y="53"/>
                        <a:pt x="26" y="53"/>
                      </a:cubicBezTo>
                      <a:cubicBezTo>
                        <a:pt x="26" y="54"/>
                        <a:pt x="27" y="54"/>
                        <a:pt x="27" y="54"/>
                      </a:cubicBezTo>
                      <a:cubicBezTo>
                        <a:pt x="27" y="54"/>
                        <a:pt x="27" y="54"/>
                        <a:pt x="28" y="54"/>
                      </a:cubicBezTo>
                      <a:cubicBezTo>
                        <a:pt x="28" y="54"/>
                        <a:pt x="28" y="54"/>
                        <a:pt x="29" y="54"/>
                      </a:cubicBezTo>
                      <a:cubicBezTo>
                        <a:pt x="29" y="54"/>
                        <a:pt x="29" y="55"/>
                        <a:pt x="29" y="55"/>
                      </a:cubicBezTo>
                      <a:cubicBezTo>
                        <a:pt x="29" y="55"/>
                        <a:pt x="29" y="54"/>
                        <a:pt x="30" y="54"/>
                      </a:cubicBezTo>
                      <a:cubicBezTo>
                        <a:pt x="30" y="54"/>
                        <a:pt x="30" y="55"/>
                        <a:pt x="31" y="55"/>
                      </a:cubicBezTo>
                      <a:cubicBezTo>
                        <a:pt x="31" y="55"/>
                        <a:pt x="32" y="55"/>
                        <a:pt x="32" y="55"/>
                      </a:cubicBezTo>
                      <a:cubicBezTo>
                        <a:pt x="32" y="55"/>
                        <a:pt x="33" y="55"/>
                        <a:pt x="33" y="54"/>
                      </a:cubicBezTo>
                      <a:cubicBezTo>
                        <a:pt x="34" y="54"/>
                        <a:pt x="34" y="55"/>
                        <a:pt x="35" y="55"/>
                      </a:cubicBezTo>
                      <a:cubicBezTo>
                        <a:pt x="35" y="55"/>
                        <a:pt x="35" y="55"/>
                        <a:pt x="36" y="54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7" y="54"/>
                        <a:pt x="37" y="55"/>
                        <a:pt x="37" y="55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9" y="55"/>
                        <a:pt x="39" y="55"/>
                        <a:pt x="39" y="55"/>
                      </a:cubicBezTo>
                      <a:cubicBezTo>
                        <a:pt x="39" y="55"/>
                        <a:pt x="40" y="55"/>
                        <a:pt x="40" y="55"/>
                      </a:cubicBezTo>
                      <a:cubicBezTo>
                        <a:pt x="40" y="55"/>
                        <a:pt x="40" y="55"/>
                        <a:pt x="40" y="55"/>
                      </a:cubicBezTo>
                      <a:cubicBezTo>
                        <a:pt x="40" y="55"/>
                        <a:pt x="41" y="56"/>
                        <a:pt x="41" y="56"/>
                      </a:cubicBezTo>
                      <a:cubicBezTo>
                        <a:pt x="41" y="56"/>
                        <a:pt x="41" y="56"/>
                        <a:pt x="42" y="56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5"/>
                        <a:pt x="43" y="55"/>
                      </a:cubicBezTo>
                      <a:cubicBezTo>
                        <a:pt x="43" y="55"/>
                        <a:pt x="43" y="55"/>
                        <a:pt x="44" y="55"/>
                      </a:cubicBezTo>
                      <a:cubicBezTo>
                        <a:pt x="44" y="55"/>
                        <a:pt x="43" y="54"/>
                        <a:pt x="44" y="54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45" y="54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2"/>
                        <a:pt x="45" y="52"/>
                      </a:cubicBezTo>
                      <a:cubicBezTo>
                        <a:pt x="45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7" y="52"/>
                      </a:cubicBezTo>
                      <a:cubicBezTo>
                        <a:pt x="47" y="51"/>
                        <a:pt x="47" y="51"/>
                        <a:pt x="48" y="51"/>
                      </a:cubicBezTo>
                      <a:cubicBezTo>
                        <a:pt x="48" y="51"/>
                        <a:pt x="48" y="51"/>
                        <a:pt x="49" y="51"/>
                      </a:cubicBezTo>
                      <a:cubicBezTo>
                        <a:pt x="49" y="51"/>
                        <a:pt x="49" y="51"/>
                        <a:pt x="50" y="51"/>
                      </a:cubicBezTo>
                      <a:cubicBezTo>
                        <a:pt x="50" y="51"/>
                        <a:pt x="50" y="51"/>
                        <a:pt x="51" y="51"/>
                      </a:cubicBezTo>
                      <a:cubicBezTo>
                        <a:pt x="51" y="51"/>
                        <a:pt x="51" y="51"/>
                        <a:pt x="52" y="50"/>
                      </a:cubicBezTo>
                      <a:cubicBezTo>
                        <a:pt x="52" y="50"/>
                        <a:pt x="53" y="50"/>
                        <a:pt x="53" y="50"/>
                      </a:cubicBezTo>
                      <a:cubicBezTo>
                        <a:pt x="53" y="50"/>
                        <a:pt x="54" y="49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ubicBezTo>
                        <a:pt x="55" y="50"/>
                        <a:pt x="55" y="50"/>
                        <a:pt x="55" y="51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56" y="51"/>
                        <a:pt x="57" y="51"/>
                        <a:pt x="57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59" y="51"/>
                        <a:pt x="59" y="51"/>
                        <a:pt x="59" y="51"/>
                      </a:cubicBezTo>
                      <a:cubicBezTo>
                        <a:pt x="59" y="51"/>
                        <a:pt x="59" y="52"/>
                        <a:pt x="59" y="52"/>
                      </a:cubicBezTo>
                      <a:cubicBezTo>
                        <a:pt x="59" y="52"/>
                        <a:pt x="59" y="52"/>
                        <a:pt x="59" y="52"/>
                      </a:cubicBezTo>
                      <a:cubicBezTo>
                        <a:pt x="59" y="52"/>
                        <a:pt x="60" y="52"/>
                        <a:pt x="60" y="52"/>
                      </a:cubicBezTo>
                      <a:cubicBezTo>
                        <a:pt x="60" y="52"/>
                        <a:pt x="61" y="51"/>
                        <a:pt x="61" y="52"/>
                      </a:cubicBezTo>
                      <a:cubicBezTo>
                        <a:pt x="61" y="52"/>
                        <a:pt x="61" y="52"/>
                        <a:pt x="61" y="52"/>
                      </a:cubicBezTo>
                      <a:cubicBezTo>
                        <a:pt x="61" y="52"/>
                        <a:pt x="61" y="52"/>
                        <a:pt x="61" y="52"/>
                      </a:cubicBezTo>
                      <a:cubicBezTo>
                        <a:pt x="61" y="52"/>
                        <a:pt x="61" y="52"/>
                        <a:pt x="61" y="52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1" y="53"/>
                        <a:pt x="62" y="53"/>
                        <a:pt x="62" y="53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3"/>
                        <a:pt x="62" y="53"/>
                        <a:pt x="62" y="54"/>
                      </a:cubicBezTo>
                      <a:cubicBezTo>
                        <a:pt x="62" y="54"/>
                        <a:pt x="62" y="54"/>
                        <a:pt x="62" y="54"/>
                      </a:cubicBezTo>
                      <a:cubicBezTo>
                        <a:pt x="62" y="54"/>
                        <a:pt x="62" y="54"/>
                        <a:pt x="62" y="54"/>
                      </a:cubicBezTo>
                      <a:cubicBezTo>
                        <a:pt x="63" y="54"/>
                        <a:pt x="63" y="54"/>
                        <a:pt x="63" y="54"/>
                      </a:cubicBezTo>
                      <a:cubicBezTo>
                        <a:pt x="64" y="54"/>
                        <a:pt x="64" y="54"/>
                        <a:pt x="64" y="55"/>
                      </a:cubicBezTo>
                      <a:cubicBezTo>
                        <a:pt x="65" y="55"/>
                        <a:pt x="65" y="55"/>
                        <a:pt x="66" y="55"/>
                      </a:cubicBezTo>
                      <a:cubicBezTo>
                        <a:pt x="66" y="55"/>
                        <a:pt x="66" y="55"/>
                        <a:pt x="66" y="55"/>
                      </a:cubicBezTo>
                      <a:cubicBezTo>
                        <a:pt x="66" y="55"/>
                        <a:pt x="66" y="54"/>
                        <a:pt x="66" y="54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6" y="54"/>
                        <a:pt x="66" y="53"/>
                        <a:pt x="66" y="53"/>
                      </a:cubicBezTo>
                      <a:cubicBezTo>
                        <a:pt x="66" y="52"/>
                        <a:pt x="66" y="52"/>
                        <a:pt x="66" y="51"/>
                      </a:cubicBezTo>
                      <a:cubicBezTo>
                        <a:pt x="66" y="50"/>
                        <a:pt x="66" y="49"/>
                        <a:pt x="67" y="48"/>
                      </a:cubicBezTo>
                      <a:cubicBezTo>
                        <a:pt x="67" y="47"/>
                        <a:pt x="67" y="47"/>
                        <a:pt x="67" y="47"/>
                      </a:cubicBezTo>
                      <a:cubicBezTo>
                        <a:pt x="67" y="46"/>
                        <a:pt x="67" y="46"/>
                        <a:pt x="67" y="46"/>
                      </a:cubicBezTo>
                      <a:cubicBezTo>
                        <a:pt x="67" y="46"/>
                        <a:pt x="67" y="46"/>
                        <a:pt x="67" y="46"/>
                      </a:cubicBezTo>
                      <a:cubicBezTo>
                        <a:pt x="67" y="46"/>
                        <a:pt x="67" y="46"/>
                        <a:pt x="67" y="45"/>
                      </a:cubicBezTo>
                      <a:cubicBezTo>
                        <a:pt x="68" y="45"/>
                        <a:pt x="68" y="45"/>
                        <a:pt x="68" y="44"/>
                      </a:cubicBezTo>
                      <a:cubicBezTo>
                        <a:pt x="68" y="44"/>
                        <a:pt x="67" y="44"/>
                        <a:pt x="67" y="44"/>
                      </a:cubicBezTo>
                      <a:cubicBezTo>
                        <a:pt x="67" y="44"/>
                        <a:pt x="67" y="44"/>
                        <a:pt x="67" y="43"/>
                      </a:cubicBezTo>
                      <a:cubicBezTo>
                        <a:pt x="67" y="43"/>
                        <a:pt x="67" y="43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8" y="43"/>
                        <a:pt x="69" y="43"/>
                        <a:pt x="69" y="42"/>
                      </a:cubicBezTo>
                      <a:cubicBezTo>
                        <a:pt x="69" y="42"/>
                        <a:pt x="68" y="42"/>
                        <a:pt x="68" y="41"/>
                      </a:cubicBezTo>
                      <a:cubicBezTo>
                        <a:pt x="68" y="41"/>
                        <a:pt x="68" y="40"/>
                        <a:pt x="68" y="40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0"/>
                        <a:pt x="69" y="39"/>
                        <a:pt x="70" y="39"/>
                      </a:cubicBezTo>
                      <a:cubicBezTo>
                        <a:pt x="70" y="40"/>
                        <a:pt x="69" y="40"/>
                        <a:pt x="69" y="41"/>
                      </a:cubicBezTo>
                      <a:cubicBezTo>
                        <a:pt x="69" y="42"/>
                        <a:pt x="70" y="41"/>
                        <a:pt x="71" y="41"/>
                      </a:cubicBezTo>
                      <a:cubicBezTo>
                        <a:pt x="71" y="41"/>
                        <a:pt x="71" y="41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2" y="42"/>
                        <a:pt x="72" y="42"/>
                      </a:cubicBezTo>
                      <a:cubicBezTo>
                        <a:pt x="73" y="42"/>
                        <a:pt x="74" y="42"/>
                        <a:pt x="74" y="41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4" y="41"/>
                        <a:pt x="74" y="40"/>
                        <a:pt x="75" y="40"/>
                      </a:cubicBezTo>
                      <a:cubicBezTo>
                        <a:pt x="75" y="40"/>
                        <a:pt x="75" y="40"/>
                        <a:pt x="75" y="39"/>
                      </a:cubicBezTo>
                      <a:cubicBezTo>
                        <a:pt x="75" y="39"/>
                        <a:pt x="75" y="38"/>
                        <a:pt x="75" y="38"/>
                      </a:cubicBezTo>
                      <a:cubicBezTo>
                        <a:pt x="75" y="38"/>
                        <a:pt x="75" y="37"/>
                        <a:pt x="75" y="37"/>
                      </a:cubicBezTo>
                      <a:cubicBezTo>
                        <a:pt x="75" y="37"/>
                        <a:pt x="76" y="36"/>
                        <a:pt x="76" y="3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6" name="Freeform 36"/>
                <p:cNvSpPr>
                  <a:spLocks/>
                </p:cNvSpPr>
                <p:nvPr/>
              </p:nvSpPr>
              <p:spPr bwMode="auto">
                <a:xfrm>
                  <a:off x="4854411" y="3922461"/>
                  <a:ext cx="60300" cy="83054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24" y="19"/>
                    </a:cxn>
                    <a:cxn ang="0">
                      <a:pos x="23" y="18"/>
                    </a:cxn>
                    <a:cxn ang="0">
                      <a:pos x="23" y="17"/>
                    </a:cxn>
                    <a:cxn ang="0">
                      <a:pos x="24" y="15"/>
                    </a:cxn>
                    <a:cxn ang="0">
                      <a:pos x="22" y="15"/>
                    </a:cxn>
                    <a:cxn ang="0">
                      <a:pos x="21" y="14"/>
                    </a:cxn>
                    <a:cxn ang="0">
                      <a:pos x="20" y="12"/>
                    </a:cxn>
                    <a:cxn ang="0">
                      <a:pos x="20" y="11"/>
                    </a:cxn>
                    <a:cxn ang="0">
                      <a:pos x="21" y="9"/>
                    </a:cxn>
                    <a:cxn ang="0">
                      <a:pos x="21" y="8"/>
                    </a:cxn>
                    <a:cxn ang="0">
                      <a:pos x="21" y="7"/>
                    </a:cxn>
                    <a:cxn ang="0">
                      <a:pos x="19" y="7"/>
                    </a:cxn>
                    <a:cxn ang="0">
                      <a:pos x="18" y="7"/>
                    </a:cxn>
                    <a:cxn ang="0">
                      <a:pos x="17" y="5"/>
                    </a:cxn>
                    <a:cxn ang="0">
                      <a:pos x="16" y="5"/>
                    </a:cxn>
                    <a:cxn ang="0">
                      <a:pos x="14" y="6"/>
                    </a:cxn>
                    <a:cxn ang="0">
                      <a:pos x="14" y="5"/>
                    </a:cxn>
                    <a:cxn ang="0">
                      <a:pos x="14" y="4"/>
                    </a:cxn>
                    <a:cxn ang="0">
                      <a:pos x="12" y="4"/>
                    </a:cxn>
                    <a:cxn ang="0">
                      <a:pos x="11" y="3"/>
                    </a:cxn>
                    <a:cxn ang="0">
                      <a:pos x="9" y="1"/>
                    </a:cxn>
                    <a:cxn ang="0">
                      <a:pos x="7" y="1"/>
                    </a:cxn>
                    <a:cxn ang="0">
                      <a:pos x="5" y="1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2" y="5"/>
                    </a:cxn>
                    <a:cxn ang="0">
                      <a:pos x="5" y="10"/>
                    </a:cxn>
                    <a:cxn ang="0">
                      <a:pos x="6" y="13"/>
                    </a:cxn>
                    <a:cxn ang="0">
                      <a:pos x="8" y="15"/>
                    </a:cxn>
                    <a:cxn ang="0">
                      <a:pos x="10" y="18"/>
                    </a:cxn>
                    <a:cxn ang="0">
                      <a:pos x="13" y="23"/>
                    </a:cxn>
                    <a:cxn ang="0">
                      <a:pos x="12" y="33"/>
                    </a:cxn>
                    <a:cxn ang="0">
                      <a:pos x="13" y="37"/>
                    </a:cxn>
                    <a:cxn ang="0">
                      <a:pos x="15" y="37"/>
                    </a:cxn>
                    <a:cxn ang="0">
                      <a:pos x="15" y="35"/>
                    </a:cxn>
                    <a:cxn ang="0">
                      <a:pos x="15" y="34"/>
                    </a:cxn>
                    <a:cxn ang="0">
                      <a:pos x="16" y="33"/>
                    </a:cxn>
                    <a:cxn ang="0">
                      <a:pos x="19" y="31"/>
                    </a:cxn>
                    <a:cxn ang="0">
                      <a:pos x="19" y="28"/>
                    </a:cxn>
                    <a:cxn ang="0">
                      <a:pos x="19" y="26"/>
                    </a:cxn>
                    <a:cxn ang="0">
                      <a:pos x="19" y="25"/>
                    </a:cxn>
                    <a:cxn ang="0">
                      <a:pos x="21" y="24"/>
                    </a:cxn>
                    <a:cxn ang="0">
                      <a:pos x="21" y="26"/>
                    </a:cxn>
                    <a:cxn ang="0">
                      <a:pos x="22" y="25"/>
                    </a:cxn>
                    <a:cxn ang="0">
                      <a:pos x="23" y="26"/>
                    </a:cxn>
                    <a:cxn ang="0">
                      <a:pos x="24" y="27"/>
                    </a:cxn>
                    <a:cxn ang="0">
                      <a:pos x="25" y="25"/>
                    </a:cxn>
                    <a:cxn ang="0">
                      <a:pos x="26" y="24"/>
                    </a:cxn>
                  </a:cxnLst>
                  <a:rect l="0" t="0" r="r" b="b"/>
                  <a:pathLst>
                    <a:path w="27" h="37">
                      <a:moveTo>
                        <a:pt x="26" y="21"/>
                      </a:move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0"/>
                        <a:pt x="26" y="20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0"/>
                        <a:pt x="24" y="20"/>
                        <a:pt x="24" y="20"/>
                      </a:cubicBezTo>
                      <a:cubicBezTo>
                        <a:pt x="24" y="20"/>
                        <a:pt x="24" y="20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3" y="18"/>
                        <a:pt x="23" y="18"/>
                      </a:cubicBezTo>
                      <a:cubicBezTo>
                        <a:pt x="23" y="18"/>
                        <a:pt x="22" y="18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4" y="16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3"/>
                        <a:pt x="21" y="13"/>
                      </a:cubicBezTo>
                      <a:cubicBezTo>
                        <a:pt x="21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0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0" y="9"/>
                      </a:cubicBezTo>
                      <a:cubicBezTo>
                        <a:pt x="20" y="9"/>
                        <a:pt x="21" y="9"/>
                        <a:pt x="21" y="9"/>
                      </a:cubicBezTo>
                      <a:cubicBezTo>
                        <a:pt x="21" y="9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7"/>
                        <a:pt x="21" y="7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6" y="5"/>
                        <a:pt x="17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4" y="6"/>
                        <a:pt x="14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3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5" y="9"/>
                        <a:pt x="5" y="9"/>
                        <a:pt x="5" y="10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8" y="14"/>
                        <a:pt x="8" y="14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7"/>
                        <a:pt x="10" y="18"/>
                        <a:pt x="10" y="18"/>
                      </a:cubicBezTo>
                      <a:cubicBezTo>
                        <a:pt x="10" y="19"/>
                        <a:pt x="10" y="19"/>
                        <a:pt x="10" y="20"/>
                      </a:cubicBezTo>
                      <a:cubicBezTo>
                        <a:pt x="11" y="20"/>
                        <a:pt x="11" y="20"/>
                        <a:pt x="12" y="20"/>
                      </a:cubicBezTo>
                      <a:cubicBezTo>
                        <a:pt x="12" y="20"/>
                        <a:pt x="12" y="21"/>
                        <a:pt x="12" y="21"/>
                      </a:cubicBezTo>
                      <a:cubicBezTo>
                        <a:pt x="12" y="22"/>
                        <a:pt x="13" y="23"/>
                        <a:pt x="13" y="23"/>
                      </a:cubicBezTo>
                      <a:cubicBezTo>
                        <a:pt x="13" y="23"/>
                        <a:pt x="12" y="24"/>
                        <a:pt x="13" y="24"/>
                      </a:cubicBezTo>
                      <a:cubicBezTo>
                        <a:pt x="13" y="25"/>
                        <a:pt x="13" y="26"/>
                        <a:pt x="13" y="26"/>
                      </a:cubicBezTo>
                      <a:cubicBezTo>
                        <a:pt x="12" y="28"/>
                        <a:pt x="12" y="28"/>
                        <a:pt x="12" y="30"/>
                      </a:cubicBezTo>
                      <a:cubicBezTo>
                        <a:pt x="12" y="31"/>
                        <a:pt x="12" y="32"/>
                        <a:pt x="12" y="33"/>
                      </a:cubicBezTo>
                      <a:cubicBezTo>
                        <a:pt x="12" y="33"/>
                        <a:pt x="12" y="35"/>
                        <a:pt x="12" y="35"/>
                      </a:cubicBezTo>
                      <a:cubicBezTo>
                        <a:pt x="12" y="36"/>
                        <a:pt x="12" y="37"/>
                        <a:pt x="13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4" y="36"/>
                        <a:pt x="14" y="37"/>
                        <a:pt x="14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5" y="37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6" y="33"/>
                        <a:pt x="17" y="33"/>
                        <a:pt x="17" y="33"/>
                      </a:cubicBezTo>
                      <a:cubicBezTo>
                        <a:pt x="17" y="33"/>
                        <a:pt x="17" y="32"/>
                        <a:pt x="17" y="32"/>
                      </a:cubicBezTo>
                      <a:cubicBezTo>
                        <a:pt x="17" y="32"/>
                        <a:pt x="17" y="32"/>
                        <a:pt x="17" y="31"/>
                      </a:cubicBezTo>
                      <a:cubicBezTo>
                        <a:pt x="18" y="31"/>
                        <a:pt x="18" y="31"/>
                        <a:pt x="19" y="31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29"/>
                        <a:pt x="19" y="29"/>
                      </a:cubicBezTo>
                      <a:cubicBezTo>
                        <a:pt x="19" y="29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8" y="28"/>
                        <a:pt x="19" y="27"/>
                        <a:pt x="19" y="27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5"/>
                        <a:pt x="20" y="25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0" y="25"/>
                        <a:pt x="20" y="25"/>
                        <a:pt x="20" y="24"/>
                      </a:cubicBezTo>
                      <a:cubicBezTo>
                        <a:pt x="20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5"/>
                        <a:pt x="21" y="25"/>
                      </a:cubicBezTo>
                      <a:cubicBezTo>
                        <a:pt x="21" y="25"/>
                        <a:pt x="21" y="25"/>
                        <a:pt x="22" y="24"/>
                      </a:cubicBezTo>
                      <a:cubicBezTo>
                        <a:pt x="22" y="24"/>
                        <a:pt x="22" y="25"/>
                        <a:pt x="22" y="25"/>
                      </a:cubicBezTo>
                      <a:cubicBezTo>
                        <a:pt x="22" y="25"/>
                        <a:pt x="22" y="25"/>
                        <a:pt x="22" y="26"/>
                      </a:cubicBezTo>
                      <a:cubicBezTo>
                        <a:pt x="22" y="25"/>
                        <a:pt x="22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4" y="26"/>
                        <a:pt x="24" y="27"/>
                        <a:pt x="24" y="27"/>
                      </a:cubicBezTo>
                      <a:cubicBezTo>
                        <a:pt x="24" y="27"/>
                        <a:pt x="24" y="27"/>
                        <a:pt x="25" y="27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4"/>
                        <a:pt x="26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24"/>
                        <a:pt x="26" y="23"/>
                        <a:pt x="26" y="23"/>
                      </a:cubicBezTo>
                      <a:cubicBezTo>
                        <a:pt x="27" y="23"/>
                        <a:pt x="27" y="22"/>
                        <a:pt x="26" y="2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7" name="Freeform 37"/>
                <p:cNvSpPr>
                  <a:spLocks/>
                </p:cNvSpPr>
                <p:nvPr/>
              </p:nvSpPr>
              <p:spPr bwMode="auto">
                <a:xfrm>
                  <a:off x="4740638" y="3732461"/>
                  <a:ext cx="60300" cy="31856"/>
                </a:xfrm>
                <a:custGeom>
                  <a:avLst/>
                  <a:gdLst/>
                  <a:ahLst/>
                  <a:cxnLst>
                    <a:cxn ang="0">
                      <a:pos x="26" y="14"/>
                    </a:cxn>
                    <a:cxn ang="0">
                      <a:pos x="26" y="13"/>
                    </a:cxn>
                    <a:cxn ang="0">
                      <a:pos x="25" y="13"/>
                    </a:cxn>
                    <a:cxn ang="0">
                      <a:pos x="23" y="12"/>
                    </a:cxn>
                    <a:cxn ang="0">
                      <a:pos x="23" y="12"/>
                    </a:cxn>
                    <a:cxn ang="0">
                      <a:pos x="23" y="11"/>
                    </a:cxn>
                    <a:cxn ang="0">
                      <a:pos x="23" y="9"/>
                    </a:cxn>
                    <a:cxn ang="0">
                      <a:pos x="24" y="7"/>
                    </a:cxn>
                    <a:cxn ang="0">
                      <a:pos x="24" y="6"/>
                    </a:cxn>
                    <a:cxn ang="0">
                      <a:pos x="23" y="5"/>
                    </a:cxn>
                    <a:cxn ang="0">
                      <a:pos x="23" y="4"/>
                    </a:cxn>
                    <a:cxn ang="0">
                      <a:pos x="22" y="3"/>
                    </a:cxn>
                    <a:cxn ang="0">
                      <a:pos x="20" y="3"/>
                    </a:cxn>
                    <a:cxn ang="0">
                      <a:pos x="19" y="3"/>
                    </a:cxn>
                    <a:cxn ang="0">
                      <a:pos x="18" y="3"/>
                    </a:cxn>
                    <a:cxn ang="0">
                      <a:pos x="17" y="3"/>
                    </a:cxn>
                    <a:cxn ang="0">
                      <a:pos x="16" y="3"/>
                    </a:cxn>
                    <a:cxn ang="0">
                      <a:pos x="16" y="2"/>
                    </a:cxn>
                    <a:cxn ang="0">
                      <a:pos x="14" y="2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12" y="2"/>
                    </a:cxn>
                    <a:cxn ang="0">
                      <a:pos x="11" y="2"/>
                    </a:cxn>
                    <a:cxn ang="0">
                      <a:pos x="11" y="3"/>
                    </a:cxn>
                    <a:cxn ang="0">
                      <a:pos x="11" y="6"/>
                    </a:cxn>
                    <a:cxn ang="0">
                      <a:pos x="10" y="6"/>
                    </a:cxn>
                    <a:cxn ang="0">
                      <a:pos x="9" y="5"/>
                    </a:cxn>
                    <a:cxn ang="0">
                      <a:pos x="7" y="6"/>
                    </a:cxn>
                    <a:cxn ang="0">
                      <a:pos x="5" y="7"/>
                    </a:cxn>
                    <a:cxn ang="0">
                      <a:pos x="2" y="8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3" y="10"/>
                    </a:cxn>
                    <a:cxn ang="0">
                      <a:pos x="2" y="10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1" y="12"/>
                    </a:cxn>
                    <a:cxn ang="0">
                      <a:pos x="11" y="13"/>
                    </a:cxn>
                    <a:cxn ang="0">
                      <a:pos x="20" y="13"/>
                    </a:cxn>
                    <a:cxn ang="0">
                      <a:pos x="23" y="13"/>
                    </a:cxn>
                    <a:cxn ang="0">
                      <a:pos x="26" y="14"/>
                    </a:cxn>
                  </a:cxnLst>
                  <a:rect l="0" t="0" r="r" b="b"/>
                  <a:pathLst>
                    <a:path w="27" h="14">
                      <a:moveTo>
                        <a:pt x="27" y="14"/>
                      </a:move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4" y="12"/>
                      </a:cubicBezTo>
                      <a:cubicBezTo>
                        <a:pt x="24" y="12"/>
                        <a:pt x="24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3" y="11"/>
                        <a:pt x="23" y="10"/>
                      </a:cubicBezTo>
                      <a:cubicBezTo>
                        <a:pt x="23" y="10"/>
                        <a:pt x="23" y="9"/>
                        <a:pt x="23" y="9"/>
                      </a:cubicBezTo>
                      <a:cubicBezTo>
                        <a:pt x="23" y="9"/>
                        <a:pt x="23" y="8"/>
                        <a:pt x="24" y="8"/>
                      </a:cubicBezTo>
                      <a:cubicBezTo>
                        <a:pt x="24" y="8"/>
                        <a:pt x="24" y="7"/>
                        <a:pt x="24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6"/>
                        <a:pt x="24" y="6"/>
                        <a:pt x="24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3" y="5"/>
                        <a:pt x="23" y="5"/>
                      </a:cubicBezTo>
                      <a:cubicBezTo>
                        <a:pt x="23" y="5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8" y="4"/>
                        <a:pt x="18" y="4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9" y="5"/>
                        <a:pt x="9" y="5"/>
                      </a:cubicBezTo>
                      <a:cubicBezTo>
                        <a:pt x="8" y="5"/>
                        <a:pt x="8" y="5"/>
                        <a:pt x="7" y="5"/>
                      </a:cubicBezTo>
                      <a:cubicBezTo>
                        <a:pt x="7" y="5"/>
                        <a:pt x="7" y="6"/>
                        <a:pt x="7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4" y="7"/>
                        <a:pt x="3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4" y="9"/>
                        <a:pt x="5" y="9"/>
                        <a:pt x="5" y="9"/>
                      </a:cubicBezTo>
                      <a:cubicBezTo>
                        <a:pt x="5" y="9"/>
                        <a:pt x="4" y="9"/>
                        <a:pt x="4" y="9"/>
                      </a:cubicBezTo>
                      <a:cubicBezTo>
                        <a:pt x="4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2" y="13"/>
                        <a:pt x="3" y="13"/>
                        <a:pt x="4" y="13"/>
                      </a:cubicBezTo>
                      <a:cubicBezTo>
                        <a:pt x="6" y="13"/>
                        <a:pt x="9" y="13"/>
                        <a:pt x="11" y="13"/>
                      </a:cubicBezTo>
                      <a:cubicBezTo>
                        <a:pt x="13" y="13"/>
                        <a:pt x="14" y="13"/>
                        <a:pt x="16" y="13"/>
                      </a:cubicBezTo>
                      <a:cubicBezTo>
                        <a:pt x="17" y="13"/>
                        <a:pt x="18" y="13"/>
                        <a:pt x="20" y="13"/>
                      </a:cubicBezTo>
                      <a:cubicBezTo>
                        <a:pt x="21" y="13"/>
                        <a:pt x="22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5" y="13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8" name="Freeform 38"/>
                <p:cNvSpPr>
                  <a:spLocks/>
                </p:cNvSpPr>
                <p:nvPr/>
              </p:nvSpPr>
              <p:spPr bwMode="auto">
                <a:xfrm>
                  <a:off x="4759980" y="3697191"/>
                  <a:ext cx="103533" cy="77365"/>
                </a:xfrm>
                <a:custGeom>
                  <a:avLst/>
                  <a:gdLst/>
                  <a:ahLst/>
                  <a:cxnLst>
                    <a:cxn ang="0">
                      <a:pos x="44" y="16"/>
                    </a:cxn>
                    <a:cxn ang="0">
                      <a:pos x="44" y="14"/>
                    </a:cxn>
                    <a:cxn ang="0">
                      <a:pos x="45" y="11"/>
                    </a:cxn>
                    <a:cxn ang="0">
                      <a:pos x="42" y="10"/>
                    </a:cxn>
                    <a:cxn ang="0">
                      <a:pos x="40" y="7"/>
                    </a:cxn>
                    <a:cxn ang="0">
                      <a:pos x="37" y="5"/>
                    </a:cxn>
                    <a:cxn ang="0">
                      <a:pos x="33" y="4"/>
                    </a:cxn>
                    <a:cxn ang="0">
                      <a:pos x="31" y="1"/>
                    </a:cxn>
                    <a:cxn ang="0">
                      <a:pos x="30" y="0"/>
                    </a:cxn>
                    <a:cxn ang="0">
                      <a:pos x="29" y="2"/>
                    </a:cxn>
                    <a:cxn ang="0">
                      <a:pos x="27" y="3"/>
                    </a:cxn>
                    <a:cxn ang="0">
                      <a:pos x="24" y="3"/>
                    </a:cxn>
                    <a:cxn ang="0">
                      <a:pos x="22" y="2"/>
                    </a:cxn>
                    <a:cxn ang="0">
                      <a:pos x="20" y="2"/>
                    </a:cxn>
                    <a:cxn ang="0">
                      <a:pos x="18" y="2"/>
                    </a:cxn>
                    <a:cxn ang="0">
                      <a:pos x="16" y="1"/>
                    </a:cxn>
                    <a:cxn ang="0">
                      <a:pos x="15" y="2"/>
                    </a:cxn>
                    <a:cxn ang="0">
                      <a:pos x="11" y="1"/>
                    </a:cxn>
                    <a:cxn ang="0">
                      <a:pos x="8" y="1"/>
                    </a:cxn>
                    <a:cxn ang="0">
                      <a:pos x="5" y="3"/>
                    </a:cxn>
                    <a:cxn ang="0">
                      <a:pos x="3" y="4"/>
                    </a:cxn>
                    <a:cxn ang="0">
                      <a:pos x="2" y="5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2" y="11"/>
                    </a:cxn>
                    <a:cxn ang="0">
                      <a:pos x="2" y="14"/>
                    </a:cxn>
                    <a:cxn ang="0">
                      <a:pos x="3" y="16"/>
                    </a:cxn>
                    <a:cxn ang="0">
                      <a:pos x="4" y="17"/>
                    </a:cxn>
                    <a:cxn ang="0">
                      <a:pos x="7" y="18"/>
                    </a:cxn>
                    <a:cxn ang="0">
                      <a:pos x="8" y="19"/>
                    </a:cxn>
                    <a:cxn ang="0">
                      <a:pos x="10" y="19"/>
                    </a:cxn>
                    <a:cxn ang="0">
                      <a:pos x="13" y="19"/>
                    </a:cxn>
                    <a:cxn ang="0">
                      <a:pos x="14" y="21"/>
                    </a:cxn>
                    <a:cxn ang="0">
                      <a:pos x="15" y="23"/>
                    </a:cxn>
                    <a:cxn ang="0">
                      <a:pos x="14" y="27"/>
                    </a:cxn>
                    <a:cxn ang="0">
                      <a:pos x="14" y="28"/>
                    </a:cxn>
                    <a:cxn ang="0">
                      <a:pos x="17" y="29"/>
                    </a:cxn>
                    <a:cxn ang="0">
                      <a:pos x="19" y="30"/>
                    </a:cxn>
                    <a:cxn ang="0">
                      <a:pos x="21" y="32"/>
                    </a:cxn>
                    <a:cxn ang="0">
                      <a:pos x="20" y="35"/>
                    </a:cxn>
                    <a:cxn ang="0">
                      <a:pos x="22" y="34"/>
                    </a:cxn>
                    <a:cxn ang="0">
                      <a:pos x="24" y="34"/>
                    </a:cxn>
                    <a:cxn ang="0">
                      <a:pos x="27" y="35"/>
                    </a:cxn>
                    <a:cxn ang="0">
                      <a:pos x="29" y="34"/>
                    </a:cxn>
                    <a:cxn ang="0">
                      <a:pos x="30" y="34"/>
                    </a:cxn>
                    <a:cxn ang="0">
                      <a:pos x="31" y="32"/>
                    </a:cxn>
                    <a:cxn ang="0">
                      <a:pos x="33" y="32"/>
                    </a:cxn>
                    <a:cxn ang="0">
                      <a:pos x="35" y="30"/>
                    </a:cxn>
                    <a:cxn ang="0">
                      <a:pos x="36" y="31"/>
                    </a:cxn>
                    <a:cxn ang="0">
                      <a:pos x="38" y="31"/>
                    </a:cxn>
                    <a:cxn ang="0">
                      <a:pos x="37" y="29"/>
                    </a:cxn>
                    <a:cxn ang="0">
                      <a:pos x="37" y="28"/>
                    </a:cxn>
                    <a:cxn ang="0">
                      <a:pos x="38" y="24"/>
                    </a:cxn>
                    <a:cxn ang="0">
                      <a:pos x="38" y="22"/>
                    </a:cxn>
                    <a:cxn ang="0">
                      <a:pos x="40" y="21"/>
                    </a:cxn>
                    <a:cxn ang="0">
                      <a:pos x="41" y="19"/>
                    </a:cxn>
                    <a:cxn ang="0">
                      <a:pos x="42" y="19"/>
                    </a:cxn>
                    <a:cxn ang="0">
                      <a:pos x="44" y="18"/>
                    </a:cxn>
                    <a:cxn ang="0">
                      <a:pos x="45" y="17"/>
                    </a:cxn>
                  </a:cxnLst>
                  <a:rect l="0" t="0" r="r" b="b"/>
                  <a:pathLst>
                    <a:path w="46" h="35">
                      <a:moveTo>
                        <a:pt x="46" y="16"/>
                      </a:moveTo>
                      <a:cubicBezTo>
                        <a:pt x="46" y="16"/>
                        <a:pt x="45" y="16"/>
                        <a:pt x="45" y="1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4" y="16"/>
                        <a:pt x="44" y="16"/>
                        <a:pt x="44" y="16"/>
                      </a:cubicBezTo>
                      <a:cubicBezTo>
                        <a:pt x="44" y="16"/>
                        <a:pt x="44" y="16"/>
                        <a:pt x="44" y="16"/>
                      </a:cubicBezTo>
                      <a:cubicBezTo>
                        <a:pt x="44" y="15"/>
                        <a:pt x="44" y="15"/>
                        <a:pt x="44" y="15"/>
                      </a:cubicBezTo>
                      <a:cubicBezTo>
                        <a:pt x="44" y="15"/>
                        <a:pt x="44" y="15"/>
                        <a:pt x="44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4" y="14"/>
                        <a:pt x="44" y="14"/>
                        <a:pt x="44" y="14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5" y="12"/>
                        <a:pt x="45" y="11"/>
                        <a:pt x="45" y="11"/>
                      </a:cubicBezTo>
                      <a:cubicBezTo>
                        <a:pt x="45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3" y="11"/>
                      </a:cubicBezTo>
                      <a:cubicBezTo>
                        <a:pt x="43" y="11"/>
                        <a:pt x="43" y="11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9"/>
                        <a:pt x="42" y="9"/>
                      </a:cubicBezTo>
                      <a:cubicBezTo>
                        <a:pt x="42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8"/>
                      </a:cubicBezTo>
                      <a:cubicBezTo>
                        <a:pt x="41" y="8"/>
                        <a:pt x="41" y="8"/>
                        <a:pt x="40" y="7"/>
                      </a:cubicBezTo>
                      <a:cubicBezTo>
                        <a:pt x="40" y="7"/>
                        <a:pt x="40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6" y="5"/>
                        <a:pt x="36" y="4"/>
                        <a:pt x="36" y="4"/>
                      </a:cubicBezTo>
                      <a:cubicBezTo>
                        <a:pt x="35" y="4"/>
                        <a:pt x="35" y="5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4"/>
                        <a:pt x="32" y="3"/>
                        <a:pt x="32" y="3"/>
                      </a:cubicBezTo>
                      <a:cubicBezTo>
                        <a:pt x="32" y="3"/>
                        <a:pt x="32" y="2"/>
                        <a:pt x="31" y="2"/>
                      </a:cubicBezTo>
                      <a:cubicBezTo>
                        <a:pt x="31" y="2"/>
                        <a:pt x="31" y="2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30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3"/>
                        <a:pt x="28" y="3"/>
                      </a:cubicBezTo>
                      <a:cubicBezTo>
                        <a:pt x="28" y="3"/>
                        <a:pt x="28" y="3"/>
                        <a:pt x="27" y="3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5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3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9" y="2"/>
                        <a:pt x="19" y="1"/>
                        <a:pt x="19" y="2"/>
                      </a:cubicBezTo>
                      <a:cubicBezTo>
                        <a:pt x="19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7" y="3"/>
                        <a:pt x="17" y="2"/>
                      </a:cubicBezTo>
                      <a:cubicBezTo>
                        <a:pt x="16" y="2"/>
                        <a:pt x="17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1"/>
                        <a:pt x="15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1"/>
                      </a:cubicBezTo>
                      <a:cubicBezTo>
                        <a:pt x="12" y="1"/>
                        <a:pt x="12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3"/>
                        <a:pt x="5" y="3"/>
                      </a:cubicBezTo>
                      <a:cubicBezTo>
                        <a:pt x="5" y="3"/>
                        <a:pt x="5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1" y="11"/>
                        <a:pt x="2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6"/>
                        <a:pt x="4" y="17"/>
                      </a:cubicBezTo>
                      <a:cubicBezTo>
                        <a:pt x="4" y="17"/>
                        <a:pt x="4" y="17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20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1" y="19"/>
                      </a:cubicBezTo>
                      <a:cubicBezTo>
                        <a:pt x="11" y="19"/>
                        <a:pt x="12" y="19"/>
                        <a:pt x="12" y="19"/>
                      </a:cubicBezTo>
                      <a:cubicBezTo>
                        <a:pt x="12" y="19"/>
                        <a:pt x="12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21"/>
                        <a:pt x="14" y="21"/>
                      </a:cubicBezTo>
                      <a:cubicBezTo>
                        <a:pt x="14" y="21"/>
                        <a:pt x="15" y="21"/>
                        <a:pt x="15" y="21"/>
                      </a:cubicBezTo>
                      <a:cubicBezTo>
                        <a:pt x="15" y="21"/>
                        <a:pt x="15" y="21"/>
                        <a:pt x="15" y="22"/>
                      </a:cubicBezTo>
                      <a:cubicBezTo>
                        <a:pt x="15" y="22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5" y="23"/>
                      </a:cubicBezTo>
                      <a:cubicBezTo>
                        <a:pt x="15" y="23"/>
                        <a:pt x="15" y="24"/>
                        <a:pt x="15" y="24"/>
                      </a:cubicBezTo>
                      <a:cubicBezTo>
                        <a:pt x="14" y="24"/>
                        <a:pt x="14" y="25"/>
                        <a:pt x="14" y="25"/>
                      </a:cubicBezTo>
                      <a:cubicBezTo>
                        <a:pt x="14" y="25"/>
                        <a:pt x="14" y="26"/>
                        <a:pt x="14" y="26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9"/>
                        <a:pt x="17" y="29"/>
                        <a:pt x="17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18" y="30"/>
                        <a:pt x="19" y="30"/>
                        <a:pt x="19" y="30"/>
                      </a:cubicBezTo>
                      <a:cubicBezTo>
                        <a:pt x="19" y="30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1" y="32"/>
                      </a:cubicBezTo>
                      <a:cubicBezTo>
                        <a:pt x="21" y="32"/>
                        <a:pt x="21" y="33"/>
                        <a:pt x="21" y="33"/>
                      </a:cubicBezTo>
                      <a:cubicBezTo>
                        <a:pt x="21" y="34"/>
                        <a:pt x="21" y="34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34"/>
                        <a:pt x="20" y="34"/>
                        <a:pt x="20" y="35"/>
                      </a:cubicBezTo>
                      <a:cubicBezTo>
                        <a:pt x="20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4"/>
                      </a:cubicBezTo>
                      <a:cubicBezTo>
                        <a:pt x="21" y="34"/>
                        <a:pt x="21" y="34"/>
                        <a:pt x="22" y="34"/>
                      </a:cubicBezTo>
                      <a:cubicBezTo>
                        <a:pt x="22" y="34"/>
                        <a:pt x="22" y="34"/>
                        <a:pt x="23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4"/>
                        <a:pt x="24" y="34"/>
                        <a:pt x="24" y="34"/>
                      </a:cubicBezTo>
                      <a:cubicBezTo>
                        <a:pt x="24" y="34"/>
                        <a:pt x="25" y="35"/>
                        <a:pt x="25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5"/>
                        <a:pt x="26" y="34"/>
                        <a:pt x="26" y="35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8" y="35"/>
                        <a:pt x="28" y="35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3"/>
                        <a:pt x="29" y="33"/>
                        <a:pt x="30" y="33"/>
                      </a:cubicBezTo>
                      <a:cubicBezTo>
                        <a:pt x="30" y="34"/>
                        <a:pt x="29" y="34"/>
                        <a:pt x="30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0" y="34"/>
                        <a:pt x="31" y="34"/>
                        <a:pt x="31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0" y="33"/>
                        <a:pt x="30" y="32"/>
                        <a:pt x="31" y="32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1" y="31"/>
                        <a:pt x="32" y="31"/>
                        <a:pt x="32" y="31"/>
                      </a:cubicBezTo>
                      <a:cubicBezTo>
                        <a:pt x="32" y="31"/>
                        <a:pt x="32" y="32"/>
                        <a:pt x="32" y="32"/>
                      </a:cubicBezTo>
                      <a:cubicBezTo>
                        <a:pt x="32" y="32"/>
                        <a:pt x="33" y="32"/>
                        <a:pt x="33" y="32"/>
                      </a:cubicBezTo>
                      <a:cubicBezTo>
                        <a:pt x="34" y="32"/>
                        <a:pt x="33" y="31"/>
                        <a:pt x="33" y="31"/>
                      </a:cubicBezTo>
                      <a:cubicBezTo>
                        <a:pt x="33" y="30"/>
                        <a:pt x="34" y="30"/>
                        <a:pt x="35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29"/>
                        <a:pt x="36" y="29"/>
                        <a:pt x="36" y="29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6" y="30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1"/>
                        <a:pt x="36" y="32"/>
                        <a:pt x="36" y="32"/>
                      </a:cubicBezTo>
                      <a:cubicBezTo>
                        <a:pt x="37" y="32"/>
                        <a:pt x="37" y="32"/>
                        <a:pt x="38" y="32"/>
                      </a:cubicBezTo>
                      <a:cubicBezTo>
                        <a:pt x="38" y="32"/>
                        <a:pt x="38" y="31"/>
                        <a:pt x="38" y="31"/>
                      </a:cubicBezTo>
                      <a:cubicBezTo>
                        <a:pt x="38" y="31"/>
                        <a:pt x="38" y="30"/>
                        <a:pt x="38" y="30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6" y="29"/>
                        <a:pt x="36" y="28"/>
                        <a:pt x="37" y="28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7"/>
                        <a:pt x="37" y="26"/>
                        <a:pt x="38" y="26"/>
                      </a:cubicBezTo>
                      <a:cubicBezTo>
                        <a:pt x="38" y="26"/>
                        <a:pt x="38" y="26"/>
                        <a:pt x="38" y="25"/>
                      </a:cubicBezTo>
                      <a:cubicBezTo>
                        <a:pt x="38" y="25"/>
                        <a:pt x="38" y="24"/>
                        <a:pt x="38" y="24"/>
                      </a:cubicBezTo>
                      <a:cubicBezTo>
                        <a:pt x="38" y="23"/>
                        <a:pt x="38" y="23"/>
                        <a:pt x="38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8" y="21"/>
                        <a:pt x="38" y="21"/>
                        <a:pt x="39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0"/>
                        <a:pt x="40" y="20"/>
                        <a:pt x="41" y="20"/>
                      </a:cubicBezTo>
                      <a:cubicBezTo>
                        <a:pt x="41" y="20"/>
                        <a:pt x="41" y="21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20"/>
                        <a:pt x="41" y="20"/>
                        <a:pt x="41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9"/>
                        <a:pt x="42" y="19"/>
                        <a:pt x="42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19"/>
                        <a:pt x="43" y="18"/>
                        <a:pt x="43" y="18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3" y="18"/>
                        <a:pt x="44" y="18"/>
                        <a:pt x="44" y="18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4" y="18"/>
                        <a:pt x="44" y="18"/>
                        <a:pt x="45" y="18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5" y="17"/>
                        <a:pt x="46" y="17"/>
                        <a:pt x="46" y="17"/>
                      </a:cubicBezTo>
                      <a:cubicBezTo>
                        <a:pt x="46" y="16"/>
                        <a:pt x="46" y="16"/>
                        <a:pt x="46" y="1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79" name="Freeform 39"/>
                <p:cNvSpPr>
                  <a:spLocks noEditPoints="1"/>
                </p:cNvSpPr>
                <p:nvPr/>
              </p:nvSpPr>
              <p:spPr bwMode="auto">
                <a:xfrm>
                  <a:off x="4805489" y="3705155"/>
                  <a:ext cx="160419" cy="145629"/>
                </a:xfrm>
                <a:custGeom>
                  <a:avLst/>
                  <a:gdLst/>
                  <a:ahLst/>
                  <a:cxnLst>
                    <a:cxn ang="0">
                      <a:pos x="70" y="36"/>
                    </a:cxn>
                    <a:cxn ang="0">
                      <a:pos x="68" y="32"/>
                    </a:cxn>
                    <a:cxn ang="0">
                      <a:pos x="65" y="31"/>
                    </a:cxn>
                    <a:cxn ang="0">
                      <a:pos x="60" y="24"/>
                    </a:cxn>
                    <a:cxn ang="0">
                      <a:pos x="59" y="20"/>
                    </a:cxn>
                    <a:cxn ang="0">
                      <a:pos x="57" y="16"/>
                    </a:cxn>
                    <a:cxn ang="0">
                      <a:pos x="58" y="12"/>
                    </a:cxn>
                    <a:cxn ang="0">
                      <a:pos x="58" y="9"/>
                    </a:cxn>
                    <a:cxn ang="0">
                      <a:pos x="54" y="5"/>
                    </a:cxn>
                    <a:cxn ang="0">
                      <a:pos x="50" y="4"/>
                    </a:cxn>
                    <a:cxn ang="0">
                      <a:pos x="46" y="6"/>
                    </a:cxn>
                    <a:cxn ang="0">
                      <a:pos x="41" y="2"/>
                    </a:cxn>
                    <a:cxn ang="0">
                      <a:pos x="35" y="1"/>
                    </a:cxn>
                    <a:cxn ang="0">
                      <a:pos x="29" y="5"/>
                    </a:cxn>
                    <a:cxn ang="0">
                      <a:pos x="25" y="7"/>
                    </a:cxn>
                    <a:cxn ang="0">
                      <a:pos x="24" y="10"/>
                    </a:cxn>
                    <a:cxn ang="0">
                      <a:pos x="25" y="12"/>
                    </a:cxn>
                    <a:cxn ang="0">
                      <a:pos x="25" y="13"/>
                    </a:cxn>
                    <a:cxn ang="0">
                      <a:pos x="22" y="15"/>
                    </a:cxn>
                    <a:cxn ang="0">
                      <a:pos x="21" y="16"/>
                    </a:cxn>
                    <a:cxn ang="0">
                      <a:pos x="18" y="18"/>
                    </a:cxn>
                    <a:cxn ang="0">
                      <a:pos x="18" y="22"/>
                    </a:cxn>
                    <a:cxn ang="0">
                      <a:pos x="17" y="25"/>
                    </a:cxn>
                    <a:cxn ang="0">
                      <a:pos x="16" y="28"/>
                    </a:cxn>
                    <a:cxn ang="0">
                      <a:pos x="15" y="26"/>
                    </a:cxn>
                    <a:cxn ang="0">
                      <a:pos x="12" y="27"/>
                    </a:cxn>
                    <a:cxn ang="0">
                      <a:pos x="10" y="30"/>
                    </a:cxn>
                    <a:cxn ang="0">
                      <a:pos x="8" y="30"/>
                    </a:cxn>
                    <a:cxn ang="0">
                      <a:pos x="4" y="30"/>
                    </a:cxn>
                    <a:cxn ang="0">
                      <a:pos x="1" y="31"/>
                    </a:cxn>
                    <a:cxn ang="0">
                      <a:pos x="3" y="37"/>
                    </a:cxn>
                    <a:cxn ang="0">
                      <a:pos x="5" y="43"/>
                    </a:cxn>
                    <a:cxn ang="0">
                      <a:pos x="5" y="46"/>
                    </a:cxn>
                    <a:cxn ang="0">
                      <a:pos x="2" y="48"/>
                    </a:cxn>
                    <a:cxn ang="0">
                      <a:pos x="0" y="52"/>
                    </a:cxn>
                    <a:cxn ang="0">
                      <a:pos x="3" y="55"/>
                    </a:cxn>
                    <a:cxn ang="0">
                      <a:pos x="2" y="59"/>
                    </a:cxn>
                    <a:cxn ang="0">
                      <a:pos x="6" y="59"/>
                    </a:cxn>
                    <a:cxn ang="0">
                      <a:pos x="10" y="57"/>
                    </a:cxn>
                    <a:cxn ang="0">
                      <a:pos x="17" y="57"/>
                    </a:cxn>
                    <a:cxn ang="0">
                      <a:pos x="21" y="57"/>
                    </a:cxn>
                    <a:cxn ang="0">
                      <a:pos x="28" y="58"/>
                    </a:cxn>
                    <a:cxn ang="0">
                      <a:pos x="31" y="60"/>
                    </a:cxn>
                    <a:cxn ang="0">
                      <a:pos x="35" y="61"/>
                    </a:cxn>
                    <a:cxn ang="0">
                      <a:pos x="39" y="61"/>
                    </a:cxn>
                    <a:cxn ang="0">
                      <a:pos x="42" y="61"/>
                    </a:cxn>
                    <a:cxn ang="0">
                      <a:pos x="46" y="62"/>
                    </a:cxn>
                    <a:cxn ang="0">
                      <a:pos x="53" y="63"/>
                    </a:cxn>
                    <a:cxn ang="0">
                      <a:pos x="56" y="58"/>
                    </a:cxn>
                    <a:cxn ang="0">
                      <a:pos x="58" y="55"/>
                    </a:cxn>
                    <a:cxn ang="0">
                      <a:pos x="61" y="53"/>
                    </a:cxn>
                    <a:cxn ang="0">
                      <a:pos x="63" y="52"/>
                    </a:cxn>
                    <a:cxn ang="0">
                      <a:pos x="62" y="45"/>
                    </a:cxn>
                    <a:cxn ang="0">
                      <a:pos x="63" y="40"/>
                    </a:cxn>
                    <a:cxn ang="0">
                      <a:pos x="69" y="40"/>
                    </a:cxn>
                    <a:cxn ang="0">
                      <a:pos x="71" y="38"/>
                    </a:cxn>
                  </a:cxnLst>
                  <a:rect l="0" t="0" r="r" b="b"/>
                  <a:pathLst>
                    <a:path w="72" h="65">
                      <a:moveTo>
                        <a:pt x="0" y="31"/>
                      </a:moveTo>
                      <a:cubicBezTo>
                        <a:pt x="0" y="31"/>
                        <a:pt x="0" y="31"/>
                        <a:pt x="1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moveTo>
                        <a:pt x="72" y="36"/>
                      </a:moveTo>
                      <a:cubicBezTo>
                        <a:pt x="72" y="36"/>
                        <a:pt x="71" y="36"/>
                        <a:pt x="71" y="36"/>
                      </a:cubicBezTo>
                      <a:cubicBezTo>
                        <a:pt x="71" y="36"/>
                        <a:pt x="70" y="36"/>
                        <a:pt x="70" y="36"/>
                      </a:cubicBezTo>
                      <a:cubicBezTo>
                        <a:pt x="70" y="35"/>
                        <a:pt x="70" y="35"/>
                        <a:pt x="70" y="34"/>
                      </a:cubicBezTo>
                      <a:cubicBezTo>
                        <a:pt x="70" y="34"/>
                        <a:pt x="70" y="34"/>
                        <a:pt x="70" y="33"/>
                      </a:cubicBezTo>
                      <a:cubicBezTo>
                        <a:pt x="70" y="33"/>
                        <a:pt x="70" y="33"/>
                        <a:pt x="70" y="32"/>
                      </a:cubicBezTo>
                      <a:cubicBezTo>
                        <a:pt x="70" y="32"/>
                        <a:pt x="69" y="33"/>
                        <a:pt x="69" y="33"/>
                      </a:cubicBezTo>
                      <a:cubicBezTo>
                        <a:pt x="69" y="33"/>
                        <a:pt x="69" y="32"/>
                        <a:pt x="69" y="32"/>
                      </a:cubicBezTo>
                      <a:cubicBezTo>
                        <a:pt x="68" y="32"/>
                        <a:pt x="68" y="32"/>
                        <a:pt x="68" y="32"/>
                      </a:cubicBezTo>
                      <a:cubicBezTo>
                        <a:pt x="68" y="32"/>
                        <a:pt x="68" y="32"/>
                        <a:pt x="68" y="32"/>
                      </a:cubicBezTo>
                      <a:cubicBezTo>
                        <a:pt x="68" y="32"/>
                        <a:pt x="68" y="32"/>
                        <a:pt x="67" y="32"/>
                      </a:cubicBezTo>
                      <a:cubicBezTo>
                        <a:pt x="67" y="32"/>
                        <a:pt x="67" y="32"/>
                        <a:pt x="66" y="32"/>
                      </a:cubicBezTo>
                      <a:cubicBezTo>
                        <a:pt x="66" y="32"/>
                        <a:pt x="65" y="32"/>
                        <a:pt x="64" y="32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5" y="31"/>
                        <a:pt x="65" y="31"/>
                        <a:pt x="65" y="31"/>
                      </a:cubicBezTo>
                      <a:cubicBezTo>
                        <a:pt x="65" y="30"/>
                        <a:pt x="65" y="30"/>
                        <a:pt x="65" y="29"/>
                      </a:cubicBezTo>
                      <a:cubicBezTo>
                        <a:pt x="65" y="29"/>
                        <a:pt x="65" y="28"/>
                        <a:pt x="65" y="28"/>
                      </a:cubicBezTo>
                      <a:cubicBezTo>
                        <a:pt x="65" y="28"/>
                        <a:pt x="65" y="28"/>
                        <a:pt x="64" y="28"/>
                      </a:cubicBezTo>
                      <a:cubicBezTo>
                        <a:pt x="63" y="27"/>
                        <a:pt x="62" y="28"/>
                        <a:pt x="62" y="27"/>
                      </a:cubicBezTo>
                      <a:cubicBezTo>
                        <a:pt x="62" y="26"/>
                        <a:pt x="62" y="26"/>
                        <a:pt x="61" y="26"/>
                      </a:cubicBezTo>
                      <a:cubicBezTo>
                        <a:pt x="61" y="25"/>
                        <a:pt x="61" y="25"/>
                        <a:pt x="60" y="24"/>
                      </a:cubicBezTo>
                      <a:cubicBezTo>
                        <a:pt x="60" y="24"/>
                        <a:pt x="60" y="23"/>
                        <a:pt x="60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ubicBezTo>
                        <a:pt x="59" y="23"/>
                        <a:pt x="59" y="22"/>
                        <a:pt x="59" y="22"/>
                      </a:cubicBezTo>
                      <a:cubicBezTo>
                        <a:pt x="59" y="22"/>
                        <a:pt x="60" y="22"/>
                        <a:pt x="60" y="21"/>
                      </a:cubicBezTo>
                      <a:cubicBezTo>
                        <a:pt x="60" y="21"/>
                        <a:pt x="60" y="20"/>
                        <a:pt x="60" y="20"/>
                      </a:cubicBezTo>
                      <a:cubicBezTo>
                        <a:pt x="60" y="20"/>
                        <a:pt x="59" y="20"/>
                        <a:pt x="59" y="20"/>
                      </a:cubicBezTo>
                      <a:cubicBezTo>
                        <a:pt x="59" y="20"/>
                        <a:pt x="59" y="20"/>
                        <a:pt x="58" y="20"/>
                      </a:cubicBezTo>
                      <a:cubicBezTo>
                        <a:pt x="58" y="20"/>
                        <a:pt x="58" y="19"/>
                        <a:pt x="58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6" y="18"/>
                        <a:pt x="57" y="18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7" y="16"/>
                        <a:pt x="57" y="16"/>
                        <a:pt x="58" y="16"/>
                      </a:cubicBezTo>
                      <a:cubicBezTo>
                        <a:pt x="58" y="16"/>
                        <a:pt x="58" y="16"/>
                        <a:pt x="58" y="15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8" y="13"/>
                        <a:pt x="58" y="13"/>
                        <a:pt x="58" y="12"/>
                      </a:cubicBezTo>
                      <a:cubicBezTo>
                        <a:pt x="58" y="12"/>
                        <a:pt x="57" y="12"/>
                        <a:pt x="57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7" y="11"/>
                        <a:pt x="57" y="11"/>
                        <a:pt x="57" y="11"/>
                      </a:cubicBezTo>
                      <a:cubicBezTo>
                        <a:pt x="57" y="11"/>
                        <a:pt x="58" y="11"/>
                        <a:pt x="58" y="11"/>
                      </a:cubicBezTo>
                      <a:cubicBezTo>
                        <a:pt x="58" y="11"/>
                        <a:pt x="58" y="10"/>
                        <a:pt x="58" y="10"/>
                      </a:cubicBezTo>
                      <a:cubicBezTo>
                        <a:pt x="57" y="10"/>
                        <a:pt x="58" y="10"/>
                        <a:pt x="58" y="9"/>
                      </a:cubicBezTo>
                      <a:cubicBezTo>
                        <a:pt x="57" y="9"/>
                        <a:pt x="58" y="8"/>
                        <a:pt x="58" y="8"/>
                      </a:cubicBezTo>
                      <a:cubicBezTo>
                        <a:pt x="58" y="8"/>
                        <a:pt x="58" y="7"/>
                        <a:pt x="58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6" y="7"/>
                        <a:pt x="56" y="6"/>
                        <a:pt x="56" y="6"/>
                      </a:cubicBezTo>
                      <a:cubicBezTo>
                        <a:pt x="56" y="6"/>
                        <a:pt x="55" y="6"/>
                        <a:pt x="55" y="5"/>
                      </a:cubicBezTo>
                      <a:cubicBezTo>
                        <a:pt x="55" y="5"/>
                        <a:pt x="54" y="5"/>
                        <a:pt x="54" y="5"/>
                      </a:cubicBezTo>
                      <a:cubicBezTo>
                        <a:pt x="53" y="5"/>
                        <a:pt x="53" y="5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2" y="3"/>
                        <a:pt x="51" y="4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5"/>
                        <a:pt x="49" y="5"/>
                        <a:pt x="49" y="6"/>
                      </a:cubicBezTo>
                      <a:cubicBezTo>
                        <a:pt x="49" y="6"/>
                        <a:pt x="49" y="5"/>
                        <a:pt x="48" y="5"/>
                      </a:cubicBezTo>
                      <a:cubicBezTo>
                        <a:pt x="48" y="5"/>
                        <a:pt x="48" y="5"/>
                        <a:pt x="48" y="6"/>
                      </a:cubicBezTo>
                      <a:cubicBezTo>
                        <a:pt x="47" y="6"/>
                        <a:pt x="48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6" y="6"/>
                        <a:pt x="46" y="6"/>
                      </a:cubicBezTo>
                      <a:cubicBezTo>
                        <a:pt x="46" y="6"/>
                        <a:pt x="46" y="5"/>
                        <a:pt x="46" y="5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3"/>
                      </a:cubicBezTo>
                      <a:cubicBezTo>
                        <a:pt x="46" y="2"/>
                        <a:pt x="45" y="2"/>
                        <a:pt x="44" y="2"/>
                      </a:cubicBezTo>
                      <a:cubicBezTo>
                        <a:pt x="43" y="2"/>
                        <a:pt x="43" y="2"/>
                        <a:pt x="42" y="2"/>
                      </a:cubicBezTo>
                      <a:cubicBezTo>
                        <a:pt x="42" y="2"/>
                        <a:pt x="41" y="3"/>
                        <a:pt x="41" y="2"/>
                      </a:cubicBezTo>
                      <a:cubicBezTo>
                        <a:pt x="41" y="2"/>
                        <a:pt x="40" y="2"/>
                        <a:pt x="40" y="1"/>
                      </a:cubicBezTo>
                      <a:cubicBezTo>
                        <a:pt x="40" y="1"/>
                        <a:pt x="40" y="0"/>
                        <a:pt x="39" y="1"/>
                      </a:cubicBezTo>
                      <a:cubicBezTo>
                        <a:pt x="39" y="1"/>
                        <a:pt x="38" y="1"/>
                        <a:pt x="38" y="1"/>
                      </a:cubicBezTo>
                      <a:cubicBezTo>
                        <a:pt x="37" y="1"/>
                        <a:pt x="37" y="1"/>
                        <a:pt x="37" y="1"/>
                      </a:cubicBezTo>
                      <a:cubicBezTo>
                        <a:pt x="37" y="1"/>
                        <a:pt x="37" y="0"/>
                        <a:pt x="37" y="0"/>
                      </a:cubicBezTo>
                      <a:cubicBezTo>
                        <a:pt x="36" y="0"/>
                        <a:pt x="36" y="1"/>
                        <a:pt x="35" y="1"/>
                      </a:cubicBezTo>
                      <a:cubicBezTo>
                        <a:pt x="35" y="1"/>
                        <a:pt x="35" y="2"/>
                        <a:pt x="34" y="2"/>
                      </a:cubicBezTo>
                      <a:cubicBezTo>
                        <a:pt x="33" y="2"/>
                        <a:pt x="33" y="3"/>
                        <a:pt x="33" y="3"/>
                      </a:cubicBezTo>
                      <a:cubicBezTo>
                        <a:pt x="33" y="4"/>
                        <a:pt x="33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4"/>
                        <a:pt x="28" y="5"/>
                        <a:pt x="28" y="5"/>
                      </a:cubicBezTo>
                      <a:cubicBezTo>
                        <a:pt x="28" y="5"/>
                        <a:pt x="27" y="5"/>
                        <a:pt x="27" y="5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7" y="5"/>
                        <a:pt x="27" y="6"/>
                        <a:pt x="27" y="6"/>
                      </a:cubicBezTo>
                      <a:cubicBezTo>
                        <a:pt x="26" y="6"/>
                        <a:pt x="26" y="6"/>
                        <a:pt x="26" y="7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4" y="7"/>
                        <a:pt x="24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8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7"/>
                        <a:pt x="21" y="16"/>
                        <a:pt x="21" y="16"/>
                      </a:cubicBezTo>
                      <a:cubicBezTo>
                        <a:pt x="20" y="16"/>
                        <a:pt x="20" y="16"/>
                        <a:pt x="20" y="17"/>
                      </a:cubicBezTo>
                      <a:cubicBezTo>
                        <a:pt x="20" y="17"/>
                        <a:pt x="20" y="17"/>
                        <a:pt x="19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8" y="17"/>
                        <a:pt x="18" y="17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9"/>
                        <a:pt x="18" y="19"/>
                        <a:pt x="18" y="20"/>
                      </a:cubicBezTo>
                      <a:cubicBezTo>
                        <a:pt x="18" y="20"/>
                        <a:pt x="18" y="21"/>
                        <a:pt x="18" y="21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6" y="24"/>
                        <a:pt x="16" y="25"/>
                        <a:pt x="17" y="25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7"/>
                        <a:pt x="18" y="27"/>
                      </a:cubicBezTo>
                      <a:cubicBezTo>
                        <a:pt x="18" y="27"/>
                        <a:pt x="18" y="28"/>
                        <a:pt x="18" y="28"/>
                      </a:cubicBezTo>
                      <a:cubicBezTo>
                        <a:pt x="17" y="28"/>
                        <a:pt x="17" y="28"/>
                        <a:pt x="16" y="28"/>
                      </a:cubicBezTo>
                      <a:cubicBezTo>
                        <a:pt x="16" y="28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5"/>
                      </a:cubicBezTo>
                      <a:cubicBezTo>
                        <a:pt x="16" y="25"/>
                        <a:pt x="15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3" y="26"/>
                        <a:pt x="13" y="27"/>
                      </a:cubicBezTo>
                      <a:cubicBezTo>
                        <a:pt x="13" y="27"/>
                        <a:pt x="14" y="28"/>
                        <a:pt x="13" y="28"/>
                      </a:cubicBezTo>
                      <a:cubicBezTo>
                        <a:pt x="13" y="28"/>
                        <a:pt x="12" y="28"/>
                        <a:pt x="12" y="28"/>
                      </a:cubicBez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2" y="27"/>
                        <a:pt x="11" y="27"/>
                        <a:pt x="11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0" y="28"/>
                        <a:pt x="10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10" y="30"/>
                        <a:pt x="10" y="29"/>
                      </a:cubicBezTo>
                      <a:cubicBezTo>
                        <a:pt x="9" y="29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1"/>
                        <a:pt x="8" y="31"/>
                        <a:pt x="7" y="31"/>
                      </a:cubicBezTo>
                      <a:cubicBezTo>
                        <a:pt x="7" y="31"/>
                        <a:pt x="7" y="31"/>
                        <a:pt x="6" y="31"/>
                      </a:cubicBezTo>
                      <a:cubicBezTo>
                        <a:pt x="6" y="30"/>
                        <a:pt x="5" y="31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1"/>
                        <a:pt x="4" y="30"/>
                        <a:pt x="4" y="30"/>
                      </a:cubicBezTo>
                      <a:cubicBezTo>
                        <a:pt x="4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2"/>
                        <a:pt x="1" y="32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4"/>
                        <a:pt x="1" y="34"/>
                        <a:pt x="1" y="35"/>
                      </a:cubicBezTo>
                      <a:cubicBezTo>
                        <a:pt x="2" y="35"/>
                        <a:pt x="2" y="36"/>
                        <a:pt x="3" y="37"/>
                      </a:cubicBezTo>
                      <a:cubicBezTo>
                        <a:pt x="3" y="38"/>
                        <a:pt x="3" y="38"/>
                        <a:pt x="3" y="39"/>
                      </a:cubicBezTo>
                      <a:cubicBezTo>
                        <a:pt x="4" y="40"/>
                        <a:pt x="4" y="40"/>
                        <a:pt x="4" y="41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4" y="41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5" y="42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2"/>
                        <a:pt x="5" y="42"/>
                      </a:cubicBezTo>
                      <a:cubicBezTo>
                        <a:pt x="6" y="42"/>
                        <a:pt x="6" y="43"/>
                        <a:pt x="6" y="43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5"/>
                        <a:pt x="6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5"/>
                        <a:pt x="5" y="46"/>
                        <a:pt x="5" y="46"/>
                      </a:cubicBezTo>
                      <a:cubicBezTo>
                        <a:pt x="5" y="46"/>
                        <a:pt x="5" y="46"/>
                        <a:pt x="5" y="47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4" y="47"/>
                        <a:pt x="4" y="47"/>
                        <a:pt x="3" y="47"/>
                      </a:cubicBezTo>
                      <a:cubicBezTo>
                        <a:pt x="3" y="47"/>
                        <a:pt x="3" y="47"/>
                        <a:pt x="3" y="48"/>
                      </a:cubicBezTo>
                      <a:cubicBezTo>
                        <a:pt x="3" y="48"/>
                        <a:pt x="3" y="48"/>
                        <a:pt x="2" y="48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2" y="48"/>
                        <a:pt x="2" y="48"/>
                        <a:pt x="2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1" y="50"/>
                        <a:pt x="1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1" y="52"/>
                        <a:pt x="1" y="52"/>
                        <a:pt x="1" y="53"/>
                      </a:cubicBezTo>
                      <a:cubicBezTo>
                        <a:pt x="1" y="53"/>
                        <a:pt x="1" y="53"/>
                        <a:pt x="2" y="53"/>
                      </a:cubicBezTo>
                      <a:cubicBezTo>
                        <a:pt x="2" y="53"/>
                        <a:pt x="2" y="53"/>
                        <a:pt x="2" y="54"/>
                      </a:cubicBezTo>
                      <a:cubicBezTo>
                        <a:pt x="2" y="54"/>
                        <a:pt x="3" y="54"/>
                        <a:pt x="3" y="54"/>
                      </a:cubicBezTo>
                      <a:cubicBezTo>
                        <a:pt x="3" y="54"/>
                        <a:pt x="3" y="54"/>
                        <a:pt x="3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55"/>
                        <a:pt x="3" y="56"/>
                        <a:pt x="3" y="56"/>
                      </a:cubicBezTo>
                      <a:cubicBezTo>
                        <a:pt x="3" y="56"/>
                        <a:pt x="2" y="57"/>
                        <a:pt x="2" y="57"/>
                      </a:cubicBezTo>
                      <a:cubicBezTo>
                        <a:pt x="2" y="57"/>
                        <a:pt x="2" y="57"/>
                        <a:pt x="2" y="57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9"/>
                      </a:cubicBezTo>
                      <a:cubicBezTo>
                        <a:pt x="2" y="59"/>
                        <a:pt x="2" y="59"/>
                        <a:pt x="2" y="59"/>
                      </a:cubicBezTo>
                      <a:cubicBezTo>
                        <a:pt x="2" y="60"/>
                        <a:pt x="2" y="60"/>
                        <a:pt x="2" y="60"/>
                      </a:cubicBezTo>
                      <a:cubicBezTo>
                        <a:pt x="2" y="60"/>
                        <a:pt x="2" y="60"/>
                        <a:pt x="2" y="61"/>
                      </a:cubicBezTo>
                      <a:cubicBezTo>
                        <a:pt x="3" y="60"/>
                        <a:pt x="3" y="60"/>
                        <a:pt x="4" y="60"/>
                      </a:cubicBezTo>
                      <a:cubicBezTo>
                        <a:pt x="4" y="60"/>
                        <a:pt x="4" y="60"/>
                        <a:pt x="5" y="60"/>
                      </a:cubicBezTo>
                      <a:cubicBezTo>
                        <a:pt x="5" y="60"/>
                        <a:pt x="6" y="60"/>
                        <a:pt x="6" y="59"/>
                      </a:cubicBezTo>
                      <a:cubicBezTo>
                        <a:pt x="6" y="59"/>
                        <a:pt x="6" y="58"/>
                        <a:pt x="6" y="58"/>
                      </a:cubicBezTo>
                      <a:cubicBezTo>
                        <a:pt x="6" y="57"/>
                        <a:pt x="7" y="57"/>
                        <a:pt x="7" y="57"/>
                      </a:cubicBez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7" y="57"/>
                        <a:pt x="8" y="57"/>
                        <a:pt x="8" y="57"/>
                      </a:cubicBezTo>
                      <a:cubicBezTo>
                        <a:pt x="8" y="57"/>
                        <a:pt x="8" y="57"/>
                        <a:pt x="9" y="57"/>
                      </a:cubicBezTo>
                      <a:cubicBezTo>
                        <a:pt x="9" y="57"/>
                        <a:pt x="9" y="57"/>
                        <a:pt x="10" y="57"/>
                      </a:cubicBezTo>
                      <a:cubicBezTo>
                        <a:pt x="10" y="57"/>
                        <a:pt x="10" y="57"/>
                        <a:pt x="10" y="57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2" y="57"/>
                        <a:pt x="12" y="56"/>
                        <a:pt x="12" y="57"/>
                      </a:cubicBezTo>
                      <a:cubicBezTo>
                        <a:pt x="13" y="57"/>
                        <a:pt x="13" y="57"/>
                        <a:pt x="13" y="57"/>
                      </a:cubicBezTo>
                      <a:cubicBezTo>
                        <a:pt x="14" y="57"/>
                        <a:pt x="14" y="57"/>
                        <a:pt x="15" y="57"/>
                      </a:cubicBezTo>
                      <a:cubicBezTo>
                        <a:pt x="16" y="57"/>
                        <a:pt x="16" y="57"/>
                        <a:pt x="17" y="57"/>
                      </a:cubicBezTo>
                      <a:cubicBezTo>
                        <a:pt x="17" y="57"/>
                        <a:pt x="17" y="57"/>
                        <a:pt x="18" y="57"/>
                      </a:cubicBez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19" y="57"/>
                        <a:pt x="19" y="57"/>
                        <a:pt x="19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1" y="58"/>
                        <a:pt x="22" y="58"/>
                      </a:cubicBezTo>
                      <a:cubicBezTo>
                        <a:pt x="22" y="58"/>
                        <a:pt x="22" y="58"/>
                        <a:pt x="23" y="58"/>
                      </a:cubicBezTo>
                      <a:cubicBezTo>
                        <a:pt x="23" y="58"/>
                        <a:pt x="24" y="58"/>
                        <a:pt x="24" y="58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6" y="59"/>
                        <a:pt x="26" y="59"/>
                      </a:cubicBezTo>
                      <a:cubicBezTo>
                        <a:pt x="27" y="59"/>
                        <a:pt x="28" y="58"/>
                        <a:pt x="28" y="58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60"/>
                        <a:pt x="29" y="61"/>
                        <a:pt x="30" y="61"/>
                      </a:cubicBezTo>
                      <a:cubicBezTo>
                        <a:pt x="30" y="61"/>
                        <a:pt x="30" y="60"/>
                        <a:pt x="31" y="60"/>
                      </a:cubicBezTo>
                      <a:cubicBezTo>
                        <a:pt x="31" y="60"/>
                        <a:pt x="32" y="60"/>
                        <a:pt x="32" y="61"/>
                      </a:cubicBezTo>
                      <a:cubicBezTo>
                        <a:pt x="32" y="61"/>
                        <a:pt x="32" y="62"/>
                        <a:pt x="32" y="62"/>
                      </a:cubicBezTo>
                      <a:cubicBezTo>
                        <a:pt x="32" y="62"/>
                        <a:pt x="33" y="62"/>
                        <a:pt x="33" y="62"/>
                      </a:cubicBezTo>
                      <a:cubicBezTo>
                        <a:pt x="33" y="62"/>
                        <a:pt x="33" y="62"/>
                        <a:pt x="34" y="61"/>
                      </a:cubicBezTo>
                      <a:cubicBezTo>
                        <a:pt x="34" y="61"/>
                        <a:pt x="33" y="61"/>
                        <a:pt x="34" y="60"/>
                      </a:cubicBezTo>
                      <a:cubicBezTo>
                        <a:pt x="34" y="60"/>
                        <a:pt x="34" y="61"/>
                        <a:pt x="35" y="61"/>
                      </a:cubicBezTo>
                      <a:cubicBezTo>
                        <a:pt x="35" y="61"/>
                        <a:pt x="35" y="61"/>
                        <a:pt x="35" y="60"/>
                      </a:cubicBezTo>
                      <a:cubicBezTo>
                        <a:pt x="35" y="60"/>
                        <a:pt x="35" y="59"/>
                        <a:pt x="36" y="59"/>
                      </a:cubicBezTo>
                      <a:cubicBezTo>
                        <a:pt x="36" y="59"/>
                        <a:pt x="37" y="61"/>
                        <a:pt x="37" y="61"/>
                      </a:cubicBezTo>
                      <a:cubicBezTo>
                        <a:pt x="37" y="61"/>
                        <a:pt x="37" y="62"/>
                        <a:pt x="38" y="61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38" y="61"/>
                        <a:pt x="39" y="61"/>
                        <a:pt x="39" y="61"/>
                      </a:cubicBezTo>
                      <a:cubicBezTo>
                        <a:pt x="40" y="61"/>
                        <a:pt x="39" y="62"/>
                        <a:pt x="40" y="63"/>
                      </a:cubicBezTo>
                      <a:cubicBezTo>
                        <a:pt x="40" y="63"/>
                        <a:pt x="40" y="63"/>
                        <a:pt x="40" y="63"/>
                      </a:cubicBezTo>
                      <a:cubicBezTo>
                        <a:pt x="41" y="63"/>
                        <a:pt x="40" y="62"/>
                        <a:pt x="40" y="62"/>
                      </a:cubicBezTo>
                      <a:cubicBezTo>
                        <a:pt x="40" y="62"/>
                        <a:pt x="41" y="62"/>
                        <a:pt x="41" y="62"/>
                      </a:cubicBezTo>
                      <a:cubicBezTo>
                        <a:pt x="41" y="61"/>
                        <a:pt x="41" y="61"/>
                        <a:pt x="42" y="61"/>
                      </a:cubicBezTo>
                      <a:cubicBezTo>
                        <a:pt x="42" y="61"/>
                        <a:pt x="42" y="61"/>
                        <a:pt x="42" y="61"/>
                      </a:cubicBezTo>
                      <a:cubicBezTo>
                        <a:pt x="42" y="61"/>
                        <a:pt x="42" y="60"/>
                        <a:pt x="43" y="60"/>
                      </a:cubicBezTo>
                      <a:cubicBezTo>
                        <a:pt x="43" y="60"/>
                        <a:pt x="44" y="61"/>
                        <a:pt x="44" y="61"/>
                      </a:cubicBezTo>
                      <a:cubicBezTo>
                        <a:pt x="44" y="62"/>
                        <a:pt x="44" y="63"/>
                        <a:pt x="45" y="63"/>
                      </a:cubicBezTo>
                      <a:cubicBezTo>
                        <a:pt x="45" y="63"/>
                        <a:pt x="45" y="63"/>
                        <a:pt x="45" y="63"/>
                      </a:cubicBezTo>
                      <a:cubicBezTo>
                        <a:pt x="46" y="63"/>
                        <a:pt x="46" y="63"/>
                        <a:pt x="46" y="63"/>
                      </a:cubicBezTo>
                      <a:cubicBezTo>
                        <a:pt x="46" y="63"/>
                        <a:pt x="46" y="63"/>
                        <a:pt x="46" y="62"/>
                      </a:cubicBezTo>
                      <a:cubicBezTo>
                        <a:pt x="46" y="61"/>
                        <a:pt x="47" y="61"/>
                        <a:pt x="48" y="61"/>
                      </a:cubicBezTo>
                      <a:cubicBezTo>
                        <a:pt x="48" y="61"/>
                        <a:pt x="48" y="62"/>
                        <a:pt x="48" y="62"/>
                      </a:cubicBezTo>
                      <a:cubicBezTo>
                        <a:pt x="49" y="62"/>
                        <a:pt x="49" y="62"/>
                        <a:pt x="50" y="62"/>
                      </a:cubicBezTo>
                      <a:cubicBezTo>
                        <a:pt x="50" y="62"/>
                        <a:pt x="51" y="62"/>
                        <a:pt x="51" y="62"/>
                      </a:cubicBezTo>
                      <a:cubicBezTo>
                        <a:pt x="52" y="62"/>
                        <a:pt x="52" y="63"/>
                        <a:pt x="52" y="63"/>
                      </a:cubicBezTo>
                      <a:cubicBezTo>
                        <a:pt x="52" y="63"/>
                        <a:pt x="53" y="63"/>
                        <a:pt x="53" y="63"/>
                      </a:cubicBezTo>
                      <a:cubicBezTo>
                        <a:pt x="53" y="64"/>
                        <a:pt x="54" y="64"/>
                        <a:pt x="54" y="64"/>
                      </a:cubicBezTo>
                      <a:cubicBezTo>
                        <a:pt x="54" y="65"/>
                        <a:pt x="54" y="65"/>
                        <a:pt x="54" y="65"/>
                      </a:cubicBezTo>
                      <a:cubicBezTo>
                        <a:pt x="55" y="65"/>
                        <a:pt x="55" y="64"/>
                        <a:pt x="55" y="64"/>
                      </a:cubicBezTo>
                      <a:cubicBezTo>
                        <a:pt x="55" y="64"/>
                        <a:pt x="55" y="63"/>
                        <a:pt x="55" y="63"/>
                      </a:cubicBezTo>
                      <a:cubicBezTo>
                        <a:pt x="55" y="62"/>
                        <a:pt x="54" y="60"/>
                        <a:pt x="55" y="59"/>
                      </a:cubicBezTo>
                      <a:cubicBezTo>
                        <a:pt x="55" y="59"/>
                        <a:pt x="56" y="58"/>
                        <a:pt x="56" y="58"/>
                      </a:cubicBezTo>
                      <a:cubicBezTo>
                        <a:pt x="56" y="58"/>
                        <a:pt x="56" y="57"/>
                        <a:pt x="56" y="57"/>
                      </a:cubicBezTo>
                      <a:cubicBezTo>
                        <a:pt x="56" y="57"/>
                        <a:pt x="57" y="57"/>
                        <a:pt x="57" y="57"/>
                      </a:cubicBezTo>
                      <a:cubicBezTo>
                        <a:pt x="57" y="57"/>
                        <a:pt x="57" y="56"/>
                        <a:pt x="57" y="56"/>
                      </a:cubicBezTo>
                      <a:cubicBezTo>
                        <a:pt x="57" y="56"/>
                        <a:pt x="57" y="56"/>
                        <a:pt x="57" y="56"/>
                      </a:cubicBezTo>
                      <a:cubicBezTo>
                        <a:pt x="58" y="56"/>
                        <a:pt x="58" y="56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5"/>
                        <a:pt x="58" y="54"/>
                        <a:pt x="58" y="54"/>
                      </a:cubicBezTo>
                      <a:cubicBezTo>
                        <a:pt x="58" y="54"/>
                        <a:pt x="58" y="54"/>
                        <a:pt x="59" y="54"/>
                      </a:cubicBezTo>
                      <a:cubicBezTo>
                        <a:pt x="59" y="54"/>
                        <a:pt x="59" y="54"/>
                        <a:pt x="59" y="55"/>
                      </a:cubicBezTo>
                      <a:cubicBezTo>
                        <a:pt x="59" y="55"/>
                        <a:pt x="60" y="55"/>
                        <a:pt x="60" y="54"/>
                      </a:cubicBezTo>
                      <a:cubicBezTo>
                        <a:pt x="60" y="54"/>
                        <a:pt x="60" y="54"/>
                        <a:pt x="61" y="54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2" y="53"/>
                        <a:pt x="63" y="54"/>
                        <a:pt x="64" y="54"/>
                      </a:cubicBezTo>
                      <a:cubicBezTo>
                        <a:pt x="64" y="54"/>
                        <a:pt x="65" y="54"/>
                        <a:pt x="65" y="54"/>
                      </a:cubicBezTo>
                      <a:cubicBezTo>
                        <a:pt x="65" y="54"/>
                        <a:pt x="65" y="53"/>
                        <a:pt x="65" y="53"/>
                      </a:cubicBezTo>
                      <a:cubicBezTo>
                        <a:pt x="64" y="53"/>
                        <a:pt x="64" y="53"/>
                        <a:pt x="6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4" y="52"/>
                        <a:pt x="63" y="52"/>
                        <a:pt x="63" y="52"/>
                      </a:cubicBezTo>
                      <a:cubicBezTo>
                        <a:pt x="63" y="51"/>
                        <a:pt x="63" y="51"/>
                        <a:pt x="63" y="51"/>
                      </a:cubicBezTo>
                      <a:cubicBezTo>
                        <a:pt x="63" y="50"/>
                        <a:pt x="63" y="50"/>
                        <a:pt x="63" y="49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3" y="49"/>
                        <a:pt x="63" y="49"/>
                        <a:pt x="63" y="48"/>
                      </a:cubicBezTo>
                      <a:cubicBezTo>
                        <a:pt x="64" y="48"/>
                        <a:pt x="63" y="47"/>
                        <a:pt x="62" y="47"/>
                      </a:cubicBezTo>
                      <a:cubicBezTo>
                        <a:pt x="62" y="47"/>
                        <a:pt x="62" y="46"/>
                        <a:pt x="62" y="45"/>
                      </a:cubicBezTo>
                      <a:cubicBezTo>
                        <a:pt x="62" y="44"/>
                        <a:pt x="62" y="44"/>
                        <a:pt x="61" y="43"/>
                      </a:cubicBezTo>
                      <a:cubicBezTo>
                        <a:pt x="61" y="43"/>
                        <a:pt x="60" y="42"/>
                        <a:pt x="61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1"/>
                        <a:pt x="61" y="40"/>
                        <a:pt x="61" y="40"/>
                      </a:cubicBezTo>
                      <a:cubicBezTo>
                        <a:pt x="62" y="39"/>
                        <a:pt x="62" y="40"/>
                        <a:pt x="62" y="40"/>
                      </a:cubicBezTo>
                      <a:cubicBezTo>
                        <a:pt x="63" y="40"/>
                        <a:pt x="63" y="39"/>
                        <a:pt x="63" y="40"/>
                      </a:cubicBez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40"/>
                        <a:pt x="64" y="40"/>
                        <a:pt x="65" y="40"/>
                      </a:cubicBezTo>
                      <a:cubicBezTo>
                        <a:pt x="65" y="40"/>
                        <a:pt x="65" y="41"/>
                        <a:pt x="65" y="41"/>
                      </a:cubicBezTo>
                      <a:cubicBezTo>
                        <a:pt x="65" y="41"/>
                        <a:pt x="65" y="41"/>
                        <a:pt x="65" y="41"/>
                      </a:cubicBezTo>
                      <a:cubicBezTo>
                        <a:pt x="66" y="41"/>
                        <a:pt x="67" y="41"/>
                        <a:pt x="68" y="41"/>
                      </a:cubicBezTo>
                      <a:cubicBezTo>
                        <a:pt x="68" y="41"/>
                        <a:pt x="69" y="40"/>
                        <a:pt x="69" y="40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0"/>
                        <a:pt x="69" y="39"/>
                        <a:pt x="69" y="39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0" y="39"/>
                        <a:pt x="70" y="39"/>
                        <a:pt x="70" y="39"/>
                      </a:cubicBezTo>
                      <a:cubicBezTo>
                        <a:pt x="71" y="39"/>
                        <a:pt x="71" y="38"/>
                        <a:pt x="71" y="38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2" y="38"/>
                        <a:pt x="71" y="38"/>
                        <a:pt x="72" y="38"/>
                      </a:cubicBezTo>
                      <a:cubicBezTo>
                        <a:pt x="72" y="38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6"/>
                        <a:pt x="72" y="36"/>
                        <a:pt x="72" y="3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0" name="Freeform 40"/>
                <p:cNvSpPr>
                  <a:spLocks/>
                </p:cNvSpPr>
                <p:nvPr/>
              </p:nvSpPr>
              <p:spPr bwMode="auto">
                <a:xfrm>
                  <a:off x="4757705" y="3644856"/>
                  <a:ext cx="130839" cy="76228"/>
                </a:xfrm>
                <a:custGeom>
                  <a:avLst/>
                  <a:gdLst/>
                  <a:ahLst/>
                  <a:cxnLst>
                    <a:cxn ang="0">
                      <a:pos x="57" y="21"/>
                    </a:cxn>
                    <a:cxn ang="0">
                      <a:pos x="55" y="19"/>
                    </a:cxn>
                    <a:cxn ang="0">
                      <a:pos x="54" y="18"/>
                    </a:cxn>
                    <a:cxn ang="0">
                      <a:pos x="54" y="13"/>
                    </a:cxn>
                    <a:cxn ang="0">
                      <a:pos x="54" y="11"/>
                    </a:cxn>
                    <a:cxn ang="0">
                      <a:pos x="51" y="8"/>
                    </a:cxn>
                    <a:cxn ang="0">
                      <a:pos x="50" y="7"/>
                    </a:cxn>
                    <a:cxn ang="0">
                      <a:pos x="48" y="7"/>
                    </a:cxn>
                    <a:cxn ang="0">
                      <a:pos x="45" y="7"/>
                    </a:cxn>
                    <a:cxn ang="0">
                      <a:pos x="42" y="7"/>
                    </a:cxn>
                    <a:cxn ang="0">
                      <a:pos x="40" y="5"/>
                    </a:cxn>
                    <a:cxn ang="0">
                      <a:pos x="36" y="2"/>
                    </a:cxn>
                    <a:cxn ang="0">
                      <a:pos x="34" y="1"/>
                    </a:cxn>
                    <a:cxn ang="0">
                      <a:pos x="31" y="1"/>
                    </a:cxn>
                    <a:cxn ang="0">
                      <a:pos x="27" y="3"/>
                    </a:cxn>
                    <a:cxn ang="0">
                      <a:pos x="27" y="9"/>
                    </a:cxn>
                    <a:cxn ang="0">
                      <a:pos x="25" y="14"/>
                    </a:cxn>
                    <a:cxn ang="0">
                      <a:pos x="21" y="16"/>
                    </a:cxn>
                    <a:cxn ang="0">
                      <a:pos x="18" y="14"/>
                    </a:cxn>
                    <a:cxn ang="0">
                      <a:pos x="18" y="11"/>
                    </a:cxn>
                    <a:cxn ang="0">
                      <a:pos x="16" y="10"/>
                    </a:cxn>
                    <a:cxn ang="0">
                      <a:pos x="14" y="8"/>
                    </a:cxn>
                    <a:cxn ang="0">
                      <a:pos x="13" y="5"/>
                    </a:cxn>
                    <a:cxn ang="0">
                      <a:pos x="11" y="6"/>
                    </a:cxn>
                    <a:cxn ang="0">
                      <a:pos x="8" y="8"/>
                    </a:cxn>
                    <a:cxn ang="0">
                      <a:pos x="5" y="9"/>
                    </a:cxn>
                    <a:cxn ang="0">
                      <a:pos x="4" y="11"/>
                    </a:cxn>
                    <a:cxn ang="0">
                      <a:pos x="2" y="17"/>
                    </a:cxn>
                    <a:cxn ang="0">
                      <a:pos x="1" y="19"/>
                    </a:cxn>
                    <a:cxn ang="0">
                      <a:pos x="0" y="28"/>
                    </a:cxn>
                    <a:cxn ang="0">
                      <a:pos x="2" y="30"/>
                    </a:cxn>
                    <a:cxn ang="0">
                      <a:pos x="3" y="28"/>
                    </a:cxn>
                    <a:cxn ang="0">
                      <a:pos x="3" y="27"/>
                    </a:cxn>
                    <a:cxn ang="0">
                      <a:pos x="4" y="26"/>
                    </a:cxn>
                    <a:cxn ang="0">
                      <a:pos x="7" y="25"/>
                    </a:cxn>
                    <a:cxn ang="0">
                      <a:pos x="10" y="24"/>
                    </a:cxn>
                    <a:cxn ang="0">
                      <a:pos x="14" y="24"/>
                    </a:cxn>
                    <a:cxn ang="0">
                      <a:pos x="16" y="24"/>
                    </a:cxn>
                    <a:cxn ang="0">
                      <a:pos x="17" y="25"/>
                    </a:cxn>
                    <a:cxn ang="0">
                      <a:pos x="19" y="25"/>
                    </a:cxn>
                    <a:cxn ang="0">
                      <a:pos x="22" y="25"/>
                    </a:cxn>
                    <a:cxn ang="0">
                      <a:pos x="24" y="25"/>
                    </a:cxn>
                    <a:cxn ang="0">
                      <a:pos x="26" y="26"/>
                    </a:cxn>
                    <a:cxn ang="0">
                      <a:pos x="29" y="26"/>
                    </a:cxn>
                    <a:cxn ang="0">
                      <a:pos x="30" y="24"/>
                    </a:cxn>
                    <a:cxn ang="0">
                      <a:pos x="32" y="24"/>
                    </a:cxn>
                    <a:cxn ang="0">
                      <a:pos x="32" y="25"/>
                    </a:cxn>
                    <a:cxn ang="0">
                      <a:pos x="35" y="27"/>
                    </a:cxn>
                    <a:cxn ang="0">
                      <a:pos x="38" y="28"/>
                    </a:cxn>
                    <a:cxn ang="0">
                      <a:pos x="42" y="31"/>
                    </a:cxn>
                    <a:cxn ang="0">
                      <a:pos x="43" y="33"/>
                    </a:cxn>
                    <a:cxn ang="0">
                      <a:pos x="46" y="34"/>
                    </a:cxn>
                    <a:cxn ang="0">
                      <a:pos x="48" y="32"/>
                    </a:cxn>
                    <a:cxn ang="0">
                      <a:pos x="51" y="32"/>
                    </a:cxn>
                    <a:cxn ang="0">
                      <a:pos x="55" y="29"/>
                    </a:cxn>
                    <a:cxn ang="0">
                      <a:pos x="57" y="24"/>
                    </a:cxn>
                  </a:cxnLst>
                  <a:rect l="0" t="0" r="r" b="b"/>
                  <a:pathLst>
                    <a:path w="58" h="34">
                      <a:moveTo>
                        <a:pt x="57" y="23"/>
                      </a:move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5" y="20"/>
                        <a:pt x="56" y="20"/>
                        <a:pt x="55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5" y="18"/>
                        <a:pt x="56" y="18"/>
                        <a:pt x="56" y="18"/>
                      </a:cubicBezTo>
                      <a:cubicBezTo>
                        <a:pt x="55" y="18"/>
                        <a:pt x="55" y="18"/>
                        <a:pt x="55" y="17"/>
                      </a:cubicBezTo>
                      <a:cubicBezTo>
                        <a:pt x="55" y="17"/>
                        <a:pt x="54" y="17"/>
                        <a:pt x="54" y="18"/>
                      </a:cubicBezTo>
                      <a:cubicBezTo>
                        <a:pt x="54" y="18"/>
                        <a:pt x="53" y="17"/>
                        <a:pt x="53" y="18"/>
                      </a:cubicBezTo>
                      <a:cubicBezTo>
                        <a:pt x="53" y="17"/>
                        <a:pt x="54" y="17"/>
                        <a:pt x="54" y="16"/>
                      </a:cubicBezTo>
                      <a:cubicBezTo>
                        <a:pt x="54" y="16"/>
                        <a:pt x="53" y="15"/>
                        <a:pt x="53" y="15"/>
                      </a:cubicBezTo>
                      <a:cubicBezTo>
                        <a:pt x="53" y="14"/>
                        <a:pt x="54" y="14"/>
                        <a:pt x="54" y="13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3"/>
                        <a:pt x="55" y="13"/>
                        <a:pt x="55" y="13"/>
                      </a:cubicBezTo>
                      <a:cubicBezTo>
                        <a:pt x="55" y="13"/>
                        <a:pt x="55" y="12"/>
                        <a:pt x="55" y="12"/>
                      </a:cubicBezTo>
                      <a:cubicBezTo>
                        <a:pt x="55" y="12"/>
                        <a:pt x="55" y="11"/>
                        <a:pt x="54" y="11"/>
                      </a:cubicBezTo>
                      <a:cubicBezTo>
                        <a:pt x="54" y="10"/>
                        <a:pt x="53" y="11"/>
                        <a:pt x="53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2" y="9"/>
                        <a:pt x="52" y="9"/>
                        <a:pt x="51" y="9"/>
                      </a:cubicBezTo>
                      <a:cubicBezTo>
                        <a:pt x="51" y="9"/>
                        <a:pt x="51" y="8"/>
                        <a:pt x="51" y="8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51" y="8"/>
                        <a:pt x="51" y="8"/>
                        <a:pt x="51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8"/>
                        <a:pt x="50" y="8"/>
                      </a:cubicBezTo>
                      <a:cubicBezTo>
                        <a:pt x="50" y="8"/>
                        <a:pt x="49" y="8"/>
                        <a:pt x="49" y="8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4" y="8"/>
                        <a:pt x="44" y="7"/>
                        <a:pt x="44" y="7"/>
                      </a:cubicBezTo>
                      <a:cubicBezTo>
                        <a:pt x="44" y="7"/>
                        <a:pt x="43" y="7"/>
                        <a:pt x="43" y="7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7"/>
                        <a:pt x="42" y="7"/>
                        <a:pt x="42" y="7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1" y="7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9" y="3"/>
                        <a:pt x="39" y="3"/>
                      </a:cubicBezTo>
                      <a:cubicBezTo>
                        <a:pt x="39" y="3"/>
                        <a:pt x="38" y="3"/>
                        <a:pt x="38" y="3"/>
                      </a:cubicBezTo>
                      <a:cubicBezTo>
                        <a:pt x="37" y="3"/>
                        <a:pt x="37" y="2"/>
                        <a:pt x="36" y="2"/>
                      </a:cubicBezTo>
                      <a:cubicBezTo>
                        <a:pt x="36" y="1"/>
                        <a:pt x="36" y="1"/>
                        <a:pt x="35" y="1"/>
                      </a:cubicBez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1"/>
                        <a:pt x="34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2"/>
                        <a:pt x="30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3"/>
                        <a:pt x="27" y="3"/>
                        <a:pt x="27" y="3"/>
                      </a:cubicBezTo>
                      <a:cubicBezTo>
                        <a:pt x="27" y="4"/>
                        <a:pt x="27" y="3"/>
                        <a:pt x="27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ubicBezTo>
                        <a:pt x="27" y="5"/>
                        <a:pt x="27" y="5"/>
                        <a:pt x="27" y="6"/>
                      </a:cubicBezTo>
                      <a:cubicBezTo>
                        <a:pt x="27" y="7"/>
                        <a:pt x="27" y="8"/>
                        <a:pt x="27" y="9"/>
                      </a:cubicBezTo>
                      <a:cubicBezTo>
                        <a:pt x="27" y="10"/>
                        <a:pt x="27" y="11"/>
                        <a:pt x="27" y="12"/>
                      </a:cubicBezTo>
                      <a:cubicBezTo>
                        <a:pt x="27" y="13"/>
                        <a:pt x="26" y="13"/>
                        <a:pt x="26" y="13"/>
                      </a:cubicBezTo>
                      <a:cubicBezTo>
                        <a:pt x="26" y="14"/>
                        <a:pt x="26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3"/>
                        <a:pt x="25" y="13"/>
                      </a:cubicBezTo>
                      <a:cubicBezTo>
                        <a:pt x="24" y="13"/>
                        <a:pt x="23" y="15"/>
                        <a:pt x="23" y="15"/>
                      </a:cubicBezTo>
                      <a:cubicBezTo>
                        <a:pt x="23" y="16"/>
                        <a:pt x="22" y="16"/>
                        <a:pt x="22" y="16"/>
                      </a:cubicBezTo>
                      <a:cubicBezTo>
                        <a:pt x="22" y="16"/>
                        <a:pt x="21" y="16"/>
                        <a:pt x="21" y="16"/>
                      </a:cubicBezTo>
                      <a:cubicBezTo>
                        <a:pt x="20" y="16"/>
                        <a:pt x="20" y="16"/>
                        <a:pt x="20" y="15"/>
                      </a:cubicBezTo>
                      <a:cubicBezTo>
                        <a:pt x="20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7" y="11"/>
                      </a:cubicBezTo>
                      <a:cubicBezTo>
                        <a:pt x="17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9"/>
                        <a:pt x="16" y="9"/>
                        <a:pt x="15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8"/>
                        <a:pt x="6" y="9"/>
                        <a:pt x="5" y="9"/>
                      </a:cubicBezTo>
                      <a:cubicBezTo>
                        <a:pt x="5" y="9"/>
                        <a:pt x="5" y="9"/>
                        <a:pt x="5" y="10"/>
                      </a:cubicBezTo>
                      <a:cubicBezTo>
                        <a:pt x="5" y="10"/>
                        <a:pt x="5" y="10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2"/>
                        <a:pt x="4" y="12"/>
                        <a:pt x="4" y="13"/>
                      </a:cubicBezTo>
                      <a:cubicBezTo>
                        <a:pt x="3" y="13"/>
                        <a:pt x="4" y="14"/>
                        <a:pt x="4" y="15"/>
                      </a:cubicBezTo>
                      <a:cubicBezTo>
                        <a:pt x="3" y="15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2" y="17"/>
                      </a:cubicBezTo>
                      <a:cubicBezTo>
                        <a:pt x="2" y="17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1"/>
                        <a:pt x="1" y="22"/>
                      </a:cubicBezTo>
                      <a:cubicBezTo>
                        <a:pt x="1" y="22"/>
                        <a:pt x="0" y="22"/>
                        <a:pt x="0" y="23"/>
                      </a:cubicBezTo>
                      <a:cubicBezTo>
                        <a:pt x="0" y="24"/>
                        <a:pt x="0" y="24"/>
                        <a:pt x="0" y="25"/>
                      </a:cubicBezTo>
                      <a:cubicBezTo>
                        <a:pt x="0" y="26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5"/>
                        <a:pt x="6" y="26"/>
                        <a:pt x="6" y="26"/>
                      </a:cubicBezTo>
                      <a:cubicBezTo>
                        <a:pt x="7" y="26"/>
                        <a:pt x="7" y="25"/>
                        <a:pt x="7" y="25"/>
                      </a:cubicBezTo>
                      <a:cubicBezTo>
                        <a:pt x="7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9" y="25"/>
                        <a:pt x="9" y="24"/>
                        <a:pt x="9" y="24"/>
                      </a:cubicBezTo>
                      <a:cubicBezTo>
                        <a:pt x="9" y="24"/>
                        <a:pt x="10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2" y="24"/>
                        <a:pt x="12" y="24"/>
                      </a:cubicBezTo>
                      <a:cubicBezTo>
                        <a:pt x="13" y="24"/>
                        <a:pt x="13" y="24"/>
                        <a:pt x="14" y="24"/>
                      </a:cubicBezTo>
                      <a:cubicBezTo>
                        <a:pt x="14" y="25"/>
                        <a:pt x="14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5"/>
                        <a:pt x="17" y="25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8" y="25"/>
                        <a:pt x="17" y="25"/>
                        <a:pt x="18" y="25"/>
                      </a:cubicBezTo>
                      <a:cubicBezTo>
                        <a:pt x="18" y="26"/>
                        <a:pt x="19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20" y="25"/>
                        <a:pt x="20" y="25"/>
                      </a:cubicBezTo>
                      <a:cubicBezTo>
                        <a:pt x="20" y="24"/>
                        <a:pt x="20" y="25"/>
                        <a:pt x="20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1" y="25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4" y="25"/>
                        <a:pt x="23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5" y="25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6"/>
                        <a:pt x="25" y="26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7" y="26"/>
                        <a:pt x="28" y="26"/>
                        <a:pt x="28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5"/>
                        <a:pt x="30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30" y="24"/>
                        <a:pt x="30" y="24"/>
                      </a:cubicBezTo>
                      <a:cubicBezTo>
                        <a:pt x="30" y="24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3"/>
                      </a:cubicBezTo>
                      <a:cubicBezTo>
                        <a:pt x="31" y="23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3" y="25"/>
                        <a:pt x="33" y="26"/>
                        <a:pt x="33" y="26"/>
                      </a:cubicBezTo>
                      <a:cubicBezTo>
                        <a:pt x="33" y="26"/>
                        <a:pt x="33" y="27"/>
                        <a:pt x="34" y="27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27"/>
                        <a:pt x="35" y="27"/>
                        <a:pt x="35" y="27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6" y="28"/>
                        <a:pt x="36" y="27"/>
                        <a:pt x="37" y="27"/>
                      </a:cubicBezTo>
                      <a:cubicBezTo>
                        <a:pt x="37" y="27"/>
                        <a:pt x="37" y="28"/>
                        <a:pt x="38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8" y="28"/>
                        <a:pt x="39" y="28"/>
                        <a:pt x="39" y="29"/>
                      </a:cubicBezTo>
                      <a:cubicBezTo>
                        <a:pt x="39" y="29"/>
                        <a:pt x="40" y="29"/>
                        <a:pt x="40" y="29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32"/>
                        <a:pt x="42" y="32"/>
                        <a:pt x="42" y="32"/>
                      </a:cubicBezTo>
                      <a:cubicBezTo>
                        <a:pt x="42" y="32"/>
                        <a:pt x="43" y="32"/>
                        <a:pt x="43" y="32"/>
                      </a:cubicBezTo>
                      <a:cubicBezTo>
                        <a:pt x="43" y="32"/>
                        <a:pt x="43" y="33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5" y="34"/>
                        <a:pt x="46" y="34"/>
                        <a:pt x="46" y="34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4"/>
                        <a:pt x="47" y="34"/>
                      </a:cubicBezTo>
                      <a:cubicBezTo>
                        <a:pt x="47" y="33"/>
                        <a:pt x="47" y="33"/>
                        <a:pt x="48" y="33"/>
                      </a:cubicBezTo>
                      <a:cubicBezTo>
                        <a:pt x="48" y="33"/>
                        <a:pt x="48" y="32"/>
                        <a:pt x="48" y="32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32"/>
                        <a:pt x="49" y="32"/>
                        <a:pt x="49" y="32"/>
                      </a:cubicBezTo>
                      <a:cubicBezTo>
                        <a:pt x="49" y="32"/>
                        <a:pt x="49" y="31"/>
                        <a:pt x="50" y="32"/>
                      </a:cubicBezTo>
                      <a:cubicBezTo>
                        <a:pt x="50" y="32"/>
                        <a:pt x="50" y="32"/>
                        <a:pt x="51" y="32"/>
                      </a:cubicBezTo>
                      <a:cubicBezTo>
                        <a:pt x="51" y="32"/>
                        <a:pt x="51" y="32"/>
                        <a:pt x="52" y="32"/>
                      </a:cubicBezTo>
                      <a:cubicBezTo>
                        <a:pt x="52" y="32"/>
                        <a:pt x="53" y="32"/>
                        <a:pt x="53" y="32"/>
                      </a:cubicBezTo>
                      <a:cubicBezTo>
                        <a:pt x="54" y="32"/>
                        <a:pt x="54" y="31"/>
                        <a:pt x="54" y="30"/>
                      </a:cubicBezTo>
                      <a:cubicBezTo>
                        <a:pt x="54" y="30"/>
                        <a:pt x="54" y="29"/>
                        <a:pt x="55" y="29"/>
                      </a:cubicBezTo>
                      <a:cubicBezTo>
                        <a:pt x="56" y="29"/>
                        <a:pt x="56" y="28"/>
                        <a:pt x="56" y="28"/>
                      </a:cubicBezTo>
                      <a:cubicBezTo>
                        <a:pt x="57" y="28"/>
                        <a:pt x="57" y="28"/>
                        <a:pt x="57" y="27"/>
                      </a:cubicBezTo>
                      <a:cubicBezTo>
                        <a:pt x="57" y="27"/>
                        <a:pt x="57" y="27"/>
                        <a:pt x="57" y="26"/>
                      </a:cubicBezTo>
                      <a:cubicBezTo>
                        <a:pt x="57" y="26"/>
                        <a:pt x="57" y="25"/>
                        <a:pt x="57" y="24"/>
                      </a:cubicBezTo>
                      <a:cubicBezTo>
                        <a:pt x="58" y="24"/>
                        <a:pt x="57" y="24"/>
                        <a:pt x="57" y="23"/>
                      </a:cubicBezTo>
                      <a:cubicBezTo>
                        <a:pt x="57" y="23"/>
                        <a:pt x="57" y="23"/>
                        <a:pt x="57" y="2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1" name="Freeform 41"/>
                <p:cNvSpPr>
                  <a:spLocks/>
                </p:cNvSpPr>
                <p:nvPr/>
              </p:nvSpPr>
              <p:spPr bwMode="auto">
                <a:xfrm>
                  <a:off x="4796387" y="3591383"/>
                  <a:ext cx="87605" cy="71677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5"/>
                    </a:cxn>
                    <a:cxn ang="0">
                      <a:pos x="37" y="7"/>
                    </a:cxn>
                    <a:cxn ang="0">
                      <a:pos x="36" y="10"/>
                    </a:cxn>
                    <a:cxn ang="0">
                      <a:pos x="34" y="10"/>
                    </a:cxn>
                    <a:cxn ang="0">
                      <a:pos x="30" y="11"/>
                    </a:cxn>
                    <a:cxn ang="0">
                      <a:pos x="31" y="14"/>
                    </a:cxn>
                    <a:cxn ang="0">
                      <a:pos x="32" y="17"/>
                    </a:cxn>
                    <a:cxn ang="0">
                      <a:pos x="35" y="20"/>
                    </a:cxn>
                    <a:cxn ang="0">
                      <a:pos x="34" y="23"/>
                    </a:cxn>
                    <a:cxn ang="0">
                      <a:pos x="35" y="25"/>
                    </a:cxn>
                    <a:cxn ang="0">
                      <a:pos x="36" y="27"/>
                    </a:cxn>
                    <a:cxn ang="0">
                      <a:pos x="34" y="27"/>
                    </a:cxn>
                    <a:cxn ang="0">
                      <a:pos x="34" y="28"/>
                    </a:cxn>
                    <a:cxn ang="0">
                      <a:pos x="33" y="30"/>
                    </a:cxn>
                    <a:cxn ang="0">
                      <a:pos x="32" y="32"/>
                    </a:cxn>
                    <a:cxn ang="0">
                      <a:pos x="30" y="31"/>
                    </a:cxn>
                    <a:cxn ang="0">
                      <a:pos x="28" y="31"/>
                    </a:cxn>
                    <a:cxn ang="0">
                      <a:pos x="26" y="31"/>
                    </a:cxn>
                    <a:cxn ang="0">
                      <a:pos x="24" y="30"/>
                    </a:cxn>
                    <a:cxn ang="0">
                      <a:pos x="22" y="28"/>
                    </a:cxn>
                    <a:cxn ang="0">
                      <a:pos x="19" y="26"/>
                    </a:cxn>
                    <a:cxn ang="0">
                      <a:pos x="17" y="24"/>
                    </a:cxn>
                    <a:cxn ang="0">
                      <a:pos x="15" y="25"/>
                    </a:cxn>
                    <a:cxn ang="0">
                      <a:pos x="12" y="26"/>
                    </a:cxn>
                    <a:cxn ang="0">
                      <a:pos x="10" y="27"/>
                    </a:cxn>
                    <a:cxn ang="0">
                      <a:pos x="10" y="23"/>
                    </a:cxn>
                    <a:cxn ang="0">
                      <a:pos x="12" y="20"/>
                    </a:cxn>
                    <a:cxn ang="0">
                      <a:pos x="7" y="21"/>
                    </a:cxn>
                    <a:cxn ang="0">
                      <a:pos x="4" y="18"/>
                    </a:cxn>
                    <a:cxn ang="0">
                      <a:pos x="3" y="16"/>
                    </a:cxn>
                    <a:cxn ang="0">
                      <a:pos x="4" y="14"/>
                    </a:cxn>
                    <a:cxn ang="0">
                      <a:pos x="3" y="13"/>
                    </a:cxn>
                    <a:cxn ang="0">
                      <a:pos x="3" y="11"/>
                    </a:cxn>
                    <a:cxn ang="0">
                      <a:pos x="1" y="10"/>
                    </a:cxn>
                    <a:cxn ang="0">
                      <a:pos x="2" y="9"/>
                    </a:cxn>
                    <a:cxn ang="0">
                      <a:pos x="2" y="7"/>
                    </a:cxn>
                    <a:cxn ang="0">
                      <a:pos x="4" y="6"/>
                    </a:cxn>
                    <a:cxn ang="0">
                      <a:pos x="7" y="5"/>
                    </a:cxn>
                    <a:cxn ang="0">
                      <a:pos x="8" y="4"/>
                    </a:cxn>
                    <a:cxn ang="0">
                      <a:pos x="12" y="3"/>
                    </a:cxn>
                    <a:cxn ang="0">
                      <a:pos x="14" y="2"/>
                    </a:cxn>
                    <a:cxn ang="0">
                      <a:pos x="16" y="3"/>
                    </a:cxn>
                    <a:cxn ang="0">
                      <a:pos x="18" y="1"/>
                    </a:cxn>
                    <a:cxn ang="0">
                      <a:pos x="19" y="1"/>
                    </a:cxn>
                    <a:cxn ang="0">
                      <a:pos x="22" y="1"/>
                    </a:cxn>
                    <a:cxn ang="0">
                      <a:pos x="24" y="1"/>
                    </a:cxn>
                    <a:cxn ang="0">
                      <a:pos x="26" y="2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5" y="3"/>
                    </a:cxn>
                  </a:cxnLst>
                  <a:rect l="0" t="0" r="r" b="b"/>
                  <a:pathLst>
                    <a:path w="39" h="32">
                      <a:moveTo>
                        <a:pt x="38" y="2"/>
                      </a:moveTo>
                      <a:cubicBezTo>
                        <a:pt x="38" y="2"/>
                        <a:pt x="38" y="2"/>
                        <a:pt x="38" y="2"/>
                      </a:cubicBezTo>
                      <a:cubicBezTo>
                        <a:pt x="38" y="3"/>
                        <a:pt x="38" y="3"/>
                        <a:pt x="39" y="3"/>
                      </a:cubicBezTo>
                      <a:cubicBezTo>
                        <a:pt x="39" y="3"/>
                        <a:pt x="39" y="4"/>
                        <a:pt x="39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9" y="5"/>
                        <a:pt x="39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7" y="5"/>
                        <a:pt x="37" y="6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6" y="9"/>
                      </a:cubicBezTo>
                      <a:cubicBezTo>
                        <a:pt x="36" y="9"/>
                        <a:pt x="36" y="9"/>
                        <a:pt x="36" y="10"/>
                      </a:cubicBezTo>
                      <a:cubicBezTo>
                        <a:pt x="36" y="10"/>
                        <a:pt x="36" y="10"/>
                        <a:pt x="35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3" y="10"/>
                        <a:pt x="33" y="10"/>
                        <a:pt x="32" y="11"/>
                      </a:cubicBezTo>
                      <a:cubicBezTo>
                        <a:pt x="32" y="11"/>
                        <a:pt x="31" y="11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9" y="13"/>
                        <a:pt x="30" y="13"/>
                        <a:pt x="30" y="13"/>
                      </a:cubicBezTo>
                      <a:cubicBezTo>
                        <a:pt x="30" y="13"/>
                        <a:pt x="31" y="14"/>
                        <a:pt x="31" y="14"/>
                      </a:cubicBezTo>
                      <a:cubicBezTo>
                        <a:pt x="31" y="14"/>
                        <a:pt x="31" y="15"/>
                        <a:pt x="31" y="15"/>
                      </a:cubicBezTo>
                      <a:cubicBezTo>
                        <a:pt x="31" y="16"/>
                        <a:pt x="31" y="16"/>
                        <a:pt x="31" y="17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2" y="18"/>
                        <a:pt x="32" y="18"/>
                        <a:pt x="32" y="19"/>
                      </a:cubicBezTo>
                      <a:cubicBezTo>
                        <a:pt x="32" y="19"/>
                        <a:pt x="33" y="19"/>
                        <a:pt x="33" y="20"/>
                      </a:cubicBezTo>
                      <a:cubicBezTo>
                        <a:pt x="34" y="20"/>
                        <a:pt x="34" y="19"/>
                        <a:pt x="35" y="20"/>
                      </a:cubicBezTo>
                      <a:cubicBezTo>
                        <a:pt x="35" y="20"/>
                        <a:pt x="34" y="20"/>
                        <a:pt x="34" y="20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2"/>
                        <a:pt x="34" y="22"/>
                        <a:pt x="34" y="23"/>
                      </a:cubicBezTo>
                      <a:cubicBezTo>
                        <a:pt x="35" y="23"/>
                        <a:pt x="35" y="23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24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6" y="25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5" y="27"/>
                        <a:pt x="35" y="27"/>
                        <a:pt x="34" y="27"/>
                      </a:cubicBezTo>
                      <a:cubicBezTo>
                        <a:pt x="34" y="27"/>
                        <a:pt x="34" y="27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9"/>
                        <a:pt x="34" y="28"/>
                        <a:pt x="34" y="29"/>
                      </a:cubicBezTo>
                      <a:cubicBezTo>
                        <a:pt x="34" y="29"/>
                        <a:pt x="34" y="29"/>
                        <a:pt x="34" y="30"/>
                      </a:cubicBezTo>
                      <a:cubicBezTo>
                        <a:pt x="34" y="30"/>
                        <a:pt x="34" y="30"/>
                        <a:pt x="33" y="30"/>
                      </a:cubicBezTo>
                      <a:cubicBezTo>
                        <a:pt x="33" y="30"/>
                        <a:pt x="33" y="31"/>
                        <a:pt x="33" y="31"/>
                      </a:cubicBezTo>
                      <a:cubicBezTo>
                        <a:pt x="33" y="31"/>
                        <a:pt x="33" y="32"/>
                        <a:pt x="33" y="32"/>
                      </a:cubicBezTo>
                      <a:cubicBezTo>
                        <a:pt x="33" y="32"/>
                        <a:pt x="32" y="32"/>
                        <a:pt x="32" y="32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0" y="31"/>
                        <a:pt x="30" y="31"/>
                        <a:pt x="29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7" y="32"/>
                        <a:pt x="27" y="31"/>
                        <a:pt x="27" y="31"/>
                      </a:cubicBezTo>
                      <a:cubicBezTo>
                        <a:pt x="27" y="31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3" y="29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2" y="27"/>
                        <a:pt x="22" y="27"/>
                      </a:cubicBezTo>
                      <a:cubicBezTo>
                        <a:pt x="22" y="27"/>
                        <a:pt x="21" y="27"/>
                        <a:pt x="21" y="27"/>
                      </a:cubicBezTo>
                      <a:cubicBezTo>
                        <a:pt x="20" y="27"/>
                        <a:pt x="20" y="26"/>
                        <a:pt x="19" y="26"/>
                      </a:cubicBezTo>
                      <a:cubicBezTo>
                        <a:pt x="19" y="25"/>
                        <a:pt x="19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5"/>
                        <a:pt x="17" y="25"/>
                      </a:cubicBezTo>
                      <a:cubicBezTo>
                        <a:pt x="16" y="25"/>
                        <a:pt x="16" y="24"/>
                        <a:pt x="16" y="24"/>
                      </a:cubicBezTo>
                      <a:cubicBezTo>
                        <a:pt x="16" y="24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6"/>
                        <a:pt x="13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0" y="27"/>
                        <a:pt x="10" y="27"/>
                      </a:cubicBezTo>
                      <a:cubicBezTo>
                        <a:pt x="10" y="28"/>
                        <a:pt x="10" y="27"/>
                        <a:pt x="10" y="27"/>
                      </a:cubicBezTo>
                      <a:cubicBezTo>
                        <a:pt x="9" y="26"/>
                        <a:pt x="10" y="26"/>
                        <a:pt x="10" y="25"/>
                      </a:cubicBezTo>
                      <a:cubicBezTo>
                        <a:pt x="10" y="24"/>
                        <a:pt x="11" y="24"/>
                        <a:pt x="10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2"/>
                        <a:pt x="10" y="21"/>
                        <a:pt x="11" y="21"/>
                      </a:cubicBezTo>
                      <a:cubicBezTo>
                        <a:pt x="11" y="21"/>
                        <a:pt x="11" y="21"/>
                        <a:pt x="12" y="20"/>
                      </a:cubicBezTo>
                      <a:cubicBezTo>
                        <a:pt x="11" y="20"/>
                        <a:pt x="10" y="20"/>
                        <a:pt x="9" y="20"/>
                      </a:cubicBezTo>
                      <a:cubicBezTo>
                        <a:pt x="9" y="21"/>
                        <a:pt x="9" y="21"/>
                        <a:pt x="8" y="22"/>
                      </a:cubicBezTo>
                      <a:cubicBezTo>
                        <a:pt x="8" y="22"/>
                        <a:pt x="7" y="22"/>
                        <a:pt x="7" y="21"/>
                      </a:cubicBezTo>
                      <a:cubicBezTo>
                        <a:pt x="6" y="21"/>
                        <a:pt x="6" y="19"/>
                        <a:pt x="5" y="20"/>
                      </a:cubicBezTo>
                      <a:cubicBezTo>
                        <a:pt x="5" y="19"/>
                        <a:pt x="5" y="19"/>
                        <a:pt x="4" y="19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3" y="18"/>
                        <a:pt x="4" y="17"/>
                        <a:pt x="3" y="17"/>
                      </a:cubicBezTo>
                      <a:cubicBezTo>
                        <a:pt x="3" y="17"/>
                        <a:pt x="3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5"/>
                        <a:pt x="3" y="14"/>
                      </a:cubicBezTo>
                      <a:cubicBezTo>
                        <a:pt x="3" y="14"/>
                        <a:pt x="4" y="15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4" y="13"/>
                        <a:pt x="4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2" y="11"/>
                        <a:pt x="3" y="11"/>
                        <a:pt x="3" y="11"/>
                      </a:cubicBezTo>
                      <a:cubicBezTo>
                        <a:pt x="3" y="10"/>
                        <a:pt x="2" y="10"/>
                        <a:pt x="2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0" y="11"/>
                        <a:pt x="0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8"/>
                        <a:pt x="3" y="8"/>
                        <a:pt x="2" y="7"/>
                      </a:cubicBezTo>
                      <a:cubicBezTo>
                        <a:pt x="2" y="7"/>
                        <a:pt x="2" y="6"/>
                        <a:pt x="3" y="6"/>
                      </a:cubicBezTo>
                      <a:cubicBezTo>
                        <a:pt x="3" y="6"/>
                        <a:pt x="3" y="7"/>
                        <a:pt x="4" y="7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6"/>
                        <a:pt x="8" y="6"/>
                        <a:pt x="7" y="6"/>
                      </a:cubicBezTo>
                      <a:cubicBezTo>
                        <a:pt x="7" y="6"/>
                        <a:pt x="7" y="6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9" y="4"/>
                        <a:pt x="9" y="4"/>
                        <a:pt x="10" y="4"/>
                      </a:cubicBezTo>
                      <a:cubicBezTo>
                        <a:pt x="10" y="4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3" y="2"/>
                        <a:pt x="13" y="2"/>
                        <a:pt x="14" y="2"/>
                      </a:cubicBezTo>
                      <a:cubicBezTo>
                        <a:pt x="14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8" y="3"/>
                        <a:pt x="18" y="3"/>
                      </a:cubicBezTo>
                      <a:cubicBezTo>
                        <a:pt x="18" y="2"/>
                        <a:pt x="18" y="2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2"/>
                      </a:cubicBezTo>
                      <a:cubicBezTo>
                        <a:pt x="20" y="2"/>
                        <a:pt x="19" y="1"/>
                        <a:pt x="19" y="1"/>
                      </a:cubicBezTo>
                      <a:cubicBezTo>
                        <a:pt x="20" y="0"/>
                        <a:pt x="20" y="1"/>
                        <a:pt x="20" y="2"/>
                      </a:cubicBezTo>
                      <a:cubicBezTo>
                        <a:pt x="20" y="2"/>
                        <a:pt x="21" y="2"/>
                        <a:pt x="21" y="2"/>
                      </a:cubicBezTo>
                      <a:cubicBezTo>
                        <a:pt x="21" y="2"/>
                        <a:pt x="22" y="1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1"/>
                      </a:cubicBezTo>
                      <a:cubicBezTo>
                        <a:pt x="27" y="1"/>
                        <a:pt x="27" y="2"/>
                        <a:pt x="27" y="2"/>
                      </a:cubicBezTo>
                      <a:cubicBezTo>
                        <a:pt x="27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3"/>
                      </a:cubicBezTo>
                      <a:cubicBezTo>
                        <a:pt x="30" y="3"/>
                        <a:pt x="30" y="3"/>
                        <a:pt x="31" y="3"/>
                      </a:cubicBezTo>
                      <a:cubicBezTo>
                        <a:pt x="31" y="4"/>
                        <a:pt x="32" y="3"/>
                        <a:pt x="33" y="3"/>
                      </a:cubicBezTo>
                      <a:cubicBezTo>
                        <a:pt x="33" y="3"/>
                        <a:pt x="34" y="3"/>
                        <a:pt x="34" y="3"/>
                      </a:cubicBezTo>
                      <a:cubicBezTo>
                        <a:pt x="34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6" y="3"/>
                        <a:pt x="37" y="3"/>
                        <a:pt x="38" y="3"/>
                      </a:cubicBezTo>
                      <a:lnTo>
                        <a:pt x="3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2" name="Freeform 42"/>
                <p:cNvSpPr>
                  <a:spLocks/>
                </p:cNvSpPr>
                <p:nvPr/>
              </p:nvSpPr>
              <p:spPr bwMode="auto">
                <a:xfrm>
                  <a:off x="4773633" y="3627790"/>
                  <a:ext cx="29581" cy="2389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0" y="1"/>
                    </a:cxn>
                    <a:cxn ang="0">
                      <a:pos x="10" y="1"/>
                    </a:cxn>
                    <a:cxn ang="0">
                      <a:pos x="10" y="1"/>
                    </a:cxn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4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2" y="7"/>
                    </a:cxn>
                    <a:cxn ang="0">
                      <a:pos x="3" y="8"/>
                    </a:cxn>
                    <a:cxn ang="0">
                      <a:pos x="2" y="9"/>
                    </a:cxn>
                    <a:cxn ang="0">
                      <a:pos x="2" y="11"/>
                    </a:cxn>
                    <a:cxn ang="0">
                      <a:pos x="3" y="11"/>
                    </a:cxn>
                    <a:cxn ang="0">
                      <a:pos x="3" y="10"/>
                    </a:cxn>
                    <a:cxn ang="0">
                      <a:pos x="3" y="9"/>
                    </a:cxn>
                    <a:cxn ang="0">
                      <a:pos x="3" y="8"/>
                    </a:cxn>
                    <a:cxn ang="0">
                      <a:pos x="3" y="7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7" y="6"/>
                    </a:cxn>
                    <a:cxn ang="0">
                      <a:pos x="8" y="6"/>
                    </a:cxn>
                    <a:cxn ang="0">
                      <a:pos x="8" y="5"/>
                    </a:cxn>
                    <a:cxn ang="0">
                      <a:pos x="9" y="5"/>
                    </a:cxn>
                    <a:cxn ang="0">
                      <a:pos x="9" y="4"/>
                    </a:cxn>
                    <a:cxn ang="0">
                      <a:pos x="10" y="3"/>
                    </a:cxn>
                    <a:cxn ang="0">
                      <a:pos x="11" y="2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3" h="11">
                      <a:moveTo>
                        <a:pt x="12" y="0"/>
                      </a:move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10" y="0"/>
                        <a:pt x="10" y="0"/>
                        <a:pt x="10" y="1"/>
                      </a:cubicBezTo>
                      <a:cubicBezTo>
                        <a:pt x="10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3"/>
                        <a:pt x="2" y="3"/>
                      </a:cubicBezTo>
                      <a:cubicBezTo>
                        <a:pt x="1" y="4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0" y="5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1" y="7"/>
                        <a:pt x="2" y="6"/>
                        <a:pt x="2" y="7"/>
                      </a:cubicBezTo>
                      <a:cubicBezTo>
                        <a:pt x="2" y="7"/>
                        <a:pt x="3" y="8"/>
                        <a:pt x="3" y="8"/>
                      </a:cubicBezTo>
                      <a:cubicBezTo>
                        <a:pt x="2" y="8"/>
                        <a:pt x="2" y="9"/>
                        <a:pt x="2" y="9"/>
                      </a:cubicBezTo>
                      <a:cubicBezTo>
                        <a:pt x="1" y="9"/>
                        <a:pt x="1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4" y="7"/>
                        <a:pt x="5" y="7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6" y="7"/>
                        <a:pt x="6" y="6"/>
                        <a:pt x="7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9" y="5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11" y="3"/>
                        <a:pt x="12" y="3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2"/>
                        <a:pt x="12" y="2"/>
                        <a:pt x="12" y="1"/>
                      </a:cubicBezTo>
                      <a:cubicBezTo>
                        <a:pt x="13" y="1"/>
                        <a:pt x="12" y="0"/>
                        <a:pt x="11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3" name="Freeform 43"/>
                <p:cNvSpPr>
                  <a:spLocks/>
                </p:cNvSpPr>
                <p:nvPr/>
              </p:nvSpPr>
              <p:spPr bwMode="auto">
                <a:xfrm>
                  <a:off x="4778184" y="3611862"/>
                  <a:ext cx="18204" cy="13653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4" y="6"/>
                    </a:cxn>
                    <a:cxn ang="0">
                      <a:pos x="4" y="5"/>
                    </a:cxn>
                    <a:cxn ang="0">
                      <a:pos x="4" y="6"/>
                    </a:cxn>
                    <a:cxn ang="0">
                      <a:pos x="3" y="6"/>
                    </a:cxn>
                    <a:cxn ang="0">
                      <a:pos x="3" y="5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5" y="1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7" y="3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8" h="6">
                      <a:moveTo>
                        <a:pt x="7" y="3"/>
                      </a:moveTo>
                      <a:cubicBezTo>
                        <a:pt x="7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5" y="3"/>
                        <a:pt x="5" y="4"/>
                      </a:cubicBezTo>
                      <a:cubicBezTo>
                        <a:pt x="5" y="4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5"/>
                        <a:pt x="3" y="4"/>
                        <a:pt x="2" y="4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7" y="2"/>
                        <a:pt x="7" y="3"/>
                      </a:cubicBezTo>
                      <a:cubicBezTo>
                        <a:pt x="7" y="3"/>
                        <a:pt x="8" y="3"/>
                        <a:pt x="7" y="3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4" name="Freeform 44"/>
                <p:cNvSpPr>
                  <a:spLocks noEditPoints="1"/>
                </p:cNvSpPr>
                <p:nvPr/>
              </p:nvSpPr>
              <p:spPr bwMode="auto">
                <a:xfrm>
                  <a:off x="4738363" y="4104496"/>
                  <a:ext cx="113772" cy="134251"/>
                </a:xfrm>
                <a:custGeom>
                  <a:avLst/>
                  <a:gdLst/>
                  <a:ahLst/>
                  <a:cxnLst>
                    <a:cxn ang="0">
                      <a:pos x="17" y="40"/>
                    </a:cxn>
                    <a:cxn ang="0">
                      <a:pos x="12" y="39"/>
                    </a:cxn>
                    <a:cxn ang="0">
                      <a:pos x="8" y="43"/>
                    </a:cxn>
                    <a:cxn ang="0">
                      <a:pos x="12" y="50"/>
                    </a:cxn>
                    <a:cxn ang="0">
                      <a:pos x="12" y="54"/>
                    </a:cxn>
                    <a:cxn ang="0">
                      <a:pos x="16" y="55"/>
                    </a:cxn>
                    <a:cxn ang="0">
                      <a:pos x="21" y="56"/>
                    </a:cxn>
                    <a:cxn ang="0">
                      <a:pos x="23" y="59"/>
                    </a:cxn>
                    <a:cxn ang="0">
                      <a:pos x="23" y="55"/>
                    </a:cxn>
                    <a:cxn ang="0">
                      <a:pos x="21" y="48"/>
                    </a:cxn>
                    <a:cxn ang="0">
                      <a:pos x="24" y="48"/>
                    </a:cxn>
                    <a:cxn ang="0">
                      <a:pos x="25" y="50"/>
                    </a:cxn>
                    <a:cxn ang="0">
                      <a:pos x="27" y="48"/>
                    </a:cxn>
                    <a:cxn ang="0">
                      <a:pos x="23" y="46"/>
                    </a:cxn>
                    <a:cxn ang="0">
                      <a:pos x="23" y="43"/>
                    </a:cxn>
                    <a:cxn ang="0">
                      <a:pos x="48" y="4"/>
                    </a:cxn>
                    <a:cxn ang="0">
                      <a:pos x="44" y="5"/>
                    </a:cxn>
                    <a:cxn ang="0">
                      <a:pos x="39" y="4"/>
                    </a:cxn>
                    <a:cxn ang="0">
                      <a:pos x="35" y="3"/>
                    </a:cxn>
                    <a:cxn ang="0">
                      <a:pos x="33" y="2"/>
                    </a:cxn>
                    <a:cxn ang="0">
                      <a:pos x="29" y="4"/>
                    </a:cxn>
                    <a:cxn ang="0">
                      <a:pos x="23" y="4"/>
                    </a:cxn>
                    <a:cxn ang="0">
                      <a:pos x="21" y="5"/>
                    </a:cxn>
                    <a:cxn ang="0">
                      <a:pos x="19" y="6"/>
                    </a:cxn>
                    <a:cxn ang="0">
                      <a:pos x="15" y="6"/>
                    </a:cxn>
                    <a:cxn ang="0">
                      <a:pos x="11" y="9"/>
                    </a:cxn>
                    <a:cxn ang="0">
                      <a:pos x="7" y="10"/>
                    </a:cxn>
                    <a:cxn ang="0">
                      <a:pos x="6" y="14"/>
                    </a:cxn>
                    <a:cxn ang="0">
                      <a:pos x="4" y="17"/>
                    </a:cxn>
                    <a:cxn ang="0">
                      <a:pos x="2" y="19"/>
                    </a:cxn>
                    <a:cxn ang="0">
                      <a:pos x="1" y="21"/>
                    </a:cxn>
                    <a:cxn ang="0">
                      <a:pos x="0" y="24"/>
                    </a:cxn>
                    <a:cxn ang="0">
                      <a:pos x="6" y="29"/>
                    </a:cxn>
                    <a:cxn ang="0">
                      <a:pos x="4" y="32"/>
                    </a:cxn>
                    <a:cxn ang="0">
                      <a:pos x="5" y="33"/>
                    </a:cxn>
                    <a:cxn ang="0">
                      <a:pos x="7" y="37"/>
                    </a:cxn>
                    <a:cxn ang="0">
                      <a:pos x="13" y="37"/>
                    </a:cxn>
                    <a:cxn ang="0">
                      <a:pos x="20" y="38"/>
                    </a:cxn>
                    <a:cxn ang="0">
                      <a:pos x="25" y="41"/>
                    </a:cxn>
                    <a:cxn ang="0">
                      <a:pos x="24" y="42"/>
                    </a:cxn>
                    <a:cxn ang="0">
                      <a:pos x="28" y="42"/>
                    </a:cxn>
                    <a:cxn ang="0">
                      <a:pos x="32" y="45"/>
                    </a:cxn>
                    <a:cxn ang="0">
                      <a:pos x="33" y="41"/>
                    </a:cxn>
                    <a:cxn ang="0">
                      <a:pos x="33" y="39"/>
                    </a:cxn>
                    <a:cxn ang="0">
                      <a:pos x="29" y="34"/>
                    </a:cxn>
                    <a:cxn ang="0">
                      <a:pos x="21" y="33"/>
                    </a:cxn>
                    <a:cxn ang="0">
                      <a:pos x="26" y="35"/>
                    </a:cxn>
                    <a:cxn ang="0">
                      <a:pos x="22" y="34"/>
                    </a:cxn>
                    <a:cxn ang="0">
                      <a:pos x="22" y="29"/>
                    </a:cxn>
                    <a:cxn ang="0">
                      <a:pos x="24" y="27"/>
                    </a:cxn>
                    <a:cxn ang="0">
                      <a:pos x="21" y="22"/>
                    </a:cxn>
                    <a:cxn ang="0">
                      <a:pos x="21" y="12"/>
                    </a:cxn>
                    <a:cxn ang="0">
                      <a:pos x="25" y="17"/>
                    </a:cxn>
                    <a:cxn ang="0">
                      <a:pos x="26" y="17"/>
                    </a:cxn>
                    <a:cxn ang="0">
                      <a:pos x="31" y="19"/>
                    </a:cxn>
                    <a:cxn ang="0">
                      <a:pos x="33" y="18"/>
                    </a:cxn>
                    <a:cxn ang="0">
                      <a:pos x="30" y="15"/>
                    </a:cxn>
                    <a:cxn ang="0">
                      <a:pos x="30" y="10"/>
                    </a:cxn>
                    <a:cxn ang="0">
                      <a:pos x="36" y="9"/>
                    </a:cxn>
                    <a:cxn ang="0">
                      <a:pos x="43" y="10"/>
                    </a:cxn>
                    <a:cxn ang="0">
                      <a:pos x="46" y="8"/>
                    </a:cxn>
                    <a:cxn ang="0">
                      <a:pos x="49" y="3"/>
                    </a:cxn>
                  </a:cxnLst>
                  <a:rect l="0" t="0" r="r" b="b"/>
                  <a:pathLst>
                    <a:path w="51" h="60">
                      <a:moveTo>
                        <a:pt x="23" y="43"/>
                      </a:move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2" y="43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1"/>
                        <a:pt x="21" y="41"/>
                        <a:pt x="20" y="41"/>
                      </a:cubicBez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19" y="41"/>
                        <a:pt x="19" y="41"/>
                        <a:pt x="19" y="40"/>
                      </a:cubicBezTo>
                      <a:cubicBezTo>
                        <a:pt x="18" y="40"/>
                        <a:pt x="18" y="40"/>
                        <a:pt x="17" y="40"/>
                      </a:cubicBezTo>
                      <a:cubicBezTo>
                        <a:pt x="17" y="40"/>
                        <a:pt x="17" y="40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5" y="39"/>
                        <a:pt x="15" y="39"/>
                        <a:pt x="15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3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2" y="39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9"/>
                        <a:pt x="10" y="40"/>
                        <a:pt x="10" y="40"/>
                      </a:cubicBezTo>
                      <a:cubicBezTo>
                        <a:pt x="10" y="40"/>
                        <a:pt x="9" y="40"/>
                        <a:pt x="9" y="41"/>
                      </a:cubicBezTo>
                      <a:cubicBezTo>
                        <a:pt x="9" y="41"/>
                        <a:pt x="8" y="42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7" y="43"/>
                        <a:pt x="7" y="43"/>
                      </a:cubicBezTo>
                      <a:cubicBezTo>
                        <a:pt x="7" y="43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9" y="44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6"/>
                        <a:pt x="10" y="46"/>
                        <a:pt x="10" y="46"/>
                      </a:cubicBezTo>
                      <a:cubicBezTo>
                        <a:pt x="11" y="46"/>
                        <a:pt x="11" y="46"/>
                        <a:pt x="11" y="47"/>
                      </a:cubicBezTo>
                      <a:cubicBezTo>
                        <a:pt x="11" y="48"/>
                        <a:pt x="11" y="48"/>
                        <a:pt x="11" y="49"/>
                      </a:cubicBezTo>
                      <a:cubicBezTo>
                        <a:pt x="11" y="49"/>
                        <a:pt x="12" y="49"/>
                        <a:pt x="12" y="50"/>
                      </a:cubicBezTo>
                      <a:cubicBezTo>
                        <a:pt x="12" y="50"/>
                        <a:pt x="12" y="50"/>
                        <a:pt x="11" y="50"/>
                      </a:cubicBezTo>
                      <a:cubicBezTo>
                        <a:pt x="11" y="50"/>
                        <a:pt x="11" y="50"/>
                        <a:pt x="11" y="51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2" y="53"/>
                      </a:cubicBezTo>
                      <a:cubicBezTo>
                        <a:pt x="12" y="53"/>
                        <a:pt x="12" y="53"/>
                        <a:pt x="1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5"/>
                        <a:pt x="12" y="55"/>
                        <a:pt x="12" y="56"/>
                      </a:cubicBezTo>
                      <a:cubicBezTo>
                        <a:pt x="12" y="56"/>
                        <a:pt x="12" y="56"/>
                        <a:pt x="13" y="56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13" y="56"/>
                        <a:pt x="14" y="57"/>
                        <a:pt x="14" y="57"/>
                      </a:cubicBezTo>
                      <a:cubicBezTo>
                        <a:pt x="14" y="56"/>
                        <a:pt x="14" y="55"/>
                        <a:pt x="14" y="54"/>
                      </a:cubicBezTo>
                      <a:cubicBezTo>
                        <a:pt x="14" y="53"/>
                        <a:pt x="15" y="53"/>
                        <a:pt x="15" y="53"/>
                      </a:cubicBezTo>
                      <a:cubicBezTo>
                        <a:pt x="15" y="54"/>
                        <a:pt x="15" y="54"/>
                        <a:pt x="16" y="54"/>
                      </a:cubicBezTo>
                      <a:cubicBezTo>
                        <a:pt x="16" y="54"/>
                        <a:pt x="16" y="55"/>
                        <a:pt x="16" y="55"/>
                      </a:cubicBezTo>
                      <a:cubicBezTo>
                        <a:pt x="17" y="55"/>
                        <a:pt x="17" y="56"/>
                        <a:pt x="17" y="56"/>
                      </a:cubicBezTo>
                      <a:cubicBezTo>
                        <a:pt x="17" y="56"/>
                        <a:pt x="17" y="57"/>
                        <a:pt x="18" y="57"/>
                      </a:cubicBezTo>
                      <a:cubicBezTo>
                        <a:pt x="18" y="58"/>
                        <a:pt x="17" y="60"/>
                        <a:pt x="18" y="60"/>
                      </a:cubicBezTo>
                      <a:cubicBezTo>
                        <a:pt x="19" y="60"/>
                        <a:pt x="19" y="59"/>
                        <a:pt x="19" y="59"/>
                      </a:cubicBezTo>
                      <a:cubicBezTo>
                        <a:pt x="19" y="58"/>
                        <a:pt x="18" y="58"/>
                        <a:pt x="19" y="57"/>
                      </a:cubicBezTo>
                      <a:cubicBezTo>
                        <a:pt x="19" y="57"/>
                        <a:pt x="19" y="57"/>
                        <a:pt x="19" y="56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0" y="56"/>
                        <a:pt x="21" y="56"/>
                        <a:pt x="21" y="56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2" y="57"/>
                        <a:pt x="22" y="58"/>
                        <a:pt x="22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9"/>
                        <a:pt x="22" y="59"/>
                        <a:pt x="22" y="59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3" y="60"/>
                        <a:pt x="24" y="60"/>
                        <a:pt x="24" y="60"/>
                      </a:cubicBezTo>
                      <a:cubicBezTo>
                        <a:pt x="24" y="60"/>
                        <a:pt x="24" y="59"/>
                        <a:pt x="24" y="59"/>
                      </a:cubicBezTo>
                      <a:cubicBezTo>
                        <a:pt x="24" y="59"/>
                        <a:pt x="24" y="59"/>
                        <a:pt x="23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3" y="56"/>
                        <a:pt x="23" y="55"/>
                        <a:pt x="23" y="55"/>
                      </a:cubicBezTo>
                      <a:cubicBezTo>
                        <a:pt x="23" y="55"/>
                        <a:pt x="23" y="54"/>
                        <a:pt x="23" y="54"/>
                      </a:cubicBezTo>
                      <a:cubicBezTo>
                        <a:pt x="23" y="54"/>
                        <a:pt x="23" y="53"/>
                        <a:pt x="23" y="53"/>
                      </a:cubicBezTo>
                      <a:cubicBezTo>
                        <a:pt x="23" y="53"/>
                        <a:pt x="22" y="53"/>
                        <a:pt x="22" y="53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22" y="52"/>
                        <a:pt x="22" y="51"/>
                        <a:pt x="22" y="51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1" y="50"/>
                        <a:pt x="21" y="49"/>
                      </a:cubicBezTo>
                      <a:cubicBezTo>
                        <a:pt x="21" y="49"/>
                        <a:pt x="21" y="49"/>
                        <a:pt x="21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0" y="47"/>
                        <a:pt x="20" y="47"/>
                        <a:pt x="21" y="47"/>
                      </a:cubicBezTo>
                      <a:cubicBezTo>
                        <a:pt x="21" y="47"/>
                        <a:pt x="21" y="47"/>
                        <a:pt x="21" y="47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22" y="47"/>
                        <a:pt x="22" y="48"/>
                        <a:pt x="22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3" y="48"/>
                        <a:pt x="23" y="48"/>
                        <a:pt x="24" y="48"/>
                      </a:cubicBezTo>
                      <a:cubicBezTo>
                        <a:pt x="24" y="48"/>
                        <a:pt x="23" y="49"/>
                        <a:pt x="23" y="49"/>
                      </a:cubicBezTo>
                      <a:cubicBezTo>
                        <a:pt x="23" y="49"/>
                        <a:pt x="24" y="50"/>
                        <a:pt x="23" y="50"/>
                      </a:cubicBezTo>
                      <a:cubicBezTo>
                        <a:pt x="23" y="50"/>
                        <a:pt x="23" y="50"/>
                        <a:pt x="23" y="51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3" y="51"/>
                        <a:pt x="24" y="51"/>
                        <a:pt x="24" y="51"/>
                      </a:cubicBezTo>
                      <a:cubicBezTo>
                        <a:pt x="24" y="51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50"/>
                        <a:pt x="26" y="50"/>
                        <a:pt x="26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6" y="50"/>
                        <a:pt x="26" y="50"/>
                        <a:pt x="25" y="50"/>
                      </a:cubicBezTo>
                      <a:cubicBezTo>
                        <a:pt x="25" y="50"/>
                        <a:pt x="25" y="49"/>
                        <a:pt x="25" y="49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6" y="49"/>
                        <a:pt x="26" y="49"/>
                        <a:pt x="26" y="49"/>
                      </a:cubicBezTo>
                      <a:cubicBezTo>
                        <a:pt x="26" y="48"/>
                        <a:pt x="27" y="49"/>
                        <a:pt x="27" y="48"/>
                      </a:cubicBezTo>
                      <a:cubicBezTo>
                        <a:pt x="27" y="48"/>
                        <a:pt x="27" y="48"/>
                        <a:pt x="27" y="48"/>
                      </a:cubicBezTo>
                      <a:cubicBezTo>
                        <a:pt x="27" y="48"/>
                        <a:pt x="26" y="47"/>
                        <a:pt x="26" y="47"/>
                      </a:cubicBezTo>
                      <a:cubicBezTo>
                        <a:pt x="26" y="47"/>
                        <a:pt x="25" y="48"/>
                        <a:pt x="25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6"/>
                        <a:pt x="24" y="46"/>
                      </a:cubicBezTo>
                      <a:cubicBezTo>
                        <a:pt x="24" y="46"/>
                        <a:pt x="24" y="46"/>
                        <a:pt x="23" y="46"/>
                      </a:cubicBezTo>
                      <a:cubicBezTo>
                        <a:pt x="23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4"/>
                        <a:pt x="24" y="44"/>
                        <a:pt x="23" y="44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moveTo>
                        <a:pt x="23" y="43"/>
                      </a:move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3"/>
                        <a:pt x="23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moveTo>
                        <a:pt x="50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8" y="0"/>
                        <a:pt x="48" y="0"/>
                        <a:pt x="48" y="1"/>
                      </a:cubicBezTo>
                      <a:cubicBezTo>
                        <a:pt x="48" y="1"/>
                        <a:pt x="48" y="1"/>
                        <a:pt x="48" y="2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8" y="3"/>
                        <a:pt x="48" y="4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8" y="4"/>
                        <a:pt x="47" y="4"/>
                        <a:pt x="47" y="5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6" y="5"/>
                        <a:pt x="46" y="4"/>
                        <a:pt x="45" y="5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5"/>
                        <a:pt x="44" y="4"/>
                        <a:pt x="44" y="4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3" y="5"/>
                        <a:pt x="43" y="5"/>
                        <a:pt x="42" y="5"/>
                      </a:cubicBezTo>
                      <a:cubicBezTo>
                        <a:pt x="42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9" y="4"/>
                        <a:pt x="38" y="4"/>
                        <a:pt x="38" y="4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7" y="4"/>
                        <a:pt x="37" y="3"/>
                        <a:pt x="36" y="3"/>
                      </a:cubicBezTo>
                      <a:cubicBezTo>
                        <a:pt x="36" y="3"/>
                        <a:pt x="36" y="3"/>
                        <a:pt x="36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6" y="4"/>
                        <a:pt x="26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3"/>
                        <a:pt x="23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3"/>
                        <a:pt x="22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4" y="6"/>
                      </a:cubicBezTo>
                      <a:cubicBezTo>
                        <a:pt x="14" y="6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2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7" y="9"/>
                        <a:pt x="7" y="10"/>
                      </a:cubicBezTo>
                      <a:cubicBezTo>
                        <a:pt x="7" y="10"/>
                        <a:pt x="7" y="10"/>
                        <a:pt x="6" y="10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7" y="11"/>
                        <a:pt x="8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" y="19"/>
                        <a:pt x="1" y="20"/>
                        <a:pt x="1" y="20"/>
                      </a:cubicBezTo>
                      <a:cubicBezTo>
                        <a:pt x="1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5"/>
                        <a:pt x="0" y="25"/>
                        <a:pt x="1" y="26"/>
                      </a:cubicBez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4" y="30"/>
                        <a:pt x="4" y="30"/>
                        <a:pt x="5" y="30"/>
                      </a:cubicBezTo>
                      <a:cubicBezTo>
                        <a:pt x="5" y="31"/>
                        <a:pt x="5" y="30"/>
                        <a:pt x="5" y="29"/>
                      </a:cubicBezTo>
                      <a:cubicBezTo>
                        <a:pt x="5" y="29"/>
                        <a:pt x="6" y="29"/>
                        <a:pt x="6" y="29"/>
                      </a:cubicBezTo>
                      <a:cubicBezTo>
                        <a:pt x="6" y="29"/>
                        <a:pt x="6" y="30"/>
                        <a:pt x="6" y="30"/>
                      </a:cubicBezTo>
                      <a:cubicBezTo>
                        <a:pt x="7" y="30"/>
                        <a:pt x="7" y="30"/>
                        <a:pt x="8" y="30"/>
                      </a:cubicBezTo>
                      <a:cubicBezTo>
                        <a:pt x="8" y="30"/>
                        <a:pt x="8" y="30"/>
                        <a:pt x="8" y="31"/>
                      </a:cubicBezTo>
                      <a:cubicBezTo>
                        <a:pt x="9" y="31"/>
                        <a:pt x="8" y="32"/>
                        <a:pt x="7" y="32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6" y="31"/>
                        <a:pt x="6" y="31"/>
                      </a:cubicBezTo>
                      <a:cubicBezTo>
                        <a:pt x="5" y="31"/>
                        <a:pt x="5" y="32"/>
                        <a:pt x="5" y="32"/>
                      </a:cubicBezTo>
                      <a:cubicBezTo>
                        <a:pt x="5" y="32"/>
                        <a:pt x="5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2" y="34"/>
                        <a:pt x="2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4" y="35"/>
                        <a:pt x="4" y="35"/>
                        <a:pt x="5" y="35"/>
                      </a:cubicBezTo>
                      <a:cubicBezTo>
                        <a:pt x="5" y="34"/>
                        <a:pt x="4" y="34"/>
                        <a:pt x="4" y="34"/>
                      </a:cubicBezTo>
                      <a:cubicBezTo>
                        <a:pt x="4" y="34"/>
                        <a:pt x="4" y="33"/>
                        <a:pt x="4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6" y="33"/>
                      </a:cubicBezTo>
                      <a:cubicBezTo>
                        <a:pt x="6" y="34"/>
                        <a:pt x="6" y="34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8"/>
                        <a:pt x="7" y="38"/>
                        <a:pt x="8" y="38"/>
                      </a:cubicBezTo>
                      <a:cubicBezTo>
                        <a:pt x="8" y="38"/>
                        <a:pt x="9" y="38"/>
                        <a:pt x="9" y="38"/>
                      </a:cubicBezTo>
                      <a:cubicBezTo>
                        <a:pt x="9" y="37"/>
                        <a:pt x="9" y="37"/>
                        <a:pt x="10" y="37"/>
                      </a:cubicBezTo>
                      <a:cubicBezTo>
                        <a:pt x="10" y="37"/>
                        <a:pt x="10" y="37"/>
                        <a:pt x="10" y="38"/>
                      </a:cubicBezTo>
                      <a:cubicBezTo>
                        <a:pt x="10" y="38"/>
                        <a:pt x="10" y="38"/>
                        <a:pt x="11" y="38"/>
                      </a:cubicBezTo>
                      <a:cubicBezTo>
                        <a:pt x="11" y="37"/>
                        <a:pt x="11" y="38"/>
                        <a:pt x="12" y="38"/>
                      </a:cubicBezTo>
                      <a:cubicBezTo>
                        <a:pt x="12" y="38"/>
                        <a:pt x="12" y="38"/>
                        <a:pt x="13" y="38"/>
                      </a:cubicBezTo>
                      <a:cubicBezTo>
                        <a:pt x="13" y="38"/>
                        <a:pt x="13" y="38"/>
                        <a:pt x="13" y="37"/>
                      </a:cubicBezTo>
                      <a:cubicBezTo>
                        <a:pt x="14" y="37"/>
                        <a:pt x="15" y="37"/>
                        <a:pt x="15" y="38"/>
                      </a:cubicBezTo>
                      <a:cubicBezTo>
                        <a:pt x="16" y="38"/>
                        <a:pt x="16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8" y="38"/>
                        <a:pt x="17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0" y="38"/>
                        <a:pt x="19" y="38"/>
                        <a:pt x="20" y="38"/>
                      </a:cubicBezTo>
                      <a:cubicBezTo>
                        <a:pt x="20" y="38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9"/>
                      </a:cubicBezTo>
                      <a:cubicBezTo>
                        <a:pt x="21" y="38"/>
                        <a:pt x="21" y="39"/>
                        <a:pt x="22" y="39"/>
                      </a:cubicBezTo>
                      <a:cubicBezTo>
                        <a:pt x="22" y="39"/>
                        <a:pt x="22" y="39"/>
                        <a:pt x="23" y="39"/>
                      </a:cubicBezTo>
                      <a:cubicBezTo>
                        <a:pt x="23" y="39"/>
                        <a:pt x="23" y="40"/>
                        <a:pt x="24" y="40"/>
                      </a:cubicBezTo>
                      <a:cubicBezTo>
                        <a:pt x="24" y="40"/>
                        <a:pt x="24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5" y="40"/>
                        <a:pt x="25" y="41"/>
                        <a:pt x="25" y="41"/>
                      </a:cubicBezTo>
                      <a:cubicBezTo>
                        <a:pt x="25" y="41"/>
                        <a:pt x="24" y="41"/>
                        <a:pt x="24" y="41"/>
                      </a:cubicBezTo>
                      <a:cubicBezTo>
                        <a:pt x="24" y="41"/>
                        <a:pt x="24" y="41"/>
                        <a:pt x="23" y="41"/>
                      </a:cubicBezTo>
                      <a:cubicBezTo>
                        <a:pt x="23" y="41"/>
                        <a:pt x="22" y="41"/>
                        <a:pt x="22" y="41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4" y="42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5" y="42"/>
                        <a:pt x="25" y="42"/>
                        <a:pt x="26" y="42"/>
                      </a:cubicBezTo>
                      <a:cubicBezTo>
                        <a:pt x="26" y="41"/>
                        <a:pt x="27" y="42"/>
                        <a:pt x="26" y="43"/>
                      </a:cubicBezTo>
                      <a:cubicBezTo>
                        <a:pt x="26" y="43"/>
                        <a:pt x="26" y="43"/>
                        <a:pt x="26" y="44"/>
                      </a:cubicBezTo>
                      <a:cubicBezTo>
                        <a:pt x="27" y="44"/>
                        <a:pt x="27" y="44"/>
                        <a:pt x="27" y="44"/>
                      </a:cubicBezTo>
                      <a:cubicBezTo>
                        <a:pt x="27" y="43"/>
                        <a:pt x="27" y="42"/>
                        <a:pt x="27" y="42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8" y="42"/>
                        <a:pt x="29" y="42"/>
                      </a:cubicBezTo>
                      <a:cubicBezTo>
                        <a:pt x="29" y="42"/>
                        <a:pt x="29" y="43"/>
                        <a:pt x="29" y="44"/>
                      </a:cubicBezTo>
                      <a:cubicBezTo>
                        <a:pt x="29" y="44"/>
                        <a:pt x="29" y="45"/>
                        <a:pt x="30" y="45"/>
                      </a:cubicBezTo>
                      <a:cubicBezTo>
                        <a:pt x="30" y="45"/>
                        <a:pt x="30" y="45"/>
                        <a:pt x="31" y="45"/>
                      </a:cubicBezTo>
                      <a:cubicBezTo>
                        <a:pt x="31" y="45"/>
                        <a:pt x="31" y="45"/>
                        <a:pt x="31" y="46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1" y="47"/>
                        <a:pt x="31" y="47"/>
                        <a:pt x="32" y="46"/>
                      </a:cubicBezTo>
                      <a:cubicBezTo>
                        <a:pt x="32" y="46"/>
                        <a:pt x="32" y="46"/>
                        <a:pt x="32" y="45"/>
                      </a:cubicBezTo>
                      <a:cubicBezTo>
                        <a:pt x="32" y="45"/>
                        <a:pt x="32" y="44"/>
                        <a:pt x="31" y="44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1" y="43"/>
                        <a:pt x="31" y="42"/>
                        <a:pt x="31" y="42"/>
                      </a:cubicBezTo>
                      <a:cubicBezTo>
                        <a:pt x="32" y="42"/>
                        <a:pt x="32" y="42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1" y="41"/>
                        <a:pt x="31" y="40"/>
                        <a:pt x="31" y="40"/>
                      </a:cubicBezTo>
                      <a:cubicBezTo>
                        <a:pt x="32" y="40"/>
                        <a:pt x="32" y="39"/>
                        <a:pt x="32" y="39"/>
                      </a:cubicBezTo>
                      <a:cubicBezTo>
                        <a:pt x="32" y="39"/>
                        <a:pt x="33" y="40"/>
                        <a:pt x="33" y="41"/>
                      </a:cubicBezTo>
                      <a:cubicBezTo>
                        <a:pt x="33" y="41"/>
                        <a:pt x="33" y="41"/>
                        <a:pt x="34" y="42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36" y="43"/>
                        <a:pt x="36" y="43"/>
                        <a:pt x="36" y="42"/>
                      </a:cubicBezTo>
                      <a:cubicBezTo>
                        <a:pt x="36" y="42"/>
                        <a:pt x="36" y="41"/>
                        <a:pt x="36" y="41"/>
                      </a:cubicBezTo>
                      <a:cubicBezTo>
                        <a:pt x="36" y="40"/>
                        <a:pt x="35" y="40"/>
                        <a:pt x="35" y="40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4" y="40"/>
                        <a:pt x="34" y="40"/>
                        <a:pt x="33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2" y="39"/>
                        <a:pt x="32" y="39"/>
                        <a:pt x="32" y="38"/>
                      </a:cubicBezTo>
                      <a:cubicBezTo>
                        <a:pt x="32" y="38"/>
                        <a:pt x="31" y="37"/>
                        <a:pt x="32" y="37"/>
                      </a:cubicBezTo>
                      <a:cubicBezTo>
                        <a:pt x="32" y="36"/>
                        <a:pt x="33" y="36"/>
                        <a:pt x="33" y="36"/>
                      </a:cubicBezTo>
                      <a:cubicBezTo>
                        <a:pt x="33" y="36"/>
                        <a:pt x="33" y="36"/>
                        <a:pt x="32" y="35"/>
                      </a:cubicBezTo>
                      <a:cubicBezTo>
                        <a:pt x="32" y="35"/>
                        <a:pt x="30" y="35"/>
                        <a:pt x="30" y="34"/>
                      </a:cubicBezTo>
                      <a:cubicBezTo>
                        <a:pt x="30" y="34"/>
                        <a:pt x="30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8" y="34"/>
                        <a:pt x="28" y="33"/>
                      </a:cubicBezTo>
                      <a:cubicBezTo>
                        <a:pt x="28" y="33"/>
                        <a:pt x="27" y="33"/>
                        <a:pt x="26" y="32"/>
                      </a:cubicBezTo>
                      <a:cubicBezTo>
                        <a:pt x="26" y="32"/>
                        <a:pt x="26" y="31"/>
                        <a:pt x="26" y="30"/>
                      </a:cubicBezTo>
                      <a:cubicBezTo>
                        <a:pt x="26" y="30"/>
                        <a:pt x="25" y="30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2" y="32"/>
                        <a:pt x="21" y="32"/>
                        <a:pt x="21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5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4"/>
                        <a:pt x="25" y="34"/>
                        <a:pt x="25" y="35"/>
                      </a:cubicBezTo>
                      <a:cubicBezTo>
                        <a:pt x="25" y="35"/>
                        <a:pt x="26" y="35"/>
                        <a:pt x="26" y="35"/>
                      </a:cubicBezTo>
                      <a:cubicBezTo>
                        <a:pt x="27" y="35"/>
                        <a:pt x="28" y="36"/>
                        <a:pt x="28" y="36"/>
                      </a:cubicBezTo>
                      <a:cubicBezTo>
                        <a:pt x="28" y="36"/>
                        <a:pt x="27" y="37"/>
                        <a:pt x="27" y="37"/>
                      </a:cubicBezTo>
                      <a:cubicBezTo>
                        <a:pt x="27" y="37"/>
                        <a:pt x="26" y="37"/>
                        <a:pt x="26" y="37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6"/>
                        <a:pt x="26" y="36"/>
                        <a:pt x="25" y="36"/>
                      </a:cubicBezTo>
                      <a:cubicBezTo>
                        <a:pt x="25" y="35"/>
                        <a:pt x="24" y="35"/>
                        <a:pt x="24" y="35"/>
                      </a:cubicBezTo>
                      <a:cubicBezTo>
                        <a:pt x="24" y="35"/>
                        <a:pt x="24" y="34"/>
                        <a:pt x="23" y="34"/>
                      </a:cubicBezTo>
                      <a:cubicBezTo>
                        <a:pt x="23" y="34"/>
                        <a:pt x="23" y="34"/>
                        <a:pt x="22" y="34"/>
                      </a:cubicBezTo>
                      <a:cubicBezTo>
                        <a:pt x="22" y="34"/>
                        <a:pt x="22" y="33"/>
                        <a:pt x="21" y="33"/>
                      </a:cubicBezTo>
                      <a:cubicBezTo>
                        <a:pt x="21" y="33"/>
                        <a:pt x="19" y="33"/>
                        <a:pt x="19" y="32"/>
                      </a:cubicBezTo>
                      <a:cubicBezTo>
                        <a:pt x="19" y="32"/>
                        <a:pt x="20" y="32"/>
                        <a:pt x="21" y="32"/>
                      </a:cubicBezTo>
                      <a:cubicBezTo>
                        <a:pt x="21" y="32"/>
                        <a:pt x="21" y="32"/>
                        <a:pt x="22" y="32"/>
                      </a:cubicBezTo>
                      <a:cubicBezTo>
                        <a:pt x="22" y="32"/>
                        <a:pt x="23" y="31"/>
                        <a:pt x="23" y="31"/>
                      </a:cubicBezTo>
                      <a:cubicBezTo>
                        <a:pt x="23" y="31"/>
                        <a:pt x="23" y="30"/>
                        <a:pt x="23" y="30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29"/>
                        <a:pt x="23" y="29"/>
                        <a:pt x="22" y="29"/>
                      </a:cubicBezTo>
                      <a:cubicBezTo>
                        <a:pt x="22" y="29"/>
                        <a:pt x="22" y="28"/>
                        <a:pt x="22" y="28"/>
                      </a:cubicBezTo>
                      <a:cubicBezTo>
                        <a:pt x="22" y="28"/>
                        <a:pt x="22" y="28"/>
                        <a:pt x="22" y="27"/>
                      </a:cubicBezTo>
                      <a:cubicBezTo>
                        <a:pt x="23" y="27"/>
                        <a:pt x="23" y="27"/>
                        <a:pt x="24" y="28"/>
                      </a:cubicBezTo>
                      <a:cubicBezTo>
                        <a:pt x="24" y="28"/>
                        <a:pt x="24" y="29"/>
                        <a:pt x="24" y="29"/>
                      </a:cubicBezTo>
                      <a:cubicBezTo>
                        <a:pt x="24" y="29"/>
                        <a:pt x="25" y="29"/>
                        <a:pt x="25" y="29"/>
                      </a:cubicBezTo>
                      <a:cubicBezTo>
                        <a:pt x="26" y="29"/>
                        <a:pt x="26" y="28"/>
                        <a:pt x="25" y="28"/>
                      </a:cubicBezTo>
                      <a:cubicBezTo>
                        <a:pt x="25" y="28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4" y="27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4"/>
                        <a:pt x="23" y="24"/>
                        <a:pt x="22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4"/>
                        <a:pt x="21" y="24"/>
                        <a:pt x="21" y="24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0" y="21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9"/>
                        <a:pt x="19" y="19"/>
                        <a:pt x="19" y="19"/>
                      </a:cubicBezTo>
                      <a:cubicBezTo>
                        <a:pt x="19" y="19"/>
                        <a:pt x="19" y="18"/>
                        <a:pt x="19" y="17"/>
                      </a:cubicBezTo>
                      <a:cubicBezTo>
                        <a:pt x="19" y="17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9" y="15"/>
                      </a:cubicBezTo>
                      <a:cubicBezTo>
                        <a:pt x="19" y="15"/>
                        <a:pt x="20" y="14"/>
                        <a:pt x="19" y="14"/>
                      </a:cubicBezTo>
                      <a:cubicBezTo>
                        <a:pt x="19" y="13"/>
                        <a:pt x="20" y="13"/>
                        <a:pt x="21" y="12"/>
                      </a:cubicBezTo>
                      <a:cubicBezTo>
                        <a:pt x="21" y="12"/>
                        <a:pt x="22" y="12"/>
                        <a:pt x="22" y="12"/>
                      </a:cubicBezTo>
                      <a:cubicBezTo>
                        <a:pt x="23" y="13"/>
                        <a:pt x="22" y="13"/>
                        <a:pt x="23" y="13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5"/>
                        <a:pt x="23" y="15"/>
                        <a:pt x="23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5" y="17"/>
                        <a:pt x="25" y="17"/>
                      </a:cubicBezTo>
                      <a:cubicBezTo>
                        <a:pt x="25" y="17"/>
                        <a:pt x="26" y="17"/>
                        <a:pt x="26" y="17"/>
                      </a:cubicBezTo>
                      <a:cubicBezTo>
                        <a:pt x="26" y="18"/>
                        <a:pt x="25" y="19"/>
                        <a:pt x="25" y="19"/>
                      </a:cubicBezTo>
                      <a:cubicBezTo>
                        <a:pt x="25" y="19"/>
                        <a:pt x="25" y="20"/>
                        <a:pt x="25" y="20"/>
                      </a:cubicBezTo>
                      <a:cubicBezTo>
                        <a:pt x="25" y="20"/>
                        <a:pt x="26" y="20"/>
                        <a:pt x="26" y="20"/>
                      </a:cubicBezTo>
                      <a:cubicBezTo>
                        <a:pt x="26" y="20"/>
                        <a:pt x="27" y="20"/>
                        <a:pt x="28" y="20"/>
                      </a:cubicBezTo>
                      <a:cubicBezTo>
                        <a:pt x="28" y="20"/>
                        <a:pt x="28" y="19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6" y="18"/>
                        <a:pt x="26" y="18"/>
                        <a:pt x="26" y="17"/>
                      </a:cubicBezTo>
                      <a:cubicBezTo>
                        <a:pt x="26" y="17"/>
                        <a:pt x="26" y="17"/>
                        <a:pt x="27" y="17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7" y="17"/>
                        <a:pt x="28" y="17"/>
                        <a:pt x="28" y="17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9" y="18"/>
                      </a:cubicBezTo>
                      <a:cubicBezTo>
                        <a:pt x="29" y="19"/>
                        <a:pt x="29" y="20"/>
                        <a:pt x="29" y="20"/>
                      </a:cubicBezTo>
                      <a:cubicBezTo>
                        <a:pt x="30" y="20"/>
                        <a:pt x="31" y="20"/>
                        <a:pt x="31" y="20"/>
                      </a:cubicBezTo>
                      <a:cubicBezTo>
                        <a:pt x="31" y="20"/>
                        <a:pt x="31" y="20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0" y="19"/>
                        <a:pt x="30" y="18"/>
                        <a:pt x="30" y="18"/>
                      </a:cubicBezTo>
                      <a:cubicBezTo>
                        <a:pt x="29" y="18"/>
                        <a:pt x="28" y="17"/>
                        <a:pt x="28" y="16"/>
                      </a:cubicBezTo>
                      <a:cubicBezTo>
                        <a:pt x="29" y="16"/>
                        <a:pt x="29" y="16"/>
                        <a:pt x="30" y="16"/>
                      </a:cubicBezTo>
                      <a:cubicBezTo>
                        <a:pt x="30" y="16"/>
                        <a:pt x="31" y="16"/>
                        <a:pt x="31" y="16"/>
                      </a:cubicBezTo>
                      <a:cubicBezTo>
                        <a:pt x="31" y="16"/>
                        <a:pt x="32" y="16"/>
                        <a:pt x="32" y="16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7"/>
                        <a:pt x="33" y="17"/>
                        <a:pt x="33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3" y="17"/>
                        <a:pt x="33" y="16"/>
                      </a:cubicBezTo>
                      <a:cubicBezTo>
                        <a:pt x="33" y="16"/>
                        <a:pt x="32" y="16"/>
                        <a:pt x="31" y="15"/>
                      </a:cubicBezTo>
                      <a:cubicBezTo>
                        <a:pt x="31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2"/>
                        <a:pt x="29" y="11"/>
                        <a:pt x="29" y="10"/>
                      </a:cubicBezTo>
                      <a:cubicBezTo>
                        <a:pt x="29" y="10"/>
                        <a:pt x="30" y="10"/>
                        <a:pt x="30" y="10"/>
                      </a:cubicBezTo>
                      <a:cubicBezTo>
                        <a:pt x="30" y="10"/>
                        <a:pt x="30" y="10"/>
                        <a:pt x="30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3" y="10"/>
                      </a:cubicBezTo>
                      <a:cubicBezTo>
                        <a:pt x="33" y="10"/>
                        <a:pt x="33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9"/>
                        <a:pt x="35" y="9"/>
                        <a:pt x="35" y="9"/>
                      </a:cubicBezTo>
                      <a:cubicBezTo>
                        <a:pt x="35" y="9"/>
                        <a:pt x="35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8" y="9"/>
                        <a:pt x="38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10"/>
                        <a:pt x="42" y="10"/>
                        <a:pt x="43" y="10"/>
                      </a:cubicBezTo>
                      <a:cubicBezTo>
                        <a:pt x="43" y="10"/>
                        <a:pt x="44" y="10"/>
                        <a:pt x="45" y="10"/>
                      </a:cubicBezTo>
                      <a:cubicBezTo>
                        <a:pt x="45" y="10"/>
                        <a:pt x="46" y="10"/>
                        <a:pt x="46" y="10"/>
                      </a:cubicBezTo>
                      <a:cubicBezTo>
                        <a:pt x="46" y="10"/>
                        <a:pt x="47" y="10"/>
                        <a:pt x="47" y="11"/>
                      </a:cubicBezTo>
                      <a:cubicBezTo>
                        <a:pt x="47" y="11"/>
                        <a:pt x="48" y="11"/>
                        <a:pt x="48" y="11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10"/>
                        <a:pt x="49" y="10"/>
                        <a:pt x="49" y="10"/>
                      </a:cubicBezTo>
                      <a:cubicBezTo>
                        <a:pt x="48" y="10"/>
                        <a:pt x="48" y="10"/>
                        <a:pt x="47" y="10"/>
                      </a:cubicBezTo>
                      <a:cubicBezTo>
                        <a:pt x="46" y="10"/>
                        <a:pt x="46" y="9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7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7" y="7"/>
                      </a:cubicBezTo>
                      <a:cubicBezTo>
                        <a:pt x="47" y="7"/>
                        <a:pt x="47" y="6"/>
                        <a:pt x="47" y="6"/>
                      </a:cubicBezTo>
                      <a:cubicBezTo>
                        <a:pt x="48" y="6"/>
                        <a:pt x="48" y="5"/>
                        <a:pt x="48" y="5"/>
                      </a:cubicBezTo>
                      <a:cubicBezTo>
                        <a:pt x="49" y="5"/>
                        <a:pt x="48" y="5"/>
                        <a:pt x="48" y="5"/>
                      </a:cubicBezTo>
                      <a:cubicBezTo>
                        <a:pt x="49" y="4"/>
                        <a:pt x="49" y="4"/>
                        <a:pt x="49" y="3"/>
                      </a:cubicBezTo>
                      <a:cubicBezTo>
                        <a:pt x="49" y="3"/>
                        <a:pt x="49" y="2"/>
                        <a:pt x="49" y="1"/>
                      </a:cubicBezTo>
                      <a:cubicBezTo>
                        <a:pt x="49" y="1"/>
                        <a:pt x="50" y="1"/>
                        <a:pt x="50" y="1"/>
                      </a:cubicBezTo>
                      <a:cubicBezTo>
                        <a:pt x="51" y="1"/>
                        <a:pt x="51" y="1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1"/>
                      </a:cubicBezTo>
                      <a:cubicBezTo>
                        <a:pt x="50" y="1"/>
                        <a:pt x="50" y="0"/>
                        <a:pt x="50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5" name="Freeform 45"/>
                <p:cNvSpPr>
                  <a:spLocks/>
                </p:cNvSpPr>
                <p:nvPr/>
              </p:nvSpPr>
              <p:spPr bwMode="auto">
                <a:xfrm>
                  <a:off x="4740638" y="4184137"/>
                  <a:ext cx="9102" cy="11377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4" h="5">
                      <a:moveTo>
                        <a:pt x="3" y="3"/>
                      </a:moveTo>
                      <a:cubicBezTo>
                        <a:pt x="3" y="3"/>
                        <a:pt x="3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3" y="5"/>
                        <a:pt x="4" y="5"/>
                      </a:cubicBezTo>
                      <a:cubicBezTo>
                        <a:pt x="4" y="4"/>
                        <a:pt x="4" y="3"/>
                        <a:pt x="4" y="3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6" name="Freeform 46"/>
                <p:cNvSpPr>
                  <a:spLocks/>
                </p:cNvSpPr>
                <p:nvPr/>
              </p:nvSpPr>
              <p:spPr bwMode="auto">
                <a:xfrm>
                  <a:off x="4745189" y="4197790"/>
                  <a:ext cx="6826" cy="682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7" name="Freeform 47"/>
                <p:cNvSpPr>
                  <a:spLocks/>
                </p:cNvSpPr>
                <p:nvPr/>
              </p:nvSpPr>
              <p:spPr bwMode="auto">
                <a:xfrm>
                  <a:off x="4820279" y="4200065"/>
                  <a:ext cx="4551" cy="6826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8" name="Freeform 48"/>
                <p:cNvSpPr>
                  <a:spLocks/>
                </p:cNvSpPr>
                <p:nvPr/>
              </p:nvSpPr>
              <p:spPr bwMode="auto">
                <a:xfrm>
                  <a:off x="4827105" y="4209167"/>
                  <a:ext cx="4551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89" name="Freeform 49"/>
                <p:cNvSpPr>
                  <a:spLocks/>
                </p:cNvSpPr>
                <p:nvPr/>
              </p:nvSpPr>
              <p:spPr bwMode="auto">
                <a:xfrm>
                  <a:off x="4831656" y="4220544"/>
                  <a:ext cx="4551" cy="682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2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0" name="Freeform 50"/>
                <p:cNvSpPr>
                  <a:spLocks/>
                </p:cNvSpPr>
                <p:nvPr/>
              </p:nvSpPr>
              <p:spPr bwMode="auto">
                <a:xfrm>
                  <a:off x="4824830" y="4220544"/>
                  <a:ext cx="2275" cy="682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1" name="Freeform 51"/>
                <p:cNvSpPr>
                  <a:spLocks/>
                </p:cNvSpPr>
                <p:nvPr/>
              </p:nvSpPr>
              <p:spPr bwMode="auto">
                <a:xfrm>
                  <a:off x="4791836" y="4247850"/>
                  <a:ext cx="46647" cy="7964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4" y="1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2" y="2"/>
                    </a:cxn>
                    <a:cxn ang="0">
                      <a:pos x="6" y="2"/>
                    </a:cxn>
                    <a:cxn ang="0">
                      <a:pos x="8" y="2"/>
                    </a:cxn>
                    <a:cxn ang="0">
                      <a:pos x="9" y="3"/>
                    </a:cxn>
                    <a:cxn ang="0">
                      <a:pos x="10" y="3"/>
                    </a:cxn>
                    <a:cxn ang="0">
                      <a:pos x="10" y="4"/>
                    </a:cxn>
                    <a:cxn ang="0">
                      <a:pos x="11" y="4"/>
                    </a:cxn>
                    <a:cxn ang="0">
                      <a:pos x="13" y="4"/>
                    </a:cxn>
                    <a:cxn ang="0">
                      <a:pos x="18" y="4"/>
                    </a:cxn>
                    <a:cxn ang="0">
                      <a:pos x="20" y="3"/>
                    </a:cxn>
                    <a:cxn ang="0">
                      <a:pos x="21" y="3"/>
                    </a:cxn>
                    <a:cxn ang="0">
                      <a:pos x="20" y="2"/>
                    </a:cxn>
                    <a:cxn ang="0">
                      <a:pos x="18" y="1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21" h="4">
                      <a:moveTo>
                        <a:pt x="17" y="1"/>
                      </a:move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2" y="1"/>
                        <a:pt x="11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2" y="2"/>
                        <a:pt x="2" y="2"/>
                      </a:cubicBezTo>
                      <a:cubicBezTo>
                        <a:pt x="3" y="2"/>
                        <a:pt x="5" y="2"/>
                        <a:pt x="6" y="2"/>
                      </a:cubicBezTo>
                      <a:cubicBezTo>
                        <a:pt x="7" y="2"/>
                        <a:pt x="7" y="2"/>
                        <a:pt x="8" y="2"/>
                      </a:cubicBezTo>
                      <a:cubicBezTo>
                        <a:pt x="9" y="2"/>
                        <a:pt x="9" y="2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1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5" y="4"/>
                        <a:pt x="17" y="4"/>
                        <a:pt x="18" y="4"/>
                      </a:cubicBezTo>
                      <a:cubicBezTo>
                        <a:pt x="19" y="4"/>
                        <a:pt x="20" y="4"/>
                        <a:pt x="20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2"/>
                        <a:pt x="20" y="2"/>
                        <a:pt x="20" y="2"/>
                      </a:cubicBezTo>
                      <a:cubicBezTo>
                        <a:pt x="19" y="1"/>
                        <a:pt x="19" y="1"/>
                        <a:pt x="18" y="1"/>
                      </a:cubicBezTo>
                      <a:lnTo>
                        <a:pt x="17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2" name="Freeform 52"/>
                <p:cNvSpPr>
                  <a:spLocks/>
                </p:cNvSpPr>
                <p:nvPr/>
              </p:nvSpPr>
              <p:spPr bwMode="auto">
                <a:xfrm>
                  <a:off x="4833932" y="4180724"/>
                  <a:ext cx="9102" cy="12515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3" y="6"/>
                    </a:cxn>
                    <a:cxn ang="0">
                      <a:pos x="3" y="5"/>
                    </a:cxn>
                    <a:cxn ang="0">
                      <a:pos x="4" y="3"/>
                    </a:cxn>
                    <a:cxn ang="0">
                      <a:pos x="3" y="2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4" h="6">
                      <a:moveTo>
                        <a:pt x="4" y="1"/>
                      </a:moveTo>
                      <a:cubicBezTo>
                        <a:pt x="3" y="1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3" name="Freeform 53"/>
                <p:cNvSpPr>
                  <a:spLocks/>
                </p:cNvSpPr>
                <p:nvPr/>
              </p:nvSpPr>
              <p:spPr bwMode="auto">
                <a:xfrm>
                  <a:off x="4836207" y="4162520"/>
                  <a:ext cx="15928" cy="11377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3" y="4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7" h="5">
                      <a:moveTo>
                        <a:pt x="6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4" y="2"/>
                        <a:pt x="4" y="3"/>
                      </a:cubicBezTo>
                      <a:cubicBezTo>
                        <a:pt x="4" y="4"/>
                        <a:pt x="3" y="3"/>
                        <a:pt x="3" y="4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4" name="Freeform 54"/>
                <p:cNvSpPr>
                  <a:spLocks/>
                </p:cNvSpPr>
                <p:nvPr/>
              </p:nvSpPr>
              <p:spPr bwMode="auto">
                <a:xfrm>
                  <a:off x="4874890" y="4243299"/>
                  <a:ext cx="13653" cy="1024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5"/>
                    </a:cxn>
                    <a:cxn ang="0">
                      <a:pos x="3" y="3"/>
                    </a:cxn>
                    <a:cxn ang="0">
                      <a:pos x="5" y="1"/>
                    </a:cxn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cubicBezTo>
                        <a:pt x="3" y="0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3" y="3"/>
                        <a:pt x="3" y="3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5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5" name="Freeform 55"/>
                <p:cNvSpPr>
                  <a:spLocks/>
                </p:cNvSpPr>
                <p:nvPr/>
              </p:nvSpPr>
              <p:spPr bwMode="auto">
                <a:xfrm>
                  <a:off x="4861237" y="4229646"/>
                  <a:ext cx="6826" cy="455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6" name="Freeform 56"/>
                <p:cNvSpPr>
                  <a:spLocks/>
                </p:cNvSpPr>
                <p:nvPr/>
              </p:nvSpPr>
              <p:spPr bwMode="auto">
                <a:xfrm>
                  <a:off x="4843033" y="4209167"/>
                  <a:ext cx="9102" cy="455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7" name="Freeform 57"/>
                <p:cNvSpPr>
                  <a:spLocks/>
                </p:cNvSpPr>
                <p:nvPr/>
              </p:nvSpPr>
              <p:spPr bwMode="auto">
                <a:xfrm>
                  <a:off x="4824830" y="4148867"/>
                  <a:ext cx="6826" cy="682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1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2" y="2"/>
                        <a:pt x="2" y="3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8" name="Freeform 58"/>
                <p:cNvSpPr>
                  <a:spLocks/>
                </p:cNvSpPr>
                <p:nvPr/>
              </p:nvSpPr>
              <p:spPr bwMode="auto">
                <a:xfrm>
                  <a:off x="4816866" y="4126113"/>
                  <a:ext cx="5689" cy="682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2" y="3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ubicBezTo>
                        <a:pt x="3" y="2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9" name="Freeform 59"/>
                <p:cNvSpPr>
                  <a:spLocks/>
                </p:cNvSpPr>
                <p:nvPr/>
              </p:nvSpPr>
              <p:spPr bwMode="auto">
                <a:xfrm>
                  <a:off x="4827105" y="4132939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0" name="Freeform 60"/>
                <p:cNvSpPr>
                  <a:spLocks/>
                </p:cNvSpPr>
                <p:nvPr/>
              </p:nvSpPr>
              <p:spPr bwMode="auto">
                <a:xfrm>
                  <a:off x="4592734" y="3211383"/>
                  <a:ext cx="219581" cy="525628"/>
                </a:xfrm>
                <a:custGeom>
                  <a:avLst/>
                  <a:gdLst/>
                  <a:ahLst/>
                  <a:cxnLst>
                    <a:cxn ang="0">
                      <a:pos x="3" y="195"/>
                    </a:cxn>
                    <a:cxn ang="0">
                      <a:pos x="6" y="203"/>
                    </a:cxn>
                    <a:cxn ang="0">
                      <a:pos x="10" y="211"/>
                    </a:cxn>
                    <a:cxn ang="0">
                      <a:pos x="14" y="218"/>
                    </a:cxn>
                    <a:cxn ang="0">
                      <a:pos x="12" y="223"/>
                    </a:cxn>
                    <a:cxn ang="0">
                      <a:pos x="15" y="227"/>
                    </a:cxn>
                    <a:cxn ang="0">
                      <a:pos x="15" y="234"/>
                    </a:cxn>
                    <a:cxn ang="0">
                      <a:pos x="26" y="230"/>
                    </a:cxn>
                    <a:cxn ang="0">
                      <a:pos x="29" y="223"/>
                    </a:cxn>
                    <a:cxn ang="0">
                      <a:pos x="38" y="224"/>
                    </a:cxn>
                    <a:cxn ang="0">
                      <a:pos x="43" y="220"/>
                    </a:cxn>
                    <a:cxn ang="0">
                      <a:pos x="47" y="207"/>
                    </a:cxn>
                    <a:cxn ang="0">
                      <a:pos x="43" y="211"/>
                    </a:cxn>
                    <a:cxn ang="0">
                      <a:pos x="45" y="199"/>
                    </a:cxn>
                    <a:cxn ang="0">
                      <a:pos x="45" y="188"/>
                    </a:cxn>
                    <a:cxn ang="0">
                      <a:pos x="53" y="183"/>
                    </a:cxn>
                    <a:cxn ang="0">
                      <a:pos x="59" y="176"/>
                    </a:cxn>
                    <a:cxn ang="0">
                      <a:pos x="61" y="169"/>
                    </a:cxn>
                    <a:cxn ang="0">
                      <a:pos x="59" y="163"/>
                    </a:cxn>
                    <a:cxn ang="0">
                      <a:pos x="54" y="159"/>
                    </a:cxn>
                    <a:cxn ang="0">
                      <a:pos x="48" y="153"/>
                    </a:cxn>
                    <a:cxn ang="0">
                      <a:pos x="47" y="143"/>
                    </a:cxn>
                    <a:cxn ang="0">
                      <a:pos x="49" y="128"/>
                    </a:cxn>
                    <a:cxn ang="0">
                      <a:pos x="55" y="120"/>
                    </a:cxn>
                    <a:cxn ang="0">
                      <a:pos x="55" y="115"/>
                    </a:cxn>
                    <a:cxn ang="0">
                      <a:pos x="66" y="107"/>
                    </a:cxn>
                    <a:cxn ang="0">
                      <a:pos x="75" y="97"/>
                    </a:cxn>
                    <a:cxn ang="0">
                      <a:pos x="76" y="84"/>
                    </a:cxn>
                    <a:cxn ang="0">
                      <a:pos x="80" y="74"/>
                    </a:cxn>
                    <a:cxn ang="0">
                      <a:pos x="85" y="69"/>
                    </a:cxn>
                    <a:cxn ang="0">
                      <a:pos x="94" y="66"/>
                    </a:cxn>
                    <a:cxn ang="0">
                      <a:pos x="97" y="58"/>
                    </a:cxn>
                    <a:cxn ang="0">
                      <a:pos x="94" y="39"/>
                    </a:cxn>
                    <a:cxn ang="0">
                      <a:pos x="93" y="31"/>
                    </a:cxn>
                    <a:cxn ang="0">
                      <a:pos x="90" y="20"/>
                    </a:cxn>
                    <a:cxn ang="0">
                      <a:pos x="82" y="12"/>
                    </a:cxn>
                    <a:cxn ang="0">
                      <a:pos x="73" y="4"/>
                    </a:cxn>
                    <a:cxn ang="0">
                      <a:pos x="67" y="2"/>
                    </a:cxn>
                    <a:cxn ang="0">
                      <a:pos x="66" y="13"/>
                    </a:cxn>
                    <a:cxn ang="0">
                      <a:pos x="52" y="11"/>
                    </a:cxn>
                    <a:cxn ang="0">
                      <a:pos x="48" y="22"/>
                    </a:cxn>
                    <a:cxn ang="0">
                      <a:pos x="39" y="27"/>
                    </a:cxn>
                    <a:cxn ang="0">
                      <a:pos x="36" y="36"/>
                    </a:cxn>
                    <a:cxn ang="0">
                      <a:pos x="34" y="47"/>
                    </a:cxn>
                    <a:cxn ang="0">
                      <a:pos x="24" y="60"/>
                    </a:cxn>
                    <a:cxn ang="0">
                      <a:pos x="23" y="71"/>
                    </a:cxn>
                    <a:cxn ang="0">
                      <a:pos x="20" y="84"/>
                    </a:cxn>
                    <a:cxn ang="0">
                      <a:pos x="21" y="96"/>
                    </a:cxn>
                    <a:cxn ang="0">
                      <a:pos x="10" y="101"/>
                    </a:cxn>
                    <a:cxn ang="0">
                      <a:pos x="6" y="112"/>
                    </a:cxn>
                    <a:cxn ang="0">
                      <a:pos x="6" y="119"/>
                    </a:cxn>
                    <a:cxn ang="0">
                      <a:pos x="7" y="137"/>
                    </a:cxn>
                    <a:cxn ang="0">
                      <a:pos x="13" y="146"/>
                    </a:cxn>
                    <a:cxn ang="0">
                      <a:pos x="9" y="150"/>
                    </a:cxn>
                    <a:cxn ang="0">
                      <a:pos x="10" y="163"/>
                    </a:cxn>
                    <a:cxn ang="0">
                      <a:pos x="5" y="172"/>
                    </a:cxn>
                    <a:cxn ang="0">
                      <a:pos x="3" y="184"/>
                    </a:cxn>
                  </a:cxnLst>
                  <a:rect l="0" t="0" r="r" b="b"/>
                  <a:pathLst>
                    <a:path w="98" h="235">
                      <a:moveTo>
                        <a:pt x="1" y="181"/>
                      </a:moveTo>
                      <a:cubicBezTo>
                        <a:pt x="1" y="183"/>
                        <a:pt x="0" y="184"/>
                        <a:pt x="1" y="186"/>
                      </a:cubicBezTo>
                      <a:cubicBezTo>
                        <a:pt x="1" y="187"/>
                        <a:pt x="1" y="188"/>
                        <a:pt x="1" y="189"/>
                      </a:cubicBezTo>
                      <a:cubicBezTo>
                        <a:pt x="1" y="189"/>
                        <a:pt x="1" y="189"/>
                        <a:pt x="1" y="190"/>
                      </a:cubicBezTo>
                      <a:cubicBezTo>
                        <a:pt x="1" y="190"/>
                        <a:pt x="2" y="190"/>
                        <a:pt x="2" y="190"/>
                      </a:cubicBezTo>
                      <a:cubicBezTo>
                        <a:pt x="2" y="191"/>
                        <a:pt x="2" y="191"/>
                        <a:pt x="2" y="191"/>
                      </a:cubicBezTo>
                      <a:cubicBezTo>
                        <a:pt x="2" y="192"/>
                        <a:pt x="2" y="192"/>
                        <a:pt x="2" y="193"/>
                      </a:cubicBezTo>
                      <a:cubicBezTo>
                        <a:pt x="2" y="194"/>
                        <a:pt x="3" y="194"/>
                        <a:pt x="3" y="195"/>
                      </a:cubicBezTo>
                      <a:cubicBezTo>
                        <a:pt x="3" y="195"/>
                        <a:pt x="3" y="196"/>
                        <a:pt x="4" y="196"/>
                      </a:cubicBezTo>
                      <a:cubicBezTo>
                        <a:pt x="4" y="196"/>
                        <a:pt x="3" y="196"/>
                        <a:pt x="4" y="196"/>
                      </a:cubicBezTo>
                      <a:cubicBezTo>
                        <a:pt x="4" y="196"/>
                        <a:pt x="5" y="196"/>
                        <a:pt x="5" y="196"/>
                      </a:cubicBezTo>
                      <a:cubicBezTo>
                        <a:pt x="6" y="196"/>
                        <a:pt x="5" y="197"/>
                        <a:pt x="5" y="197"/>
                      </a:cubicBezTo>
                      <a:cubicBezTo>
                        <a:pt x="5" y="197"/>
                        <a:pt x="5" y="197"/>
                        <a:pt x="4" y="197"/>
                      </a:cubicBezTo>
                      <a:cubicBezTo>
                        <a:pt x="4" y="198"/>
                        <a:pt x="5" y="199"/>
                        <a:pt x="5" y="200"/>
                      </a:cubicBezTo>
                      <a:cubicBezTo>
                        <a:pt x="6" y="201"/>
                        <a:pt x="6" y="201"/>
                        <a:pt x="6" y="202"/>
                      </a:cubicBezTo>
                      <a:cubicBezTo>
                        <a:pt x="6" y="202"/>
                        <a:pt x="6" y="203"/>
                        <a:pt x="6" y="203"/>
                      </a:cubicBezTo>
                      <a:cubicBezTo>
                        <a:pt x="6" y="203"/>
                        <a:pt x="7" y="203"/>
                        <a:pt x="7" y="203"/>
                      </a:cubicBezTo>
                      <a:cubicBezTo>
                        <a:pt x="7" y="203"/>
                        <a:pt x="7" y="204"/>
                        <a:pt x="7" y="204"/>
                      </a:cubicBezTo>
                      <a:cubicBezTo>
                        <a:pt x="8" y="204"/>
                        <a:pt x="8" y="205"/>
                        <a:pt x="8" y="206"/>
                      </a:cubicBezTo>
                      <a:cubicBezTo>
                        <a:pt x="8" y="206"/>
                        <a:pt x="9" y="206"/>
                        <a:pt x="9" y="206"/>
                      </a:cubicBezTo>
                      <a:cubicBezTo>
                        <a:pt x="9" y="206"/>
                        <a:pt x="9" y="207"/>
                        <a:pt x="9" y="207"/>
                      </a:cubicBezTo>
                      <a:cubicBezTo>
                        <a:pt x="9" y="208"/>
                        <a:pt x="9" y="208"/>
                        <a:pt x="9" y="209"/>
                      </a:cubicBezTo>
                      <a:cubicBezTo>
                        <a:pt x="10" y="209"/>
                        <a:pt x="10" y="210"/>
                        <a:pt x="10" y="210"/>
                      </a:cubicBezTo>
                      <a:cubicBezTo>
                        <a:pt x="10" y="210"/>
                        <a:pt x="10" y="211"/>
                        <a:pt x="10" y="211"/>
                      </a:cubicBezTo>
                      <a:cubicBezTo>
                        <a:pt x="10" y="211"/>
                        <a:pt x="11" y="211"/>
                        <a:pt x="11" y="212"/>
                      </a:cubicBezTo>
                      <a:cubicBezTo>
                        <a:pt x="11" y="212"/>
                        <a:pt x="11" y="213"/>
                        <a:pt x="12" y="213"/>
                      </a:cubicBezTo>
                      <a:cubicBezTo>
                        <a:pt x="12" y="213"/>
                        <a:pt x="12" y="213"/>
                        <a:pt x="13" y="213"/>
                      </a:cubicBezTo>
                      <a:cubicBezTo>
                        <a:pt x="13" y="214"/>
                        <a:pt x="13" y="214"/>
                        <a:pt x="13" y="214"/>
                      </a:cubicBezTo>
                      <a:cubicBezTo>
                        <a:pt x="13" y="215"/>
                        <a:pt x="13" y="215"/>
                        <a:pt x="13" y="215"/>
                      </a:cubicBezTo>
                      <a:cubicBezTo>
                        <a:pt x="13" y="216"/>
                        <a:pt x="14" y="216"/>
                        <a:pt x="14" y="216"/>
                      </a:cubicBezTo>
                      <a:cubicBezTo>
                        <a:pt x="14" y="217"/>
                        <a:pt x="14" y="216"/>
                        <a:pt x="14" y="217"/>
                      </a:cubicBezTo>
                      <a:cubicBezTo>
                        <a:pt x="14" y="217"/>
                        <a:pt x="14" y="217"/>
                        <a:pt x="14" y="218"/>
                      </a:cubicBezTo>
                      <a:cubicBezTo>
                        <a:pt x="14" y="218"/>
                        <a:pt x="15" y="218"/>
                        <a:pt x="15" y="219"/>
                      </a:cubicBezTo>
                      <a:cubicBezTo>
                        <a:pt x="14" y="218"/>
                        <a:pt x="14" y="219"/>
                        <a:pt x="13" y="219"/>
                      </a:cubicBezTo>
                      <a:cubicBezTo>
                        <a:pt x="13" y="220"/>
                        <a:pt x="13" y="220"/>
                        <a:pt x="13" y="220"/>
                      </a:cubicBezTo>
                      <a:cubicBezTo>
                        <a:pt x="13" y="221"/>
                        <a:pt x="15" y="221"/>
                        <a:pt x="14" y="222"/>
                      </a:cubicBezTo>
                      <a:cubicBezTo>
                        <a:pt x="14" y="222"/>
                        <a:pt x="14" y="222"/>
                        <a:pt x="13" y="222"/>
                      </a:cubicBezTo>
                      <a:cubicBezTo>
                        <a:pt x="13" y="222"/>
                        <a:pt x="13" y="222"/>
                        <a:pt x="13" y="221"/>
                      </a:cubicBezTo>
                      <a:cubicBezTo>
                        <a:pt x="13" y="221"/>
                        <a:pt x="12" y="221"/>
                        <a:pt x="12" y="222"/>
                      </a:cubicBezTo>
                      <a:cubicBezTo>
                        <a:pt x="12" y="222"/>
                        <a:pt x="12" y="222"/>
                        <a:pt x="12" y="223"/>
                      </a:cubicBezTo>
                      <a:cubicBezTo>
                        <a:pt x="12" y="223"/>
                        <a:pt x="12" y="223"/>
                        <a:pt x="13" y="224"/>
                      </a:cubicBezTo>
                      <a:cubicBezTo>
                        <a:pt x="13" y="224"/>
                        <a:pt x="13" y="224"/>
                        <a:pt x="13" y="224"/>
                      </a:cubicBezTo>
                      <a:cubicBezTo>
                        <a:pt x="13" y="224"/>
                        <a:pt x="13" y="224"/>
                        <a:pt x="13" y="224"/>
                      </a:cubicBezTo>
                      <a:cubicBezTo>
                        <a:pt x="14" y="224"/>
                        <a:pt x="14" y="224"/>
                        <a:pt x="14" y="225"/>
                      </a:cubicBezTo>
                      <a:cubicBezTo>
                        <a:pt x="14" y="225"/>
                        <a:pt x="14" y="225"/>
                        <a:pt x="14" y="225"/>
                      </a:cubicBezTo>
                      <a:cubicBezTo>
                        <a:pt x="14" y="226"/>
                        <a:pt x="14" y="226"/>
                        <a:pt x="14" y="226"/>
                      </a:cubicBezTo>
                      <a:cubicBezTo>
                        <a:pt x="14" y="227"/>
                        <a:pt x="14" y="226"/>
                        <a:pt x="14" y="227"/>
                      </a:cubicBezTo>
                      <a:cubicBezTo>
                        <a:pt x="15" y="227"/>
                        <a:pt x="15" y="227"/>
                        <a:pt x="15" y="227"/>
                      </a:cubicBezTo>
                      <a:cubicBezTo>
                        <a:pt x="16" y="228"/>
                        <a:pt x="15" y="228"/>
                        <a:pt x="15" y="229"/>
                      </a:cubicBezTo>
                      <a:cubicBezTo>
                        <a:pt x="15" y="230"/>
                        <a:pt x="15" y="230"/>
                        <a:pt x="15" y="230"/>
                      </a:cubicBezTo>
                      <a:cubicBezTo>
                        <a:pt x="16" y="231"/>
                        <a:pt x="16" y="231"/>
                        <a:pt x="16" y="231"/>
                      </a:cubicBezTo>
                      <a:cubicBezTo>
                        <a:pt x="16" y="232"/>
                        <a:pt x="15" y="232"/>
                        <a:pt x="15" y="232"/>
                      </a:cubicBezTo>
                      <a:cubicBezTo>
                        <a:pt x="14" y="232"/>
                        <a:pt x="14" y="232"/>
                        <a:pt x="14" y="232"/>
                      </a:cubicBezTo>
                      <a:cubicBezTo>
                        <a:pt x="14" y="232"/>
                        <a:pt x="14" y="233"/>
                        <a:pt x="14" y="233"/>
                      </a:cubicBezTo>
                      <a:cubicBezTo>
                        <a:pt x="14" y="233"/>
                        <a:pt x="14" y="233"/>
                        <a:pt x="14" y="233"/>
                      </a:cubicBezTo>
                      <a:cubicBezTo>
                        <a:pt x="15" y="233"/>
                        <a:pt x="15" y="233"/>
                        <a:pt x="15" y="234"/>
                      </a:cubicBezTo>
                      <a:cubicBezTo>
                        <a:pt x="15" y="234"/>
                        <a:pt x="15" y="234"/>
                        <a:pt x="16" y="234"/>
                      </a:cubicBezTo>
                      <a:cubicBezTo>
                        <a:pt x="17" y="234"/>
                        <a:pt x="18" y="234"/>
                        <a:pt x="19" y="235"/>
                      </a:cubicBezTo>
                      <a:cubicBezTo>
                        <a:pt x="19" y="235"/>
                        <a:pt x="19" y="235"/>
                        <a:pt x="20" y="235"/>
                      </a:cubicBezTo>
                      <a:cubicBezTo>
                        <a:pt x="20" y="235"/>
                        <a:pt x="20" y="234"/>
                        <a:pt x="21" y="234"/>
                      </a:cubicBezTo>
                      <a:cubicBezTo>
                        <a:pt x="22" y="234"/>
                        <a:pt x="23" y="234"/>
                        <a:pt x="23" y="234"/>
                      </a:cubicBezTo>
                      <a:cubicBezTo>
                        <a:pt x="24" y="234"/>
                        <a:pt x="24" y="234"/>
                        <a:pt x="25" y="233"/>
                      </a:cubicBezTo>
                      <a:cubicBezTo>
                        <a:pt x="25" y="233"/>
                        <a:pt x="26" y="232"/>
                        <a:pt x="26" y="232"/>
                      </a:cubicBezTo>
                      <a:cubicBezTo>
                        <a:pt x="26" y="231"/>
                        <a:pt x="26" y="231"/>
                        <a:pt x="26" y="230"/>
                      </a:cubicBezTo>
                      <a:cubicBezTo>
                        <a:pt x="26" y="230"/>
                        <a:pt x="26" y="230"/>
                        <a:pt x="26" y="230"/>
                      </a:cubicBezTo>
                      <a:cubicBezTo>
                        <a:pt x="25" y="229"/>
                        <a:pt x="25" y="229"/>
                        <a:pt x="25" y="229"/>
                      </a:cubicBezTo>
                      <a:cubicBezTo>
                        <a:pt x="25" y="228"/>
                        <a:pt x="25" y="227"/>
                        <a:pt x="26" y="227"/>
                      </a:cubicBezTo>
                      <a:cubicBezTo>
                        <a:pt x="26" y="227"/>
                        <a:pt x="27" y="227"/>
                        <a:pt x="27" y="226"/>
                      </a:cubicBezTo>
                      <a:cubicBezTo>
                        <a:pt x="27" y="226"/>
                        <a:pt x="27" y="225"/>
                        <a:pt x="27" y="225"/>
                      </a:cubicBezTo>
                      <a:cubicBezTo>
                        <a:pt x="27" y="225"/>
                        <a:pt x="27" y="224"/>
                        <a:pt x="28" y="224"/>
                      </a:cubicBezTo>
                      <a:cubicBezTo>
                        <a:pt x="28" y="224"/>
                        <a:pt x="29" y="225"/>
                        <a:pt x="30" y="225"/>
                      </a:cubicBezTo>
                      <a:cubicBezTo>
                        <a:pt x="30" y="224"/>
                        <a:pt x="29" y="224"/>
                        <a:pt x="29" y="223"/>
                      </a:cubicBezTo>
                      <a:cubicBezTo>
                        <a:pt x="30" y="223"/>
                        <a:pt x="30" y="223"/>
                        <a:pt x="31" y="223"/>
                      </a:cubicBezTo>
                      <a:cubicBezTo>
                        <a:pt x="31" y="223"/>
                        <a:pt x="31" y="223"/>
                        <a:pt x="31" y="223"/>
                      </a:cubicBezTo>
                      <a:cubicBezTo>
                        <a:pt x="31" y="223"/>
                        <a:pt x="31" y="223"/>
                        <a:pt x="31" y="223"/>
                      </a:cubicBezTo>
                      <a:cubicBezTo>
                        <a:pt x="32" y="223"/>
                        <a:pt x="32" y="223"/>
                        <a:pt x="32" y="222"/>
                      </a:cubicBezTo>
                      <a:cubicBezTo>
                        <a:pt x="33" y="222"/>
                        <a:pt x="33" y="222"/>
                        <a:pt x="34" y="222"/>
                      </a:cubicBezTo>
                      <a:cubicBezTo>
                        <a:pt x="35" y="222"/>
                        <a:pt x="35" y="222"/>
                        <a:pt x="36" y="222"/>
                      </a:cubicBezTo>
                      <a:cubicBezTo>
                        <a:pt x="36" y="223"/>
                        <a:pt x="36" y="224"/>
                        <a:pt x="37" y="224"/>
                      </a:cubicBezTo>
                      <a:cubicBezTo>
                        <a:pt x="37" y="224"/>
                        <a:pt x="38" y="224"/>
                        <a:pt x="38" y="224"/>
                      </a:cubicBezTo>
                      <a:cubicBezTo>
                        <a:pt x="38" y="224"/>
                        <a:pt x="38" y="224"/>
                        <a:pt x="39" y="224"/>
                      </a:cubicBezTo>
                      <a:cubicBezTo>
                        <a:pt x="39" y="223"/>
                        <a:pt x="39" y="223"/>
                        <a:pt x="39" y="223"/>
                      </a:cubicBezTo>
                      <a:cubicBezTo>
                        <a:pt x="39" y="222"/>
                        <a:pt x="39" y="222"/>
                        <a:pt x="40" y="222"/>
                      </a:cubicBezTo>
                      <a:cubicBezTo>
                        <a:pt x="40" y="221"/>
                        <a:pt x="40" y="221"/>
                        <a:pt x="40" y="220"/>
                      </a:cubicBezTo>
                      <a:cubicBezTo>
                        <a:pt x="41" y="219"/>
                        <a:pt x="41" y="219"/>
                        <a:pt x="41" y="218"/>
                      </a:cubicBezTo>
                      <a:cubicBezTo>
                        <a:pt x="41" y="218"/>
                        <a:pt x="42" y="216"/>
                        <a:pt x="42" y="216"/>
                      </a:cubicBezTo>
                      <a:cubicBezTo>
                        <a:pt x="42" y="216"/>
                        <a:pt x="43" y="218"/>
                        <a:pt x="43" y="218"/>
                      </a:cubicBezTo>
                      <a:cubicBezTo>
                        <a:pt x="43" y="219"/>
                        <a:pt x="43" y="219"/>
                        <a:pt x="43" y="220"/>
                      </a:cubicBezTo>
                      <a:cubicBezTo>
                        <a:pt x="43" y="221"/>
                        <a:pt x="43" y="222"/>
                        <a:pt x="43" y="222"/>
                      </a:cubicBezTo>
                      <a:cubicBezTo>
                        <a:pt x="43" y="222"/>
                        <a:pt x="43" y="222"/>
                        <a:pt x="43" y="222"/>
                      </a:cubicBezTo>
                      <a:cubicBezTo>
                        <a:pt x="44" y="221"/>
                        <a:pt x="44" y="221"/>
                        <a:pt x="44" y="220"/>
                      </a:cubicBezTo>
                      <a:cubicBezTo>
                        <a:pt x="44" y="219"/>
                        <a:pt x="44" y="219"/>
                        <a:pt x="44" y="218"/>
                      </a:cubicBezTo>
                      <a:cubicBezTo>
                        <a:pt x="45" y="217"/>
                        <a:pt x="45" y="216"/>
                        <a:pt x="45" y="215"/>
                      </a:cubicBezTo>
                      <a:cubicBezTo>
                        <a:pt x="46" y="214"/>
                        <a:pt x="46" y="212"/>
                        <a:pt x="47" y="211"/>
                      </a:cubicBezTo>
                      <a:cubicBezTo>
                        <a:pt x="47" y="210"/>
                        <a:pt x="47" y="210"/>
                        <a:pt x="47" y="209"/>
                      </a:cubicBezTo>
                      <a:cubicBezTo>
                        <a:pt x="47" y="208"/>
                        <a:pt x="47" y="208"/>
                        <a:pt x="47" y="207"/>
                      </a:cubicBezTo>
                      <a:cubicBezTo>
                        <a:pt x="47" y="207"/>
                        <a:pt x="47" y="206"/>
                        <a:pt x="47" y="206"/>
                      </a:cubicBezTo>
                      <a:cubicBezTo>
                        <a:pt x="47" y="206"/>
                        <a:pt x="46" y="207"/>
                        <a:pt x="46" y="207"/>
                      </a:cubicBezTo>
                      <a:cubicBezTo>
                        <a:pt x="46" y="208"/>
                        <a:pt x="46" y="208"/>
                        <a:pt x="46" y="209"/>
                      </a:cubicBezTo>
                      <a:cubicBezTo>
                        <a:pt x="45" y="209"/>
                        <a:pt x="45" y="210"/>
                        <a:pt x="45" y="210"/>
                      </a:cubicBezTo>
                      <a:cubicBezTo>
                        <a:pt x="45" y="211"/>
                        <a:pt x="45" y="211"/>
                        <a:pt x="44" y="212"/>
                      </a:cubicBezTo>
                      <a:cubicBezTo>
                        <a:pt x="44" y="212"/>
                        <a:pt x="44" y="213"/>
                        <a:pt x="44" y="213"/>
                      </a:cubicBezTo>
                      <a:cubicBezTo>
                        <a:pt x="44" y="214"/>
                        <a:pt x="43" y="214"/>
                        <a:pt x="43" y="214"/>
                      </a:cubicBezTo>
                      <a:cubicBezTo>
                        <a:pt x="42" y="214"/>
                        <a:pt x="43" y="212"/>
                        <a:pt x="43" y="211"/>
                      </a:cubicBezTo>
                      <a:cubicBezTo>
                        <a:pt x="43" y="210"/>
                        <a:pt x="43" y="210"/>
                        <a:pt x="43" y="209"/>
                      </a:cubicBezTo>
                      <a:cubicBezTo>
                        <a:pt x="43" y="209"/>
                        <a:pt x="43" y="209"/>
                        <a:pt x="43" y="208"/>
                      </a:cubicBezTo>
                      <a:cubicBezTo>
                        <a:pt x="43" y="208"/>
                        <a:pt x="43" y="207"/>
                        <a:pt x="43" y="207"/>
                      </a:cubicBezTo>
                      <a:cubicBezTo>
                        <a:pt x="44" y="207"/>
                        <a:pt x="44" y="207"/>
                        <a:pt x="44" y="206"/>
                      </a:cubicBezTo>
                      <a:cubicBezTo>
                        <a:pt x="44" y="206"/>
                        <a:pt x="44" y="205"/>
                        <a:pt x="44" y="205"/>
                      </a:cubicBezTo>
                      <a:cubicBezTo>
                        <a:pt x="44" y="204"/>
                        <a:pt x="44" y="202"/>
                        <a:pt x="44" y="201"/>
                      </a:cubicBezTo>
                      <a:cubicBezTo>
                        <a:pt x="44" y="201"/>
                        <a:pt x="44" y="200"/>
                        <a:pt x="44" y="200"/>
                      </a:cubicBezTo>
                      <a:cubicBezTo>
                        <a:pt x="44" y="200"/>
                        <a:pt x="45" y="199"/>
                        <a:pt x="45" y="199"/>
                      </a:cubicBezTo>
                      <a:cubicBezTo>
                        <a:pt x="45" y="199"/>
                        <a:pt x="45" y="198"/>
                        <a:pt x="45" y="198"/>
                      </a:cubicBezTo>
                      <a:cubicBezTo>
                        <a:pt x="45" y="197"/>
                        <a:pt x="45" y="196"/>
                        <a:pt x="45" y="195"/>
                      </a:cubicBezTo>
                      <a:cubicBezTo>
                        <a:pt x="45" y="195"/>
                        <a:pt x="45" y="194"/>
                        <a:pt x="45" y="194"/>
                      </a:cubicBezTo>
                      <a:cubicBezTo>
                        <a:pt x="45" y="193"/>
                        <a:pt x="46" y="192"/>
                        <a:pt x="45" y="192"/>
                      </a:cubicBezTo>
                      <a:cubicBezTo>
                        <a:pt x="45" y="191"/>
                        <a:pt x="45" y="191"/>
                        <a:pt x="45" y="191"/>
                      </a:cubicBezTo>
                      <a:cubicBezTo>
                        <a:pt x="45" y="191"/>
                        <a:pt x="45" y="190"/>
                        <a:pt x="45" y="190"/>
                      </a:cubicBezTo>
                      <a:cubicBezTo>
                        <a:pt x="46" y="190"/>
                        <a:pt x="46" y="190"/>
                        <a:pt x="46" y="189"/>
                      </a:cubicBezTo>
                      <a:cubicBezTo>
                        <a:pt x="46" y="189"/>
                        <a:pt x="46" y="189"/>
                        <a:pt x="45" y="188"/>
                      </a:cubicBezTo>
                      <a:cubicBezTo>
                        <a:pt x="45" y="188"/>
                        <a:pt x="46" y="188"/>
                        <a:pt x="46" y="188"/>
                      </a:cubicBezTo>
                      <a:cubicBezTo>
                        <a:pt x="46" y="187"/>
                        <a:pt x="46" y="187"/>
                        <a:pt x="46" y="187"/>
                      </a:cubicBezTo>
                      <a:cubicBezTo>
                        <a:pt x="47" y="187"/>
                        <a:pt x="47" y="187"/>
                        <a:pt x="47" y="187"/>
                      </a:cubicBezTo>
                      <a:cubicBezTo>
                        <a:pt x="48" y="186"/>
                        <a:pt x="48" y="186"/>
                        <a:pt x="48" y="185"/>
                      </a:cubicBezTo>
                      <a:cubicBezTo>
                        <a:pt x="49" y="185"/>
                        <a:pt x="50" y="185"/>
                        <a:pt x="50" y="185"/>
                      </a:cubicBezTo>
                      <a:cubicBezTo>
                        <a:pt x="51" y="184"/>
                        <a:pt x="51" y="183"/>
                        <a:pt x="52" y="182"/>
                      </a:cubicBezTo>
                      <a:cubicBezTo>
                        <a:pt x="52" y="183"/>
                        <a:pt x="52" y="184"/>
                        <a:pt x="52" y="184"/>
                      </a:cubicBezTo>
                      <a:cubicBezTo>
                        <a:pt x="53" y="184"/>
                        <a:pt x="53" y="183"/>
                        <a:pt x="53" y="183"/>
                      </a:cubicBezTo>
                      <a:cubicBezTo>
                        <a:pt x="53" y="183"/>
                        <a:pt x="53" y="182"/>
                        <a:pt x="53" y="182"/>
                      </a:cubicBezTo>
                      <a:cubicBezTo>
                        <a:pt x="54" y="182"/>
                        <a:pt x="56" y="182"/>
                        <a:pt x="57" y="182"/>
                      </a:cubicBezTo>
                      <a:cubicBezTo>
                        <a:pt x="57" y="181"/>
                        <a:pt x="57" y="181"/>
                        <a:pt x="57" y="181"/>
                      </a:cubicBezTo>
                      <a:cubicBezTo>
                        <a:pt x="57" y="181"/>
                        <a:pt x="58" y="181"/>
                        <a:pt x="58" y="181"/>
                      </a:cubicBezTo>
                      <a:cubicBezTo>
                        <a:pt x="58" y="181"/>
                        <a:pt x="59" y="180"/>
                        <a:pt x="59" y="180"/>
                      </a:cubicBezTo>
                      <a:cubicBezTo>
                        <a:pt x="58" y="180"/>
                        <a:pt x="58" y="180"/>
                        <a:pt x="57" y="180"/>
                      </a:cubicBezTo>
                      <a:cubicBezTo>
                        <a:pt x="57" y="178"/>
                        <a:pt x="56" y="178"/>
                        <a:pt x="56" y="176"/>
                      </a:cubicBezTo>
                      <a:cubicBezTo>
                        <a:pt x="57" y="176"/>
                        <a:pt x="59" y="177"/>
                        <a:pt x="59" y="176"/>
                      </a:cubicBezTo>
                      <a:cubicBezTo>
                        <a:pt x="57" y="175"/>
                        <a:pt x="56" y="175"/>
                        <a:pt x="57" y="174"/>
                      </a:cubicBezTo>
                      <a:cubicBezTo>
                        <a:pt x="57" y="173"/>
                        <a:pt x="58" y="173"/>
                        <a:pt x="58" y="173"/>
                      </a:cubicBezTo>
                      <a:cubicBezTo>
                        <a:pt x="59" y="173"/>
                        <a:pt x="59" y="173"/>
                        <a:pt x="59" y="172"/>
                      </a:cubicBezTo>
                      <a:cubicBezTo>
                        <a:pt x="59" y="172"/>
                        <a:pt x="59" y="172"/>
                        <a:pt x="60" y="172"/>
                      </a:cubicBezTo>
                      <a:cubicBezTo>
                        <a:pt x="60" y="172"/>
                        <a:pt x="61" y="172"/>
                        <a:pt x="61" y="171"/>
                      </a:cubicBezTo>
                      <a:cubicBezTo>
                        <a:pt x="61" y="171"/>
                        <a:pt x="61" y="171"/>
                        <a:pt x="61" y="171"/>
                      </a:cubicBezTo>
                      <a:cubicBezTo>
                        <a:pt x="61" y="170"/>
                        <a:pt x="61" y="170"/>
                        <a:pt x="61" y="170"/>
                      </a:cubicBezTo>
                      <a:cubicBezTo>
                        <a:pt x="61" y="170"/>
                        <a:pt x="61" y="169"/>
                        <a:pt x="61" y="169"/>
                      </a:cubicBezTo>
                      <a:cubicBezTo>
                        <a:pt x="61" y="169"/>
                        <a:pt x="62" y="169"/>
                        <a:pt x="62" y="169"/>
                      </a:cubicBezTo>
                      <a:cubicBezTo>
                        <a:pt x="62" y="169"/>
                        <a:pt x="62" y="168"/>
                        <a:pt x="62" y="168"/>
                      </a:cubicBezTo>
                      <a:cubicBezTo>
                        <a:pt x="62" y="167"/>
                        <a:pt x="62" y="167"/>
                        <a:pt x="62" y="167"/>
                      </a:cubicBezTo>
                      <a:cubicBezTo>
                        <a:pt x="62" y="167"/>
                        <a:pt x="61" y="166"/>
                        <a:pt x="61" y="166"/>
                      </a:cubicBezTo>
                      <a:cubicBezTo>
                        <a:pt x="61" y="166"/>
                        <a:pt x="60" y="166"/>
                        <a:pt x="60" y="165"/>
                      </a:cubicBezTo>
                      <a:cubicBezTo>
                        <a:pt x="60" y="165"/>
                        <a:pt x="60" y="165"/>
                        <a:pt x="60" y="164"/>
                      </a:cubicBezTo>
                      <a:cubicBezTo>
                        <a:pt x="60" y="164"/>
                        <a:pt x="60" y="164"/>
                        <a:pt x="59" y="164"/>
                      </a:cubicBezTo>
                      <a:cubicBezTo>
                        <a:pt x="59" y="164"/>
                        <a:pt x="59" y="163"/>
                        <a:pt x="59" y="163"/>
                      </a:cubicBezTo>
                      <a:cubicBezTo>
                        <a:pt x="59" y="163"/>
                        <a:pt x="59" y="163"/>
                        <a:pt x="59" y="163"/>
                      </a:cubicBezTo>
                      <a:cubicBezTo>
                        <a:pt x="59" y="163"/>
                        <a:pt x="59" y="162"/>
                        <a:pt x="59" y="162"/>
                      </a:cubicBezTo>
                      <a:cubicBezTo>
                        <a:pt x="59" y="161"/>
                        <a:pt x="58" y="161"/>
                        <a:pt x="58" y="161"/>
                      </a:cubicBezTo>
                      <a:cubicBezTo>
                        <a:pt x="58" y="161"/>
                        <a:pt x="58" y="161"/>
                        <a:pt x="57" y="161"/>
                      </a:cubicBezTo>
                      <a:cubicBezTo>
                        <a:pt x="57" y="161"/>
                        <a:pt x="57" y="160"/>
                        <a:pt x="57" y="160"/>
                      </a:cubicBezTo>
                      <a:cubicBezTo>
                        <a:pt x="57" y="159"/>
                        <a:pt x="57" y="158"/>
                        <a:pt x="56" y="158"/>
                      </a:cubicBezTo>
                      <a:cubicBezTo>
                        <a:pt x="56" y="158"/>
                        <a:pt x="56" y="160"/>
                        <a:pt x="55" y="160"/>
                      </a:cubicBezTo>
                      <a:cubicBezTo>
                        <a:pt x="55" y="160"/>
                        <a:pt x="54" y="159"/>
                        <a:pt x="54" y="159"/>
                      </a:cubicBezTo>
                      <a:cubicBezTo>
                        <a:pt x="53" y="158"/>
                        <a:pt x="53" y="158"/>
                        <a:pt x="53" y="157"/>
                      </a:cubicBezTo>
                      <a:cubicBezTo>
                        <a:pt x="52" y="157"/>
                        <a:pt x="52" y="156"/>
                        <a:pt x="52" y="157"/>
                      </a:cubicBezTo>
                      <a:cubicBezTo>
                        <a:pt x="52" y="157"/>
                        <a:pt x="52" y="157"/>
                        <a:pt x="52" y="157"/>
                      </a:cubicBezTo>
                      <a:cubicBezTo>
                        <a:pt x="51" y="158"/>
                        <a:pt x="51" y="157"/>
                        <a:pt x="51" y="157"/>
                      </a:cubicBezTo>
                      <a:cubicBezTo>
                        <a:pt x="50" y="156"/>
                        <a:pt x="51" y="156"/>
                        <a:pt x="50" y="156"/>
                      </a:cubicBezTo>
                      <a:cubicBezTo>
                        <a:pt x="49" y="156"/>
                        <a:pt x="48" y="156"/>
                        <a:pt x="48" y="155"/>
                      </a:cubicBezTo>
                      <a:cubicBezTo>
                        <a:pt x="48" y="154"/>
                        <a:pt x="49" y="154"/>
                        <a:pt x="49" y="154"/>
                      </a:cubicBezTo>
                      <a:cubicBezTo>
                        <a:pt x="49" y="153"/>
                        <a:pt x="48" y="153"/>
                        <a:pt x="48" y="153"/>
                      </a:cubicBezTo>
                      <a:cubicBezTo>
                        <a:pt x="48" y="152"/>
                        <a:pt x="48" y="152"/>
                        <a:pt x="48" y="151"/>
                      </a:cubicBezTo>
                      <a:cubicBezTo>
                        <a:pt x="48" y="151"/>
                        <a:pt x="48" y="150"/>
                        <a:pt x="48" y="150"/>
                      </a:cubicBezTo>
                      <a:cubicBezTo>
                        <a:pt x="47" y="150"/>
                        <a:pt x="47" y="150"/>
                        <a:pt x="47" y="150"/>
                      </a:cubicBezTo>
                      <a:cubicBezTo>
                        <a:pt x="47" y="149"/>
                        <a:pt x="47" y="149"/>
                        <a:pt x="47" y="149"/>
                      </a:cubicBezTo>
                      <a:cubicBezTo>
                        <a:pt x="47" y="149"/>
                        <a:pt x="47" y="149"/>
                        <a:pt x="47" y="148"/>
                      </a:cubicBezTo>
                      <a:cubicBezTo>
                        <a:pt x="47" y="147"/>
                        <a:pt x="47" y="147"/>
                        <a:pt x="47" y="146"/>
                      </a:cubicBezTo>
                      <a:cubicBezTo>
                        <a:pt x="47" y="145"/>
                        <a:pt x="47" y="145"/>
                        <a:pt x="47" y="144"/>
                      </a:cubicBezTo>
                      <a:cubicBezTo>
                        <a:pt x="47" y="144"/>
                        <a:pt x="47" y="143"/>
                        <a:pt x="47" y="143"/>
                      </a:cubicBezTo>
                      <a:cubicBezTo>
                        <a:pt x="47" y="142"/>
                        <a:pt x="47" y="142"/>
                        <a:pt x="47" y="141"/>
                      </a:cubicBezTo>
                      <a:cubicBezTo>
                        <a:pt x="47" y="141"/>
                        <a:pt x="47" y="140"/>
                        <a:pt x="47" y="140"/>
                      </a:cubicBezTo>
                      <a:cubicBezTo>
                        <a:pt x="47" y="140"/>
                        <a:pt x="48" y="140"/>
                        <a:pt x="48" y="139"/>
                      </a:cubicBezTo>
                      <a:cubicBezTo>
                        <a:pt x="49" y="138"/>
                        <a:pt x="49" y="136"/>
                        <a:pt x="49" y="135"/>
                      </a:cubicBezTo>
                      <a:cubicBezTo>
                        <a:pt x="49" y="134"/>
                        <a:pt x="48" y="132"/>
                        <a:pt x="49" y="131"/>
                      </a:cubicBezTo>
                      <a:cubicBezTo>
                        <a:pt x="49" y="131"/>
                        <a:pt x="49" y="131"/>
                        <a:pt x="49" y="130"/>
                      </a:cubicBezTo>
                      <a:cubicBezTo>
                        <a:pt x="49" y="130"/>
                        <a:pt x="49" y="129"/>
                        <a:pt x="49" y="129"/>
                      </a:cubicBezTo>
                      <a:cubicBezTo>
                        <a:pt x="49" y="129"/>
                        <a:pt x="49" y="128"/>
                        <a:pt x="49" y="128"/>
                      </a:cubicBezTo>
                      <a:cubicBezTo>
                        <a:pt x="49" y="128"/>
                        <a:pt x="50" y="128"/>
                        <a:pt x="50" y="128"/>
                      </a:cubicBezTo>
                      <a:cubicBezTo>
                        <a:pt x="51" y="128"/>
                        <a:pt x="51" y="128"/>
                        <a:pt x="51" y="127"/>
                      </a:cubicBezTo>
                      <a:cubicBezTo>
                        <a:pt x="51" y="126"/>
                        <a:pt x="51" y="125"/>
                        <a:pt x="52" y="125"/>
                      </a:cubicBezTo>
                      <a:cubicBezTo>
                        <a:pt x="52" y="124"/>
                        <a:pt x="52" y="124"/>
                        <a:pt x="52" y="124"/>
                      </a:cubicBezTo>
                      <a:cubicBezTo>
                        <a:pt x="52" y="124"/>
                        <a:pt x="52" y="124"/>
                        <a:pt x="53" y="124"/>
                      </a:cubicBezTo>
                      <a:cubicBezTo>
                        <a:pt x="53" y="123"/>
                        <a:pt x="53" y="123"/>
                        <a:pt x="53" y="123"/>
                      </a:cubicBezTo>
                      <a:cubicBezTo>
                        <a:pt x="53" y="122"/>
                        <a:pt x="53" y="122"/>
                        <a:pt x="54" y="121"/>
                      </a:cubicBezTo>
                      <a:cubicBezTo>
                        <a:pt x="54" y="121"/>
                        <a:pt x="54" y="120"/>
                        <a:pt x="55" y="120"/>
                      </a:cubicBezTo>
                      <a:cubicBezTo>
                        <a:pt x="55" y="120"/>
                        <a:pt x="55" y="120"/>
                        <a:pt x="55" y="120"/>
                      </a:cubicBezTo>
                      <a:cubicBezTo>
                        <a:pt x="55" y="120"/>
                        <a:pt x="55" y="119"/>
                        <a:pt x="55" y="119"/>
                      </a:cubicBezTo>
                      <a:cubicBezTo>
                        <a:pt x="56" y="119"/>
                        <a:pt x="56" y="118"/>
                        <a:pt x="56" y="118"/>
                      </a:cubicBezTo>
                      <a:cubicBezTo>
                        <a:pt x="56" y="118"/>
                        <a:pt x="56" y="117"/>
                        <a:pt x="56" y="117"/>
                      </a:cubicBezTo>
                      <a:cubicBezTo>
                        <a:pt x="56" y="117"/>
                        <a:pt x="56" y="117"/>
                        <a:pt x="56" y="117"/>
                      </a:cubicBezTo>
                      <a:cubicBezTo>
                        <a:pt x="56" y="116"/>
                        <a:pt x="56" y="116"/>
                        <a:pt x="56" y="116"/>
                      </a:cubicBezTo>
                      <a:cubicBezTo>
                        <a:pt x="56" y="116"/>
                        <a:pt x="56" y="116"/>
                        <a:pt x="55" y="115"/>
                      </a:cubicBezTo>
                      <a:cubicBezTo>
                        <a:pt x="55" y="115"/>
                        <a:pt x="55" y="115"/>
                        <a:pt x="55" y="115"/>
                      </a:cubicBezTo>
                      <a:cubicBezTo>
                        <a:pt x="56" y="115"/>
                        <a:pt x="57" y="115"/>
                        <a:pt x="57" y="115"/>
                      </a:cubicBezTo>
                      <a:cubicBezTo>
                        <a:pt x="58" y="115"/>
                        <a:pt x="58" y="114"/>
                        <a:pt x="58" y="114"/>
                      </a:cubicBezTo>
                      <a:cubicBezTo>
                        <a:pt x="59" y="113"/>
                        <a:pt x="60" y="111"/>
                        <a:pt x="61" y="110"/>
                      </a:cubicBezTo>
                      <a:cubicBezTo>
                        <a:pt x="62" y="110"/>
                        <a:pt x="62" y="110"/>
                        <a:pt x="62" y="109"/>
                      </a:cubicBezTo>
                      <a:cubicBezTo>
                        <a:pt x="63" y="109"/>
                        <a:pt x="63" y="109"/>
                        <a:pt x="63" y="108"/>
                      </a:cubicBezTo>
                      <a:cubicBezTo>
                        <a:pt x="64" y="108"/>
                        <a:pt x="64" y="108"/>
                        <a:pt x="65" y="108"/>
                      </a:cubicBezTo>
                      <a:cubicBezTo>
                        <a:pt x="65" y="108"/>
                        <a:pt x="65" y="108"/>
                        <a:pt x="65" y="108"/>
                      </a:cubicBezTo>
                      <a:cubicBezTo>
                        <a:pt x="66" y="108"/>
                        <a:pt x="66" y="107"/>
                        <a:pt x="66" y="107"/>
                      </a:cubicBezTo>
                      <a:cubicBezTo>
                        <a:pt x="67" y="106"/>
                        <a:pt x="68" y="106"/>
                        <a:pt x="68" y="106"/>
                      </a:cubicBezTo>
                      <a:cubicBezTo>
                        <a:pt x="69" y="105"/>
                        <a:pt x="69" y="105"/>
                        <a:pt x="69" y="105"/>
                      </a:cubicBezTo>
                      <a:cubicBezTo>
                        <a:pt x="70" y="105"/>
                        <a:pt x="70" y="105"/>
                        <a:pt x="71" y="105"/>
                      </a:cubicBezTo>
                      <a:cubicBezTo>
                        <a:pt x="71" y="105"/>
                        <a:pt x="72" y="105"/>
                        <a:pt x="72" y="105"/>
                      </a:cubicBezTo>
                      <a:cubicBezTo>
                        <a:pt x="73" y="105"/>
                        <a:pt x="73" y="105"/>
                        <a:pt x="73" y="105"/>
                      </a:cubicBezTo>
                      <a:cubicBezTo>
                        <a:pt x="73" y="104"/>
                        <a:pt x="73" y="103"/>
                        <a:pt x="73" y="102"/>
                      </a:cubicBezTo>
                      <a:cubicBezTo>
                        <a:pt x="74" y="101"/>
                        <a:pt x="74" y="100"/>
                        <a:pt x="74" y="99"/>
                      </a:cubicBezTo>
                      <a:cubicBezTo>
                        <a:pt x="74" y="98"/>
                        <a:pt x="75" y="98"/>
                        <a:pt x="75" y="97"/>
                      </a:cubicBezTo>
                      <a:cubicBezTo>
                        <a:pt x="75" y="97"/>
                        <a:pt x="75" y="96"/>
                        <a:pt x="75" y="96"/>
                      </a:cubicBezTo>
                      <a:cubicBezTo>
                        <a:pt x="76" y="96"/>
                        <a:pt x="76" y="96"/>
                        <a:pt x="76" y="95"/>
                      </a:cubicBezTo>
                      <a:cubicBezTo>
                        <a:pt x="76" y="95"/>
                        <a:pt x="76" y="95"/>
                        <a:pt x="77" y="94"/>
                      </a:cubicBezTo>
                      <a:cubicBezTo>
                        <a:pt x="77" y="94"/>
                        <a:pt x="78" y="93"/>
                        <a:pt x="78" y="93"/>
                      </a:cubicBezTo>
                      <a:cubicBezTo>
                        <a:pt x="79" y="92"/>
                        <a:pt x="79" y="91"/>
                        <a:pt x="78" y="90"/>
                      </a:cubicBezTo>
                      <a:cubicBezTo>
                        <a:pt x="78" y="89"/>
                        <a:pt x="78" y="89"/>
                        <a:pt x="77" y="89"/>
                      </a:cubicBezTo>
                      <a:cubicBezTo>
                        <a:pt x="77" y="88"/>
                        <a:pt x="76" y="87"/>
                        <a:pt x="76" y="86"/>
                      </a:cubicBezTo>
                      <a:cubicBezTo>
                        <a:pt x="76" y="85"/>
                        <a:pt x="76" y="85"/>
                        <a:pt x="76" y="84"/>
                      </a:cubicBezTo>
                      <a:cubicBezTo>
                        <a:pt x="76" y="83"/>
                        <a:pt x="76" y="82"/>
                        <a:pt x="77" y="82"/>
                      </a:cubicBezTo>
                      <a:cubicBezTo>
                        <a:pt x="77" y="81"/>
                        <a:pt x="78" y="81"/>
                        <a:pt x="78" y="80"/>
                      </a:cubicBezTo>
                      <a:cubicBezTo>
                        <a:pt x="78" y="80"/>
                        <a:pt x="78" y="80"/>
                        <a:pt x="78" y="79"/>
                      </a:cubicBezTo>
                      <a:cubicBezTo>
                        <a:pt x="78" y="79"/>
                        <a:pt x="78" y="78"/>
                        <a:pt x="78" y="78"/>
                      </a:cubicBezTo>
                      <a:cubicBezTo>
                        <a:pt x="78" y="77"/>
                        <a:pt x="79" y="77"/>
                        <a:pt x="79" y="76"/>
                      </a:cubicBezTo>
                      <a:cubicBezTo>
                        <a:pt x="79" y="76"/>
                        <a:pt x="79" y="76"/>
                        <a:pt x="79" y="75"/>
                      </a:cubicBezTo>
                      <a:cubicBezTo>
                        <a:pt x="79" y="75"/>
                        <a:pt x="79" y="75"/>
                        <a:pt x="79" y="75"/>
                      </a:cubicBezTo>
                      <a:cubicBezTo>
                        <a:pt x="80" y="74"/>
                        <a:pt x="80" y="74"/>
                        <a:pt x="80" y="74"/>
                      </a:cubicBezTo>
                      <a:cubicBezTo>
                        <a:pt x="81" y="74"/>
                        <a:pt x="81" y="74"/>
                        <a:pt x="81" y="74"/>
                      </a:cubicBezTo>
                      <a:cubicBezTo>
                        <a:pt x="81" y="74"/>
                        <a:pt x="82" y="74"/>
                        <a:pt x="82" y="74"/>
                      </a:cubicBezTo>
                      <a:cubicBezTo>
                        <a:pt x="83" y="74"/>
                        <a:pt x="82" y="73"/>
                        <a:pt x="83" y="73"/>
                      </a:cubicBezTo>
                      <a:cubicBezTo>
                        <a:pt x="83" y="72"/>
                        <a:pt x="83" y="73"/>
                        <a:pt x="83" y="72"/>
                      </a:cubicBezTo>
                      <a:cubicBezTo>
                        <a:pt x="84" y="72"/>
                        <a:pt x="84" y="72"/>
                        <a:pt x="84" y="72"/>
                      </a:cubicBezTo>
                      <a:cubicBezTo>
                        <a:pt x="84" y="72"/>
                        <a:pt x="84" y="72"/>
                        <a:pt x="85" y="71"/>
                      </a:cubicBezTo>
                      <a:cubicBezTo>
                        <a:pt x="85" y="71"/>
                        <a:pt x="85" y="71"/>
                        <a:pt x="85" y="71"/>
                      </a:cubicBezTo>
                      <a:cubicBezTo>
                        <a:pt x="85" y="70"/>
                        <a:pt x="85" y="69"/>
                        <a:pt x="85" y="69"/>
                      </a:cubicBezTo>
                      <a:cubicBezTo>
                        <a:pt x="85" y="68"/>
                        <a:pt x="85" y="67"/>
                        <a:pt x="85" y="66"/>
                      </a:cubicBezTo>
                      <a:cubicBezTo>
                        <a:pt x="85" y="66"/>
                        <a:pt x="86" y="66"/>
                        <a:pt x="86" y="66"/>
                      </a:cubicBezTo>
                      <a:cubicBezTo>
                        <a:pt x="87" y="66"/>
                        <a:pt x="86" y="66"/>
                        <a:pt x="87" y="66"/>
                      </a:cubicBezTo>
                      <a:cubicBezTo>
                        <a:pt x="88" y="67"/>
                        <a:pt x="89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6"/>
                      </a:cubicBezTo>
                      <a:cubicBezTo>
                        <a:pt x="92" y="66"/>
                        <a:pt x="92" y="66"/>
                        <a:pt x="92" y="66"/>
                      </a:cubicBezTo>
                      <a:cubicBezTo>
                        <a:pt x="93" y="66"/>
                        <a:pt x="93" y="66"/>
                        <a:pt x="94" y="66"/>
                      </a:cubicBezTo>
                      <a:cubicBezTo>
                        <a:pt x="94" y="66"/>
                        <a:pt x="95" y="67"/>
                        <a:pt x="95" y="67"/>
                      </a:cubicBezTo>
                      <a:cubicBezTo>
                        <a:pt x="96" y="67"/>
                        <a:pt x="95" y="66"/>
                        <a:pt x="96" y="66"/>
                      </a:cubicBezTo>
                      <a:cubicBezTo>
                        <a:pt x="96" y="66"/>
                        <a:pt x="96" y="66"/>
                        <a:pt x="96" y="66"/>
                      </a:cubicBezTo>
                      <a:cubicBezTo>
                        <a:pt x="96" y="66"/>
                        <a:pt x="97" y="66"/>
                        <a:pt x="97" y="65"/>
                      </a:cubicBezTo>
                      <a:cubicBezTo>
                        <a:pt x="97" y="65"/>
                        <a:pt x="98" y="65"/>
                        <a:pt x="98" y="65"/>
                      </a:cubicBezTo>
                      <a:cubicBezTo>
                        <a:pt x="98" y="65"/>
                        <a:pt x="98" y="65"/>
                        <a:pt x="98" y="65"/>
                      </a:cubicBezTo>
                      <a:cubicBezTo>
                        <a:pt x="98" y="64"/>
                        <a:pt x="98" y="63"/>
                        <a:pt x="98" y="62"/>
                      </a:cubicBezTo>
                      <a:cubicBezTo>
                        <a:pt x="98" y="61"/>
                        <a:pt x="97" y="60"/>
                        <a:pt x="97" y="58"/>
                      </a:cubicBezTo>
                      <a:cubicBezTo>
                        <a:pt x="96" y="58"/>
                        <a:pt x="96" y="58"/>
                        <a:pt x="96" y="57"/>
                      </a:cubicBezTo>
                      <a:cubicBezTo>
                        <a:pt x="95" y="57"/>
                        <a:pt x="95" y="56"/>
                        <a:pt x="95" y="56"/>
                      </a:cubicBezTo>
                      <a:cubicBezTo>
                        <a:pt x="95" y="55"/>
                        <a:pt x="95" y="54"/>
                        <a:pt x="95" y="54"/>
                      </a:cubicBezTo>
                      <a:cubicBezTo>
                        <a:pt x="95" y="53"/>
                        <a:pt x="96" y="53"/>
                        <a:pt x="96" y="53"/>
                      </a:cubicBezTo>
                      <a:cubicBezTo>
                        <a:pt x="96" y="52"/>
                        <a:pt x="96" y="51"/>
                        <a:pt x="96" y="50"/>
                      </a:cubicBezTo>
                      <a:cubicBezTo>
                        <a:pt x="97" y="49"/>
                        <a:pt x="97" y="48"/>
                        <a:pt x="97" y="47"/>
                      </a:cubicBezTo>
                      <a:cubicBezTo>
                        <a:pt x="97" y="45"/>
                        <a:pt x="96" y="44"/>
                        <a:pt x="95" y="43"/>
                      </a:cubicBezTo>
                      <a:cubicBezTo>
                        <a:pt x="95" y="42"/>
                        <a:pt x="94" y="41"/>
                        <a:pt x="94" y="39"/>
                      </a:cubicBezTo>
                      <a:cubicBezTo>
                        <a:pt x="94" y="39"/>
                        <a:pt x="94" y="38"/>
                        <a:pt x="94" y="37"/>
                      </a:cubicBezTo>
                      <a:cubicBezTo>
                        <a:pt x="94" y="37"/>
                        <a:pt x="95" y="37"/>
                        <a:pt x="95" y="37"/>
                      </a:cubicBezTo>
                      <a:cubicBezTo>
                        <a:pt x="95" y="37"/>
                        <a:pt x="95" y="36"/>
                        <a:pt x="95" y="36"/>
                      </a:cubicBezTo>
                      <a:cubicBezTo>
                        <a:pt x="94" y="35"/>
                        <a:pt x="94" y="35"/>
                        <a:pt x="94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4" y="34"/>
                        <a:pt x="93" y="34"/>
                        <a:pt x="93" y="33"/>
                      </a:cubicBezTo>
                      <a:cubicBezTo>
                        <a:pt x="93" y="33"/>
                        <a:pt x="92" y="33"/>
                        <a:pt x="92" y="33"/>
                      </a:cubicBezTo>
                      <a:cubicBezTo>
                        <a:pt x="92" y="32"/>
                        <a:pt x="93" y="32"/>
                        <a:pt x="93" y="31"/>
                      </a:cubicBezTo>
                      <a:cubicBezTo>
                        <a:pt x="94" y="31"/>
                        <a:pt x="94" y="30"/>
                        <a:pt x="93" y="30"/>
                      </a:cubicBezTo>
                      <a:cubicBezTo>
                        <a:pt x="93" y="29"/>
                        <a:pt x="93" y="28"/>
                        <a:pt x="93" y="27"/>
                      </a:cubicBezTo>
                      <a:cubicBezTo>
                        <a:pt x="93" y="26"/>
                        <a:pt x="93" y="26"/>
                        <a:pt x="93" y="25"/>
                      </a:cubicBezTo>
                      <a:cubicBezTo>
                        <a:pt x="93" y="25"/>
                        <a:pt x="93" y="25"/>
                        <a:pt x="93" y="24"/>
                      </a:cubicBezTo>
                      <a:cubicBezTo>
                        <a:pt x="93" y="24"/>
                        <a:pt x="94" y="23"/>
                        <a:pt x="93" y="23"/>
                      </a:cubicBezTo>
                      <a:cubicBezTo>
                        <a:pt x="92" y="23"/>
                        <a:pt x="92" y="21"/>
                        <a:pt x="92" y="21"/>
                      </a:cubicBezTo>
                      <a:cubicBezTo>
                        <a:pt x="92" y="20"/>
                        <a:pt x="91" y="20"/>
                        <a:pt x="91" y="20"/>
                      </a:cubicBezTo>
                      <a:cubicBezTo>
                        <a:pt x="91" y="20"/>
                        <a:pt x="90" y="20"/>
                        <a:pt x="90" y="20"/>
                      </a:cubicBezTo>
                      <a:cubicBezTo>
                        <a:pt x="90" y="19"/>
                        <a:pt x="90" y="19"/>
                        <a:pt x="90" y="18"/>
                      </a:cubicBezTo>
                      <a:cubicBezTo>
                        <a:pt x="90" y="18"/>
                        <a:pt x="90" y="17"/>
                        <a:pt x="90" y="17"/>
                      </a:cubicBezTo>
                      <a:cubicBezTo>
                        <a:pt x="89" y="17"/>
                        <a:pt x="89" y="17"/>
                        <a:pt x="88" y="17"/>
                      </a:cubicBezTo>
                      <a:cubicBezTo>
                        <a:pt x="88" y="17"/>
                        <a:pt x="88" y="17"/>
                        <a:pt x="88" y="16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87" y="15"/>
                        <a:pt x="86" y="14"/>
                        <a:pt x="86" y="13"/>
                      </a:cubicBezTo>
                      <a:cubicBezTo>
                        <a:pt x="85" y="13"/>
                        <a:pt x="85" y="12"/>
                        <a:pt x="84" y="12"/>
                      </a:cubicBezTo>
                      <a:cubicBezTo>
                        <a:pt x="83" y="12"/>
                        <a:pt x="83" y="12"/>
                        <a:pt x="82" y="12"/>
                      </a:cubicBezTo>
                      <a:cubicBezTo>
                        <a:pt x="82" y="12"/>
                        <a:pt x="82" y="12"/>
                        <a:pt x="82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1"/>
                        <a:pt x="80" y="10"/>
                        <a:pt x="80" y="10"/>
                      </a:cubicBezTo>
                      <a:cubicBezTo>
                        <a:pt x="79" y="10"/>
                        <a:pt x="79" y="10"/>
                        <a:pt x="78" y="9"/>
                      </a:cubicBezTo>
                      <a:cubicBezTo>
                        <a:pt x="78" y="9"/>
                        <a:pt x="77" y="9"/>
                        <a:pt x="77" y="8"/>
                      </a:cubicBezTo>
                      <a:cubicBezTo>
                        <a:pt x="76" y="7"/>
                        <a:pt x="76" y="7"/>
                        <a:pt x="75" y="6"/>
                      </a:cubicBezTo>
                      <a:cubicBezTo>
                        <a:pt x="75" y="6"/>
                        <a:pt x="74" y="5"/>
                        <a:pt x="74" y="5"/>
                      </a:cubicBezTo>
                      <a:cubicBezTo>
                        <a:pt x="74" y="4"/>
                        <a:pt x="73" y="4"/>
                        <a:pt x="73" y="4"/>
                      </a:cubicBezTo>
                      <a:cubicBezTo>
                        <a:pt x="72" y="3"/>
                        <a:pt x="72" y="3"/>
                        <a:pt x="72" y="3"/>
                      </a:cubicBezTo>
                      <a:cubicBezTo>
                        <a:pt x="71" y="3"/>
                        <a:pt x="71" y="2"/>
                        <a:pt x="71" y="2"/>
                      </a:cubicBezTo>
                      <a:cubicBezTo>
                        <a:pt x="70" y="1"/>
                        <a:pt x="70" y="1"/>
                        <a:pt x="70" y="0"/>
                      </a:cubicBezTo>
                      <a:cubicBezTo>
                        <a:pt x="70" y="0"/>
                        <a:pt x="70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8" y="0"/>
                        <a:pt x="66" y="0"/>
                        <a:pt x="66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8" y="3"/>
                        <a:pt x="68" y="4"/>
                      </a:cubicBezTo>
                      <a:cubicBezTo>
                        <a:pt x="69" y="5"/>
                        <a:pt x="69" y="5"/>
                        <a:pt x="69" y="7"/>
                      </a:cubicBezTo>
                      <a:cubicBezTo>
                        <a:pt x="69" y="8"/>
                        <a:pt x="69" y="8"/>
                        <a:pt x="68" y="8"/>
                      </a:cubicBezTo>
                      <a:cubicBezTo>
                        <a:pt x="67" y="9"/>
                        <a:pt x="67" y="9"/>
                        <a:pt x="66" y="10"/>
                      </a:cubicBezTo>
                      <a:cubicBezTo>
                        <a:pt x="66" y="10"/>
                        <a:pt x="65" y="10"/>
                        <a:pt x="65" y="11"/>
                      </a:cubicBezTo>
                      <a:cubicBezTo>
                        <a:pt x="65" y="11"/>
                        <a:pt x="67" y="12"/>
                        <a:pt x="67" y="12"/>
                      </a:cubicBezTo>
                      <a:cubicBezTo>
                        <a:pt x="67" y="12"/>
                        <a:pt x="67" y="12"/>
                        <a:pt x="67" y="13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5" y="15"/>
                        <a:pt x="65" y="14"/>
                        <a:pt x="65" y="14"/>
                      </a:cubicBezTo>
                      <a:cubicBezTo>
                        <a:pt x="64" y="14"/>
                        <a:pt x="63" y="14"/>
                        <a:pt x="62" y="14"/>
                      </a:cubicBezTo>
                      <a:cubicBezTo>
                        <a:pt x="61" y="13"/>
                        <a:pt x="60" y="13"/>
                        <a:pt x="60" y="13"/>
                      </a:cubicBezTo>
                      <a:cubicBezTo>
                        <a:pt x="58" y="13"/>
                        <a:pt x="57" y="13"/>
                        <a:pt x="56" y="12"/>
                      </a:cubicBezTo>
                      <a:cubicBezTo>
                        <a:pt x="55" y="12"/>
                        <a:pt x="55" y="12"/>
                        <a:pt x="54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3" y="12"/>
                        <a:pt x="52" y="12"/>
                        <a:pt x="52" y="11"/>
                      </a:cubicBezTo>
                      <a:cubicBezTo>
                        <a:pt x="52" y="12"/>
                        <a:pt x="52" y="13"/>
                        <a:pt x="52" y="14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2" y="18"/>
                        <a:pt x="52" y="18"/>
                        <a:pt x="52" y="19"/>
                      </a:cubicBezTo>
                      <a:cubicBezTo>
                        <a:pt x="52" y="19"/>
                        <a:pt x="51" y="19"/>
                        <a:pt x="51" y="20"/>
                      </a:cubicBezTo>
                      <a:cubicBezTo>
                        <a:pt x="51" y="21"/>
                        <a:pt x="50" y="21"/>
                        <a:pt x="50" y="22"/>
                      </a:cubicBezTo>
                      <a:cubicBezTo>
                        <a:pt x="50" y="22"/>
                        <a:pt x="50" y="22"/>
                        <a:pt x="50" y="23"/>
                      </a:cubicBezTo>
                      <a:cubicBezTo>
                        <a:pt x="49" y="22"/>
                        <a:pt x="49" y="22"/>
                        <a:pt x="48" y="22"/>
                      </a:cubicBezTo>
                      <a:cubicBezTo>
                        <a:pt x="47" y="22"/>
                        <a:pt x="47" y="21"/>
                        <a:pt x="46" y="21"/>
                      </a:cubicBezTo>
                      <a:cubicBezTo>
                        <a:pt x="46" y="21"/>
                        <a:pt x="45" y="21"/>
                        <a:pt x="44" y="21"/>
                      </a:cubicBezTo>
                      <a:cubicBezTo>
                        <a:pt x="44" y="21"/>
                        <a:pt x="43" y="22"/>
                        <a:pt x="43" y="22"/>
                      </a:cubicBezTo>
                      <a:cubicBezTo>
                        <a:pt x="43" y="22"/>
                        <a:pt x="42" y="23"/>
                        <a:pt x="42" y="23"/>
                      </a:cubicBezTo>
                      <a:cubicBezTo>
                        <a:pt x="42" y="24"/>
                        <a:pt x="41" y="24"/>
                        <a:pt x="41" y="25"/>
                      </a:cubicBezTo>
                      <a:cubicBezTo>
                        <a:pt x="40" y="25"/>
                        <a:pt x="40" y="25"/>
                        <a:pt x="40" y="26"/>
                      </a:cubicBezTo>
                      <a:cubicBezTo>
                        <a:pt x="40" y="26"/>
                        <a:pt x="40" y="26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7"/>
                        <a:pt x="39" y="28"/>
                        <a:pt x="39" y="28"/>
                      </a:cubicBezTo>
                      <a:cubicBezTo>
                        <a:pt x="39" y="28"/>
                        <a:pt x="39" y="29"/>
                        <a:pt x="38" y="29"/>
                      </a:cubicBezTo>
                      <a:cubicBezTo>
                        <a:pt x="38" y="30"/>
                        <a:pt x="38" y="31"/>
                        <a:pt x="38" y="31"/>
                      </a:cubicBezTo>
                      <a:cubicBezTo>
                        <a:pt x="38" y="32"/>
                        <a:pt x="38" y="32"/>
                        <a:pt x="37" y="33"/>
                      </a:cubicBezTo>
                      <a:cubicBezTo>
                        <a:pt x="36" y="33"/>
                        <a:pt x="36" y="33"/>
                        <a:pt x="36" y="34"/>
                      </a:cubicBezTo>
                      <a:cubicBezTo>
                        <a:pt x="36" y="34"/>
                        <a:pt x="36" y="35"/>
                        <a:pt x="36" y="35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37"/>
                        <a:pt x="36" y="37"/>
                        <a:pt x="37" y="38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37" y="39"/>
                        <a:pt x="37" y="39"/>
                        <a:pt x="37" y="39"/>
                      </a:cubicBezTo>
                      <a:cubicBezTo>
                        <a:pt x="37" y="39"/>
                        <a:pt x="37" y="40"/>
                        <a:pt x="37" y="40"/>
                      </a:cubicBezTo>
                      <a:cubicBezTo>
                        <a:pt x="38" y="41"/>
                        <a:pt x="38" y="43"/>
                        <a:pt x="37" y="43"/>
                      </a:cubicBezTo>
                      <a:cubicBezTo>
                        <a:pt x="37" y="43"/>
                        <a:pt x="36" y="44"/>
                        <a:pt x="36" y="44"/>
                      </a:cubicBezTo>
                      <a:cubicBezTo>
                        <a:pt x="35" y="44"/>
                        <a:pt x="35" y="45"/>
                        <a:pt x="35" y="46"/>
                      </a:cubicBezTo>
                      <a:cubicBezTo>
                        <a:pt x="35" y="46"/>
                        <a:pt x="34" y="47"/>
                        <a:pt x="34" y="47"/>
                      </a:cubicBezTo>
                      <a:cubicBezTo>
                        <a:pt x="34" y="49"/>
                        <a:pt x="33" y="50"/>
                        <a:pt x="33" y="51"/>
                      </a:cubicBezTo>
                      <a:cubicBezTo>
                        <a:pt x="32" y="52"/>
                        <a:pt x="32" y="52"/>
                        <a:pt x="31" y="53"/>
                      </a:cubicBezTo>
                      <a:cubicBezTo>
                        <a:pt x="31" y="53"/>
                        <a:pt x="30" y="53"/>
                        <a:pt x="30" y="54"/>
                      </a:cubicBezTo>
                      <a:cubicBezTo>
                        <a:pt x="31" y="55"/>
                        <a:pt x="32" y="56"/>
                        <a:pt x="31" y="57"/>
                      </a:cubicBezTo>
                      <a:cubicBezTo>
                        <a:pt x="31" y="57"/>
                        <a:pt x="30" y="57"/>
                        <a:pt x="30" y="58"/>
                      </a:cubicBezTo>
                      <a:cubicBezTo>
                        <a:pt x="29" y="58"/>
                        <a:pt x="29" y="59"/>
                        <a:pt x="28" y="60"/>
                      </a:cubicBezTo>
                      <a:cubicBezTo>
                        <a:pt x="28" y="60"/>
                        <a:pt x="27" y="60"/>
                        <a:pt x="27" y="60"/>
                      </a:cubicBezTo>
                      <a:cubicBezTo>
                        <a:pt x="26" y="60"/>
                        <a:pt x="24" y="60"/>
                        <a:pt x="24" y="60"/>
                      </a:cubicBezTo>
                      <a:cubicBezTo>
                        <a:pt x="24" y="60"/>
                        <a:pt x="24" y="60"/>
                        <a:pt x="24" y="60"/>
                      </a:cubicBezTo>
                      <a:cubicBezTo>
                        <a:pt x="24" y="61"/>
                        <a:pt x="24" y="61"/>
                        <a:pt x="24" y="61"/>
                      </a:cubicBezTo>
                      <a:cubicBezTo>
                        <a:pt x="24" y="62"/>
                        <a:pt x="24" y="63"/>
                        <a:pt x="24" y="64"/>
                      </a:cubicBezTo>
                      <a:cubicBezTo>
                        <a:pt x="25" y="65"/>
                        <a:pt x="25" y="66"/>
                        <a:pt x="25" y="67"/>
                      </a:cubicBezTo>
                      <a:cubicBezTo>
                        <a:pt x="25" y="68"/>
                        <a:pt x="25" y="68"/>
                        <a:pt x="25" y="68"/>
                      </a:cubicBezTo>
                      <a:cubicBezTo>
                        <a:pt x="25" y="68"/>
                        <a:pt x="24" y="68"/>
                        <a:pt x="24" y="68"/>
                      </a:cubicBez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4" y="70"/>
                        <a:pt x="23" y="70"/>
                        <a:pt x="23" y="71"/>
                      </a:cubicBezTo>
                      <a:cubicBezTo>
                        <a:pt x="23" y="72"/>
                        <a:pt x="24" y="73"/>
                        <a:pt x="24" y="74"/>
                      </a:cubicBezTo>
                      <a:cubicBezTo>
                        <a:pt x="24" y="74"/>
                        <a:pt x="24" y="75"/>
                        <a:pt x="24" y="76"/>
                      </a:cubicBezTo>
                      <a:cubicBezTo>
                        <a:pt x="24" y="77"/>
                        <a:pt x="24" y="77"/>
                        <a:pt x="23" y="77"/>
                      </a:cubicBezTo>
                      <a:cubicBezTo>
                        <a:pt x="23" y="78"/>
                        <a:pt x="22" y="78"/>
                        <a:pt x="22" y="79"/>
                      </a:cubicBezTo>
                      <a:cubicBezTo>
                        <a:pt x="22" y="79"/>
                        <a:pt x="22" y="80"/>
                        <a:pt x="22" y="81"/>
                      </a:cubicBezTo>
                      <a:cubicBezTo>
                        <a:pt x="21" y="81"/>
                        <a:pt x="21" y="82"/>
                        <a:pt x="21" y="83"/>
                      </a:cubicBezTo>
                      <a:cubicBezTo>
                        <a:pt x="21" y="83"/>
                        <a:pt x="21" y="83"/>
                        <a:pt x="21" y="83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20" y="85"/>
                        <a:pt x="20" y="85"/>
                        <a:pt x="20" y="86"/>
                      </a:cubicBezTo>
                      <a:cubicBezTo>
                        <a:pt x="19" y="87"/>
                        <a:pt x="19" y="87"/>
                        <a:pt x="19" y="88"/>
                      </a:cubicBezTo>
                      <a:cubicBezTo>
                        <a:pt x="18" y="88"/>
                        <a:pt x="18" y="89"/>
                        <a:pt x="18" y="89"/>
                      </a:cubicBezTo>
                      <a:cubicBezTo>
                        <a:pt x="18" y="89"/>
                        <a:pt x="19" y="90"/>
                        <a:pt x="19" y="90"/>
                      </a:cubicBezTo>
                      <a:cubicBezTo>
                        <a:pt x="19" y="90"/>
                        <a:pt x="20" y="90"/>
                        <a:pt x="20" y="90"/>
                      </a:cubicBezTo>
                      <a:cubicBezTo>
                        <a:pt x="21" y="91"/>
                        <a:pt x="21" y="92"/>
                        <a:pt x="21" y="93"/>
                      </a:cubicBezTo>
                      <a:cubicBezTo>
                        <a:pt x="21" y="94"/>
                        <a:pt x="21" y="94"/>
                        <a:pt x="21" y="95"/>
                      </a:cubicBezTo>
                      <a:cubicBezTo>
                        <a:pt x="21" y="95"/>
                        <a:pt x="21" y="96"/>
                        <a:pt x="21" y="96"/>
                      </a:cubicBezTo>
                      <a:cubicBezTo>
                        <a:pt x="21" y="97"/>
                        <a:pt x="21" y="97"/>
                        <a:pt x="21" y="98"/>
                      </a:cubicBezTo>
                      <a:cubicBezTo>
                        <a:pt x="21" y="98"/>
                        <a:pt x="21" y="99"/>
                        <a:pt x="20" y="99"/>
                      </a:cubicBezTo>
                      <a:cubicBezTo>
                        <a:pt x="20" y="99"/>
                        <a:pt x="19" y="99"/>
                        <a:pt x="18" y="99"/>
                      </a:cubicBezTo>
                      <a:cubicBezTo>
                        <a:pt x="17" y="99"/>
                        <a:pt x="17" y="99"/>
                        <a:pt x="16" y="99"/>
                      </a:cubicBezTo>
                      <a:cubicBezTo>
                        <a:pt x="15" y="99"/>
                        <a:pt x="14" y="99"/>
                        <a:pt x="14" y="99"/>
                      </a:cubicBezTo>
                      <a:cubicBezTo>
                        <a:pt x="13" y="99"/>
                        <a:pt x="12" y="99"/>
                        <a:pt x="12" y="99"/>
                      </a:cubicBezTo>
                      <a:cubicBezTo>
                        <a:pt x="11" y="100"/>
                        <a:pt x="11" y="100"/>
                        <a:pt x="11" y="101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10" y="101"/>
                        <a:pt x="9" y="101"/>
                        <a:pt x="9" y="102"/>
                      </a:cubicBezTo>
                      <a:cubicBezTo>
                        <a:pt x="9" y="102"/>
                        <a:pt x="9" y="102"/>
                        <a:pt x="9" y="102"/>
                      </a:cubicBezTo>
                      <a:cubicBezTo>
                        <a:pt x="9" y="102"/>
                        <a:pt x="9" y="103"/>
                        <a:pt x="9" y="103"/>
                      </a:cubicBezTo>
                      <a:cubicBezTo>
                        <a:pt x="8" y="103"/>
                        <a:pt x="8" y="104"/>
                        <a:pt x="8" y="104"/>
                      </a:cubicBezTo>
                      <a:cubicBezTo>
                        <a:pt x="8" y="105"/>
                        <a:pt x="8" y="105"/>
                        <a:pt x="7" y="106"/>
                      </a:cubicBezTo>
                      <a:cubicBezTo>
                        <a:pt x="7" y="107"/>
                        <a:pt x="6" y="107"/>
                        <a:pt x="6" y="108"/>
                      </a:cubicBezTo>
                      <a:cubicBezTo>
                        <a:pt x="6" y="109"/>
                        <a:pt x="6" y="109"/>
                        <a:pt x="6" y="110"/>
                      </a:cubicBezTo>
                      <a:cubicBezTo>
                        <a:pt x="6" y="111"/>
                        <a:pt x="6" y="112"/>
                        <a:pt x="6" y="112"/>
                      </a:cubicBezTo>
                      <a:cubicBezTo>
                        <a:pt x="6" y="113"/>
                        <a:pt x="5" y="113"/>
                        <a:pt x="6" y="113"/>
                      </a:cubicBezTo>
                      <a:cubicBezTo>
                        <a:pt x="6" y="113"/>
                        <a:pt x="6" y="114"/>
                        <a:pt x="6" y="114"/>
                      </a:cubicBezTo>
                      <a:cubicBezTo>
                        <a:pt x="6" y="114"/>
                        <a:pt x="6" y="115"/>
                        <a:pt x="6" y="115"/>
                      </a:cubicBezTo>
                      <a:cubicBezTo>
                        <a:pt x="6" y="116"/>
                        <a:pt x="6" y="116"/>
                        <a:pt x="7" y="117"/>
                      </a:cubicBezTo>
                      <a:cubicBezTo>
                        <a:pt x="7" y="117"/>
                        <a:pt x="7" y="117"/>
                        <a:pt x="7" y="118"/>
                      </a:cubicBezTo>
                      <a:cubicBezTo>
                        <a:pt x="7" y="118"/>
                        <a:pt x="6" y="118"/>
                        <a:pt x="6" y="118"/>
                      </a:cubicBezTo>
                      <a:cubicBezTo>
                        <a:pt x="6" y="119"/>
                        <a:pt x="6" y="119"/>
                        <a:pt x="6" y="119"/>
                      </a:cubicBezTo>
                      <a:cubicBezTo>
                        <a:pt x="6" y="119"/>
                        <a:pt x="6" y="119"/>
                        <a:pt x="6" y="119"/>
                      </a:cubicBezTo>
                      <a:cubicBezTo>
                        <a:pt x="6" y="119"/>
                        <a:pt x="6" y="120"/>
                        <a:pt x="6" y="120"/>
                      </a:cubicBezTo>
                      <a:cubicBezTo>
                        <a:pt x="6" y="121"/>
                        <a:pt x="6" y="122"/>
                        <a:pt x="6" y="123"/>
                      </a:cubicBezTo>
                      <a:cubicBezTo>
                        <a:pt x="6" y="123"/>
                        <a:pt x="6" y="124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6" y="126"/>
                        <a:pt x="7" y="127"/>
                        <a:pt x="7" y="128"/>
                      </a:cubicBezTo>
                      <a:cubicBezTo>
                        <a:pt x="7" y="129"/>
                        <a:pt x="8" y="129"/>
                        <a:pt x="8" y="129"/>
                      </a:cubicBezTo>
                      <a:cubicBezTo>
                        <a:pt x="8" y="130"/>
                        <a:pt x="8" y="130"/>
                        <a:pt x="8" y="131"/>
                      </a:cubicBezTo>
                      <a:cubicBezTo>
                        <a:pt x="8" y="133"/>
                        <a:pt x="8" y="135"/>
                        <a:pt x="7" y="137"/>
                      </a:cubicBezTo>
                      <a:cubicBezTo>
                        <a:pt x="7" y="137"/>
                        <a:pt x="7" y="139"/>
                        <a:pt x="7" y="140"/>
                      </a:cubicBezTo>
                      <a:cubicBezTo>
                        <a:pt x="7" y="140"/>
                        <a:pt x="8" y="140"/>
                        <a:pt x="8" y="141"/>
                      </a:cubicBezTo>
                      <a:cubicBezTo>
                        <a:pt x="9" y="141"/>
                        <a:pt x="9" y="141"/>
                        <a:pt x="9" y="142"/>
                      </a:cubicBezTo>
                      <a:cubicBezTo>
                        <a:pt x="10" y="142"/>
                        <a:pt x="11" y="142"/>
                        <a:pt x="12" y="142"/>
                      </a:cubicBezTo>
                      <a:cubicBezTo>
                        <a:pt x="12" y="142"/>
                        <a:pt x="12" y="143"/>
                        <a:pt x="12" y="143"/>
                      </a:cubicBezTo>
                      <a:cubicBezTo>
                        <a:pt x="12" y="143"/>
                        <a:pt x="12" y="143"/>
                        <a:pt x="12" y="143"/>
                      </a:cubicBezTo>
                      <a:cubicBezTo>
                        <a:pt x="13" y="144"/>
                        <a:pt x="13" y="144"/>
                        <a:pt x="14" y="144"/>
                      </a:cubicBezTo>
                      <a:cubicBezTo>
                        <a:pt x="14" y="145"/>
                        <a:pt x="13" y="146"/>
                        <a:pt x="13" y="146"/>
                      </a:cubicBezTo>
                      <a:cubicBezTo>
                        <a:pt x="12" y="147"/>
                        <a:pt x="12" y="148"/>
                        <a:pt x="12" y="148"/>
                      </a:cubicBezTo>
                      <a:cubicBezTo>
                        <a:pt x="12" y="149"/>
                        <a:pt x="12" y="149"/>
                        <a:pt x="12" y="149"/>
                      </a:cubicBezTo>
                      <a:cubicBezTo>
                        <a:pt x="11" y="149"/>
                        <a:pt x="12" y="149"/>
                        <a:pt x="11" y="149"/>
                      </a:cubicBezTo>
                      <a:cubicBezTo>
                        <a:pt x="11" y="150"/>
                        <a:pt x="11" y="150"/>
                        <a:pt x="11" y="150"/>
                      </a:cubicBezTo>
                      <a:cubicBezTo>
                        <a:pt x="11" y="150"/>
                        <a:pt x="11" y="150"/>
                        <a:pt x="11" y="150"/>
                      </a:cubicBezTo>
                      <a:cubicBezTo>
                        <a:pt x="11" y="150"/>
                        <a:pt x="10" y="150"/>
                        <a:pt x="10" y="150"/>
                      </a:cubicBezTo>
                      <a:cubicBezTo>
                        <a:pt x="10" y="150"/>
                        <a:pt x="10" y="150"/>
                        <a:pt x="9" y="150"/>
                      </a:cubicBezTo>
                      <a:cubicBezTo>
                        <a:pt x="9" y="150"/>
                        <a:pt x="9" y="150"/>
                        <a:pt x="9" y="150"/>
                      </a:cubicBezTo>
                      <a:cubicBezTo>
                        <a:pt x="8" y="151"/>
                        <a:pt x="9" y="152"/>
                        <a:pt x="9" y="152"/>
                      </a:cubicBezTo>
                      <a:cubicBezTo>
                        <a:pt x="9" y="153"/>
                        <a:pt x="9" y="153"/>
                        <a:pt x="9" y="154"/>
                      </a:cubicBezTo>
                      <a:cubicBezTo>
                        <a:pt x="10" y="155"/>
                        <a:pt x="11" y="157"/>
                        <a:pt x="11" y="158"/>
                      </a:cubicBezTo>
                      <a:cubicBezTo>
                        <a:pt x="11" y="159"/>
                        <a:pt x="11" y="159"/>
                        <a:pt x="11" y="160"/>
                      </a:cubicBezTo>
                      <a:cubicBezTo>
                        <a:pt x="11" y="160"/>
                        <a:pt x="11" y="160"/>
                        <a:pt x="11" y="161"/>
                      </a:cubicBezTo>
                      <a:cubicBezTo>
                        <a:pt x="10" y="161"/>
                        <a:pt x="10" y="162"/>
                        <a:pt x="9" y="163"/>
                      </a:cubicBezTo>
                      <a:cubicBezTo>
                        <a:pt x="9" y="163"/>
                        <a:pt x="10" y="163"/>
                        <a:pt x="10" y="163"/>
                      </a:cubicBezTo>
                      <a:cubicBezTo>
                        <a:pt x="10" y="163"/>
                        <a:pt x="10" y="163"/>
                        <a:pt x="10" y="163"/>
                      </a:cubicBezTo>
                      <a:cubicBezTo>
                        <a:pt x="10" y="163"/>
                        <a:pt x="10" y="163"/>
                        <a:pt x="10" y="163"/>
                      </a:cubicBezTo>
                      <a:cubicBezTo>
                        <a:pt x="10" y="163"/>
                        <a:pt x="10" y="163"/>
                        <a:pt x="10" y="163"/>
                      </a:cubicBezTo>
                      <a:cubicBezTo>
                        <a:pt x="10" y="164"/>
                        <a:pt x="9" y="164"/>
                        <a:pt x="9" y="165"/>
                      </a:cubicBezTo>
                      <a:cubicBezTo>
                        <a:pt x="9" y="165"/>
                        <a:pt x="9" y="166"/>
                        <a:pt x="9" y="167"/>
                      </a:cubicBezTo>
                      <a:cubicBezTo>
                        <a:pt x="8" y="167"/>
                        <a:pt x="8" y="168"/>
                        <a:pt x="7" y="168"/>
                      </a:cubicBezTo>
                      <a:cubicBezTo>
                        <a:pt x="6" y="168"/>
                        <a:pt x="6" y="169"/>
                        <a:pt x="5" y="169"/>
                      </a:cubicBezTo>
                      <a:cubicBezTo>
                        <a:pt x="5" y="170"/>
                        <a:pt x="6" y="170"/>
                        <a:pt x="6" y="171"/>
                      </a:cubicBezTo>
                      <a:cubicBezTo>
                        <a:pt x="6" y="171"/>
                        <a:pt x="6" y="171"/>
                        <a:pt x="5" y="172"/>
                      </a:cubicBezTo>
                      <a:cubicBezTo>
                        <a:pt x="5" y="172"/>
                        <a:pt x="5" y="172"/>
                        <a:pt x="5" y="173"/>
                      </a:cubicBezTo>
                      <a:cubicBezTo>
                        <a:pt x="4" y="173"/>
                        <a:pt x="5" y="174"/>
                        <a:pt x="5" y="174"/>
                      </a:cubicBezTo>
                      <a:cubicBezTo>
                        <a:pt x="5" y="175"/>
                        <a:pt x="5" y="176"/>
                        <a:pt x="5" y="177"/>
                      </a:cubicBezTo>
                      <a:cubicBezTo>
                        <a:pt x="5" y="179"/>
                        <a:pt x="5" y="180"/>
                        <a:pt x="5" y="181"/>
                      </a:cubicBezTo>
                      <a:cubicBezTo>
                        <a:pt x="5" y="182"/>
                        <a:pt x="5" y="182"/>
                        <a:pt x="5" y="183"/>
                      </a:cubicBezTo>
                      <a:cubicBezTo>
                        <a:pt x="4" y="184"/>
                        <a:pt x="4" y="184"/>
                        <a:pt x="3" y="184"/>
                      </a:cubicBezTo>
                      <a:cubicBezTo>
                        <a:pt x="3" y="184"/>
                        <a:pt x="3" y="184"/>
                        <a:pt x="3" y="184"/>
                      </a:cubicBezTo>
                      <a:cubicBezTo>
                        <a:pt x="3" y="184"/>
                        <a:pt x="3" y="184"/>
                        <a:pt x="3" y="184"/>
                      </a:cubicBezTo>
                      <a:cubicBezTo>
                        <a:pt x="2" y="183"/>
                        <a:pt x="2" y="183"/>
                        <a:pt x="2" y="182"/>
                      </a:cubicBezTo>
                      <a:cubicBezTo>
                        <a:pt x="2" y="182"/>
                        <a:pt x="2" y="181"/>
                        <a:pt x="1" y="181"/>
                      </a:cubicBezTo>
                      <a:cubicBezTo>
                        <a:pt x="1" y="181"/>
                        <a:pt x="1" y="181"/>
                        <a:pt x="1" y="181"/>
                      </a:cubicBezTo>
                      <a:cubicBezTo>
                        <a:pt x="1" y="181"/>
                        <a:pt x="1" y="181"/>
                        <a:pt x="1" y="18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1" name="Freeform 61"/>
                <p:cNvSpPr>
                  <a:spLocks/>
                </p:cNvSpPr>
                <p:nvPr/>
              </p:nvSpPr>
              <p:spPr bwMode="auto">
                <a:xfrm>
                  <a:off x="4708782" y="3649407"/>
                  <a:ext cx="18204" cy="36407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8" y="3"/>
                    </a:cxn>
                    <a:cxn ang="0">
                      <a:pos x="7" y="4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6" y="6"/>
                    </a:cxn>
                    <a:cxn ang="0">
                      <a:pos x="6" y="8"/>
                    </a:cxn>
                    <a:cxn ang="0">
                      <a:pos x="7" y="8"/>
                    </a:cxn>
                    <a:cxn ang="0">
                      <a:pos x="6" y="9"/>
                    </a:cxn>
                    <a:cxn ang="0">
                      <a:pos x="6" y="9"/>
                    </a:cxn>
                    <a:cxn ang="0">
                      <a:pos x="6" y="10"/>
                    </a:cxn>
                    <a:cxn ang="0">
                      <a:pos x="6" y="11"/>
                    </a:cxn>
                    <a:cxn ang="0">
                      <a:pos x="5" y="12"/>
                    </a:cxn>
                    <a:cxn ang="0">
                      <a:pos x="4" y="12"/>
                    </a:cxn>
                    <a:cxn ang="0">
                      <a:pos x="4" y="13"/>
                    </a:cxn>
                    <a:cxn ang="0">
                      <a:pos x="3" y="13"/>
                    </a:cxn>
                    <a:cxn ang="0">
                      <a:pos x="2" y="14"/>
                    </a:cxn>
                    <a:cxn ang="0">
                      <a:pos x="1" y="16"/>
                    </a:cxn>
                    <a:cxn ang="0">
                      <a:pos x="1" y="15"/>
                    </a:cxn>
                    <a:cxn ang="0">
                      <a:pos x="1" y="15"/>
                    </a:cxn>
                    <a:cxn ang="0">
                      <a:pos x="1" y="14"/>
                    </a:cxn>
                    <a:cxn ang="0">
                      <a:pos x="1" y="13"/>
                    </a:cxn>
                    <a:cxn ang="0">
                      <a:pos x="0" y="11"/>
                    </a:cxn>
                    <a:cxn ang="0">
                      <a:pos x="0" y="10"/>
                    </a:cxn>
                    <a:cxn ang="0">
                      <a:pos x="1" y="9"/>
                    </a:cxn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8" h="16">
                      <a:moveTo>
                        <a:pt x="8" y="2"/>
                      </a:moveTo>
                      <a:cubicBezTo>
                        <a:pt x="8" y="2"/>
                        <a:pt x="8" y="3"/>
                        <a:pt x="8" y="3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6"/>
                      </a:cubicBezTo>
                      <a:cubicBezTo>
                        <a:pt x="6" y="6"/>
                        <a:pt x="6" y="7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7" y="8"/>
                        <a:pt x="7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2"/>
                        <a:pt x="0" y="12"/>
                        <a:pt x="0" y="11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1" y="9"/>
                        <a:pt x="1" y="9"/>
                      </a:cubicBezTo>
                      <a:cubicBezTo>
                        <a:pt x="0" y="8"/>
                        <a:pt x="0" y="7"/>
                        <a:pt x="0" y="7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1"/>
                        <a:pt x="5" y="3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8" y="0"/>
                        <a:pt x="8" y="1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2" name="Freeform 62"/>
                <p:cNvSpPr>
                  <a:spLocks noEditPoints="1"/>
                </p:cNvSpPr>
                <p:nvPr/>
              </p:nvSpPr>
              <p:spPr bwMode="auto">
                <a:xfrm>
                  <a:off x="4747465" y="3156773"/>
                  <a:ext cx="199102" cy="432335"/>
                </a:xfrm>
                <a:custGeom>
                  <a:avLst/>
                  <a:gdLst/>
                  <a:ahLst/>
                  <a:cxnLst>
                    <a:cxn ang="0">
                      <a:pos x="68" y="18"/>
                    </a:cxn>
                    <a:cxn ang="0">
                      <a:pos x="86" y="138"/>
                    </a:cxn>
                    <a:cxn ang="0">
                      <a:pos x="77" y="126"/>
                    </a:cxn>
                    <a:cxn ang="0">
                      <a:pos x="77" y="117"/>
                    </a:cxn>
                    <a:cxn ang="0">
                      <a:pos x="76" y="109"/>
                    </a:cxn>
                    <a:cxn ang="0">
                      <a:pos x="73" y="102"/>
                    </a:cxn>
                    <a:cxn ang="0">
                      <a:pos x="73" y="94"/>
                    </a:cxn>
                    <a:cxn ang="0">
                      <a:pos x="74" y="54"/>
                    </a:cxn>
                    <a:cxn ang="0">
                      <a:pos x="71" y="46"/>
                    </a:cxn>
                    <a:cxn ang="0">
                      <a:pos x="63" y="38"/>
                    </a:cxn>
                    <a:cxn ang="0">
                      <a:pos x="63" y="27"/>
                    </a:cxn>
                    <a:cxn ang="0">
                      <a:pos x="65" y="23"/>
                    </a:cxn>
                    <a:cxn ang="0">
                      <a:pos x="65" y="19"/>
                    </a:cxn>
                    <a:cxn ang="0">
                      <a:pos x="67" y="12"/>
                    </a:cxn>
                    <a:cxn ang="0">
                      <a:pos x="62" y="7"/>
                    </a:cxn>
                    <a:cxn ang="0">
                      <a:pos x="59" y="3"/>
                    </a:cxn>
                    <a:cxn ang="0">
                      <a:pos x="56" y="1"/>
                    </a:cxn>
                    <a:cxn ang="0">
                      <a:pos x="53" y="2"/>
                    </a:cxn>
                    <a:cxn ang="0">
                      <a:pos x="48" y="4"/>
                    </a:cxn>
                    <a:cxn ang="0">
                      <a:pos x="43" y="10"/>
                    </a:cxn>
                    <a:cxn ang="0">
                      <a:pos x="41" y="13"/>
                    </a:cxn>
                    <a:cxn ang="0">
                      <a:pos x="41" y="25"/>
                    </a:cxn>
                    <a:cxn ang="0">
                      <a:pos x="39" y="27"/>
                    </a:cxn>
                    <a:cxn ang="0">
                      <a:pos x="37" y="30"/>
                    </a:cxn>
                    <a:cxn ang="0">
                      <a:pos x="35" y="31"/>
                    </a:cxn>
                    <a:cxn ang="0">
                      <a:pos x="33" y="32"/>
                    </a:cxn>
                    <a:cxn ang="0">
                      <a:pos x="28" y="30"/>
                    </a:cxn>
                    <a:cxn ang="0">
                      <a:pos x="24" y="32"/>
                    </a:cxn>
                    <a:cxn ang="0">
                      <a:pos x="20" y="32"/>
                    </a:cxn>
                    <a:cxn ang="0">
                      <a:pos x="15" y="31"/>
                    </a:cxn>
                    <a:cxn ang="0">
                      <a:pos x="13" y="26"/>
                    </a:cxn>
                    <a:cxn ang="0">
                      <a:pos x="9" y="21"/>
                    </a:cxn>
                    <a:cxn ang="0">
                      <a:pos x="4" y="23"/>
                    </a:cxn>
                    <a:cxn ang="0">
                      <a:pos x="0" y="24"/>
                    </a:cxn>
                    <a:cxn ang="0">
                      <a:pos x="3" y="27"/>
                    </a:cxn>
                    <a:cxn ang="0">
                      <a:pos x="9" y="33"/>
                    </a:cxn>
                    <a:cxn ang="0">
                      <a:pos x="15" y="36"/>
                    </a:cxn>
                    <a:cxn ang="0">
                      <a:pos x="21" y="41"/>
                    </a:cxn>
                    <a:cxn ang="0">
                      <a:pos x="24" y="47"/>
                    </a:cxn>
                    <a:cxn ang="0">
                      <a:pos x="24" y="55"/>
                    </a:cxn>
                    <a:cxn ang="0">
                      <a:pos x="26" y="60"/>
                    </a:cxn>
                    <a:cxn ang="0">
                      <a:pos x="28" y="71"/>
                    </a:cxn>
                    <a:cxn ang="0">
                      <a:pos x="27" y="81"/>
                    </a:cxn>
                    <a:cxn ang="0">
                      <a:pos x="29" y="89"/>
                    </a:cxn>
                    <a:cxn ang="0">
                      <a:pos x="39" y="96"/>
                    </a:cxn>
                    <a:cxn ang="0">
                      <a:pos x="39" y="105"/>
                    </a:cxn>
                    <a:cxn ang="0">
                      <a:pos x="33" y="110"/>
                    </a:cxn>
                    <a:cxn ang="0">
                      <a:pos x="25" y="122"/>
                    </a:cxn>
                    <a:cxn ang="0">
                      <a:pos x="19" y="126"/>
                    </a:cxn>
                    <a:cxn ang="0">
                      <a:pos x="15" y="135"/>
                    </a:cxn>
                    <a:cxn ang="0">
                      <a:pos x="9" y="140"/>
                    </a:cxn>
                    <a:cxn ang="0">
                      <a:pos x="8" y="147"/>
                    </a:cxn>
                    <a:cxn ang="0">
                      <a:pos x="11" y="159"/>
                    </a:cxn>
                    <a:cxn ang="0">
                      <a:pos x="11" y="170"/>
                    </a:cxn>
                    <a:cxn ang="0">
                      <a:pos x="10" y="181"/>
                    </a:cxn>
                    <a:cxn ang="0">
                      <a:pos x="15" y="187"/>
                    </a:cxn>
                    <a:cxn ang="0">
                      <a:pos x="21" y="189"/>
                    </a:cxn>
                    <a:cxn ang="0">
                      <a:pos x="27" y="192"/>
                    </a:cxn>
                    <a:cxn ang="0">
                      <a:pos x="33" y="188"/>
                    </a:cxn>
                    <a:cxn ang="0">
                      <a:pos x="43" y="186"/>
                    </a:cxn>
                    <a:cxn ang="0">
                      <a:pos x="52" y="182"/>
                    </a:cxn>
                    <a:cxn ang="0">
                      <a:pos x="60" y="179"/>
                    </a:cxn>
                    <a:cxn ang="0">
                      <a:pos x="73" y="167"/>
                    </a:cxn>
                  </a:cxnLst>
                  <a:rect l="0" t="0" r="r" b="b"/>
                  <a:pathLst>
                    <a:path w="89" h="193">
                      <a:moveTo>
                        <a:pt x="68" y="19"/>
                      </a:moveTo>
                      <a:cubicBezTo>
                        <a:pt x="69" y="19"/>
                        <a:pt x="69" y="18"/>
                        <a:pt x="69" y="17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69" y="18"/>
                        <a:pt x="68" y="18"/>
                        <a:pt x="68" y="18"/>
                      </a:cubicBezTo>
                      <a:cubicBezTo>
                        <a:pt x="68" y="18"/>
                        <a:pt x="68" y="18"/>
                        <a:pt x="68" y="18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moveTo>
                        <a:pt x="88" y="142"/>
                      </a:moveTo>
                      <a:cubicBezTo>
                        <a:pt x="88" y="142"/>
                        <a:pt x="88" y="141"/>
                        <a:pt x="88" y="141"/>
                      </a:cubicBezTo>
                      <a:cubicBezTo>
                        <a:pt x="88" y="140"/>
                        <a:pt x="87" y="140"/>
                        <a:pt x="87" y="140"/>
                      </a:cubicBezTo>
                      <a:cubicBezTo>
                        <a:pt x="87" y="139"/>
                        <a:pt x="87" y="139"/>
                        <a:pt x="86" y="138"/>
                      </a:cubicBezTo>
                      <a:cubicBezTo>
                        <a:pt x="86" y="138"/>
                        <a:pt x="86" y="137"/>
                        <a:pt x="85" y="136"/>
                      </a:cubicBezTo>
                      <a:cubicBezTo>
                        <a:pt x="85" y="135"/>
                        <a:pt x="84" y="134"/>
                        <a:pt x="84" y="133"/>
                      </a:cubicBezTo>
                      <a:cubicBezTo>
                        <a:pt x="83" y="132"/>
                        <a:pt x="81" y="130"/>
                        <a:pt x="80" y="129"/>
                      </a:cubicBezTo>
                      <a:cubicBezTo>
                        <a:pt x="79" y="128"/>
                        <a:pt x="79" y="128"/>
                        <a:pt x="78" y="127"/>
                      </a:cubicBezTo>
                      <a:cubicBezTo>
                        <a:pt x="78" y="127"/>
                        <a:pt x="77" y="127"/>
                        <a:pt x="77" y="126"/>
                      </a:cubicBezTo>
                      <a:cubicBezTo>
                        <a:pt x="77" y="126"/>
                        <a:pt x="77" y="126"/>
                        <a:pt x="77" y="125"/>
                      </a:cubicBezTo>
                      <a:cubicBezTo>
                        <a:pt x="78" y="125"/>
                        <a:pt x="78" y="124"/>
                        <a:pt x="78" y="124"/>
                      </a:cubicBezTo>
                      <a:cubicBezTo>
                        <a:pt x="78" y="122"/>
                        <a:pt x="78" y="121"/>
                        <a:pt x="78" y="119"/>
                      </a:cubicBezTo>
                      <a:cubicBezTo>
                        <a:pt x="79" y="118"/>
                        <a:pt x="78" y="120"/>
                        <a:pt x="78" y="118"/>
                      </a:cubicBezTo>
                      <a:cubicBezTo>
                        <a:pt x="78" y="118"/>
                        <a:pt x="78" y="117"/>
                        <a:pt x="77" y="117"/>
                      </a:cubicBezTo>
                      <a:cubicBezTo>
                        <a:pt x="77" y="116"/>
                        <a:pt x="76" y="115"/>
                        <a:pt x="75" y="114"/>
                      </a:cubicBezTo>
                      <a:cubicBezTo>
                        <a:pt x="75" y="114"/>
                        <a:pt x="75" y="113"/>
                        <a:pt x="75" y="113"/>
                      </a:cubicBezTo>
                      <a:cubicBezTo>
                        <a:pt x="75" y="113"/>
                        <a:pt x="75" y="113"/>
                        <a:pt x="75" y="113"/>
                      </a:cubicBezTo>
                      <a:cubicBezTo>
                        <a:pt x="74" y="113"/>
                        <a:pt x="75" y="112"/>
                        <a:pt x="75" y="112"/>
                      </a:cubicBezTo>
                      <a:cubicBezTo>
                        <a:pt x="76" y="111"/>
                        <a:pt x="76" y="110"/>
                        <a:pt x="76" y="109"/>
                      </a:cubicBezTo>
                      <a:cubicBezTo>
                        <a:pt x="76" y="109"/>
                        <a:pt x="77" y="109"/>
                        <a:pt x="76" y="108"/>
                      </a:cubicBezTo>
                      <a:cubicBezTo>
                        <a:pt x="76" y="108"/>
                        <a:pt x="74" y="108"/>
                        <a:pt x="74" y="107"/>
                      </a:cubicBezTo>
                      <a:cubicBezTo>
                        <a:pt x="73" y="107"/>
                        <a:pt x="73" y="106"/>
                        <a:pt x="72" y="105"/>
                      </a:cubicBezTo>
                      <a:cubicBezTo>
                        <a:pt x="72" y="105"/>
                        <a:pt x="72" y="103"/>
                        <a:pt x="72" y="103"/>
                      </a:cubicBezTo>
                      <a:cubicBezTo>
                        <a:pt x="72" y="102"/>
                        <a:pt x="73" y="102"/>
                        <a:pt x="73" y="102"/>
                      </a:cubicBezTo>
                      <a:cubicBezTo>
                        <a:pt x="74" y="102"/>
                        <a:pt x="73" y="102"/>
                        <a:pt x="74" y="102"/>
                      </a:cubicBezTo>
                      <a:cubicBezTo>
                        <a:pt x="74" y="101"/>
                        <a:pt x="74" y="100"/>
                        <a:pt x="74" y="100"/>
                      </a:cubicBezTo>
                      <a:cubicBezTo>
                        <a:pt x="73" y="99"/>
                        <a:pt x="73" y="99"/>
                        <a:pt x="73" y="99"/>
                      </a:cubicBezTo>
                      <a:cubicBezTo>
                        <a:pt x="72" y="99"/>
                        <a:pt x="73" y="98"/>
                        <a:pt x="73" y="97"/>
                      </a:cubicBezTo>
                      <a:cubicBezTo>
                        <a:pt x="73" y="96"/>
                        <a:pt x="73" y="95"/>
                        <a:pt x="73" y="94"/>
                      </a:cubicBezTo>
                      <a:cubicBezTo>
                        <a:pt x="73" y="94"/>
                        <a:pt x="73" y="94"/>
                        <a:pt x="73" y="93"/>
                      </a:cubicBezTo>
                      <a:cubicBezTo>
                        <a:pt x="74" y="93"/>
                        <a:pt x="73" y="92"/>
                        <a:pt x="74" y="92"/>
                      </a:cubicBezTo>
                      <a:cubicBezTo>
                        <a:pt x="74" y="91"/>
                        <a:pt x="77" y="93"/>
                        <a:pt x="75" y="87"/>
                      </a:cubicBezTo>
                      <a:cubicBezTo>
                        <a:pt x="75" y="86"/>
                        <a:pt x="67" y="68"/>
                        <a:pt x="67" y="66"/>
                      </a:cubicBezTo>
                      <a:cubicBezTo>
                        <a:pt x="67" y="65"/>
                        <a:pt x="73" y="56"/>
                        <a:pt x="74" y="54"/>
                      </a:cubicBezTo>
                      <a:cubicBezTo>
                        <a:pt x="74" y="53"/>
                        <a:pt x="75" y="53"/>
                        <a:pt x="74" y="52"/>
                      </a:cubicBezTo>
                      <a:cubicBezTo>
                        <a:pt x="74" y="51"/>
                        <a:pt x="74" y="51"/>
                        <a:pt x="73" y="51"/>
                      </a:cubicBezTo>
                      <a:cubicBezTo>
                        <a:pt x="73" y="50"/>
                        <a:pt x="73" y="50"/>
                        <a:pt x="73" y="50"/>
                      </a:cubicBezTo>
                      <a:cubicBezTo>
                        <a:pt x="72" y="49"/>
                        <a:pt x="72" y="49"/>
                        <a:pt x="72" y="48"/>
                      </a:cubicBezTo>
                      <a:cubicBezTo>
                        <a:pt x="71" y="48"/>
                        <a:pt x="71" y="47"/>
                        <a:pt x="71" y="46"/>
                      </a:cubicBezTo>
                      <a:cubicBezTo>
                        <a:pt x="70" y="46"/>
                        <a:pt x="70" y="45"/>
                        <a:pt x="69" y="44"/>
                      </a:cubicBezTo>
                      <a:cubicBezTo>
                        <a:pt x="68" y="44"/>
                        <a:pt x="69" y="44"/>
                        <a:pt x="68" y="43"/>
                      </a:cubicBezTo>
                      <a:cubicBezTo>
                        <a:pt x="68" y="43"/>
                        <a:pt x="67" y="43"/>
                        <a:pt x="67" y="43"/>
                      </a:cubicBezTo>
                      <a:cubicBezTo>
                        <a:pt x="66" y="42"/>
                        <a:pt x="65" y="42"/>
                        <a:pt x="64" y="41"/>
                      </a:cubicBezTo>
                      <a:cubicBezTo>
                        <a:pt x="63" y="40"/>
                        <a:pt x="63" y="39"/>
                        <a:pt x="63" y="38"/>
                      </a:cubicBezTo>
                      <a:cubicBezTo>
                        <a:pt x="63" y="36"/>
                        <a:pt x="63" y="35"/>
                        <a:pt x="63" y="34"/>
                      </a:cubicBezTo>
                      <a:cubicBezTo>
                        <a:pt x="63" y="33"/>
                        <a:pt x="63" y="32"/>
                        <a:pt x="64" y="30"/>
                      </a:cubicBezTo>
                      <a:cubicBezTo>
                        <a:pt x="64" y="29"/>
                        <a:pt x="64" y="28"/>
                        <a:pt x="64" y="27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63" y="27"/>
                        <a:pt x="62" y="27"/>
                        <a:pt x="63" y="27"/>
                      </a:cubicBezTo>
                      <a:cubicBezTo>
                        <a:pt x="62" y="27"/>
                        <a:pt x="63" y="26"/>
                        <a:pt x="63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5" y="25"/>
                        <a:pt x="65" y="25"/>
                        <a:pt x="66" y="24"/>
                      </a:cubicBezTo>
                      <a:cubicBezTo>
                        <a:pt x="66" y="24"/>
                        <a:pt x="66" y="24"/>
                        <a:pt x="66" y="24"/>
                      </a:cubicBezTo>
                      <a:cubicBezTo>
                        <a:pt x="66" y="24"/>
                        <a:pt x="66" y="24"/>
                        <a:pt x="65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23"/>
                        <a:pt x="65" y="22"/>
                        <a:pt x="65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1"/>
                        <a:pt x="64" y="20"/>
                        <a:pt x="64" y="20"/>
                      </a:cubicBezTo>
                      <a:cubicBezTo>
                        <a:pt x="64" y="19"/>
                        <a:pt x="64" y="19"/>
                        <a:pt x="65" y="19"/>
                      </a:cubicBezTo>
                      <a:cubicBezTo>
                        <a:pt x="65" y="19"/>
                        <a:pt x="65" y="18"/>
                        <a:pt x="65" y="18"/>
                      </a:cubicBezTo>
                      <a:cubicBezTo>
                        <a:pt x="66" y="17"/>
                        <a:pt x="66" y="16"/>
                        <a:pt x="67" y="15"/>
                      </a:cubicBezTo>
                      <a:cubicBezTo>
                        <a:pt x="67" y="15"/>
                        <a:pt x="67" y="15"/>
                        <a:pt x="67" y="14"/>
                      </a:cubicBezTo>
                      <a:cubicBezTo>
                        <a:pt x="67" y="14"/>
                        <a:pt x="68" y="14"/>
                        <a:pt x="68" y="14"/>
                      </a:cubicBezTo>
                      <a:cubicBezTo>
                        <a:pt x="68" y="13"/>
                        <a:pt x="67" y="13"/>
                        <a:pt x="67" y="12"/>
                      </a:cubicBezTo>
                      <a:cubicBezTo>
                        <a:pt x="67" y="12"/>
                        <a:pt x="67" y="11"/>
                        <a:pt x="67" y="11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0"/>
                        <a:pt x="66" y="9"/>
                      </a:cubicBezTo>
                      <a:cubicBezTo>
                        <a:pt x="65" y="9"/>
                        <a:pt x="65" y="9"/>
                        <a:pt x="64" y="8"/>
                      </a:cubicBezTo>
                      <a:cubicBezTo>
                        <a:pt x="64" y="8"/>
                        <a:pt x="63" y="7"/>
                        <a:pt x="62" y="7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5"/>
                      </a:cubicBezTo>
                      <a:cubicBezTo>
                        <a:pt x="61" y="5"/>
                        <a:pt x="60" y="5"/>
                        <a:pt x="60" y="4"/>
                      </a:cubicBezTo>
                      <a:cubicBezTo>
                        <a:pt x="60" y="4"/>
                        <a:pt x="60" y="4"/>
                        <a:pt x="59" y="3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59" y="2"/>
                        <a:pt x="58" y="3"/>
                        <a:pt x="58" y="2"/>
                      </a:cubicBezTo>
                      <a:cubicBezTo>
                        <a:pt x="58" y="2"/>
                        <a:pt x="58" y="2"/>
                        <a:pt x="58" y="1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1"/>
                        <a:pt x="58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1"/>
                        <a:pt x="55" y="1"/>
                      </a:cubicBezTo>
                      <a:cubicBezTo>
                        <a:pt x="54" y="1"/>
                        <a:pt x="54" y="1"/>
                        <a:pt x="54" y="2"/>
                      </a:cubicBezTo>
                      <a:cubicBezTo>
                        <a:pt x="54" y="2"/>
                        <a:pt x="53" y="2"/>
                        <a:pt x="53" y="2"/>
                      </a:cubicBezTo>
                      <a:cubicBezTo>
                        <a:pt x="53" y="3"/>
                        <a:pt x="53" y="3"/>
                        <a:pt x="53" y="4"/>
                      </a:cubicBezTo>
                      <a:cubicBezTo>
                        <a:pt x="52" y="4"/>
                        <a:pt x="52" y="4"/>
                        <a:pt x="51" y="4"/>
                      </a:cubicBezTo>
                      <a:cubicBezTo>
                        <a:pt x="51" y="4"/>
                        <a:pt x="50" y="5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8" y="4"/>
                      </a:cubicBezTo>
                      <a:cubicBezTo>
                        <a:pt x="48" y="4"/>
                        <a:pt x="47" y="4"/>
                        <a:pt x="46" y="4"/>
                      </a:cubicBezTo>
                      <a:cubicBezTo>
                        <a:pt x="45" y="5"/>
                        <a:pt x="45" y="6"/>
                        <a:pt x="44" y="6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4" y="8"/>
                        <a:pt x="44" y="8"/>
                        <a:pt x="43" y="8"/>
                      </a:cubicBezTo>
                      <a:cubicBezTo>
                        <a:pt x="43" y="8"/>
                        <a:pt x="44" y="9"/>
                        <a:pt x="43" y="10"/>
                      </a:cubicBezTo>
                      <a:cubicBezTo>
                        <a:pt x="43" y="10"/>
                        <a:pt x="42" y="10"/>
                        <a:pt x="42" y="10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1" y="11"/>
                      </a:cubicBezTo>
                      <a:cubicBezTo>
                        <a:pt x="41" y="11"/>
                        <a:pt x="42" y="12"/>
                        <a:pt x="42" y="12"/>
                      </a:cubicBezTo>
                      <a:cubicBezTo>
                        <a:pt x="42" y="12"/>
                        <a:pt x="41" y="12"/>
                        <a:pt x="41" y="13"/>
                      </a:cubicBezTo>
                      <a:cubicBezTo>
                        <a:pt x="41" y="14"/>
                        <a:pt x="41" y="14"/>
                        <a:pt x="41" y="15"/>
                      </a:cubicBezTo>
                      <a:cubicBezTo>
                        <a:pt x="41" y="16"/>
                        <a:pt x="41" y="16"/>
                        <a:pt x="41" y="17"/>
                      </a:cubicBezTo>
                      <a:cubicBezTo>
                        <a:pt x="41" y="18"/>
                        <a:pt x="41" y="19"/>
                        <a:pt x="41" y="20"/>
                      </a:cubicBezTo>
                      <a:cubicBezTo>
                        <a:pt x="41" y="21"/>
                        <a:pt x="41" y="22"/>
                        <a:pt x="41" y="24"/>
                      </a:cubicBezTo>
                      <a:cubicBezTo>
                        <a:pt x="41" y="24"/>
                        <a:pt x="41" y="24"/>
                        <a:pt x="41" y="25"/>
                      </a:cubicBezTo>
                      <a:cubicBezTo>
                        <a:pt x="41" y="25"/>
                        <a:pt x="41" y="25"/>
                        <a:pt x="40" y="25"/>
                      </a:cubicBezTo>
                      <a:cubicBezTo>
                        <a:pt x="40" y="25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7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8" y="27"/>
                        <a:pt x="38" y="27"/>
                        <a:pt x="38" y="28"/>
                      </a:cubicBezTo>
                      <a:cubicBezTo>
                        <a:pt x="38" y="28"/>
                        <a:pt x="38" y="28"/>
                        <a:pt x="38" y="29"/>
                      </a:cubicBezTo>
                      <a:cubicBezTo>
                        <a:pt x="38" y="29"/>
                        <a:pt x="37" y="29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35" y="29"/>
                        <a:pt x="35" y="29"/>
                        <a:pt x="34" y="29"/>
                      </a:cubicBezTo>
                      <a:cubicBezTo>
                        <a:pt x="35" y="29"/>
                        <a:pt x="36" y="29"/>
                        <a:pt x="36" y="30"/>
                      </a:cubicBezTo>
                      <a:cubicBezTo>
                        <a:pt x="36" y="30"/>
                        <a:pt x="36" y="30"/>
                        <a:pt x="35" y="31"/>
                      </a:cubicBezTo>
                      <a:cubicBezTo>
                        <a:pt x="35" y="31"/>
                        <a:pt x="36" y="33"/>
                        <a:pt x="36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5" y="34"/>
                        <a:pt x="35" y="34"/>
                        <a:pt x="34" y="34"/>
                      </a:cubicBezTo>
                      <a:cubicBezTo>
                        <a:pt x="34" y="34"/>
                        <a:pt x="34" y="33"/>
                        <a:pt x="34" y="33"/>
                      </a:cubicBezTo>
                      <a:cubicBezTo>
                        <a:pt x="33" y="33"/>
                        <a:pt x="33" y="32"/>
                        <a:pt x="33" y="32"/>
                      </a:cubicBezTo>
                      <a:cubicBezTo>
                        <a:pt x="33" y="32"/>
                        <a:pt x="32" y="32"/>
                        <a:pt x="32" y="32"/>
                      </a:cubicBezTo>
                      <a:cubicBezTo>
                        <a:pt x="31" y="32"/>
                        <a:pt x="31" y="32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1"/>
                        <a:pt x="30" y="31"/>
                        <a:pt x="30" y="31"/>
                      </a:cubicBezTo>
                      <a:cubicBezTo>
                        <a:pt x="30" y="31"/>
                        <a:pt x="29" y="30"/>
                        <a:pt x="28" y="30"/>
                      </a:cubicBezTo>
                      <a:cubicBezTo>
                        <a:pt x="28" y="29"/>
                        <a:pt x="27" y="29"/>
                        <a:pt x="26" y="29"/>
                      </a:cubicBezTo>
                      <a:cubicBezTo>
                        <a:pt x="26" y="29"/>
                        <a:pt x="26" y="30"/>
                        <a:pt x="26" y="30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5" y="31"/>
                        <a:pt x="25" y="31"/>
                        <a:pt x="25" y="32"/>
                      </a:cubicBezTo>
                      <a:cubicBezTo>
                        <a:pt x="25" y="32"/>
                        <a:pt x="25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5" y="32"/>
                        <a:pt x="24" y="32"/>
                      </a:cubicBezTo>
                      <a:cubicBezTo>
                        <a:pt x="24" y="33"/>
                        <a:pt x="24" y="32"/>
                        <a:pt x="23" y="32"/>
                      </a:cubicBezTo>
                      <a:cubicBezTo>
                        <a:pt x="23" y="33"/>
                        <a:pt x="22" y="33"/>
                        <a:pt x="21" y="33"/>
                      </a:cubicBezTo>
                      <a:cubicBezTo>
                        <a:pt x="21" y="33"/>
                        <a:pt x="21" y="32"/>
                        <a:pt x="20" y="32"/>
                      </a:cubicBezTo>
                      <a:cubicBezTo>
                        <a:pt x="20" y="32"/>
                        <a:pt x="20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8" y="32"/>
                        <a:pt x="17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0"/>
                        <a:pt x="15" y="29"/>
                        <a:pt x="15" y="28"/>
                      </a:cubicBezTo>
                      <a:cubicBezTo>
                        <a:pt x="15" y="28"/>
                        <a:pt x="14" y="28"/>
                        <a:pt x="14" y="28"/>
                      </a:cubicBezTo>
                      <a:cubicBezTo>
                        <a:pt x="14" y="28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6"/>
                        <a:pt x="12" y="25"/>
                        <a:pt x="12" y="25"/>
                      </a:cubicBezTo>
                      <a:cubicBezTo>
                        <a:pt x="12" y="24"/>
                        <a:pt x="11" y="24"/>
                        <a:pt x="11" y="24"/>
                      </a:cubicBezTo>
                      <a:cubicBezTo>
                        <a:pt x="11" y="23"/>
                        <a:pt x="10" y="22"/>
                        <a:pt x="10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8" y="19"/>
                        <a:pt x="8" y="19"/>
                        <a:pt x="7" y="19"/>
                      </a:cubicBezTo>
                      <a:cubicBezTo>
                        <a:pt x="7" y="19"/>
                        <a:pt x="6" y="20"/>
                        <a:pt x="5" y="20"/>
                      </a:cubicBezTo>
                      <a:cubicBezTo>
                        <a:pt x="4" y="20"/>
                        <a:pt x="3" y="20"/>
                        <a:pt x="4" y="21"/>
                      </a:cubicBezTo>
                      <a:cubicBezTo>
                        <a:pt x="4" y="22"/>
                        <a:pt x="4" y="22"/>
                        <a:pt x="4" y="23"/>
                      </a:cubicBezTo>
                      <a:cubicBezTo>
                        <a:pt x="5" y="23"/>
                        <a:pt x="5" y="24"/>
                        <a:pt x="4" y="24"/>
                      </a:cubicBezTo>
                      <a:cubicBezTo>
                        <a:pt x="4" y="24"/>
                        <a:pt x="4" y="24"/>
                        <a:pt x="3" y="24"/>
                      </a:cubicBezTo>
                      <a:cubicBezTo>
                        <a:pt x="3" y="24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1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1" y="25"/>
                        <a:pt x="2" y="26"/>
                      </a:cubicBezTo>
                      <a:cubicBezTo>
                        <a:pt x="2" y="26"/>
                        <a:pt x="2" y="27"/>
                        <a:pt x="3" y="27"/>
                      </a:cubicBezTo>
                      <a:cubicBezTo>
                        <a:pt x="3" y="27"/>
                        <a:pt x="3" y="27"/>
                        <a:pt x="4" y="28"/>
                      </a:cubicBezTo>
                      <a:cubicBezTo>
                        <a:pt x="4" y="28"/>
                        <a:pt x="5" y="28"/>
                        <a:pt x="5" y="29"/>
                      </a:cubicBezTo>
                      <a:cubicBezTo>
                        <a:pt x="5" y="29"/>
                        <a:pt x="6" y="30"/>
                        <a:pt x="6" y="30"/>
                      </a:cubicBezTo>
                      <a:cubicBezTo>
                        <a:pt x="7" y="31"/>
                        <a:pt x="7" y="31"/>
                        <a:pt x="8" y="32"/>
                      </a:cubicBezTo>
                      <a:cubicBezTo>
                        <a:pt x="8" y="33"/>
                        <a:pt x="9" y="33"/>
                        <a:pt x="9" y="33"/>
                      </a:cubicBezTo>
                      <a:cubicBezTo>
                        <a:pt x="10" y="34"/>
                        <a:pt x="10" y="34"/>
                        <a:pt x="11" y="34"/>
                      </a:cubicBezTo>
                      <a:cubicBezTo>
                        <a:pt x="11" y="34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3" y="35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6"/>
                        <a:pt x="14" y="36"/>
                        <a:pt x="15" y="36"/>
                      </a:cubicBezTo>
                      <a:cubicBezTo>
                        <a:pt x="16" y="36"/>
                        <a:pt x="16" y="37"/>
                        <a:pt x="17" y="37"/>
                      </a:cubicBezTo>
                      <a:cubicBezTo>
                        <a:pt x="17" y="38"/>
                        <a:pt x="18" y="39"/>
                        <a:pt x="18" y="40"/>
                      </a:cubicBezTo>
                      <a:cubicBezTo>
                        <a:pt x="18" y="40"/>
                        <a:pt x="18" y="40"/>
                        <a:pt x="19" y="40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20" y="41"/>
                        <a:pt x="20" y="41"/>
                        <a:pt x="21" y="41"/>
                      </a:cubicBezTo>
                      <a:cubicBezTo>
                        <a:pt x="21" y="41"/>
                        <a:pt x="21" y="42"/>
                        <a:pt x="21" y="42"/>
                      </a:cubicBezTo>
                      <a:cubicBezTo>
                        <a:pt x="21" y="43"/>
                        <a:pt x="21" y="43"/>
                        <a:pt x="21" y="44"/>
                      </a:cubicBezTo>
                      <a:cubicBezTo>
                        <a:pt x="21" y="44"/>
                        <a:pt x="22" y="44"/>
                        <a:pt x="22" y="44"/>
                      </a:cubicBezTo>
                      <a:cubicBezTo>
                        <a:pt x="22" y="44"/>
                        <a:pt x="23" y="44"/>
                        <a:pt x="23" y="45"/>
                      </a:cubicBezTo>
                      <a:cubicBezTo>
                        <a:pt x="23" y="45"/>
                        <a:pt x="23" y="47"/>
                        <a:pt x="24" y="47"/>
                      </a:cubicBezTo>
                      <a:cubicBezTo>
                        <a:pt x="25" y="47"/>
                        <a:pt x="24" y="48"/>
                        <a:pt x="24" y="48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50"/>
                        <a:pt x="24" y="50"/>
                        <a:pt x="24" y="51"/>
                      </a:cubicBezTo>
                      <a:cubicBezTo>
                        <a:pt x="24" y="52"/>
                        <a:pt x="24" y="53"/>
                        <a:pt x="24" y="54"/>
                      </a:cubicBezTo>
                      <a:cubicBezTo>
                        <a:pt x="25" y="54"/>
                        <a:pt x="25" y="55"/>
                        <a:pt x="24" y="55"/>
                      </a:cubicBezTo>
                      <a:cubicBezTo>
                        <a:pt x="24" y="56"/>
                        <a:pt x="23" y="56"/>
                        <a:pt x="23" y="57"/>
                      </a:cubicBezTo>
                      <a:cubicBezTo>
                        <a:pt x="23" y="57"/>
                        <a:pt x="24" y="57"/>
                        <a:pt x="24" y="57"/>
                      </a:cubicBezTo>
                      <a:cubicBezTo>
                        <a:pt x="24" y="58"/>
                        <a:pt x="25" y="58"/>
                        <a:pt x="25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9"/>
                        <a:pt x="25" y="59"/>
                        <a:pt x="26" y="60"/>
                      </a:cubicBezTo>
                      <a:cubicBezTo>
                        <a:pt x="26" y="60"/>
                        <a:pt x="26" y="61"/>
                        <a:pt x="26" y="61"/>
                      </a:cubicBezTo>
                      <a:cubicBezTo>
                        <a:pt x="26" y="61"/>
                        <a:pt x="25" y="61"/>
                        <a:pt x="25" y="61"/>
                      </a:cubicBezTo>
                      <a:cubicBezTo>
                        <a:pt x="25" y="62"/>
                        <a:pt x="25" y="63"/>
                        <a:pt x="25" y="63"/>
                      </a:cubicBezTo>
                      <a:cubicBezTo>
                        <a:pt x="25" y="65"/>
                        <a:pt x="26" y="66"/>
                        <a:pt x="26" y="67"/>
                      </a:cubicBezTo>
                      <a:cubicBezTo>
                        <a:pt x="27" y="68"/>
                        <a:pt x="28" y="69"/>
                        <a:pt x="28" y="71"/>
                      </a:cubicBezTo>
                      <a:cubicBezTo>
                        <a:pt x="28" y="72"/>
                        <a:pt x="28" y="73"/>
                        <a:pt x="27" y="74"/>
                      </a:cubicBezTo>
                      <a:cubicBezTo>
                        <a:pt x="27" y="75"/>
                        <a:pt x="27" y="76"/>
                        <a:pt x="27" y="77"/>
                      </a:cubicBezTo>
                      <a:cubicBezTo>
                        <a:pt x="27" y="77"/>
                        <a:pt x="26" y="77"/>
                        <a:pt x="26" y="78"/>
                      </a:cubicBezTo>
                      <a:cubicBezTo>
                        <a:pt x="26" y="78"/>
                        <a:pt x="26" y="79"/>
                        <a:pt x="26" y="80"/>
                      </a:cubicBezTo>
                      <a:cubicBezTo>
                        <a:pt x="26" y="80"/>
                        <a:pt x="26" y="81"/>
                        <a:pt x="27" y="81"/>
                      </a:cubicBezTo>
                      <a:cubicBezTo>
                        <a:pt x="27" y="82"/>
                        <a:pt x="27" y="82"/>
                        <a:pt x="28" y="82"/>
                      </a:cubicBezTo>
                      <a:cubicBezTo>
                        <a:pt x="28" y="84"/>
                        <a:pt x="29" y="85"/>
                        <a:pt x="29" y="86"/>
                      </a:cubicBezTo>
                      <a:cubicBezTo>
                        <a:pt x="29" y="87"/>
                        <a:pt x="29" y="88"/>
                        <a:pt x="2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90"/>
                        <a:pt x="30" y="90"/>
                        <a:pt x="30" y="90"/>
                      </a:cubicBezTo>
                      <a:cubicBezTo>
                        <a:pt x="30" y="91"/>
                        <a:pt x="33" y="91"/>
                        <a:pt x="34" y="92"/>
                      </a:cubicBezTo>
                      <a:cubicBezTo>
                        <a:pt x="35" y="92"/>
                        <a:pt x="36" y="93"/>
                        <a:pt x="36" y="93"/>
                      </a:cubicBezTo>
                      <a:cubicBezTo>
                        <a:pt x="37" y="94"/>
                        <a:pt x="38" y="95"/>
                        <a:pt x="38" y="95"/>
                      </a:cubicBezTo>
                      <a:cubicBezTo>
                        <a:pt x="38" y="96"/>
                        <a:pt x="38" y="96"/>
                        <a:pt x="39" y="96"/>
                      </a:cubicBezTo>
                      <a:cubicBezTo>
                        <a:pt x="39" y="96"/>
                        <a:pt x="39" y="96"/>
                        <a:pt x="39" y="97"/>
                      </a:cubicBezTo>
                      <a:cubicBezTo>
                        <a:pt x="40" y="97"/>
                        <a:pt x="39" y="99"/>
                        <a:pt x="39" y="100"/>
                      </a:cubicBezTo>
                      <a:cubicBezTo>
                        <a:pt x="39" y="101"/>
                        <a:pt x="39" y="101"/>
                        <a:pt x="39" y="102"/>
                      </a:cubicBezTo>
                      <a:cubicBezTo>
                        <a:pt x="40" y="103"/>
                        <a:pt x="41" y="104"/>
                        <a:pt x="40" y="104"/>
                      </a:cubicBezTo>
                      <a:cubicBezTo>
                        <a:pt x="40" y="104"/>
                        <a:pt x="39" y="105"/>
                        <a:pt x="39" y="105"/>
                      </a:cubicBezTo>
                      <a:cubicBezTo>
                        <a:pt x="39" y="105"/>
                        <a:pt x="40" y="106"/>
                        <a:pt x="39" y="107"/>
                      </a:cubicBezTo>
                      <a:cubicBezTo>
                        <a:pt x="39" y="106"/>
                        <a:pt x="39" y="106"/>
                        <a:pt x="38" y="106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6" y="108"/>
                        <a:pt x="34" y="107"/>
                        <a:pt x="33" y="108"/>
                      </a:cubicBezTo>
                      <a:cubicBezTo>
                        <a:pt x="33" y="109"/>
                        <a:pt x="33" y="109"/>
                        <a:pt x="33" y="110"/>
                      </a:cubicBezTo>
                      <a:cubicBezTo>
                        <a:pt x="33" y="110"/>
                        <a:pt x="32" y="110"/>
                        <a:pt x="32" y="111"/>
                      </a:cubicBezTo>
                      <a:cubicBezTo>
                        <a:pt x="31" y="112"/>
                        <a:pt x="30" y="113"/>
                        <a:pt x="29" y="114"/>
                      </a:cubicBezTo>
                      <a:cubicBezTo>
                        <a:pt x="28" y="116"/>
                        <a:pt x="27" y="118"/>
                        <a:pt x="26" y="119"/>
                      </a:cubicBezTo>
                      <a:cubicBezTo>
                        <a:pt x="26" y="120"/>
                        <a:pt x="25" y="120"/>
                        <a:pt x="25" y="121"/>
                      </a:cubicBezTo>
                      <a:cubicBezTo>
                        <a:pt x="25" y="121"/>
                        <a:pt x="26" y="122"/>
                        <a:pt x="25" y="122"/>
                      </a:cubicBezTo>
                      <a:cubicBezTo>
                        <a:pt x="24" y="122"/>
                        <a:pt x="24" y="121"/>
                        <a:pt x="24" y="122"/>
                      </a:cubicBezTo>
                      <a:cubicBezTo>
                        <a:pt x="23" y="122"/>
                        <a:pt x="22" y="124"/>
                        <a:pt x="22" y="124"/>
                      </a:cubicBezTo>
                      <a:cubicBezTo>
                        <a:pt x="22" y="125"/>
                        <a:pt x="23" y="126"/>
                        <a:pt x="22" y="126"/>
                      </a:cubicBezTo>
                      <a:cubicBezTo>
                        <a:pt x="21" y="126"/>
                        <a:pt x="21" y="125"/>
                        <a:pt x="20" y="125"/>
                      </a:cubicBezTo>
                      <a:cubicBezTo>
                        <a:pt x="20" y="125"/>
                        <a:pt x="19" y="126"/>
                        <a:pt x="19" y="126"/>
                      </a:cubicBezTo>
                      <a:cubicBezTo>
                        <a:pt x="19" y="127"/>
                        <a:pt x="19" y="127"/>
                        <a:pt x="19" y="128"/>
                      </a:cubicBezTo>
                      <a:cubicBezTo>
                        <a:pt x="19" y="128"/>
                        <a:pt x="19" y="128"/>
                        <a:pt x="19" y="129"/>
                      </a:cubicBezTo>
                      <a:cubicBezTo>
                        <a:pt x="19" y="129"/>
                        <a:pt x="18" y="129"/>
                        <a:pt x="17" y="129"/>
                      </a:cubicBezTo>
                      <a:cubicBezTo>
                        <a:pt x="17" y="130"/>
                        <a:pt x="17" y="131"/>
                        <a:pt x="18" y="132"/>
                      </a:cubicBezTo>
                      <a:cubicBezTo>
                        <a:pt x="18" y="133"/>
                        <a:pt x="17" y="135"/>
                        <a:pt x="15" y="135"/>
                      </a:cubicBezTo>
                      <a:cubicBezTo>
                        <a:pt x="15" y="135"/>
                        <a:pt x="14" y="135"/>
                        <a:pt x="14" y="135"/>
                      </a:cubicBezTo>
                      <a:cubicBezTo>
                        <a:pt x="13" y="135"/>
                        <a:pt x="13" y="135"/>
                        <a:pt x="12" y="135"/>
                      </a:cubicBezTo>
                      <a:cubicBezTo>
                        <a:pt x="11" y="135"/>
                        <a:pt x="11" y="136"/>
                        <a:pt x="11" y="137"/>
                      </a:cubicBezTo>
                      <a:cubicBezTo>
                        <a:pt x="11" y="137"/>
                        <a:pt x="11" y="140"/>
                        <a:pt x="11" y="140"/>
                      </a:cubicBezTo>
                      <a:cubicBezTo>
                        <a:pt x="10" y="141"/>
                        <a:pt x="9" y="140"/>
                        <a:pt x="9" y="140"/>
                      </a:cubicBezTo>
                      <a:cubicBezTo>
                        <a:pt x="8" y="141"/>
                        <a:pt x="8" y="143"/>
                        <a:pt x="8" y="144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7" y="144"/>
                        <a:pt x="8" y="146"/>
                        <a:pt x="8" y="147"/>
                      </a:cubicBezTo>
                      <a:cubicBezTo>
                        <a:pt x="8" y="148"/>
                        <a:pt x="10" y="150"/>
                        <a:pt x="10" y="152"/>
                      </a:cubicBezTo>
                      <a:cubicBezTo>
                        <a:pt x="10" y="153"/>
                        <a:pt x="9" y="153"/>
                        <a:pt x="9" y="154"/>
                      </a:cubicBezTo>
                      <a:cubicBezTo>
                        <a:pt x="10" y="154"/>
                        <a:pt x="10" y="155"/>
                        <a:pt x="10" y="156"/>
                      </a:cubicBezTo>
                      <a:cubicBezTo>
                        <a:pt x="10" y="157"/>
                        <a:pt x="9" y="158"/>
                        <a:pt x="10" y="159"/>
                      </a:cubicBezTo>
                      <a:cubicBezTo>
                        <a:pt x="10" y="159"/>
                        <a:pt x="11" y="159"/>
                        <a:pt x="11" y="159"/>
                      </a:cubicBezTo>
                      <a:cubicBezTo>
                        <a:pt x="10" y="160"/>
                        <a:pt x="10" y="161"/>
                        <a:pt x="10" y="162"/>
                      </a:cubicBezTo>
                      <a:cubicBezTo>
                        <a:pt x="10" y="163"/>
                        <a:pt x="11" y="164"/>
                        <a:pt x="11" y="164"/>
                      </a:cubicBezTo>
                      <a:cubicBezTo>
                        <a:pt x="12" y="165"/>
                        <a:pt x="12" y="166"/>
                        <a:pt x="12" y="167"/>
                      </a:cubicBezTo>
                      <a:cubicBezTo>
                        <a:pt x="12" y="167"/>
                        <a:pt x="11" y="168"/>
                        <a:pt x="11" y="168"/>
                      </a:cubicBezTo>
                      <a:cubicBezTo>
                        <a:pt x="11" y="169"/>
                        <a:pt x="11" y="170"/>
                        <a:pt x="11" y="170"/>
                      </a:cubicBezTo>
                      <a:cubicBezTo>
                        <a:pt x="11" y="171"/>
                        <a:pt x="11" y="171"/>
                        <a:pt x="11" y="171"/>
                      </a:cubicBezTo>
                      <a:cubicBezTo>
                        <a:pt x="11" y="172"/>
                        <a:pt x="10" y="173"/>
                        <a:pt x="10" y="174"/>
                      </a:cubicBezTo>
                      <a:cubicBezTo>
                        <a:pt x="10" y="175"/>
                        <a:pt x="11" y="176"/>
                        <a:pt x="10" y="177"/>
                      </a:cubicBezTo>
                      <a:cubicBezTo>
                        <a:pt x="10" y="178"/>
                        <a:pt x="9" y="178"/>
                        <a:pt x="9" y="179"/>
                      </a:cubicBezTo>
                      <a:cubicBezTo>
                        <a:pt x="9" y="180"/>
                        <a:pt x="9" y="180"/>
                        <a:pt x="10" y="181"/>
                      </a:cubicBezTo>
                      <a:cubicBezTo>
                        <a:pt x="10" y="182"/>
                        <a:pt x="10" y="181"/>
                        <a:pt x="11" y="181"/>
                      </a:cubicBezTo>
                      <a:cubicBezTo>
                        <a:pt x="12" y="181"/>
                        <a:pt x="12" y="180"/>
                        <a:pt x="13" y="181"/>
                      </a:cubicBezTo>
                      <a:cubicBezTo>
                        <a:pt x="13" y="182"/>
                        <a:pt x="12" y="183"/>
                        <a:pt x="12" y="184"/>
                      </a:cubicBezTo>
                      <a:cubicBezTo>
                        <a:pt x="13" y="184"/>
                        <a:pt x="13" y="185"/>
                        <a:pt x="14" y="185"/>
                      </a:cubicBezTo>
                      <a:cubicBezTo>
                        <a:pt x="15" y="186"/>
                        <a:pt x="15" y="187"/>
                        <a:pt x="15" y="187"/>
                      </a:cubicBezTo>
                      <a:cubicBezTo>
                        <a:pt x="16" y="186"/>
                        <a:pt x="16" y="185"/>
                        <a:pt x="18" y="185"/>
                      </a:cubicBezTo>
                      <a:cubicBezTo>
                        <a:pt x="19" y="185"/>
                        <a:pt x="19" y="185"/>
                        <a:pt x="19" y="186"/>
                      </a:cubicBezTo>
                      <a:cubicBezTo>
                        <a:pt x="19" y="187"/>
                        <a:pt x="19" y="189"/>
                        <a:pt x="20" y="189"/>
                      </a:cubicBezTo>
                      <a:cubicBezTo>
                        <a:pt x="20" y="189"/>
                        <a:pt x="21" y="188"/>
                        <a:pt x="21" y="188"/>
                      </a:cubicBezTo>
                      <a:cubicBezTo>
                        <a:pt x="21" y="189"/>
                        <a:pt x="21" y="189"/>
                        <a:pt x="21" y="189"/>
                      </a:cubicBezTo>
                      <a:cubicBezTo>
                        <a:pt x="22" y="189"/>
                        <a:pt x="23" y="188"/>
                        <a:pt x="24" y="188"/>
                      </a:cubicBezTo>
                      <a:cubicBezTo>
                        <a:pt x="23" y="189"/>
                        <a:pt x="22" y="189"/>
                        <a:pt x="22" y="190"/>
                      </a:cubicBezTo>
                      <a:cubicBezTo>
                        <a:pt x="22" y="190"/>
                        <a:pt x="22" y="191"/>
                        <a:pt x="23" y="191"/>
                      </a:cubicBezTo>
                      <a:cubicBezTo>
                        <a:pt x="23" y="193"/>
                        <a:pt x="24" y="191"/>
                        <a:pt x="25" y="190"/>
                      </a:cubicBezTo>
                      <a:cubicBezTo>
                        <a:pt x="26" y="191"/>
                        <a:pt x="26" y="192"/>
                        <a:pt x="27" y="192"/>
                      </a:cubicBezTo>
                      <a:cubicBezTo>
                        <a:pt x="27" y="192"/>
                        <a:pt x="28" y="191"/>
                        <a:pt x="28" y="190"/>
                      </a:cubicBezTo>
                      <a:cubicBezTo>
                        <a:pt x="29" y="190"/>
                        <a:pt x="30" y="189"/>
                        <a:pt x="31" y="189"/>
                      </a:cubicBezTo>
                      <a:cubicBezTo>
                        <a:pt x="32" y="189"/>
                        <a:pt x="33" y="188"/>
                        <a:pt x="33" y="188"/>
                      </a:cubicBezTo>
                      <a:cubicBezTo>
                        <a:pt x="33" y="188"/>
                        <a:pt x="33" y="188"/>
                        <a:pt x="33" y="188"/>
                      </a:cubicBezTo>
                      <a:cubicBezTo>
                        <a:pt x="33" y="188"/>
                        <a:pt x="33" y="188"/>
                        <a:pt x="33" y="188"/>
                      </a:cubicBezTo>
                      <a:cubicBezTo>
                        <a:pt x="33" y="188"/>
                        <a:pt x="36" y="188"/>
                        <a:pt x="37" y="187"/>
                      </a:cubicBezTo>
                      <a:cubicBezTo>
                        <a:pt x="38" y="187"/>
                        <a:pt x="38" y="187"/>
                        <a:pt x="39" y="187"/>
                      </a:cubicBezTo>
                      <a:cubicBezTo>
                        <a:pt x="39" y="187"/>
                        <a:pt x="40" y="186"/>
                        <a:pt x="40" y="186"/>
                      </a:cubicBezTo>
                      <a:cubicBezTo>
                        <a:pt x="41" y="186"/>
                        <a:pt x="41" y="186"/>
                        <a:pt x="41" y="186"/>
                      </a:cubicBezTo>
                      <a:cubicBezTo>
                        <a:pt x="42" y="186"/>
                        <a:pt x="42" y="186"/>
                        <a:pt x="43" y="186"/>
                      </a:cubicBezTo>
                      <a:cubicBezTo>
                        <a:pt x="43" y="186"/>
                        <a:pt x="44" y="186"/>
                        <a:pt x="45" y="186"/>
                      </a:cubicBezTo>
                      <a:cubicBezTo>
                        <a:pt x="45" y="186"/>
                        <a:pt x="45" y="184"/>
                        <a:pt x="45" y="183"/>
                      </a:cubicBezTo>
                      <a:cubicBezTo>
                        <a:pt x="45" y="183"/>
                        <a:pt x="44" y="182"/>
                        <a:pt x="45" y="182"/>
                      </a:cubicBezTo>
                      <a:cubicBezTo>
                        <a:pt x="46" y="182"/>
                        <a:pt x="47" y="182"/>
                        <a:pt x="48" y="183"/>
                      </a:cubicBezTo>
                      <a:cubicBezTo>
                        <a:pt x="49" y="183"/>
                        <a:pt x="51" y="183"/>
                        <a:pt x="52" y="182"/>
                      </a:cubicBezTo>
                      <a:cubicBezTo>
                        <a:pt x="53" y="182"/>
                        <a:pt x="53" y="181"/>
                        <a:pt x="54" y="181"/>
                      </a:cubicBezTo>
                      <a:cubicBezTo>
                        <a:pt x="55" y="181"/>
                        <a:pt x="56" y="181"/>
                        <a:pt x="56" y="181"/>
                      </a:cubicBezTo>
                      <a:cubicBezTo>
                        <a:pt x="57" y="181"/>
                        <a:pt x="58" y="181"/>
                        <a:pt x="60" y="180"/>
                      </a:cubicBezTo>
                      <a:cubicBezTo>
                        <a:pt x="60" y="180"/>
                        <a:pt x="60" y="180"/>
                        <a:pt x="60" y="180"/>
                      </a:cubicBezTo>
                      <a:cubicBezTo>
                        <a:pt x="60" y="180"/>
                        <a:pt x="60" y="179"/>
                        <a:pt x="60" y="179"/>
                      </a:cubicBezTo>
                      <a:cubicBezTo>
                        <a:pt x="60" y="179"/>
                        <a:pt x="61" y="178"/>
                        <a:pt x="62" y="178"/>
                      </a:cubicBezTo>
                      <a:cubicBezTo>
                        <a:pt x="63" y="177"/>
                        <a:pt x="64" y="176"/>
                        <a:pt x="65" y="175"/>
                      </a:cubicBezTo>
                      <a:cubicBezTo>
                        <a:pt x="66" y="174"/>
                        <a:pt x="67" y="174"/>
                        <a:pt x="68" y="173"/>
                      </a:cubicBezTo>
                      <a:cubicBezTo>
                        <a:pt x="69" y="172"/>
                        <a:pt x="69" y="171"/>
                        <a:pt x="70" y="170"/>
                      </a:cubicBezTo>
                      <a:cubicBezTo>
                        <a:pt x="71" y="169"/>
                        <a:pt x="72" y="168"/>
                        <a:pt x="73" y="167"/>
                      </a:cubicBezTo>
                      <a:cubicBezTo>
                        <a:pt x="74" y="166"/>
                        <a:pt x="74" y="165"/>
                        <a:pt x="75" y="164"/>
                      </a:cubicBezTo>
                      <a:cubicBezTo>
                        <a:pt x="77" y="161"/>
                        <a:pt x="79" y="158"/>
                        <a:pt x="80" y="154"/>
                      </a:cubicBezTo>
                      <a:cubicBezTo>
                        <a:pt x="82" y="151"/>
                        <a:pt x="84" y="148"/>
                        <a:pt x="86" y="146"/>
                      </a:cubicBezTo>
                      <a:cubicBezTo>
                        <a:pt x="87" y="145"/>
                        <a:pt x="89" y="144"/>
                        <a:pt x="88" y="14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3" name="Freeform 63"/>
                <p:cNvSpPr>
                  <a:spLocks noEditPoints="1"/>
                </p:cNvSpPr>
                <p:nvPr/>
              </p:nvSpPr>
              <p:spPr bwMode="auto">
                <a:xfrm>
                  <a:off x="4266208" y="3642581"/>
                  <a:ext cx="146767" cy="265090"/>
                </a:xfrm>
                <a:custGeom>
                  <a:avLst/>
                  <a:gdLst/>
                  <a:ahLst/>
                  <a:cxnLst>
                    <a:cxn ang="0">
                      <a:pos x="61" y="80"/>
                    </a:cxn>
                    <a:cxn ang="0">
                      <a:pos x="53" y="72"/>
                    </a:cxn>
                    <a:cxn ang="0">
                      <a:pos x="44" y="57"/>
                    </a:cxn>
                    <a:cxn ang="0">
                      <a:pos x="38" y="43"/>
                    </a:cxn>
                    <a:cxn ang="0">
                      <a:pos x="25" y="39"/>
                    </a:cxn>
                    <a:cxn ang="0">
                      <a:pos x="33" y="34"/>
                    </a:cxn>
                    <a:cxn ang="0">
                      <a:pos x="35" y="22"/>
                    </a:cxn>
                    <a:cxn ang="0">
                      <a:pos x="26" y="14"/>
                    </a:cxn>
                    <a:cxn ang="0">
                      <a:pos x="20" y="17"/>
                    </a:cxn>
                    <a:cxn ang="0">
                      <a:pos x="22" y="13"/>
                    </a:cxn>
                    <a:cxn ang="0">
                      <a:pos x="22" y="10"/>
                    </a:cxn>
                    <a:cxn ang="0">
                      <a:pos x="28" y="4"/>
                    </a:cxn>
                    <a:cxn ang="0">
                      <a:pos x="26" y="1"/>
                    </a:cxn>
                    <a:cxn ang="0">
                      <a:pos x="19" y="3"/>
                    </a:cxn>
                    <a:cxn ang="0">
                      <a:pos x="15" y="4"/>
                    </a:cxn>
                    <a:cxn ang="0">
                      <a:pos x="12" y="4"/>
                    </a:cxn>
                    <a:cxn ang="0">
                      <a:pos x="11" y="10"/>
                    </a:cxn>
                    <a:cxn ang="0">
                      <a:pos x="10" y="13"/>
                    </a:cxn>
                    <a:cxn ang="0">
                      <a:pos x="7" y="14"/>
                    </a:cxn>
                    <a:cxn ang="0">
                      <a:pos x="8" y="18"/>
                    </a:cxn>
                    <a:cxn ang="0">
                      <a:pos x="9" y="20"/>
                    </a:cxn>
                    <a:cxn ang="0">
                      <a:pos x="6" y="22"/>
                    </a:cxn>
                    <a:cxn ang="0">
                      <a:pos x="5" y="19"/>
                    </a:cxn>
                    <a:cxn ang="0">
                      <a:pos x="1" y="17"/>
                    </a:cxn>
                    <a:cxn ang="0">
                      <a:pos x="2" y="20"/>
                    </a:cxn>
                    <a:cxn ang="0">
                      <a:pos x="6" y="23"/>
                    </a:cxn>
                    <a:cxn ang="0">
                      <a:pos x="9" y="24"/>
                    </a:cxn>
                    <a:cxn ang="0">
                      <a:pos x="7" y="27"/>
                    </a:cxn>
                    <a:cxn ang="0">
                      <a:pos x="5" y="30"/>
                    </a:cxn>
                    <a:cxn ang="0">
                      <a:pos x="7" y="32"/>
                    </a:cxn>
                    <a:cxn ang="0">
                      <a:pos x="4" y="33"/>
                    </a:cxn>
                    <a:cxn ang="0">
                      <a:pos x="3" y="35"/>
                    </a:cxn>
                    <a:cxn ang="0">
                      <a:pos x="10" y="32"/>
                    </a:cxn>
                    <a:cxn ang="0">
                      <a:pos x="11" y="30"/>
                    </a:cxn>
                    <a:cxn ang="0">
                      <a:pos x="9" y="38"/>
                    </a:cxn>
                    <a:cxn ang="0">
                      <a:pos x="11" y="40"/>
                    </a:cxn>
                    <a:cxn ang="0">
                      <a:pos x="14" y="42"/>
                    </a:cxn>
                    <a:cxn ang="0">
                      <a:pos x="13" y="55"/>
                    </a:cxn>
                    <a:cxn ang="0">
                      <a:pos x="23" y="56"/>
                    </a:cxn>
                    <a:cxn ang="0">
                      <a:pos x="26" y="55"/>
                    </a:cxn>
                    <a:cxn ang="0">
                      <a:pos x="29" y="65"/>
                    </a:cxn>
                    <a:cxn ang="0">
                      <a:pos x="29" y="73"/>
                    </a:cxn>
                    <a:cxn ang="0">
                      <a:pos x="20" y="76"/>
                    </a:cxn>
                    <a:cxn ang="0">
                      <a:pos x="16" y="83"/>
                    </a:cxn>
                    <a:cxn ang="0">
                      <a:pos x="21" y="89"/>
                    </a:cxn>
                    <a:cxn ang="0">
                      <a:pos x="13" y="95"/>
                    </a:cxn>
                    <a:cxn ang="0">
                      <a:pos x="21" y="99"/>
                    </a:cxn>
                    <a:cxn ang="0">
                      <a:pos x="31" y="98"/>
                    </a:cxn>
                    <a:cxn ang="0">
                      <a:pos x="25" y="102"/>
                    </a:cxn>
                    <a:cxn ang="0">
                      <a:pos x="15" y="111"/>
                    </a:cxn>
                    <a:cxn ang="0">
                      <a:pos x="11" y="115"/>
                    </a:cxn>
                    <a:cxn ang="0">
                      <a:pos x="10" y="117"/>
                    </a:cxn>
                    <a:cxn ang="0">
                      <a:pos x="14" y="118"/>
                    </a:cxn>
                    <a:cxn ang="0">
                      <a:pos x="17" y="113"/>
                    </a:cxn>
                    <a:cxn ang="0">
                      <a:pos x="22" y="114"/>
                    </a:cxn>
                    <a:cxn ang="0">
                      <a:pos x="26" y="114"/>
                    </a:cxn>
                    <a:cxn ang="0">
                      <a:pos x="28" y="109"/>
                    </a:cxn>
                    <a:cxn ang="0">
                      <a:pos x="39" y="108"/>
                    </a:cxn>
                    <a:cxn ang="0">
                      <a:pos x="50" y="107"/>
                    </a:cxn>
                    <a:cxn ang="0">
                      <a:pos x="61" y="105"/>
                    </a:cxn>
                    <a:cxn ang="0">
                      <a:pos x="54" y="98"/>
                    </a:cxn>
                    <a:cxn ang="0">
                      <a:pos x="65" y="91"/>
                    </a:cxn>
                  </a:cxnLst>
                  <a:rect l="0" t="0" r="r" b="b"/>
                  <a:pathLst>
                    <a:path w="66" h="118">
                      <a:moveTo>
                        <a:pt x="18" y="20"/>
                      </a:move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7" y="23"/>
                        <a:pt x="17" y="23"/>
                      </a:cubicBezTo>
                      <a:cubicBezTo>
                        <a:pt x="16" y="23"/>
                        <a:pt x="16" y="24"/>
                        <a:pt x="16" y="24"/>
                      </a:cubicBezTo>
                      <a:cubicBezTo>
                        <a:pt x="15" y="24"/>
                        <a:pt x="16" y="24"/>
                        <a:pt x="16" y="24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7" y="22"/>
                        <a:pt x="17" y="22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8" y="21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moveTo>
                        <a:pt x="66" y="81"/>
                      </a:moveTo>
                      <a:cubicBezTo>
                        <a:pt x="66" y="81"/>
                        <a:pt x="65" y="81"/>
                        <a:pt x="65" y="81"/>
                      </a:cubicBezTo>
                      <a:cubicBezTo>
                        <a:pt x="64" y="81"/>
                        <a:pt x="64" y="81"/>
                        <a:pt x="64" y="81"/>
                      </a:cubicBezTo>
                      <a:cubicBezTo>
                        <a:pt x="64" y="80"/>
                        <a:pt x="64" y="80"/>
                        <a:pt x="63" y="80"/>
                      </a:cubicBezTo>
                      <a:cubicBezTo>
                        <a:pt x="63" y="80"/>
                        <a:pt x="63" y="80"/>
                        <a:pt x="63" y="80"/>
                      </a:cubicBezTo>
                      <a:cubicBezTo>
                        <a:pt x="62" y="80"/>
                        <a:pt x="62" y="79"/>
                        <a:pt x="62" y="79"/>
                      </a:cubicBezTo>
                      <a:cubicBezTo>
                        <a:pt x="61" y="79"/>
                        <a:pt x="61" y="79"/>
                        <a:pt x="61" y="80"/>
                      </a:cubicBezTo>
                      <a:cubicBezTo>
                        <a:pt x="60" y="80"/>
                        <a:pt x="60" y="80"/>
                        <a:pt x="59" y="80"/>
                      </a:cubicBezTo>
                      <a:cubicBezTo>
                        <a:pt x="59" y="80"/>
                        <a:pt x="58" y="79"/>
                        <a:pt x="57" y="79"/>
                      </a:cubicBezTo>
                      <a:cubicBezTo>
                        <a:pt x="57" y="79"/>
                        <a:pt x="56" y="80"/>
                        <a:pt x="56" y="80"/>
                      </a:cubicBezTo>
                      <a:cubicBezTo>
                        <a:pt x="56" y="80"/>
                        <a:pt x="56" y="81"/>
                        <a:pt x="56" y="81"/>
                      </a:cubicBezTo>
                      <a:cubicBezTo>
                        <a:pt x="56" y="81"/>
                        <a:pt x="56" y="81"/>
                        <a:pt x="55" y="82"/>
                      </a:cubicBezTo>
                      <a:cubicBezTo>
                        <a:pt x="55" y="82"/>
                        <a:pt x="55" y="82"/>
                        <a:pt x="55" y="82"/>
                      </a:cubicBezTo>
                      <a:cubicBezTo>
                        <a:pt x="54" y="81"/>
                        <a:pt x="54" y="81"/>
                        <a:pt x="54" y="81"/>
                      </a:cubicBezTo>
                      <a:cubicBezTo>
                        <a:pt x="54" y="80"/>
                        <a:pt x="53" y="81"/>
                        <a:pt x="53" y="80"/>
                      </a:cubicBezTo>
                      <a:cubicBezTo>
                        <a:pt x="53" y="80"/>
                        <a:pt x="53" y="80"/>
                        <a:pt x="53" y="79"/>
                      </a:cubicBezTo>
                      <a:cubicBezTo>
                        <a:pt x="54" y="79"/>
                        <a:pt x="54" y="79"/>
                        <a:pt x="55" y="79"/>
                      </a:cubicBezTo>
                      <a:cubicBezTo>
                        <a:pt x="55" y="78"/>
                        <a:pt x="55" y="78"/>
                        <a:pt x="55" y="78"/>
                      </a:cubicBezTo>
                      <a:cubicBezTo>
                        <a:pt x="55" y="77"/>
                        <a:pt x="55" y="77"/>
                        <a:pt x="56" y="77"/>
                      </a:cubicBezTo>
                      <a:cubicBezTo>
                        <a:pt x="56" y="76"/>
                        <a:pt x="56" y="76"/>
                        <a:pt x="55" y="75"/>
                      </a:cubicBezTo>
                      <a:cubicBezTo>
                        <a:pt x="55" y="75"/>
                        <a:pt x="55" y="74"/>
                        <a:pt x="55" y="74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4" y="73"/>
                        <a:pt x="54" y="73"/>
                        <a:pt x="54" y="73"/>
                      </a:cubicBezTo>
                      <a:cubicBezTo>
                        <a:pt x="53" y="72"/>
                        <a:pt x="53" y="72"/>
                        <a:pt x="53" y="72"/>
                      </a:cubicBezTo>
                      <a:cubicBezTo>
                        <a:pt x="53" y="72"/>
                        <a:pt x="52" y="72"/>
                        <a:pt x="52" y="72"/>
                      </a:cubicBezTo>
                      <a:cubicBezTo>
                        <a:pt x="52" y="71"/>
                        <a:pt x="53" y="71"/>
                        <a:pt x="54" y="71"/>
                      </a:cubicBezTo>
                      <a:cubicBezTo>
                        <a:pt x="54" y="72"/>
                        <a:pt x="54" y="72"/>
                        <a:pt x="55" y="72"/>
                      </a:cubicBezTo>
                      <a:cubicBezTo>
                        <a:pt x="55" y="71"/>
                        <a:pt x="55" y="71"/>
                        <a:pt x="54" y="71"/>
                      </a:cubicBezTo>
                      <a:cubicBezTo>
                        <a:pt x="54" y="71"/>
                        <a:pt x="54" y="71"/>
                        <a:pt x="54" y="71"/>
                      </a:cubicBezTo>
                      <a:cubicBezTo>
                        <a:pt x="54" y="70"/>
                        <a:pt x="53" y="70"/>
                        <a:pt x="53" y="69"/>
                      </a:cubicBezTo>
                      <a:cubicBezTo>
                        <a:pt x="52" y="68"/>
                        <a:pt x="52" y="67"/>
                        <a:pt x="52" y="67"/>
                      </a:cubicBezTo>
                      <a:cubicBezTo>
                        <a:pt x="51" y="67"/>
                        <a:pt x="51" y="66"/>
                        <a:pt x="51" y="65"/>
                      </a:cubicBezTo>
                      <a:cubicBezTo>
                        <a:pt x="51" y="65"/>
                        <a:pt x="52" y="65"/>
                        <a:pt x="52" y="64"/>
                      </a:cubicBezTo>
                      <a:cubicBezTo>
                        <a:pt x="51" y="64"/>
                        <a:pt x="51" y="64"/>
                        <a:pt x="50" y="63"/>
                      </a:cubicBezTo>
                      <a:cubicBezTo>
                        <a:pt x="50" y="63"/>
                        <a:pt x="50" y="62"/>
                        <a:pt x="50" y="62"/>
                      </a:cubicBezTo>
                      <a:cubicBezTo>
                        <a:pt x="49" y="62"/>
                        <a:pt x="49" y="62"/>
                        <a:pt x="49" y="61"/>
                      </a:cubicBezTo>
                      <a:cubicBezTo>
                        <a:pt x="49" y="61"/>
                        <a:pt x="48" y="60"/>
                        <a:pt x="48" y="60"/>
                      </a:cubicBezTo>
                      <a:cubicBezTo>
                        <a:pt x="48" y="59"/>
                        <a:pt x="47" y="59"/>
                        <a:pt x="46" y="59"/>
                      </a:cubicBezTo>
                      <a:cubicBezTo>
                        <a:pt x="46" y="59"/>
                        <a:pt x="46" y="59"/>
                        <a:pt x="46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4" y="58"/>
                        <a:pt x="44" y="58"/>
                        <a:pt x="44" y="58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43" y="57"/>
                        <a:pt x="43" y="57"/>
                        <a:pt x="42" y="56"/>
                      </a:cubicBezTo>
                      <a:cubicBezTo>
                        <a:pt x="42" y="56"/>
                        <a:pt x="43" y="56"/>
                        <a:pt x="43" y="56"/>
                      </a:cubicBezTo>
                      <a:cubicBezTo>
                        <a:pt x="43" y="56"/>
                        <a:pt x="43" y="56"/>
                        <a:pt x="43" y="55"/>
                      </a:cubicBezTo>
                      <a:cubicBezTo>
                        <a:pt x="43" y="55"/>
                        <a:pt x="43" y="55"/>
                        <a:pt x="43" y="55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2" y="54"/>
                        <a:pt x="42" y="54"/>
                        <a:pt x="42" y="53"/>
                      </a:cubicBezTo>
                      <a:cubicBezTo>
                        <a:pt x="42" y="52"/>
                        <a:pt x="42" y="52"/>
                        <a:pt x="42" y="51"/>
                      </a:cubicBezTo>
                      <a:cubicBezTo>
                        <a:pt x="42" y="51"/>
                        <a:pt x="41" y="51"/>
                        <a:pt x="41" y="51"/>
                      </a:cubicBezTo>
                      <a:cubicBezTo>
                        <a:pt x="41" y="52"/>
                        <a:pt x="41" y="52"/>
                        <a:pt x="41" y="52"/>
                      </a:cubicBezTo>
                      <a:cubicBezTo>
                        <a:pt x="41" y="52"/>
                        <a:pt x="41" y="52"/>
                        <a:pt x="41" y="51"/>
                      </a:cubicBezTo>
                      <a:cubicBezTo>
                        <a:pt x="41" y="51"/>
                        <a:pt x="40" y="49"/>
                        <a:pt x="40" y="49"/>
                      </a:cubicBezTo>
                      <a:cubicBezTo>
                        <a:pt x="40" y="49"/>
                        <a:pt x="40" y="48"/>
                        <a:pt x="40" y="48"/>
                      </a:cubicBezTo>
                      <a:cubicBezTo>
                        <a:pt x="40" y="47"/>
                        <a:pt x="40" y="47"/>
                        <a:pt x="41" y="47"/>
                      </a:cubicBezTo>
                      <a:cubicBezTo>
                        <a:pt x="40" y="47"/>
                        <a:pt x="40" y="46"/>
                        <a:pt x="40" y="45"/>
                      </a:cubicBezTo>
                      <a:cubicBezTo>
                        <a:pt x="39" y="45"/>
                        <a:pt x="39" y="45"/>
                        <a:pt x="39" y="44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9" y="44"/>
                        <a:pt x="39" y="43"/>
                        <a:pt x="39" y="43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37" y="43"/>
                        <a:pt x="36" y="42"/>
                        <a:pt x="36" y="42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6" y="40"/>
                        <a:pt x="36" y="40"/>
                        <a:pt x="36" y="39"/>
                      </a:cubicBezTo>
                      <a:cubicBezTo>
                        <a:pt x="36" y="39"/>
                        <a:pt x="35" y="39"/>
                        <a:pt x="35" y="39"/>
                      </a:cubicBezTo>
                      <a:cubicBezTo>
                        <a:pt x="34" y="39"/>
                        <a:pt x="35" y="40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9"/>
                        <a:pt x="33" y="39"/>
                        <a:pt x="32" y="39"/>
                      </a:cubicBezTo>
                      <a:cubicBezTo>
                        <a:pt x="33" y="39"/>
                        <a:pt x="32" y="39"/>
                        <a:pt x="32" y="39"/>
                      </a:cubicBezTo>
                      <a:cubicBezTo>
                        <a:pt x="32" y="38"/>
                        <a:pt x="32" y="38"/>
                        <a:pt x="31" y="38"/>
                      </a:cubicBezTo>
                      <a:cubicBezTo>
                        <a:pt x="31" y="38"/>
                        <a:pt x="30" y="38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40"/>
                        <a:pt x="29" y="39"/>
                        <a:pt x="29" y="39"/>
                      </a:cubicBezTo>
                      <a:cubicBezTo>
                        <a:pt x="29" y="39"/>
                        <a:pt x="28" y="40"/>
                        <a:pt x="28" y="40"/>
                      </a:cubicBezTo>
                      <a:cubicBezTo>
                        <a:pt x="28" y="40"/>
                        <a:pt x="27" y="40"/>
                        <a:pt x="27" y="40"/>
                      </a:cubicBezTo>
                      <a:cubicBezTo>
                        <a:pt x="27" y="40"/>
                        <a:pt x="27" y="40"/>
                        <a:pt x="26" y="40"/>
                      </a:cubicBezTo>
                      <a:cubicBezTo>
                        <a:pt x="26" y="40"/>
                        <a:pt x="26" y="39"/>
                        <a:pt x="26" y="39"/>
                      </a:cubicBezTo>
                      <a:cubicBezTo>
                        <a:pt x="26" y="39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3" y="39"/>
                      </a:cubicBezTo>
                      <a:cubicBezTo>
                        <a:pt x="23" y="39"/>
                        <a:pt x="23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9"/>
                        <a:pt x="25" y="39"/>
                        <a:pt x="26" y="39"/>
                      </a:cubicBezTo>
                      <a:cubicBezTo>
                        <a:pt x="26" y="39"/>
                        <a:pt x="27" y="39"/>
                        <a:pt x="27" y="39"/>
                      </a:cubicBezTo>
                      <a:cubicBezTo>
                        <a:pt x="27" y="38"/>
                        <a:pt x="28" y="38"/>
                        <a:pt x="28" y="38"/>
                      </a:cubicBezTo>
                      <a:cubicBezTo>
                        <a:pt x="28" y="38"/>
                        <a:pt x="28" y="38"/>
                        <a:pt x="28" y="37"/>
                      </a:cubicBezTo>
                      <a:cubicBezTo>
                        <a:pt x="28" y="37"/>
                        <a:pt x="29" y="37"/>
                        <a:pt x="29" y="37"/>
                      </a:cubicBezTo>
                      <a:cubicBezTo>
                        <a:pt x="29" y="37"/>
                        <a:pt x="30" y="37"/>
                        <a:pt x="30" y="37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2" y="35"/>
                        <a:pt x="32" y="35"/>
                        <a:pt x="33" y="35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4" y="34"/>
                        <a:pt x="34" y="34"/>
                        <a:pt x="33" y="34"/>
                      </a:cubicBezTo>
                      <a:cubicBezTo>
                        <a:pt x="33" y="34"/>
                        <a:pt x="33" y="34"/>
                        <a:pt x="32" y="34"/>
                      </a:cubicBezTo>
                      <a:cubicBezTo>
                        <a:pt x="32" y="34"/>
                        <a:pt x="32" y="34"/>
                        <a:pt x="31" y="34"/>
                      </a:cubicBezTo>
                      <a:cubicBezTo>
                        <a:pt x="31" y="34"/>
                        <a:pt x="31" y="33"/>
                        <a:pt x="31" y="33"/>
                      </a:cubicBezTo>
                      <a:cubicBezTo>
                        <a:pt x="30" y="33"/>
                        <a:pt x="31" y="33"/>
                        <a:pt x="30" y="32"/>
                      </a:cubicBezTo>
                      <a:cubicBezTo>
                        <a:pt x="31" y="32"/>
                        <a:pt x="31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2" y="31"/>
                        <a:pt x="32" y="31"/>
                      </a:cubicBezTo>
                      <a:cubicBezTo>
                        <a:pt x="32" y="31"/>
                        <a:pt x="33" y="31"/>
                        <a:pt x="33" y="31"/>
                      </a:cubicBezTo>
                      <a:cubicBezTo>
                        <a:pt x="33" y="31"/>
                        <a:pt x="33" y="30"/>
                        <a:pt x="33" y="30"/>
                      </a:cubicBezTo>
                      <a:cubicBezTo>
                        <a:pt x="33" y="30"/>
                        <a:pt x="33" y="29"/>
                        <a:pt x="33" y="29"/>
                      </a:cubicBezTo>
                      <a:cubicBezTo>
                        <a:pt x="33" y="29"/>
                        <a:pt x="33" y="28"/>
                        <a:pt x="33" y="28"/>
                      </a:cubicBezTo>
                      <a:cubicBezTo>
                        <a:pt x="33" y="28"/>
                        <a:pt x="33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7"/>
                        <a:pt x="35" y="27"/>
                        <a:pt x="35" y="27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5"/>
                        <a:pt x="35" y="25"/>
                      </a:cubicBezTo>
                      <a:cubicBezTo>
                        <a:pt x="35" y="24"/>
                        <a:pt x="36" y="24"/>
                        <a:pt x="36" y="24"/>
                      </a:cubicBezTo>
                      <a:cubicBezTo>
                        <a:pt x="36" y="24"/>
                        <a:pt x="36" y="22"/>
                        <a:pt x="35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1"/>
                        <a:pt x="37" y="21"/>
                        <a:pt x="37" y="21"/>
                      </a:cubicBezTo>
                      <a:cubicBezTo>
                        <a:pt x="37" y="20"/>
                        <a:pt x="38" y="20"/>
                        <a:pt x="38" y="19"/>
                      </a:cubicBezTo>
                      <a:cubicBezTo>
                        <a:pt x="38" y="19"/>
                        <a:pt x="38" y="18"/>
                        <a:pt x="38" y="18"/>
                      </a:cubicBezTo>
                      <a:cubicBezTo>
                        <a:pt x="38" y="17"/>
                        <a:pt x="38" y="17"/>
                        <a:pt x="38" y="16"/>
                      </a:cubicBezTo>
                      <a:cubicBezTo>
                        <a:pt x="38" y="16"/>
                        <a:pt x="37" y="16"/>
                        <a:pt x="37" y="15"/>
                      </a:cubicBezTo>
                      <a:cubicBezTo>
                        <a:pt x="37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4" y="15"/>
                        <a:pt x="34" y="15"/>
                        <a:pt x="33" y="15"/>
                      </a:cubicBezTo>
                      <a:cubicBezTo>
                        <a:pt x="33" y="15"/>
                        <a:pt x="33" y="16"/>
                        <a:pt x="33" y="16"/>
                      </a:cubicBezTo>
                      <a:cubicBezTo>
                        <a:pt x="33" y="16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1" y="15"/>
                      </a:cubicBezTo>
                      <a:cubicBezTo>
                        <a:pt x="31" y="15"/>
                        <a:pt x="31" y="15"/>
                        <a:pt x="30" y="15"/>
                      </a:cubicBezTo>
                      <a:cubicBezTo>
                        <a:pt x="30" y="15"/>
                        <a:pt x="29" y="15"/>
                        <a:pt x="29" y="15"/>
                      </a:cubicBezTo>
                      <a:cubicBezTo>
                        <a:pt x="29" y="16"/>
                        <a:pt x="28" y="15"/>
                        <a:pt x="28" y="15"/>
                      </a:cubicBezTo>
                      <a:cubicBezTo>
                        <a:pt x="27" y="15"/>
                        <a:pt x="27" y="14"/>
                        <a:pt x="26" y="14"/>
                      </a:cubicBezTo>
                      <a:cubicBezTo>
                        <a:pt x="26" y="14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6"/>
                      </a:cubicBezTo>
                      <a:cubicBezTo>
                        <a:pt x="25" y="16"/>
                        <a:pt x="24" y="16"/>
                        <a:pt x="24" y="16"/>
                      </a:cubicBezTo>
                      <a:cubicBezTo>
                        <a:pt x="24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0" y="17"/>
                        <a:pt x="20" y="17"/>
                        <a:pt x="20" y="18"/>
                      </a:cubicBezTo>
                      <a:cubicBezTo>
                        <a:pt x="20" y="18"/>
                        <a:pt x="20" y="18"/>
                        <a:pt x="19" y="18"/>
                      </a:cubicBezTo>
                      <a:cubicBezTo>
                        <a:pt x="19" y="18"/>
                        <a:pt x="19" y="19"/>
                        <a:pt x="19" y="19"/>
                      </a:cubicBezTo>
                      <a:cubicBezTo>
                        <a:pt x="19" y="19"/>
                        <a:pt x="18" y="19"/>
                        <a:pt x="19" y="19"/>
                      </a:cubicBezTo>
                      <a:cubicBezTo>
                        <a:pt x="19" y="19"/>
                        <a:pt x="19" y="18"/>
                        <a:pt x="19" y="19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7"/>
                        <a:pt x="20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0" y="16"/>
                        <a:pt x="20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6"/>
                        <a:pt x="19" y="16"/>
                        <a:pt x="19" y="16"/>
                      </a:cubicBezTo>
                      <a:cubicBezTo>
                        <a:pt x="19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2" y="14"/>
                      </a:cubicBezTo>
                      <a:cubicBezTo>
                        <a:pt x="22" y="14"/>
                        <a:pt x="22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2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19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20" y="12"/>
                        <a:pt x="20" y="12"/>
                      </a:cubicBezTo>
                      <a:cubicBezTo>
                        <a:pt x="20" y="12"/>
                        <a:pt x="20" y="13"/>
                        <a:pt x="21" y="13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9"/>
                        <a:pt x="23" y="9"/>
                      </a:cubicBezTo>
                      <a:cubicBezTo>
                        <a:pt x="23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5" y="8"/>
                        <a:pt x="25" y="8"/>
                        <a:pt x="25" y="7"/>
                      </a:cubicBezTo>
                      <a:cubicBezTo>
                        <a:pt x="25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6"/>
                        <a:pt x="26" y="7"/>
                        <a:pt x="26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5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5"/>
                        <a:pt x="28" y="5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5" y="0"/>
                        <a:pt x="25" y="0"/>
                      </a:cubicBezTo>
                      <a:cubicBezTo>
                        <a:pt x="25" y="0"/>
                        <a:pt x="25" y="1"/>
                        <a:pt x="25" y="1"/>
                      </a:cubicBezTo>
                      <a:cubicBezTo>
                        <a:pt x="25" y="1"/>
                        <a:pt x="26" y="1"/>
                        <a:pt x="26" y="1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4" y="2"/>
                        <a:pt x="24" y="1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2" y="2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3"/>
                        <a:pt x="18" y="4"/>
                        <a:pt x="18" y="4"/>
                      </a:cubicBezTo>
                      <a:cubicBezTo>
                        <a:pt x="18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3"/>
                        <a:pt x="16" y="3"/>
                        <a:pt x="16" y="3"/>
                      </a:cubicBezTo>
                      <a:cubicBezTo>
                        <a:pt x="16" y="3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3" y="7"/>
                        <a:pt x="13" y="7"/>
                      </a:cubicBezTo>
                      <a:cubicBezTo>
                        <a:pt x="13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0" y="7"/>
                        <a:pt x="10" y="7"/>
                      </a:cubicBezTo>
                      <a:cubicBezTo>
                        <a:pt x="10" y="7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10"/>
                      </a:cubicBezTo>
                      <a:cubicBezTo>
                        <a:pt x="11" y="10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2"/>
                      </a:cubicBezTo>
                      <a:cubicBezTo>
                        <a:pt x="11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3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0" y="12"/>
                      </a:cubicBezTo>
                      <a:cubicBezTo>
                        <a:pt x="10" y="12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3"/>
                        <a:pt x="8" y="13"/>
                      </a:cubicBezTo>
                      <a:cubicBezTo>
                        <a:pt x="8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5"/>
                        <a:pt x="8" y="15"/>
                        <a:pt x="8" y="16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7"/>
                        <a:pt x="7" y="16"/>
                        <a:pt x="7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8"/>
                        <a:pt x="8" y="18"/>
                      </a:cubicBezTo>
                      <a:cubicBezTo>
                        <a:pt x="8" y="18"/>
                        <a:pt x="9" y="17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7" y="18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8" y="21"/>
                        <a:pt x="7" y="21"/>
                        <a:pt x="8" y="21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8" y="22"/>
                        <a:pt x="9" y="22"/>
                        <a:pt x="9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7" y="22"/>
                        <a:pt x="7" y="22"/>
                      </a:cubicBezTo>
                      <a:cubicBezTo>
                        <a:pt x="7" y="22"/>
                        <a:pt x="7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5" y="21"/>
                        <a:pt x="5" y="21"/>
                      </a:cubicBezTo>
                      <a:cubicBezTo>
                        <a:pt x="5" y="20"/>
                        <a:pt x="5" y="20"/>
                        <a:pt x="6" y="20"/>
                      </a:cubicBezTo>
                      <a:cubicBezTo>
                        <a:pt x="6" y="20"/>
                        <a:pt x="6" y="20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7"/>
                      </a:cubicBezTo>
                      <a:cubicBezTo>
                        <a:pt x="6" y="17"/>
                        <a:pt x="6" y="17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5" y="21"/>
                        <a:pt x="5" y="21"/>
                      </a:cubicBezTo>
                      <a:cubicBezTo>
                        <a:pt x="5" y="21"/>
                        <a:pt x="5" y="20"/>
                        <a:pt x="5" y="20"/>
                      </a:cubicBezTo>
                      <a:cubicBezTo>
                        <a:pt x="5" y="20"/>
                        <a:pt x="5" y="19"/>
                        <a:pt x="5" y="19"/>
                      </a:cubicBezTo>
                      <a:cubicBezTo>
                        <a:pt x="5" y="19"/>
                        <a:pt x="5" y="18"/>
                        <a:pt x="5" y="18"/>
                      </a:cubicBezTo>
                      <a:cubicBezTo>
                        <a:pt x="5" y="18"/>
                        <a:pt x="4" y="17"/>
                        <a:pt x="4" y="17"/>
                      </a:cubicBezTo>
                      <a:cubicBezTo>
                        <a:pt x="4" y="17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3" y="16"/>
                      </a:cubicBezTo>
                      <a:cubicBezTo>
                        <a:pt x="3" y="16"/>
                        <a:pt x="3" y="15"/>
                        <a:pt x="3" y="16"/>
                      </a:cubicBezTo>
                      <a:cubicBezTo>
                        <a:pt x="3" y="16"/>
                        <a:pt x="2" y="16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3" y="19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20"/>
                      </a:cubicBezTo>
                      <a:cubicBezTo>
                        <a:pt x="1" y="20"/>
                        <a:pt x="1" y="19"/>
                        <a:pt x="0" y="19"/>
                      </a:cubicBezTo>
                      <a:cubicBezTo>
                        <a:pt x="0" y="19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0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2"/>
                        <a:pt x="2" y="22"/>
                        <a:pt x="2" y="23"/>
                      </a:cubicBezTo>
                      <a:cubicBezTo>
                        <a:pt x="2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4"/>
                        <a:pt x="3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3"/>
                        <a:pt x="4" y="24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6" y="23"/>
                        <a:pt x="6" y="23"/>
                      </a:cubicBezTo>
                      <a:cubicBezTo>
                        <a:pt x="6" y="24"/>
                        <a:pt x="5" y="24"/>
                        <a:pt x="5" y="25"/>
                      </a:cubicBezTo>
                      <a:cubicBezTo>
                        <a:pt x="5" y="25"/>
                        <a:pt x="5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9" y="25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7"/>
                        <a:pt x="6" y="27"/>
                        <a:pt x="6" y="28"/>
                      </a:cubicBezTo>
                      <a:cubicBezTo>
                        <a:pt x="6" y="28"/>
                        <a:pt x="7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8" y="27"/>
                        <a:pt x="8" y="28"/>
                        <a:pt x="8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7" y="29"/>
                        <a:pt x="7" y="29"/>
                      </a:cubicBezTo>
                      <a:cubicBezTo>
                        <a:pt x="7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5" y="29"/>
                        <a:pt x="6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4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4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6" y="30"/>
                        <a:pt x="6" y="30"/>
                      </a:cubicBezTo>
                      <a:cubicBezTo>
                        <a:pt x="6" y="30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1"/>
                        <a:pt x="7" y="31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6" y="31"/>
                        <a:pt x="6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6" y="32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7" y="33"/>
                        <a:pt x="7" y="32"/>
                      </a:cubicBezTo>
                      <a:cubicBezTo>
                        <a:pt x="7" y="32"/>
                        <a:pt x="7" y="32"/>
                        <a:pt x="6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6" y="31"/>
                        <a:pt x="6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3" y="32"/>
                        <a:pt x="3" y="32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32"/>
                        <a:pt x="4" y="32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3" y="33"/>
                        <a:pt x="3" y="33"/>
                      </a:cubicBezTo>
                      <a:cubicBezTo>
                        <a:pt x="3" y="33"/>
                        <a:pt x="4" y="33"/>
                        <a:pt x="4" y="33"/>
                      </a:cubicBezTo>
                      <a:cubicBezTo>
                        <a:pt x="4" y="33"/>
                        <a:pt x="4" y="34"/>
                        <a:pt x="4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34"/>
                        <a:pt x="4" y="34"/>
                        <a:pt x="5" y="34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6" y="34"/>
                        <a:pt x="5" y="34"/>
                        <a:pt x="5" y="34"/>
                      </a:cubicBezTo>
                      <a:cubicBezTo>
                        <a:pt x="5" y="34"/>
                        <a:pt x="4" y="35"/>
                        <a:pt x="4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5" y="35"/>
                        <a:pt x="5" y="35"/>
                      </a:cubicBezTo>
                      <a:cubicBezTo>
                        <a:pt x="4" y="35"/>
                        <a:pt x="4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6"/>
                        <a:pt x="3" y="36"/>
                      </a:cubicBezTo>
                      <a:cubicBezTo>
                        <a:pt x="3" y="36"/>
                        <a:pt x="4" y="36"/>
                        <a:pt x="4" y="36"/>
                      </a:cubicBezTo>
                      <a:cubicBezTo>
                        <a:pt x="4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6" y="36"/>
                        <a:pt x="6" y="36"/>
                      </a:cubicBezTo>
                      <a:cubicBezTo>
                        <a:pt x="6" y="36"/>
                        <a:pt x="7" y="36"/>
                        <a:pt x="7" y="36"/>
                      </a:cubicBezTo>
                      <a:cubicBezTo>
                        <a:pt x="7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9" y="35"/>
                      </a:cubicBezTo>
                      <a:cubicBezTo>
                        <a:pt x="9" y="34"/>
                        <a:pt x="8" y="34"/>
                        <a:pt x="8" y="34"/>
                      </a:cubicBezTo>
                      <a:cubicBezTo>
                        <a:pt x="8" y="34"/>
                        <a:pt x="8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0"/>
                        <a:pt x="12" y="29"/>
                        <a:pt x="12" y="29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5" y="25"/>
                        <a:pt x="15" y="26"/>
                      </a:cubicBezTo>
                      <a:cubicBezTo>
                        <a:pt x="14" y="26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2" y="29"/>
                        <a:pt x="12" y="29"/>
                        <a:pt x="12" y="30"/>
                      </a:cubicBezTo>
                      <a:cubicBezTo>
                        <a:pt x="12" y="30"/>
                        <a:pt x="12" y="30"/>
                        <a:pt x="11" y="30"/>
                      </a:cubicBezTo>
                      <a:cubicBezTo>
                        <a:pt x="11" y="30"/>
                        <a:pt x="11" y="31"/>
                        <a:pt x="11" y="31"/>
                      </a:cubicBezTo>
                      <a:cubicBezTo>
                        <a:pt x="10" y="31"/>
                        <a:pt x="10" y="32"/>
                        <a:pt x="10" y="32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4"/>
                      </a:cubicBezTo>
                      <a:cubicBezTo>
                        <a:pt x="10" y="34"/>
                        <a:pt x="11" y="34"/>
                        <a:pt x="11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9" y="34"/>
                        <a:pt x="10" y="34"/>
                        <a:pt x="10" y="35"/>
                      </a:cubicBezTo>
                      <a:cubicBezTo>
                        <a:pt x="9" y="35"/>
                        <a:pt x="9" y="35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9" y="37"/>
                        <a:pt x="9" y="37"/>
                      </a:cubicBezTo>
                      <a:cubicBezTo>
                        <a:pt x="9" y="37"/>
                        <a:pt x="9" y="36"/>
                        <a:pt x="10" y="37"/>
                      </a:cubicBezTo>
                      <a:cubicBezTo>
                        <a:pt x="9" y="37"/>
                        <a:pt x="9" y="37"/>
                        <a:pt x="9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9" y="38"/>
                        <a:pt x="9" y="39"/>
                      </a:cubicBezTo>
                      <a:cubicBezTo>
                        <a:pt x="9" y="38"/>
                        <a:pt x="9" y="39"/>
                        <a:pt x="9" y="40"/>
                      </a:cubicBezTo>
                      <a:cubicBezTo>
                        <a:pt x="9" y="40"/>
                        <a:pt x="9" y="40"/>
                        <a:pt x="9" y="41"/>
                      </a:cubicBezTo>
                      <a:cubicBezTo>
                        <a:pt x="9" y="41"/>
                        <a:pt x="9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3"/>
                        <a:pt x="8" y="43"/>
                        <a:pt x="8" y="43"/>
                      </a:cubicBezTo>
                      <a:cubicBezTo>
                        <a:pt x="9" y="43"/>
                        <a:pt x="9" y="43"/>
                        <a:pt x="10" y="42"/>
                      </a:cubicBezTo>
                      <a:cubicBezTo>
                        <a:pt x="10" y="42"/>
                        <a:pt x="10" y="42"/>
                        <a:pt x="10" y="41"/>
                      </a:cubicBezTo>
                      <a:cubicBezTo>
                        <a:pt x="10" y="40"/>
                        <a:pt x="10" y="39"/>
                        <a:pt x="10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39"/>
                        <a:pt x="11" y="39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2"/>
                        <a:pt x="11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1"/>
                        <a:pt x="12" y="41"/>
                        <a:pt x="13" y="41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3"/>
                        <a:pt x="14" y="44"/>
                        <a:pt x="14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42"/>
                        <a:pt x="14" y="41"/>
                        <a:pt x="14" y="41"/>
                      </a:cubicBezTo>
                      <a:cubicBezTo>
                        <a:pt x="14" y="41"/>
                        <a:pt x="14" y="41"/>
                        <a:pt x="14" y="40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40"/>
                        <a:pt x="16" y="40"/>
                        <a:pt x="16" y="41"/>
                      </a:cubicBezTo>
                      <a:cubicBezTo>
                        <a:pt x="16" y="41"/>
                        <a:pt x="15" y="41"/>
                        <a:pt x="15" y="41"/>
                      </a:cubicBezTo>
                      <a:cubicBezTo>
                        <a:pt x="15" y="41"/>
                        <a:pt x="15" y="41"/>
                        <a:pt x="15" y="42"/>
                      </a:cubicBezTo>
                      <a:cubicBezTo>
                        <a:pt x="15" y="42"/>
                        <a:pt x="15" y="42"/>
                        <a:pt x="14" y="42"/>
                      </a:cubicBezTo>
                      <a:cubicBezTo>
                        <a:pt x="14" y="42"/>
                        <a:pt x="14" y="43"/>
                        <a:pt x="14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6" y="45"/>
                        <a:pt x="17" y="45"/>
                      </a:cubicBezTo>
                      <a:cubicBezTo>
                        <a:pt x="17" y="45"/>
                        <a:pt x="17" y="46"/>
                        <a:pt x="17" y="46"/>
                      </a:cubicBezTo>
                      <a:cubicBezTo>
                        <a:pt x="16" y="46"/>
                        <a:pt x="16" y="47"/>
                        <a:pt x="16" y="47"/>
                      </a:cubicBezTo>
                      <a:cubicBezTo>
                        <a:pt x="16" y="48"/>
                        <a:pt x="16" y="48"/>
                        <a:pt x="16" y="49"/>
                      </a:cubicBezTo>
                      <a:cubicBezTo>
                        <a:pt x="15" y="50"/>
                        <a:pt x="15" y="50"/>
                        <a:pt x="15" y="51"/>
                      </a:cubicBezTo>
                      <a:cubicBezTo>
                        <a:pt x="14" y="51"/>
                        <a:pt x="14" y="51"/>
                        <a:pt x="14" y="52"/>
                      </a:cubicBezTo>
                      <a:cubicBezTo>
                        <a:pt x="13" y="52"/>
                        <a:pt x="14" y="53"/>
                        <a:pt x="14" y="53"/>
                      </a:cubicBezTo>
                      <a:cubicBezTo>
                        <a:pt x="14" y="54"/>
                        <a:pt x="14" y="55"/>
                        <a:pt x="14" y="55"/>
                      </a:cubicBezTo>
                      <a:cubicBezTo>
                        <a:pt x="14" y="55"/>
                        <a:pt x="14" y="54"/>
                        <a:pt x="14" y="54"/>
                      </a:cubicBezTo>
                      <a:cubicBezTo>
                        <a:pt x="13" y="53"/>
                        <a:pt x="13" y="53"/>
                        <a:pt x="12" y="53"/>
                      </a:cubicBezTo>
                      <a:cubicBezTo>
                        <a:pt x="12" y="54"/>
                        <a:pt x="12" y="54"/>
                        <a:pt x="13" y="55"/>
                      </a:cubicBezTo>
                      <a:cubicBezTo>
                        <a:pt x="13" y="55"/>
                        <a:pt x="13" y="56"/>
                        <a:pt x="13" y="56"/>
                      </a:cubicBezTo>
                      <a:cubicBezTo>
                        <a:pt x="13" y="56"/>
                        <a:pt x="14" y="56"/>
                        <a:pt x="14" y="56"/>
                      </a:cubicBezTo>
                      <a:cubicBezTo>
                        <a:pt x="14" y="57"/>
                        <a:pt x="14" y="59"/>
                        <a:pt x="15" y="58"/>
                      </a:cubicBezTo>
                      <a:cubicBezTo>
                        <a:pt x="15" y="58"/>
                        <a:pt x="15" y="57"/>
                        <a:pt x="15" y="56"/>
                      </a:cubicBezTo>
                      <a:cubicBezTo>
                        <a:pt x="15" y="56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6"/>
                        <a:pt x="16" y="56"/>
                        <a:pt x="17" y="56"/>
                      </a:cubicBezTo>
                      <a:cubicBezTo>
                        <a:pt x="17" y="56"/>
                        <a:pt x="17" y="56"/>
                        <a:pt x="17" y="57"/>
                      </a:cubicBezTo>
                      <a:cubicBezTo>
                        <a:pt x="18" y="57"/>
                        <a:pt x="18" y="58"/>
                        <a:pt x="19" y="58"/>
                      </a:cubicBezTo>
                      <a:cubicBezTo>
                        <a:pt x="19" y="57"/>
                        <a:pt x="19" y="57"/>
                        <a:pt x="19" y="57"/>
                      </a:cubicBezTo>
                      <a:cubicBezTo>
                        <a:pt x="19" y="56"/>
                        <a:pt x="19" y="56"/>
                        <a:pt x="19" y="55"/>
                      </a:cubicBezTo>
                      <a:cubicBezTo>
                        <a:pt x="19" y="54"/>
                        <a:pt x="19" y="55"/>
                        <a:pt x="20" y="55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1" y="56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2" y="57"/>
                      </a:cubicBezTo>
                      <a:cubicBezTo>
                        <a:pt x="22" y="57"/>
                        <a:pt x="22" y="56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3" y="56"/>
                        <a:pt x="23" y="56"/>
                        <a:pt x="23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4" y="55"/>
                        <a:pt x="24" y="55"/>
                        <a:pt x="24" y="55"/>
                      </a:cubicBezTo>
                      <a:cubicBezTo>
                        <a:pt x="24" y="55"/>
                        <a:pt x="25" y="55"/>
                        <a:pt x="25" y="55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5" y="55"/>
                        <a:pt x="26" y="55"/>
                        <a:pt x="25" y="5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8" y="54"/>
                        <a:pt x="28" y="53"/>
                        <a:pt x="28" y="53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29" y="53"/>
                        <a:pt x="29" y="53"/>
                        <a:pt x="29" y="54"/>
                      </a:cubicBezTo>
                      <a:cubicBezTo>
                        <a:pt x="29" y="53"/>
                        <a:pt x="28" y="54"/>
                        <a:pt x="28" y="54"/>
                      </a:cubicBezTo>
                      <a:cubicBezTo>
                        <a:pt x="28" y="54"/>
                        <a:pt x="28" y="54"/>
                        <a:pt x="27" y="54"/>
                      </a:cubicBezTo>
                      <a:cubicBezTo>
                        <a:pt x="27" y="54"/>
                        <a:pt x="27" y="54"/>
                        <a:pt x="27" y="55"/>
                      </a:cubicBezTo>
                      <a:cubicBezTo>
                        <a:pt x="27" y="55"/>
                        <a:pt x="27" y="55"/>
                        <a:pt x="27" y="55"/>
                      </a:cubicBezTo>
                      <a:cubicBezTo>
                        <a:pt x="26" y="55"/>
                        <a:pt x="27" y="55"/>
                        <a:pt x="26" y="55"/>
                      </a:cubicBezTo>
                      <a:cubicBezTo>
                        <a:pt x="26" y="55"/>
                        <a:pt x="26" y="56"/>
                        <a:pt x="26" y="56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4" y="58"/>
                        <a:pt x="24" y="59"/>
                        <a:pt x="24" y="60"/>
                      </a:cubicBezTo>
                      <a:cubicBezTo>
                        <a:pt x="24" y="60"/>
                        <a:pt x="25" y="61"/>
                        <a:pt x="25" y="61"/>
                      </a:cubicBezTo>
                      <a:cubicBezTo>
                        <a:pt x="25" y="62"/>
                        <a:pt x="25" y="62"/>
                        <a:pt x="26" y="62"/>
                      </a:cubicBezTo>
                      <a:cubicBezTo>
                        <a:pt x="26" y="62"/>
                        <a:pt x="26" y="62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6" y="64"/>
                        <a:pt x="27" y="64"/>
                        <a:pt x="27" y="65"/>
                      </a:cubicBezTo>
                      <a:cubicBezTo>
                        <a:pt x="27" y="65"/>
                        <a:pt x="27" y="65"/>
                        <a:pt x="27" y="66"/>
                      </a:cubicBezTo>
                      <a:cubicBezTo>
                        <a:pt x="27" y="66"/>
                        <a:pt x="28" y="66"/>
                        <a:pt x="28" y="66"/>
                      </a:cubicBezTo>
                      <a:cubicBezTo>
                        <a:pt x="28" y="66"/>
                        <a:pt x="28" y="66"/>
                        <a:pt x="28" y="65"/>
                      </a:cubicBezTo>
                      <a:cubicBezTo>
                        <a:pt x="28" y="65"/>
                        <a:pt x="28" y="65"/>
                        <a:pt x="29" y="65"/>
                      </a:cubicBezTo>
                      <a:cubicBezTo>
                        <a:pt x="29" y="65"/>
                        <a:pt x="29" y="64"/>
                        <a:pt x="29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4"/>
                        <a:pt x="30" y="64"/>
                        <a:pt x="31" y="64"/>
                      </a:cubicBezTo>
                      <a:cubicBezTo>
                        <a:pt x="31" y="64"/>
                        <a:pt x="31" y="64"/>
                        <a:pt x="31" y="65"/>
                      </a:cubicBezTo>
                      <a:cubicBezTo>
                        <a:pt x="31" y="65"/>
                        <a:pt x="31" y="65"/>
                        <a:pt x="31" y="66"/>
                      </a:cubicBezTo>
                      <a:cubicBezTo>
                        <a:pt x="30" y="66"/>
                        <a:pt x="30" y="66"/>
                        <a:pt x="30" y="66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30" y="68"/>
                        <a:pt x="30" y="67"/>
                        <a:pt x="30" y="67"/>
                      </a:cubicBezTo>
                      <a:cubicBezTo>
                        <a:pt x="30" y="68"/>
                        <a:pt x="30" y="68"/>
                        <a:pt x="30" y="68"/>
                      </a:cubicBezTo>
                      <a:cubicBezTo>
                        <a:pt x="30" y="68"/>
                        <a:pt x="29" y="68"/>
                        <a:pt x="29" y="68"/>
                      </a:cubicBezTo>
                      <a:cubicBezTo>
                        <a:pt x="29" y="68"/>
                        <a:pt x="29" y="68"/>
                        <a:pt x="29" y="6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70"/>
                        <a:pt x="29" y="71"/>
                        <a:pt x="29" y="71"/>
                      </a:cubicBezTo>
                      <a:cubicBezTo>
                        <a:pt x="29" y="71"/>
                        <a:pt x="29" y="71"/>
                        <a:pt x="29" y="72"/>
                      </a:cubicBezTo>
                      <a:cubicBezTo>
                        <a:pt x="29" y="72"/>
                        <a:pt x="29" y="72"/>
                        <a:pt x="29" y="73"/>
                      </a:cubicBezTo>
                      <a:cubicBezTo>
                        <a:pt x="29" y="73"/>
                        <a:pt x="29" y="74"/>
                        <a:pt x="29" y="74"/>
                      </a:cubicBezTo>
                      <a:cubicBezTo>
                        <a:pt x="29" y="74"/>
                        <a:pt x="28" y="74"/>
                        <a:pt x="28" y="75"/>
                      </a:cubicBezTo>
                      <a:cubicBezTo>
                        <a:pt x="28" y="75"/>
                        <a:pt x="28" y="75"/>
                        <a:pt x="28" y="75"/>
                      </a:cubicBezTo>
                      <a:cubicBezTo>
                        <a:pt x="28" y="75"/>
                        <a:pt x="28" y="75"/>
                        <a:pt x="28" y="75"/>
                      </a:cubicBezTo>
                      <a:cubicBezTo>
                        <a:pt x="28" y="76"/>
                        <a:pt x="28" y="75"/>
                        <a:pt x="27" y="75"/>
                      </a:cubicBezTo>
                      <a:cubicBezTo>
                        <a:pt x="27" y="75"/>
                        <a:pt x="27" y="75"/>
                        <a:pt x="27" y="75"/>
                      </a:cubicBezTo>
                      <a:cubicBezTo>
                        <a:pt x="27" y="75"/>
                        <a:pt x="27" y="74"/>
                        <a:pt x="26" y="74"/>
                      </a:cubicBezTo>
                      <a:cubicBezTo>
                        <a:pt x="26" y="74"/>
                        <a:pt x="26" y="74"/>
                        <a:pt x="26" y="75"/>
                      </a:cubicBezTo>
                      <a:cubicBezTo>
                        <a:pt x="25" y="75"/>
                        <a:pt x="24" y="74"/>
                        <a:pt x="23" y="74"/>
                      </a:cubicBezTo>
                      <a:cubicBezTo>
                        <a:pt x="24" y="74"/>
                        <a:pt x="24" y="75"/>
                        <a:pt x="24" y="76"/>
                      </a:cubicBezTo>
                      <a:cubicBezTo>
                        <a:pt x="24" y="76"/>
                        <a:pt x="23" y="76"/>
                        <a:pt x="23" y="76"/>
                      </a:cubicBezTo>
                      <a:cubicBezTo>
                        <a:pt x="22" y="76"/>
                        <a:pt x="23" y="76"/>
                        <a:pt x="22" y="77"/>
                      </a:cubicBezTo>
                      <a:cubicBezTo>
                        <a:pt x="22" y="77"/>
                        <a:pt x="22" y="77"/>
                        <a:pt x="22" y="77"/>
                      </a:cubicBezTo>
                      <a:cubicBezTo>
                        <a:pt x="22" y="77"/>
                        <a:pt x="21" y="77"/>
                        <a:pt x="21" y="77"/>
                      </a:cubicBezTo>
                      <a:cubicBezTo>
                        <a:pt x="21" y="77"/>
                        <a:pt x="21" y="76"/>
                        <a:pt x="21" y="76"/>
                      </a:cubicBezTo>
                      <a:cubicBezTo>
                        <a:pt x="22" y="76"/>
                        <a:pt x="22" y="76"/>
                        <a:pt x="22" y="76"/>
                      </a:cubicBezTo>
                      <a:cubicBezTo>
                        <a:pt x="21" y="75"/>
                        <a:pt x="21" y="76"/>
                        <a:pt x="21" y="76"/>
                      </a:cubicBezTo>
                      <a:cubicBezTo>
                        <a:pt x="21" y="76"/>
                        <a:pt x="21" y="76"/>
                        <a:pt x="20" y="76"/>
                      </a:cubicBezTo>
                      <a:cubicBezTo>
                        <a:pt x="20" y="76"/>
                        <a:pt x="20" y="75"/>
                        <a:pt x="20" y="75"/>
                      </a:cubicBezTo>
                      <a:cubicBezTo>
                        <a:pt x="20" y="75"/>
                        <a:pt x="20" y="75"/>
                        <a:pt x="20" y="74"/>
                      </a:cubicBezTo>
                      <a:cubicBezTo>
                        <a:pt x="19" y="74"/>
                        <a:pt x="19" y="74"/>
                        <a:pt x="18" y="74"/>
                      </a:cubicBezTo>
                      <a:cubicBezTo>
                        <a:pt x="18" y="74"/>
                        <a:pt x="17" y="75"/>
                        <a:pt x="17" y="75"/>
                      </a:cubicBezTo>
                      <a:cubicBezTo>
                        <a:pt x="17" y="76"/>
                        <a:pt x="18" y="76"/>
                        <a:pt x="18" y="76"/>
                      </a:cubicBezTo>
                      <a:cubicBezTo>
                        <a:pt x="17" y="77"/>
                        <a:pt x="17" y="75"/>
                        <a:pt x="16" y="75"/>
                      </a:cubicBezTo>
                      <a:cubicBezTo>
                        <a:pt x="17" y="76"/>
                        <a:pt x="17" y="76"/>
                        <a:pt x="17" y="77"/>
                      </a:cubicBezTo>
                      <a:cubicBezTo>
                        <a:pt x="18" y="77"/>
                        <a:pt x="18" y="77"/>
                        <a:pt x="18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78"/>
                        <a:pt x="19" y="78"/>
                        <a:pt x="20" y="79"/>
                      </a:cubicBezTo>
                      <a:cubicBezTo>
                        <a:pt x="19" y="79"/>
                        <a:pt x="19" y="79"/>
                        <a:pt x="19" y="79"/>
                      </a:cubicBezTo>
                      <a:cubicBezTo>
                        <a:pt x="19" y="80"/>
                        <a:pt x="19" y="80"/>
                        <a:pt x="19" y="81"/>
                      </a:cubicBezTo>
                      <a:cubicBezTo>
                        <a:pt x="19" y="81"/>
                        <a:pt x="19" y="81"/>
                        <a:pt x="19" y="81"/>
                      </a:cubicBezTo>
                      <a:cubicBezTo>
                        <a:pt x="18" y="81"/>
                        <a:pt x="18" y="81"/>
                        <a:pt x="18" y="81"/>
                      </a:cubicBezTo>
                      <a:cubicBezTo>
                        <a:pt x="18" y="81"/>
                        <a:pt x="17" y="81"/>
                        <a:pt x="17" y="82"/>
                      </a:cubicBezTo>
                      <a:cubicBezTo>
                        <a:pt x="17" y="82"/>
                        <a:pt x="17" y="82"/>
                        <a:pt x="17" y="82"/>
                      </a:cubicBezTo>
                      <a:cubicBezTo>
                        <a:pt x="17" y="82"/>
                        <a:pt x="17" y="82"/>
                        <a:pt x="16" y="82"/>
                      </a:cubicBezTo>
                      <a:cubicBezTo>
                        <a:pt x="16" y="82"/>
                        <a:pt x="16" y="83"/>
                        <a:pt x="16" y="83"/>
                      </a:cubicBezTo>
                      <a:cubicBezTo>
                        <a:pt x="16" y="83"/>
                        <a:pt x="17" y="83"/>
                        <a:pt x="17" y="83"/>
                      </a:cubicBezTo>
                      <a:cubicBezTo>
                        <a:pt x="17" y="83"/>
                        <a:pt x="17" y="83"/>
                        <a:pt x="17" y="83"/>
                      </a:cubicBezTo>
                      <a:cubicBezTo>
                        <a:pt x="17" y="83"/>
                        <a:pt x="18" y="83"/>
                        <a:pt x="18" y="83"/>
                      </a:cubicBezTo>
                      <a:cubicBezTo>
                        <a:pt x="18" y="83"/>
                        <a:pt x="18" y="82"/>
                        <a:pt x="19" y="82"/>
                      </a:cubicBezTo>
                      <a:cubicBezTo>
                        <a:pt x="19" y="81"/>
                        <a:pt x="19" y="81"/>
                        <a:pt x="20" y="81"/>
                      </a:cubicBezTo>
                      <a:cubicBezTo>
                        <a:pt x="20" y="81"/>
                        <a:pt x="21" y="81"/>
                        <a:pt x="22" y="81"/>
                      </a:cubicBezTo>
                      <a:cubicBezTo>
                        <a:pt x="22" y="81"/>
                        <a:pt x="21" y="81"/>
                        <a:pt x="21" y="81"/>
                      </a:cubicBezTo>
                      <a:cubicBezTo>
                        <a:pt x="21" y="82"/>
                        <a:pt x="21" y="82"/>
                        <a:pt x="21" y="82"/>
                      </a:cubicBezTo>
                      <a:cubicBezTo>
                        <a:pt x="21" y="82"/>
                        <a:pt x="22" y="83"/>
                        <a:pt x="21" y="83"/>
                      </a:cubicBezTo>
                      <a:cubicBezTo>
                        <a:pt x="21" y="83"/>
                        <a:pt x="21" y="83"/>
                        <a:pt x="21" y="84"/>
                      </a:cubicBezTo>
                      <a:cubicBezTo>
                        <a:pt x="21" y="84"/>
                        <a:pt x="22" y="84"/>
                        <a:pt x="22" y="84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22" y="86"/>
                        <a:pt x="22" y="86"/>
                        <a:pt x="21" y="87"/>
                      </a:cubicBezTo>
                      <a:cubicBezTo>
                        <a:pt x="21" y="87"/>
                        <a:pt x="21" y="87"/>
                        <a:pt x="21" y="87"/>
                      </a:cubicBezTo>
                      <a:cubicBezTo>
                        <a:pt x="21" y="87"/>
                        <a:pt x="21" y="88"/>
                        <a:pt x="21" y="88"/>
                      </a:cubicBezTo>
                      <a:cubicBezTo>
                        <a:pt x="21" y="88"/>
                        <a:pt x="21" y="88"/>
                        <a:pt x="21" y="88"/>
                      </a:cubicBezTo>
                      <a:cubicBezTo>
                        <a:pt x="21" y="89"/>
                        <a:pt x="21" y="88"/>
                        <a:pt x="21" y="89"/>
                      </a:cubicBezTo>
                      <a:cubicBezTo>
                        <a:pt x="21" y="89"/>
                        <a:pt x="21" y="89"/>
                        <a:pt x="21" y="89"/>
                      </a:cubicBezTo>
                      <a:cubicBezTo>
                        <a:pt x="20" y="90"/>
                        <a:pt x="20" y="89"/>
                        <a:pt x="20" y="90"/>
                      </a:cubicBezTo>
                      <a:cubicBezTo>
                        <a:pt x="20" y="90"/>
                        <a:pt x="20" y="90"/>
                        <a:pt x="19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19" y="90"/>
                        <a:pt x="19" y="91"/>
                        <a:pt x="18" y="91"/>
                      </a:cubicBezTo>
                      <a:cubicBezTo>
                        <a:pt x="18" y="91"/>
                        <a:pt x="18" y="91"/>
                        <a:pt x="17" y="91"/>
                      </a:cubicBez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17" y="91"/>
                        <a:pt x="16" y="92"/>
                        <a:pt x="16" y="92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16" y="92"/>
                        <a:pt x="15" y="92"/>
                        <a:pt x="14" y="92"/>
                      </a:cubicBezTo>
                      <a:cubicBezTo>
                        <a:pt x="14" y="92"/>
                        <a:pt x="14" y="92"/>
                        <a:pt x="14" y="92"/>
                      </a:cubicBezTo>
                      <a:cubicBezTo>
                        <a:pt x="14" y="92"/>
                        <a:pt x="14" y="92"/>
                        <a:pt x="14" y="93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13" y="93"/>
                        <a:pt x="13" y="94"/>
                        <a:pt x="13" y="94"/>
                      </a:cubicBezTo>
                      <a:cubicBezTo>
                        <a:pt x="13" y="94"/>
                        <a:pt x="12" y="94"/>
                        <a:pt x="12" y="95"/>
                      </a:cubicBezTo>
                      <a:cubicBezTo>
                        <a:pt x="12" y="95"/>
                        <a:pt x="13" y="95"/>
                        <a:pt x="13" y="95"/>
                      </a:cubicBezTo>
                      <a:cubicBezTo>
                        <a:pt x="14" y="95"/>
                        <a:pt x="14" y="95"/>
                        <a:pt x="13" y="95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12" y="97"/>
                        <a:pt x="12" y="97"/>
                        <a:pt x="13" y="97"/>
                      </a:cubicBezTo>
                      <a:cubicBezTo>
                        <a:pt x="13" y="97"/>
                        <a:pt x="13" y="97"/>
                        <a:pt x="14" y="97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4" y="97"/>
                        <a:pt x="15" y="97"/>
                        <a:pt x="15" y="98"/>
                      </a:cubicBezTo>
                      <a:cubicBezTo>
                        <a:pt x="15" y="98"/>
                        <a:pt x="16" y="97"/>
                        <a:pt x="16" y="98"/>
                      </a:cubicBezTo>
                      <a:cubicBezTo>
                        <a:pt x="16" y="98"/>
                        <a:pt x="16" y="98"/>
                        <a:pt x="16" y="98"/>
                      </a:cubicBezTo>
                      <a:cubicBezTo>
                        <a:pt x="16" y="98"/>
                        <a:pt x="16" y="98"/>
                        <a:pt x="17" y="98"/>
                      </a:cubicBezTo>
                      <a:cubicBezTo>
                        <a:pt x="17" y="98"/>
                        <a:pt x="17" y="97"/>
                        <a:pt x="17" y="97"/>
                      </a:cubicBezTo>
                      <a:cubicBezTo>
                        <a:pt x="17" y="97"/>
                        <a:pt x="17" y="97"/>
                        <a:pt x="18" y="97"/>
                      </a:cubicBezTo>
                      <a:cubicBezTo>
                        <a:pt x="18" y="97"/>
                        <a:pt x="18" y="97"/>
                        <a:pt x="19" y="97"/>
                      </a:cubicBezTo>
                      <a:cubicBezTo>
                        <a:pt x="19" y="96"/>
                        <a:pt x="19" y="97"/>
                        <a:pt x="20" y="97"/>
                      </a:cubicBezTo>
                      <a:cubicBezTo>
                        <a:pt x="20" y="97"/>
                        <a:pt x="20" y="98"/>
                        <a:pt x="20" y="98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0" y="98"/>
                        <a:pt x="20" y="98"/>
                        <a:pt x="21" y="99"/>
                      </a:cubicBezTo>
                      <a:cubicBezTo>
                        <a:pt x="21" y="99"/>
                        <a:pt x="21" y="98"/>
                        <a:pt x="21" y="98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22" y="98"/>
                        <a:pt x="22" y="98"/>
                        <a:pt x="22" y="97"/>
                      </a:cubicBezTo>
                      <a:cubicBezTo>
                        <a:pt x="22" y="97"/>
                        <a:pt x="22" y="97"/>
                        <a:pt x="23" y="97"/>
                      </a:cubicBezTo>
                      <a:cubicBezTo>
                        <a:pt x="23" y="97"/>
                        <a:pt x="23" y="97"/>
                        <a:pt x="23" y="97"/>
                      </a:cubicBezTo>
                      <a:cubicBezTo>
                        <a:pt x="23" y="98"/>
                        <a:pt x="23" y="98"/>
                        <a:pt x="23" y="98"/>
                      </a:cubicBezTo>
                      <a:cubicBezTo>
                        <a:pt x="24" y="98"/>
                        <a:pt x="24" y="98"/>
                        <a:pt x="24" y="98"/>
                      </a:cubicBezTo>
                      <a:cubicBezTo>
                        <a:pt x="25" y="98"/>
                        <a:pt x="25" y="99"/>
                        <a:pt x="25" y="99"/>
                      </a:cubicBezTo>
                      <a:cubicBezTo>
                        <a:pt x="25" y="99"/>
                        <a:pt x="25" y="100"/>
                        <a:pt x="26" y="100"/>
                      </a:cubicBezTo>
                      <a:cubicBezTo>
                        <a:pt x="26" y="100"/>
                        <a:pt x="26" y="100"/>
                        <a:pt x="26" y="100"/>
                      </a:cubicBezTo>
                      <a:cubicBezTo>
                        <a:pt x="26" y="100"/>
                        <a:pt x="27" y="100"/>
                        <a:pt x="27" y="100"/>
                      </a:cubicBezTo>
                      <a:cubicBezTo>
                        <a:pt x="27" y="100"/>
                        <a:pt x="28" y="100"/>
                        <a:pt x="28" y="100"/>
                      </a:cubicBezTo>
                      <a:cubicBezTo>
                        <a:pt x="29" y="100"/>
                        <a:pt x="29" y="100"/>
                        <a:pt x="29" y="100"/>
                      </a:cubicBezTo>
                      <a:cubicBezTo>
                        <a:pt x="29" y="100"/>
                        <a:pt x="29" y="99"/>
                        <a:pt x="29" y="99"/>
                      </a:cubicBezTo>
                      <a:cubicBezTo>
                        <a:pt x="29" y="99"/>
                        <a:pt x="29" y="99"/>
                        <a:pt x="30" y="99"/>
                      </a:cubicBezTo>
                      <a:cubicBezTo>
                        <a:pt x="30" y="99"/>
                        <a:pt x="30" y="99"/>
                        <a:pt x="30" y="99"/>
                      </a:cubicBezTo>
                      <a:cubicBezTo>
                        <a:pt x="30" y="99"/>
                        <a:pt x="30" y="99"/>
                        <a:pt x="30" y="98"/>
                      </a:cubicBezTo>
                      <a:cubicBezTo>
                        <a:pt x="30" y="98"/>
                        <a:pt x="31" y="98"/>
                        <a:pt x="31" y="98"/>
                      </a:cubicBezTo>
                      <a:cubicBezTo>
                        <a:pt x="31" y="98"/>
                        <a:pt x="31" y="98"/>
                        <a:pt x="31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98"/>
                        <a:pt x="32" y="97"/>
                        <a:pt x="33" y="97"/>
                      </a:cubicBezTo>
                      <a:cubicBezTo>
                        <a:pt x="33" y="97"/>
                        <a:pt x="33" y="97"/>
                        <a:pt x="33" y="97"/>
                      </a:cubicBezTo>
                      <a:cubicBezTo>
                        <a:pt x="33" y="97"/>
                        <a:pt x="33" y="97"/>
                        <a:pt x="33" y="97"/>
                      </a:cubicBezTo>
                      <a:cubicBezTo>
                        <a:pt x="34" y="97"/>
                        <a:pt x="33" y="98"/>
                        <a:pt x="32" y="98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99"/>
                        <a:pt x="32" y="99"/>
                        <a:pt x="31" y="99"/>
                      </a:cubicBezTo>
                      <a:cubicBezTo>
                        <a:pt x="31" y="99"/>
                        <a:pt x="31" y="99"/>
                        <a:pt x="31" y="100"/>
                      </a:cubicBezTo>
                      <a:cubicBezTo>
                        <a:pt x="31" y="100"/>
                        <a:pt x="30" y="100"/>
                        <a:pt x="30" y="100"/>
                      </a:cubicBezTo>
                      <a:cubicBezTo>
                        <a:pt x="30" y="100"/>
                        <a:pt x="30" y="100"/>
                        <a:pt x="30" y="101"/>
                      </a:cubicBezTo>
                      <a:cubicBezTo>
                        <a:pt x="30" y="101"/>
                        <a:pt x="30" y="101"/>
                        <a:pt x="30" y="101"/>
                      </a:cubicBezTo>
                      <a:cubicBezTo>
                        <a:pt x="30" y="101"/>
                        <a:pt x="30" y="102"/>
                        <a:pt x="29" y="102"/>
                      </a:cubicBezTo>
                      <a:cubicBezTo>
                        <a:pt x="29" y="102"/>
                        <a:pt x="29" y="102"/>
                        <a:pt x="29" y="102"/>
                      </a:cubicBezTo>
                      <a:cubicBezTo>
                        <a:pt x="29" y="102"/>
                        <a:pt x="28" y="102"/>
                        <a:pt x="28" y="102"/>
                      </a:cubicBezTo>
                      <a:cubicBezTo>
                        <a:pt x="28" y="102"/>
                        <a:pt x="28" y="102"/>
                        <a:pt x="28" y="103"/>
                      </a:cubicBezTo>
                      <a:cubicBezTo>
                        <a:pt x="27" y="103"/>
                        <a:pt x="27" y="102"/>
                        <a:pt x="27" y="102"/>
                      </a:cubicBezTo>
                      <a:cubicBezTo>
                        <a:pt x="26" y="102"/>
                        <a:pt x="26" y="102"/>
                        <a:pt x="25" y="102"/>
                      </a:cubicBezTo>
                      <a:cubicBezTo>
                        <a:pt x="24" y="102"/>
                        <a:pt x="24" y="102"/>
                        <a:pt x="23" y="102"/>
                      </a:cubicBezTo>
                      <a:cubicBezTo>
                        <a:pt x="23" y="102"/>
                        <a:pt x="22" y="102"/>
                        <a:pt x="22" y="102"/>
                      </a:cubicBezTo>
                      <a:cubicBezTo>
                        <a:pt x="21" y="102"/>
                        <a:pt x="21" y="102"/>
                        <a:pt x="21" y="103"/>
                      </a:cubicBezTo>
                      <a:cubicBezTo>
                        <a:pt x="21" y="103"/>
                        <a:pt x="21" y="103"/>
                        <a:pt x="20" y="103"/>
                      </a:cubicBez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0" y="105"/>
                        <a:pt x="19" y="105"/>
                        <a:pt x="19" y="105"/>
                      </a:cubicBezTo>
                      <a:cubicBezTo>
                        <a:pt x="19" y="105"/>
                        <a:pt x="19" y="104"/>
                        <a:pt x="18" y="105"/>
                      </a:cubicBezTo>
                      <a:cubicBezTo>
                        <a:pt x="18" y="105"/>
                        <a:pt x="18" y="106"/>
                        <a:pt x="18" y="106"/>
                      </a:cubicBezTo>
                      <a:cubicBezTo>
                        <a:pt x="18" y="107"/>
                        <a:pt x="18" y="107"/>
                        <a:pt x="18" y="107"/>
                      </a:cubicBezTo>
                      <a:cubicBezTo>
                        <a:pt x="18" y="107"/>
                        <a:pt x="18" y="108"/>
                        <a:pt x="18" y="108"/>
                      </a:cubicBezTo>
                      <a:cubicBezTo>
                        <a:pt x="18" y="108"/>
                        <a:pt x="17" y="108"/>
                        <a:pt x="17" y="108"/>
                      </a:cubicBezTo>
                      <a:cubicBezTo>
                        <a:pt x="17" y="109"/>
                        <a:pt x="17" y="109"/>
                        <a:pt x="17" y="109"/>
                      </a:cubicBezTo>
                      <a:cubicBezTo>
                        <a:pt x="17" y="109"/>
                        <a:pt x="17" y="110"/>
                        <a:pt x="16" y="110"/>
                      </a:cubicBezTo>
                      <a:cubicBezTo>
                        <a:pt x="16" y="110"/>
                        <a:pt x="16" y="110"/>
                        <a:pt x="16" y="110"/>
                      </a:cubicBezTo>
                      <a:cubicBezTo>
                        <a:pt x="15" y="110"/>
                        <a:pt x="15" y="110"/>
                        <a:pt x="15" y="111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1"/>
                        <a:pt x="15" y="111"/>
                        <a:pt x="15" y="111"/>
                      </a:cubicBezTo>
                      <a:cubicBezTo>
                        <a:pt x="15" y="112"/>
                        <a:pt x="14" y="112"/>
                        <a:pt x="14" y="112"/>
                      </a:cubicBezTo>
                      <a:cubicBezTo>
                        <a:pt x="13" y="113"/>
                        <a:pt x="13" y="113"/>
                        <a:pt x="13" y="113"/>
                      </a:cubicBezTo>
                      <a:cubicBezTo>
                        <a:pt x="13" y="113"/>
                        <a:pt x="13" y="113"/>
                        <a:pt x="13" y="113"/>
                      </a:cubicBezTo>
                      <a:cubicBezTo>
                        <a:pt x="13" y="113"/>
                        <a:pt x="13" y="113"/>
                        <a:pt x="13" y="113"/>
                      </a:cubicBezTo>
                      <a:cubicBezTo>
                        <a:pt x="13" y="113"/>
                        <a:pt x="13" y="113"/>
                        <a:pt x="13" y="113"/>
                      </a:cubicBezTo>
                      <a:cubicBezTo>
                        <a:pt x="13" y="113"/>
                        <a:pt x="13" y="113"/>
                        <a:pt x="13" y="113"/>
                      </a:cubicBezTo>
                      <a:cubicBezTo>
                        <a:pt x="13" y="113"/>
                        <a:pt x="13" y="114"/>
                        <a:pt x="13" y="114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3" y="114"/>
                        <a:pt x="13" y="114"/>
                        <a:pt x="12" y="114"/>
                      </a:cubicBezTo>
                      <a:cubicBezTo>
                        <a:pt x="12" y="114"/>
                        <a:pt x="12" y="114"/>
                        <a:pt x="12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2" y="115"/>
                        <a:pt x="12" y="115"/>
                        <a:pt x="12" y="115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10" y="115"/>
                        <a:pt x="10" y="115"/>
                        <a:pt x="10" y="115"/>
                      </a:cubicBezTo>
                      <a:cubicBezTo>
                        <a:pt x="10" y="115"/>
                        <a:pt x="10" y="115"/>
                        <a:pt x="10" y="115"/>
                      </a:cubicBezTo>
                      <a:cubicBezTo>
                        <a:pt x="10" y="115"/>
                        <a:pt x="10" y="115"/>
                        <a:pt x="10" y="115"/>
                      </a:cubicBezTo>
                      <a:cubicBezTo>
                        <a:pt x="10" y="115"/>
                        <a:pt x="10" y="115"/>
                        <a:pt x="10" y="115"/>
                      </a:cubicBezTo>
                      <a:cubicBezTo>
                        <a:pt x="10" y="115"/>
                        <a:pt x="10" y="115"/>
                        <a:pt x="10" y="115"/>
                      </a:cubicBezTo>
                      <a:cubicBezTo>
                        <a:pt x="10" y="115"/>
                        <a:pt x="10" y="116"/>
                        <a:pt x="9" y="116"/>
                      </a:cubicBezTo>
                      <a:cubicBezTo>
                        <a:pt x="9" y="116"/>
                        <a:pt x="9" y="116"/>
                        <a:pt x="9" y="116"/>
                      </a:cubicBezTo>
                      <a:cubicBezTo>
                        <a:pt x="9" y="116"/>
                        <a:pt x="9" y="116"/>
                        <a:pt x="9" y="116"/>
                      </a:cubicBezTo>
                      <a:cubicBezTo>
                        <a:pt x="9" y="116"/>
                        <a:pt x="9" y="116"/>
                        <a:pt x="9" y="116"/>
                      </a:cubicBezTo>
                      <a:cubicBezTo>
                        <a:pt x="9" y="117"/>
                        <a:pt x="9" y="117"/>
                        <a:pt x="9" y="117"/>
                      </a:cubicBezTo>
                      <a:cubicBezTo>
                        <a:pt x="9" y="117"/>
                        <a:pt x="10" y="117"/>
                        <a:pt x="10" y="117"/>
                      </a:cubicBezTo>
                      <a:cubicBezTo>
                        <a:pt x="10" y="117"/>
                        <a:pt x="10" y="117"/>
                        <a:pt x="10" y="117"/>
                      </a:cubicBezTo>
                      <a:cubicBezTo>
                        <a:pt x="10" y="117"/>
                        <a:pt x="10" y="117"/>
                        <a:pt x="10" y="117"/>
                      </a:cubicBezTo>
                      <a:cubicBezTo>
                        <a:pt x="10" y="117"/>
                        <a:pt x="10" y="117"/>
                        <a:pt x="10" y="117"/>
                      </a:cubicBezTo>
                      <a:cubicBezTo>
                        <a:pt x="10" y="117"/>
                        <a:pt x="10" y="117"/>
                        <a:pt x="10" y="117"/>
                      </a:cubicBezTo>
                      <a:cubicBezTo>
                        <a:pt x="10" y="117"/>
                        <a:pt x="10" y="117"/>
                        <a:pt x="10" y="117"/>
                      </a:cubicBezTo>
                      <a:cubicBezTo>
                        <a:pt x="10" y="117"/>
                        <a:pt x="11" y="117"/>
                        <a:pt x="11" y="117"/>
                      </a:cubicBezTo>
                      <a:cubicBezTo>
                        <a:pt x="11" y="117"/>
                        <a:pt x="11" y="117"/>
                        <a:pt x="11" y="117"/>
                      </a:cubicBezTo>
                      <a:cubicBezTo>
                        <a:pt x="11" y="117"/>
                        <a:pt x="11" y="117"/>
                        <a:pt x="11" y="116"/>
                      </a:cubicBezTo>
                      <a:cubicBezTo>
                        <a:pt x="11" y="116"/>
                        <a:pt x="11" y="116"/>
                        <a:pt x="11" y="116"/>
                      </a:cubicBezTo>
                      <a:cubicBezTo>
                        <a:pt x="11" y="116"/>
                        <a:pt x="11" y="116"/>
                        <a:pt x="11" y="116"/>
                      </a:cubicBezTo>
                      <a:cubicBezTo>
                        <a:pt x="11" y="116"/>
                        <a:pt x="12" y="116"/>
                        <a:pt x="12" y="116"/>
                      </a:cubicBezTo>
                      <a:cubicBezTo>
                        <a:pt x="12" y="116"/>
                        <a:pt x="12" y="116"/>
                        <a:pt x="12" y="116"/>
                      </a:cubicBezTo>
                      <a:cubicBezTo>
                        <a:pt x="12" y="116"/>
                        <a:pt x="12" y="117"/>
                        <a:pt x="12" y="117"/>
                      </a:cubicBezTo>
                      <a:cubicBezTo>
                        <a:pt x="12" y="117"/>
                        <a:pt x="12" y="117"/>
                        <a:pt x="12" y="117"/>
                      </a:cubicBezTo>
                      <a:cubicBezTo>
                        <a:pt x="12" y="117"/>
                        <a:pt x="12" y="117"/>
                        <a:pt x="12" y="117"/>
                      </a:cubicBezTo>
                      <a:cubicBezTo>
                        <a:pt x="12" y="117"/>
                        <a:pt x="13" y="117"/>
                        <a:pt x="13" y="117"/>
                      </a:cubicBezTo>
                      <a:cubicBezTo>
                        <a:pt x="13" y="117"/>
                        <a:pt x="13" y="118"/>
                        <a:pt x="13" y="118"/>
                      </a:cubicBezTo>
                      <a:cubicBezTo>
                        <a:pt x="13" y="118"/>
                        <a:pt x="13" y="118"/>
                        <a:pt x="13" y="118"/>
                      </a:cubicBezTo>
                      <a:cubicBezTo>
                        <a:pt x="14" y="118"/>
                        <a:pt x="14" y="118"/>
                        <a:pt x="14" y="118"/>
                      </a:cubicBezTo>
                      <a:cubicBezTo>
                        <a:pt x="14" y="118"/>
                        <a:pt x="14" y="118"/>
                        <a:pt x="14" y="118"/>
                      </a:cubicBezTo>
                      <a:cubicBezTo>
                        <a:pt x="14" y="118"/>
                        <a:pt x="14" y="118"/>
                        <a:pt x="14" y="118"/>
                      </a:cubicBezTo>
                      <a:cubicBezTo>
                        <a:pt x="14" y="118"/>
                        <a:pt x="14" y="117"/>
                        <a:pt x="14" y="117"/>
                      </a:cubicBezTo>
                      <a:cubicBezTo>
                        <a:pt x="14" y="117"/>
                        <a:pt x="14" y="117"/>
                        <a:pt x="14" y="117"/>
                      </a:cubicBezTo>
                      <a:cubicBezTo>
                        <a:pt x="14" y="117"/>
                        <a:pt x="15" y="117"/>
                        <a:pt x="15" y="117"/>
                      </a:cubicBezTo>
                      <a:cubicBezTo>
                        <a:pt x="15" y="117"/>
                        <a:pt x="14" y="116"/>
                        <a:pt x="14" y="116"/>
                      </a:cubicBezTo>
                      <a:cubicBezTo>
                        <a:pt x="14" y="116"/>
                        <a:pt x="14" y="116"/>
                        <a:pt x="14" y="116"/>
                      </a:cubicBezTo>
                      <a:cubicBezTo>
                        <a:pt x="14" y="116"/>
                        <a:pt x="14" y="116"/>
                        <a:pt x="15" y="116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5" y="116"/>
                        <a:pt x="15" y="116"/>
                        <a:pt x="15" y="115"/>
                      </a:cubicBezTo>
                      <a:cubicBezTo>
                        <a:pt x="15" y="115"/>
                        <a:pt x="15" y="115"/>
                        <a:pt x="15" y="115"/>
                      </a:cubicBezTo>
                      <a:cubicBezTo>
                        <a:pt x="15" y="115"/>
                        <a:pt x="16" y="115"/>
                        <a:pt x="16" y="115"/>
                      </a:cubicBezTo>
                      <a:cubicBezTo>
                        <a:pt x="16" y="115"/>
                        <a:pt x="16" y="115"/>
                        <a:pt x="16" y="115"/>
                      </a:cubicBezTo>
                      <a:cubicBezTo>
                        <a:pt x="16" y="115"/>
                        <a:pt x="17" y="115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3"/>
                        <a:pt x="17" y="113"/>
                        <a:pt x="17" y="113"/>
                      </a:cubicBezTo>
                      <a:cubicBezTo>
                        <a:pt x="17" y="113"/>
                        <a:pt x="17" y="113"/>
                        <a:pt x="17" y="113"/>
                      </a:cubicBezTo>
                      <a:cubicBezTo>
                        <a:pt x="17" y="113"/>
                        <a:pt x="17" y="113"/>
                        <a:pt x="17" y="113"/>
                      </a:cubicBezTo>
                      <a:cubicBezTo>
                        <a:pt x="17" y="113"/>
                        <a:pt x="17" y="113"/>
                        <a:pt x="17" y="113"/>
                      </a:cubicBezTo>
                      <a:cubicBezTo>
                        <a:pt x="17" y="113"/>
                        <a:pt x="17" y="113"/>
                        <a:pt x="17" y="113"/>
                      </a:cubicBezTo>
                      <a:cubicBezTo>
                        <a:pt x="17" y="114"/>
                        <a:pt x="18" y="114"/>
                        <a:pt x="18" y="114"/>
                      </a:cubicBezTo>
                      <a:cubicBezTo>
                        <a:pt x="18" y="113"/>
                        <a:pt x="18" y="113"/>
                        <a:pt x="18" y="113"/>
                      </a:cubicBezTo>
                      <a:cubicBezTo>
                        <a:pt x="18" y="113"/>
                        <a:pt x="19" y="113"/>
                        <a:pt x="19" y="113"/>
                      </a:cubicBezTo>
                      <a:cubicBezTo>
                        <a:pt x="19" y="113"/>
                        <a:pt x="19" y="113"/>
                        <a:pt x="19" y="113"/>
                      </a:cubicBezTo>
                      <a:cubicBezTo>
                        <a:pt x="19" y="113"/>
                        <a:pt x="19" y="113"/>
                        <a:pt x="19" y="113"/>
                      </a:cubicBezTo>
                      <a:cubicBezTo>
                        <a:pt x="20" y="113"/>
                        <a:pt x="20" y="113"/>
                        <a:pt x="20" y="113"/>
                      </a:cubicBezTo>
                      <a:cubicBezTo>
                        <a:pt x="20" y="113"/>
                        <a:pt x="20" y="113"/>
                        <a:pt x="20" y="113"/>
                      </a:cubicBezTo>
                      <a:cubicBezTo>
                        <a:pt x="20" y="113"/>
                        <a:pt x="20" y="113"/>
                        <a:pt x="20" y="113"/>
                      </a:cubicBezTo>
                      <a:cubicBezTo>
                        <a:pt x="20" y="112"/>
                        <a:pt x="20" y="113"/>
                        <a:pt x="20" y="113"/>
                      </a:cubicBezTo>
                      <a:cubicBezTo>
                        <a:pt x="21" y="113"/>
                        <a:pt x="21" y="113"/>
                        <a:pt x="21" y="113"/>
                      </a:cubicBezTo>
                      <a:cubicBezTo>
                        <a:pt x="21" y="113"/>
                        <a:pt x="21" y="113"/>
                        <a:pt x="21" y="113"/>
                      </a:cubicBezTo>
                      <a:cubicBezTo>
                        <a:pt x="21" y="113"/>
                        <a:pt x="21" y="113"/>
                        <a:pt x="21" y="113"/>
                      </a:cubicBezTo>
                      <a:cubicBezTo>
                        <a:pt x="21" y="113"/>
                        <a:pt x="21" y="113"/>
                        <a:pt x="21" y="113"/>
                      </a:cubicBezTo>
                      <a:cubicBezTo>
                        <a:pt x="21" y="113"/>
                        <a:pt x="21" y="113"/>
                        <a:pt x="21" y="113"/>
                      </a:cubicBezTo>
                      <a:cubicBezTo>
                        <a:pt x="21" y="113"/>
                        <a:pt x="22" y="114"/>
                        <a:pt x="22" y="114"/>
                      </a:cubicBez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22" y="114"/>
                        <a:pt x="22" y="114"/>
                        <a:pt x="23" y="114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cubicBezTo>
                        <a:pt x="23" y="114"/>
                        <a:pt x="23" y="114"/>
                        <a:pt x="23" y="114"/>
                      </a:cubicBezTo>
                      <a:cubicBezTo>
                        <a:pt x="24" y="114"/>
                        <a:pt x="24" y="115"/>
                        <a:pt x="24" y="115"/>
                      </a:cubicBezTo>
                      <a:cubicBezTo>
                        <a:pt x="24" y="115"/>
                        <a:pt x="24" y="115"/>
                        <a:pt x="24" y="115"/>
                      </a:cubicBezTo>
                      <a:cubicBezTo>
                        <a:pt x="24" y="115"/>
                        <a:pt x="24" y="115"/>
                        <a:pt x="25" y="115"/>
                      </a:cubicBezTo>
                      <a:cubicBezTo>
                        <a:pt x="25" y="115"/>
                        <a:pt x="25" y="115"/>
                        <a:pt x="25" y="115"/>
                      </a:cubicBezTo>
                      <a:cubicBezTo>
                        <a:pt x="25" y="115"/>
                        <a:pt x="25" y="115"/>
                        <a:pt x="25" y="114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6" y="114"/>
                        <a:pt x="26" y="114"/>
                        <a:pt x="26" y="114"/>
                      </a:cubicBezTo>
                      <a:cubicBezTo>
                        <a:pt x="26" y="114"/>
                        <a:pt x="26" y="114"/>
                        <a:pt x="26" y="114"/>
                      </a:cubicBezTo>
                      <a:cubicBezTo>
                        <a:pt x="26" y="114"/>
                        <a:pt x="27" y="114"/>
                        <a:pt x="27" y="114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28" y="114"/>
                        <a:pt x="28" y="114"/>
                      </a:cubicBezTo>
                      <a:cubicBezTo>
                        <a:pt x="28" y="113"/>
                        <a:pt x="29" y="114"/>
                        <a:pt x="29" y="113"/>
                      </a:cubicBezTo>
                      <a:cubicBezTo>
                        <a:pt x="29" y="112"/>
                        <a:pt x="29" y="112"/>
                        <a:pt x="29" y="112"/>
                      </a:cubicBezTo>
                      <a:cubicBezTo>
                        <a:pt x="29" y="112"/>
                        <a:pt x="28" y="112"/>
                        <a:pt x="27" y="112"/>
                      </a:cubicBezTo>
                      <a:cubicBezTo>
                        <a:pt x="27" y="112"/>
                        <a:pt x="26" y="112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2"/>
                        <a:pt x="26" y="112"/>
                        <a:pt x="26" y="111"/>
                      </a:cubicBezTo>
                      <a:cubicBezTo>
                        <a:pt x="26" y="111"/>
                        <a:pt x="26" y="111"/>
                        <a:pt x="27" y="111"/>
                      </a:cubicBezTo>
                      <a:cubicBezTo>
                        <a:pt x="27" y="110"/>
                        <a:pt x="27" y="110"/>
                        <a:pt x="27" y="110"/>
                      </a:cubicBezTo>
                      <a:cubicBezTo>
                        <a:pt x="27" y="110"/>
                        <a:pt x="27" y="110"/>
                        <a:pt x="27" y="110"/>
                      </a:cubicBezTo>
                      <a:cubicBezTo>
                        <a:pt x="27" y="110"/>
                        <a:pt x="27" y="109"/>
                        <a:pt x="27" y="109"/>
                      </a:cubicBezTo>
                      <a:cubicBezTo>
                        <a:pt x="27" y="109"/>
                        <a:pt x="27" y="109"/>
                        <a:pt x="28" y="109"/>
                      </a:cubicBezTo>
                      <a:cubicBezTo>
                        <a:pt x="28" y="109"/>
                        <a:pt x="28" y="109"/>
                        <a:pt x="28" y="109"/>
                      </a:cubicBezTo>
                      <a:cubicBezTo>
                        <a:pt x="28" y="109"/>
                        <a:pt x="28" y="109"/>
                        <a:pt x="28" y="109"/>
                      </a:cubicBezTo>
                      <a:cubicBezTo>
                        <a:pt x="28" y="109"/>
                        <a:pt x="28" y="109"/>
                        <a:pt x="28" y="109"/>
                      </a:cubicBezTo>
                      <a:cubicBezTo>
                        <a:pt x="28" y="109"/>
                        <a:pt x="28" y="109"/>
                        <a:pt x="28" y="109"/>
                      </a:cubicBezTo>
                      <a:cubicBezTo>
                        <a:pt x="28" y="109"/>
                        <a:pt x="29" y="109"/>
                        <a:pt x="29" y="109"/>
                      </a:cubicBezTo>
                      <a:cubicBezTo>
                        <a:pt x="29" y="109"/>
                        <a:pt x="29" y="109"/>
                        <a:pt x="29" y="109"/>
                      </a:cubicBezTo>
                      <a:cubicBezTo>
                        <a:pt x="29" y="109"/>
                        <a:pt x="29" y="109"/>
                        <a:pt x="30" y="109"/>
                      </a:cubicBezTo>
                      <a:cubicBezTo>
                        <a:pt x="30" y="109"/>
                        <a:pt x="30" y="109"/>
                        <a:pt x="30" y="109"/>
                      </a:cubicBezTo>
                      <a:cubicBezTo>
                        <a:pt x="30" y="109"/>
                        <a:pt x="30" y="109"/>
                        <a:pt x="30" y="109"/>
                      </a:cubicBezTo>
                      <a:cubicBezTo>
                        <a:pt x="30" y="109"/>
                        <a:pt x="30" y="108"/>
                        <a:pt x="30" y="108"/>
                      </a:cubicBezTo>
                      <a:cubicBezTo>
                        <a:pt x="30" y="108"/>
                        <a:pt x="30" y="108"/>
                        <a:pt x="30" y="108"/>
                      </a:cubicBezTo>
                      <a:cubicBezTo>
                        <a:pt x="31" y="108"/>
                        <a:pt x="30" y="108"/>
                        <a:pt x="31" y="108"/>
                      </a:cubicBezTo>
                      <a:cubicBezTo>
                        <a:pt x="31" y="108"/>
                        <a:pt x="31" y="108"/>
                        <a:pt x="32" y="108"/>
                      </a:cubicBezTo>
                      <a:cubicBezTo>
                        <a:pt x="32" y="108"/>
                        <a:pt x="32" y="108"/>
                        <a:pt x="32" y="109"/>
                      </a:cubicBezTo>
                      <a:cubicBezTo>
                        <a:pt x="32" y="109"/>
                        <a:pt x="32" y="109"/>
                        <a:pt x="33" y="109"/>
                      </a:cubicBezTo>
                      <a:cubicBezTo>
                        <a:pt x="33" y="109"/>
                        <a:pt x="33" y="109"/>
                        <a:pt x="34" y="109"/>
                      </a:cubicBezTo>
                      <a:cubicBezTo>
                        <a:pt x="34" y="109"/>
                        <a:pt x="35" y="110"/>
                        <a:pt x="35" y="110"/>
                      </a:cubicBezTo>
                      <a:cubicBezTo>
                        <a:pt x="36" y="110"/>
                        <a:pt x="36" y="110"/>
                        <a:pt x="36" y="110"/>
                      </a:cubicBezTo>
                      <a:cubicBezTo>
                        <a:pt x="37" y="110"/>
                        <a:pt x="37" y="110"/>
                        <a:pt x="38" y="110"/>
                      </a:cubicBezTo>
                      <a:cubicBezTo>
                        <a:pt x="38" y="110"/>
                        <a:pt x="38" y="110"/>
                        <a:pt x="38" y="109"/>
                      </a:cubicBezTo>
                      <a:cubicBezTo>
                        <a:pt x="38" y="109"/>
                        <a:pt x="38" y="109"/>
                        <a:pt x="38" y="109"/>
                      </a:cubicBezTo>
                      <a:cubicBezTo>
                        <a:pt x="38" y="108"/>
                        <a:pt x="38" y="108"/>
                        <a:pt x="39" y="108"/>
                      </a:cubicBezTo>
                      <a:cubicBezTo>
                        <a:pt x="39" y="108"/>
                        <a:pt x="39" y="108"/>
                        <a:pt x="40" y="108"/>
                      </a:cubicBezTo>
                      <a:cubicBezTo>
                        <a:pt x="40" y="108"/>
                        <a:pt x="40" y="108"/>
                        <a:pt x="40" y="109"/>
                      </a:cubicBezTo>
                      <a:cubicBezTo>
                        <a:pt x="40" y="109"/>
                        <a:pt x="40" y="108"/>
                        <a:pt x="40" y="108"/>
                      </a:cubicBezTo>
                      <a:cubicBezTo>
                        <a:pt x="40" y="108"/>
                        <a:pt x="41" y="108"/>
                        <a:pt x="41" y="108"/>
                      </a:cubicBezTo>
                      <a:cubicBezTo>
                        <a:pt x="41" y="108"/>
                        <a:pt x="41" y="108"/>
                        <a:pt x="41" y="108"/>
                      </a:cubicBezTo>
                      <a:cubicBezTo>
                        <a:pt x="41" y="108"/>
                        <a:pt x="41" y="108"/>
                        <a:pt x="41" y="108"/>
                      </a:cubicBezTo>
                      <a:cubicBezTo>
                        <a:pt x="41" y="108"/>
                        <a:pt x="42" y="108"/>
                        <a:pt x="42" y="108"/>
                      </a:cubicBezTo>
                      <a:cubicBezTo>
                        <a:pt x="42" y="108"/>
                        <a:pt x="42" y="108"/>
                        <a:pt x="42" y="108"/>
                      </a:cubicBezTo>
                      <a:cubicBezTo>
                        <a:pt x="42" y="108"/>
                        <a:pt x="42" y="107"/>
                        <a:pt x="42" y="107"/>
                      </a:cubicBezTo>
                      <a:cubicBezTo>
                        <a:pt x="42" y="107"/>
                        <a:pt x="43" y="107"/>
                        <a:pt x="43" y="107"/>
                      </a:cubicBezTo>
                      <a:cubicBezTo>
                        <a:pt x="43" y="107"/>
                        <a:pt x="43" y="107"/>
                        <a:pt x="44" y="107"/>
                      </a:cubicBezTo>
                      <a:cubicBezTo>
                        <a:pt x="44" y="107"/>
                        <a:pt x="44" y="107"/>
                        <a:pt x="44" y="107"/>
                      </a:cubicBezTo>
                      <a:cubicBezTo>
                        <a:pt x="45" y="108"/>
                        <a:pt x="46" y="107"/>
                        <a:pt x="46" y="107"/>
                      </a:cubicBezTo>
                      <a:cubicBezTo>
                        <a:pt x="46" y="108"/>
                        <a:pt x="46" y="108"/>
                        <a:pt x="47" y="108"/>
                      </a:cubicBezTo>
                      <a:cubicBezTo>
                        <a:pt x="47" y="108"/>
                        <a:pt x="47" y="108"/>
                        <a:pt x="47" y="108"/>
                      </a:cubicBezTo>
                      <a:cubicBezTo>
                        <a:pt x="48" y="108"/>
                        <a:pt x="48" y="107"/>
                        <a:pt x="49" y="107"/>
                      </a:cubicBezTo>
                      <a:cubicBezTo>
                        <a:pt x="49" y="107"/>
                        <a:pt x="49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1" y="107"/>
                        <a:pt x="51" y="107"/>
                        <a:pt x="51" y="107"/>
                      </a:cubicBezTo>
                      <a:cubicBezTo>
                        <a:pt x="51" y="107"/>
                        <a:pt x="51" y="107"/>
                        <a:pt x="51" y="106"/>
                      </a:cubicBezTo>
                      <a:cubicBezTo>
                        <a:pt x="51" y="106"/>
                        <a:pt x="51" y="106"/>
                        <a:pt x="52" y="106"/>
                      </a:cubicBezTo>
                      <a:cubicBezTo>
                        <a:pt x="52" y="106"/>
                        <a:pt x="52" y="107"/>
                        <a:pt x="52" y="107"/>
                      </a:cubicBezTo>
                      <a:cubicBezTo>
                        <a:pt x="52" y="107"/>
                        <a:pt x="53" y="107"/>
                        <a:pt x="53" y="107"/>
                      </a:cubicBezTo>
                      <a:cubicBezTo>
                        <a:pt x="53" y="107"/>
                        <a:pt x="53" y="107"/>
                        <a:pt x="54" y="107"/>
                      </a:cubicBezTo>
                      <a:cubicBezTo>
                        <a:pt x="54" y="108"/>
                        <a:pt x="54" y="108"/>
                        <a:pt x="54" y="108"/>
                      </a:cubicBezTo>
                      <a:cubicBezTo>
                        <a:pt x="55" y="108"/>
                        <a:pt x="55" y="108"/>
                        <a:pt x="55" y="107"/>
                      </a:cubicBezTo>
                      <a:cubicBezTo>
                        <a:pt x="55" y="107"/>
                        <a:pt x="56" y="107"/>
                        <a:pt x="56" y="107"/>
                      </a:cubicBezTo>
                      <a:cubicBezTo>
                        <a:pt x="56" y="107"/>
                        <a:pt x="56" y="107"/>
                        <a:pt x="56" y="107"/>
                      </a:cubicBezTo>
                      <a:cubicBezTo>
                        <a:pt x="56" y="107"/>
                        <a:pt x="56" y="107"/>
                        <a:pt x="57" y="107"/>
                      </a:cubicBezTo>
                      <a:cubicBezTo>
                        <a:pt x="57" y="106"/>
                        <a:pt x="57" y="106"/>
                        <a:pt x="57" y="106"/>
                      </a:cubicBezTo>
                      <a:cubicBezTo>
                        <a:pt x="57" y="106"/>
                        <a:pt x="58" y="106"/>
                        <a:pt x="59" y="106"/>
                      </a:cubicBezTo>
                      <a:cubicBezTo>
                        <a:pt x="59" y="106"/>
                        <a:pt x="59" y="106"/>
                        <a:pt x="60" y="106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61" y="105"/>
                        <a:pt x="61" y="106"/>
                        <a:pt x="61" y="105"/>
                      </a:cubicBezTo>
                      <a:cubicBezTo>
                        <a:pt x="61" y="105"/>
                        <a:pt x="61" y="105"/>
                        <a:pt x="61" y="105"/>
                      </a:cubicBezTo>
                      <a:cubicBezTo>
                        <a:pt x="62" y="105"/>
                        <a:pt x="61" y="105"/>
                        <a:pt x="61" y="105"/>
                      </a:cubicBezTo>
                      <a:cubicBezTo>
                        <a:pt x="61" y="104"/>
                        <a:pt x="61" y="104"/>
                        <a:pt x="61" y="104"/>
                      </a:cubicBezTo>
                      <a:cubicBezTo>
                        <a:pt x="62" y="103"/>
                        <a:pt x="62" y="103"/>
                        <a:pt x="63" y="103"/>
                      </a:cubicBezTo>
                      <a:cubicBezTo>
                        <a:pt x="63" y="103"/>
                        <a:pt x="63" y="103"/>
                        <a:pt x="63" y="103"/>
                      </a:cubicBezTo>
                      <a:cubicBezTo>
                        <a:pt x="64" y="103"/>
                        <a:pt x="65" y="103"/>
                        <a:pt x="65" y="103"/>
                      </a:cubicBezTo>
                      <a:cubicBezTo>
                        <a:pt x="65" y="103"/>
                        <a:pt x="65" y="102"/>
                        <a:pt x="66" y="102"/>
                      </a:cubicBezTo>
                      <a:cubicBezTo>
                        <a:pt x="66" y="102"/>
                        <a:pt x="66" y="102"/>
                        <a:pt x="66" y="101"/>
                      </a:cubicBezTo>
                      <a:cubicBezTo>
                        <a:pt x="66" y="101"/>
                        <a:pt x="66" y="101"/>
                        <a:pt x="66" y="101"/>
                      </a:cubicBezTo>
                      <a:cubicBezTo>
                        <a:pt x="65" y="101"/>
                        <a:pt x="65" y="101"/>
                        <a:pt x="65" y="101"/>
                      </a:cubicBezTo>
                      <a:cubicBezTo>
                        <a:pt x="64" y="101"/>
                        <a:pt x="64" y="101"/>
                        <a:pt x="64" y="100"/>
                      </a:cubicBezTo>
                      <a:cubicBezTo>
                        <a:pt x="63" y="100"/>
                        <a:pt x="64" y="100"/>
                        <a:pt x="64" y="99"/>
                      </a:cubicBezTo>
                      <a:cubicBezTo>
                        <a:pt x="64" y="99"/>
                        <a:pt x="62" y="99"/>
                        <a:pt x="62" y="100"/>
                      </a:cubicBezTo>
                      <a:cubicBezTo>
                        <a:pt x="61" y="100"/>
                        <a:pt x="61" y="100"/>
                        <a:pt x="61" y="99"/>
                      </a:cubicBezTo>
                      <a:cubicBezTo>
                        <a:pt x="60" y="99"/>
                        <a:pt x="60" y="99"/>
                        <a:pt x="60" y="99"/>
                      </a:cubicBezTo>
                      <a:cubicBezTo>
                        <a:pt x="60" y="99"/>
                        <a:pt x="59" y="99"/>
                        <a:pt x="59" y="99"/>
                      </a:cubicBezTo>
                      <a:cubicBezTo>
                        <a:pt x="59" y="99"/>
                        <a:pt x="58" y="99"/>
                        <a:pt x="58" y="99"/>
                      </a:cubicBezTo>
                      <a:cubicBezTo>
                        <a:pt x="58" y="99"/>
                        <a:pt x="57" y="99"/>
                        <a:pt x="56" y="99"/>
                      </a:cubicBezTo>
                      <a:cubicBezTo>
                        <a:pt x="56" y="99"/>
                        <a:pt x="56" y="99"/>
                        <a:pt x="55" y="99"/>
                      </a:cubicBezTo>
                      <a:cubicBezTo>
                        <a:pt x="55" y="99"/>
                        <a:pt x="55" y="99"/>
                        <a:pt x="54" y="98"/>
                      </a:cubicBezTo>
                      <a:cubicBezTo>
                        <a:pt x="55" y="98"/>
                        <a:pt x="56" y="98"/>
                        <a:pt x="57" y="98"/>
                      </a:cubicBezTo>
                      <a:cubicBezTo>
                        <a:pt x="57" y="98"/>
                        <a:pt x="59" y="98"/>
                        <a:pt x="59" y="98"/>
                      </a:cubicBezTo>
                      <a:cubicBezTo>
                        <a:pt x="59" y="98"/>
                        <a:pt x="59" y="97"/>
                        <a:pt x="60" y="97"/>
                      </a:cubicBezTo>
                      <a:cubicBezTo>
                        <a:pt x="60" y="97"/>
                        <a:pt x="60" y="97"/>
                        <a:pt x="60" y="97"/>
                      </a:cubicBezTo>
                      <a:cubicBezTo>
                        <a:pt x="60" y="96"/>
                        <a:pt x="60" y="97"/>
                        <a:pt x="61" y="96"/>
                      </a:cubicBezTo>
                      <a:cubicBezTo>
                        <a:pt x="61" y="96"/>
                        <a:pt x="60" y="95"/>
                        <a:pt x="60" y="95"/>
                      </a:cubicBezTo>
                      <a:cubicBezTo>
                        <a:pt x="60" y="95"/>
                        <a:pt x="59" y="95"/>
                        <a:pt x="59" y="95"/>
                      </a:cubicBezTo>
                      <a:cubicBezTo>
                        <a:pt x="59" y="95"/>
                        <a:pt x="60" y="95"/>
                        <a:pt x="60" y="95"/>
                      </a:cubicBezTo>
                      <a:cubicBezTo>
                        <a:pt x="60" y="95"/>
                        <a:pt x="60" y="95"/>
                        <a:pt x="61" y="95"/>
                      </a:cubicBezTo>
                      <a:cubicBezTo>
                        <a:pt x="61" y="95"/>
                        <a:pt x="61" y="95"/>
                        <a:pt x="61" y="95"/>
                      </a:cubicBezTo>
                      <a:cubicBezTo>
                        <a:pt x="61" y="95"/>
                        <a:pt x="62" y="95"/>
                        <a:pt x="62" y="95"/>
                      </a:cubicBezTo>
                      <a:cubicBezTo>
                        <a:pt x="62" y="95"/>
                        <a:pt x="62" y="94"/>
                        <a:pt x="62" y="94"/>
                      </a:cubicBezTo>
                      <a:cubicBezTo>
                        <a:pt x="62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3" y="94"/>
                        <a:pt x="63" y="93"/>
                        <a:pt x="63" y="93"/>
                      </a:cubicBezTo>
                      <a:cubicBezTo>
                        <a:pt x="64" y="93"/>
                        <a:pt x="63" y="92"/>
                        <a:pt x="63" y="92"/>
                      </a:cubicBezTo>
                      <a:cubicBezTo>
                        <a:pt x="63" y="92"/>
                        <a:pt x="64" y="92"/>
                        <a:pt x="64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5" y="90"/>
                        <a:pt x="65" y="90"/>
                        <a:pt x="65" y="89"/>
                      </a:cubicBezTo>
                      <a:cubicBezTo>
                        <a:pt x="65" y="89"/>
                        <a:pt x="65" y="89"/>
                        <a:pt x="66" y="88"/>
                      </a:cubicBezTo>
                      <a:cubicBezTo>
                        <a:pt x="66" y="88"/>
                        <a:pt x="66" y="88"/>
                        <a:pt x="66" y="87"/>
                      </a:cubicBezTo>
                      <a:cubicBezTo>
                        <a:pt x="66" y="87"/>
                        <a:pt x="66" y="87"/>
                        <a:pt x="66" y="86"/>
                      </a:cubicBezTo>
                      <a:cubicBezTo>
                        <a:pt x="66" y="86"/>
                        <a:pt x="66" y="86"/>
                        <a:pt x="66" y="85"/>
                      </a:cubicBezTo>
                      <a:cubicBezTo>
                        <a:pt x="66" y="85"/>
                        <a:pt x="66" y="84"/>
                        <a:pt x="66" y="83"/>
                      </a:cubicBezTo>
                      <a:cubicBezTo>
                        <a:pt x="66" y="83"/>
                        <a:pt x="66" y="82"/>
                        <a:pt x="66" y="8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4" name="Freeform 64"/>
                <p:cNvSpPr>
                  <a:spLocks/>
                </p:cNvSpPr>
                <p:nvPr/>
              </p:nvSpPr>
              <p:spPr bwMode="auto">
                <a:xfrm>
                  <a:off x="4276447" y="3727910"/>
                  <a:ext cx="9102" cy="1137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2" y="2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5" name="Freeform 65"/>
                <p:cNvSpPr>
                  <a:spLocks/>
                </p:cNvSpPr>
                <p:nvPr/>
              </p:nvSpPr>
              <p:spPr bwMode="auto">
                <a:xfrm>
                  <a:off x="4283274" y="3737011"/>
                  <a:ext cx="6826" cy="1592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7">
                      <a:moveTo>
                        <a:pt x="3" y="0"/>
                      </a:move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0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6" name="Freeform 66"/>
                <p:cNvSpPr>
                  <a:spLocks/>
                </p:cNvSpPr>
                <p:nvPr/>
              </p:nvSpPr>
              <p:spPr bwMode="auto">
                <a:xfrm>
                  <a:off x="4287824" y="3739287"/>
                  <a:ext cx="6826" cy="11377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3" y="5"/>
                    </a:cxn>
                    <a:cxn ang="0">
                      <a:pos x="3" y="4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5">
                      <a:moveTo>
                        <a:pt x="2" y="1"/>
                      </a:moveTo>
                      <a:cubicBezTo>
                        <a:pt x="2" y="1"/>
                        <a:pt x="1" y="0"/>
                        <a:pt x="1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7" name="Freeform 67"/>
                <p:cNvSpPr>
                  <a:spLocks/>
                </p:cNvSpPr>
                <p:nvPr/>
              </p:nvSpPr>
              <p:spPr bwMode="auto">
                <a:xfrm>
                  <a:off x="4270759" y="3734736"/>
                  <a:ext cx="7964" cy="1137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8" name="Freeform 68"/>
                <p:cNvSpPr>
                  <a:spLocks/>
                </p:cNvSpPr>
                <p:nvPr/>
              </p:nvSpPr>
              <p:spPr bwMode="auto">
                <a:xfrm>
                  <a:off x="4274172" y="3727910"/>
                  <a:ext cx="2275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9" name="Freeform 69"/>
                <p:cNvSpPr>
                  <a:spLocks/>
                </p:cNvSpPr>
                <p:nvPr/>
              </p:nvSpPr>
              <p:spPr bwMode="auto">
                <a:xfrm>
                  <a:off x="4261657" y="3709706"/>
                  <a:ext cx="11377" cy="9102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2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4" y="1"/>
                        <a:pt x="5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0" name="Freeform 70"/>
                <p:cNvSpPr>
                  <a:spLocks/>
                </p:cNvSpPr>
                <p:nvPr/>
              </p:nvSpPr>
              <p:spPr bwMode="auto">
                <a:xfrm>
                  <a:off x="4274172" y="3702880"/>
                  <a:ext cx="2275" cy="1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1" name="Freeform 71"/>
                <p:cNvSpPr>
                  <a:spLocks/>
                </p:cNvSpPr>
                <p:nvPr/>
              </p:nvSpPr>
              <p:spPr bwMode="auto">
                <a:xfrm>
                  <a:off x="4252555" y="3699467"/>
                  <a:ext cx="2275" cy="3414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2" name="Freeform 72"/>
                <p:cNvSpPr>
                  <a:spLocks/>
                </p:cNvSpPr>
                <p:nvPr/>
              </p:nvSpPr>
              <p:spPr bwMode="auto">
                <a:xfrm>
                  <a:off x="4250280" y="3705155"/>
                  <a:ext cx="2275" cy="22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3" name="Freeform 73"/>
                <p:cNvSpPr>
                  <a:spLocks/>
                </p:cNvSpPr>
                <p:nvPr/>
              </p:nvSpPr>
              <p:spPr bwMode="auto">
                <a:xfrm>
                  <a:off x="4252555" y="3678988"/>
                  <a:ext cx="6826" cy="20479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2" y="8"/>
                    </a:cxn>
                    <a:cxn ang="0">
                      <a:pos x="3" y="8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1" y="9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3" h="9">
                      <a:moveTo>
                        <a:pt x="1" y="9"/>
                      </a:move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4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4" name="Freeform 74"/>
                <p:cNvSpPr>
                  <a:spLocks/>
                </p:cNvSpPr>
                <p:nvPr/>
              </p:nvSpPr>
              <p:spPr bwMode="auto">
                <a:xfrm>
                  <a:off x="4273034" y="3658509"/>
                  <a:ext cx="3414" cy="455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5" name="Freeform 75"/>
                <p:cNvSpPr>
                  <a:spLocks/>
                </p:cNvSpPr>
                <p:nvPr/>
              </p:nvSpPr>
              <p:spPr bwMode="auto">
                <a:xfrm>
                  <a:off x="4259382" y="3651683"/>
                  <a:ext cx="14791" cy="25030"/>
                </a:xfrm>
                <a:custGeom>
                  <a:avLst/>
                  <a:gdLst/>
                  <a:ahLst/>
                  <a:cxnLst>
                    <a:cxn ang="0">
                      <a:pos x="7" y="2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2" y="9"/>
                    </a:cxn>
                    <a:cxn ang="0">
                      <a:pos x="1" y="9"/>
                    </a:cxn>
                    <a:cxn ang="0">
                      <a:pos x="1" y="9"/>
                    </a:cxn>
                    <a:cxn ang="0">
                      <a:pos x="1" y="10"/>
                    </a:cxn>
                    <a:cxn ang="0">
                      <a:pos x="1" y="10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" y="11"/>
                    </a:cxn>
                    <a:cxn ang="0">
                      <a:pos x="2" y="11"/>
                    </a:cxn>
                    <a:cxn ang="0">
                      <a:pos x="3" y="11"/>
                    </a:cxn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4" y="10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4" y="8"/>
                    </a:cxn>
                    <a:cxn ang="0">
                      <a:pos x="6" y="7"/>
                    </a:cxn>
                    <a:cxn ang="0">
                      <a:pos x="5" y="6"/>
                    </a:cxn>
                    <a:cxn ang="0">
                      <a:pos x="6" y="5"/>
                    </a:cxn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7" y="2"/>
                    </a:cxn>
                  </a:cxnLst>
                  <a:rect l="0" t="0" r="r" b="b"/>
                  <a:pathLst>
                    <a:path w="7" h="11">
                      <a:moveTo>
                        <a:pt x="7" y="2"/>
                      </a:moveTo>
                      <a:cubicBezTo>
                        <a:pt x="7" y="1"/>
                        <a:pt x="7" y="2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1" y="6"/>
                        <a:pt x="1" y="7"/>
                      </a:cubicBezTo>
                      <a:cubicBezTo>
                        <a:pt x="1" y="7"/>
                        <a:pt x="0" y="7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8"/>
                        <a:pt x="2" y="8"/>
                        <a:pt x="2" y="9"/>
                      </a:cubicBezTo>
                      <a:cubicBezTo>
                        <a:pt x="2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10"/>
                        <a:pt x="3" y="11"/>
                        <a:pt x="3" y="11"/>
                      </a:cubicBezTo>
                      <a:cubicBezTo>
                        <a:pt x="3" y="10"/>
                        <a:pt x="3" y="10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4" y="10"/>
                      </a:cubicBezTo>
                      <a:cubicBezTo>
                        <a:pt x="4" y="9"/>
                        <a:pt x="4" y="9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5" y="8"/>
                        <a:pt x="6" y="7"/>
                        <a:pt x="6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5"/>
                        <a:pt x="6" y="6"/>
                        <a:pt x="6" y="5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6" y="5"/>
                        <a:pt x="5" y="5"/>
                        <a:pt x="6" y="5"/>
                      </a:cubicBezTo>
                      <a:cubicBezTo>
                        <a:pt x="6" y="5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6" y="3"/>
                        <a:pt x="7" y="3"/>
                        <a:pt x="7" y="3"/>
                      </a:cubicBezTo>
                      <a:lnTo>
                        <a:pt x="7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6" name="Freeform 76"/>
                <p:cNvSpPr>
                  <a:spLocks/>
                </p:cNvSpPr>
                <p:nvPr/>
              </p:nvSpPr>
              <p:spPr bwMode="auto">
                <a:xfrm>
                  <a:off x="4321956" y="3627790"/>
                  <a:ext cx="13653" cy="7964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3" y="3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5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6" h="4">
                      <a:moveTo>
                        <a:pt x="3" y="1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3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3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7" name="Freeform 77"/>
                <p:cNvSpPr>
                  <a:spLocks/>
                </p:cNvSpPr>
                <p:nvPr/>
              </p:nvSpPr>
              <p:spPr bwMode="auto">
                <a:xfrm>
                  <a:off x="4326507" y="3625515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8" name="Freeform 78"/>
                <p:cNvSpPr>
                  <a:spLocks/>
                </p:cNvSpPr>
                <p:nvPr/>
              </p:nvSpPr>
              <p:spPr bwMode="auto">
                <a:xfrm>
                  <a:off x="4328782" y="3620964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9" name="Freeform 79"/>
                <p:cNvSpPr>
                  <a:spLocks/>
                </p:cNvSpPr>
                <p:nvPr/>
              </p:nvSpPr>
              <p:spPr bwMode="auto">
                <a:xfrm>
                  <a:off x="4333333" y="3623239"/>
                  <a:ext cx="6826" cy="455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0" name="Freeform 80"/>
                <p:cNvSpPr>
                  <a:spLocks/>
                </p:cNvSpPr>
                <p:nvPr/>
              </p:nvSpPr>
              <p:spPr bwMode="auto">
                <a:xfrm>
                  <a:off x="4335609" y="3630065"/>
                  <a:ext cx="2275" cy="1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1" name="Freeform 81"/>
                <p:cNvSpPr>
                  <a:spLocks/>
                </p:cNvSpPr>
                <p:nvPr/>
              </p:nvSpPr>
              <p:spPr bwMode="auto">
                <a:xfrm>
                  <a:off x="4321956" y="3635754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2" name="Freeform 82"/>
                <p:cNvSpPr>
                  <a:spLocks/>
                </p:cNvSpPr>
                <p:nvPr/>
              </p:nvSpPr>
              <p:spPr bwMode="auto">
                <a:xfrm>
                  <a:off x="4328782" y="3638030"/>
                  <a:ext cx="2275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3" name="Freeform 83"/>
                <p:cNvSpPr>
                  <a:spLocks/>
                </p:cNvSpPr>
                <p:nvPr/>
              </p:nvSpPr>
              <p:spPr bwMode="auto">
                <a:xfrm>
                  <a:off x="4361777" y="3573179"/>
                  <a:ext cx="4551" cy="11377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2" y="1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5">
                      <a:moveTo>
                        <a:pt x="1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4" name="Freeform 84"/>
                <p:cNvSpPr>
                  <a:spLocks/>
                </p:cNvSpPr>
                <p:nvPr/>
              </p:nvSpPr>
              <p:spPr bwMode="auto">
                <a:xfrm>
                  <a:off x="4366328" y="3577730"/>
                  <a:ext cx="2275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5" name="Freeform 85"/>
                <p:cNvSpPr>
                  <a:spLocks/>
                </p:cNvSpPr>
                <p:nvPr/>
              </p:nvSpPr>
              <p:spPr bwMode="auto">
                <a:xfrm>
                  <a:off x="4352675" y="3575455"/>
                  <a:ext cx="13653" cy="29581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5" y="5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3" y="4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3" y="10"/>
                    </a:cxn>
                    <a:cxn ang="0">
                      <a:pos x="3" y="12"/>
                    </a:cxn>
                    <a:cxn ang="0">
                      <a:pos x="3" y="13"/>
                    </a:cxn>
                    <a:cxn ang="0">
                      <a:pos x="4" y="12"/>
                    </a:cxn>
                    <a:cxn ang="0">
                      <a:pos x="4" y="10"/>
                    </a:cxn>
                    <a:cxn ang="0">
                      <a:pos x="4" y="9"/>
                    </a:cxn>
                    <a:cxn ang="0">
                      <a:pos x="5" y="9"/>
                    </a:cxn>
                    <a:cxn ang="0">
                      <a:pos x="5" y="8"/>
                    </a:cxn>
                    <a:cxn ang="0">
                      <a:pos x="4" y="7"/>
                    </a:cxn>
                    <a:cxn ang="0">
                      <a:pos x="5" y="6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6" h="13"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6" y="6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2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0" y="6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0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2" y="8"/>
                        <a:pt x="2" y="8"/>
                      </a:cubicBezTo>
                      <a:cubicBezTo>
                        <a:pt x="2" y="9"/>
                        <a:pt x="3" y="8"/>
                        <a:pt x="3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2" y="10"/>
                      </a:cubicBezTo>
                      <a:cubicBezTo>
                        <a:pt x="2" y="11"/>
                        <a:pt x="3" y="11"/>
                        <a:pt x="3" y="12"/>
                      </a:cubicBezTo>
                      <a:cubicBezTo>
                        <a:pt x="3" y="12"/>
                        <a:pt x="3" y="12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3"/>
                        <a:pt x="4" y="12"/>
                        <a:pt x="4" y="12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4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6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6" name="Freeform 86"/>
                <p:cNvSpPr>
                  <a:spLocks/>
                </p:cNvSpPr>
                <p:nvPr/>
              </p:nvSpPr>
              <p:spPr bwMode="auto">
                <a:xfrm>
                  <a:off x="4366328" y="3570904"/>
                  <a:ext cx="2275" cy="682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7" name="Line 87"/>
                <p:cNvSpPr>
                  <a:spLocks noChangeShapeType="1"/>
                </p:cNvSpPr>
                <p:nvPr/>
              </p:nvSpPr>
              <p:spPr bwMode="auto">
                <a:xfrm>
                  <a:off x="4250280" y="3707431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8" name="Line 88"/>
                <p:cNvSpPr>
                  <a:spLocks noChangeShapeType="1"/>
                </p:cNvSpPr>
                <p:nvPr/>
              </p:nvSpPr>
              <p:spPr bwMode="auto">
                <a:xfrm>
                  <a:off x="4250280" y="3707431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29" name="Freeform 89"/>
                <p:cNvSpPr>
                  <a:spLocks/>
                </p:cNvSpPr>
                <p:nvPr/>
              </p:nvSpPr>
              <p:spPr bwMode="auto">
                <a:xfrm>
                  <a:off x="4243454" y="3755215"/>
                  <a:ext cx="46647" cy="37545"/>
                </a:xfrm>
                <a:custGeom>
                  <a:avLst/>
                  <a:gdLst/>
                  <a:ahLst/>
                  <a:cxnLst>
                    <a:cxn ang="0">
                      <a:pos x="20" y="9"/>
                    </a:cxn>
                    <a:cxn ang="0">
                      <a:pos x="20" y="7"/>
                    </a:cxn>
                    <a:cxn ang="0">
                      <a:pos x="19" y="6"/>
                    </a:cxn>
                    <a:cxn ang="0">
                      <a:pos x="17" y="6"/>
                    </a:cxn>
                    <a:cxn ang="0">
                      <a:pos x="16" y="2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9" y="1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7" y="3"/>
                    </a:cxn>
                    <a:cxn ang="0">
                      <a:pos x="6" y="4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4" y="7"/>
                    </a:cxn>
                    <a:cxn ang="0">
                      <a:pos x="2" y="8"/>
                    </a:cxn>
                    <a:cxn ang="0">
                      <a:pos x="2" y="9"/>
                    </a:cxn>
                    <a:cxn ang="0">
                      <a:pos x="3" y="9"/>
                    </a:cxn>
                    <a:cxn ang="0">
                      <a:pos x="2" y="10"/>
                    </a:cxn>
                    <a:cxn ang="0">
                      <a:pos x="1" y="11"/>
                    </a:cxn>
                    <a:cxn ang="0">
                      <a:pos x="1" y="12"/>
                    </a:cxn>
                    <a:cxn ang="0">
                      <a:pos x="1" y="13"/>
                    </a:cxn>
                    <a:cxn ang="0">
                      <a:pos x="1" y="13"/>
                    </a:cxn>
                    <a:cxn ang="0">
                      <a:pos x="2" y="14"/>
                    </a:cxn>
                    <a:cxn ang="0">
                      <a:pos x="4" y="15"/>
                    </a:cxn>
                    <a:cxn ang="0">
                      <a:pos x="4" y="15"/>
                    </a:cxn>
                    <a:cxn ang="0">
                      <a:pos x="5" y="16"/>
                    </a:cxn>
                    <a:cxn ang="0">
                      <a:pos x="7" y="15"/>
                    </a:cxn>
                    <a:cxn ang="0">
                      <a:pos x="7" y="14"/>
                    </a:cxn>
                    <a:cxn ang="0">
                      <a:pos x="8" y="13"/>
                    </a:cxn>
                    <a:cxn ang="0">
                      <a:pos x="9" y="12"/>
                    </a:cxn>
                    <a:cxn ang="0">
                      <a:pos x="10" y="13"/>
                    </a:cxn>
                    <a:cxn ang="0">
                      <a:pos x="11" y="14"/>
                    </a:cxn>
                    <a:cxn ang="0">
                      <a:pos x="11" y="16"/>
                    </a:cxn>
                    <a:cxn ang="0">
                      <a:pos x="13" y="16"/>
                    </a:cxn>
                    <a:cxn ang="0">
                      <a:pos x="13" y="16"/>
                    </a:cxn>
                    <a:cxn ang="0">
                      <a:pos x="14" y="16"/>
                    </a:cxn>
                    <a:cxn ang="0">
                      <a:pos x="15" y="16"/>
                    </a:cxn>
                    <a:cxn ang="0">
                      <a:pos x="16" y="17"/>
                    </a:cxn>
                    <a:cxn ang="0">
                      <a:pos x="17" y="14"/>
                    </a:cxn>
                    <a:cxn ang="0">
                      <a:pos x="19" y="13"/>
                    </a:cxn>
                    <a:cxn ang="0">
                      <a:pos x="20" y="11"/>
                    </a:cxn>
                  </a:cxnLst>
                  <a:rect l="0" t="0" r="r" b="b"/>
                  <a:pathLst>
                    <a:path w="21" h="17">
                      <a:moveTo>
                        <a:pt x="20" y="11"/>
                      </a:moveTo>
                      <a:cubicBezTo>
                        <a:pt x="20" y="10"/>
                        <a:pt x="21" y="10"/>
                        <a:pt x="20" y="9"/>
                      </a:cubicBezTo>
                      <a:cubicBezTo>
                        <a:pt x="20" y="9"/>
                        <a:pt x="20" y="9"/>
                        <a:pt x="19" y="9"/>
                      </a:cubicBezTo>
                      <a:cubicBezTo>
                        <a:pt x="19" y="8"/>
                        <a:pt x="20" y="7"/>
                        <a:pt x="20" y="7"/>
                      </a:cubicBezTo>
                      <a:cubicBezTo>
                        <a:pt x="20" y="7"/>
                        <a:pt x="19" y="6"/>
                        <a:pt x="19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5"/>
                        <a:pt x="18" y="6"/>
                        <a:pt x="17" y="6"/>
                      </a:cubicBezTo>
                      <a:cubicBezTo>
                        <a:pt x="17" y="5"/>
                        <a:pt x="17" y="5"/>
                        <a:pt x="16" y="4"/>
                      </a:cubicBezTo>
                      <a:cubicBezTo>
                        <a:pt x="16" y="3"/>
                        <a:pt x="16" y="3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1"/>
                        <a:pt x="14" y="0"/>
                        <a:pt x="13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5" y="5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7"/>
                        <a:pt x="4" y="7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1" y="11"/>
                        <a:pt x="0" y="11"/>
                        <a:pt x="0" y="12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5"/>
                        <a:pt x="5" y="15"/>
                        <a:pt x="5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15"/>
                        <a:pt x="6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7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6"/>
                        <a:pt x="11" y="16"/>
                      </a:cubicBezTo>
                      <a:cubicBezTo>
                        <a:pt x="11" y="16"/>
                        <a:pt x="11" y="17"/>
                        <a:pt x="12" y="17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7" y="16"/>
                        <a:pt x="17" y="16"/>
                        <a:pt x="17" y="15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9" y="14"/>
                        <a:pt x="19" y="14"/>
                        <a:pt x="19" y="13"/>
                      </a:cubicBezTo>
                      <a:cubicBezTo>
                        <a:pt x="20" y="13"/>
                        <a:pt x="20" y="13"/>
                        <a:pt x="20" y="12"/>
                      </a:cubicBezTo>
                      <a:cubicBezTo>
                        <a:pt x="20" y="12"/>
                        <a:pt x="20" y="11"/>
                        <a:pt x="20" y="1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0" name="Freeform 90"/>
                <p:cNvSpPr>
                  <a:spLocks/>
                </p:cNvSpPr>
                <p:nvPr/>
              </p:nvSpPr>
              <p:spPr bwMode="auto">
                <a:xfrm>
                  <a:off x="4301477" y="3779108"/>
                  <a:ext cx="6826" cy="910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1" name="Freeform 91"/>
                <p:cNvSpPr>
                  <a:spLocks/>
                </p:cNvSpPr>
                <p:nvPr/>
              </p:nvSpPr>
              <p:spPr bwMode="auto">
                <a:xfrm>
                  <a:off x="4357226" y="3887191"/>
                  <a:ext cx="11377" cy="455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5" h="2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2" name="Freeform 92"/>
                <p:cNvSpPr>
                  <a:spLocks/>
                </p:cNvSpPr>
                <p:nvPr/>
              </p:nvSpPr>
              <p:spPr bwMode="auto">
                <a:xfrm>
                  <a:off x="4213873" y="4097670"/>
                  <a:ext cx="60300" cy="122874"/>
                </a:xfrm>
                <a:custGeom>
                  <a:avLst/>
                  <a:gdLst/>
                  <a:ahLst/>
                  <a:cxnLst>
                    <a:cxn ang="0">
                      <a:pos x="1" y="31"/>
                    </a:cxn>
                    <a:cxn ang="0">
                      <a:pos x="0" y="34"/>
                    </a:cxn>
                    <a:cxn ang="0">
                      <a:pos x="0" y="36"/>
                    </a:cxn>
                    <a:cxn ang="0">
                      <a:pos x="1" y="39"/>
                    </a:cxn>
                    <a:cxn ang="0">
                      <a:pos x="4" y="40"/>
                    </a:cxn>
                    <a:cxn ang="0">
                      <a:pos x="5" y="42"/>
                    </a:cxn>
                    <a:cxn ang="0">
                      <a:pos x="4" y="46"/>
                    </a:cxn>
                    <a:cxn ang="0">
                      <a:pos x="5" y="49"/>
                    </a:cxn>
                    <a:cxn ang="0">
                      <a:pos x="5" y="51"/>
                    </a:cxn>
                    <a:cxn ang="0">
                      <a:pos x="4" y="53"/>
                    </a:cxn>
                    <a:cxn ang="0">
                      <a:pos x="8" y="54"/>
                    </a:cxn>
                    <a:cxn ang="0">
                      <a:pos x="10" y="54"/>
                    </a:cxn>
                    <a:cxn ang="0">
                      <a:pos x="12" y="54"/>
                    </a:cxn>
                    <a:cxn ang="0">
                      <a:pos x="14" y="54"/>
                    </a:cxn>
                    <a:cxn ang="0">
                      <a:pos x="15" y="54"/>
                    </a:cxn>
                    <a:cxn ang="0">
                      <a:pos x="16" y="53"/>
                    </a:cxn>
                    <a:cxn ang="0">
                      <a:pos x="16" y="50"/>
                    </a:cxn>
                    <a:cxn ang="0">
                      <a:pos x="15" y="49"/>
                    </a:cxn>
                    <a:cxn ang="0">
                      <a:pos x="16" y="47"/>
                    </a:cxn>
                    <a:cxn ang="0">
                      <a:pos x="17" y="46"/>
                    </a:cxn>
                    <a:cxn ang="0">
                      <a:pos x="18" y="45"/>
                    </a:cxn>
                    <a:cxn ang="0">
                      <a:pos x="20" y="44"/>
                    </a:cxn>
                    <a:cxn ang="0">
                      <a:pos x="19" y="42"/>
                    </a:cxn>
                    <a:cxn ang="0">
                      <a:pos x="18" y="41"/>
                    </a:cxn>
                    <a:cxn ang="0">
                      <a:pos x="18" y="37"/>
                    </a:cxn>
                    <a:cxn ang="0">
                      <a:pos x="19" y="34"/>
                    </a:cxn>
                    <a:cxn ang="0">
                      <a:pos x="18" y="33"/>
                    </a:cxn>
                    <a:cxn ang="0">
                      <a:pos x="17" y="32"/>
                    </a:cxn>
                    <a:cxn ang="0">
                      <a:pos x="17" y="30"/>
                    </a:cxn>
                    <a:cxn ang="0">
                      <a:pos x="16" y="28"/>
                    </a:cxn>
                    <a:cxn ang="0">
                      <a:pos x="19" y="26"/>
                    </a:cxn>
                    <a:cxn ang="0">
                      <a:pos x="19" y="23"/>
                    </a:cxn>
                    <a:cxn ang="0">
                      <a:pos x="20" y="20"/>
                    </a:cxn>
                    <a:cxn ang="0">
                      <a:pos x="20" y="15"/>
                    </a:cxn>
                    <a:cxn ang="0">
                      <a:pos x="20" y="14"/>
                    </a:cxn>
                    <a:cxn ang="0">
                      <a:pos x="23" y="11"/>
                    </a:cxn>
                    <a:cxn ang="0">
                      <a:pos x="25" y="9"/>
                    </a:cxn>
                    <a:cxn ang="0">
                      <a:pos x="27" y="8"/>
                    </a:cxn>
                    <a:cxn ang="0">
                      <a:pos x="26" y="5"/>
                    </a:cxn>
                    <a:cxn ang="0">
                      <a:pos x="24" y="5"/>
                    </a:cxn>
                    <a:cxn ang="0">
                      <a:pos x="25" y="2"/>
                    </a:cxn>
                    <a:cxn ang="0">
                      <a:pos x="22" y="2"/>
                    </a:cxn>
                    <a:cxn ang="0">
                      <a:pos x="20" y="2"/>
                    </a:cxn>
                    <a:cxn ang="0">
                      <a:pos x="19" y="4"/>
                    </a:cxn>
                    <a:cxn ang="0">
                      <a:pos x="16" y="4"/>
                    </a:cxn>
                    <a:cxn ang="0">
                      <a:pos x="14" y="4"/>
                    </a:cxn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1" y="1"/>
                    </a:cxn>
                    <a:cxn ang="0">
                      <a:pos x="10" y="1"/>
                    </a:cxn>
                    <a:cxn ang="0">
                      <a:pos x="7" y="2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6" y="8"/>
                    </a:cxn>
                    <a:cxn ang="0">
                      <a:pos x="6" y="10"/>
                    </a:cxn>
                    <a:cxn ang="0">
                      <a:pos x="6" y="13"/>
                    </a:cxn>
                    <a:cxn ang="0">
                      <a:pos x="6" y="17"/>
                    </a:cxn>
                    <a:cxn ang="0">
                      <a:pos x="5" y="20"/>
                    </a:cxn>
                    <a:cxn ang="0">
                      <a:pos x="5" y="21"/>
                    </a:cxn>
                    <a:cxn ang="0">
                      <a:pos x="5" y="23"/>
                    </a:cxn>
                    <a:cxn ang="0">
                      <a:pos x="5" y="24"/>
                    </a:cxn>
                    <a:cxn ang="0">
                      <a:pos x="3" y="27"/>
                    </a:cxn>
                  </a:cxnLst>
                  <a:rect l="0" t="0" r="r" b="b"/>
                  <a:pathLst>
                    <a:path w="27" h="55">
                      <a:moveTo>
                        <a:pt x="3" y="27"/>
                      </a:moveTo>
                      <a:cubicBezTo>
                        <a:pt x="3" y="28"/>
                        <a:pt x="3" y="28"/>
                        <a:pt x="3" y="29"/>
                      </a:cubicBezTo>
                      <a:cubicBezTo>
                        <a:pt x="2" y="30"/>
                        <a:pt x="2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0" y="32"/>
                        <a:pt x="1" y="32"/>
                        <a:pt x="0" y="33"/>
                      </a:cubicBezTo>
                      <a:cubicBezTo>
                        <a:pt x="0" y="33"/>
                        <a:pt x="0" y="33"/>
                        <a:pt x="0" y="34"/>
                      </a:cubicBezTo>
                      <a:cubicBezTo>
                        <a:pt x="0" y="34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0" y="37"/>
                        <a:pt x="1" y="37"/>
                        <a:pt x="1" y="37"/>
                      </a:cubicBezTo>
                      <a:cubicBezTo>
                        <a:pt x="1" y="37"/>
                        <a:pt x="1" y="38"/>
                        <a:pt x="1" y="39"/>
                      </a:cubicBezTo>
                      <a:cubicBezTo>
                        <a:pt x="2" y="39"/>
                        <a:pt x="2" y="39"/>
                        <a:pt x="2" y="40"/>
                      </a:cubicBezTo>
                      <a:cubicBezTo>
                        <a:pt x="2" y="40"/>
                        <a:pt x="2" y="40"/>
                        <a:pt x="2" y="41"/>
                      </a:cubicBezTo>
                      <a:cubicBezTo>
                        <a:pt x="2" y="41"/>
                        <a:pt x="3" y="41"/>
                        <a:pt x="4" y="40"/>
                      </a:cubicBezTo>
                      <a:cubicBezTo>
                        <a:pt x="4" y="40"/>
                        <a:pt x="4" y="40"/>
                        <a:pt x="5" y="40"/>
                      </a:cubicBezTo>
                      <a:cubicBezTo>
                        <a:pt x="5" y="40"/>
                        <a:pt x="5" y="41"/>
                        <a:pt x="5" y="41"/>
                      </a:cubicBezTo>
                      <a:cubicBezTo>
                        <a:pt x="5" y="41"/>
                        <a:pt x="5" y="42"/>
                        <a:pt x="5" y="42"/>
                      </a:cubicBezTo>
                      <a:cubicBezTo>
                        <a:pt x="5" y="43"/>
                        <a:pt x="5" y="43"/>
                        <a:pt x="5" y="44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5" y="45"/>
                        <a:pt x="4" y="45"/>
                        <a:pt x="4" y="46"/>
                      </a:cubicBezTo>
                      <a:cubicBezTo>
                        <a:pt x="4" y="46"/>
                        <a:pt x="5" y="46"/>
                        <a:pt x="6" y="47"/>
                      </a:cubicBezTo>
                      <a:cubicBezTo>
                        <a:pt x="6" y="47"/>
                        <a:pt x="6" y="47"/>
                        <a:pt x="6" y="48"/>
                      </a:cubicBezTo>
                      <a:cubicBezTo>
                        <a:pt x="6" y="48"/>
                        <a:pt x="5" y="49"/>
                        <a:pt x="5" y="49"/>
                      </a:cubicBezTo>
                      <a:cubicBezTo>
                        <a:pt x="5" y="49"/>
                        <a:pt x="5" y="50"/>
                        <a:pt x="5" y="50"/>
                      </a:cubicBezTo>
                      <a:cubicBezTo>
                        <a:pt x="5" y="50"/>
                        <a:pt x="5" y="50"/>
                        <a:pt x="5" y="50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4" y="52"/>
                        <a:pt x="4" y="53"/>
                      </a:cubicBezTo>
                      <a:cubicBezTo>
                        <a:pt x="4" y="53"/>
                        <a:pt x="4" y="54"/>
                        <a:pt x="4" y="55"/>
                      </a:cubicBezTo>
                      <a:cubicBezTo>
                        <a:pt x="5" y="55"/>
                        <a:pt x="5" y="54"/>
                        <a:pt x="6" y="54"/>
                      </a:cubicBezTo>
                      <a:cubicBezTo>
                        <a:pt x="7" y="54"/>
                        <a:pt x="7" y="54"/>
                        <a:pt x="8" y="54"/>
                      </a:cubicBezTo>
                      <a:cubicBezTo>
                        <a:pt x="8" y="54"/>
                        <a:pt x="9" y="54"/>
                        <a:pt x="9" y="54"/>
                      </a:cubicBezTo>
                      <a:cubicBezTo>
                        <a:pt x="9" y="54"/>
                        <a:pt x="9" y="54"/>
                        <a:pt x="9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0" y="54"/>
                        <a:pt x="10" y="54"/>
                        <a:pt x="11" y="54"/>
                      </a:cubicBezTo>
                      <a:cubicBezTo>
                        <a:pt x="11" y="54"/>
                        <a:pt x="11" y="54"/>
                        <a:pt x="1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4"/>
                        <a:pt x="12" y="54"/>
                        <a:pt x="13" y="54"/>
                      </a:cubicBezTo>
                      <a:cubicBezTo>
                        <a:pt x="13" y="54"/>
                        <a:pt x="13" y="54"/>
                        <a:pt x="14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15" y="54"/>
                        <a:pt x="15" y="54"/>
                        <a:pt x="15" y="54"/>
                      </a:cubicBezTo>
                      <a:cubicBezTo>
                        <a:pt x="15" y="54"/>
                        <a:pt x="15" y="54"/>
                        <a:pt x="15" y="54"/>
                      </a:cubicBezTo>
                      <a:cubicBezTo>
                        <a:pt x="15" y="54"/>
                        <a:pt x="16" y="54"/>
                        <a:pt x="16" y="54"/>
                      </a:cubicBezTo>
                      <a:cubicBezTo>
                        <a:pt x="16" y="54"/>
                        <a:pt x="16" y="54"/>
                        <a:pt x="16" y="54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6" y="52"/>
                        <a:pt x="16" y="52"/>
                        <a:pt x="16" y="51"/>
                      </a:cubicBezTo>
                      <a:cubicBezTo>
                        <a:pt x="16" y="51"/>
                        <a:pt x="16" y="51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49"/>
                        <a:pt x="15" y="49"/>
                        <a:pt x="15" y="49"/>
                      </a:cubicBezTo>
                      <a:cubicBezTo>
                        <a:pt x="15" y="49"/>
                        <a:pt x="16" y="48"/>
                        <a:pt x="16" y="48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7" y="46"/>
                        <a:pt x="17" y="45"/>
                        <a:pt x="17" y="45"/>
                      </a:cubicBezTo>
                      <a:cubicBezTo>
                        <a:pt x="17" y="45"/>
                        <a:pt x="17" y="45"/>
                        <a:pt x="18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5"/>
                        <a:pt x="19" y="44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4"/>
                        <a:pt x="20" y="44"/>
                        <a:pt x="20" y="44"/>
                      </a:cubicBezTo>
                      <a:cubicBezTo>
                        <a:pt x="20" y="43"/>
                        <a:pt x="20" y="43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8" y="43"/>
                        <a:pt x="19" y="43"/>
                        <a:pt x="19" y="42"/>
                      </a:cubicBezTo>
                      <a:cubicBezTo>
                        <a:pt x="18" y="42"/>
                        <a:pt x="18" y="42"/>
                        <a:pt x="18" y="41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7" y="40"/>
                        <a:pt x="17" y="39"/>
                        <a:pt x="17" y="39"/>
                      </a:cubicBezTo>
                      <a:cubicBezTo>
                        <a:pt x="17" y="38"/>
                        <a:pt x="18" y="38"/>
                        <a:pt x="18" y="37"/>
                      </a:cubicBezTo>
                      <a:cubicBezTo>
                        <a:pt x="18" y="37"/>
                        <a:pt x="18" y="37"/>
                        <a:pt x="18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0" y="36"/>
                        <a:pt x="19" y="35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3"/>
                        <a:pt x="19" y="33"/>
                      </a:cubicBezTo>
                      <a:cubicBezTo>
                        <a:pt x="19" y="33"/>
                        <a:pt x="18" y="33"/>
                        <a:pt x="18" y="3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2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6" y="30"/>
                        <a:pt x="16" y="30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9"/>
                        <a:pt x="16" y="28"/>
                        <a:pt x="16" y="28"/>
                      </a:cubicBezTo>
                      <a:cubicBezTo>
                        <a:pt x="16" y="28"/>
                        <a:pt x="16" y="28"/>
                        <a:pt x="17" y="28"/>
                      </a:cubicBezTo>
                      <a:cubicBezTo>
                        <a:pt x="17" y="28"/>
                        <a:pt x="19" y="28"/>
                        <a:pt x="19" y="27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0" y="25"/>
                        <a:pt x="20" y="25"/>
                        <a:pt x="20" y="24"/>
                      </a:cubicBezTo>
                      <a:cubicBezTo>
                        <a:pt x="20" y="24"/>
                        <a:pt x="19" y="23"/>
                        <a:pt x="19" y="23"/>
                      </a:cubicBezTo>
                      <a:cubicBezTo>
                        <a:pt x="19" y="23"/>
                        <a:pt x="19" y="22"/>
                        <a:pt x="2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1"/>
                        <a:pt x="20" y="20"/>
                        <a:pt x="20" y="20"/>
                      </a:cubicBezTo>
                      <a:cubicBezTo>
                        <a:pt x="20" y="19"/>
                        <a:pt x="21" y="19"/>
                        <a:pt x="21" y="19"/>
                      </a:cubicBezTo>
                      <a:cubicBezTo>
                        <a:pt x="21" y="18"/>
                        <a:pt x="20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3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2" y="12"/>
                      </a:cubicBezTo>
                      <a:cubicBezTo>
                        <a:pt x="22" y="12"/>
                        <a:pt x="23" y="11"/>
                        <a:pt x="23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0"/>
                        <a:pt x="24" y="10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8"/>
                        <a:pt x="26" y="8"/>
                        <a:pt x="27" y="8"/>
                      </a:cubicBezTo>
                      <a:cubicBezTo>
                        <a:pt x="27" y="7"/>
                        <a:pt x="27" y="7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6" y="5"/>
                        <a:pt x="26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5" y="3"/>
                        <a:pt x="25" y="3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3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2"/>
                        <a:pt x="20" y="2"/>
                        <a:pt x="20" y="3"/>
                      </a:cubicBezTo>
                      <a:cubicBezTo>
                        <a:pt x="20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4"/>
                      </a:cubicBezTo>
                      <a:cubicBezTo>
                        <a:pt x="18" y="4"/>
                        <a:pt x="17" y="3"/>
                        <a:pt x="17" y="4"/>
                      </a:cubicBezTo>
                      <a:cubicBezTo>
                        <a:pt x="17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4"/>
                        <a:pt x="16" y="4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4" y="3"/>
                        <a:pt x="13" y="3"/>
                      </a:cubicBezTo>
                      <a:cubicBezTo>
                        <a:pt x="13" y="3"/>
                        <a:pt x="13" y="3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2"/>
                      </a:cubicBezTo>
                      <a:cubicBezTo>
                        <a:pt x="8" y="2"/>
                        <a:pt x="7" y="2"/>
                        <a:pt x="7" y="2"/>
                      </a:cubicBezTo>
                      <a:cubicBezTo>
                        <a:pt x="7" y="2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7"/>
                        <a:pt x="6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2"/>
                        <a:pt x="5" y="12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4"/>
                        <a:pt x="6" y="14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5" y="19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2"/>
                        <a:pt x="5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4"/>
                        <a:pt x="5" y="24"/>
                      </a:cubicBezTo>
                      <a:cubicBezTo>
                        <a:pt x="4" y="24"/>
                        <a:pt x="4" y="24"/>
                        <a:pt x="4" y="25"/>
                      </a:cubicBezTo>
                      <a:cubicBezTo>
                        <a:pt x="3" y="25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3" name="Freeform 94"/>
                <p:cNvSpPr>
                  <a:spLocks noEditPoints="1"/>
                </p:cNvSpPr>
                <p:nvPr/>
              </p:nvSpPr>
              <p:spPr bwMode="auto">
                <a:xfrm>
                  <a:off x="4213873" y="4056712"/>
                  <a:ext cx="235509" cy="184311"/>
                </a:xfrm>
                <a:custGeom>
                  <a:avLst/>
                  <a:gdLst/>
                  <a:ahLst/>
                  <a:cxnLst>
                    <a:cxn ang="0">
                      <a:pos x="14" y="72"/>
                    </a:cxn>
                    <a:cxn ang="0">
                      <a:pos x="5" y="68"/>
                    </a:cxn>
                    <a:cxn ang="0">
                      <a:pos x="5" y="68"/>
                    </a:cxn>
                    <a:cxn ang="0">
                      <a:pos x="5" y="69"/>
                    </a:cxn>
                    <a:cxn ang="0">
                      <a:pos x="5" y="67"/>
                    </a:cxn>
                    <a:cxn ang="0">
                      <a:pos x="5" y="41"/>
                    </a:cxn>
                    <a:cxn ang="0">
                      <a:pos x="5" y="40"/>
                    </a:cxn>
                    <a:cxn ang="0">
                      <a:pos x="6" y="66"/>
                    </a:cxn>
                    <a:cxn ang="0">
                      <a:pos x="3" y="45"/>
                    </a:cxn>
                    <a:cxn ang="0">
                      <a:pos x="5" y="42"/>
                    </a:cxn>
                    <a:cxn ang="0">
                      <a:pos x="5" y="38"/>
                    </a:cxn>
                    <a:cxn ang="0">
                      <a:pos x="6" y="36"/>
                    </a:cxn>
                    <a:cxn ang="0">
                      <a:pos x="7" y="72"/>
                    </a:cxn>
                    <a:cxn ang="0">
                      <a:pos x="7" y="72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3"/>
                    </a:cxn>
                    <a:cxn ang="0">
                      <a:pos x="72" y="44"/>
                    </a:cxn>
                    <a:cxn ang="0">
                      <a:pos x="95" y="13"/>
                    </a:cxn>
                    <a:cxn ang="0">
                      <a:pos x="92" y="13"/>
                    </a:cxn>
                    <a:cxn ang="0">
                      <a:pos x="88" y="12"/>
                    </a:cxn>
                    <a:cxn ang="0">
                      <a:pos x="87" y="10"/>
                    </a:cxn>
                    <a:cxn ang="0">
                      <a:pos x="78" y="10"/>
                    </a:cxn>
                    <a:cxn ang="0">
                      <a:pos x="69" y="7"/>
                    </a:cxn>
                    <a:cxn ang="0">
                      <a:pos x="64" y="4"/>
                    </a:cxn>
                    <a:cxn ang="0">
                      <a:pos x="52" y="4"/>
                    </a:cxn>
                    <a:cxn ang="0">
                      <a:pos x="37" y="3"/>
                    </a:cxn>
                    <a:cxn ang="0">
                      <a:pos x="28" y="2"/>
                    </a:cxn>
                    <a:cxn ang="0">
                      <a:pos x="11" y="3"/>
                    </a:cxn>
                    <a:cxn ang="0">
                      <a:pos x="6" y="6"/>
                    </a:cxn>
                    <a:cxn ang="0">
                      <a:pos x="3" y="11"/>
                    </a:cxn>
                    <a:cxn ang="0">
                      <a:pos x="7" y="14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2" y="20"/>
                    </a:cxn>
                    <a:cxn ang="0">
                      <a:pos x="15" y="21"/>
                    </a:cxn>
                    <a:cxn ang="0">
                      <a:pos x="20" y="20"/>
                    </a:cxn>
                    <a:cxn ang="0">
                      <a:pos x="24" y="22"/>
                    </a:cxn>
                    <a:cxn ang="0">
                      <a:pos x="26" y="27"/>
                    </a:cxn>
                    <a:cxn ang="0">
                      <a:pos x="20" y="32"/>
                    </a:cxn>
                    <a:cxn ang="0">
                      <a:pos x="20" y="40"/>
                    </a:cxn>
                    <a:cxn ang="0">
                      <a:pos x="16" y="47"/>
                    </a:cxn>
                    <a:cxn ang="0">
                      <a:pos x="18" y="51"/>
                    </a:cxn>
                    <a:cxn ang="0">
                      <a:pos x="18" y="59"/>
                    </a:cxn>
                    <a:cxn ang="0">
                      <a:pos x="19" y="62"/>
                    </a:cxn>
                    <a:cxn ang="0">
                      <a:pos x="16" y="65"/>
                    </a:cxn>
                    <a:cxn ang="0">
                      <a:pos x="16" y="69"/>
                    </a:cxn>
                    <a:cxn ang="0">
                      <a:pos x="24" y="74"/>
                    </a:cxn>
                    <a:cxn ang="0">
                      <a:pos x="31" y="82"/>
                    </a:cxn>
                    <a:cxn ang="0">
                      <a:pos x="39" y="76"/>
                    </a:cxn>
                    <a:cxn ang="0">
                      <a:pos x="52" y="75"/>
                    </a:cxn>
                    <a:cxn ang="0">
                      <a:pos x="59" y="74"/>
                    </a:cxn>
                    <a:cxn ang="0">
                      <a:pos x="65" y="66"/>
                    </a:cxn>
                    <a:cxn ang="0">
                      <a:pos x="68" y="62"/>
                    </a:cxn>
                    <a:cxn ang="0">
                      <a:pos x="75" y="55"/>
                    </a:cxn>
                    <a:cxn ang="0">
                      <a:pos x="71" y="46"/>
                    </a:cxn>
                    <a:cxn ang="0">
                      <a:pos x="80" y="34"/>
                    </a:cxn>
                    <a:cxn ang="0">
                      <a:pos x="90" y="28"/>
                    </a:cxn>
                    <a:cxn ang="0">
                      <a:pos x="96" y="24"/>
                    </a:cxn>
                    <a:cxn ang="0">
                      <a:pos x="104" y="17"/>
                    </a:cxn>
                  </a:cxnLst>
                  <a:rect l="0" t="0" r="r" b="b"/>
                  <a:pathLst>
                    <a:path w="105" h="82">
                      <a:moveTo>
                        <a:pt x="16" y="72"/>
                      </a:moveTo>
                      <a:cubicBezTo>
                        <a:pt x="16" y="72"/>
                        <a:pt x="15" y="72"/>
                        <a:pt x="15" y="72"/>
                      </a:cubicBezTo>
                      <a:cubicBezTo>
                        <a:pt x="15" y="72"/>
                        <a:pt x="16" y="72"/>
                        <a:pt x="16" y="72"/>
                      </a:cubicBezTo>
                      <a:moveTo>
                        <a:pt x="14" y="72"/>
                      </a:move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4" y="72"/>
                        <a:pt x="15" y="72"/>
                        <a:pt x="15" y="72"/>
                      </a:cubicBezTo>
                      <a:cubicBezTo>
                        <a:pt x="15" y="72"/>
                        <a:pt x="15" y="72"/>
                        <a:pt x="15" y="72"/>
                      </a:cubicBezTo>
                      <a:cubicBezTo>
                        <a:pt x="15" y="72"/>
                        <a:pt x="15" y="72"/>
                        <a:pt x="14" y="72"/>
                      </a:cubicBezTo>
                      <a:cubicBezTo>
                        <a:pt x="14" y="72"/>
                        <a:pt x="14" y="72"/>
                        <a:pt x="14" y="72"/>
                      </a:cubicBezTo>
                      <a:moveTo>
                        <a:pt x="9" y="72"/>
                      </a:moveTo>
                      <a:cubicBezTo>
                        <a:pt x="9" y="72"/>
                        <a:pt x="8" y="72"/>
                        <a:pt x="8" y="72"/>
                      </a:cubicBezTo>
                      <a:cubicBezTo>
                        <a:pt x="8" y="72"/>
                        <a:pt x="9" y="72"/>
                        <a:pt x="9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cubicBezTo>
                        <a:pt x="9" y="72"/>
                        <a:pt x="9" y="72"/>
                        <a:pt x="9" y="72"/>
                      </a:cubicBezTo>
                      <a:moveTo>
                        <a:pt x="5" y="68"/>
                      </a:move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moveTo>
                        <a:pt x="5" y="68"/>
                      </a:move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moveTo>
                        <a:pt x="5" y="69"/>
                      </a:move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5" y="69"/>
                        <a:pt x="5" y="69"/>
                        <a:pt x="5" y="69"/>
                      </a:cubicBezTo>
                      <a:moveTo>
                        <a:pt x="5" y="68"/>
                      </a:move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moveTo>
                        <a:pt x="5" y="69"/>
                      </a:move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5" y="69"/>
                        <a:pt x="5" y="69"/>
                        <a:pt x="5" y="69"/>
                      </a:cubicBezTo>
                      <a:moveTo>
                        <a:pt x="5" y="69"/>
                      </a:move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5" y="69"/>
                        <a:pt x="5" y="69"/>
                        <a:pt x="5" y="69"/>
                      </a:cubicBezTo>
                      <a:moveTo>
                        <a:pt x="5" y="70"/>
                      </a:move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0"/>
                        <a:pt x="5" y="70"/>
                        <a:pt x="5" y="70"/>
                      </a:cubicBezTo>
                      <a:moveTo>
                        <a:pt x="5" y="70"/>
                      </a:move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0"/>
                        <a:pt x="5" y="70"/>
                        <a:pt x="5" y="70"/>
                      </a:cubicBezTo>
                      <a:moveTo>
                        <a:pt x="5" y="67"/>
                      </a:moveTo>
                      <a:cubicBezTo>
                        <a:pt x="5" y="67"/>
                        <a:pt x="5" y="67"/>
                        <a:pt x="5" y="67"/>
                      </a:cubicBezTo>
                      <a:cubicBezTo>
                        <a:pt x="5" y="67"/>
                        <a:pt x="5" y="67"/>
                        <a:pt x="5" y="67"/>
                      </a:cubicBezTo>
                      <a:moveTo>
                        <a:pt x="5" y="67"/>
                      </a:moveTo>
                      <a:cubicBezTo>
                        <a:pt x="5" y="67"/>
                        <a:pt x="5" y="67"/>
                        <a:pt x="5" y="67"/>
                      </a:cubicBezTo>
                      <a:cubicBezTo>
                        <a:pt x="5" y="67"/>
                        <a:pt x="5" y="67"/>
                        <a:pt x="5" y="67"/>
                      </a:cubicBezTo>
                      <a:moveTo>
                        <a:pt x="5" y="67"/>
                      </a:moveTo>
                      <a:cubicBezTo>
                        <a:pt x="5" y="67"/>
                        <a:pt x="5" y="66"/>
                        <a:pt x="6" y="66"/>
                      </a:cubicBezTo>
                      <a:cubicBezTo>
                        <a:pt x="5" y="66"/>
                        <a:pt x="5" y="67"/>
                        <a:pt x="5" y="67"/>
                      </a:cubicBezTo>
                      <a:moveTo>
                        <a:pt x="5" y="41"/>
                      </a:move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moveTo>
                        <a:pt x="5" y="41"/>
                      </a:move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moveTo>
                        <a:pt x="5" y="40"/>
                      </a:move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moveTo>
                        <a:pt x="5" y="41"/>
                      </a:move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moveTo>
                        <a:pt x="5" y="40"/>
                      </a:move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moveTo>
                        <a:pt x="6" y="66"/>
                      </a:move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6" y="66"/>
                        <a:pt x="6" y="66"/>
                        <a:pt x="6" y="66"/>
                      </a:cubicBezTo>
                      <a:moveTo>
                        <a:pt x="5" y="70"/>
                      </a:moveTo>
                      <a:cubicBezTo>
                        <a:pt x="4" y="70"/>
                        <a:pt x="4" y="70"/>
                        <a:pt x="4" y="71"/>
                      </a:cubicBezTo>
                      <a:cubicBezTo>
                        <a:pt x="4" y="70"/>
                        <a:pt x="4" y="70"/>
                        <a:pt x="5" y="70"/>
                      </a:cubicBezTo>
                      <a:moveTo>
                        <a:pt x="3" y="45"/>
                      </a:move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3" y="45"/>
                        <a:pt x="3" y="45"/>
                        <a:pt x="3" y="45"/>
                      </a:cubicBezTo>
                      <a:moveTo>
                        <a:pt x="3" y="44"/>
                      </a:moveTo>
                      <a:cubicBezTo>
                        <a:pt x="3" y="44"/>
                        <a:pt x="3" y="44"/>
                        <a:pt x="3" y="45"/>
                      </a:cubicBezTo>
                      <a:cubicBezTo>
                        <a:pt x="3" y="44"/>
                        <a:pt x="3" y="44"/>
                        <a:pt x="3" y="44"/>
                      </a:cubicBezTo>
                      <a:moveTo>
                        <a:pt x="5" y="41"/>
                      </a:move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moveTo>
                        <a:pt x="5" y="41"/>
                      </a:move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1"/>
                      </a:cubicBezTo>
                      <a:moveTo>
                        <a:pt x="5" y="42"/>
                      </a:move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moveTo>
                        <a:pt x="5" y="41"/>
                      </a:move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moveTo>
                        <a:pt x="5" y="23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2"/>
                        <a:pt x="5" y="23"/>
                      </a:cubicBezTo>
                      <a:moveTo>
                        <a:pt x="6" y="36"/>
                      </a:move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moveTo>
                        <a:pt x="6" y="36"/>
                      </a:move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moveTo>
                        <a:pt x="6" y="35"/>
                      </a:move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moveTo>
                        <a:pt x="7" y="72"/>
                      </a:moveTo>
                      <a:cubicBezTo>
                        <a:pt x="7" y="72"/>
                        <a:pt x="7" y="72"/>
                        <a:pt x="7" y="72"/>
                      </a:cubicBezTo>
                      <a:cubicBezTo>
                        <a:pt x="7" y="72"/>
                        <a:pt x="7" y="72"/>
                        <a:pt x="7" y="72"/>
                      </a:cubicBezTo>
                      <a:moveTo>
                        <a:pt x="6" y="72"/>
                      </a:move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6" y="72"/>
                        <a:pt x="6" y="72"/>
                        <a:pt x="6" y="72"/>
                      </a:cubicBezTo>
                      <a:moveTo>
                        <a:pt x="8" y="72"/>
                      </a:moveTo>
                      <a:cubicBezTo>
                        <a:pt x="8" y="72"/>
                        <a:pt x="8" y="72"/>
                        <a:pt x="7" y="72"/>
                      </a:cubicBezTo>
                      <a:cubicBezTo>
                        <a:pt x="8" y="72"/>
                        <a:pt x="8" y="72"/>
                        <a:pt x="8" y="72"/>
                      </a:cubicBezTo>
                      <a:moveTo>
                        <a:pt x="7" y="72"/>
                      </a:moveTo>
                      <a:cubicBezTo>
                        <a:pt x="7" y="72"/>
                        <a:pt x="7" y="72"/>
                        <a:pt x="7" y="72"/>
                      </a:cubicBezTo>
                      <a:cubicBezTo>
                        <a:pt x="7" y="72"/>
                        <a:pt x="7" y="72"/>
                        <a:pt x="7" y="72"/>
                      </a:cubicBezTo>
                      <a:moveTo>
                        <a:pt x="7" y="72"/>
                      </a:moveTo>
                      <a:cubicBezTo>
                        <a:pt x="7" y="72"/>
                        <a:pt x="7" y="72"/>
                        <a:pt x="6" y="72"/>
                      </a:cubicBezTo>
                      <a:cubicBezTo>
                        <a:pt x="7" y="72"/>
                        <a:pt x="7" y="72"/>
                        <a:pt x="7" y="72"/>
                      </a:cubicBezTo>
                      <a:moveTo>
                        <a:pt x="0" y="54"/>
                      </a:move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moveTo>
                        <a:pt x="0" y="54"/>
                      </a:move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moveTo>
                        <a:pt x="0" y="55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moveTo>
                        <a:pt x="0" y="55"/>
                      </a:moveTo>
                      <a:cubicBezTo>
                        <a:pt x="0" y="55"/>
                        <a:pt x="0" y="54"/>
                        <a:pt x="0" y="54"/>
                      </a:cubicBezTo>
                      <a:cubicBezTo>
                        <a:pt x="0" y="54"/>
                        <a:pt x="0" y="55"/>
                        <a:pt x="0" y="55"/>
                      </a:cubicBezTo>
                      <a:moveTo>
                        <a:pt x="0" y="54"/>
                      </a:move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4"/>
                        <a:pt x="0" y="54"/>
                        <a:pt x="0" y="54"/>
                      </a:cubicBezTo>
                      <a:moveTo>
                        <a:pt x="0" y="5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moveTo>
                        <a:pt x="0" y="53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moveTo>
                        <a:pt x="63" y="3"/>
                      </a:moveTo>
                      <a:cubicBezTo>
                        <a:pt x="63" y="3"/>
                        <a:pt x="63" y="3"/>
                        <a:pt x="63" y="3"/>
                      </a:cubicBezTo>
                      <a:cubicBezTo>
                        <a:pt x="63" y="3"/>
                        <a:pt x="63" y="3"/>
                        <a:pt x="64" y="3"/>
                      </a:cubicBezTo>
                      <a:cubicBezTo>
                        <a:pt x="64" y="3"/>
                        <a:pt x="63" y="3"/>
                        <a:pt x="63" y="3"/>
                      </a:cubicBezTo>
                      <a:moveTo>
                        <a:pt x="71" y="44"/>
                      </a:move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2" y="44"/>
                        <a:pt x="72" y="44"/>
                        <a:pt x="71" y="44"/>
                      </a:cubicBezTo>
                      <a:moveTo>
                        <a:pt x="104" y="14"/>
                      </a:moveTo>
                      <a:cubicBezTo>
                        <a:pt x="104" y="13"/>
                        <a:pt x="104" y="13"/>
                        <a:pt x="103" y="13"/>
                      </a:cubicBezTo>
                      <a:cubicBezTo>
                        <a:pt x="103" y="13"/>
                        <a:pt x="102" y="13"/>
                        <a:pt x="101" y="13"/>
                      </a:cubicBezTo>
                      <a:cubicBezTo>
                        <a:pt x="101" y="13"/>
                        <a:pt x="100" y="13"/>
                        <a:pt x="100" y="13"/>
                      </a:cubicBezTo>
                      <a:cubicBezTo>
                        <a:pt x="99" y="13"/>
                        <a:pt x="99" y="14"/>
                        <a:pt x="98" y="14"/>
                      </a:cubicBezTo>
                      <a:cubicBezTo>
                        <a:pt x="98" y="13"/>
                        <a:pt x="97" y="13"/>
                        <a:pt x="96" y="13"/>
                      </a:cubicBezTo>
                      <a:cubicBezTo>
                        <a:pt x="96" y="13"/>
                        <a:pt x="96" y="13"/>
                        <a:pt x="95" y="13"/>
                      </a:cubicBezTo>
                      <a:cubicBezTo>
                        <a:pt x="95" y="13"/>
                        <a:pt x="95" y="14"/>
                        <a:pt x="95" y="14"/>
                      </a:cubicBezTo>
                      <a:cubicBezTo>
                        <a:pt x="95" y="14"/>
                        <a:pt x="95" y="14"/>
                        <a:pt x="95" y="14"/>
                      </a:cubicBezTo>
                      <a:cubicBezTo>
                        <a:pt x="95" y="14"/>
                        <a:pt x="95" y="14"/>
                        <a:pt x="95" y="14"/>
                      </a:cubicBezTo>
                      <a:cubicBezTo>
                        <a:pt x="94" y="14"/>
                        <a:pt x="94" y="14"/>
                        <a:pt x="94" y="14"/>
                      </a:cubicBezTo>
                      <a:cubicBezTo>
                        <a:pt x="94" y="14"/>
                        <a:pt x="94" y="14"/>
                        <a:pt x="94" y="14"/>
                      </a:cubicBezTo>
                      <a:cubicBezTo>
                        <a:pt x="94" y="14"/>
                        <a:pt x="94" y="14"/>
                        <a:pt x="93" y="14"/>
                      </a:cubicBezTo>
                      <a:cubicBezTo>
                        <a:pt x="93" y="14"/>
                        <a:pt x="93" y="14"/>
                        <a:pt x="92" y="13"/>
                      </a:cubicBezTo>
                      <a:cubicBezTo>
                        <a:pt x="92" y="13"/>
                        <a:pt x="92" y="13"/>
                        <a:pt x="92" y="13"/>
                      </a:cubicBezTo>
                      <a:cubicBezTo>
                        <a:pt x="92" y="13"/>
                        <a:pt x="92" y="13"/>
                        <a:pt x="91" y="13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1" y="13"/>
                        <a:pt x="90" y="13"/>
                        <a:pt x="90" y="13"/>
                      </a:cubicBezTo>
                      <a:cubicBezTo>
                        <a:pt x="90" y="13"/>
                        <a:pt x="90" y="13"/>
                        <a:pt x="90" y="13"/>
                      </a:cubicBezTo>
                      <a:cubicBezTo>
                        <a:pt x="90" y="13"/>
                        <a:pt x="89" y="13"/>
                        <a:pt x="89" y="13"/>
                      </a:cubicBezTo>
                      <a:cubicBezTo>
                        <a:pt x="89" y="13"/>
                        <a:pt x="89" y="13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8" y="11"/>
                        <a:pt x="89" y="11"/>
                        <a:pt x="89" y="11"/>
                      </a:cubicBez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9" y="11"/>
                        <a:pt x="89" y="11"/>
                        <a:pt x="89" y="11"/>
                      </a:cubicBezTo>
                      <a:cubicBezTo>
                        <a:pt x="89" y="11"/>
                        <a:pt x="88" y="10"/>
                        <a:pt x="88" y="10"/>
                      </a:cubicBezTo>
                      <a:cubicBezTo>
                        <a:pt x="88" y="10"/>
                        <a:pt x="87" y="10"/>
                        <a:pt x="87" y="10"/>
                      </a:cubicBezTo>
                      <a:cubicBezTo>
                        <a:pt x="87" y="10"/>
                        <a:pt x="86" y="10"/>
                        <a:pt x="86" y="10"/>
                      </a:cubicBezTo>
                      <a:cubicBezTo>
                        <a:pt x="85" y="10"/>
                        <a:pt x="85" y="9"/>
                        <a:pt x="84" y="9"/>
                      </a:cubicBezTo>
                      <a:cubicBezTo>
                        <a:pt x="84" y="9"/>
                        <a:pt x="84" y="9"/>
                        <a:pt x="83" y="9"/>
                      </a:cubicBezTo>
                      <a:cubicBezTo>
                        <a:pt x="83" y="9"/>
                        <a:pt x="83" y="9"/>
                        <a:pt x="83" y="9"/>
                      </a:cubicBezTo>
                      <a:cubicBezTo>
                        <a:pt x="83" y="9"/>
                        <a:pt x="83" y="9"/>
                        <a:pt x="83" y="10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3" y="10"/>
                        <a:pt x="82" y="10"/>
                        <a:pt x="82" y="10"/>
                      </a:cubicBezTo>
                      <a:cubicBezTo>
                        <a:pt x="81" y="10"/>
                        <a:pt x="80" y="10"/>
                        <a:pt x="78" y="10"/>
                      </a:cubicBezTo>
                      <a:cubicBezTo>
                        <a:pt x="78" y="10"/>
                        <a:pt x="78" y="11"/>
                        <a:pt x="78" y="11"/>
                      </a:cubicBezTo>
                      <a:cubicBezTo>
                        <a:pt x="77" y="11"/>
                        <a:pt x="77" y="10"/>
                        <a:pt x="77" y="10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76" y="10"/>
                        <a:pt x="76" y="9"/>
                        <a:pt x="76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3" y="9"/>
                        <a:pt x="73" y="9"/>
                        <a:pt x="72" y="9"/>
                      </a:cubicBezTo>
                      <a:cubicBezTo>
                        <a:pt x="72" y="8"/>
                        <a:pt x="71" y="8"/>
                        <a:pt x="70" y="8"/>
                      </a:cubicBezTo>
                      <a:cubicBezTo>
                        <a:pt x="69" y="8"/>
                        <a:pt x="69" y="7"/>
                        <a:pt x="69" y="7"/>
                      </a:cubicBezTo>
                      <a:cubicBezTo>
                        <a:pt x="68" y="7"/>
                        <a:pt x="67" y="7"/>
                        <a:pt x="67" y="6"/>
                      </a:cubicBezTo>
                      <a:cubicBezTo>
                        <a:pt x="67" y="6"/>
                        <a:pt x="67" y="6"/>
                        <a:pt x="67" y="7"/>
                      </a:cubicBezTo>
                      <a:cubicBezTo>
                        <a:pt x="66" y="7"/>
                        <a:pt x="66" y="7"/>
                        <a:pt x="66" y="6"/>
                      </a:cubicBezTo>
                      <a:cubicBezTo>
                        <a:pt x="66" y="6"/>
                        <a:pt x="67" y="5"/>
                        <a:pt x="66" y="5"/>
                      </a:cubicBezTo>
                      <a:cubicBezTo>
                        <a:pt x="66" y="4"/>
                        <a:pt x="66" y="4"/>
                        <a:pt x="65" y="4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3"/>
                        <a:pt x="64" y="3"/>
                        <a:pt x="63" y="3"/>
                      </a:cubicBezTo>
                      <a:cubicBezTo>
                        <a:pt x="63" y="4"/>
                        <a:pt x="62" y="4"/>
                        <a:pt x="61" y="4"/>
                      </a:cubicBezTo>
                      <a:cubicBezTo>
                        <a:pt x="61" y="4"/>
                        <a:pt x="60" y="4"/>
                        <a:pt x="59" y="4"/>
                      </a:cubicBezTo>
                      <a:cubicBezTo>
                        <a:pt x="58" y="4"/>
                        <a:pt x="57" y="4"/>
                        <a:pt x="57" y="4"/>
                      </a:cubicBezTo>
                      <a:cubicBezTo>
                        <a:pt x="56" y="4"/>
                        <a:pt x="55" y="4"/>
                        <a:pt x="54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2" y="4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1" y="4"/>
                        <a:pt x="51" y="4"/>
                        <a:pt x="51" y="3"/>
                      </a:cubicBezTo>
                      <a:cubicBezTo>
                        <a:pt x="50" y="3"/>
                        <a:pt x="49" y="3"/>
                        <a:pt x="49" y="3"/>
                      </a:cubicBezTo>
                      <a:cubicBezTo>
                        <a:pt x="48" y="3"/>
                        <a:pt x="47" y="3"/>
                        <a:pt x="46" y="3"/>
                      </a:cubicBezTo>
                      <a:cubicBezTo>
                        <a:pt x="45" y="3"/>
                        <a:pt x="44" y="3"/>
                        <a:pt x="43" y="4"/>
                      </a:cubicBezTo>
                      <a:cubicBezTo>
                        <a:pt x="42" y="4"/>
                        <a:pt x="42" y="4"/>
                        <a:pt x="41" y="4"/>
                      </a:cubicBezTo>
                      <a:cubicBezTo>
                        <a:pt x="41" y="4"/>
                        <a:pt x="40" y="4"/>
                        <a:pt x="40" y="4"/>
                      </a:cubicBezTo>
                      <a:cubicBezTo>
                        <a:pt x="39" y="3"/>
                        <a:pt x="38" y="3"/>
                        <a:pt x="37" y="3"/>
                      </a:cubicBezTo>
                      <a:cubicBezTo>
                        <a:pt x="37" y="3"/>
                        <a:pt x="36" y="3"/>
                        <a:pt x="36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3" y="2"/>
                        <a:pt x="32" y="3"/>
                        <a:pt x="32" y="2"/>
                      </a:cubicBezTo>
                      <a:cubicBezTo>
                        <a:pt x="31" y="2"/>
                        <a:pt x="31" y="2"/>
                        <a:pt x="30" y="2"/>
                      </a:cubicBezTo>
                      <a:cubicBezTo>
                        <a:pt x="30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4" y="3"/>
                        <a:pt x="23" y="3"/>
                        <a:pt x="22" y="3"/>
                      </a:cubicBezTo>
                      <a:cubicBezTo>
                        <a:pt x="21" y="3"/>
                        <a:pt x="20" y="3"/>
                        <a:pt x="20" y="3"/>
                      </a:cubicBezTo>
                      <a:cubicBezTo>
                        <a:pt x="19" y="2"/>
                        <a:pt x="18" y="2"/>
                        <a:pt x="18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5" y="1"/>
                        <a:pt x="14" y="0"/>
                        <a:pt x="13" y="1"/>
                      </a:cubicBezTo>
                      <a:cubicBezTo>
                        <a:pt x="12" y="1"/>
                        <a:pt x="12" y="2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9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5" y="6"/>
                        <a:pt x="5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9"/>
                        <a:pt x="2" y="10"/>
                        <a:pt x="3" y="10"/>
                      </a:cubicBezTo>
                      <a:cubicBezTo>
                        <a:pt x="3" y="11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3"/>
                        <a:pt x="4" y="12"/>
                        <a:pt x="4" y="12"/>
                      </a:cubicBezTo>
                      <a:cubicBezTo>
                        <a:pt x="5" y="13"/>
                        <a:pt x="4" y="13"/>
                        <a:pt x="4" y="14"/>
                      </a:cubicBezTo>
                      <a:cubicBezTo>
                        <a:pt x="4" y="15"/>
                        <a:pt x="5" y="15"/>
                        <a:pt x="6" y="14"/>
                      </a:cubicBezTo>
                      <a:cubicBezTo>
                        <a:pt x="6" y="14"/>
                        <a:pt x="6" y="13"/>
                        <a:pt x="6" y="13"/>
                      </a:cubicBezTo>
                      <a:cubicBezTo>
                        <a:pt x="6" y="13"/>
                        <a:pt x="7" y="13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5"/>
                        <a:pt x="7" y="15"/>
                      </a:cubicBezTo>
                      <a:cubicBezTo>
                        <a:pt x="7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5" y="18"/>
                        <a:pt x="6" y="18"/>
                        <a:pt x="6" y="19"/>
                      </a:cubicBezTo>
                      <a:cubicBezTo>
                        <a:pt x="5" y="19"/>
                        <a:pt x="5" y="19"/>
                        <a:pt x="4" y="19"/>
                      </a:cubicBezTo>
                      <a:cubicBezTo>
                        <a:pt x="4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1"/>
                        <a:pt x="4" y="21"/>
                      </a:cubicBezTo>
                      <a:cubicBezTo>
                        <a:pt x="4" y="21"/>
                        <a:pt x="4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7" y="20"/>
                        <a:pt x="7" y="20"/>
                      </a:cubicBezTo>
                      <a:cubicBezTo>
                        <a:pt x="7" y="20"/>
                        <a:pt x="8" y="20"/>
                        <a:pt x="8" y="20"/>
                      </a:cubicBezTo>
                      <a:cubicBezTo>
                        <a:pt x="9" y="19"/>
                        <a:pt x="9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20"/>
                      </a:cubicBezTo>
                      <a:cubicBezTo>
                        <a:pt x="11" y="20"/>
                        <a:pt x="12" y="20"/>
                        <a:pt x="12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2"/>
                        <a:pt x="11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3" y="22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4" y="21"/>
                        <a:pt x="14" y="22"/>
                        <a:pt x="14" y="22"/>
                      </a:cubicBezTo>
                      <a:cubicBezTo>
                        <a:pt x="14" y="22"/>
                        <a:pt x="14" y="21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7" y="22"/>
                        <a:pt x="17" y="22"/>
                      </a:cubicBezTo>
                      <a:cubicBezTo>
                        <a:pt x="17" y="21"/>
                        <a:pt x="18" y="22"/>
                        <a:pt x="19" y="22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1"/>
                        <a:pt x="20" y="21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1" y="20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3" y="20"/>
                        <a:pt x="22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5" y="2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3"/>
                      </a:cubicBezTo>
                      <a:cubicBezTo>
                        <a:pt x="24" y="23"/>
                        <a:pt x="24" y="23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6" y="23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5"/>
                        <a:pt x="27" y="25"/>
                        <a:pt x="27" y="26"/>
                      </a:cubicBezTo>
                      <a:cubicBezTo>
                        <a:pt x="26" y="26"/>
                        <a:pt x="26" y="26"/>
                        <a:pt x="26" y="27"/>
                      </a:cubicBezTo>
                      <a:cubicBezTo>
                        <a:pt x="26" y="27"/>
                        <a:pt x="26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3" y="29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3" y="29"/>
                        <a:pt x="22" y="30"/>
                        <a:pt x="22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0" y="31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4"/>
                        <a:pt x="20" y="34"/>
                      </a:cubicBezTo>
                      <a:cubicBezTo>
                        <a:pt x="20" y="35"/>
                        <a:pt x="21" y="36"/>
                        <a:pt x="21" y="37"/>
                      </a:cubicBezTo>
                      <a:cubicBezTo>
                        <a:pt x="21" y="37"/>
                        <a:pt x="20" y="37"/>
                        <a:pt x="20" y="38"/>
                      </a:cubicBezTo>
                      <a:cubicBezTo>
                        <a:pt x="20" y="38"/>
                        <a:pt x="20" y="39"/>
                        <a:pt x="20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19" y="40"/>
                        <a:pt x="19" y="41"/>
                        <a:pt x="19" y="41"/>
                      </a:cubicBezTo>
                      <a:cubicBezTo>
                        <a:pt x="19" y="41"/>
                        <a:pt x="20" y="42"/>
                        <a:pt x="20" y="42"/>
                      </a:cubicBezTo>
                      <a:cubicBezTo>
                        <a:pt x="20" y="43"/>
                        <a:pt x="20" y="43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6"/>
                        <a:pt x="17" y="46"/>
                        <a:pt x="17" y="46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6"/>
                        <a:pt x="16" y="47"/>
                        <a:pt x="16" y="47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16" y="48"/>
                        <a:pt x="17" y="48"/>
                        <a:pt x="17" y="48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7" y="49"/>
                        <a:pt x="17" y="49"/>
                        <a:pt x="17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8" y="50"/>
                        <a:pt x="18" y="51"/>
                        <a:pt x="18" y="51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8" y="51"/>
                        <a:pt x="19" y="51"/>
                        <a:pt x="19" y="51"/>
                      </a:cubicBezTo>
                      <a:cubicBezTo>
                        <a:pt x="19" y="51"/>
                        <a:pt x="19" y="52"/>
                        <a:pt x="19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9" y="53"/>
                        <a:pt x="20" y="54"/>
                        <a:pt x="19" y="54"/>
                      </a:cubicBezTo>
                      <a:cubicBezTo>
                        <a:pt x="19" y="54"/>
                        <a:pt x="19" y="54"/>
                        <a:pt x="18" y="54"/>
                      </a:cubicBezTo>
                      <a:cubicBezTo>
                        <a:pt x="18" y="55"/>
                        <a:pt x="18" y="55"/>
                        <a:pt x="18" y="55"/>
                      </a:cubicBezTo>
                      <a:cubicBezTo>
                        <a:pt x="18" y="56"/>
                        <a:pt x="17" y="56"/>
                        <a:pt x="17" y="57"/>
                      </a:cubicBezTo>
                      <a:cubicBezTo>
                        <a:pt x="17" y="57"/>
                        <a:pt x="17" y="58"/>
                        <a:pt x="18" y="59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60"/>
                        <a:pt x="18" y="60"/>
                        <a:pt x="19" y="60"/>
                      </a:cubicBezTo>
                      <a:cubicBezTo>
                        <a:pt x="19" y="61"/>
                        <a:pt x="18" y="61"/>
                        <a:pt x="19" y="61"/>
                      </a:cubicBezTo>
                      <a:cubicBezTo>
                        <a:pt x="19" y="61"/>
                        <a:pt x="19" y="61"/>
                        <a:pt x="19" y="61"/>
                      </a:cubicBezTo>
                      <a:cubicBezTo>
                        <a:pt x="20" y="61"/>
                        <a:pt x="20" y="61"/>
                        <a:pt x="20" y="62"/>
                      </a:cubicBezTo>
                      <a:cubicBezTo>
                        <a:pt x="20" y="62"/>
                        <a:pt x="19" y="62"/>
                        <a:pt x="19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62"/>
                        <a:pt x="19" y="63"/>
                        <a:pt x="18" y="63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7" y="63"/>
                        <a:pt x="17" y="63"/>
                        <a:pt x="17" y="63"/>
                      </a:cubicBezTo>
                      <a:cubicBezTo>
                        <a:pt x="17" y="63"/>
                        <a:pt x="17" y="64"/>
                        <a:pt x="17" y="6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64"/>
                        <a:pt x="17" y="64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6" y="65"/>
                        <a:pt x="16" y="65"/>
                        <a:pt x="16" y="66"/>
                      </a:cubicBezTo>
                      <a:cubicBezTo>
                        <a:pt x="16" y="66"/>
                        <a:pt x="15" y="67"/>
                        <a:pt x="15" y="67"/>
                      </a:cubicBezTo>
                      <a:cubicBezTo>
                        <a:pt x="15" y="67"/>
                        <a:pt x="16" y="67"/>
                        <a:pt x="16" y="68"/>
                      </a:cubicBezTo>
                      <a:cubicBezTo>
                        <a:pt x="16" y="68"/>
                        <a:pt x="16" y="68"/>
                        <a:pt x="16" y="68"/>
                      </a:cubicBezTo>
                      <a:cubicBezTo>
                        <a:pt x="16" y="68"/>
                        <a:pt x="16" y="68"/>
                        <a:pt x="16" y="68"/>
                      </a:cubicBezTo>
                      <a:cubicBezTo>
                        <a:pt x="16" y="68"/>
                        <a:pt x="16" y="68"/>
                        <a:pt x="16" y="68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70"/>
                        <a:pt x="16" y="70"/>
                        <a:pt x="16" y="71"/>
                      </a:cubicBezTo>
                      <a:cubicBezTo>
                        <a:pt x="16" y="71"/>
                        <a:pt x="16" y="71"/>
                        <a:pt x="16" y="72"/>
                      </a:cubicBez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17" y="71"/>
                        <a:pt x="18" y="71"/>
                        <a:pt x="19" y="71"/>
                      </a:cubicBezTo>
                      <a:cubicBezTo>
                        <a:pt x="20" y="71"/>
                        <a:pt x="21" y="71"/>
                        <a:pt x="22" y="72"/>
                      </a:cubicBezTo>
                      <a:cubicBezTo>
                        <a:pt x="22" y="72"/>
                        <a:pt x="22" y="72"/>
                        <a:pt x="23" y="73"/>
                      </a:cubicBezTo>
                      <a:cubicBezTo>
                        <a:pt x="23" y="73"/>
                        <a:pt x="23" y="73"/>
                        <a:pt x="23" y="73"/>
                      </a:cubicBezTo>
                      <a:cubicBezTo>
                        <a:pt x="23" y="74"/>
                        <a:pt x="24" y="74"/>
                        <a:pt x="24" y="74"/>
                      </a:cubicBezTo>
                      <a:cubicBezTo>
                        <a:pt x="24" y="75"/>
                        <a:pt x="24" y="75"/>
                        <a:pt x="24" y="76"/>
                      </a:cubicBezTo>
                      <a:cubicBezTo>
                        <a:pt x="24" y="76"/>
                        <a:pt x="24" y="77"/>
                        <a:pt x="25" y="77"/>
                      </a:cubicBezTo>
                      <a:cubicBezTo>
                        <a:pt x="25" y="77"/>
                        <a:pt x="25" y="77"/>
                        <a:pt x="26" y="78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6" y="78"/>
                        <a:pt x="26" y="79"/>
                        <a:pt x="27" y="79"/>
                      </a:cubicBezTo>
                      <a:cubicBezTo>
                        <a:pt x="27" y="80"/>
                        <a:pt x="27" y="80"/>
                        <a:pt x="28" y="80"/>
                      </a:cubicBezTo>
                      <a:cubicBezTo>
                        <a:pt x="29" y="81"/>
                        <a:pt x="29" y="81"/>
                        <a:pt x="30" y="81"/>
                      </a:cubicBezTo>
                      <a:cubicBezTo>
                        <a:pt x="30" y="82"/>
                        <a:pt x="30" y="82"/>
                        <a:pt x="31" y="82"/>
                      </a:cubicBezTo>
                      <a:cubicBezTo>
                        <a:pt x="31" y="82"/>
                        <a:pt x="32" y="82"/>
                        <a:pt x="32" y="81"/>
                      </a:cubicBezTo>
                      <a:cubicBezTo>
                        <a:pt x="32" y="81"/>
                        <a:pt x="32" y="81"/>
                        <a:pt x="33" y="81"/>
                      </a:cubicBezTo>
                      <a:cubicBezTo>
                        <a:pt x="33" y="81"/>
                        <a:pt x="33" y="81"/>
                        <a:pt x="33" y="80"/>
                      </a:cubicBezTo>
                      <a:cubicBezTo>
                        <a:pt x="33" y="80"/>
                        <a:pt x="33" y="80"/>
                        <a:pt x="34" y="79"/>
                      </a:cubicBezTo>
                      <a:cubicBezTo>
                        <a:pt x="34" y="79"/>
                        <a:pt x="35" y="79"/>
                        <a:pt x="36" y="78"/>
                      </a:cubicBezTo>
                      <a:cubicBezTo>
                        <a:pt x="36" y="78"/>
                        <a:pt x="36" y="78"/>
                        <a:pt x="37" y="78"/>
                      </a:cubicBezTo>
                      <a:cubicBezTo>
                        <a:pt x="37" y="77"/>
                        <a:pt x="38" y="77"/>
                        <a:pt x="38" y="77"/>
                      </a:cubicBezTo>
                      <a:cubicBezTo>
                        <a:pt x="38" y="77"/>
                        <a:pt x="39" y="76"/>
                        <a:pt x="39" y="76"/>
                      </a:cubicBezTo>
                      <a:cubicBezTo>
                        <a:pt x="39" y="76"/>
                        <a:pt x="40" y="76"/>
                        <a:pt x="40" y="76"/>
                      </a:cubicBezTo>
                      <a:cubicBezTo>
                        <a:pt x="41" y="75"/>
                        <a:pt x="41" y="75"/>
                        <a:pt x="42" y="75"/>
                      </a:cubicBezTo>
                      <a:cubicBezTo>
                        <a:pt x="42" y="75"/>
                        <a:pt x="42" y="75"/>
                        <a:pt x="43" y="75"/>
                      </a:cubicBezTo>
                      <a:cubicBezTo>
                        <a:pt x="43" y="75"/>
                        <a:pt x="44" y="75"/>
                        <a:pt x="44" y="75"/>
                      </a:cubicBezTo>
                      <a:cubicBezTo>
                        <a:pt x="45" y="75"/>
                        <a:pt x="47" y="75"/>
                        <a:pt x="48" y="75"/>
                      </a:cubicBezTo>
                      <a:cubicBezTo>
                        <a:pt x="48" y="75"/>
                        <a:pt x="49" y="75"/>
                        <a:pt x="49" y="75"/>
                      </a:cubicBezTo>
                      <a:cubicBezTo>
                        <a:pt x="49" y="75"/>
                        <a:pt x="50" y="75"/>
                        <a:pt x="51" y="75"/>
                      </a:cubicBezTo>
                      <a:cubicBezTo>
                        <a:pt x="51" y="75"/>
                        <a:pt x="52" y="75"/>
                        <a:pt x="52" y="75"/>
                      </a:cubicBezTo>
                      <a:cubicBezTo>
                        <a:pt x="52" y="75"/>
                        <a:pt x="52" y="75"/>
                        <a:pt x="53" y="75"/>
                      </a:cubicBezTo>
                      <a:cubicBezTo>
                        <a:pt x="53" y="75"/>
                        <a:pt x="53" y="75"/>
                        <a:pt x="53" y="75"/>
                      </a:cubicBezTo>
                      <a:cubicBezTo>
                        <a:pt x="53" y="75"/>
                        <a:pt x="53" y="75"/>
                        <a:pt x="54" y="75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54" y="74"/>
                        <a:pt x="54" y="74"/>
                        <a:pt x="55" y="74"/>
                      </a:cubicBezTo>
                      <a:cubicBezTo>
                        <a:pt x="55" y="74"/>
                        <a:pt x="56" y="74"/>
                        <a:pt x="56" y="74"/>
                      </a:cubicBezTo>
                      <a:cubicBezTo>
                        <a:pt x="57" y="74"/>
                        <a:pt x="57" y="74"/>
                        <a:pt x="58" y="74"/>
                      </a:cubicBezTo>
                      <a:cubicBezTo>
                        <a:pt x="58" y="74"/>
                        <a:pt x="58" y="74"/>
                        <a:pt x="59" y="74"/>
                      </a:cubicBezTo>
                      <a:cubicBezTo>
                        <a:pt x="59" y="73"/>
                        <a:pt x="59" y="73"/>
                        <a:pt x="59" y="72"/>
                      </a:cubicBezTo>
                      <a:cubicBezTo>
                        <a:pt x="60" y="71"/>
                        <a:pt x="60" y="71"/>
                        <a:pt x="60" y="70"/>
                      </a:cubicBezTo>
                      <a:cubicBezTo>
                        <a:pt x="60" y="69"/>
                        <a:pt x="60" y="69"/>
                        <a:pt x="61" y="68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63" y="68"/>
                        <a:pt x="63" y="68"/>
                        <a:pt x="63" y="67"/>
                      </a:cubicBez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6"/>
                        <a:pt x="64" y="66"/>
                        <a:pt x="65" y="66"/>
                      </a:cubicBezTo>
                      <a:cubicBezTo>
                        <a:pt x="65" y="66"/>
                        <a:pt x="66" y="66"/>
                        <a:pt x="66" y="66"/>
                      </a:cubicBezTo>
                      <a:cubicBezTo>
                        <a:pt x="66" y="66"/>
                        <a:pt x="67" y="66"/>
                        <a:pt x="67" y="66"/>
                      </a:cubicBezTo>
                      <a:cubicBezTo>
                        <a:pt x="68" y="65"/>
                        <a:pt x="68" y="65"/>
                        <a:pt x="69" y="65"/>
                      </a:cubicBezTo>
                      <a:cubicBezTo>
                        <a:pt x="69" y="65"/>
                        <a:pt x="69" y="65"/>
                        <a:pt x="68" y="64"/>
                      </a:cubicBezTo>
                      <a:cubicBezTo>
                        <a:pt x="68" y="64"/>
                        <a:pt x="68" y="64"/>
                        <a:pt x="68" y="64"/>
                      </a:cubicBezTo>
                      <a:cubicBezTo>
                        <a:pt x="68" y="64"/>
                        <a:pt x="68" y="64"/>
                        <a:pt x="68" y="63"/>
                      </a:cubicBezTo>
                      <a:cubicBezTo>
                        <a:pt x="68" y="63"/>
                        <a:pt x="68" y="63"/>
                        <a:pt x="68" y="63"/>
                      </a:cubicBezTo>
                      <a:cubicBezTo>
                        <a:pt x="68" y="63"/>
                        <a:pt x="68" y="63"/>
                        <a:pt x="68" y="62"/>
                      </a:cubicBezTo>
                      <a:cubicBezTo>
                        <a:pt x="69" y="62"/>
                        <a:pt x="69" y="62"/>
                        <a:pt x="69" y="61"/>
                      </a:cubicBezTo>
                      <a:cubicBezTo>
                        <a:pt x="69" y="61"/>
                        <a:pt x="69" y="61"/>
                        <a:pt x="70" y="60"/>
                      </a:cubicBezTo>
                      <a:cubicBezTo>
                        <a:pt x="70" y="60"/>
                        <a:pt x="70" y="60"/>
                        <a:pt x="70" y="59"/>
                      </a:cubicBezTo>
                      <a:cubicBezTo>
                        <a:pt x="70" y="59"/>
                        <a:pt x="70" y="59"/>
                        <a:pt x="70" y="58"/>
                      </a:cubicBezTo>
                      <a:cubicBezTo>
                        <a:pt x="71" y="58"/>
                        <a:pt x="72" y="57"/>
                        <a:pt x="72" y="57"/>
                      </a:cubicBezTo>
                      <a:cubicBezTo>
                        <a:pt x="73" y="57"/>
                        <a:pt x="73" y="57"/>
                        <a:pt x="74" y="57"/>
                      </a:cubicBezTo>
                      <a:cubicBezTo>
                        <a:pt x="74" y="57"/>
                        <a:pt x="74" y="56"/>
                        <a:pt x="74" y="56"/>
                      </a:cubicBezTo>
                      <a:cubicBezTo>
                        <a:pt x="74" y="55"/>
                        <a:pt x="74" y="55"/>
                        <a:pt x="75" y="55"/>
                      </a:cubicBezTo>
                      <a:cubicBezTo>
                        <a:pt x="75" y="55"/>
                        <a:pt x="75" y="54"/>
                        <a:pt x="75" y="54"/>
                      </a:cubicBezTo>
                      <a:cubicBezTo>
                        <a:pt x="74" y="53"/>
                        <a:pt x="73" y="53"/>
                        <a:pt x="73" y="52"/>
                      </a:cubicBezTo>
                      <a:cubicBezTo>
                        <a:pt x="73" y="52"/>
                        <a:pt x="73" y="52"/>
                        <a:pt x="72" y="52"/>
                      </a:cubicBezTo>
                      <a:cubicBezTo>
                        <a:pt x="72" y="52"/>
                        <a:pt x="72" y="52"/>
                        <a:pt x="72" y="51"/>
                      </a:cubicBezTo>
                      <a:cubicBezTo>
                        <a:pt x="71" y="51"/>
                        <a:pt x="71" y="50"/>
                        <a:pt x="71" y="49"/>
                      </a:cubicBezTo>
                      <a:cubicBezTo>
                        <a:pt x="71" y="49"/>
                        <a:pt x="71" y="49"/>
                        <a:pt x="71" y="48"/>
                      </a:cubicBezTo>
                      <a:cubicBezTo>
                        <a:pt x="71" y="48"/>
                        <a:pt x="71" y="47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1" y="45"/>
                        <a:pt x="71" y="44"/>
                        <a:pt x="72" y="44"/>
                      </a:cubicBezTo>
                      <a:cubicBezTo>
                        <a:pt x="72" y="44"/>
                        <a:pt x="72" y="44"/>
                        <a:pt x="72" y="44"/>
                      </a:cubicBezTo>
                      <a:cubicBezTo>
                        <a:pt x="72" y="44"/>
                        <a:pt x="73" y="43"/>
                        <a:pt x="73" y="43"/>
                      </a:cubicBezTo>
                      <a:cubicBezTo>
                        <a:pt x="73" y="42"/>
                        <a:pt x="73" y="41"/>
                        <a:pt x="74" y="41"/>
                      </a:cubicBezTo>
                      <a:cubicBezTo>
                        <a:pt x="74" y="40"/>
                        <a:pt x="75" y="40"/>
                        <a:pt x="76" y="39"/>
                      </a:cubicBezTo>
                      <a:cubicBezTo>
                        <a:pt x="76" y="38"/>
                        <a:pt x="77" y="38"/>
                        <a:pt x="77" y="37"/>
                      </a:cubicBezTo>
                      <a:cubicBezTo>
                        <a:pt x="77" y="37"/>
                        <a:pt x="78" y="36"/>
                        <a:pt x="78" y="36"/>
                      </a:cubicBezTo>
                      <a:cubicBezTo>
                        <a:pt x="79" y="35"/>
                        <a:pt x="79" y="35"/>
                        <a:pt x="80" y="34"/>
                      </a:cubicBezTo>
                      <a:cubicBezTo>
                        <a:pt x="80" y="34"/>
                        <a:pt x="80" y="34"/>
                        <a:pt x="80" y="33"/>
                      </a:cubicBezTo>
                      <a:cubicBezTo>
                        <a:pt x="80" y="33"/>
                        <a:pt x="79" y="33"/>
                        <a:pt x="79" y="33"/>
                      </a:cubicBezTo>
                      <a:cubicBezTo>
                        <a:pt x="79" y="33"/>
                        <a:pt x="80" y="32"/>
                        <a:pt x="81" y="32"/>
                      </a:cubicBezTo>
                      <a:cubicBezTo>
                        <a:pt x="81" y="32"/>
                        <a:pt x="82" y="31"/>
                        <a:pt x="83" y="31"/>
                      </a:cubicBezTo>
                      <a:cubicBezTo>
                        <a:pt x="83" y="30"/>
                        <a:pt x="84" y="30"/>
                        <a:pt x="85" y="30"/>
                      </a:cubicBezTo>
                      <a:cubicBezTo>
                        <a:pt x="85" y="30"/>
                        <a:pt x="86" y="29"/>
                        <a:pt x="87" y="29"/>
                      </a:cubicBezTo>
                      <a:cubicBezTo>
                        <a:pt x="87" y="28"/>
                        <a:pt x="88" y="28"/>
                        <a:pt x="89" y="28"/>
                      </a:cubicBezTo>
                      <a:cubicBezTo>
                        <a:pt x="89" y="28"/>
                        <a:pt x="90" y="28"/>
                        <a:pt x="90" y="28"/>
                      </a:cubicBezTo>
                      <a:cubicBezTo>
                        <a:pt x="91" y="28"/>
                        <a:pt x="91" y="27"/>
                        <a:pt x="91" y="27"/>
                      </a:cubicBezTo>
                      <a:cubicBezTo>
                        <a:pt x="91" y="26"/>
                        <a:pt x="91" y="26"/>
                        <a:pt x="91" y="26"/>
                      </a:cubicBezTo>
                      <a:cubicBezTo>
                        <a:pt x="91" y="26"/>
                        <a:pt x="92" y="26"/>
                        <a:pt x="92" y="26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6"/>
                        <a:pt x="93" y="26"/>
                        <a:pt x="94" y="26"/>
                      </a:cubicBezTo>
                      <a:cubicBezTo>
                        <a:pt x="94" y="26"/>
                        <a:pt x="94" y="25"/>
                        <a:pt x="95" y="25"/>
                      </a:cubicBezTo>
                      <a:cubicBezTo>
                        <a:pt x="95" y="25"/>
                        <a:pt x="96" y="25"/>
                        <a:pt x="96" y="25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7" y="23"/>
                        <a:pt x="97" y="24"/>
                        <a:pt x="98" y="24"/>
                      </a:cubicBezTo>
                      <a:cubicBezTo>
                        <a:pt x="98" y="24"/>
                        <a:pt x="99" y="23"/>
                        <a:pt x="99" y="23"/>
                      </a:cubicBezTo>
                      <a:cubicBezTo>
                        <a:pt x="100" y="23"/>
                        <a:pt x="100" y="23"/>
                        <a:pt x="101" y="23"/>
                      </a:cubicBezTo>
                      <a:cubicBezTo>
                        <a:pt x="101" y="23"/>
                        <a:pt x="100" y="22"/>
                        <a:pt x="100" y="22"/>
                      </a:cubicBezTo>
                      <a:cubicBezTo>
                        <a:pt x="100" y="21"/>
                        <a:pt x="101" y="21"/>
                        <a:pt x="102" y="21"/>
                      </a:cubicBezTo>
                      <a:cubicBezTo>
                        <a:pt x="103" y="20"/>
                        <a:pt x="104" y="20"/>
                        <a:pt x="104" y="19"/>
                      </a:cubicBezTo>
                      <a:cubicBezTo>
                        <a:pt x="105" y="19"/>
                        <a:pt x="104" y="18"/>
                        <a:pt x="104" y="18"/>
                      </a:cubicBezTo>
                      <a:cubicBezTo>
                        <a:pt x="104" y="18"/>
                        <a:pt x="104" y="17"/>
                        <a:pt x="104" y="17"/>
                      </a:cubicBezTo>
                      <a:cubicBezTo>
                        <a:pt x="104" y="17"/>
                        <a:pt x="104" y="17"/>
                        <a:pt x="104" y="16"/>
                      </a:cubicBezTo>
                      <a:cubicBezTo>
                        <a:pt x="104" y="16"/>
                        <a:pt x="104" y="16"/>
                        <a:pt x="103" y="16"/>
                      </a:cubicBezTo>
                      <a:cubicBezTo>
                        <a:pt x="103" y="15"/>
                        <a:pt x="104" y="13"/>
                        <a:pt x="104" y="1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4" name="Freeform 102"/>
                <p:cNvSpPr>
                  <a:spLocks/>
                </p:cNvSpPr>
                <p:nvPr/>
              </p:nvSpPr>
              <p:spPr bwMode="auto">
                <a:xfrm>
                  <a:off x="4419800" y="4151143"/>
                  <a:ext cx="18204" cy="15928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5" y="6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7" y="6"/>
                    </a:cxn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7" y="4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7" y="1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6" y="2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8" h="7">
                      <a:moveTo>
                        <a:pt x="6" y="1"/>
                      </a:move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8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2"/>
                        <a:pt x="8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1"/>
                        <a:pt x="6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5" name="Freeform 103"/>
                <p:cNvSpPr>
                  <a:spLocks/>
                </p:cNvSpPr>
                <p:nvPr/>
              </p:nvSpPr>
              <p:spPr bwMode="auto">
                <a:xfrm>
                  <a:off x="4444830" y="4146592"/>
                  <a:ext cx="9102" cy="682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3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6" name="Freeform 104"/>
                <p:cNvSpPr>
                  <a:spLocks/>
                </p:cNvSpPr>
                <p:nvPr/>
              </p:nvSpPr>
              <p:spPr bwMode="auto">
                <a:xfrm>
                  <a:off x="4398184" y="4171622"/>
                  <a:ext cx="9102" cy="455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7" name="Freeform 105"/>
                <p:cNvSpPr>
                  <a:spLocks/>
                </p:cNvSpPr>
                <p:nvPr/>
              </p:nvSpPr>
              <p:spPr bwMode="auto">
                <a:xfrm>
                  <a:off x="4453932" y="3790485"/>
                  <a:ext cx="67126" cy="78503"/>
                </a:xfrm>
                <a:custGeom>
                  <a:avLst/>
                  <a:gdLst/>
                  <a:ahLst/>
                  <a:cxnLst>
                    <a:cxn ang="0">
                      <a:pos x="25" y="1"/>
                    </a:cxn>
                    <a:cxn ang="0">
                      <a:pos x="20" y="2"/>
                    </a:cxn>
                    <a:cxn ang="0">
                      <a:pos x="16" y="4"/>
                    </a:cxn>
                    <a:cxn ang="0">
                      <a:pos x="16" y="5"/>
                    </a:cxn>
                    <a:cxn ang="0">
                      <a:pos x="15" y="6"/>
                    </a:cxn>
                    <a:cxn ang="0">
                      <a:pos x="17" y="8"/>
                    </a:cxn>
                    <a:cxn ang="0">
                      <a:pos x="17" y="11"/>
                    </a:cxn>
                    <a:cxn ang="0">
                      <a:pos x="16" y="12"/>
                    </a:cxn>
                    <a:cxn ang="0">
                      <a:pos x="15" y="14"/>
                    </a:cxn>
                    <a:cxn ang="0">
                      <a:pos x="16" y="16"/>
                    </a:cxn>
                    <a:cxn ang="0">
                      <a:pos x="14" y="16"/>
                    </a:cxn>
                    <a:cxn ang="0">
                      <a:pos x="13" y="13"/>
                    </a:cxn>
                    <a:cxn ang="0">
                      <a:pos x="13" y="12"/>
                    </a:cxn>
                    <a:cxn ang="0">
                      <a:pos x="16" y="11"/>
                    </a:cxn>
                    <a:cxn ang="0">
                      <a:pos x="14" y="9"/>
                    </a:cxn>
                    <a:cxn ang="0">
                      <a:pos x="14" y="7"/>
                    </a:cxn>
                    <a:cxn ang="0">
                      <a:pos x="11" y="7"/>
                    </a:cxn>
                    <a:cxn ang="0">
                      <a:pos x="9" y="11"/>
                    </a:cxn>
                    <a:cxn ang="0">
                      <a:pos x="10" y="14"/>
                    </a:cxn>
                    <a:cxn ang="0">
                      <a:pos x="9" y="14"/>
                    </a:cxn>
                    <a:cxn ang="0">
                      <a:pos x="7" y="18"/>
                    </a:cxn>
                    <a:cxn ang="0">
                      <a:pos x="5" y="20"/>
                    </a:cxn>
                    <a:cxn ang="0">
                      <a:pos x="5" y="22"/>
                    </a:cxn>
                    <a:cxn ang="0">
                      <a:pos x="3" y="23"/>
                    </a:cxn>
                    <a:cxn ang="0">
                      <a:pos x="4" y="24"/>
                    </a:cxn>
                    <a:cxn ang="0">
                      <a:pos x="5" y="26"/>
                    </a:cxn>
                    <a:cxn ang="0">
                      <a:pos x="3" y="25"/>
                    </a:cxn>
                    <a:cxn ang="0">
                      <a:pos x="0" y="26"/>
                    </a:cxn>
                    <a:cxn ang="0">
                      <a:pos x="5" y="27"/>
                    </a:cxn>
                    <a:cxn ang="0">
                      <a:pos x="6" y="28"/>
                    </a:cxn>
                    <a:cxn ang="0">
                      <a:pos x="1" y="27"/>
                    </a:cxn>
                    <a:cxn ang="0">
                      <a:pos x="1" y="29"/>
                    </a:cxn>
                    <a:cxn ang="0">
                      <a:pos x="5" y="30"/>
                    </a:cxn>
                    <a:cxn ang="0">
                      <a:pos x="7" y="28"/>
                    </a:cxn>
                    <a:cxn ang="0">
                      <a:pos x="8" y="27"/>
                    </a:cxn>
                    <a:cxn ang="0">
                      <a:pos x="13" y="27"/>
                    </a:cxn>
                    <a:cxn ang="0">
                      <a:pos x="14" y="28"/>
                    </a:cxn>
                    <a:cxn ang="0">
                      <a:pos x="16" y="29"/>
                    </a:cxn>
                    <a:cxn ang="0">
                      <a:pos x="19" y="30"/>
                    </a:cxn>
                    <a:cxn ang="0">
                      <a:pos x="19" y="31"/>
                    </a:cxn>
                    <a:cxn ang="0">
                      <a:pos x="18" y="35"/>
                    </a:cxn>
                    <a:cxn ang="0">
                      <a:pos x="21" y="35"/>
                    </a:cxn>
                    <a:cxn ang="0">
                      <a:pos x="21" y="33"/>
                    </a:cxn>
                    <a:cxn ang="0">
                      <a:pos x="21" y="32"/>
                    </a:cxn>
                    <a:cxn ang="0">
                      <a:pos x="22" y="30"/>
                    </a:cxn>
                    <a:cxn ang="0">
                      <a:pos x="22" y="27"/>
                    </a:cxn>
                    <a:cxn ang="0">
                      <a:pos x="22" y="25"/>
                    </a:cxn>
                    <a:cxn ang="0">
                      <a:pos x="21" y="21"/>
                    </a:cxn>
                    <a:cxn ang="0">
                      <a:pos x="24" y="21"/>
                    </a:cxn>
                    <a:cxn ang="0">
                      <a:pos x="27" y="19"/>
                    </a:cxn>
                    <a:cxn ang="0">
                      <a:pos x="28" y="17"/>
                    </a:cxn>
                    <a:cxn ang="0">
                      <a:pos x="29" y="14"/>
                    </a:cxn>
                    <a:cxn ang="0">
                      <a:pos x="26" y="12"/>
                    </a:cxn>
                    <a:cxn ang="0">
                      <a:pos x="27" y="11"/>
                    </a:cxn>
                    <a:cxn ang="0">
                      <a:pos x="29" y="8"/>
                    </a:cxn>
                    <a:cxn ang="0">
                      <a:pos x="30" y="5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30" h="35">
                      <a:moveTo>
                        <a:pt x="29" y="1"/>
                      </a:moveTo>
                      <a:cubicBezTo>
                        <a:pt x="29" y="1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1"/>
                      </a:cubicBezTo>
                      <a:cubicBezTo>
                        <a:pt x="28" y="1"/>
                        <a:pt x="28" y="0"/>
                        <a:pt x="27" y="0"/>
                      </a:cubicBezTo>
                      <a:cubicBezTo>
                        <a:pt x="27" y="0"/>
                        <a:pt x="27" y="0"/>
                        <a:pt x="27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2"/>
                        <a:pt x="24" y="1"/>
                        <a:pt x="24" y="1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8" y="2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6"/>
                        <a:pt x="15" y="6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7"/>
                        <a:pt x="15" y="7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6" y="6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7" y="8"/>
                        <a:pt x="17" y="8"/>
                      </a:cubicBezTo>
                      <a:cubicBezTo>
                        <a:pt x="17" y="8"/>
                        <a:pt x="17" y="9"/>
                        <a:pt x="17" y="9"/>
                      </a:cubicBezTo>
                      <a:cubicBezTo>
                        <a:pt x="17" y="9"/>
                        <a:pt x="18" y="8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17"/>
                        <a:pt x="16" y="16"/>
                        <a:pt x="16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3" y="15"/>
                        <a:pt x="13" y="16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4" y="15"/>
                        <a:pt x="14" y="14"/>
                      </a:cubicBezTo>
                      <a:cubicBezTo>
                        <a:pt x="14" y="14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5" y="12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10"/>
                        <a:pt x="9" y="9"/>
                        <a:pt x="9" y="9"/>
                      </a:cubicBezTo>
                      <a:cubicBezTo>
                        <a:pt x="9" y="9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10" y="11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8" y="15"/>
                        <a:pt x="8" y="15"/>
                      </a:cubicBezTo>
                      <a:cubicBezTo>
                        <a:pt x="8" y="16"/>
                        <a:pt x="9" y="16"/>
                        <a:pt x="8" y="16"/>
                      </a:cubicBezTo>
                      <a:cubicBezTo>
                        <a:pt x="8" y="16"/>
                        <a:pt x="8" y="16"/>
                        <a:pt x="8" y="17"/>
                      </a:cubicBezTo>
                      <a:cubicBezTo>
                        <a:pt x="8" y="17"/>
                        <a:pt x="7" y="17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20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5" y="27"/>
                        <a:pt x="5" y="26"/>
                        <a:pt x="5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6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3" y="27"/>
                        <a:pt x="3" y="28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7" y="27"/>
                        <a:pt x="7" y="28"/>
                        <a:pt x="7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3" y="28"/>
                        <a:pt x="3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4" y="30"/>
                        <a:pt x="4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6" y="30"/>
                        <a:pt x="6" y="30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1" y="27"/>
                      </a:cubicBezTo>
                      <a:cubicBezTo>
                        <a:pt x="11" y="27"/>
                        <a:pt x="11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5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9"/>
                        <a:pt x="17" y="29"/>
                        <a:pt x="17" y="29"/>
                      </a:cubicBezTo>
                      <a:cubicBezTo>
                        <a:pt x="17" y="29"/>
                        <a:pt x="17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30"/>
                        <a:pt x="18" y="30"/>
                      </a:cubicBezTo>
                      <a:cubicBezTo>
                        <a:pt x="18" y="30"/>
                        <a:pt x="18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3"/>
                        <a:pt x="18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4"/>
                        <a:pt x="18" y="35"/>
                        <a:pt x="18" y="35"/>
                      </a:cubicBezTo>
                      <a:cubicBezTo>
                        <a:pt x="18" y="35"/>
                        <a:pt x="19" y="35"/>
                        <a:pt x="19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20" y="35"/>
                        <a:pt x="20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4"/>
                        <a:pt x="21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21" y="34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1"/>
                        <a:pt x="21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0"/>
                        <a:pt x="22" y="30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2" y="30"/>
                        <a:pt x="22" y="30"/>
                        <a:pt x="21" y="30"/>
                      </a:cubicBezTo>
                      <a:cubicBezTo>
                        <a:pt x="21" y="29"/>
                        <a:pt x="22" y="30"/>
                        <a:pt x="22" y="29"/>
                      </a:cubicBezTo>
                      <a:cubicBezTo>
                        <a:pt x="22" y="29"/>
                        <a:pt x="22" y="29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7"/>
                        <a:pt x="22" y="28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6"/>
                        <a:pt x="22" y="26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0" y="23"/>
                        <a:pt x="20" y="23"/>
                        <a:pt x="2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2"/>
                        <a:pt x="20" y="21"/>
                        <a:pt x="21" y="21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1"/>
                        <a:pt x="26" y="20"/>
                        <a:pt x="26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7" y="19"/>
                        <a:pt x="27" y="19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7"/>
                        <a:pt x="28" y="17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9" y="16"/>
                      </a:cubicBezTo>
                      <a:cubicBezTo>
                        <a:pt x="29" y="16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8" y="14"/>
                        <a:pt x="26" y="14"/>
                        <a:pt x="26" y="13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2"/>
                        <a:pt x="25" y="12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0"/>
                        <a:pt x="27" y="10"/>
                        <a:pt x="28" y="10"/>
                      </a:cubicBezTo>
                      <a:cubicBezTo>
                        <a:pt x="28" y="10"/>
                        <a:pt x="28" y="11"/>
                        <a:pt x="28" y="10"/>
                      </a:cubicBezTo>
                      <a:cubicBezTo>
                        <a:pt x="28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30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6"/>
                        <a:pt x="30" y="6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4"/>
                        <a:pt x="30" y="4"/>
                        <a:pt x="30" y="3"/>
                      </a:cubicBezTo>
                      <a:cubicBezTo>
                        <a:pt x="30" y="3"/>
                        <a:pt x="30" y="3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lnTo>
                        <a:pt x="29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8" name="Freeform 106"/>
                <p:cNvSpPr>
                  <a:spLocks/>
                </p:cNvSpPr>
                <p:nvPr/>
              </p:nvSpPr>
              <p:spPr bwMode="auto">
                <a:xfrm>
                  <a:off x="4476687" y="3801862"/>
                  <a:ext cx="3414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39" name="Freeform 107"/>
                <p:cNvSpPr>
                  <a:spLocks/>
                </p:cNvSpPr>
                <p:nvPr/>
              </p:nvSpPr>
              <p:spPr bwMode="auto">
                <a:xfrm>
                  <a:off x="4480100" y="3797311"/>
                  <a:ext cx="2275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0" name="Freeform 108"/>
                <p:cNvSpPr>
                  <a:spLocks/>
                </p:cNvSpPr>
                <p:nvPr/>
              </p:nvSpPr>
              <p:spPr bwMode="auto">
                <a:xfrm>
                  <a:off x="4484651" y="3792760"/>
                  <a:ext cx="4551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1" name="Freeform 109"/>
                <p:cNvSpPr>
                  <a:spLocks/>
                </p:cNvSpPr>
                <p:nvPr/>
              </p:nvSpPr>
              <p:spPr bwMode="auto">
                <a:xfrm>
                  <a:off x="4493753" y="3790485"/>
                  <a:ext cx="4551" cy="2275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2" name="Freeform 110"/>
                <p:cNvSpPr>
                  <a:spLocks/>
                </p:cNvSpPr>
                <p:nvPr/>
              </p:nvSpPr>
              <p:spPr bwMode="auto">
                <a:xfrm>
                  <a:off x="4502854" y="3790485"/>
                  <a:ext cx="2275" cy="1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3" name="Freeform 111"/>
                <p:cNvSpPr>
                  <a:spLocks/>
                </p:cNvSpPr>
                <p:nvPr/>
              </p:nvSpPr>
              <p:spPr bwMode="auto">
                <a:xfrm>
                  <a:off x="4252555" y="3512880"/>
                  <a:ext cx="20479" cy="20479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6" y="2"/>
                    </a:cxn>
                    <a:cxn ang="0">
                      <a:pos x="6" y="3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5" y="3"/>
                    </a:cxn>
                    <a:cxn ang="0">
                      <a:pos x="4" y="2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1" y="3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5" y="8"/>
                    </a:cxn>
                    <a:cxn ang="0">
                      <a:pos x="5" y="9"/>
                    </a:cxn>
                    <a:cxn ang="0">
                      <a:pos x="6" y="8"/>
                    </a:cxn>
                    <a:cxn ang="0">
                      <a:pos x="5" y="8"/>
                    </a:cxn>
                    <a:cxn ang="0">
                      <a:pos x="6" y="7"/>
                    </a:cxn>
                    <a:cxn ang="0">
                      <a:pos x="6" y="6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7" y="5"/>
                    </a:cxn>
                    <a:cxn ang="0">
                      <a:pos x="9" y="5"/>
                    </a:cxn>
                    <a:cxn ang="0">
                      <a:pos x="8" y="3"/>
                    </a:cxn>
                    <a:cxn ang="0">
                      <a:pos x="9" y="2"/>
                    </a:cxn>
                    <a:cxn ang="0">
                      <a:pos x="8" y="2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9" h="9">
                      <a:moveTo>
                        <a:pt x="8" y="2"/>
                      </a:move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0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4" y="2"/>
                        <a:pt x="5" y="3"/>
                        <a:pt x="5" y="3"/>
                      </a:cubicBezTo>
                      <a:cubicBezTo>
                        <a:pt x="5" y="3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1" y="3"/>
                      </a:cubicBezTo>
                      <a:cubicBezTo>
                        <a:pt x="1" y="4"/>
                        <a:pt x="2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6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8"/>
                        <a:pt x="2" y="8"/>
                      </a:cubicBezTo>
                      <a:cubicBezTo>
                        <a:pt x="2" y="8"/>
                        <a:pt x="3" y="7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9"/>
                      </a:cubicBezTo>
                      <a:cubicBezTo>
                        <a:pt x="6" y="9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5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7" y="7"/>
                        <a:pt x="6" y="6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5"/>
                        <a:pt x="9" y="5"/>
                        <a:pt x="9" y="5"/>
                      </a:cubicBezTo>
                      <a:cubicBezTo>
                        <a:pt x="9" y="4"/>
                        <a:pt x="8" y="4"/>
                        <a:pt x="8" y="3"/>
                      </a:cubicBezTo>
                      <a:cubicBezTo>
                        <a:pt x="8" y="3"/>
                        <a:pt x="9" y="2"/>
                        <a:pt x="9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4" name="Freeform 112"/>
                <p:cNvSpPr>
                  <a:spLocks/>
                </p:cNvSpPr>
                <p:nvPr/>
              </p:nvSpPr>
              <p:spPr bwMode="auto">
                <a:xfrm>
                  <a:off x="4261657" y="3533359"/>
                  <a:ext cx="4551" cy="682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5" name="Freeform 113"/>
                <p:cNvSpPr>
                  <a:spLocks/>
                </p:cNvSpPr>
                <p:nvPr/>
              </p:nvSpPr>
              <p:spPr bwMode="auto">
                <a:xfrm>
                  <a:off x="4261657" y="3542461"/>
                  <a:ext cx="4551" cy="9102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6" name="Freeform 114"/>
                <p:cNvSpPr>
                  <a:spLocks noEditPoints="1"/>
                </p:cNvSpPr>
                <p:nvPr/>
              </p:nvSpPr>
              <p:spPr bwMode="auto">
                <a:xfrm>
                  <a:off x="4534711" y="3660784"/>
                  <a:ext cx="53473" cy="94431"/>
                </a:xfrm>
                <a:custGeom>
                  <a:avLst/>
                  <a:gdLst/>
                  <a:ahLst/>
                  <a:cxnLst>
                    <a:cxn ang="0">
                      <a:pos x="13" y="10"/>
                    </a:cxn>
                    <a:cxn ang="0">
                      <a:pos x="11" y="11"/>
                    </a:cxn>
                    <a:cxn ang="0">
                      <a:pos x="9" y="11"/>
                    </a:cxn>
                    <a:cxn ang="0">
                      <a:pos x="9" y="14"/>
                    </a:cxn>
                    <a:cxn ang="0">
                      <a:pos x="10" y="16"/>
                    </a:cxn>
                    <a:cxn ang="0">
                      <a:pos x="9" y="15"/>
                    </a:cxn>
                    <a:cxn ang="0">
                      <a:pos x="7" y="12"/>
                    </a:cxn>
                    <a:cxn ang="0">
                      <a:pos x="8" y="11"/>
                    </a:cxn>
                    <a:cxn ang="0">
                      <a:pos x="11" y="10"/>
                    </a:cxn>
                    <a:cxn ang="0">
                      <a:pos x="14" y="10"/>
                    </a:cxn>
                    <a:cxn ang="0">
                      <a:pos x="22" y="38"/>
                    </a:cxn>
                    <a:cxn ang="0">
                      <a:pos x="21" y="37"/>
                    </a:cxn>
                    <a:cxn ang="0">
                      <a:pos x="22" y="34"/>
                    </a:cxn>
                    <a:cxn ang="0">
                      <a:pos x="21" y="32"/>
                    </a:cxn>
                    <a:cxn ang="0">
                      <a:pos x="22" y="32"/>
                    </a:cxn>
                    <a:cxn ang="0">
                      <a:pos x="19" y="30"/>
                    </a:cxn>
                    <a:cxn ang="0">
                      <a:pos x="14" y="29"/>
                    </a:cxn>
                    <a:cxn ang="0">
                      <a:pos x="15" y="27"/>
                    </a:cxn>
                    <a:cxn ang="0">
                      <a:pos x="17" y="26"/>
                    </a:cxn>
                    <a:cxn ang="0">
                      <a:pos x="18" y="23"/>
                    </a:cxn>
                    <a:cxn ang="0">
                      <a:pos x="20" y="22"/>
                    </a:cxn>
                    <a:cxn ang="0">
                      <a:pos x="22" y="22"/>
                    </a:cxn>
                    <a:cxn ang="0">
                      <a:pos x="23" y="19"/>
                    </a:cxn>
                    <a:cxn ang="0">
                      <a:pos x="18" y="15"/>
                    </a:cxn>
                    <a:cxn ang="0">
                      <a:pos x="18" y="13"/>
                    </a:cxn>
                    <a:cxn ang="0">
                      <a:pos x="19" y="9"/>
                    </a:cxn>
                    <a:cxn ang="0">
                      <a:pos x="20" y="7"/>
                    </a:cxn>
                    <a:cxn ang="0">
                      <a:pos x="20" y="4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12" y="6"/>
                    </a:cxn>
                    <a:cxn ang="0">
                      <a:pos x="8" y="8"/>
                    </a:cxn>
                    <a:cxn ang="0">
                      <a:pos x="4" y="10"/>
                    </a:cxn>
                    <a:cxn ang="0">
                      <a:pos x="3" y="15"/>
                    </a:cxn>
                    <a:cxn ang="0">
                      <a:pos x="5" y="15"/>
                    </a:cxn>
                    <a:cxn ang="0">
                      <a:pos x="6" y="15"/>
                    </a:cxn>
                    <a:cxn ang="0">
                      <a:pos x="6" y="18"/>
                    </a:cxn>
                    <a:cxn ang="0">
                      <a:pos x="3" y="17"/>
                    </a:cxn>
                    <a:cxn ang="0">
                      <a:pos x="1" y="17"/>
                    </a:cxn>
                    <a:cxn ang="0">
                      <a:pos x="1" y="23"/>
                    </a:cxn>
                    <a:cxn ang="0">
                      <a:pos x="2" y="24"/>
                    </a:cxn>
                    <a:cxn ang="0">
                      <a:pos x="2" y="25"/>
                    </a:cxn>
                    <a:cxn ang="0">
                      <a:pos x="1" y="30"/>
                    </a:cxn>
                    <a:cxn ang="0">
                      <a:pos x="2" y="33"/>
                    </a:cxn>
                    <a:cxn ang="0">
                      <a:pos x="4" y="32"/>
                    </a:cxn>
                    <a:cxn ang="0">
                      <a:pos x="4" y="32"/>
                    </a:cxn>
                    <a:cxn ang="0">
                      <a:pos x="5" y="35"/>
                    </a:cxn>
                    <a:cxn ang="0">
                      <a:pos x="5" y="38"/>
                    </a:cxn>
                    <a:cxn ang="0">
                      <a:pos x="8" y="39"/>
                    </a:cxn>
                    <a:cxn ang="0">
                      <a:pos x="10" y="39"/>
                    </a:cxn>
                    <a:cxn ang="0">
                      <a:pos x="11" y="40"/>
                    </a:cxn>
                    <a:cxn ang="0">
                      <a:pos x="13" y="40"/>
                    </a:cxn>
                    <a:cxn ang="0">
                      <a:pos x="16" y="40"/>
                    </a:cxn>
                    <a:cxn ang="0">
                      <a:pos x="15" y="37"/>
                    </a:cxn>
                    <a:cxn ang="0">
                      <a:pos x="13" y="38"/>
                    </a:cxn>
                    <a:cxn ang="0">
                      <a:pos x="13" y="35"/>
                    </a:cxn>
                    <a:cxn ang="0">
                      <a:pos x="15" y="35"/>
                    </a:cxn>
                    <a:cxn ang="0">
                      <a:pos x="18" y="37"/>
                    </a:cxn>
                    <a:cxn ang="0">
                      <a:pos x="20" y="39"/>
                    </a:cxn>
                    <a:cxn ang="0">
                      <a:pos x="22" y="41"/>
                    </a:cxn>
                    <a:cxn ang="0">
                      <a:pos x="23" y="39"/>
                    </a:cxn>
                  </a:cxnLst>
                  <a:rect l="0" t="0" r="r" b="b"/>
                  <a:pathLst>
                    <a:path w="24" h="42">
                      <a:moveTo>
                        <a:pt x="6" y="40"/>
                      </a:moveTo>
                      <a:cubicBezTo>
                        <a:pt x="6" y="40"/>
                        <a:pt x="6" y="40"/>
                        <a:pt x="6" y="41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6" y="40"/>
                        <a:pt x="6" y="40"/>
                        <a:pt x="6" y="40"/>
                      </a:cubicBezTo>
                      <a:moveTo>
                        <a:pt x="13" y="10"/>
                      </a:moveTo>
                      <a:cubicBezTo>
                        <a:pt x="13" y="10"/>
                        <a:pt x="13" y="10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9" y="11"/>
                        <a:pt x="9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5"/>
                        <a:pt x="8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3"/>
                        <a:pt x="6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1"/>
                      </a:cubicBezTo>
                      <a:cubicBezTo>
                        <a:pt x="6" y="11"/>
                        <a:pt x="6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9" y="11"/>
                        <a:pt x="9" y="11"/>
                        <a:pt x="9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0"/>
                      </a:cubicBezTo>
                      <a:cubicBezTo>
                        <a:pt x="10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9"/>
                        <a:pt x="12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4" y="9"/>
                        <a:pt x="14" y="9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3" y="10"/>
                      </a:cubicBezTo>
                      <a:moveTo>
                        <a:pt x="23" y="36"/>
                      </a:moveTo>
                      <a:cubicBezTo>
                        <a:pt x="23" y="36"/>
                        <a:pt x="24" y="36"/>
                        <a:pt x="24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7"/>
                        <a:pt x="23" y="37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2" y="39"/>
                        <a:pt x="22" y="39"/>
                        <a:pt x="21" y="39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21" y="39"/>
                        <a:pt x="21" y="39"/>
                        <a:pt x="21" y="39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7"/>
                        <a:pt x="21" y="37"/>
                        <a:pt x="22" y="37"/>
                      </a:cubicBezTo>
                      <a:cubicBezTo>
                        <a:pt x="22" y="37"/>
                        <a:pt x="22" y="37"/>
                        <a:pt x="22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3"/>
                        <a:pt x="21" y="33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1"/>
                      </a:cubicBezTo>
                      <a:cubicBezTo>
                        <a:pt x="20" y="31"/>
                        <a:pt x="20" y="31"/>
                        <a:pt x="21" y="32"/>
                      </a:cubicBezTo>
                      <a:cubicBezTo>
                        <a:pt x="21" y="32"/>
                        <a:pt x="21" y="32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1"/>
                        <a:pt x="22" y="31"/>
                        <a:pt x="21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1"/>
                        <a:pt x="21" y="30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19" y="30"/>
                        <a:pt x="19" y="30"/>
                      </a:cubicBezTo>
                      <a:cubicBezTo>
                        <a:pt x="19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9"/>
                        <a:pt x="16" y="30"/>
                        <a:pt x="16" y="30"/>
                      </a:cubicBezTo>
                      <a:cubicBezTo>
                        <a:pt x="16" y="30"/>
                        <a:pt x="15" y="30"/>
                        <a:pt x="15" y="30"/>
                      </a:cubicBezTo>
                      <a:cubicBezTo>
                        <a:pt x="15" y="30"/>
                        <a:pt x="14" y="30"/>
                        <a:pt x="14" y="30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5" y="29"/>
                        <a:pt x="16" y="29"/>
                        <a:pt x="16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8"/>
                        <a:pt x="16" y="27"/>
                        <a:pt x="16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7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6"/>
                      </a:cubicBezTo>
                      <a:cubicBezTo>
                        <a:pt x="17" y="26"/>
                        <a:pt x="17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2"/>
                        <a:pt x="20" y="21"/>
                        <a:pt x="21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3" y="19"/>
                        <a:pt x="23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2" y="17"/>
                        <a:pt x="22" y="17"/>
                        <a:pt x="21" y="18"/>
                      </a:cubicBezTo>
                      <a:cubicBezTo>
                        <a:pt x="21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6"/>
                        <a:pt x="18" y="16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9" y="10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8"/>
                        <a:pt x="19" y="8"/>
                        <a:pt x="20" y="8"/>
                      </a:cubicBezTo>
                      <a:cubicBezTo>
                        <a:pt x="20" y="8"/>
                        <a:pt x="20" y="8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4"/>
                        <a:pt x="20" y="4"/>
                        <a:pt x="20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2"/>
                        <a:pt x="19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7" y="2"/>
                        <a:pt x="16" y="2"/>
                        <a:pt x="15" y="2"/>
                      </a:cubicBezTo>
                      <a:cubicBezTo>
                        <a:pt x="15" y="2"/>
                        <a:pt x="15" y="2"/>
                        <a:pt x="14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3" y="4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6"/>
                      </a:cubicBezTo>
                      <a:cubicBezTo>
                        <a:pt x="13" y="6"/>
                        <a:pt x="13" y="6"/>
                        <a:pt x="12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1" y="8"/>
                        <a:pt x="11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8" y="8"/>
                        <a:pt x="7" y="8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5" y="10"/>
                        <a:pt x="5" y="10"/>
                      </a:cubicBezTo>
                      <a:cubicBezTo>
                        <a:pt x="5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cubicBezTo>
                        <a:pt x="3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6"/>
                        <a:pt x="4" y="15"/>
                        <a:pt x="4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5" y="17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6" y="18"/>
                        <a:pt x="6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4" y="18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6"/>
                        <a:pt x="1" y="16"/>
                        <a:pt x="1" y="16"/>
                      </a:cubicBezTo>
                      <a:cubicBezTo>
                        <a:pt x="1" y="16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3"/>
                        <a:pt x="1" y="23"/>
                      </a:cubicBezTo>
                      <a:cubicBezTo>
                        <a:pt x="1" y="24"/>
                        <a:pt x="1" y="24"/>
                        <a:pt x="1" y="25"/>
                      </a:cubicBezTo>
                      <a:cubicBezTo>
                        <a:pt x="1" y="25"/>
                        <a:pt x="1" y="25"/>
                        <a:pt x="2" y="25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6"/>
                        <a:pt x="4" y="26"/>
                        <a:pt x="3" y="26"/>
                      </a:cubicBezTo>
                      <a:cubicBezTo>
                        <a:pt x="3" y="27"/>
                        <a:pt x="2" y="27"/>
                        <a:pt x="2" y="27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2" y="25"/>
                      </a:cubicBezTo>
                      <a:cubicBezTo>
                        <a:pt x="2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1" y="28"/>
                        <a:pt x="1" y="28"/>
                      </a:cubicBezTo>
                      <a:cubicBezTo>
                        <a:pt x="1" y="28"/>
                        <a:pt x="2" y="29"/>
                        <a:pt x="2" y="29"/>
                      </a:cubicBezTo>
                      <a:cubicBezTo>
                        <a:pt x="2" y="29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1"/>
                        <a:pt x="0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1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3"/>
                        <a:pt x="2" y="33"/>
                      </a:cubicBezTo>
                      <a:cubicBezTo>
                        <a:pt x="3" y="33"/>
                        <a:pt x="3" y="33"/>
                        <a:pt x="3" y="34"/>
                      </a:cubicBezTo>
                      <a:cubicBezTo>
                        <a:pt x="3" y="34"/>
                        <a:pt x="4" y="34"/>
                        <a:pt x="4" y="34"/>
                      </a:cubicBezTo>
                      <a:cubicBezTo>
                        <a:pt x="4" y="34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31"/>
                        <a:pt x="2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2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6" y="33"/>
                        <a:pt x="6" y="34"/>
                      </a:cubicBezTo>
                      <a:cubicBezTo>
                        <a:pt x="6" y="34"/>
                        <a:pt x="5" y="34"/>
                        <a:pt x="5" y="34"/>
                      </a:cubicBezTo>
                      <a:cubicBezTo>
                        <a:pt x="5" y="34"/>
                        <a:pt x="5" y="34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6" y="36"/>
                      </a:cubicBezTo>
                      <a:cubicBezTo>
                        <a:pt x="6" y="36"/>
                        <a:pt x="5" y="36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7"/>
                        <a:pt x="5" y="38"/>
                      </a:cubicBezTo>
                      <a:cubicBezTo>
                        <a:pt x="5" y="38"/>
                        <a:pt x="5" y="38"/>
                        <a:pt x="5" y="39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6" y="39"/>
                        <a:pt x="7" y="39"/>
                        <a:pt x="7" y="39"/>
                      </a:cubicBezTo>
                      <a:cubicBezTo>
                        <a:pt x="7" y="39"/>
                        <a:pt x="7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9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1"/>
                        <a:pt x="10" y="40"/>
                        <a:pt x="10" y="40"/>
                      </a:cubicBezTo>
                      <a:cubicBezTo>
                        <a:pt x="10" y="40"/>
                        <a:pt x="11" y="41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0"/>
                        <a:pt x="12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4" y="40"/>
                        <a:pt x="14" y="40"/>
                        <a:pt x="14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1"/>
                        <a:pt x="15" y="41"/>
                        <a:pt x="15" y="40"/>
                      </a:cubicBezTo>
                      <a:cubicBezTo>
                        <a:pt x="15" y="40"/>
                        <a:pt x="15" y="40"/>
                        <a:pt x="16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40"/>
                        <a:pt x="16" y="40"/>
                        <a:pt x="17" y="39"/>
                      </a:cubicBezTo>
                      <a:cubicBezTo>
                        <a:pt x="17" y="39"/>
                        <a:pt x="17" y="38"/>
                        <a:pt x="16" y="38"/>
                      </a:cubicBezTo>
                      <a:cubicBezTo>
                        <a:pt x="16" y="38"/>
                        <a:pt x="16" y="38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4" y="36"/>
                        <a:pt x="14" y="36"/>
                        <a:pt x="13" y="37"/>
                      </a:cubicBezTo>
                      <a:cubicBezTo>
                        <a:pt x="13" y="37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8"/>
                        <a:pt x="13" y="38"/>
                        <a:pt x="13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2" y="36"/>
                        <a:pt x="13" y="36"/>
                        <a:pt x="13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4" y="36"/>
                        <a:pt x="13" y="36"/>
                        <a:pt x="13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5"/>
                        <a:pt x="14" y="35"/>
                        <a:pt x="13" y="35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4" y="33"/>
                        <a:pt x="15" y="34"/>
                        <a:pt x="15" y="34"/>
                      </a:cubicBezTo>
                      <a:cubicBezTo>
                        <a:pt x="15" y="34"/>
                        <a:pt x="15" y="34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6" y="35"/>
                      </a:cubicBezTo>
                      <a:cubicBezTo>
                        <a:pt x="16" y="35"/>
                        <a:pt x="16" y="36"/>
                        <a:pt x="16" y="36"/>
                      </a:cubicBezTo>
                      <a:cubicBezTo>
                        <a:pt x="17" y="36"/>
                        <a:pt x="16" y="36"/>
                        <a:pt x="16" y="36"/>
                      </a:cubicBezTo>
                      <a:cubicBezTo>
                        <a:pt x="16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6"/>
                      </a:cubicBezTo>
                      <a:cubicBezTo>
                        <a:pt x="17" y="37"/>
                        <a:pt x="18" y="37"/>
                        <a:pt x="18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19" y="37"/>
                        <a:pt x="19" y="38"/>
                        <a:pt x="19" y="38"/>
                      </a:cubicBezTo>
                      <a:cubicBezTo>
                        <a:pt x="19" y="38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1" y="39"/>
                        <a:pt x="21" y="40"/>
                        <a:pt x="21" y="40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40"/>
                        <a:pt x="21" y="40"/>
                        <a:pt x="21" y="41"/>
                      </a:cubicBezTo>
                      <a:cubicBezTo>
                        <a:pt x="21" y="41"/>
                        <a:pt x="21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1"/>
                        <a:pt x="22" y="41"/>
                      </a:cubicBezTo>
                      <a:cubicBezTo>
                        <a:pt x="22" y="41"/>
                        <a:pt x="22" y="41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40"/>
                        <a:pt x="23" y="40"/>
                        <a:pt x="23" y="40"/>
                      </a:cubicBezTo>
                      <a:cubicBezTo>
                        <a:pt x="23" y="40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8"/>
                        <a:pt x="23" y="38"/>
                        <a:pt x="23" y="37"/>
                      </a:cubicBezTo>
                      <a:cubicBezTo>
                        <a:pt x="23" y="37"/>
                        <a:pt x="23" y="37"/>
                        <a:pt x="23" y="3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7" name="Freeform 115"/>
                <p:cNvSpPr>
                  <a:spLocks/>
                </p:cNvSpPr>
                <p:nvPr/>
              </p:nvSpPr>
              <p:spPr bwMode="auto">
                <a:xfrm>
                  <a:off x="4585908" y="3707431"/>
                  <a:ext cx="30719" cy="52335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8" y="7"/>
                    </a:cxn>
                    <a:cxn ang="0">
                      <a:pos x="9" y="8"/>
                    </a:cxn>
                    <a:cxn ang="0">
                      <a:pos x="8" y="7"/>
                    </a:cxn>
                    <a:cxn ang="0">
                      <a:pos x="8" y="6"/>
                    </a:cxn>
                    <a:cxn ang="0">
                      <a:pos x="8" y="4"/>
                    </a:cxn>
                    <a:cxn ang="0">
                      <a:pos x="9" y="5"/>
                    </a:cxn>
                    <a:cxn ang="0">
                      <a:pos x="7" y="5"/>
                    </a:cxn>
                    <a:cxn ang="0">
                      <a:pos x="8" y="2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11" y="1"/>
                    </a:cxn>
                    <a:cxn ang="0">
                      <a:pos x="13" y="2"/>
                    </a:cxn>
                    <a:cxn ang="0">
                      <a:pos x="12" y="4"/>
                    </a:cxn>
                    <a:cxn ang="0">
                      <a:pos x="13" y="5"/>
                    </a:cxn>
                    <a:cxn ang="0">
                      <a:pos x="14" y="6"/>
                    </a:cxn>
                    <a:cxn ang="0">
                      <a:pos x="13" y="7"/>
                    </a:cxn>
                    <a:cxn ang="0">
                      <a:pos x="14" y="8"/>
                    </a:cxn>
                    <a:cxn ang="0">
                      <a:pos x="14" y="9"/>
                    </a:cxn>
                    <a:cxn ang="0">
                      <a:pos x="11" y="9"/>
                    </a:cxn>
                    <a:cxn ang="0">
                      <a:pos x="11" y="11"/>
                    </a:cxn>
                    <a:cxn ang="0">
                      <a:pos x="12" y="13"/>
                    </a:cxn>
                    <a:cxn ang="0">
                      <a:pos x="10" y="14"/>
                    </a:cxn>
                    <a:cxn ang="0">
                      <a:pos x="9" y="15"/>
                    </a:cxn>
                    <a:cxn ang="0">
                      <a:pos x="10" y="18"/>
                    </a:cxn>
                    <a:cxn ang="0">
                      <a:pos x="11" y="16"/>
                    </a:cxn>
                    <a:cxn ang="0">
                      <a:pos x="12" y="17"/>
                    </a:cxn>
                    <a:cxn ang="0">
                      <a:pos x="11" y="18"/>
                    </a:cxn>
                    <a:cxn ang="0">
                      <a:pos x="10" y="19"/>
                    </a:cxn>
                    <a:cxn ang="0">
                      <a:pos x="9" y="20"/>
                    </a:cxn>
                    <a:cxn ang="0">
                      <a:pos x="8" y="22"/>
                    </a:cxn>
                    <a:cxn ang="0">
                      <a:pos x="8" y="23"/>
                    </a:cxn>
                    <a:cxn ang="0">
                      <a:pos x="6" y="22"/>
                    </a:cxn>
                    <a:cxn ang="0">
                      <a:pos x="5" y="22"/>
                    </a:cxn>
                    <a:cxn ang="0">
                      <a:pos x="4" y="22"/>
                    </a:cxn>
                    <a:cxn ang="0">
                      <a:pos x="1" y="20"/>
                    </a:cxn>
                    <a:cxn ang="0">
                      <a:pos x="2" y="19"/>
                    </a:cxn>
                    <a:cxn ang="0">
                      <a:pos x="1" y="18"/>
                    </a:cxn>
                    <a:cxn ang="0">
                      <a:pos x="3" y="18"/>
                    </a:cxn>
                    <a:cxn ang="0">
                      <a:pos x="4" y="18"/>
                    </a:cxn>
                    <a:cxn ang="0">
                      <a:pos x="5" y="19"/>
                    </a:cxn>
                    <a:cxn ang="0">
                      <a:pos x="6" y="19"/>
                    </a:cxn>
                    <a:cxn ang="0">
                      <a:pos x="7" y="18"/>
                    </a:cxn>
                    <a:cxn ang="0">
                      <a:pos x="8" y="18"/>
                    </a:cxn>
                    <a:cxn ang="0">
                      <a:pos x="8" y="17"/>
                    </a:cxn>
                    <a:cxn ang="0">
                      <a:pos x="6" y="15"/>
                    </a:cxn>
                    <a:cxn ang="0">
                      <a:pos x="4" y="14"/>
                    </a:cxn>
                    <a:cxn ang="0">
                      <a:pos x="3" y="14"/>
                    </a:cxn>
                    <a:cxn ang="0">
                      <a:pos x="2" y="12"/>
                    </a:cxn>
                    <a:cxn ang="0">
                      <a:pos x="2" y="10"/>
                    </a:cxn>
                    <a:cxn ang="0">
                      <a:pos x="1" y="8"/>
                    </a:cxn>
                    <a:cxn ang="0">
                      <a:pos x="1" y="7"/>
                    </a:cxn>
                    <a:cxn ang="0">
                      <a:pos x="3" y="7"/>
                    </a:cxn>
                    <a:cxn ang="0">
                      <a:pos x="5" y="5"/>
                    </a:cxn>
                    <a:cxn ang="0">
                      <a:pos x="3" y="4"/>
                    </a:cxn>
                    <a:cxn ang="0">
                      <a:pos x="5" y="4"/>
                    </a:cxn>
                    <a:cxn ang="0">
                      <a:pos x="7" y="5"/>
                    </a:cxn>
                  </a:cxnLst>
                  <a:rect l="0" t="0" r="r" b="b"/>
                  <a:pathLst>
                    <a:path w="14" h="23">
                      <a:moveTo>
                        <a:pt x="7" y="6"/>
                      </a:moveTo>
                      <a:cubicBezTo>
                        <a:pt x="6" y="6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8" y="8"/>
                        <a:pt x="8" y="7"/>
                        <a:pt x="8" y="7"/>
                      </a:cubicBezTo>
                      <a:cubicBezTo>
                        <a:pt x="8" y="7"/>
                        <a:pt x="8" y="8"/>
                        <a:pt x="9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5"/>
                        <a:pt x="9" y="5"/>
                        <a:pt x="9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4"/>
                        <a:pt x="7" y="4"/>
                        <a:pt x="7" y="3"/>
                      </a:cubicBezTo>
                      <a:cubicBezTo>
                        <a:pt x="7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2" y="2"/>
                        <a:pt x="12" y="2"/>
                      </a:cubicBezTo>
                      <a:cubicBezTo>
                        <a:pt x="12" y="2"/>
                        <a:pt x="12" y="1"/>
                        <a:pt x="12" y="1"/>
                      </a:cubicBezTo>
                      <a:cubicBezTo>
                        <a:pt x="12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3" y="7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9"/>
                        <a:pt x="12" y="9"/>
                        <a:pt x="11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10" y="10"/>
                        <a:pt x="10" y="10"/>
                        <a:pt x="10" y="11"/>
                      </a:cubicBezTo>
                      <a:cubicBezTo>
                        <a:pt x="10" y="11"/>
                        <a:pt x="11" y="11"/>
                        <a:pt x="11" y="11"/>
                      </a:cubicBezTo>
                      <a:cubicBezTo>
                        <a:pt x="11" y="11"/>
                        <a:pt x="12" y="11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4"/>
                      </a:cubicBezTo>
                      <a:cubicBezTo>
                        <a:pt x="12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6"/>
                      </a:cubicBezTo>
                      <a:cubicBezTo>
                        <a:pt x="10" y="16"/>
                        <a:pt x="9" y="16"/>
                        <a:pt x="10" y="17"/>
                      </a:cubicBezTo>
                      <a:cubicBezTo>
                        <a:pt x="10" y="16"/>
                        <a:pt x="10" y="18"/>
                        <a:pt x="10" y="18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6"/>
                      </a:cubicBezTo>
                      <a:cubicBezTo>
                        <a:pt x="12" y="16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2" y="18"/>
                        <a:pt x="12" y="17"/>
                        <a:pt x="12" y="17"/>
                      </a:cubicBezTo>
                      <a:cubicBezTo>
                        <a:pt x="12" y="17"/>
                        <a:pt x="12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9" y="18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20"/>
                      </a:cubicBezTo>
                      <a:cubicBezTo>
                        <a:pt x="10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1"/>
                        <a:pt x="8" y="21"/>
                      </a:cubicBezTo>
                      <a:cubicBezTo>
                        <a:pt x="8" y="21"/>
                        <a:pt x="8" y="21"/>
                        <a:pt x="8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3"/>
                        <a:pt x="7" y="23"/>
                      </a:cubicBezTo>
                      <a:cubicBezTo>
                        <a:pt x="7" y="23"/>
                        <a:pt x="8" y="23"/>
                        <a:pt x="8" y="23"/>
                      </a:cubicBezTo>
                      <a:cubicBezTo>
                        <a:pt x="8" y="22"/>
                        <a:pt x="8" y="22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1"/>
                        <a:pt x="3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2" y="20"/>
                        <a:pt x="2" y="20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" y="19"/>
                        <a:pt x="1" y="19"/>
                        <a:pt x="1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4" y="18"/>
                      </a:cubicBezTo>
                      <a:cubicBezTo>
                        <a:pt x="4" y="18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7"/>
                        <a:pt x="7" y="17"/>
                      </a:cubicBezTo>
                      <a:cubicBezTo>
                        <a:pt x="7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8"/>
                      </a:cubicBezTo>
                      <a:cubicBezTo>
                        <a:pt x="8" y="18"/>
                        <a:pt x="8" y="18"/>
                        <a:pt x="9" y="18"/>
                      </a:cubicBezTo>
                      <a:cubicBezTo>
                        <a:pt x="9" y="18"/>
                        <a:pt x="9" y="17"/>
                        <a:pt x="9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6" y="15"/>
                        <a:pt x="6" y="15"/>
                        <a:pt x="5" y="15"/>
                      </a:cubicBezTo>
                      <a:cubicBezTo>
                        <a:pt x="5" y="15"/>
                        <a:pt x="5" y="15"/>
                        <a:pt x="5" y="14"/>
                      </a:cubicBezTo>
                      <a:cubicBezTo>
                        <a:pt x="5" y="14"/>
                        <a:pt x="5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3"/>
                        <a:pt x="3" y="11"/>
                        <a:pt x="2" y="11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2" y="12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2" y="9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1" y="8"/>
                        <a:pt x="1" y="7"/>
                        <a:pt x="2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3" y="7"/>
                        <a:pt x="3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7" y="4"/>
                      </a:cubicBezTo>
                      <a:cubicBezTo>
                        <a:pt x="7" y="4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6"/>
                        <a:pt x="7" y="6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8" name="Freeform 116"/>
                <p:cNvSpPr>
                  <a:spLocks/>
                </p:cNvSpPr>
                <p:nvPr/>
              </p:nvSpPr>
              <p:spPr bwMode="auto">
                <a:xfrm>
                  <a:off x="4650759" y="3734736"/>
                  <a:ext cx="9102" cy="11377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3" y="5"/>
                    </a:cxn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4" y="5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49" name="Freeform 117"/>
                <p:cNvSpPr>
                  <a:spLocks/>
                </p:cNvSpPr>
                <p:nvPr/>
              </p:nvSpPr>
              <p:spPr bwMode="auto">
                <a:xfrm>
                  <a:off x="4498304" y="3748389"/>
                  <a:ext cx="161557" cy="212755"/>
                </a:xfrm>
                <a:custGeom>
                  <a:avLst/>
                  <a:gdLst/>
                  <a:ahLst/>
                  <a:cxnLst>
                    <a:cxn ang="0">
                      <a:pos x="69" y="42"/>
                    </a:cxn>
                    <a:cxn ang="0">
                      <a:pos x="70" y="36"/>
                    </a:cxn>
                    <a:cxn ang="0">
                      <a:pos x="69" y="30"/>
                    </a:cxn>
                    <a:cxn ang="0">
                      <a:pos x="66" y="24"/>
                    </a:cxn>
                    <a:cxn ang="0">
                      <a:pos x="64" y="14"/>
                    </a:cxn>
                    <a:cxn ang="0">
                      <a:pos x="64" y="11"/>
                    </a:cxn>
                    <a:cxn ang="0">
                      <a:pos x="57" y="8"/>
                    </a:cxn>
                    <a:cxn ang="0">
                      <a:pos x="61" y="7"/>
                    </a:cxn>
                    <a:cxn ang="0">
                      <a:pos x="60" y="4"/>
                    </a:cxn>
                    <a:cxn ang="0">
                      <a:pos x="58" y="5"/>
                    </a:cxn>
                    <a:cxn ang="0">
                      <a:pos x="57" y="5"/>
                    </a:cxn>
                    <a:cxn ang="0">
                      <a:pos x="56" y="6"/>
                    </a:cxn>
                    <a:cxn ang="0">
                      <a:pos x="50" y="8"/>
                    </a:cxn>
                    <a:cxn ang="0">
                      <a:pos x="46" y="8"/>
                    </a:cxn>
                    <a:cxn ang="0">
                      <a:pos x="44" y="12"/>
                    </a:cxn>
                    <a:cxn ang="0">
                      <a:pos x="41" y="9"/>
                    </a:cxn>
                    <a:cxn ang="0">
                      <a:pos x="40" y="5"/>
                    </a:cxn>
                    <a:cxn ang="0">
                      <a:pos x="37" y="7"/>
                    </a:cxn>
                    <a:cxn ang="0">
                      <a:pos x="32" y="6"/>
                    </a:cxn>
                    <a:cxn ang="0">
                      <a:pos x="32" y="1"/>
                    </a:cxn>
                    <a:cxn ang="0">
                      <a:pos x="27" y="1"/>
                    </a:cxn>
                    <a:cxn ang="0">
                      <a:pos x="22" y="0"/>
                    </a:cxn>
                    <a:cxn ang="0">
                      <a:pos x="23" y="4"/>
                    </a:cxn>
                    <a:cxn ang="0">
                      <a:pos x="25" y="6"/>
                    </a:cxn>
                    <a:cxn ang="0">
                      <a:pos x="22" y="8"/>
                    </a:cxn>
                    <a:cxn ang="0">
                      <a:pos x="23" y="11"/>
                    </a:cxn>
                    <a:cxn ang="0">
                      <a:pos x="24" y="14"/>
                    </a:cxn>
                    <a:cxn ang="0">
                      <a:pos x="24" y="14"/>
                    </a:cxn>
                    <a:cxn ang="0">
                      <a:pos x="20" y="16"/>
                    </a:cxn>
                    <a:cxn ang="0">
                      <a:pos x="18" y="19"/>
                    </a:cxn>
                    <a:cxn ang="0">
                      <a:pos x="14" y="16"/>
                    </a:cxn>
                    <a:cxn ang="0">
                      <a:pos x="10" y="21"/>
                    </a:cxn>
                    <a:cxn ang="0">
                      <a:pos x="8" y="29"/>
                    </a:cxn>
                    <a:cxn ang="0">
                      <a:pos x="9" y="33"/>
                    </a:cxn>
                    <a:cxn ang="0">
                      <a:pos x="7" y="38"/>
                    </a:cxn>
                    <a:cxn ang="0">
                      <a:pos x="0" y="41"/>
                    </a:cxn>
                    <a:cxn ang="0">
                      <a:pos x="2" y="47"/>
                    </a:cxn>
                    <a:cxn ang="0">
                      <a:pos x="1" y="51"/>
                    </a:cxn>
                    <a:cxn ang="0">
                      <a:pos x="1" y="55"/>
                    </a:cxn>
                    <a:cxn ang="0">
                      <a:pos x="3" y="60"/>
                    </a:cxn>
                    <a:cxn ang="0">
                      <a:pos x="5" y="66"/>
                    </a:cxn>
                    <a:cxn ang="0">
                      <a:pos x="12" y="73"/>
                    </a:cxn>
                    <a:cxn ang="0">
                      <a:pos x="15" y="81"/>
                    </a:cxn>
                    <a:cxn ang="0">
                      <a:pos x="17" y="92"/>
                    </a:cxn>
                    <a:cxn ang="0">
                      <a:pos x="22" y="90"/>
                    </a:cxn>
                    <a:cxn ang="0">
                      <a:pos x="28" y="92"/>
                    </a:cxn>
                    <a:cxn ang="0">
                      <a:pos x="35" y="94"/>
                    </a:cxn>
                    <a:cxn ang="0">
                      <a:pos x="43" y="92"/>
                    </a:cxn>
                    <a:cxn ang="0">
                      <a:pos x="50" y="90"/>
                    </a:cxn>
                    <a:cxn ang="0">
                      <a:pos x="55" y="91"/>
                    </a:cxn>
                    <a:cxn ang="0">
                      <a:pos x="54" y="86"/>
                    </a:cxn>
                    <a:cxn ang="0">
                      <a:pos x="58" y="82"/>
                    </a:cxn>
                    <a:cxn ang="0">
                      <a:pos x="61" y="79"/>
                    </a:cxn>
                    <a:cxn ang="0">
                      <a:pos x="58" y="74"/>
                    </a:cxn>
                    <a:cxn ang="0">
                      <a:pos x="53" y="70"/>
                    </a:cxn>
                    <a:cxn ang="0">
                      <a:pos x="52" y="63"/>
                    </a:cxn>
                    <a:cxn ang="0">
                      <a:pos x="49" y="59"/>
                    </a:cxn>
                    <a:cxn ang="0">
                      <a:pos x="53" y="57"/>
                    </a:cxn>
                    <a:cxn ang="0">
                      <a:pos x="57" y="56"/>
                    </a:cxn>
                    <a:cxn ang="0">
                      <a:pos x="60" y="54"/>
                    </a:cxn>
                    <a:cxn ang="0">
                      <a:pos x="65" y="51"/>
                    </a:cxn>
                    <a:cxn ang="0">
                      <a:pos x="69" y="51"/>
                    </a:cxn>
                    <a:cxn ang="0">
                      <a:pos x="72" y="46"/>
                    </a:cxn>
                  </a:cxnLst>
                  <a:rect l="0" t="0" r="r" b="b"/>
                  <a:pathLst>
                    <a:path w="72" h="95">
                      <a:moveTo>
                        <a:pt x="72" y="46"/>
                      </a:moveTo>
                      <a:cubicBezTo>
                        <a:pt x="72" y="45"/>
                        <a:pt x="72" y="45"/>
                        <a:pt x="72" y="45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1" y="45"/>
                        <a:pt x="71" y="45"/>
                        <a:pt x="71" y="45"/>
                      </a:cubicBezTo>
                      <a:cubicBezTo>
                        <a:pt x="71" y="45"/>
                        <a:pt x="71" y="44"/>
                        <a:pt x="71" y="44"/>
                      </a:cubicBez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71" y="43"/>
                        <a:pt x="71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69" y="43"/>
                      </a:cubicBezTo>
                      <a:cubicBezTo>
                        <a:pt x="69" y="43"/>
                        <a:pt x="69" y="43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70" y="42"/>
                        <a:pt x="70" y="42"/>
                        <a:pt x="70" y="42"/>
                      </a:cubicBezTo>
                      <a:cubicBezTo>
                        <a:pt x="70" y="41"/>
                        <a:pt x="69" y="41"/>
                        <a:pt x="69" y="41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0"/>
                        <a:pt x="69" y="40"/>
                        <a:pt x="69" y="39"/>
                      </a:cubicBezTo>
                      <a:cubicBezTo>
                        <a:pt x="69" y="39"/>
                        <a:pt x="69" y="39"/>
                        <a:pt x="69" y="39"/>
                      </a:cubicBezTo>
                      <a:cubicBezTo>
                        <a:pt x="69" y="39"/>
                        <a:pt x="69" y="39"/>
                        <a:pt x="69" y="39"/>
                      </a:cubicBezTo>
                      <a:cubicBezTo>
                        <a:pt x="69" y="39"/>
                        <a:pt x="69" y="39"/>
                        <a:pt x="69" y="38"/>
                      </a:cubicBezTo>
                      <a:cubicBezTo>
                        <a:pt x="68" y="38"/>
                        <a:pt x="68" y="38"/>
                        <a:pt x="69" y="38"/>
                      </a:cubicBezTo>
                      <a:cubicBezTo>
                        <a:pt x="69" y="38"/>
                        <a:pt x="70" y="38"/>
                        <a:pt x="70" y="37"/>
                      </a:cubicBezTo>
                      <a:cubicBezTo>
                        <a:pt x="70" y="37"/>
                        <a:pt x="70" y="37"/>
                        <a:pt x="70" y="37"/>
                      </a:cubicBezTo>
                      <a:cubicBezTo>
                        <a:pt x="70" y="37"/>
                        <a:pt x="70" y="37"/>
                        <a:pt x="70" y="36"/>
                      </a:cubicBezTo>
                      <a:cubicBezTo>
                        <a:pt x="70" y="36"/>
                        <a:pt x="70" y="35"/>
                        <a:pt x="70" y="35"/>
                      </a:cubicBezTo>
                      <a:cubicBezTo>
                        <a:pt x="70" y="35"/>
                        <a:pt x="69" y="35"/>
                        <a:pt x="69" y="35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69" y="34"/>
                        <a:pt x="69" y="33"/>
                        <a:pt x="69" y="33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69" y="33"/>
                        <a:pt x="69" y="33"/>
                        <a:pt x="68" y="33"/>
                      </a:cubicBezTo>
                      <a:cubicBezTo>
                        <a:pt x="68" y="33"/>
                        <a:pt x="68" y="32"/>
                        <a:pt x="68" y="32"/>
                      </a:cubicBezTo>
                      <a:cubicBezTo>
                        <a:pt x="68" y="32"/>
                        <a:pt x="68" y="32"/>
                        <a:pt x="68" y="31"/>
                      </a:cubicBezTo>
                      <a:cubicBezTo>
                        <a:pt x="68" y="31"/>
                        <a:pt x="68" y="31"/>
                        <a:pt x="68" y="31"/>
                      </a:cubicBezTo>
                      <a:cubicBezTo>
                        <a:pt x="68" y="31"/>
                        <a:pt x="69" y="31"/>
                        <a:pt x="69" y="31"/>
                      </a:cubicBezTo>
                      <a:cubicBezTo>
                        <a:pt x="69" y="31"/>
                        <a:pt x="69" y="30"/>
                        <a:pt x="69" y="30"/>
                      </a:cubicBezTo>
                      <a:cubicBezTo>
                        <a:pt x="69" y="30"/>
                        <a:pt x="69" y="30"/>
                        <a:pt x="69" y="30"/>
                      </a:cubicBezTo>
                      <a:cubicBezTo>
                        <a:pt x="69" y="29"/>
                        <a:pt x="68" y="29"/>
                        <a:pt x="68" y="29"/>
                      </a:cubicBezTo>
                      <a:cubicBezTo>
                        <a:pt x="68" y="29"/>
                        <a:pt x="68" y="29"/>
                        <a:pt x="68" y="29"/>
                      </a:cubicBezTo>
                      <a:cubicBezTo>
                        <a:pt x="68" y="28"/>
                        <a:pt x="68" y="28"/>
                        <a:pt x="67" y="28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7" y="27"/>
                        <a:pt x="67" y="27"/>
                        <a:pt x="66" y="27"/>
                      </a:cubicBezTo>
                      <a:cubicBezTo>
                        <a:pt x="66" y="27"/>
                        <a:pt x="66" y="27"/>
                        <a:pt x="66" y="27"/>
                      </a:cubicBezTo>
                      <a:cubicBezTo>
                        <a:pt x="66" y="27"/>
                        <a:pt x="66" y="26"/>
                        <a:pt x="65" y="26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65" y="25"/>
                        <a:pt x="65" y="25"/>
                        <a:pt x="66" y="25"/>
                      </a:cubicBezTo>
                      <a:cubicBezTo>
                        <a:pt x="66" y="25"/>
                        <a:pt x="66" y="24"/>
                        <a:pt x="66" y="24"/>
                      </a:cubicBezTo>
                      <a:cubicBezTo>
                        <a:pt x="66" y="24"/>
                        <a:pt x="66" y="24"/>
                        <a:pt x="66" y="24"/>
                      </a:cubicBezTo>
                      <a:cubicBezTo>
                        <a:pt x="66" y="24"/>
                        <a:pt x="66" y="24"/>
                        <a:pt x="66" y="24"/>
                      </a:cubicBezTo>
                      <a:cubicBezTo>
                        <a:pt x="67" y="23"/>
                        <a:pt x="67" y="23"/>
                        <a:pt x="67" y="23"/>
                      </a:cubicBezTo>
                      <a:cubicBezTo>
                        <a:pt x="67" y="23"/>
                        <a:pt x="67" y="22"/>
                        <a:pt x="67" y="22"/>
                      </a:cubicBezTo>
                      <a:cubicBezTo>
                        <a:pt x="67" y="22"/>
                        <a:pt x="67" y="21"/>
                        <a:pt x="68" y="21"/>
                      </a:cubicBezTo>
                      <a:cubicBezTo>
                        <a:pt x="68" y="21"/>
                        <a:pt x="68" y="20"/>
                        <a:pt x="68" y="20"/>
                      </a:cubicBezTo>
                      <a:cubicBezTo>
                        <a:pt x="67" y="19"/>
                        <a:pt x="67" y="19"/>
                        <a:pt x="67" y="19"/>
                      </a:cubicBezTo>
                      <a:cubicBezTo>
                        <a:pt x="67" y="18"/>
                        <a:pt x="66" y="17"/>
                        <a:pt x="66" y="17"/>
                      </a:cubicBezTo>
                      <a:cubicBezTo>
                        <a:pt x="66" y="16"/>
                        <a:pt x="66" y="16"/>
                        <a:pt x="66" y="16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6" y="14"/>
                        <a:pt x="65" y="14"/>
                        <a:pt x="65" y="15"/>
                      </a:cubicBezTo>
                      <a:cubicBezTo>
                        <a:pt x="65" y="15"/>
                        <a:pt x="64" y="15"/>
                        <a:pt x="64" y="14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3" y="14"/>
                        <a:pt x="63" y="13"/>
                      </a:cubicBezTo>
                      <a:cubicBezTo>
                        <a:pt x="63" y="13"/>
                        <a:pt x="63" y="13"/>
                        <a:pt x="63" y="13"/>
                      </a:cubicBezTo>
                      <a:cubicBezTo>
                        <a:pt x="63" y="13"/>
                        <a:pt x="64" y="13"/>
                        <a:pt x="64" y="13"/>
                      </a:cubicBezTo>
                      <a:cubicBezTo>
                        <a:pt x="64" y="13"/>
                        <a:pt x="64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6" y="12"/>
                        <a:pt x="65" y="12"/>
                        <a:pt x="65" y="12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5" y="11"/>
                        <a:pt x="65" y="11"/>
                        <a:pt x="64" y="11"/>
                      </a:cubicBezTo>
                      <a:cubicBezTo>
                        <a:pt x="64" y="11"/>
                        <a:pt x="64" y="11"/>
                        <a:pt x="64" y="11"/>
                      </a:cubicBezTo>
                      <a:cubicBezTo>
                        <a:pt x="64" y="10"/>
                        <a:pt x="63" y="10"/>
                        <a:pt x="63" y="10"/>
                      </a:cubicBezTo>
                      <a:cubicBezTo>
                        <a:pt x="63" y="10"/>
                        <a:pt x="63" y="10"/>
                        <a:pt x="62" y="10"/>
                      </a:cubicBezTo>
                      <a:cubicBezTo>
                        <a:pt x="62" y="9"/>
                        <a:pt x="61" y="9"/>
                        <a:pt x="61" y="9"/>
                      </a:cubicBezTo>
                      <a:cubicBezTo>
                        <a:pt x="61" y="10"/>
                        <a:pt x="62" y="10"/>
                        <a:pt x="62" y="10"/>
                      </a:cubicBezTo>
                      <a:cubicBezTo>
                        <a:pt x="62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0" y="10"/>
                        <a:pt x="59" y="10"/>
                        <a:pt x="59" y="10"/>
                      </a:cubicBezTo>
                      <a:cubicBezTo>
                        <a:pt x="59" y="9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8" y="8"/>
                      </a:cubicBezTo>
                      <a:cubicBezTo>
                        <a:pt x="58" y="8"/>
                        <a:pt x="58" y="8"/>
                        <a:pt x="58" y="8"/>
                      </a:cubicBezTo>
                      <a:cubicBezTo>
                        <a:pt x="58" y="8"/>
                        <a:pt x="58" y="8"/>
                        <a:pt x="57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8"/>
                        <a:pt x="57" y="8"/>
                        <a:pt x="57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7" y="8"/>
                        <a:pt x="58" y="8"/>
                        <a:pt x="58" y="8"/>
                      </a:cubicBezTo>
                      <a:cubicBezTo>
                        <a:pt x="58" y="8"/>
                        <a:pt x="58" y="8"/>
                        <a:pt x="58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60" y="7"/>
                        <a:pt x="61" y="7"/>
                        <a:pt x="61" y="7"/>
                      </a:cubicBezTo>
                      <a:cubicBezTo>
                        <a:pt x="61" y="7"/>
                        <a:pt x="62" y="7"/>
                        <a:pt x="62" y="7"/>
                      </a:cubicBezTo>
                      <a:cubicBezTo>
                        <a:pt x="61" y="7"/>
                        <a:pt x="61" y="7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6"/>
                        <a:pt x="60" y="6"/>
                        <a:pt x="60" y="6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6"/>
                        <a:pt x="59" y="6"/>
                        <a:pt x="59" y="5"/>
                      </a:cubicBezTo>
                      <a:cubicBezTo>
                        <a:pt x="59" y="5"/>
                        <a:pt x="60" y="5"/>
                        <a:pt x="60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0" y="5"/>
                        <a:pt x="60" y="4"/>
                        <a:pt x="61" y="4"/>
                      </a:cubicBezTo>
                      <a:cubicBezTo>
                        <a:pt x="61" y="4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0" y="4"/>
                        <a:pt x="60" y="4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59" y="4"/>
                        <a:pt x="59" y="4"/>
                        <a:pt x="59" y="4"/>
                      </a:cubicBezTo>
                      <a:cubicBezTo>
                        <a:pt x="60" y="4"/>
                        <a:pt x="60" y="4"/>
                        <a:pt x="60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0" y="5"/>
                        <a:pt x="59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9" y="5"/>
                        <a:pt x="59" y="5"/>
                        <a:pt x="58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5"/>
                        <a:pt x="58" y="4"/>
                        <a:pt x="58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9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9" y="3"/>
                        <a:pt x="58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5"/>
                        <a:pt x="57" y="5"/>
                      </a:cubicBezTo>
                      <a:cubicBezTo>
                        <a:pt x="57" y="5"/>
                        <a:pt x="58" y="5"/>
                        <a:pt x="58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5"/>
                        <a:pt x="58" y="5"/>
                        <a:pt x="57" y="6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7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8" y="7"/>
                        <a:pt x="58" y="7"/>
                        <a:pt x="57" y="6"/>
                      </a:cubicBezTo>
                      <a:cubicBezTo>
                        <a:pt x="57" y="6"/>
                        <a:pt x="57" y="7"/>
                        <a:pt x="57" y="7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7" y="7"/>
                        <a:pt x="56" y="7"/>
                        <a:pt x="56" y="7"/>
                      </a:cubicBezTo>
                      <a:cubicBezTo>
                        <a:pt x="56" y="7"/>
                        <a:pt x="56" y="7"/>
                        <a:pt x="56" y="6"/>
                      </a:cubicBez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5" y="6"/>
                        <a:pt x="55" y="6"/>
                        <a:pt x="55" y="6"/>
                      </a:cubicBezTo>
                      <a:cubicBezTo>
                        <a:pt x="55" y="6"/>
                        <a:pt x="55" y="6"/>
                        <a:pt x="55" y="6"/>
                      </a:cubicBezTo>
                      <a:cubicBezTo>
                        <a:pt x="55" y="7"/>
                        <a:pt x="54" y="7"/>
                        <a:pt x="54" y="7"/>
                      </a:cubicBezTo>
                      <a:cubicBezTo>
                        <a:pt x="53" y="7"/>
                        <a:pt x="53" y="6"/>
                        <a:pt x="53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53" y="6"/>
                        <a:pt x="53" y="6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2" y="7"/>
                        <a:pt x="52" y="8"/>
                        <a:pt x="51" y="8"/>
                      </a:cubicBezTo>
                      <a:cubicBezTo>
                        <a:pt x="51" y="8"/>
                        <a:pt x="51" y="8"/>
                        <a:pt x="50" y="8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8"/>
                        <a:pt x="50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6" y="9"/>
                        <a:pt x="46" y="10"/>
                      </a:cubicBezTo>
                      <a:cubicBezTo>
                        <a:pt x="46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4" y="10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4" y="11"/>
                      </a:cubicBezTo>
                      <a:cubicBezTo>
                        <a:pt x="44" y="12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2" y="12"/>
                        <a:pt x="42" y="12"/>
                      </a:cubicBezTo>
                      <a:cubicBezTo>
                        <a:pt x="42" y="12"/>
                        <a:pt x="41" y="11"/>
                        <a:pt x="41" y="11"/>
                      </a:cubicBezTo>
                      <a:cubicBezTo>
                        <a:pt x="41" y="11"/>
                        <a:pt x="41" y="11"/>
                        <a:pt x="40" y="11"/>
                      </a:cubicBezTo>
                      <a:cubicBezTo>
                        <a:pt x="40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0"/>
                        <a:pt x="39" y="11"/>
                        <a:pt x="39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0"/>
                        <a:pt x="40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6"/>
                        <a:pt x="41" y="7"/>
                        <a:pt x="42" y="7"/>
                      </a:cubicBezTo>
                      <a:cubicBezTo>
                        <a:pt x="42" y="6"/>
                        <a:pt x="42" y="7"/>
                        <a:pt x="42" y="7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5"/>
                        <a:pt x="40" y="5"/>
                        <a:pt x="40" y="6"/>
                      </a:cubicBezTo>
                      <a:cubicBezTo>
                        <a:pt x="40" y="6"/>
                        <a:pt x="40" y="6"/>
                        <a:pt x="40" y="6"/>
                      </a:cubicBezTo>
                      <a:cubicBezTo>
                        <a:pt x="40" y="6"/>
                        <a:pt x="41" y="6"/>
                        <a:pt x="41" y="6"/>
                      </a:cubicBezTo>
                      <a:cubicBezTo>
                        <a:pt x="41" y="7"/>
                        <a:pt x="41" y="6"/>
                        <a:pt x="41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7"/>
                        <a:pt x="39" y="7"/>
                        <a:pt x="39" y="7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6" y="7"/>
                        <a:pt x="36" y="6"/>
                        <a:pt x="36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5" y="7"/>
                        <a:pt x="35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6"/>
                        <a:pt x="32" y="6"/>
                        <a:pt x="31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1"/>
                        <a:pt x="32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0" y="2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29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2"/>
                        <a:pt x="26" y="1"/>
                        <a:pt x="26" y="1"/>
                      </a:cubicBezTo>
                      <a:cubicBezTo>
                        <a:pt x="26" y="1"/>
                        <a:pt x="26" y="2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2"/>
                        <a:pt x="21" y="1"/>
                        <a:pt x="22" y="1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2" y="2"/>
                        <a:pt x="22" y="3"/>
                        <a:pt x="22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3"/>
                        <a:pt x="22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5"/>
                      </a:cubicBezTo>
                      <a:cubicBezTo>
                        <a:pt x="23" y="5"/>
                        <a:pt x="23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5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4" y="6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4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4" y="6"/>
                      </a:cubicBezTo>
                      <a:cubicBezTo>
                        <a:pt x="24" y="7"/>
                        <a:pt x="24" y="7"/>
                        <a:pt x="23" y="7"/>
                      </a:cubicBezTo>
                      <a:cubicBezTo>
                        <a:pt x="23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9"/>
                        <a:pt x="23" y="8"/>
                        <a:pt x="23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9"/>
                        <a:pt x="23" y="9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2" y="11"/>
                        <a:pt x="23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0"/>
                        <a:pt x="24" y="10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3"/>
                        <a:pt x="23" y="13"/>
                        <a:pt x="24" y="13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4"/>
                      </a:cubicBezTo>
                      <a:cubicBezTo>
                        <a:pt x="27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4"/>
                        <a:pt x="23" y="15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7"/>
                        <a:pt x="20" y="17"/>
                      </a:cubicBezTo>
                      <a:cubicBezTo>
                        <a:pt x="20" y="17"/>
                        <a:pt x="21" y="18"/>
                        <a:pt x="21" y="18"/>
                      </a:cubicBezTo>
                      <a:cubicBezTo>
                        <a:pt x="21" y="18"/>
                        <a:pt x="20" y="17"/>
                        <a:pt x="20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8" y="18"/>
                        <a:pt x="18" y="17"/>
                        <a:pt x="18" y="18"/>
                      </a:cubicBezTo>
                      <a:cubicBezTo>
                        <a:pt x="19" y="18"/>
                        <a:pt x="19" y="18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19"/>
                        <a:pt x="19" y="20"/>
                        <a:pt x="18" y="20"/>
                      </a:cubicBezTo>
                      <a:cubicBezTo>
                        <a:pt x="18" y="20"/>
                        <a:pt x="18" y="20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7" y="19"/>
                        <a:pt x="17" y="19"/>
                      </a:cubicBezTo>
                      <a:cubicBezTo>
                        <a:pt x="17" y="18"/>
                        <a:pt x="17" y="18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7"/>
                        <a:pt x="18" y="17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8" y="16"/>
                        <a:pt x="17" y="16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6"/>
                        <a:pt x="14" y="16"/>
                        <a:pt x="14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2" y="17"/>
                      </a:cubicBezTo>
                      <a:cubicBezTo>
                        <a:pt x="12" y="17"/>
                        <a:pt x="12" y="17"/>
                        <a:pt x="11" y="17"/>
                      </a:cubicBezTo>
                      <a:cubicBezTo>
                        <a:pt x="11" y="17"/>
                        <a:pt x="11" y="17"/>
                        <a:pt x="10" y="17"/>
                      </a:cubicBezTo>
                      <a:cubicBezTo>
                        <a:pt x="10" y="17"/>
                        <a:pt x="10" y="17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9" y="18"/>
                        <a:pt x="10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9" y="20"/>
                        <a:pt x="9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3"/>
                        <a:pt x="10" y="23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5"/>
                        <a:pt x="10" y="25"/>
                        <a:pt x="10" y="26"/>
                      </a:cubicBezTo>
                      <a:cubicBezTo>
                        <a:pt x="10" y="26"/>
                        <a:pt x="10" y="26"/>
                        <a:pt x="10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28"/>
                        <a:pt x="9" y="28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8" y="29"/>
                        <a:pt x="8" y="29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7" y="29"/>
                        <a:pt x="7" y="29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1"/>
                        <a:pt x="5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2"/>
                      </a:cubicBezTo>
                      <a:cubicBezTo>
                        <a:pt x="6" y="33"/>
                        <a:pt x="8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8" y="35"/>
                        <a:pt x="8" y="36"/>
                        <a:pt x="8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7" y="36"/>
                        <a:pt x="7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7" y="39"/>
                        <a:pt x="7" y="39"/>
                        <a:pt x="6" y="39"/>
                      </a:cubicBezTo>
                      <a:cubicBezTo>
                        <a:pt x="6" y="39"/>
                        <a:pt x="6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0"/>
                        <a:pt x="3" y="40"/>
                        <a:pt x="2" y="40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0" y="40"/>
                        <a:pt x="0" y="41"/>
                        <a:pt x="0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2"/>
                        <a:pt x="0" y="42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2" y="43"/>
                        <a:pt x="2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2" y="45"/>
                        <a:pt x="2" y="45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7"/>
                        <a:pt x="2" y="46"/>
                        <a:pt x="2" y="47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2" y="49"/>
                        <a:pt x="1" y="48"/>
                        <a:pt x="1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49"/>
                        <a:pt x="1" y="49"/>
                        <a:pt x="1" y="50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1" y="50"/>
                        <a:pt x="1" y="51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1"/>
                        <a:pt x="1" y="52"/>
                        <a:pt x="1" y="52"/>
                      </a:cubicBezTo>
                      <a:cubicBezTo>
                        <a:pt x="1" y="52"/>
                        <a:pt x="1" y="52"/>
                        <a:pt x="1" y="52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3"/>
                        <a:pt x="1" y="54"/>
                        <a:pt x="1" y="54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1" y="57"/>
                        <a:pt x="2" y="57"/>
                        <a:pt x="2" y="57"/>
                      </a:cubicBezTo>
                      <a:cubicBezTo>
                        <a:pt x="2" y="57"/>
                        <a:pt x="2" y="57"/>
                        <a:pt x="2" y="57"/>
                      </a:cubicBezTo>
                      <a:cubicBezTo>
                        <a:pt x="2" y="57"/>
                        <a:pt x="2" y="57"/>
                        <a:pt x="3" y="57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57"/>
                        <a:pt x="3" y="57"/>
                        <a:pt x="3" y="58"/>
                      </a:cubicBezTo>
                      <a:cubicBezTo>
                        <a:pt x="4" y="58"/>
                        <a:pt x="3" y="58"/>
                        <a:pt x="3" y="59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3" y="59"/>
                        <a:pt x="3" y="60"/>
                        <a:pt x="3" y="60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2" y="60"/>
                        <a:pt x="2" y="60"/>
                        <a:pt x="2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3"/>
                        <a:pt x="2" y="63"/>
                      </a:cubicBezTo>
                      <a:cubicBezTo>
                        <a:pt x="2" y="63"/>
                        <a:pt x="2" y="63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4"/>
                        <a:pt x="3" y="65"/>
                        <a:pt x="3" y="65"/>
                      </a:cubicBezTo>
                      <a:cubicBezTo>
                        <a:pt x="3" y="65"/>
                        <a:pt x="3" y="65"/>
                        <a:pt x="3" y="65"/>
                      </a:cubicBezTo>
                      <a:cubicBezTo>
                        <a:pt x="3" y="65"/>
                        <a:pt x="3" y="65"/>
                        <a:pt x="4" y="65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66"/>
                        <a:pt x="5" y="66"/>
                        <a:pt x="5" y="66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5" y="66"/>
                        <a:pt x="5" y="67"/>
                        <a:pt x="4" y="67"/>
                      </a:cubicBez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4" y="67"/>
                        <a:pt x="4" y="68"/>
                        <a:pt x="4" y="68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4" y="70"/>
                        <a:pt x="5" y="70"/>
                        <a:pt x="5" y="71"/>
                      </a:cubicBezTo>
                      <a:cubicBezTo>
                        <a:pt x="5" y="71"/>
                        <a:pt x="6" y="71"/>
                        <a:pt x="6" y="72"/>
                      </a:cubicBez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6" y="73"/>
                        <a:pt x="6" y="73"/>
                        <a:pt x="7" y="73"/>
                      </a:cubicBezTo>
                      <a:cubicBezTo>
                        <a:pt x="7" y="73"/>
                        <a:pt x="8" y="73"/>
                        <a:pt x="8" y="72"/>
                      </a:cubicBezTo>
                      <a:cubicBezTo>
                        <a:pt x="9" y="72"/>
                        <a:pt x="9" y="72"/>
                        <a:pt x="10" y="72"/>
                      </a:cubicBezTo>
                      <a:cubicBezTo>
                        <a:pt x="11" y="72"/>
                        <a:pt x="11" y="72"/>
                        <a:pt x="12" y="73"/>
                      </a:cubicBezTo>
                      <a:cubicBezTo>
                        <a:pt x="13" y="73"/>
                        <a:pt x="13" y="74"/>
                        <a:pt x="13" y="74"/>
                      </a:cubicBezTo>
                      <a:cubicBezTo>
                        <a:pt x="13" y="74"/>
                        <a:pt x="13" y="74"/>
                        <a:pt x="13" y="74"/>
                      </a:cubicBezTo>
                      <a:cubicBezTo>
                        <a:pt x="13" y="74"/>
                        <a:pt x="13" y="74"/>
                        <a:pt x="14" y="74"/>
                      </a:cubicBezTo>
                      <a:cubicBezTo>
                        <a:pt x="14" y="74"/>
                        <a:pt x="15" y="74"/>
                        <a:pt x="15" y="74"/>
                      </a:cubicBezTo>
                      <a:cubicBezTo>
                        <a:pt x="16" y="74"/>
                        <a:pt x="16" y="74"/>
                        <a:pt x="16" y="74"/>
                      </a:cubicBezTo>
                      <a:cubicBezTo>
                        <a:pt x="16" y="74"/>
                        <a:pt x="17" y="75"/>
                        <a:pt x="17" y="75"/>
                      </a:cubicBezTo>
                      <a:cubicBezTo>
                        <a:pt x="17" y="75"/>
                        <a:pt x="17" y="75"/>
                        <a:pt x="17" y="75"/>
                      </a:cubicBezTo>
                      <a:cubicBezTo>
                        <a:pt x="18" y="75"/>
                        <a:pt x="18" y="75"/>
                        <a:pt x="18" y="75"/>
                      </a:cubicBezTo>
                      <a:cubicBezTo>
                        <a:pt x="18" y="76"/>
                        <a:pt x="18" y="76"/>
                        <a:pt x="18" y="76"/>
                      </a:cubicBezTo>
                      <a:cubicBezTo>
                        <a:pt x="18" y="77"/>
                        <a:pt x="18" y="78"/>
                        <a:pt x="17" y="78"/>
                      </a:cubicBezTo>
                      <a:cubicBezTo>
                        <a:pt x="16" y="79"/>
                        <a:pt x="16" y="79"/>
                        <a:pt x="16" y="80"/>
                      </a:cubicBezTo>
                      <a:cubicBezTo>
                        <a:pt x="16" y="80"/>
                        <a:pt x="16" y="80"/>
                        <a:pt x="15" y="81"/>
                      </a:cubicBezTo>
                      <a:cubicBezTo>
                        <a:pt x="15" y="81"/>
                        <a:pt x="15" y="81"/>
                        <a:pt x="15" y="81"/>
                      </a:cubicBezTo>
                      <a:cubicBezTo>
                        <a:pt x="14" y="82"/>
                        <a:pt x="15" y="82"/>
                        <a:pt x="14" y="83"/>
                      </a:cubicBezTo>
                      <a:cubicBezTo>
                        <a:pt x="14" y="84"/>
                        <a:pt x="14" y="85"/>
                        <a:pt x="14" y="85"/>
                      </a:cubicBezTo>
                      <a:cubicBezTo>
                        <a:pt x="13" y="86"/>
                        <a:pt x="13" y="87"/>
                        <a:pt x="13" y="88"/>
                      </a:cubicBezTo>
                      <a:cubicBezTo>
                        <a:pt x="13" y="89"/>
                        <a:pt x="13" y="90"/>
                        <a:pt x="13" y="91"/>
                      </a:cubicBezTo>
                      <a:cubicBezTo>
                        <a:pt x="13" y="91"/>
                        <a:pt x="14" y="92"/>
                        <a:pt x="14" y="92"/>
                      </a:cubicBezTo>
                      <a:cubicBezTo>
                        <a:pt x="14" y="92"/>
                        <a:pt x="14" y="92"/>
                        <a:pt x="14" y="92"/>
                      </a:cubicBezTo>
                      <a:cubicBezTo>
                        <a:pt x="14" y="92"/>
                        <a:pt x="14" y="92"/>
                        <a:pt x="14" y="92"/>
                      </a:cubicBezTo>
                      <a:cubicBezTo>
                        <a:pt x="14" y="92"/>
                        <a:pt x="14" y="92"/>
                        <a:pt x="14" y="92"/>
                      </a:cubicBezTo>
                      <a:cubicBezTo>
                        <a:pt x="14" y="92"/>
                        <a:pt x="14" y="92"/>
                        <a:pt x="14" y="92"/>
                      </a:cubicBezTo>
                      <a:cubicBezTo>
                        <a:pt x="15" y="92"/>
                        <a:pt x="15" y="92"/>
                        <a:pt x="15" y="92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7" y="92"/>
                        <a:pt x="17" y="92"/>
                        <a:pt x="17" y="91"/>
                      </a:cubicBezTo>
                      <a:cubicBezTo>
                        <a:pt x="17" y="91"/>
                        <a:pt x="17" y="91"/>
                        <a:pt x="17" y="91"/>
                      </a:cubicBezTo>
                      <a:cubicBezTo>
                        <a:pt x="18" y="91"/>
                        <a:pt x="18" y="91"/>
                        <a:pt x="18" y="91"/>
                      </a:cubicBezTo>
                      <a:cubicBezTo>
                        <a:pt x="18" y="91"/>
                        <a:pt x="18" y="91"/>
                        <a:pt x="18" y="91"/>
                      </a:cubicBezTo>
                      <a:cubicBezTo>
                        <a:pt x="18" y="91"/>
                        <a:pt x="18" y="92"/>
                        <a:pt x="19" y="92"/>
                      </a:cubicBezTo>
                      <a:cubicBezTo>
                        <a:pt x="19" y="92"/>
                        <a:pt x="19" y="91"/>
                        <a:pt x="19" y="91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89"/>
                        <a:pt x="20" y="90"/>
                        <a:pt x="20" y="90"/>
                      </a:cubicBezTo>
                      <a:cubicBezTo>
                        <a:pt x="20" y="89"/>
                        <a:pt x="21" y="89"/>
                        <a:pt x="21" y="89"/>
                      </a:cubicBezTo>
                      <a:cubicBezTo>
                        <a:pt x="21" y="90"/>
                        <a:pt x="21" y="90"/>
                        <a:pt x="21" y="90"/>
                      </a:cubicBezTo>
                      <a:cubicBezTo>
                        <a:pt x="21" y="90"/>
                        <a:pt x="21" y="90"/>
                        <a:pt x="21" y="90"/>
                      </a:cubicBezTo>
                      <a:cubicBezTo>
                        <a:pt x="21" y="90"/>
                        <a:pt x="21" y="90"/>
                        <a:pt x="22" y="90"/>
                      </a:cubicBezTo>
                      <a:cubicBezTo>
                        <a:pt x="22" y="90"/>
                        <a:pt x="22" y="90"/>
                        <a:pt x="22" y="90"/>
                      </a:cubicBezTo>
                      <a:cubicBezTo>
                        <a:pt x="23" y="90"/>
                        <a:pt x="23" y="90"/>
                        <a:pt x="23" y="90"/>
                      </a:cubicBezTo>
                      <a:cubicBezTo>
                        <a:pt x="23" y="91"/>
                        <a:pt x="23" y="91"/>
                        <a:pt x="24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0"/>
                        <a:pt x="25" y="90"/>
                        <a:pt x="25" y="90"/>
                      </a:cubicBezTo>
                      <a:cubicBezTo>
                        <a:pt x="25" y="90"/>
                        <a:pt x="25" y="90"/>
                        <a:pt x="25" y="91"/>
                      </a:cubicBezTo>
                      <a:cubicBezTo>
                        <a:pt x="25" y="91"/>
                        <a:pt x="25" y="91"/>
                        <a:pt x="25" y="91"/>
                      </a:cubicBezTo>
                      <a:cubicBezTo>
                        <a:pt x="26" y="91"/>
                        <a:pt x="26" y="91"/>
                        <a:pt x="26" y="91"/>
                      </a:cubicBezTo>
                      <a:cubicBezTo>
                        <a:pt x="26" y="91"/>
                        <a:pt x="26" y="91"/>
                        <a:pt x="26" y="91"/>
                      </a:cubicBezTo>
                      <a:cubicBezTo>
                        <a:pt x="26" y="91"/>
                        <a:pt x="26" y="92"/>
                        <a:pt x="27" y="92"/>
                      </a:cubicBezTo>
                      <a:cubicBezTo>
                        <a:pt x="27" y="92"/>
                        <a:pt x="27" y="92"/>
                        <a:pt x="27" y="92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9" y="92"/>
                        <a:pt x="29" y="92"/>
                        <a:pt x="29" y="92"/>
                      </a:cubicBezTo>
                      <a:cubicBezTo>
                        <a:pt x="29" y="92"/>
                        <a:pt x="30" y="92"/>
                        <a:pt x="30" y="92"/>
                      </a:cubicBezTo>
                      <a:cubicBezTo>
                        <a:pt x="30" y="92"/>
                        <a:pt x="31" y="92"/>
                        <a:pt x="31" y="92"/>
                      </a:cubicBezTo>
                      <a:cubicBezTo>
                        <a:pt x="31" y="92"/>
                        <a:pt x="31" y="92"/>
                        <a:pt x="31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2" y="93"/>
                        <a:pt x="32" y="93"/>
                        <a:pt x="32" y="94"/>
                      </a:cubicBezTo>
                      <a:cubicBezTo>
                        <a:pt x="32" y="94"/>
                        <a:pt x="32" y="94"/>
                        <a:pt x="32" y="94"/>
                      </a:cubicBezTo>
                      <a:cubicBezTo>
                        <a:pt x="33" y="94"/>
                        <a:pt x="33" y="94"/>
                        <a:pt x="33" y="94"/>
                      </a:cubicBezTo>
                      <a:cubicBezTo>
                        <a:pt x="34" y="95"/>
                        <a:pt x="34" y="95"/>
                        <a:pt x="34" y="95"/>
                      </a:cubicBezTo>
                      <a:cubicBezTo>
                        <a:pt x="35" y="94"/>
                        <a:pt x="35" y="94"/>
                        <a:pt x="35" y="94"/>
                      </a:cubicBezTo>
                      <a:cubicBezTo>
                        <a:pt x="35" y="94"/>
                        <a:pt x="35" y="94"/>
                        <a:pt x="35" y="94"/>
                      </a:cubicBezTo>
                      <a:cubicBezTo>
                        <a:pt x="35" y="93"/>
                        <a:pt x="34" y="93"/>
                        <a:pt x="34" y="93"/>
                      </a:cubicBezTo>
                      <a:cubicBezTo>
                        <a:pt x="34" y="92"/>
                        <a:pt x="34" y="92"/>
                        <a:pt x="35" y="92"/>
                      </a:cubicBezTo>
                      <a:cubicBezTo>
                        <a:pt x="35" y="92"/>
                        <a:pt x="36" y="92"/>
                        <a:pt x="36" y="92"/>
                      </a:cubicBezTo>
                      <a:cubicBezTo>
                        <a:pt x="37" y="92"/>
                        <a:pt x="37" y="92"/>
                        <a:pt x="38" y="92"/>
                      </a:cubicBezTo>
                      <a:cubicBezTo>
                        <a:pt x="38" y="92"/>
                        <a:pt x="38" y="93"/>
                        <a:pt x="38" y="93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38" y="93"/>
                        <a:pt x="39" y="93"/>
                        <a:pt x="39" y="93"/>
                      </a:cubicBezTo>
                      <a:cubicBezTo>
                        <a:pt x="39" y="93"/>
                        <a:pt x="40" y="93"/>
                        <a:pt x="40" y="93"/>
                      </a:cubicBezTo>
                      <a:cubicBezTo>
                        <a:pt x="40" y="93"/>
                        <a:pt x="41" y="93"/>
                        <a:pt x="41" y="93"/>
                      </a:cubicBezTo>
                      <a:cubicBezTo>
                        <a:pt x="41" y="93"/>
                        <a:pt x="41" y="93"/>
                        <a:pt x="42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3"/>
                        <a:pt x="42" y="93"/>
                        <a:pt x="43" y="93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43" y="92"/>
                        <a:pt x="44" y="92"/>
                        <a:pt x="44" y="92"/>
                      </a:cubicBezTo>
                      <a:cubicBezTo>
                        <a:pt x="44" y="92"/>
                        <a:pt x="45" y="92"/>
                        <a:pt x="45" y="92"/>
                      </a:cubicBezTo>
                      <a:cubicBezTo>
                        <a:pt x="45" y="92"/>
                        <a:pt x="45" y="91"/>
                        <a:pt x="45" y="91"/>
                      </a:cubicBezTo>
                      <a:cubicBezTo>
                        <a:pt x="45" y="91"/>
                        <a:pt x="45" y="91"/>
                        <a:pt x="45" y="91"/>
                      </a:cubicBezTo>
                      <a:cubicBezTo>
                        <a:pt x="46" y="91"/>
                        <a:pt x="46" y="91"/>
                        <a:pt x="47" y="91"/>
                      </a:cubicBezTo>
                      <a:cubicBezTo>
                        <a:pt x="47" y="91"/>
                        <a:pt x="47" y="91"/>
                        <a:pt x="48" y="91"/>
                      </a:cubicBezTo>
                      <a:cubicBezTo>
                        <a:pt x="48" y="91"/>
                        <a:pt x="48" y="91"/>
                        <a:pt x="48" y="91"/>
                      </a:cubicBezTo>
                      <a:cubicBezTo>
                        <a:pt x="48" y="91"/>
                        <a:pt x="48" y="91"/>
                        <a:pt x="48" y="91"/>
                      </a:cubicBezTo>
                      <a:cubicBezTo>
                        <a:pt x="48" y="91"/>
                        <a:pt x="49" y="91"/>
                        <a:pt x="49" y="91"/>
                      </a:cubicBezTo>
                      <a:cubicBezTo>
                        <a:pt x="49" y="91"/>
                        <a:pt x="48" y="90"/>
                        <a:pt x="48" y="90"/>
                      </a:cubicBezTo>
                      <a:cubicBezTo>
                        <a:pt x="48" y="90"/>
                        <a:pt x="49" y="90"/>
                        <a:pt x="49" y="90"/>
                      </a:cubicBezTo>
                      <a:cubicBezTo>
                        <a:pt x="49" y="90"/>
                        <a:pt x="49" y="90"/>
                        <a:pt x="50" y="90"/>
                      </a:cubicBezTo>
                      <a:cubicBezTo>
                        <a:pt x="50" y="90"/>
                        <a:pt x="50" y="90"/>
                        <a:pt x="50" y="90"/>
                      </a:cubicBezTo>
                      <a:cubicBezTo>
                        <a:pt x="50" y="90"/>
                        <a:pt x="50" y="90"/>
                        <a:pt x="51" y="90"/>
                      </a:cubicBezTo>
                      <a:cubicBezTo>
                        <a:pt x="51" y="90"/>
                        <a:pt x="51" y="90"/>
                        <a:pt x="51" y="90"/>
                      </a:cubicBezTo>
                      <a:cubicBezTo>
                        <a:pt x="52" y="90"/>
                        <a:pt x="52" y="90"/>
                        <a:pt x="52" y="90"/>
                      </a:cubicBezTo>
                      <a:cubicBezTo>
                        <a:pt x="53" y="90"/>
                        <a:pt x="52" y="90"/>
                        <a:pt x="53" y="90"/>
                      </a:cubicBezTo>
                      <a:cubicBezTo>
                        <a:pt x="53" y="90"/>
                        <a:pt x="53" y="91"/>
                        <a:pt x="53" y="91"/>
                      </a:cubicBezTo>
                      <a:cubicBezTo>
                        <a:pt x="53" y="91"/>
                        <a:pt x="53" y="91"/>
                        <a:pt x="53" y="91"/>
                      </a:cubicBezTo>
                      <a:cubicBezTo>
                        <a:pt x="53" y="91"/>
                        <a:pt x="53" y="91"/>
                        <a:pt x="53" y="92"/>
                      </a:cubicBezTo>
                      <a:cubicBezTo>
                        <a:pt x="53" y="92"/>
                        <a:pt x="54" y="92"/>
                        <a:pt x="54" y="92"/>
                      </a:cubicBezTo>
                      <a:cubicBezTo>
                        <a:pt x="54" y="92"/>
                        <a:pt x="54" y="92"/>
                        <a:pt x="54" y="92"/>
                      </a:cubicBezTo>
                      <a:cubicBezTo>
                        <a:pt x="54" y="92"/>
                        <a:pt x="55" y="92"/>
                        <a:pt x="55" y="92"/>
                      </a:cubicBezTo>
                      <a:cubicBezTo>
                        <a:pt x="55" y="92"/>
                        <a:pt x="55" y="92"/>
                        <a:pt x="55" y="91"/>
                      </a:cubicBezTo>
                      <a:cubicBezTo>
                        <a:pt x="55" y="91"/>
                        <a:pt x="55" y="91"/>
                        <a:pt x="55" y="91"/>
                      </a:cubicBezTo>
                      <a:cubicBezTo>
                        <a:pt x="55" y="91"/>
                        <a:pt x="55" y="91"/>
                        <a:pt x="55" y="91"/>
                      </a:cubicBezTo>
                      <a:cubicBezTo>
                        <a:pt x="55" y="90"/>
                        <a:pt x="56" y="90"/>
                        <a:pt x="55" y="90"/>
                      </a:cubicBezTo>
                      <a:cubicBezTo>
                        <a:pt x="55" y="90"/>
                        <a:pt x="55" y="90"/>
                        <a:pt x="54" y="89"/>
                      </a:cubicBezTo>
                      <a:cubicBezTo>
                        <a:pt x="54" y="89"/>
                        <a:pt x="54" y="89"/>
                        <a:pt x="54" y="89"/>
                      </a:cubicBezTo>
                      <a:cubicBezTo>
                        <a:pt x="54" y="89"/>
                        <a:pt x="54" y="89"/>
                        <a:pt x="54" y="89"/>
                      </a:cubicBezTo>
                      <a:cubicBezTo>
                        <a:pt x="54" y="89"/>
                        <a:pt x="54" y="89"/>
                        <a:pt x="54" y="89"/>
                      </a:cubicBezTo>
                      <a:cubicBezTo>
                        <a:pt x="54" y="88"/>
                        <a:pt x="54" y="88"/>
                        <a:pt x="54" y="88"/>
                      </a:cubicBezTo>
                      <a:cubicBezTo>
                        <a:pt x="55" y="88"/>
                        <a:pt x="55" y="88"/>
                        <a:pt x="55" y="88"/>
                      </a:cubicBezTo>
                      <a:cubicBezTo>
                        <a:pt x="55" y="88"/>
                        <a:pt x="55" y="87"/>
                        <a:pt x="55" y="87"/>
                      </a:cubicBezTo>
                      <a:cubicBezTo>
                        <a:pt x="55" y="87"/>
                        <a:pt x="54" y="87"/>
                        <a:pt x="54" y="87"/>
                      </a:cubicBezTo>
                      <a:cubicBezTo>
                        <a:pt x="54" y="87"/>
                        <a:pt x="54" y="87"/>
                        <a:pt x="54" y="87"/>
                      </a:cubicBezTo>
                      <a:cubicBezTo>
                        <a:pt x="54" y="87"/>
                        <a:pt x="54" y="87"/>
                        <a:pt x="54" y="87"/>
                      </a:cubicBezTo>
                      <a:cubicBezTo>
                        <a:pt x="54" y="87"/>
                        <a:pt x="54" y="86"/>
                        <a:pt x="54" y="86"/>
                      </a:cubicBezTo>
                      <a:cubicBezTo>
                        <a:pt x="54" y="86"/>
                        <a:pt x="54" y="86"/>
                        <a:pt x="54" y="86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53" y="86"/>
                        <a:pt x="53" y="85"/>
                        <a:pt x="53" y="85"/>
                      </a:cubicBezTo>
                      <a:cubicBezTo>
                        <a:pt x="53" y="85"/>
                        <a:pt x="53" y="85"/>
                        <a:pt x="53" y="85"/>
                      </a:cubicBezTo>
                      <a:cubicBezTo>
                        <a:pt x="53" y="84"/>
                        <a:pt x="53" y="84"/>
                        <a:pt x="53" y="84"/>
                      </a:cubicBezTo>
                      <a:cubicBezTo>
                        <a:pt x="53" y="84"/>
                        <a:pt x="53" y="84"/>
                        <a:pt x="53" y="84"/>
                      </a:cubicBezTo>
                      <a:cubicBezTo>
                        <a:pt x="53" y="84"/>
                        <a:pt x="53" y="84"/>
                        <a:pt x="54" y="84"/>
                      </a:cubicBezTo>
                      <a:cubicBezTo>
                        <a:pt x="54" y="84"/>
                        <a:pt x="54" y="83"/>
                        <a:pt x="54" y="83"/>
                      </a:cubicBezTo>
                      <a:cubicBezTo>
                        <a:pt x="54" y="83"/>
                        <a:pt x="54" y="83"/>
                        <a:pt x="55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6" y="83"/>
                        <a:pt x="56" y="82"/>
                        <a:pt x="56" y="82"/>
                      </a:cubicBezTo>
                      <a:cubicBezTo>
                        <a:pt x="57" y="82"/>
                        <a:pt x="57" y="82"/>
                        <a:pt x="58" y="82"/>
                      </a:cubicBezTo>
                      <a:cubicBezTo>
                        <a:pt x="58" y="82"/>
                        <a:pt x="58" y="82"/>
                        <a:pt x="58" y="82"/>
                      </a:cubicBezTo>
                      <a:cubicBezTo>
                        <a:pt x="58" y="82"/>
                        <a:pt x="58" y="82"/>
                        <a:pt x="58" y="82"/>
                      </a:cubicBezTo>
                      <a:cubicBezTo>
                        <a:pt x="58" y="81"/>
                        <a:pt x="58" y="81"/>
                        <a:pt x="58" y="81"/>
                      </a:cubicBezTo>
                      <a:cubicBezTo>
                        <a:pt x="58" y="81"/>
                        <a:pt x="58" y="81"/>
                        <a:pt x="58" y="81"/>
                      </a:cubicBezTo>
                      <a:cubicBezTo>
                        <a:pt x="58" y="81"/>
                        <a:pt x="58" y="81"/>
                        <a:pt x="58" y="81"/>
                      </a:cubicBezTo>
                      <a:cubicBezTo>
                        <a:pt x="58" y="81"/>
                        <a:pt x="58" y="81"/>
                        <a:pt x="59" y="81"/>
                      </a:cubicBezTo>
                      <a:cubicBezTo>
                        <a:pt x="59" y="81"/>
                        <a:pt x="59" y="81"/>
                        <a:pt x="59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0"/>
                        <a:pt x="59" y="80"/>
                        <a:pt x="59" y="80"/>
                      </a:cubicBezTo>
                      <a:cubicBezTo>
                        <a:pt x="59" y="80"/>
                        <a:pt x="59" y="79"/>
                        <a:pt x="59" y="79"/>
                      </a:cubicBezTo>
                      <a:cubicBezTo>
                        <a:pt x="59" y="79"/>
                        <a:pt x="59" y="79"/>
                        <a:pt x="59" y="79"/>
                      </a:cubicBezTo>
                      <a:cubicBezTo>
                        <a:pt x="60" y="79"/>
                        <a:pt x="59" y="79"/>
                        <a:pt x="60" y="80"/>
                      </a:cubicBezTo>
                      <a:cubicBezTo>
                        <a:pt x="60" y="80"/>
                        <a:pt x="61" y="80"/>
                        <a:pt x="61" y="80"/>
                      </a:cubicBezTo>
                      <a:cubicBezTo>
                        <a:pt x="61" y="80"/>
                        <a:pt x="61" y="79"/>
                        <a:pt x="61" y="79"/>
                      </a:cubicBezTo>
                      <a:cubicBezTo>
                        <a:pt x="61" y="79"/>
                        <a:pt x="61" y="79"/>
                        <a:pt x="61" y="79"/>
                      </a:cubicBezTo>
                      <a:cubicBezTo>
                        <a:pt x="61" y="79"/>
                        <a:pt x="61" y="78"/>
                        <a:pt x="61" y="78"/>
                      </a:cubicBezTo>
                      <a:cubicBezTo>
                        <a:pt x="61" y="78"/>
                        <a:pt x="61" y="78"/>
                        <a:pt x="61" y="78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7"/>
                        <a:pt x="61" y="77"/>
                        <a:pt x="61" y="77"/>
                      </a:cubicBezTo>
                      <a:cubicBezTo>
                        <a:pt x="61" y="77"/>
                        <a:pt x="62" y="77"/>
                        <a:pt x="62" y="77"/>
                      </a:cubicBezTo>
                      <a:cubicBezTo>
                        <a:pt x="62" y="77"/>
                        <a:pt x="61" y="77"/>
                        <a:pt x="61" y="77"/>
                      </a:cubicBezTo>
                      <a:cubicBezTo>
                        <a:pt x="61" y="76"/>
                        <a:pt x="61" y="76"/>
                        <a:pt x="61" y="76"/>
                      </a:cubicBezTo>
                      <a:cubicBezTo>
                        <a:pt x="61" y="76"/>
                        <a:pt x="61" y="76"/>
                        <a:pt x="61" y="76"/>
                      </a:cubicBezTo>
                      <a:cubicBezTo>
                        <a:pt x="61" y="76"/>
                        <a:pt x="61" y="76"/>
                        <a:pt x="61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5"/>
                        <a:pt x="60" y="75"/>
                        <a:pt x="60" y="75"/>
                      </a:cubicBezTo>
                      <a:cubicBezTo>
                        <a:pt x="60" y="74"/>
                        <a:pt x="59" y="75"/>
                        <a:pt x="59" y="74"/>
                      </a:cubicBezTo>
                      <a:cubicBezTo>
                        <a:pt x="58" y="74"/>
                        <a:pt x="58" y="74"/>
                        <a:pt x="58" y="74"/>
                      </a:cubicBezTo>
                      <a:cubicBezTo>
                        <a:pt x="58" y="74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8" y="73"/>
                        <a:pt x="58" y="73"/>
                      </a:cubicBezTo>
                      <a:cubicBezTo>
                        <a:pt x="58" y="73"/>
                        <a:pt x="57" y="73"/>
                        <a:pt x="57" y="73"/>
                      </a:cubicBezTo>
                      <a:cubicBezTo>
                        <a:pt x="57" y="73"/>
                        <a:pt x="57" y="73"/>
                        <a:pt x="56" y="72"/>
                      </a:cubicBez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72"/>
                        <a:pt x="56" y="72"/>
                        <a:pt x="56" y="71"/>
                      </a:cubicBezTo>
                      <a:cubicBezTo>
                        <a:pt x="56" y="71"/>
                        <a:pt x="56" y="71"/>
                        <a:pt x="55" y="71"/>
                      </a:cubicBezTo>
                      <a:cubicBezTo>
                        <a:pt x="55" y="70"/>
                        <a:pt x="55" y="70"/>
                        <a:pt x="55" y="70"/>
                      </a:cubicBezTo>
                      <a:cubicBezTo>
                        <a:pt x="55" y="70"/>
                        <a:pt x="55" y="70"/>
                        <a:pt x="55" y="70"/>
                      </a:cubicBezTo>
                      <a:cubicBezTo>
                        <a:pt x="54" y="70"/>
                        <a:pt x="54" y="70"/>
                        <a:pt x="54" y="70"/>
                      </a:cubicBezTo>
                      <a:cubicBezTo>
                        <a:pt x="54" y="70"/>
                        <a:pt x="54" y="70"/>
                        <a:pt x="54" y="70"/>
                      </a:cubicBezTo>
                      <a:cubicBezTo>
                        <a:pt x="54" y="70"/>
                        <a:pt x="53" y="70"/>
                        <a:pt x="53" y="70"/>
                      </a:cubicBezTo>
                      <a:cubicBezTo>
                        <a:pt x="53" y="70"/>
                        <a:pt x="53" y="70"/>
                        <a:pt x="53" y="69"/>
                      </a:cubicBezTo>
                      <a:cubicBezTo>
                        <a:pt x="53" y="69"/>
                        <a:pt x="53" y="69"/>
                        <a:pt x="53" y="69"/>
                      </a:cubicBezTo>
                      <a:cubicBezTo>
                        <a:pt x="53" y="69"/>
                        <a:pt x="53" y="69"/>
                        <a:pt x="53" y="68"/>
                      </a:cubicBezTo>
                      <a:cubicBezTo>
                        <a:pt x="53" y="68"/>
                        <a:pt x="53" y="68"/>
                        <a:pt x="52" y="68"/>
                      </a:cubicBezTo>
                      <a:cubicBezTo>
                        <a:pt x="52" y="68"/>
                        <a:pt x="52" y="68"/>
                        <a:pt x="52" y="67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52" y="66"/>
                        <a:pt x="51" y="66"/>
                        <a:pt x="51" y="66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1" y="65"/>
                        <a:pt x="51" y="64"/>
                        <a:pt x="51" y="64"/>
                      </a:cubicBezTo>
                      <a:cubicBezTo>
                        <a:pt x="52" y="64"/>
                        <a:pt x="52" y="64"/>
                        <a:pt x="52" y="64"/>
                      </a:cubicBezTo>
                      <a:cubicBezTo>
                        <a:pt x="52" y="64"/>
                        <a:pt x="52" y="64"/>
                        <a:pt x="52" y="63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63"/>
                        <a:pt x="51" y="63"/>
                        <a:pt x="51" y="63"/>
                      </a:cubicBezTo>
                      <a:cubicBezTo>
                        <a:pt x="51" y="63"/>
                        <a:pt x="51" y="63"/>
                        <a:pt x="51" y="62"/>
                      </a:cubicBezTo>
                      <a:cubicBezTo>
                        <a:pt x="51" y="62"/>
                        <a:pt x="50" y="62"/>
                        <a:pt x="50" y="62"/>
                      </a:cubicBezTo>
                      <a:cubicBezTo>
                        <a:pt x="50" y="62"/>
                        <a:pt x="50" y="62"/>
                        <a:pt x="50" y="61"/>
                      </a:cubicBezTo>
                      <a:cubicBezTo>
                        <a:pt x="50" y="61"/>
                        <a:pt x="50" y="61"/>
                        <a:pt x="49" y="61"/>
                      </a:cubicBezTo>
                      <a:cubicBezTo>
                        <a:pt x="49" y="61"/>
                        <a:pt x="49" y="61"/>
                        <a:pt x="49" y="61"/>
                      </a:cubicBezTo>
                      <a:cubicBezTo>
                        <a:pt x="49" y="60"/>
                        <a:pt x="49" y="60"/>
                        <a:pt x="49" y="60"/>
                      </a:cubicBezTo>
                      <a:cubicBezTo>
                        <a:pt x="49" y="59"/>
                        <a:pt x="48" y="59"/>
                        <a:pt x="49" y="59"/>
                      </a:cubicBezTo>
                      <a:cubicBezTo>
                        <a:pt x="49" y="59"/>
                        <a:pt x="49" y="59"/>
                        <a:pt x="49" y="59"/>
                      </a:cubicBezTo>
                      <a:cubicBezTo>
                        <a:pt x="49" y="59"/>
                        <a:pt x="49" y="59"/>
                        <a:pt x="49" y="59"/>
                      </a:cubicBezTo>
                      <a:cubicBezTo>
                        <a:pt x="49" y="58"/>
                        <a:pt x="49" y="58"/>
                        <a:pt x="49" y="58"/>
                      </a:cubicBezTo>
                      <a:cubicBezTo>
                        <a:pt x="49" y="58"/>
                        <a:pt x="49" y="59"/>
                        <a:pt x="49" y="59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50" y="59"/>
                        <a:pt x="50" y="59"/>
                        <a:pt x="50" y="60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50" y="60"/>
                        <a:pt x="50" y="59"/>
                        <a:pt x="50" y="59"/>
                      </a:cubicBezTo>
                      <a:cubicBezTo>
                        <a:pt x="51" y="59"/>
                        <a:pt x="50" y="59"/>
                        <a:pt x="51" y="59"/>
                      </a:cubicBezTo>
                      <a:cubicBezTo>
                        <a:pt x="51" y="59"/>
                        <a:pt x="51" y="59"/>
                        <a:pt x="51" y="59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2" y="58"/>
                        <a:pt x="52" y="58"/>
                        <a:pt x="52" y="58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2" y="57"/>
                        <a:pt x="52" y="57"/>
                        <a:pt x="53" y="57"/>
                      </a:cubicBezTo>
                      <a:cubicBezTo>
                        <a:pt x="53" y="57"/>
                        <a:pt x="53" y="57"/>
                        <a:pt x="53" y="57"/>
                      </a:cubicBezTo>
                      <a:cubicBezTo>
                        <a:pt x="53" y="57"/>
                        <a:pt x="53" y="57"/>
                        <a:pt x="53" y="57"/>
                      </a:cubicBezTo>
                      <a:cubicBezTo>
                        <a:pt x="53" y="57"/>
                        <a:pt x="54" y="57"/>
                        <a:pt x="54" y="57"/>
                      </a:cubicBezTo>
                      <a:cubicBezTo>
                        <a:pt x="54" y="57"/>
                        <a:pt x="54" y="57"/>
                        <a:pt x="54" y="57"/>
                      </a:cubicBezTo>
                      <a:cubicBezTo>
                        <a:pt x="54" y="57"/>
                        <a:pt x="54" y="57"/>
                        <a:pt x="54" y="57"/>
                      </a:cubicBezTo>
                      <a:cubicBezTo>
                        <a:pt x="54" y="57"/>
                        <a:pt x="54" y="57"/>
                        <a:pt x="55" y="57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6" y="57"/>
                        <a:pt x="56" y="57"/>
                        <a:pt x="56" y="57"/>
                      </a:cubicBezTo>
                      <a:cubicBezTo>
                        <a:pt x="56" y="57"/>
                        <a:pt x="56" y="57"/>
                        <a:pt x="56" y="57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6" y="56"/>
                        <a:pt x="57" y="56"/>
                        <a:pt x="57" y="56"/>
                      </a:cubicBezTo>
                      <a:cubicBezTo>
                        <a:pt x="57" y="56"/>
                        <a:pt x="57" y="56"/>
                        <a:pt x="57" y="56"/>
                      </a:cubicBezTo>
                      <a:cubicBezTo>
                        <a:pt x="57" y="56"/>
                        <a:pt x="57" y="56"/>
                        <a:pt x="57" y="56"/>
                      </a:cubicBezTo>
                      <a:cubicBezTo>
                        <a:pt x="57" y="56"/>
                        <a:pt x="57" y="55"/>
                        <a:pt x="57" y="55"/>
                      </a:cubicBezTo>
                      <a:cubicBezTo>
                        <a:pt x="57" y="55"/>
                        <a:pt x="57" y="55"/>
                        <a:pt x="57" y="55"/>
                      </a:cubicBezTo>
                      <a:cubicBezTo>
                        <a:pt x="58" y="55"/>
                        <a:pt x="57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5"/>
                        <a:pt x="58" y="55"/>
                        <a:pt x="58" y="55"/>
                      </a:cubicBezTo>
                      <a:cubicBezTo>
                        <a:pt x="58" y="55"/>
                        <a:pt x="58" y="54"/>
                        <a:pt x="58" y="54"/>
                      </a:cubicBezTo>
                      <a:cubicBezTo>
                        <a:pt x="59" y="54"/>
                        <a:pt x="58" y="54"/>
                        <a:pt x="58" y="54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59" y="54"/>
                        <a:pt x="59" y="54"/>
                        <a:pt x="59" y="55"/>
                      </a:cubicBezTo>
                      <a:cubicBezTo>
                        <a:pt x="59" y="55"/>
                        <a:pt x="59" y="55"/>
                        <a:pt x="59" y="55"/>
                      </a:cubicBezTo>
                      <a:cubicBezTo>
                        <a:pt x="60" y="55"/>
                        <a:pt x="60" y="55"/>
                        <a:pt x="60" y="54"/>
                      </a:cubicBezTo>
                      <a:cubicBezTo>
                        <a:pt x="60" y="54"/>
                        <a:pt x="60" y="54"/>
                        <a:pt x="60" y="54"/>
                      </a:cubicBezTo>
                      <a:cubicBezTo>
                        <a:pt x="60" y="54"/>
                        <a:pt x="60" y="54"/>
                        <a:pt x="60" y="53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60" y="53"/>
                        <a:pt x="60" y="53"/>
                        <a:pt x="61" y="53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1" y="53"/>
                        <a:pt x="61" y="53"/>
                        <a:pt x="62" y="53"/>
                      </a:cubicBezTo>
                      <a:cubicBezTo>
                        <a:pt x="62" y="53"/>
                        <a:pt x="62" y="53"/>
                        <a:pt x="62" y="53"/>
                      </a:cubicBezTo>
                      <a:cubicBezTo>
                        <a:pt x="62" y="53"/>
                        <a:pt x="62" y="53"/>
                        <a:pt x="63" y="53"/>
                      </a:cubicBezTo>
                      <a:cubicBezTo>
                        <a:pt x="63" y="53"/>
                        <a:pt x="63" y="53"/>
                        <a:pt x="63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3" y="52"/>
                        <a:pt x="64" y="52"/>
                        <a:pt x="6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4" y="52"/>
                        <a:pt x="65" y="51"/>
                        <a:pt x="65" y="51"/>
                      </a:cubicBezTo>
                      <a:cubicBezTo>
                        <a:pt x="65" y="52"/>
                        <a:pt x="65" y="51"/>
                        <a:pt x="65" y="51"/>
                      </a:cubicBezTo>
                      <a:cubicBezTo>
                        <a:pt x="65" y="51"/>
                        <a:pt x="65" y="51"/>
                        <a:pt x="66" y="51"/>
                      </a:cubicBezTo>
                      <a:cubicBezTo>
                        <a:pt x="66" y="51"/>
                        <a:pt x="66" y="51"/>
                        <a:pt x="66" y="51"/>
                      </a:cubicBezTo>
                      <a:cubicBezTo>
                        <a:pt x="67" y="51"/>
                        <a:pt x="67" y="51"/>
                        <a:pt x="67" y="50"/>
                      </a:cubicBezTo>
                      <a:cubicBezTo>
                        <a:pt x="67" y="50"/>
                        <a:pt x="66" y="50"/>
                        <a:pt x="66" y="50"/>
                      </a:cubicBezTo>
                      <a:cubicBezTo>
                        <a:pt x="66" y="50"/>
                        <a:pt x="66" y="50"/>
                        <a:pt x="66" y="49"/>
                      </a:cubicBezTo>
                      <a:cubicBezTo>
                        <a:pt x="66" y="49"/>
                        <a:pt x="66" y="49"/>
                        <a:pt x="67" y="49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7" y="49"/>
                        <a:pt x="67" y="48"/>
                        <a:pt x="67" y="49"/>
                      </a:cubicBezTo>
                      <a:cubicBezTo>
                        <a:pt x="68" y="49"/>
                        <a:pt x="68" y="49"/>
                        <a:pt x="68" y="49"/>
                      </a:cubicBezTo>
                      <a:cubicBezTo>
                        <a:pt x="68" y="49"/>
                        <a:pt x="69" y="50"/>
                        <a:pt x="69" y="50"/>
                      </a:cubicBezTo>
                      <a:cubicBezTo>
                        <a:pt x="69" y="50"/>
                        <a:pt x="68" y="50"/>
                        <a:pt x="68" y="50"/>
                      </a:cubicBezTo>
                      <a:cubicBezTo>
                        <a:pt x="68" y="51"/>
                        <a:pt x="68" y="51"/>
                        <a:pt x="69" y="51"/>
                      </a:cubicBezTo>
                      <a:cubicBezTo>
                        <a:pt x="69" y="51"/>
                        <a:pt x="69" y="51"/>
                        <a:pt x="69" y="51"/>
                      </a:cubicBezTo>
                      <a:cubicBezTo>
                        <a:pt x="69" y="51"/>
                        <a:pt x="69" y="51"/>
                        <a:pt x="69" y="51"/>
                      </a:cubicBezTo>
                      <a:cubicBezTo>
                        <a:pt x="69" y="51"/>
                        <a:pt x="69" y="52"/>
                        <a:pt x="69" y="52"/>
                      </a:cubicBezTo>
                      <a:cubicBezTo>
                        <a:pt x="69" y="52"/>
                        <a:pt x="70" y="52"/>
                        <a:pt x="70" y="52"/>
                      </a:cubicBezTo>
                      <a:cubicBezTo>
                        <a:pt x="70" y="52"/>
                        <a:pt x="70" y="52"/>
                        <a:pt x="70" y="51"/>
                      </a:cubicBezTo>
                      <a:cubicBezTo>
                        <a:pt x="70" y="51"/>
                        <a:pt x="71" y="51"/>
                        <a:pt x="71" y="51"/>
                      </a:cubicBezTo>
                      <a:cubicBezTo>
                        <a:pt x="71" y="51"/>
                        <a:pt x="71" y="51"/>
                        <a:pt x="71" y="50"/>
                      </a:cubicBezTo>
                      <a:cubicBezTo>
                        <a:pt x="71" y="50"/>
                        <a:pt x="71" y="50"/>
                        <a:pt x="71" y="50"/>
                      </a:cubicBezTo>
                      <a:cubicBezTo>
                        <a:pt x="71" y="50"/>
                        <a:pt x="71" y="50"/>
                        <a:pt x="71" y="49"/>
                      </a:cubicBezTo>
                      <a:cubicBezTo>
                        <a:pt x="71" y="49"/>
                        <a:pt x="71" y="49"/>
                        <a:pt x="71" y="48"/>
                      </a:cubicBezTo>
                      <a:cubicBezTo>
                        <a:pt x="71" y="48"/>
                        <a:pt x="71" y="48"/>
                        <a:pt x="71" y="48"/>
                      </a:cubicBezTo>
                      <a:cubicBezTo>
                        <a:pt x="71" y="47"/>
                        <a:pt x="71" y="47"/>
                        <a:pt x="72" y="47"/>
                      </a:cubicBezTo>
                      <a:cubicBezTo>
                        <a:pt x="72" y="47"/>
                        <a:pt x="72" y="46"/>
                        <a:pt x="72" y="46"/>
                      </a:cubicBezTo>
                      <a:cubicBezTo>
                        <a:pt x="72" y="46"/>
                        <a:pt x="72" y="46"/>
                        <a:pt x="72" y="4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0" name="Freeform 118"/>
                <p:cNvSpPr>
                  <a:spLocks/>
                </p:cNvSpPr>
                <p:nvPr/>
              </p:nvSpPr>
              <p:spPr bwMode="auto">
                <a:xfrm>
                  <a:off x="4539262" y="3743838"/>
                  <a:ext cx="4551" cy="1137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1" name="Freeform 119"/>
                <p:cNvSpPr>
                  <a:spLocks/>
                </p:cNvSpPr>
                <p:nvPr/>
              </p:nvSpPr>
              <p:spPr bwMode="auto">
                <a:xfrm>
                  <a:off x="4543813" y="3752940"/>
                  <a:ext cx="2275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2" name="Freeform 120"/>
                <p:cNvSpPr>
                  <a:spLocks/>
                </p:cNvSpPr>
                <p:nvPr/>
              </p:nvSpPr>
              <p:spPr bwMode="auto">
                <a:xfrm>
                  <a:off x="4541537" y="3757490"/>
                  <a:ext cx="1138" cy="1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3" name="Freeform 121"/>
                <p:cNvSpPr>
                  <a:spLocks/>
                </p:cNvSpPr>
                <p:nvPr/>
              </p:nvSpPr>
              <p:spPr bwMode="auto">
                <a:xfrm>
                  <a:off x="4546088" y="3759766"/>
                  <a:ext cx="1138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4" name="Freeform 122"/>
                <p:cNvSpPr>
                  <a:spLocks/>
                </p:cNvSpPr>
                <p:nvPr/>
              </p:nvSpPr>
              <p:spPr bwMode="auto">
                <a:xfrm>
                  <a:off x="4511956" y="3785934"/>
                  <a:ext cx="2275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5" name="Freeform 123"/>
                <p:cNvSpPr>
                  <a:spLocks/>
                </p:cNvSpPr>
                <p:nvPr/>
              </p:nvSpPr>
              <p:spPr bwMode="auto">
                <a:xfrm>
                  <a:off x="4516507" y="3785934"/>
                  <a:ext cx="4551" cy="1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6" name="Freeform 124"/>
                <p:cNvSpPr>
                  <a:spLocks/>
                </p:cNvSpPr>
                <p:nvPr/>
              </p:nvSpPr>
              <p:spPr bwMode="auto">
                <a:xfrm>
                  <a:off x="4525609" y="3783658"/>
                  <a:ext cx="2275" cy="1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7" name="Freeform 125"/>
                <p:cNvSpPr>
                  <a:spLocks/>
                </p:cNvSpPr>
                <p:nvPr/>
              </p:nvSpPr>
              <p:spPr bwMode="auto">
                <a:xfrm>
                  <a:off x="4521058" y="3783658"/>
                  <a:ext cx="2275" cy="1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8" name="Freeform 126"/>
                <p:cNvSpPr>
                  <a:spLocks/>
                </p:cNvSpPr>
                <p:nvPr/>
              </p:nvSpPr>
              <p:spPr bwMode="auto">
                <a:xfrm>
                  <a:off x="4530160" y="3781383"/>
                  <a:ext cx="4551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9" name="Freeform 127"/>
                <p:cNvSpPr>
                  <a:spLocks/>
                </p:cNvSpPr>
                <p:nvPr/>
              </p:nvSpPr>
              <p:spPr bwMode="auto">
                <a:xfrm>
                  <a:off x="4534711" y="3781383"/>
                  <a:ext cx="2275" cy="113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0" name="Line 128"/>
                <p:cNvSpPr>
                  <a:spLocks noChangeShapeType="1"/>
                </p:cNvSpPr>
                <p:nvPr/>
              </p:nvSpPr>
              <p:spPr bwMode="auto">
                <a:xfrm>
                  <a:off x="4546088" y="3795036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1" name="Line 129"/>
                <p:cNvSpPr>
                  <a:spLocks noChangeShapeType="1"/>
                </p:cNvSpPr>
                <p:nvPr/>
              </p:nvSpPr>
              <p:spPr bwMode="auto">
                <a:xfrm>
                  <a:off x="4546088" y="3795036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2" name="Line 130"/>
                <p:cNvSpPr>
                  <a:spLocks noChangeShapeType="1"/>
                </p:cNvSpPr>
                <p:nvPr/>
              </p:nvSpPr>
              <p:spPr bwMode="auto">
                <a:xfrm>
                  <a:off x="4539262" y="3785934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3" name="Line 131"/>
                <p:cNvSpPr>
                  <a:spLocks noChangeShapeType="1"/>
                </p:cNvSpPr>
                <p:nvPr/>
              </p:nvSpPr>
              <p:spPr bwMode="auto">
                <a:xfrm>
                  <a:off x="4539262" y="3785934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4" name="Freeform 132"/>
                <p:cNvSpPr>
                  <a:spLocks/>
                </p:cNvSpPr>
                <p:nvPr/>
              </p:nvSpPr>
              <p:spPr bwMode="auto">
                <a:xfrm>
                  <a:off x="4613213" y="3759766"/>
                  <a:ext cx="7964" cy="455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5" name="Freeform 134"/>
                <p:cNvSpPr>
                  <a:spLocks noEditPoints="1"/>
                </p:cNvSpPr>
                <p:nvPr/>
              </p:nvSpPr>
              <p:spPr bwMode="auto">
                <a:xfrm>
                  <a:off x="4833932" y="4086293"/>
                  <a:ext cx="349281" cy="161557"/>
                </a:xfrm>
                <a:custGeom>
                  <a:avLst/>
                  <a:gdLst/>
                  <a:ahLst/>
                  <a:cxnLst>
                    <a:cxn ang="0">
                      <a:pos x="27" y="11"/>
                    </a:cxn>
                    <a:cxn ang="0">
                      <a:pos x="21" y="7"/>
                    </a:cxn>
                    <a:cxn ang="0">
                      <a:pos x="15" y="3"/>
                    </a:cxn>
                    <a:cxn ang="0">
                      <a:pos x="9" y="2"/>
                    </a:cxn>
                    <a:cxn ang="0">
                      <a:pos x="7" y="5"/>
                    </a:cxn>
                    <a:cxn ang="0">
                      <a:pos x="3" y="16"/>
                    </a:cxn>
                    <a:cxn ang="0">
                      <a:pos x="8" y="18"/>
                    </a:cxn>
                    <a:cxn ang="0">
                      <a:pos x="10" y="18"/>
                    </a:cxn>
                    <a:cxn ang="0">
                      <a:pos x="15" y="16"/>
                    </a:cxn>
                    <a:cxn ang="0">
                      <a:pos x="16" y="14"/>
                    </a:cxn>
                    <a:cxn ang="0">
                      <a:pos x="19" y="13"/>
                    </a:cxn>
                    <a:cxn ang="0">
                      <a:pos x="26" y="14"/>
                    </a:cxn>
                    <a:cxn ang="0">
                      <a:pos x="85" y="66"/>
                    </a:cxn>
                    <a:cxn ang="0">
                      <a:pos x="86" y="67"/>
                    </a:cxn>
                    <a:cxn ang="0">
                      <a:pos x="92" y="63"/>
                    </a:cxn>
                    <a:cxn ang="0">
                      <a:pos x="94" y="57"/>
                    </a:cxn>
                    <a:cxn ang="0">
                      <a:pos x="103" y="56"/>
                    </a:cxn>
                    <a:cxn ang="0">
                      <a:pos x="123" y="55"/>
                    </a:cxn>
                    <a:cxn ang="0">
                      <a:pos x="136" y="53"/>
                    </a:cxn>
                    <a:cxn ang="0">
                      <a:pos x="151" y="52"/>
                    </a:cxn>
                    <a:cxn ang="0">
                      <a:pos x="154" y="50"/>
                    </a:cxn>
                    <a:cxn ang="0">
                      <a:pos x="151" y="34"/>
                    </a:cxn>
                    <a:cxn ang="0">
                      <a:pos x="149" y="25"/>
                    </a:cxn>
                    <a:cxn ang="0">
                      <a:pos x="146" y="13"/>
                    </a:cxn>
                    <a:cxn ang="0">
                      <a:pos x="132" y="10"/>
                    </a:cxn>
                    <a:cxn ang="0">
                      <a:pos x="118" y="15"/>
                    </a:cxn>
                    <a:cxn ang="0">
                      <a:pos x="106" y="16"/>
                    </a:cxn>
                    <a:cxn ang="0">
                      <a:pos x="91" y="11"/>
                    </a:cxn>
                    <a:cxn ang="0">
                      <a:pos x="83" y="5"/>
                    </a:cxn>
                    <a:cxn ang="0">
                      <a:pos x="73" y="3"/>
                    </a:cxn>
                    <a:cxn ang="0">
                      <a:pos x="58" y="3"/>
                    </a:cxn>
                    <a:cxn ang="0">
                      <a:pos x="49" y="7"/>
                    </a:cxn>
                    <a:cxn ang="0">
                      <a:pos x="41" y="12"/>
                    </a:cxn>
                    <a:cxn ang="0">
                      <a:pos x="27" y="12"/>
                    </a:cxn>
                    <a:cxn ang="0">
                      <a:pos x="29" y="15"/>
                    </a:cxn>
                    <a:cxn ang="0">
                      <a:pos x="33" y="17"/>
                    </a:cxn>
                    <a:cxn ang="0">
                      <a:pos x="29" y="17"/>
                    </a:cxn>
                    <a:cxn ang="0">
                      <a:pos x="24" y="19"/>
                    </a:cxn>
                    <a:cxn ang="0">
                      <a:pos x="19" y="20"/>
                    </a:cxn>
                    <a:cxn ang="0">
                      <a:pos x="17" y="21"/>
                    </a:cxn>
                    <a:cxn ang="0">
                      <a:pos x="12" y="20"/>
                    </a:cxn>
                    <a:cxn ang="0">
                      <a:pos x="8" y="19"/>
                    </a:cxn>
                    <a:cxn ang="0">
                      <a:pos x="2" y="23"/>
                    </a:cxn>
                    <a:cxn ang="0">
                      <a:pos x="4" y="27"/>
                    </a:cxn>
                    <a:cxn ang="0">
                      <a:pos x="9" y="32"/>
                    </a:cxn>
                    <a:cxn ang="0">
                      <a:pos x="9" y="40"/>
                    </a:cxn>
                    <a:cxn ang="0">
                      <a:pos x="6" y="43"/>
                    </a:cxn>
                    <a:cxn ang="0">
                      <a:pos x="11" y="50"/>
                    </a:cxn>
                    <a:cxn ang="0">
                      <a:pos x="11" y="53"/>
                    </a:cxn>
                    <a:cxn ang="0">
                      <a:pos x="14" y="58"/>
                    </a:cxn>
                    <a:cxn ang="0">
                      <a:pos x="20" y="61"/>
                    </a:cxn>
                    <a:cxn ang="0">
                      <a:pos x="19" y="64"/>
                    </a:cxn>
                    <a:cxn ang="0">
                      <a:pos x="29" y="66"/>
                    </a:cxn>
                    <a:cxn ang="0">
                      <a:pos x="41" y="68"/>
                    </a:cxn>
                    <a:cxn ang="0">
                      <a:pos x="52" y="65"/>
                    </a:cxn>
                    <a:cxn ang="0">
                      <a:pos x="56" y="70"/>
                    </a:cxn>
                    <a:cxn ang="0">
                      <a:pos x="71" y="68"/>
                    </a:cxn>
                    <a:cxn ang="0">
                      <a:pos x="79" y="65"/>
                    </a:cxn>
                  </a:cxnLst>
                  <a:rect l="0" t="0" r="r" b="b"/>
                  <a:pathLst>
                    <a:path w="156" h="72">
                      <a:moveTo>
                        <a:pt x="129" y="62"/>
                      </a:moveTo>
                      <a:cubicBezTo>
                        <a:pt x="129" y="62"/>
                        <a:pt x="129" y="62"/>
                        <a:pt x="129" y="62"/>
                      </a:cubicBezTo>
                      <a:cubicBezTo>
                        <a:pt x="129" y="62"/>
                        <a:pt x="129" y="62"/>
                        <a:pt x="129" y="62"/>
                      </a:cubicBezTo>
                      <a:cubicBezTo>
                        <a:pt x="129" y="62"/>
                        <a:pt x="129" y="62"/>
                        <a:pt x="129" y="62"/>
                      </a:cubicBezTo>
                      <a:moveTo>
                        <a:pt x="6" y="5"/>
                      </a:moveTo>
                      <a:cubicBezTo>
                        <a:pt x="6" y="5"/>
                        <a:pt x="6" y="5"/>
                        <a:pt x="6" y="5"/>
                      </a:cubicBezTo>
                      <a:close/>
                      <a:moveTo>
                        <a:pt x="27" y="13"/>
                      </a:moveTo>
                      <a:cubicBezTo>
                        <a:pt x="27" y="12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10"/>
                        <a:pt x="25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8"/>
                        <a:pt x="22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21" y="7"/>
                        <a:pt x="21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7"/>
                        <a:pt x="19" y="6"/>
                        <a:pt x="19" y="6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4"/>
                        <a:pt x="18" y="3"/>
                        <a:pt x="18" y="3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3"/>
                        <a:pt x="15" y="2"/>
                        <a:pt x="15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0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7" y="5"/>
                        <a:pt x="8" y="6"/>
                      </a:cubicBezTo>
                      <a:cubicBezTo>
                        <a:pt x="8" y="6"/>
                        <a:pt x="8" y="7"/>
                        <a:pt x="8" y="8"/>
                      </a:cubicBezTo>
                      <a:cubicBezTo>
                        <a:pt x="8" y="8"/>
                        <a:pt x="8" y="9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6" y="12"/>
                        <a:pt x="6" y="12"/>
                        <a:pt x="5" y="13"/>
                      </a:cubicBezTo>
                      <a:cubicBezTo>
                        <a:pt x="5" y="13"/>
                        <a:pt x="6" y="13"/>
                        <a:pt x="5" y="13"/>
                      </a:cubicBezTo>
                      <a:cubicBezTo>
                        <a:pt x="5" y="14"/>
                        <a:pt x="5" y="14"/>
                        <a:pt x="4" y="14"/>
                      </a:cubicBezTo>
                      <a:cubicBezTo>
                        <a:pt x="4" y="14"/>
                        <a:pt x="4" y="15"/>
                        <a:pt x="4" y="15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8"/>
                        <a:pt x="4" y="18"/>
                      </a:cubicBezTo>
                      <a:cubicBezTo>
                        <a:pt x="5" y="18"/>
                        <a:pt x="6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10" y="19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2" y="18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6"/>
                        <a:pt x="14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7" y="16"/>
                        <a:pt x="17" y="17"/>
                        <a:pt x="17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6"/>
                        <a:pt x="19" y="16"/>
                        <a:pt x="19" y="16"/>
                      </a:cubicBezTo>
                      <a:cubicBezTo>
                        <a:pt x="19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7" y="15"/>
                        <a:pt x="17" y="15"/>
                        <a:pt x="16" y="15"/>
                      </a:cubicBezTo>
                      <a:cubicBezTo>
                        <a:pt x="16" y="15"/>
                        <a:pt x="16" y="14"/>
                        <a:pt x="16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6" y="13"/>
                        <a:pt x="16" y="13"/>
                      </a:cubicBezTo>
                      <a:cubicBezTo>
                        <a:pt x="16" y="13"/>
                        <a:pt x="17" y="13"/>
                        <a:pt x="17" y="13"/>
                      </a:cubicBezTo>
                      <a:cubicBezTo>
                        <a:pt x="17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1" y="13"/>
                      </a:cubicBezTo>
                      <a:cubicBezTo>
                        <a:pt x="21" y="13"/>
                        <a:pt x="21" y="13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4"/>
                        <a:pt x="24" y="14"/>
                      </a:cubicBezTo>
                      <a:cubicBezTo>
                        <a:pt x="24" y="14"/>
                        <a:pt x="24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7" y="14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moveTo>
                        <a:pt x="94" y="13"/>
                      </a:move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moveTo>
                        <a:pt x="85" y="66"/>
                      </a:moveTo>
                      <a:cubicBezTo>
                        <a:pt x="85" y="67"/>
                        <a:pt x="84" y="67"/>
                        <a:pt x="83" y="68"/>
                      </a:cubicBezTo>
                      <a:cubicBezTo>
                        <a:pt x="83" y="68"/>
                        <a:pt x="83" y="68"/>
                        <a:pt x="83" y="68"/>
                      </a:cubicBezTo>
                      <a:cubicBezTo>
                        <a:pt x="83" y="68"/>
                        <a:pt x="82" y="68"/>
                        <a:pt x="82" y="69"/>
                      </a:cubicBezTo>
                      <a:cubicBezTo>
                        <a:pt x="82" y="69"/>
                        <a:pt x="82" y="70"/>
                        <a:pt x="82" y="70"/>
                      </a:cubicBezTo>
                      <a:cubicBezTo>
                        <a:pt x="82" y="70"/>
                        <a:pt x="82" y="71"/>
                        <a:pt x="82" y="71"/>
                      </a:cubicBezTo>
                      <a:cubicBezTo>
                        <a:pt x="82" y="71"/>
                        <a:pt x="82" y="71"/>
                        <a:pt x="83" y="71"/>
                      </a:cubicBezTo>
                      <a:cubicBezTo>
                        <a:pt x="87" y="71"/>
                        <a:pt x="83" y="70"/>
                        <a:pt x="85" y="69"/>
                      </a:cubicBezTo>
                      <a:cubicBezTo>
                        <a:pt x="85" y="69"/>
                        <a:pt x="85" y="68"/>
                        <a:pt x="85" y="68"/>
                      </a:cubicBezTo>
                      <a:cubicBezTo>
                        <a:pt x="86" y="68"/>
                        <a:pt x="86" y="68"/>
                        <a:pt x="86" y="67"/>
                      </a:cubicBezTo>
                      <a:cubicBezTo>
                        <a:pt x="86" y="67"/>
                        <a:pt x="86" y="67"/>
                        <a:pt x="86" y="67"/>
                      </a:cubicBezTo>
                      <a:cubicBezTo>
                        <a:pt x="86" y="67"/>
                        <a:pt x="86" y="67"/>
                        <a:pt x="86" y="67"/>
                      </a:cubicBezTo>
                      <a:cubicBezTo>
                        <a:pt x="86" y="67"/>
                        <a:pt x="87" y="66"/>
                        <a:pt x="87" y="66"/>
                      </a:cubicBezTo>
                      <a:cubicBezTo>
                        <a:pt x="88" y="65"/>
                        <a:pt x="87" y="66"/>
                        <a:pt x="88" y="66"/>
                      </a:cubicBezTo>
                      <a:cubicBezTo>
                        <a:pt x="89" y="66"/>
                        <a:pt x="89" y="66"/>
                        <a:pt x="89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5"/>
                        <a:pt x="90" y="65"/>
                        <a:pt x="90" y="65"/>
                      </a:cubicBezTo>
                      <a:cubicBezTo>
                        <a:pt x="90" y="64"/>
                        <a:pt x="90" y="64"/>
                        <a:pt x="90" y="64"/>
                      </a:cubicBezTo>
                      <a:cubicBezTo>
                        <a:pt x="90" y="64"/>
                        <a:pt x="90" y="63"/>
                        <a:pt x="90" y="63"/>
                      </a:cubicBezTo>
                      <a:cubicBezTo>
                        <a:pt x="91" y="62"/>
                        <a:pt x="91" y="63"/>
                        <a:pt x="92" y="63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2"/>
                        <a:pt x="92" y="62"/>
                      </a:cubicBezTo>
                      <a:cubicBezTo>
                        <a:pt x="92" y="62"/>
                        <a:pt x="92" y="62"/>
                        <a:pt x="92" y="62"/>
                      </a:cubicBezTo>
                      <a:cubicBezTo>
                        <a:pt x="92" y="62"/>
                        <a:pt x="92" y="62"/>
                        <a:pt x="92" y="61"/>
                      </a:cubicBezTo>
                      <a:cubicBezTo>
                        <a:pt x="92" y="61"/>
                        <a:pt x="92" y="61"/>
                        <a:pt x="92" y="60"/>
                      </a:cubicBezTo>
                      <a:cubicBezTo>
                        <a:pt x="92" y="60"/>
                        <a:pt x="92" y="59"/>
                        <a:pt x="92" y="58"/>
                      </a:cubicBezTo>
                      <a:cubicBezTo>
                        <a:pt x="92" y="58"/>
                        <a:pt x="92" y="57"/>
                        <a:pt x="93" y="57"/>
                      </a:cubicBezTo>
                      <a:cubicBezTo>
                        <a:pt x="93" y="57"/>
                        <a:pt x="94" y="57"/>
                        <a:pt x="94" y="57"/>
                      </a:cubicBezTo>
                      <a:cubicBezTo>
                        <a:pt x="95" y="57"/>
                        <a:pt x="95" y="57"/>
                        <a:pt x="95" y="57"/>
                      </a:cubicBezTo>
                      <a:cubicBezTo>
                        <a:pt x="95" y="58"/>
                        <a:pt x="95" y="58"/>
                        <a:pt x="95" y="58"/>
                      </a:cubicBezTo>
                      <a:cubicBezTo>
                        <a:pt x="95" y="58"/>
                        <a:pt x="95" y="58"/>
                        <a:pt x="95" y="58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96" y="58"/>
                        <a:pt x="96" y="58"/>
                        <a:pt x="96" y="59"/>
                      </a:cubicBezTo>
                      <a:cubicBezTo>
                        <a:pt x="97" y="59"/>
                        <a:pt x="97" y="59"/>
                        <a:pt x="97" y="59"/>
                      </a:cubicBezTo>
                      <a:cubicBezTo>
                        <a:pt x="98" y="59"/>
                        <a:pt x="98" y="59"/>
                        <a:pt x="99" y="59"/>
                      </a:cubicBezTo>
                      <a:cubicBezTo>
                        <a:pt x="99" y="58"/>
                        <a:pt x="100" y="58"/>
                        <a:pt x="100" y="58"/>
                      </a:cubicBezTo>
                      <a:cubicBezTo>
                        <a:pt x="101" y="57"/>
                        <a:pt x="101" y="57"/>
                        <a:pt x="102" y="57"/>
                      </a:cubicBezTo>
                      <a:cubicBezTo>
                        <a:pt x="102" y="56"/>
                        <a:pt x="103" y="56"/>
                        <a:pt x="103" y="56"/>
                      </a:cubicBezTo>
                      <a:cubicBezTo>
                        <a:pt x="104" y="56"/>
                        <a:pt x="105" y="56"/>
                        <a:pt x="106" y="57"/>
                      </a:cubicBezTo>
                      <a:cubicBezTo>
                        <a:pt x="107" y="57"/>
                        <a:pt x="108" y="57"/>
                        <a:pt x="109" y="58"/>
                      </a:cubicBezTo>
                      <a:cubicBezTo>
                        <a:pt x="110" y="58"/>
                        <a:pt x="110" y="58"/>
                        <a:pt x="111" y="58"/>
                      </a:cubicBezTo>
                      <a:cubicBezTo>
                        <a:pt x="112" y="58"/>
                        <a:pt x="113" y="58"/>
                        <a:pt x="114" y="58"/>
                      </a:cubicBezTo>
                      <a:cubicBezTo>
                        <a:pt x="114" y="58"/>
                        <a:pt x="115" y="58"/>
                        <a:pt x="116" y="58"/>
                      </a:cubicBezTo>
                      <a:cubicBezTo>
                        <a:pt x="117" y="57"/>
                        <a:pt x="118" y="57"/>
                        <a:pt x="118" y="57"/>
                      </a:cubicBezTo>
                      <a:cubicBezTo>
                        <a:pt x="119" y="57"/>
                        <a:pt x="119" y="56"/>
                        <a:pt x="119" y="56"/>
                      </a:cubicBezTo>
                      <a:cubicBezTo>
                        <a:pt x="119" y="56"/>
                        <a:pt x="119" y="56"/>
                        <a:pt x="120" y="56"/>
                      </a:cubicBezTo>
                      <a:cubicBezTo>
                        <a:pt x="120" y="56"/>
                        <a:pt x="120" y="56"/>
                        <a:pt x="121" y="56"/>
                      </a:cubicBezTo>
                      <a:cubicBezTo>
                        <a:pt x="121" y="55"/>
                        <a:pt x="123" y="55"/>
                        <a:pt x="123" y="55"/>
                      </a:cubicBezTo>
                      <a:cubicBezTo>
                        <a:pt x="124" y="54"/>
                        <a:pt x="124" y="54"/>
                        <a:pt x="125" y="54"/>
                      </a:cubicBezTo>
                      <a:cubicBezTo>
                        <a:pt x="126" y="54"/>
                        <a:pt x="126" y="54"/>
                        <a:pt x="126" y="54"/>
                      </a:cubicBezTo>
                      <a:cubicBezTo>
                        <a:pt x="126" y="54"/>
                        <a:pt x="126" y="54"/>
                        <a:pt x="127" y="54"/>
                      </a:cubicBezTo>
                      <a:cubicBezTo>
                        <a:pt x="127" y="54"/>
                        <a:pt x="127" y="54"/>
                        <a:pt x="127" y="54"/>
                      </a:cubicBezTo>
                      <a:cubicBezTo>
                        <a:pt x="127" y="54"/>
                        <a:pt x="127" y="54"/>
                        <a:pt x="128" y="54"/>
                      </a:cubicBezTo>
                      <a:cubicBezTo>
                        <a:pt x="129" y="54"/>
                        <a:pt x="130" y="55"/>
                        <a:pt x="130" y="54"/>
                      </a:cubicBezTo>
                      <a:cubicBezTo>
                        <a:pt x="131" y="54"/>
                        <a:pt x="131" y="54"/>
                        <a:pt x="131" y="54"/>
                      </a:cubicBezTo>
                      <a:cubicBezTo>
                        <a:pt x="132" y="54"/>
                        <a:pt x="132" y="54"/>
                        <a:pt x="133" y="54"/>
                      </a:cubicBezTo>
                      <a:cubicBezTo>
                        <a:pt x="133" y="53"/>
                        <a:pt x="134" y="54"/>
                        <a:pt x="134" y="53"/>
                      </a:cubicBezTo>
                      <a:cubicBezTo>
                        <a:pt x="135" y="53"/>
                        <a:pt x="135" y="53"/>
                        <a:pt x="136" y="53"/>
                      </a:cubicBezTo>
                      <a:cubicBezTo>
                        <a:pt x="136" y="52"/>
                        <a:pt x="137" y="52"/>
                        <a:pt x="137" y="53"/>
                      </a:cubicBezTo>
                      <a:cubicBezTo>
                        <a:pt x="137" y="53"/>
                        <a:pt x="137" y="53"/>
                        <a:pt x="137" y="53"/>
                      </a:cubicBezTo>
                      <a:cubicBezTo>
                        <a:pt x="137" y="54"/>
                        <a:pt x="137" y="54"/>
                        <a:pt x="137" y="54"/>
                      </a:cubicBezTo>
                      <a:cubicBezTo>
                        <a:pt x="137" y="54"/>
                        <a:pt x="137" y="54"/>
                        <a:pt x="138" y="53"/>
                      </a:cubicBezTo>
                      <a:cubicBezTo>
                        <a:pt x="138" y="53"/>
                        <a:pt x="138" y="53"/>
                        <a:pt x="139" y="53"/>
                      </a:cubicBezTo>
                      <a:cubicBezTo>
                        <a:pt x="139" y="53"/>
                        <a:pt x="140" y="52"/>
                        <a:pt x="140" y="52"/>
                      </a:cubicBezTo>
                      <a:cubicBezTo>
                        <a:pt x="140" y="52"/>
                        <a:pt x="141" y="52"/>
                        <a:pt x="142" y="52"/>
                      </a:cubicBezTo>
                      <a:cubicBezTo>
                        <a:pt x="144" y="52"/>
                        <a:pt x="145" y="52"/>
                        <a:pt x="147" y="53"/>
                      </a:cubicBezTo>
                      <a:cubicBezTo>
                        <a:pt x="148" y="53"/>
                        <a:pt x="148" y="53"/>
                        <a:pt x="149" y="53"/>
                      </a:cubicBezTo>
                      <a:cubicBezTo>
                        <a:pt x="149" y="53"/>
                        <a:pt x="150" y="52"/>
                        <a:pt x="151" y="52"/>
                      </a:cubicBezTo>
                      <a:cubicBezTo>
                        <a:pt x="151" y="52"/>
                        <a:pt x="152" y="53"/>
                        <a:pt x="152" y="54"/>
                      </a:cubicBezTo>
                      <a:cubicBezTo>
                        <a:pt x="152" y="54"/>
                        <a:pt x="151" y="54"/>
                        <a:pt x="151" y="54"/>
                      </a:cubicBezTo>
                      <a:cubicBezTo>
                        <a:pt x="152" y="55"/>
                        <a:pt x="152" y="55"/>
                        <a:pt x="152" y="55"/>
                      </a:cubicBezTo>
                      <a:cubicBezTo>
                        <a:pt x="152" y="55"/>
                        <a:pt x="153" y="54"/>
                        <a:pt x="153" y="54"/>
                      </a:cubicBezTo>
                      <a:cubicBezTo>
                        <a:pt x="154" y="53"/>
                        <a:pt x="155" y="54"/>
                        <a:pt x="155" y="54"/>
                      </a:cubicBezTo>
                      <a:cubicBezTo>
                        <a:pt x="155" y="54"/>
                        <a:pt x="155" y="54"/>
                        <a:pt x="155" y="54"/>
                      </a:cubicBezTo>
                      <a:cubicBezTo>
                        <a:pt x="156" y="53"/>
                        <a:pt x="156" y="53"/>
                        <a:pt x="156" y="53"/>
                      </a:cubicBezTo>
                      <a:cubicBezTo>
                        <a:pt x="156" y="52"/>
                        <a:pt x="156" y="52"/>
                        <a:pt x="155" y="52"/>
                      </a:cubicBezTo>
                      <a:cubicBezTo>
                        <a:pt x="155" y="52"/>
                        <a:pt x="155" y="52"/>
                        <a:pt x="155" y="51"/>
                      </a:cubicBezTo>
                      <a:cubicBezTo>
                        <a:pt x="155" y="51"/>
                        <a:pt x="155" y="50"/>
                        <a:pt x="154" y="50"/>
                      </a:cubicBezTo>
                      <a:cubicBezTo>
                        <a:pt x="154" y="50"/>
                        <a:pt x="154" y="49"/>
                        <a:pt x="154" y="49"/>
                      </a:cubicBezTo>
                      <a:cubicBezTo>
                        <a:pt x="154" y="49"/>
                        <a:pt x="154" y="48"/>
                        <a:pt x="154" y="48"/>
                      </a:cubicBezTo>
                      <a:cubicBezTo>
                        <a:pt x="154" y="47"/>
                        <a:pt x="153" y="48"/>
                        <a:pt x="153" y="47"/>
                      </a:cubicBezTo>
                      <a:cubicBezTo>
                        <a:pt x="153" y="48"/>
                        <a:pt x="152" y="45"/>
                        <a:pt x="152" y="45"/>
                      </a:cubicBezTo>
                      <a:cubicBezTo>
                        <a:pt x="152" y="44"/>
                        <a:pt x="153" y="44"/>
                        <a:pt x="153" y="43"/>
                      </a:cubicBezTo>
                      <a:cubicBezTo>
                        <a:pt x="153" y="43"/>
                        <a:pt x="154" y="43"/>
                        <a:pt x="153" y="42"/>
                      </a:cubicBezTo>
                      <a:cubicBezTo>
                        <a:pt x="153" y="41"/>
                        <a:pt x="151" y="40"/>
                        <a:pt x="151" y="39"/>
                      </a:cubicBezTo>
                      <a:cubicBezTo>
                        <a:pt x="151" y="38"/>
                        <a:pt x="151" y="37"/>
                        <a:pt x="151" y="36"/>
                      </a:cubicBezTo>
                      <a:cubicBezTo>
                        <a:pt x="151" y="35"/>
                        <a:pt x="151" y="35"/>
                        <a:pt x="151" y="34"/>
                      </a:cubicBezTo>
                      <a:cubicBezTo>
                        <a:pt x="151" y="34"/>
                        <a:pt x="151" y="34"/>
                        <a:pt x="151" y="34"/>
                      </a:cubicBezTo>
                      <a:cubicBezTo>
                        <a:pt x="150" y="33"/>
                        <a:pt x="150" y="33"/>
                        <a:pt x="150" y="32"/>
                      </a:cubicBezTo>
                      <a:cubicBezTo>
                        <a:pt x="151" y="32"/>
                        <a:pt x="153" y="32"/>
                        <a:pt x="153" y="31"/>
                      </a:cubicBezTo>
                      <a:cubicBezTo>
                        <a:pt x="153" y="30"/>
                        <a:pt x="153" y="30"/>
                        <a:pt x="153" y="30"/>
                      </a:cubicBezTo>
                      <a:cubicBezTo>
                        <a:pt x="153" y="29"/>
                        <a:pt x="153" y="29"/>
                        <a:pt x="153" y="29"/>
                      </a:cubicBezTo>
                      <a:cubicBezTo>
                        <a:pt x="153" y="29"/>
                        <a:pt x="153" y="29"/>
                        <a:pt x="153" y="29"/>
                      </a:cubicBezTo>
                      <a:cubicBezTo>
                        <a:pt x="154" y="29"/>
                        <a:pt x="154" y="29"/>
                        <a:pt x="154" y="29"/>
                      </a:cubicBezTo>
                      <a:cubicBezTo>
                        <a:pt x="154" y="28"/>
                        <a:pt x="155" y="28"/>
                        <a:pt x="154" y="27"/>
                      </a:cubicBezTo>
                      <a:cubicBezTo>
                        <a:pt x="154" y="26"/>
                        <a:pt x="150" y="25"/>
                        <a:pt x="149" y="25"/>
                      </a:cubicBezTo>
                      <a:cubicBezTo>
                        <a:pt x="149" y="25"/>
                        <a:pt x="149" y="25"/>
                        <a:pt x="149" y="25"/>
                      </a:cubicBezTo>
                      <a:cubicBezTo>
                        <a:pt x="149" y="25"/>
                        <a:pt x="149" y="25"/>
                        <a:pt x="149" y="25"/>
                      </a:cubicBezTo>
                      <a:cubicBezTo>
                        <a:pt x="149" y="25"/>
                        <a:pt x="149" y="25"/>
                        <a:pt x="149" y="25"/>
                      </a:cubicBezTo>
                      <a:cubicBezTo>
                        <a:pt x="148" y="24"/>
                        <a:pt x="147" y="24"/>
                        <a:pt x="147" y="24"/>
                      </a:cubicBezTo>
                      <a:cubicBezTo>
                        <a:pt x="147" y="24"/>
                        <a:pt x="148" y="24"/>
                        <a:pt x="147" y="23"/>
                      </a:cubicBezTo>
                      <a:cubicBezTo>
                        <a:pt x="147" y="23"/>
                        <a:pt x="147" y="19"/>
                        <a:pt x="147" y="20"/>
                      </a:cubicBezTo>
                      <a:cubicBezTo>
                        <a:pt x="147" y="19"/>
                        <a:pt x="147" y="19"/>
                        <a:pt x="147" y="18"/>
                      </a:cubicBezTo>
                      <a:cubicBezTo>
                        <a:pt x="147" y="18"/>
                        <a:pt x="147" y="18"/>
                        <a:pt x="147" y="17"/>
                      </a:cubicBezTo>
                      <a:cubicBezTo>
                        <a:pt x="147" y="17"/>
                        <a:pt x="147" y="17"/>
                        <a:pt x="147" y="16"/>
                      </a:cubicBezTo>
                      <a:cubicBezTo>
                        <a:pt x="147" y="16"/>
                        <a:pt x="147" y="16"/>
                        <a:pt x="147" y="16"/>
                      </a:cubicBezTo>
                      <a:cubicBezTo>
                        <a:pt x="146" y="15"/>
                        <a:pt x="146" y="15"/>
                        <a:pt x="146" y="14"/>
                      </a:cubicBezTo>
                      <a:cubicBezTo>
                        <a:pt x="146" y="14"/>
                        <a:pt x="146" y="1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145" y="13"/>
                        <a:pt x="145" y="13"/>
                        <a:pt x="145" y="12"/>
                      </a:cubicBezTo>
                      <a:cubicBezTo>
                        <a:pt x="145" y="12"/>
                        <a:pt x="144" y="13"/>
                        <a:pt x="144" y="12"/>
                      </a:cubicBezTo>
                      <a:cubicBezTo>
                        <a:pt x="143" y="12"/>
                        <a:pt x="143" y="12"/>
                        <a:pt x="143" y="11"/>
                      </a:cubicBezTo>
                      <a:cubicBezTo>
                        <a:pt x="142" y="11"/>
                        <a:pt x="142" y="10"/>
                        <a:pt x="141" y="10"/>
                      </a:cubicBezTo>
                      <a:cubicBezTo>
                        <a:pt x="139" y="9"/>
                        <a:pt x="138" y="10"/>
                        <a:pt x="136" y="10"/>
                      </a:cubicBezTo>
                      <a:cubicBezTo>
                        <a:pt x="135" y="10"/>
                        <a:pt x="133" y="10"/>
                        <a:pt x="132" y="10"/>
                      </a:cubicBezTo>
                      <a:cubicBezTo>
                        <a:pt x="132" y="10"/>
                        <a:pt x="132" y="10"/>
                        <a:pt x="132" y="10"/>
                      </a:cubicBezTo>
                      <a:cubicBezTo>
                        <a:pt x="132" y="11"/>
                        <a:pt x="131" y="12"/>
                        <a:pt x="130" y="12"/>
                      </a:cubicBezTo>
                      <a:cubicBezTo>
                        <a:pt x="130" y="12"/>
                        <a:pt x="130" y="12"/>
                        <a:pt x="130" y="12"/>
                      </a:cubicBezTo>
                      <a:cubicBezTo>
                        <a:pt x="130" y="12"/>
                        <a:pt x="129" y="12"/>
                        <a:pt x="129" y="12"/>
                      </a:cubicBezTo>
                      <a:cubicBezTo>
                        <a:pt x="129" y="13"/>
                        <a:pt x="129" y="13"/>
                        <a:pt x="129" y="13"/>
                      </a:cubicBezTo>
                      <a:cubicBezTo>
                        <a:pt x="129" y="13"/>
                        <a:pt x="128" y="13"/>
                        <a:pt x="128" y="13"/>
                      </a:cubicBezTo>
                      <a:cubicBezTo>
                        <a:pt x="128" y="13"/>
                        <a:pt x="127" y="14"/>
                        <a:pt x="127" y="14"/>
                      </a:cubicBezTo>
                      <a:cubicBezTo>
                        <a:pt x="127" y="14"/>
                        <a:pt x="126" y="14"/>
                        <a:pt x="126" y="14"/>
                      </a:cubicBezTo>
                      <a:cubicBezTo>
                        <a:pt x="125" y="14"/>
                        <a:pt x="124" y="14"/>
                        <a:pt x="123" y="15"/>
                      </a:cubicBezTo>
                      <a:cubicBezTo>
                        <a:pt x="122" y="15"/>
                        <a:pt x="122" y="16"/>
                        <a:pt x="121" y="16"/>
                      </a:cubicBezTo>
                      <a:cubicBezTo>
                        <a:pt x="120" y="16"/>
                        <a:pt x="119" y="16"/>
                        <a:pt x="118" y="15"/>
                      </a:cubicBezTo>
                      <a:cubicBezTo>
                        <a:pt x="117" y="15"/>
                        <a:pt x="116" y="15"/>
                        <a:pt x="115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15"/>
                        <a:pt x="114" y="15"/>
                        <a:pt x="113" y="15"/>
                      </a:cubicBezTo>
                      <a:cubicBezTo>
                        <a:pt x="113" y="15"/>
                        <a:pt x="113" y="15"/>
                        <a:pt x="113" y="14"/>
                      </a:cubicBezTo>
                      <a:cubicBezTo>
                        <a:pt x="113" y="14"/>
                        <a:pt x="112" y="14"/>
                        <a:pt x="112" y="14"/>
                      </a:cubicBezTo>
                      <a:cubicBezTo>
                        <a:pt x="112" y="15"/>
                        <a:pt x="112" y="15"/>
                        <a:pt x="112" y="15"/>
                      </a:cubicBezTo>
                      <a:cubicBezTo>
                        <a:pt x="112" y="15"/>
                        <a:pt x="111" y="15"/>
                        <a:pt x="111" y="15"/>
                      </a:cubicBezTo>
                      <a:cubicBezTo>
                        <a:pt x="110" y="15"/>
                        <a:pt x="109" y="15"/>
                        <a:pt x="108" y="15"/>
                      </a:cubicBezTo>
                      <a:cubicBezTo>
                        <a:pt x="108" y="16"/>
                        <a:pt x="108" y="15"/>
                        <a:pt x="107" y="16"/>
                      </a:cubicBezTo>
                      <a:cubicBezTo>
                        <a:pt x="107" y="16"/>
                        <a:pt x="106" y="16"/>
                        <a:pt x="106" y="16"/>
                      </a:cubicBezTo>
                      <a:cubicBezTo>
                        <a:pt x="106" y="16"/>
                        <a:pt x="106" y="16"/>
                        <a:pt x="106" y="16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4" y="15"/>
                        <a:pt x="103" y="15"/>
                        <a:pt x="103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1" y="15"/>
                        <a:pt x="101" y="15"/>
                        <a:pt x="101" y="14"/>
                      </a:cubicBezTo>
                      <a:cubicBezTo>
                        <a:pt x="100" y="14"/>
                        <a:pt x="100" y="13"/>
                        <a:pt x="99" y="13"/>
                      </a:cubicBezTo>
                      <a:cubicBezTo>
                        <a:pt x="99" y="13"/>
                        <a:pt x="98" y="13"/>
                        <a:pt x="98" y="13"/>
                      </a:cubicBezTo>
                      <a:cubicBezTo>
                        <a:pt x="98" y="13"/>
                        <a:pt x="97" y="13"/>
                        <a:pt x="97" y="13"/>
                      </a:cubicBezTo>
                      <a:cubicBezTo>
                        <a:pt x="96" y="13"/>
                        <a:pt x="92" y="12"/>
                        <a:pt x="92" y="11"/>
                      </a:cubicBezTo>
                      <a:cubicBezTo>
                        <a:pt x="92" y="10"/>
                        <a:pt x="92" y="10"/>
                        <a:pt x="91" y="11"/>
                      </a:cubicBezTo>
                      <a:cubicBezTo>
                        <a:pt x="91" y="11"/>
                        <a:pt x="90" y="11"/>
                        <a:pt x="90" y="11"/>
                      </a:cubicBezTo>
                      <a:cubicBezTo>
                        <a:pt x="90" y="11"/>
                        <a:pt x="89" y="11"/>
                        <a:pt x="89" y="11"/>
                      </a:cubicBezTo>
                      <a:cubicBezTo>
                        <a:pt x="88" y="11"/>
                        <a:pt x="88" y="11"/>
                        <a:pt x="87" y="11"/>
                      </a:cubicBez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87" y="10"/>
                        <a:pt x="87" y="9"/>
                        <a:pt x="87" y="9"/>
                      </a:cubicBezTo>
                      <a:cubicBezTo>
                        <a:pt x="86" y="9"/>
                        <a:pt x="86" y="9"/>
                        <a:pt x="86" y="8"/>
                      </a:cubicBezTo>
                      <a:cubicBezTo>
                        <a:pt x="86" y="8"/>
                        <a:pt x="86" y="8"/>
                        <a:pt x="86" y="8"/>
                      </a:cubicBezTo>
                      <a:cubicBezTo>
                        <a:pt x="86" y="7"/>
                        <a:pt x="86" y="6"/>
                        <a:pt x="85" y="5"/>
                      </a:cubicBezTo>
                      <a:cubicBezTo>
                        <a:pt x="85" y="5"/>
                        <a:pt x="84" y="4"/>
                        <a:pt x="84" y="5"/>
                      </a:cubicBezTo>
                      <a:cubicBezTo>
                        <a:pt x="84" y="5"/>
                        <a:pt x="84" y="5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5"/>
                        <a:pt x="82" y="6"/>
                        <a:pt x="82" y="6"/>
                      </a:cubicBezTo>
                      <a:cubicBezTo>
                        <a:pt x="82" y="6"/>
                        <a:pt x="80" y="6"/>
                        <a:pt x="79" y="6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8" y="6"/>
                        <a:pt x="78" y="5"/>
                        <a:pt x="78" y="4"/>
                      </a:cubicBezTo>
                      <a:cubicBezTo>
                        <a:pt x="77" y="4"/>
                        <a:pt x="77" y="4"/>
                        <a:pt x="77" y="3"/>
                      </a:cubicBezTo>
                      <a:cubicBezTo>
                        <a:pt x="77" y="3"/>
                        <a:pt x="77" y="2"/>
                        <a:pt x="77" y="2"/>
                      </a:cubicBezTo>
                      <a:cubicBezTo>
                        <a:pt x="77" y="2"/>
                        <a:pt x="76" y="2"/>
                        <a:pt x="76" y="2"/>
                      </a:cubicBezTo>
                      <a:cubicBezTo>
                        <a:pt x="76" y="2"/>
                        <a:pt x="75" y="2"/>
                        <a:pt x="75" y="3"/>
                      </a:cubicBezTo>
                      <a:cubicBezTo>
                        <a:pt x="75" y="3"/>
                        <a:pt x="74" y="3"/>
                        <a:pt x="73" y="3"/>
                      </a:cubicBezTo>
                      <a:cubicBezTo>
                        <a:pt x="73" y="3"/>
                        <a:pt x="73" y="3"/>
                        <a:pt x="72" y="3"/>
                      </a:cubicBezTo>
                      <a:cubicBezTo>
                        <a:pt x="72" y="3"/>
                        <a:pt x="72" y="3"/>
                        <a:pt x="71" y="3"/>
                      </a:cubicBezTo>
                      <a:cubicBezTo>
                        <a:pt x="71" y="3"/>
                        <a:pt x="70" y="3"/>
                        <a:pt x="70" y="3"/>
                      </a:cubicBezTo>
                      <a:cubicBezTo>
                        <a:pt x="70" y="3"/>
                        <a:pt x="69" y="3"/>
                        <a:pt x="69" y="3"/>
                      </a:cubicBezTo>
                      <a:cubicBezTo>
                        <a:pt x="69" y="3"/>
                        <a:pt x="68" y="3"/>
                        <a:pt x="68" y="3"/>
                      </a:cubicBezTo>
                      <a:cubicBezTo>
                        <a:pt x="68" y="3"/>
                        <a:pt x="67" y="3"/>
                        <a:pt x="67" y="3"/>
                      </a:cubicBezTo>
                      <a:cubicBezTo>
                        <a:pt x="66" y="2"/>
                        <a:pt x="65" y="2"/>
                        <a:pt x="64" y="2"/>
                      </a:cubicBezTo>
                      <a:cubicBezTo>
                        <a:pt x="63" y="2"/>
                        <a:pt x="61" y="2"/>
                        <a:pt x="60" y="2"/>
                      </a:cubicBezTo>
                      <a:cubicBezTo>
                        <a:pt x="60" y="3"/>
                        <a:pt x="59" y="3"/>
                        <a:pt x="59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4"/>
                        <a:pt x="57" y="4"/>
                        <a:pt x="57" y="4"/>
                      </a:cubicBezTo>
                      <a:cubicBezTo>
                        <a:pt x="57" y="4"/>
                        <a:pt x="56" y="4"/>
                        <a:pt x="56" y="4"/>
                      </a:cubicBezTo>
                      <a:cubicBezTo>
                        <a:pt x="56" y="4"/>
                        <a:pt x="55" y="4"/>
                        <a:pt x="55" y="4"/>
                      </a:cubicBezTo>
                      <a:cubicBezTo>
                        <a:pt x="55" y="4"/>
                        <a:pt x="54" y="4"/>
                        <a:pt x="54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2" y="6"/>
                        <a:pt x="52" y="5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7"/>
                      </a:cubicBezTo>
                      <a:cubicBezTo>
                        <a:pt x="50" y="7"/>
                        <a:pt x="49" y="7"/>
                        <a:pt x="49" y="7"/>
                      </a:cubicBezTo>
                      <a:cubicBezTo>
                        <a:pt x="49" y="8"/>
                        <a:pt x="49" y="9"/>
                        <a:pt x="49" y="9"/>
                      </a:cubicBezTo>
                      <a:cubicBezTo>
                        <a:pt x="49" y="9"/>
                        <a:pt x="48" y="9"/>
                        <a:pt x="48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7" y="10"/>
                        <a:pt x="47" y="10"/>
                        <a:pt x="47" y="11"/>
                      </a:cubicBezTo>
                      <a:cubicBezTo>
                        <a:pt x="47" y="11"/>
                        <a:pt x="47" y="11"/>
                        <a:pt x="47" y="12"/>
                      </a:cubicBezTo>
                      <a:cubicBezTo>
                        <a:pt x="47" y="12"/>
                        <a:pt x="46" y="12"/>
                        <a:pt x="45" y="12"/>
                      </a:cubicBezTo>
                      <a:cubicBezTo>
                        <a:pt x="45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3" y="13"/>
                      </a:cubicBezTo>
                      <a:cubicBezTo>
                        <a:pt x="43" y="13"/>
                        <a:pt x="42" y="13"/>
                        <a:pt x="42" y="13"/>
                      </a:cubicBezTo>
                      <a:cubicBezTo>
                        <a:pt x="42" y="12"/>
                        <a:pt x="41" y="12"/>
                        <a:pt x="41" y="12"/>
                      </a:cubicBezTo>
                      <a:cubicBezTo>
                        <a:pt x="40" y="12"/>
                        <a:pt x="39" y="12"/>
                        <a:pt x="38" y="12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2"/>
                        <a:pt x="36" y="12"/>
                        <a:pt x="35" y="12"/>
                      </a:cubicBezTo>
                      <a:cubicBezTo>
                        <a:pt x="34" y="12"/>
                        <a:pt x="33" y="12"/>
                        <a:pt x="32" y="12"/>
                      </a:cubicBezTo>
                      <a:cubicBezTo>
                        <a:pt x="31" y="12"/>
                        <a:pt x="31" y="11"/>
                        <a:pt x="31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9" y="12"/>
                        <a:pt x="29" y="11"/>
                        <a:pt x="28" y="11"/>
                      </a:cubicBezTo>
                      <a:cubicBezTo>
                        <a:pt x="28" y="12"/>
                        <a:pt x="28" y="12"/>
                        <a:pt x="27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7" y="12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8" y="13"/>
                      </a:cubicBezTo>
                      <a:cubicBezTo>
                        <a:pt x="28" y="13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1" y="15"/>
                        <a:pt x="31" y="16"/>
                      </a:cubicBezTo>
                      <a:cubicBezTo>
                        <a:pt x="31" y="16"/>
                        <a:pt x="32" y="16"/>
                        <a:pt x="32" y="16"/>
                      </a:cubicBezTo>
                      <a:cubicBezTo>
                        <a:pt x="32" y="16"/>
                        <a:pt x="33" y="16"/>
                        <a:pt x="33" y="16"/>
                      </a:cubicBezTo>
                      <a:cubicBezTo>
                        <a:pt x="33" y="16"/>
                        <a:pt x="34" y="16"/>
                        <a:pt x="34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3" y="16"/>
                        <a:pt x="33" y="16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7"/>
                        <a:pt x="32" y="17"/>
                        <a:pt x="32" y="17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cubicBezTo>
                        <a:pt x="31" y="17"/>
                        <a:pt x="30" y="17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5" y="18"/>
                        <a:pt x="26" y="19"/>
                        <a:pt x="26" y="19"/>
                      </a:cubicBezTo>
                      <a:cubicBezTo>
                        <a:pt x="26" y="19"/>
                        <a:pt x="25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3" y="19"/>
                      </a:cubicBezTo>
                      <a:cubicBezTo>
                        <a:pt x="23" y="19"/>
                        <a:pt x="23" y="18"/>
                        <a:pt x="23" y="18"/>
                      </a:cubicBezTo>
                      <a:cubicBezTo>
                        <a:pt x="23" y="18"/>
                        <a:pt x="23" y="19"/>
                        <a:pt x="23" y="19"/>
                      </a:cubicBezTo>
                      <a:cubicBezTo>
                        <a:pt x="23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7" y="19"/>
                        <a:pt x="17" y="18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20"/>
                        <a:pt x="16" y="20"/>
                        <a:pt x="17" y="20"/>
                      </a:cubicBezTo>
                      <a:cubicBezTo>
                        <a:pt x="17" y="20"/>
                        <a:pt x="18" y="20"/>
                        <a:pt x="18" y="21"/>
                      </a:cubicBezTo>
                      <a:cubicBezTo>
                        <a:pt x="18" y="21"/>
                        <a:pt x="17" y="21"/>
                        <a:pt x="17" y="21"/>
                      </a:cubicBezTo>
                      <a:cubicBezTo>
                        <a:pt x="17" y="21"/>
                        <a:pt x="16" y="21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5" y="21"/>
                        <a:pt x="15" y="21"/>
                        <a:pt x="14" y="21"/>
                      </a:cubicBezTo>
                      <a:cubicBezTo>
                        <a:pt x="14" y="21"/>
                        <a:pt x="14" y="21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0"/>
                        <a:pt x="13" y="19"/>
                        <a:pt x="13" y="19"/>
                      </a:cubicBezTo>
                      <a:cubicBezTo>
                        <a:pt x="12" y="19"/>
                        <a:pt x="12" y="20"/>
                        <a:pt x="12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19"/>
                        <a:pt x="7" y="19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20"/>
                        <a:pt x="5" y="20"/>
                        <a:pt x="4" y="20"/>
                      </a:cubicBezTo>
                      <a:cubicBezTo>
                        <a:pt x="4" y="20"/>
                        <a:pt x="3" y="20"/>
                        <a:pt x="3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2" y="22"/>
                        <a:pt x="1" y="22"/>
                        <a:pt x="1" y="22"/>
                      </a:cubicBezTo>
                      <a:cubicBezTo>
                        <a:pt x="1" y="22"/>
                        <a:pt x="0" y="23"/>
                        <a:pt x="0" y="23"/>
                      </a:cubicBezTo>
                      <a:cubicBezTo>
                        <a:pt x="1" y="24"/>
                        <a:pt x="1" y="23"/>
                        <a:pt x="1" y="23"/>
                      </a:cubicBezTo>
                      <a:cubicBezTo>
                        <a:pt x="1" y="23"/>
                        <a:pt x="2" y="23"/>
                        <a:pt x="2" y="23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3"/>
                      </a:cubicBezTo>
                      <a:cubicBezTo>
                        <a:pt x="5" y="23"/>
                        <a:pt x="4" y="24"/>
                        <a:pt x="4" y="24"/>
                      </a:cubicBezTo>
                      <a:cubicBezTo>
                        <a:pt x="5" y="24"/>
                        <a:pt x="6" y="23"/>
                        <a:pt x="6" y="24"/>
                      </a:cubicBezTo>
                      <a:cubicBezTo>
                        <a:pt x="5" y="25"/>
                        <a:pt x="5" y="24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4" y="27"/>
                        <a:pt x="4" y="28"/>
                        <a:pt x="4" y="29"/>
                      </a:cubicBezTo>
                      <a:cubicBezTo>
                        <a:pt x="4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4" y="30"/>
                        <a:pt x="5" y="30"/>
                      </a:cubicBezTo>
                      <a:cubicBezTo>
                        <a:pt x="5" y="31"/>
                        <a:pt x="5" y="31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8" y="30"/>
                      </a:cubicBezTo>
                      <a:cubicBezTo>
                        <a:pt x="8" y="30"/>
                        <a:pt x="8" y="30"/>
                        <a:pt x="9" y="30"/>
                      </a:cubicBezTo>
                      <a:cubicBezTo>
                        <a:pt x="9" y="30"/>
                        <a:pt x="10" y="30"/>
                        <a:pt x="11" y="30"/>
                      </a:cubicBezTo>
                      <a:cubicBezTo>
                        <a:pt x="11" y="31"/>
                        <a:pt x="9" y="32"/>
                        <a:pt x="9" y="32"/>
                      </a:cubicBezTo>
                      <a:cubicBezTo>
                        <a:pt x="8" y="32"/>
                        <a:pt x="8" y="33"/>
                        <a:pt x="8" y="33"/>
                      </a:cubicBezTo>
                      <a:cubicBezTo>
                        <a:pt x="8" y="34"/>
                        <a:pt x="9" y="34"/>
                        <a:pt x="9" y="34"/>
                      </a:cubicBezTo>
                      <a:cubicBezTo>
                        <a:pt x="9" y="34"/>
                        <a:pt x="9" y="35"/>
                        <a:pt x="9" y="35"/>
                      </a:cubicBezTo>
                      <a:cubicBezTo>
                        <a:pt x="10" y="35"/>
                        <a:pt x="9" y="36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7"/>
                        <a:pt x="11" y="38"/>
                        <a:pt x="11" y="38"/>
                      </a:cubicBezTo>
                      <a:cubicBezTo>
                        <a:pt x="11" y="38"/>
                        <a:pt x="10" y="38"/>
                        <a:pt x="10" y="38"/>
                      </a:cubicBezTo>
                      <a:cubicBezTo>
                        <a:pt x="10" y="39"/>
                        <a:pt x="10" y="39"/>
                        <a:pt x="9" y="39"/>
                      </a:cubicBezTo>
                      <a:cubicBezTo>
                        <a:pt x="9" y="39"/>
                        <a:pt x="9" y="39"/>
                        <a:pt x="9" y="40"/>
                      </a:cubicBezTo>
                      <a:cubicBezTo>
                        <a:pt x="9" y="40"/>
                        <a:pt x="9" y="41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2"/>
                        <a:pt x="11" y="43"/>
                        <a:pt x="11" y="43"/>
                      </a:cubicBezTo>
                      <a:cubicBezTo>
                        <a:pt x="11" y="44"/>
                        <a:pt x="9" y="43"/>
                        <a:pt x="9" y="43"/>
                      </a:cubicBezTo>
                      <a:cubicBezTo>
                        <a:pt x="8" y="43"/>
                        <a:pt x="8" y="43"/>
                        <a:pt x="7" y="43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0"/>
                        <a:pt x="6" y="40"/>
                      </a:cubicBezTo>
                      <a:cubicBezTo>
                        <a:pt x="5" y="41"/>
                        <a:pt x="6" y="42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5" y="44"/>
                        <a:pt x="6" y="45"/>
                        <a:pt x="6" y="45"/>
                      </a:cubicBezTo>
                      <a:cubicBezTo>
                        <a:pt x="6" y="46"/>
                        <a:pt x="7" y="46"/>
                        <a:pt x="8" y="46"/>
                      </a:cubicBezTo>
                      <a:cubicBezTo>
                        <a:pt x="8" y="46"/>
                        <a:pt x="8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0" y="47"/>
                        <a:pt x="11" y="47"/>
                        <a:pt x="11" y="47"/>
                      </a:cubicBezTo>
                      <a:cubicBezTo>
                        <a:pt x="12" y="48"/>
                        <a:pt x="12" y="48"/>
                        <a:pt x="12" y="49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3" y="50"/>
                        <a:pt x="13" y="50"/>
                        <a:pt x="13" y="51"/>
                      </a:cubicBezTo>
                      <a:cubicBezTo>
                        <a:pt x="13" y="52"/>
                        <a:pt x="11" y="51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9" y="50"/>
                        <a:pt x="9" y="50"/>
                      </a:cubicBezTo>
                      <a:cubicBezTo>
                        <a:pt x="9" y="50"/>
                        <a:pt x="9" y="50"/>
                        <a:pt x="8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8" y="51"/>
                        <a:pt x="7" y="51"/>
                        <a:pt x="8" y="51"/>
                      </a:cubicBezTo>
                      <a:cubicBezTo>
                        <a:pt x="8" y="52"/>
                        <a:pt x="8" y="51"/>
                        <a:pt x="8" y="51"/>
                      </a:cubicBezTo>
                      <a:cubicBezTo>
                        <a:pt x="9" y="51"/>
                        <a:pt x="9" y="52"/>
                        <a:pt x="9" y="52"/>
                      </a:cubicBezTo>
                      <a:cubicBezTo>
                        <a:pt x="9" y="52"/>
                        <a:pt x="10" y="52"/>
                        <a:pt x="10" y="52"/>
                      </a:cubicBezTo>
                      <a:cubicBezTo>
                        <a:pt x="10" y="52"/>
                        <a:pt x="10" y="52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3"/>
                        <a:pt x="12" y="53"/>
                        <a:pt x="1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2" y="54"/>
                        <a:pt x="13" y="54"/>
                        <a:pt x="13" y="54"/>
                      </a:cubicBezTo>
                      <a:cubicBezTo>
                        <a:pt x="13" y="55"/>
                        <a:pt x="12" y="56"/>
                        <a:pt x="13" y="56"/>
                      </a:cubicBezTo>
                      <a:cubicBezTo>
                        <a:pt x="14" y="56"/>
                        <a:pt x="14" y="55"/>
                        <a:pt x="15" y="55"/>
                      </a:cubicBezTo>
                      <a:cubicBezTo>
                        <a:pt x="15" y="56"/>
                        <a:pt x="16" y="57"/>
                        <a:pt x="16" y="57"/>
                      </a:cubicBezTo>
                      <a:cubicBezTo>
                        <a:pt x="16" y="58"/>
                        <a:pt x="15" y="58"/>
                        <a:pt x="15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14" y="57"/>
                        <a:pt x="13" y="57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3" y="59"/>
                        <a:pt x="12" y="58"/>
                        <a:pt x="13" y="59"/>
                      </a:cubicBezTo>
                      <a:cubicBezTo>
                        <a:pt x="13" y="59"/>
                        <a:pt x="14" y="59"/>
                        <a:pt x="14" y="59"/>
                      </a:cubicBezTo>
                      <a:cubicBezTo>
                        <a:pt x="16" y="59"/>
                        <a:pt x="17" y="59"/>
                        <a:pt x="18" y="59"/>
                      </a:cubicBezTo>
                      <a:cubicBezTo>
                        <a:pt x="18" y="59"/>
                        <a:pt x="19" y="59"/>
                        <a:pt x="19" y="60"/>
                      </a:cubicBezTo>
                      <a:cubicBezTo>
                        <a:pt x="20" y="60"/>
                        <a:pt x="20" y="59"/>
                        <a:pt x="21" y="60"/>
                      </a:cubicBezTo>
                      <a:cubicBezTo>
                        <a:pt x="21" y="60"/>
                        <a:pt x="21" y="60"/>
                        <a:pt x="21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1"/>
                        <a:pt x="20" y="60"/>
                        <a:pt x="20" y="61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20" y="61"/>
                        <a:pt x="20" y="61"/>
                        <a:pt x="19" y="61"/>
                      </a:cubicBezTo>
                      <a:cubicBezTo>
                        <a:pt x="19" y="61"/>
                        <a:pt x="19" y="61"/>
                        <a:pt x="18" y="61"/>
                      </a:cubicBezTo>
                      <a:cubicBezTo>
                        <a:pt x="18" y="61"/>
                        <a:pt x="18" y="62"/>
                        <a:pt x="18" y="62"/>
                      </a:cubicBezTo>
                      <a:cubicBezTo>
                        <a:pt x="17" y="62"/>
                        <a:pt x="16" y="61"/>
                        <a:pt x="15" y="62"/>
                      </a:cubicBezTo>
                      <a:cubicBezTo>
                        <a:pt x="15" y="62"/>
                        <a:pt x="14" y="62"/>
                        <a:pt x="14" y="63"/>
                      </a:cubicBezTo>
                      <a:cubicBezTo>
                        <a:pt x="15" y="63"/>
                        <a:pt x="15" y="63"/>
                        <a:pt x="16" y="63"/>
                      </a:cubicBezTo>
                      <a:cubicBezTo>
                        <a:pt x="17" y="63"/>
                        <a:pt x="18" y="63"/>
                        <a:pt x="18" y="63"/>
                      </a:cubicBezTo>
                      <a:cubicBezTo>
                        <a:pt x="19" y="63"/>
                        <a:pt x="20" y="63"/>
                        <a:pt x="20" y="63"/>
                      </a:cubicBezTo>
                      <a:cubicBezTo>
                        <a:pt x="20" y="64"/>
                        <a:pt x="19" y="64"/>
                        <a:pt x="19" y="64"/>
                      </a:cubicBezTo>
                      <a:cubicBezTo>
                        <a:pt x="19" y="65"/>
                        <a:pt x="21" y="65"/>
                        <a:pt x="22" y="65"/>
                      </a:cubicBezTo>
                      <a:cubicBezTo>
                        <a:pt x="22" y="64"/>
                        <a:pt x="21" y="63"/>
                        <a:pt x="22" y="62"/>
                      </a:cubicBezTo>
                      <a:cubicBezTo>
                        <a:pt x="22" y="62"/>
                        <a:pt x="23" y="62"/>
                        <a:pt x="23" y="62"/>
                      </a:cubicBezTo>
                      <a:cubicBezTo>
                        <a:pt x="23" y="63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5" y="63"/>
                        <a:pt x="25" y="64"/>
                        <a:pt x="25" y="64"/>
                      </a:cubicBezTo>
                      <a:cubicBezTo>
                        <a:pt x="26" y="64"/>
                        <a:pt x="26" y="64"/>
                        <a:pt x="26" y="63"/>
                      </a:cubicBezTo>
                      <a:cubicBezTo>
                        <a:pt x="27" y="63"/>
                        <a:pt x="27" y="64"/>
                        <a:pt x="27" y="64"/>
                      </a:cubicBezTo>
                      <a:cubicBezTo>
                        <a:pt x="28" y="64"/>
                        <a:pt x="28" y="64"/>
                        <a:pt x="28" y="65"/>
                      </a:cubicBezTo>
                      <a:cubicBezTo>
                        <a:pt x="28" y="66"/>
                        <a:pt x="28" y="66"/>
                        <a:pt x="29" y="66"/>
                      </a:cubicBezTo>
                      <a:cubicBezTo>
                        <a:pt x="29" y="67"/>
                        <a:pt x="30" y="67"/>
                        <a:pt x="30" y="67"/>
                      </a:cubicBezTo>
                      <a:cubicBezTo>
                        <a:pt x="30" y="67"/>
                        <a:pt x="30" y="67"/>
                        <a:pt x="30" y="68"/>
                      </a:cubicBezTo>
                      <a:cubicBezTo>
                        <a:pt x="31" y="68"/>
                        <a:pt x="31" y="69"/>
                        <a:pt x="31" y="70"/>
                      </a:cubicBezTo>
                      <a:cubicBezTo>
                        <a:pt x="32" y="71"/>
                        <a:pt x="33" y="71"/>
                        <a:pt x="34" y="71"/>
                      </a:cubicBezTo>
                      <a:cubicBezTo>
                        <a:pt x="34" y="71"/>
                        <a:pt x="35" y="71"/>
                        <a:pt x="35" y="71"/>
                      </a:cubicBezTo>
                      <a:cubicBezTo>
                        <a:pt x="36" y="71"/>
                        <a:pt x="36" y="71"/>
                        <a:pt x="37" y="70"/>
                      </a:cubicBezTo>
                      <a:cubicBezTo>
                        <a:pt x="37" y="70"/>
                        <a:pt x="37" y="70"/>
                        <a:pt x="38" y="69"/>
                      </a:cubicBezTo>
                      <a:cubicBezTo>
                        <a:pt x="38" y="69"/>
                        <a:pt x="39" y="69"/>
                        <a:pt x="39" y="68"/>
                      </a:cubicBezTo>
                      <a:cubicBezTo>
                        <a:pt x="40" y="68"/>
                        <a:pt x="39" y="68"/>
                        <a:pt x="40" y="68"/>
                      </a:cubicBezTo>
                      <a:cubicBezTo>
                        <a:pt x="40" y="68"/>
                        <a:pt x="40" y="69"/>
                        <a:pt x="41" y="68"/>
                      </a:cubicBezTo>
                      <a:cubicBezTo>
                        <a:pt x="41" y="68"/>
                        <a:pt x="41" y="66"/>
                        <a:pt x="41" y="66"/>
                      </a:cubicBezTo>
                      <a:cubicBezTo>
                        <a:pt x="41" y="65"/>
                        <a:pt x="41" y="64"/>
                        <a:pt x="42" y="63"/>
                      </a:cubicBezTo>
                      <a:cubicBezTo>
                        <a:pt x="42" y="62"/>
                        <a:pt x="42" y="62"/>
                        <a:pt x="43" y="62"/>
                      </a:cubicBezTo>
                      <a:cubicBezTo>
                        <a:pt x="44" y="62"/>
                        <a:pt x="44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6" y="63"/>
                        <a:pt x="46" y="63"/>
                        <a:pt x="47" y="63"/>
                      </a:cubicBezTo>
                      <a:cubicBezTo>
                        <a:pt x="48" y="63"/>
                        <a:pt x="48" y="63"/>
                        <a:pt x="49" y="64"/>
                      </a:cubicBezTo>
                      <a:cubicBezTo>
                        <a:pt x="50" y="64"/>
                        <a:pt x="50" y="64"/>
                        <a:pt x="51" y="64"/>
                      </a:cubicBezTo>
                      <a:cubicBezTo>
                        <a:pt x="51" y="65"/>
                        <a:pt x="52" y="65"/>
                        <a:pt x="52" y="65"/>
                      </a:cubicBezTo>
                      <a:cubicBezTo>
                        <a:pt x="53" y="66"/>
                        <a:pt x="53" y="66"/>
                        <a:pt x="53" y="66"/>
                      </a:cubicBezTo>
                      <a:cubicBezTo>
                        <a:pt x="53" y="66"/>
                        <a:pt x="53" y="67"/>
                        <a:pt x="53" y="67"/>
                      </a:cubicBezTo>
                      <a:cubicBezTo>
                        <a:pt x="53" y="67"/>
                        <a:pt x="53" y="67"/>
                        <a:pt x="53" y="67"/>
                      </a:cubicBezTo>
                      <a:cubicBezTo>
                        <a:pt x="53" y="67"/>
                        <a:pt x="53" y="67"/>
                        <a:pt x="53" y="67"/>
                      </a:cubicBezTo>
                      <a:cubicBezTo>
                        <a:pt x="53" y="67"/>
                        <a:pt x="54" y="68"/>
                        <a:pt x="54" y="68"/>
                      </a:cubicBezTo>
                      <a:cubicBezTo>
                        <a:pt x="54" y="68"/>
                        <a:pt x="54" y="68"/>
                        <a:pt x="54" y="68"/>
                      </a:cubicBezTo>
                      <a:cubicBezTo>
                        <a:pt x="54" y="68"/>
                        <a:pt x="54" y="68"/>
                        <a:pt x="54" y="68"/>
                      </a:cubicBezTo>
                      <a:cubicBezTo>
                        <a:pt x="54" y="69"/>
                        <a:pt x="54" y="69"/>
                        <a:pt x="55" y="69"/>
                      </a:cubicBezTo>
                      <a:cubicBezTo>
                        <a:pt x="55" y="69"/>
                        <a:pt x="55" y="69"/>
                        <a:pt x="55" y="69"/>
                      </a:cubicBezTo>
                      <a:cubicBezTo>
                        <a:pt x="55" y="70"/>
                        <a:pt x="56" y="70"/>
                        <a:pt x="56" y="70"/>
                      </a:cubicBezTo>
                      <a:cubicBezTo>
                        <a:pt x="56" y="70"/>
                        <a:pt x="56" y="71"/>
                        <a:pt x="57" y="71"/>
                      </a:cubicBezTo>
                      <a:cubicBezTo>
                        <a:pt x="58" y="71"/>
                        <a:pt x="58" y="72"/>
                        <a:pt x="59" y="72"/>
                      </a:cubicBezTo>
                      <a:cubicBezTo>
                        <a:pt x="60" y="72"/>
                        <a:pt x="60" y="72"/>
                        <a:pt x="61" y="72"/>
                      </a:cubicBezTo>
                      <a:cubicBezTo>
                        <a:pt x="61" y="72"/>
                        <a:pt x="62" y="71"/>
                        <a:pt x="63" y="71"/>
                      </a:cubicBezTo>
                      <a:cubicBezTo>
                        <a:pt x="64" y="71"/>
                        <a:pt x="65" y="71"/>
                        <a:pt x="66" y="71"/>
                      </a:cubicBezTo>
                      <a:cubicBezTo>
                        <a:pt x="67" y="71"/>
                        <a:pt x="68" y="71"/>
                        <a:pt x="69" y="71"/>
                      </a:cubicBezTo>
                      <a:cubicBezTo>
                        <a:pt x="70" y="71"/>
                        <a:pt x="70" y="71"/>
                        <a:pt x="70" y="70"/>
                      </a:cubicBezTo>
                      <a:cubicBezTo>
                        <a:pt x="70" y="70"/>
                        <a:pt x="70" y="70"/>
                        <a:pt x="70" y="70"/>
                      </a:cubicBezTo>
                      <a:cubicBezTo>
                        <a:pt x="70" y="70"/>
                        <a:pt x="71" y="70"/>
                        <a:pt x="71" y="69"/>
                      </a:cubicBezTo>
                      <a:cubicBezTo>
                        <a:pt x="71" y="69"/>
                        <a:pt x="71" y="69"/>
                        <a:pt x="71" y="68"/>
                      </a:cubicBezTo>
                      <a:cubicBezTo>
                        <a:pt x="72" y="68"/>
                        <a:pt x="71" y="68"/>
                        <a:pt x="72" y="68"/>
                      </a:cubicBezTo>
                      <a:cubicBezTo>
                        <a:pt x="72" y="68"/>
                        <a:pt x="72" y="67"/>
                        <a:pt x="72" y="67"/>
                      </a:cubicBezTo>
                      <a:cubicBezTo>
                        <a:pt x="73" y="67"/>
                        <a:pt x="74" y="67"/>
                        <a:pt x="74" y="66"/>
                      </a:cubicBezTo>
                      <a:cubicBezTo>
                        <a:pt x="74" y="66"/>
                        <a:pt x="74" y="65"/>
                        <a:pt x="74" y="65"/>
                      </a:cubicBezTo>
                      <a:cubicBezTo>
                        <a:pt x="74" y="65"/>
                        <a:pt x="74" y="65"/>
                        <a:pt x="75" y="64"/>
                      </a:cubicBezTo>
                      <a:cubicBezTo>
                        <a:pt x="75" y="64"/>
                        <a:pt x="75" y="64"/>
                        <a:pt x="75" y="64"/>
                      </a:cubicBezTo>
                      <a:cubicBezTo>
                        <a:pt x="75" y="64"/>
                        <a:pt x="76" y="64"/>
                        <a:pt x="76" y="64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77" y="65"/>
                        <a:pt x="78" y="65"/>
                        <a:pt x="78" y="65"/>
                      </a:cubicBezTo>
                      <a:cubicBezTo>
                        <a:pt x="78" y="65"/>
                        <a:pt x="78" y="65"/>
                        <a:pt x="79" y="65"/>
                      </a:cubicBezTo>
                      <a:cubicBezTo>
                        <a:pt x="79" y="66"/>
                        <a:pt x="80" y="66"/>
                        <a:pt x="80" y="66"/>
                      </a:cubicBezTo>
                      <a:cubicBezTo>
                        <a:pt x="80" y="66"/>
                        <a:pt x="80" y="66"/>
                        <a:pt x="81" y="66"/>
                      </a:cubicBezTo>
                      <a:cubicBezTo>
                        <a:pt x="81" y="66"/>
                        <a:pt x="81" y="66"/>
                        <a:pt x="81" y="66"/>
                      </a:cubicBezTo>
                      <a:cubicBezTo>
                        <a:pt x="81" y="66"/>
                        <a:pt x="82" y="65"/>
                        <a:pt x="82" y="66"/>
                      </a:cubicBezTo>
                      <a:cubicBezTo>
                        <a:pt x="83" y="64"/>
                        <a:pt x="84" y="64"/>
                        <a:pt x="84" y="65"/>
                      </a:cubicBezTo>
                      <a:cubicBezTo>
                        <a:pt x="85" y="66"/>
                        <a:pt x="85" y="66"/>
                        <a:pt x="85" y="6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6" name="Freeform 319"/>
                <p:cNvSpPr>
                  <a:spLocks/>
                </p:cNvSpPr>
                <p:nvPr/>
              </p:nvSpPr>
              <p:spPr bwMode="auto">
                <a:xfrm>
                  <a:off x="4536986" y="3448030"/>
                  <a:ext cx="17066" cy="11377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3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6" y="4"/>
                    </a:cxn>
                    <a:cxn ang="0">
                      <a:pos x="7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6" y="0"/>
                    </a:cxn>
                    <a:cxn ang="0">
                      <a:pos x="5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8" h="5">
                      <a:moveTo>
                        <a:pt x="5" y="0"/>
                      </a:move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3"/>
                        <a:pt x="0" y="4"/>
                        <a:pt x="1" y="4"/>
                      </a:cubicBezTo>
                      <a:cubicBezTo>
                        <a:pt x="1" y="5"/>
                        <a:pt x="2" y="5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7" y="3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7" y="2"/>
                        <a:pt x="7" y="2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7" name="Freeform 320"/>
                <p:cNvSpPr>
                  <a:spLocks/>
                </p:cNvSpPr>
                <p:nvPr/>
              </p:nvSpPr>
              <p:spPr bwMode="auto">
                <a:xfrm>
                  <a:off x="4539262" y="3441203"/>
                  <a:ext cx="10240" cy="682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3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cubicBezTo>
                        <a:pt x="3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1"/>
                        <a:pt x="4" y="0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8" name="Freeform 321"/>
                <p:cNvSpPr>
                  <a:spLocks/>
                </p:cNvSpPr>
                <p:nvPr/>
              </p:nvSpPr>
              <p:spPr bwMode="auto">
                <a:xfrm>
                  <a:off x="4530160" y="3454856"/>
                  <a:ext cx="6826" cy="682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2" y="0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2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9" name="Freeform 323"/>
                <p:cNvSpPr>
                  <a:spLocks noEditPoints="1"/>
                </p:cNvSpPr>
                <p:nvPr/>
              </p:nvSpPr>
              <p:spPr bwMode="auto">
                <a:xfrm>
                  <a:off x="4478963" y="3101024"/>
                  <a:ext cx="451676" cy="552934"/>
                </a:xfrm>
                <a:custGeom>
                  <a:avLst/>
                  <a:gdLst/>
                  <a:ahLst/>
                  <a:cxnLst>
                    <a:cxn ang="0">
                      <a:pos x="191" y="10"/>
                    </a:cxn>
                    <a:cxn ang="0">
                      <a:pos x="177" y="14"/>
                    </a:cxn>
                    <a:cxn ang="0">
                      <a:pos x="171" y="6"/>
                    </a:cxn>
                    <a:cxn ang="0">
                      <a:pos x="167" y="10"/>
                    </a:cxn>
                    <a:cxn ang="0">
                      <a:pos x="155" y="24"/>
                    </a:cxn>
                    <a:cxn ang="0">
                      <a:pos x="157" y="2"/>
                    </a:cxn>
                    <a:cxn ang="0">
                      <a:pos x="150" y="12"/>
                    </a:cxn>
                    <a:cxn ang="0">
                      <a:pos x="139" y="25"/>
                    </a:cxn>
                    <a:cxn ang="0">
                      <a:pos x="120" y="36"/>
                    </a:cxn>
                    <a:cxn ang="0">
                      <a:pos x="109" y="35"/>
                    </a:cxn>
                    <a:cxn ang="0">
                      <a:pos x="101" y="43"/>
                    </a:cxn>
                    <a:cxn ang="0">
                      <a:pos x="94" y="49"/>
                    </a:cxn>
                    <a:cxn ang="0">
                      <a:pos x="95" y="54"/>
                    </a:cxn>
                    <a:cxn ang="0">
                      <a:pos x="83" y="52"/>
                    </a:cxn>
                    <a:cxn ang="0">
                      <a:pos x="79" y="56"/>
                    </a:cxn>
                    <a:cxn ang="0">
                      <a:pos x="75" y="60"/>
                    </a:cxn>
                    <a:cxn ang="0">
                      <a:pos x="66" y="69"/>
                    </a:cxn>
                    <a:cxn ang="0">
                      <a:pos x="74" y="68"/>
                    </a:cxn>
                    <a:cxn ang="0">
                      <a:pos x="91" y="64"/>
                    </a:cxn>
                    <a:cxn ang="0">
                      <a:pos x="82" y="70"/>
                    </a:cxn>
                    <a:cxn ang="0">
                      <a:pos x="79" y="81"/>
                    </a:cxn>
                    <a:cxn ang="0">
                      <a:pos x="70" y="92"/>
                    </a:cxn>
                    <a:cxn ang="0">
                      <a:pos x="62" y="104"/>
                    </a:cxn>
                    <a:cxn ang="0">
                      <a:pos x="60" y="115"/>
                    </a:cxn>
                    <a:cxn ang="0">
                      <a:pos x="52" y="132"/>
                    </a:cxn>
                    <a:cxn ang="0">
                      <a:pos x="50" y="138"/>
                    </a:cxn>
                    <a:cxn ang="0">
                      <a:pos x="40" y="152"/>
                    </a:cxn>
                    <a:cxn ang="0">
                      <a:pos x="46" y="155"/>
                    </a:cxn>
                    <a:cxn ang="0">
                      <a:pos x="46" y="158"/>
                    </a:cxn>
                    <a:cxn ang="0">
                      <a:pos x="35" y="160"/>
                    </a:cxn>
                    <a:cxn ang="0">
                      <a:pos x="27" y="164"/>
                    </a:cxn>
                    <a:cxn ang="0">
                      <a:pos x="24" y="166"/>
                    </a:cxn>
                    <a:cxn ang="0">
                      <a:pos x="25" y="171"/>
                    </a:cxn>
                    <a:cxn ang="0">
                      <a:pos x="10" y="177"/>
                    </a:cxn>
                    <a:cxn ang="0">
                      <a:pos x="14" y="180"/>
                    </a:cxn>
                    <a:cxn ang="0">
                      <a:pos x="8" y="183"/>
                    </a:cxn>
                    <a:cxn ang="0">
                      <a:pos x="9" y="186"/>
                    </a:cxn>
                    <a:cxn ang="0">
                      <a:pos x="4" y="196"/>
                    </a:cxn>
                    <a:cxn ang="0">
                      <a:pos x="6" y="200"/>
                    </a:cxn>
                    <a:cxn ang="0">
                      <a:pos x="3" y="208"/>
                    </a:cxn>
                    <a:cxn ang="0">
                      <a:pos x="5" y="217"/>
                    </a:cxn>
                    <a:cxn ang="0">
                      <a:pos x="7" y="230"/>
                    </a:cxn>
                    <a:cxn ang="0">
                      <a:pos x="10" y="239"/>
                    </a:cxn>
                    <a:cxn ang="0">
                      <a:pos x="30" y="243"/>
                    </a:cxn>
                    <a:cxn ang="0">
                      <a:pos x="46" y="225"/>
                    </a:cxn>
                    <a:cxn ang="0">
                      <a:pos x="52" y="230"/>
                    </a:cxn>
                    <a:cxn ang="0">
                      <a:pos x="62" y="207"/>
                    </a:cxn>
                    <a:cxn ang="0">
                      <a:pos x="58" y="177"/>
                    </a:cxn>
                    <a:cxn ang="0">
                      <a:pos x="63" y="148"/>
                    </a:cxn>
                    <a:cxn ang="0">
                      <a:pos x="74" y="120"/>
                    </a:cxn>
                    <a:cxn ang="0">
                      <a:pos x="88" y="87"/>
                    </a:cxn>
                    <a:cxn ang="0">
                      <a:pos x="103" y="67"/>
                    </a:cxn>
                    <a:cxn ang="0">
                      <a:pos x="122" y="49"/>
                    </a:cxn>
                    <a:cxn ang="0">
                      <a:pos x="139" y="57"/>
                    </a:cxn>
                    <a:cxn ang="0">
                      <a:pos x="155" y="56"/>
                    </a:cxn>
                    <a:cxn ang="0">
                      <a:pos x="161" y="36"/>
                    </a:cxn>
                    <a:cxn ang="0">
                      <a:pos x="178" y="27"/>
                    </a:cxn>
                    <a:cxn ang="0">
                      <a:pos x="186" y="48"/>
                    </a:cxn>
                    <a:cxn ang="0">
                      <a:pos x="195" y="36"/>
                    </a:cxn>
                    <a:cxn ang="0">
                      <a:pos x="196" y="30"/>
                    </a:cxn>
                    <a:cxn ang="0">
                      <a:pos x="189" y="29"/>
                    </a:cxn>
                  </a:cxnLst>
                  <a:rect l="0" t="0" r="r" b="b"/>
                  <a:pathLst>
                    <a:path w="202" h="247">
                      <a:moveTo>
                        <a:pt x="157" y="5"/>
                      </a:move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moveTo>
                        <a:pt x="38" y="155"/>
                      </a:moveTo>
                      <a:cubicBezTo>
                        <a:pt x="38" y="155"/>
                        <a:pt x="38" y="155"/>
                        <a:pt x="38" y="155"/>
                      </a:cubicBezTo>
                      <a:cubicBezTo>
                        <a:pt x="38" y="155"/>
                        <a:pt x="38" y="155"/>
                        <a:pt x="38" y="156"/>
                      </a:cubicBezTo>
                      <a:cubicBezTo>
                        <a:pt x="38" y="156"/>
                        <a:pt x="38" y="155"/>
                        <a:pt x="38" y="155"/>
                      </a:cubicBezTo>
                      <a:moveTo>
                        <a:pt x="61" y="212"/>
                      </a:moveTo>
                      <a:cubicBezTo>
                        <a:pt x="61" y="212"/>
                        <a:pt x="61" y="212"/>
                        <a:pt x="61" y="212"/>
                      </a:cubicBezTo>
                      <a:cubicBezTo>
                        <a:pt x="61" y="212"/>
                        <a:pt x="61" y="212"/>
                        <a:pt x="61" y="212"/>
                      </a:cubicBezTo>
                      <a:moveTo>
                        <a:pt x="201" y="17"/>
                      </a:moveTo>
                      <a:cubicBezTo>
                        <a:pt x="200" y="17"/>
                        <a:pt x="200" y="17"/>
                        <a:pt x="200" y="17"/>
                      </a:cubicBezTo>
                      <a:cubicBezTo>
                        <a:pt x="199" y="17"/>
                        <a:pt x="199" y="16"/>
                        <a:pt x="199" y="16"/>
                      </a:cubicBezTo>
                      <a:cubicBezTo>
                        <a:pt x="198" y="16"/>
                        <a:pt x="198" y="16"/>
                        <a:pt x="198" y="16"/>
                      </a:cubicBezTo>
                      <a:cubicBezTo>
                        <a:pt x="198" y="15"/>
                        <a:pt x="198" y="15"/>
                        <a:pt x="198" y="15"/>
                      </a:cubicBezTo>
                      <a:cubicBezTo>
                        <a:pt x="197" y="15"/>
                        <a:pt x="195" y="15"/>
                        <a:pt x="194" y="15"/>
                      </a:cubicBezTo>
                      <a:cubicBezTo>
                        <a:pt x="193" y="14"/>
                        <a:pt x="195" y="14"/>
                        <a:pt x="195" y="14"/>
                      </a:cubicBezTo>
                      <a:cubicBezTo>
                        <a:pt x="196" y="13"/>
                        <a:pt x="195" y="13"/>
                        <a:pt x="195" y="12"/>
                      </a:cubicBezTo>
                      <a:cubicBezTo>
                        <a:pt x="194" y="12"/>
                        <a:pt x="194" y="11"/>
                        <a:pt x="194" y="11"/>
                      </a:cubicBezTo>
                      <a:cubicBezTo>
                        <a:pt x="193" y="10"/>
                        <a:pt x="193" y="11"/>
                        <a:pt x="193" y="11"/>
                      </a:cubicBezTo>
                      <a:cubicBezTo>
                        <a:pt x="192" y="12"/>
                        <a:pt x="192" y="12"/>
                        <a:pt x="191" y="12"/>
                      </a:cubicBezTo>
                      <a:cubicBezTo>
                        <a:pt x="191" y="12"/>
                        <a:pt x="192" y="10"/>
                        <a:pt x="191" y="10"/>
                      </a:cubicBezTo>
                      <a:cubicBezTo>
                        <a:pt x="190" y="10"/>
                        <a:pt x="190" y="10"/>
                        <a:pt x="189" y="10"/>
                      </a:cubicBezTo>
                      <a:cubicBezTo>
                        <a:pt x="189" y="11"/>
                        <a:pt x="189" y="11"/>
                        <a:pt x="188" y="12"/>
                      </a:cubicBezTo>
                      <a:cubicBezTo>
                        <a:pt x="188" y="12"/>
                        <a:pt x="188" y="12"/>
                        <a:pt x="188" y="12"/>
                      </a:cubicBezTo>
                      <a:cubicBezTo>
                        <a:pt x="188" y="12"/>
                        <a:pt x="187" y="11"/>
                        <a:pt x="187" y="11"/>
                      </a:cubicBezTo>
                      <a:cubicBezTo>
                        <a:pt x="187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8"/>
                      </a:cubicBezTo>
                      <a:cubicBezTo>
                        <a:pt x="187" y="8"/>
                        <a:pt x="187" y="8"/>
                        <a:pt x="186" y="7"/>
                      </a:cubicBezTo>
                      <a:cubicBezTo>
                        <a:pt x="186" y="7"/>
                        <a:pt x="185" y="7"/>
                        <a:pt x="185" y="7"/>
                      </a:cubicBezTo>
                      <a:cubicBezTo>
                        <a:pt x="184" y="7"/>
                        <a:pt x="184" y="7"/>
                        <a:pt x="184" y="8"/>
                      </a:cubicBezTo>
                      <a:cubicBezTo>
                        <a:pt x="184" y="8"/>
                        <a:pt x="183" y="8"/>
                        <a:pt x="183" y="9"/>
                      </a:cubicBezTo>
                      <a:cubicBezTo>
                        <a:pt x="182" y="10"/>
                        <a:pt x="182" y="10"/>
                        <a:pt x="182" y="11"/>
                      </a:cubicBezTo>
                      <a:cubicBezTo>
                        <a:pt x="182" y="12"/>
                        <a:pt x="182" y="13"/>
                        <a:pt x="182" y="14"/>
                      </a:cubicBezTo>
                      <a:cubicBezTo>
                        <a:pt x="182" y="15"/>
                        <a:pt x="182" y="15"/>
                        <a:pt x="181" y="16"/>
                      </a:cubicBezTo>
                      <a:cubicBezTo>
                        <a:pt x="181" y="16"/>
                        <a:pt x="180" y="16"/>
                        <a:pt x="179" y="17"/>
                      </a:cubicBezTo>
                      <a:cubicBezTo>
                        <a:pt x="179" y="17"/>
                        <a:pt x="179" y="17"/>
                        <a:pt x="178" y="17"/>
                      </a:cubicBezTo>
                      <a:cubicBezTo>
                        <a:pt x="178" y="17"/>
                        <a:pt x="176" y="17"/>
                        <a:pt x="176" y="17"/>
                      </a:cubicBezTo>
                      <a:cubicBezTo>
                        <a:pt x="176" y="17"/>
                        <a:pt x="177" y="17"/>
                        <a:pt x="177" y="16"/>
                      </a:cubicBezTo>
                      <a:cubicBezTo>
                        <a:pt x="177" y="16"/>
                        <a:pt x="177" y="16"/>
                        <a:pt x="178" y="15"/>
                      </a:cubicBezTo>
                      <a:cubicBezTo>
                        <a:pt x="178" y="15"/>
                        <a:pt x="178" y="15"/>
                        <a:pt x="179" y="14"/>
                      </a:cubicBezTo>
                      <a:cubicBezTo>
                        <a:pt x="180" y="14"/>
                        <a:pt x="180" y="13"/>
                        <a:pt x="181" y="12"/>
                      </a:cubicBezTo>
                      <a:cubicBezTo>
                        <a:pt x="180" y="13"/>
                        <a:pt x="179" y="13"/>
                        <a:pt x="179" y="13"/>
                      </a:cubicBezTo>
                      <a:cubicBezTo>
                        <a:pt x="178" y="13"/>
                        <a:pt x="177" y="14"/>
                        <a:pt x="177" y="14"/>
                      </a:cubicBezTo>
                      <a:cubicBezTo>
                        <a:pt x="176" y="14"/>
                        <a:pt x="175" y="14"/>
                        <a:pt x="174" y="14"/>
                      </a:cubicBezTo>
                      <a:cubicBezTo>
                        <a:pt x="174" y="13"/>
                        <a:pt x="175" y="13"/>
                        <a:pt x="175" y="12"/>
                      </a:cubicBezTo>
                      <a:cubicBezTo>
                        <a:pt x="176" y="12"/>
                        <a:pt x="177" y="11"/>
                        <a:pt x="177" y="11"/>
                      </a:cubicBezTo>
                      <a:cubicBezTo>
                        <a:pt x="178" y="10"/>
                        <a:pt x="177" y="10"/>
                        <a:pt x="177" y="9"/>
                      </a:cubicBezTo>
                      <a:cubicBezTo>
                        <a:pt x="177" y="9"/>
                        <a:pt x="176" y="9"/>
                        <a:pt x="176" y="9"/>
                      </a:cubicBezTo>
                      <a:cubicBezTo>
                        <a:pt x="176" y="8"/>
                        <a:pt x="177" y="8"/>
                        <a:pt x="177" y="8"/>
                      </a:cubicBezTo>
                      <a:cubicBezTo>
                        <a:pt x="177" y="8"/>
                        <a:pt x="178" y="8"/>
                        <a:pt x="178" y="9"/>
                      </a:cubicBezTo>
                      <a:cubicBezTo>
                        <a:pt x="179" y="9"/>
                        <a:pt x="180" y="9"/>
                        <a:pt x="180" y="8"/>
                      </a:cubicBezTo>
                      <a:cubicBezTo>
                        <a:pt x="180" y="8"/>
                        <a:pt x="180" y="8"/>
                        <a:pt x="180" y="7"/>
                      </a:cubicBezTo>
                      <a:cubicBezTo>
                        <a:pt x="180" y="7"/>
                        <a:pt x="181" y="7"/>
                        <a:pt x="181" y="6"/>
                      </a:cubicBezTo>
                      <a:cubicBezTo>
                        <a:pt x="181" y="6"/>
                        <a:pt x="182" y="6"/>
                        <a:pt x="182" y="5"/>
                      </a:cubicBezTo>
                      <a:cubicBezTo>
                        <a:pt x="181" y="4"/>
                        <a:pt x="180" y="4"/>
                        <a:pt x="179" y="4"/>
                      </a:cubicBezTo>
                      <a:cubicBezTo>
                        <a:pt x="179" y="4"/>
                        <a:pt x="179" y="3"/>
                        <a:pt x="179" y="2"/>
                      </a:cubicBezTo>
                      <a:cubicBezTo>
                        <a:pt x="178" y="2"/>
                        <a:pt x="177" y="3"/>
                        <a:pt x="176" y="3"/>
                      </a:cubicBezTo>
                      <a:cubicBezTo>
                        <a:pt x="176" y="2"/>
                        <a:pt x="176" y="0"/>
                        <a:pt x="175" y="1"/>
                      </a:cubicBezTo>
                      <a:cubicBezTo>
                        <a:pt x="175" y="1"/>
                        <a:pt x="174" y="2"/>
                        <a:pt x="174" y="3"/>
                      </a:cubicBezTo>
                      <a:cubicBezTo>
                        <a:pt x="174" y="3"/>
                        <a:pt x="174" y="4"/>
                        <a:pt x="173" y="4"/>
                      </a:cubicBezTo>
                      <a:cubicBezTo>
                        <a:pt x="173" y="5"/>
                        <a:pt x="172" y="3"/>
                        <a:pt x="172" y="3"/>
                      </a:cubicBezTo>
                      <a:cubicBezTo>
                        <a:pt x="171" y="3"/>
                        <a:pt x="171" y="4"/>
                        <a:pt x="171" y="5"/>
                      </a:cubicBezTo>
                      <a:cubicBezTo>
                        <a:pt x="171" y="5"/>
                        <a:pt x="171" y="5"/>
                        <a:pt x="171" y="5"/>
                      </a:cubicBezTo>
                      <a:cubicBezTo>
                        <a:pt x="171" y="5"/>
                        <a:pt x="170" y="5"/>
                        <a:pt x="170" y="6"/>
                      </a:cubicBezTo>
                      <a:cubicBezTo>
                        <a:pt x="170" y="7"/>
                        <a:pt x="171" y="6"/>
                        <a:pt x="171" y="6"/>
                      </a:cubicBezTo>
                      <a:cubicBezTo>
                        <a:pt x="171" y="6"/>
                        <a:pt x="171" y="7"/>
                        <a:pt x="171" y="7"/>
                      </a:cubicBezTo>
                      <a:cubicBezTo>
                        <a:pt x="172" y="7"/>
                        <a:pt x="172" y="7"/>
                        <a:pt x="172" y="7"/>
                      </a:cubicBezTo>
                      <a:cubicBezTo>
                        <a:pt x="172" y="7"/>
                        <a:pt x="172" y="8"/>
                        <a:pt x="172" y="8"/>
                      </a:cubicBezTo>
                      <a:cubicBezTo>
                        <a:pt x="172" y="9"/>
                        <a:pt x="172" y="9"/>
                        <a:pt x="171" y="10"/>
                      </a:cubicBezTo>
                      <a:cubicBezTo>
                        <a:pt x="171" y="11"/>
                        <a:pt x="170" y="11"/>
                        <a:pt x="170" y="13"/>
                      </a:cubicBezTo>
                      <a:cubicBezTo>
                        <a:pt x="169" y="13"/>
                        <a:pt x="170" y="14"/>
                        <a:pt x="169" y="15"/>
                      </a:cubicBezTo>
                      <a:cubicBezTo>
                        <a:pt x="169" y="15"/>
                        <a:pt x="169" y="15"/>
                        <a:pt x="169" y="16"/>
                      </a:cubicBezTo>
                      <a:cubicBezTo>
                        <a:pt x="169" y="16"/>
                        <a:pt x="169" y="17"/>
                        <a:pt x="169" y="17"/>
                      </a:cubicBezTo>
                      <a:cubicBezTo>
                        <a:pt x="169" y="17"/>
                        <a:pt x="168" y="17"/>
                        <a:pt x="168" y="18"/>
                      </a:cubicBezTo>
                      <a:cubicBezTo>
                        <a:pt x="168" y="18"/>
                        <a:pt x="168" y="18"/>
                        <a:pt x="167" y="19"/>
                      </a:cubicBezTo>
                      <a:cubicBezTo>
                        <a:pt x="167" y="19"/>
                        <a:pt x="167" y="19"/>
                        <a:pt x="167" y="20"/>
                      </a:cubicBezTo>
                      <a:cubicBezTo>
                        <a:pt x="167" y="20"/>
                        <a:pt x="167" y="20"/>
                        <a:pt x="167" y="20"/>
                      </a:cubicBezTo>
                      <a:cubicBezTo>
                        <a:pt x="166" y="20"/>
                        <a:pt x="166" y="20"/>
                        <a:pt x="166" y="20"/>
                      </a:cubicBezTo>
                      <a:cubicBezTo>
                        <a:pt x="166" y="20"/>
                        <a:pt x="166" y="20"/>
                        <a:pt x="166" y="20"/>
                      </a:cubicBezTo>
                      <a:cubicBezTo>
                        <a:pt x="166" y="20"/>
                        <a:pt x="166" y="19"/>
                        <a:pt x="167" y="18"/>
                      </a:cubicBezTo>
                      <a:cubicBezTo>
                        <a:pt x="167" y="18"/>
                        <a:pt x="167" y="18"/>
                        <a:pt x="167" y="17"/>
                      </a:cubicBezTo>
                      <a:cubicBezTo>
                        <a:pt x="167" y="17"/>
                        <a:pt x="167" y="17"/>
                        <a:pt x="167" y="16"/>
                      </a:cubicBezTo>
                      <a:cubicBezTo>
                        <a:pt x="167" y="16"/>
                        <a:pt x="167" y="15"/>
                        <a:pt x="167" y="14"/>
                      </a:cubicBezTo>
                      <a:cubicBezTo>
                        <a:pt x="167" y="14"/>
                        <a:pt x="167" y="13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166" y="11"/>
                        <a:pt x="166" y="12"/>
                        <a:pt x="166" y="11"/>
                      </a:cubicBezTo>
                      <a:cubicBezTo>
                        <a:pt x="166" y="10"/>
                        <a:pt x="166" y="10"/>
                        <a:pt x="167" y="10"/>
                      </a:cubicBezTo>
                      <a:cubicBezTo>
                        <a:pt x="167" y="10"/>
                        <a:pt x="167" y="10"/>
                        <a:pt x="167" y="9"/>
                      </a:cubicBezTo>
                      <a:cubicBezTo>
                        <a:pt x="167" y="9"/>
                        <a:pt x="167" y="8"/>
                        <a:pt x="167" y="8"/>
                      </a:cubicBezTo>
                      <a:cubicBezTo>
                        <a:pt x="167" y="7"/>
                        <a:pt x="169" y="5"/>
                        <a:pt x="168" y="4"/>
                      </a:cubicBezTo>
                      <a:cubicBezTo>
                        <a:pt x="168" y="4"/>
                        <a:pt x="167" y="4"/>
                        <a:pt x="167" y="4"/>
                      </a:cubicBezTo>
                      <a:cubicBezTo>
                        <a:pt x="166" y="5"/>
                        <a:pt x="166" y="5"/>
                        <a:pt x="166" y="5"/>
                      </a:cubicBezTo>
                      <a:cubicBezTo>
                        <a:pt x="166" y="6"/>
                        <a:pt x="165" y="6"/>
                        <a:pt x="164" y="7"/>
                      </a:cubicBezTo>
                      <a:cubicBezTo>
                        <a:pt x="163" y="7"/>
                        <a:pt x="163" y="8"/>
                        <a:pt x="163" y="9"/>
                      </a:cubicBezTo>
                      <a:cubicBezTo>
                        <a:pt x="163" y="9"/>
                        <a:pt x="163" y="10"/>
                        <a:pt x="163" y="11"/>
                      </a:cubicBezTo>
                      <a:cubicBezTo>
                        <a:pt x="163" y="11"/>
                        <a:pt x="162" y="12"/>
                        <a:pt x="162" y="12"/>
                      </a:cubicBezTo>
                      <a:cubicBezTo>
                        <a:pt x="162" y="13"/>
                        <a:pt x="161" y="14"/>
                        <a:pt x="160" y="15"/>
                      </a:cubicBezTo>
                      <a:cubicBezTo>
                        <a:pt x="160" y="16"/>
                        <a:pt x="161" y="18"/>
                        <a:pt x="160" y="18"/>
                      </a:cubicBezTo>
                      <a:cubicBezTo>
                        <a:pt x="159" y="19"/>
                        <a:pt x="158" y="19"/>
                        <a:pt x="157" y="19"/>
                      </a:cubicBezTo>
                      <a:cubicBezTo>
                        <a:pt x="157" y="19"/>
                        <a:pt x="157" y="20"/>
                        <a:pt x="157" y="20"/>
                      </a:cubicBezTo>
                      <a:cubicBezTo>
                        <a:pt x="157" y="20"/>
                        <a:pt x="158" y="20"/>
                        <a:pt x="158" y="20"/>
                      </a:cubicBezTo>
                      <a:cubicBezTo>
                        <a:pt x="158" y="21"/>
                        <a:pt x="158" y="21"/>
                        <a:pt x="158" y="21"/>
                      </a:cubicBezTo>
                      <a:cubicBezTo>
                        <a:pt x="157" y="21"/>
                        <a:pt x="157" y="21"/>
                        <a:pt x="157" y="21"/>
                      </a:cubicBezTo>
                      <a:cubicBezTo>
                        <a:pt x="157" y="21"/>
                        <a:pt x="157" y="22"/>
                        <a:pt x="157" y="22"/>
                      </a:cubicBezTo>
                      <a:cubicBezTo>
                        <a:pt x="156" y="23"/>
                        <a:pt x="156" y="23"/>
                        <a:pt x="156" y="24"/>
                      </a:cubicBezTo>
                      <a:cubicBezTo>
                        <a:pt x="156" y="24"/>
                        <a:pt x="156" y="25"/>
                        <a:pt x="156" y="25"/>
                      </a:cubicBezTo>
                      <a:cubicBezTo>
                        <a:pt x="156" y="25"/>
                        <a:pt x="156" y="25"/>
                        <a:pt x="156" y="25"/>
                      </a:cubicBezTo>
                      <a:cubicBezTo>
                        <a:pt x="156" y="26"/>
                        <a:pt x="156" y="26"/>
                        <a:pt x="155" y="25"/>
                      </a:cubicBezTo>
                      <a:cubicBezTo>
                        <a:pt x="155" y="25"/>
                        <a:pt x="155" y="24"/>
                        <a:pt x="155" y="24"/>
                      </a:cubicBezTo>
                      <a:cubicBezTo>
                        <a:pt x="155" y="24"/>
                        <a:pt x="155" y="24"/>
                        <a:pt x="155" y="24"/>
                      </a:cubicBezTo>
                      <a:cubicBezTo>
                        <a:pt x="155" y="23"/>
                        <a:pt x="155" y="23"/>
                        <a:pt x="154" y="23"/>
                      </a:cubicBezTo>
                      <a:cubicBezTo>
                        <a:pt x="154" y="23"/>
                        <a:pt x="154" y="23"/>
                        <a:pt x="154" y="23"/>
                      </a:cubicBezTo>
                      <a:cubicBezTo>
                        <a:pt x="154" y="22"/>
                        <a:pt x="154" y="22"/>
                        <a:pt x="155" y="22"/>
                      </a:cubicBezTo>
                      <a:cubicBezTo>
                        <a:pt x="156" y="21"/>
                        <a:pt x="155" y="20"/>
                        <a:pt x="156" y="19"/>
                      </a:cubicBezTo>
                      <a:cubicBezTo>
                        <a:pt x="156" y="18"/>
                        <a:pt x="156" y="17"/>
                        <a:pt x="156" y="16"/>
                      </a:cubicBezTo>
                      <a:cubicBezTo>
                        <a:pt x="156" y="16"/>
                        <a:pt x="156" y="16"/>
                        <a:pt x="156" y="16"/>
                      </a:cubicBezTo>
                      <a:cubicBezTo>
                        <a:pt x="156" y="15"/>
                        <a:pt x="157" y="15"/>
                        <a:pt x="157" y="14"/>
                      </a:cubicBezTo>
                      <a:cubicBezTo>
                        <a:pt x="157" y="14"/>
                        <a:pt x="158" y="14"/>
                        <a:pt x="158" y="13"/>
                      </a:cubicBezTo>
                      <a:cubicBezTo>
                        <a:pt x="158" y="13"/>
                        <a:pt x="158" y="12"/>
                        <a:pt x="159" y="12"/>
                      </a:cubicBezTo>
                      <a:cubicBezTo>
                        <a:pt x="159" y="12"/>
                        <a:pt x="159" y="11"/>
                        <a:pt x="160" y="11"/>
                      </a:cubicBezTo>
                      <a:cubicBezTo>
                        <a:pt x="160" y="11"/>
                        <a:pt x="159" y="10"/>
                        <a:pt x="159" y="10"/>
                      </a:cubicBezTo>
                      <a:cubicBezTo>
                        <a:pt x="159" y="9"/>
                        <a:pt x="160" y="9"/>
                        <a:pt x="161" y="8"/>
                      </a:cubicBezTo>
                      <a:cubicBezTo>
                        <a:pt x="161" y="8"/>
                        <a:pt x="162" y="7"/>
                        <a:pt x="161" y="7"/>
                      </a:cubicBezTo>
                      <a:cubicBezTo>
                        <a:pt x="160" y="6"/>
                        <a:pt x="160" y="6"/>
                        <a:pt x="161" y="5"/>
                      </a:cubicBezTo>
                      <a:cubicBezTo>
                        <a:pt x="161" y="4"/>
                        <a:pt x="163" y="5"/>
                        <a:pt x="163" y="4"/>
                      </a:cubicBezTo>
                      <a:cubicBezTo>
                        <a:pt x="163" y="4"/>
                        <a:pt x="161" y="4"/>
                        <a:pt x="161" y="3"/>
                      </a:cubicBezTo>
                      <a:cubicBezTo>
                        <a:pt x="160" y="3"/>
                        <a:pt x="160" y="3"/>
                        <a:pt x="160" y="2"/>
                      </a:cubicBezTo>
                      <a:cubicBezTo>
                        <a:pt x="160" y="2"/>
                        <a:pt x="161" y="2"/>
                        <a:pt x="161" y="2"/>
                      </a:cubicBezTo>
                      <a:cubicBezTo>
                        <a:pt x="161" y="1"/>
                        <a:pt x="160" y="0"/>
                        <a:pt x="160" y="0"/>
                      </a:cubicBezTo>
                      <a:cubicBezTo>
                        <a:pt x="160" y="1"/>
                        <a:pt x="159" y="2"/>
                        <a:pt x="159" y="2"/>
                      </a:cubicBezTo>
                      <a:cubicBezTo>
                        <a:pt x="158" y="3"/>
                        <a:pt x="157" y="2"/>
                        <a:pt x="157" y="2"/>
                      </a:cubicBezTo>
                      <a:cubicBezTo>
                        <a:pt x="156" y="3"/>
                        <a:pt x="156" y="3"/>
                        <a:pt x="156" y="3"/>
                      </a:cubicBezTo>
                      <a:cubicBezTo>
                        <a:pt x="156" y="4"/>
                        <a:pt x="157" y="3"/>
                        <a:pt x="157" y="3"/>
                      </a:cubicBezTo>
                      <a:cubicBezTo>
                        <a:pt x="158" y="4"/>
                        <a:pt x="158" y="4"/>
                        <a:pt x="158" y="5"/>
                      </a:cubicBezTo>
                      <a:cubicBezTo>
                        <a:pt x="158" y="5"/>
                        <a:pt x="157" y="5"/>
                        <a:pt x="157" y="5"/>
                      </a:cubicBezTo>
                      <a:cubicBezTo>
                        <a:pt x="158" y="5"/>
                        <a:pt x="158" y="6"/>
                        <a:pt x="158" y="6"/>
                      </a:cubicBezTo>
                      <a:cubicBezTo>
                        <a:pt x="158" y="7"/>
                        <a:pt x="158" y="8"/>
                        <a:pt x="157" y="8"/>
                      </a:cubicBezTo>
                      <a:cubicBezTo>
                        <a:pt x="157" y="8"/>
                        <a:pt x="156" y="8"/>
                        <a:pt x="156" y="8"/>
                      </a:cubicBezTo>
                      <a:cubicBezTo>
                        <a:pt x="156" y="8"/>
                        <a:pt x="156" y="7"/>
                        <a:pt x="156" y="7"/>
                      </a:cubicBezTo>
                      <a:cubicBezTo>
                        <a:pt x="156" y="7"/>
                        <a:pt x="155" y="7"/>
                        <a:pt x="155" y="7"/>
                      </a:cubicBezTo>
                      <a:cubicBezTo>
                        <a:pt x="155" y="6"/>
                        <a:pt x="154" y="6"/>
                        <a:pt x="154" y="5"/>
                      </a:cubicBezTo>
                      <a:cubicBezTo>
                        <a:pt x="153" y="5"/>
                        <a:pt x="153" y="6"/>
                        <a:pt x="153" y="6"/>
                      </a:cubicBezTo>
                      <a:cubicBezTo>
                        <a:pt x="152" y="5"/>
                        <a:pt x="152" y="4"/>
                        <a:pt x="152" y="4"/>
                      </a:cubicBezTo>
                      <a:cubicBezTo>
                        <a:pt x="150" y="2"/>
                        <a:pt x="151" y="6"/>
                        <a:pt x="151" y="6"/>
                      </a:cubicBezTo>
                      <a:cubicBezTo>
                        <a:pt x="151" y="7"/>
                        <a:pt x="151" y="7"/>
                        <a:pt x="151" y="8"/>
                      </a:cubicBezTo>
                      <a:cubicBezTo>
                        <a:pt x="151" y="8"/>
                        <a:pt x="151" y="9"/>
                        <a:pt x="150" y="9"/>
                      </a:cubicBezTo>
                      <a:cubicBezTo>
                        <a:pt x="150" y="9"/>
                        <a:pt x="149" y="7"/>
                        <a:pt x="149" y="8"/>
                      </a:cubicBezTo>
                      <a:cubicBezTo>
                        <a:pt x="148" y="8"/>
                        <a:pt x="148" y="9"/>
                        <a:pt x="149" y="9"/>
                      </a:cubicBezTo>
                      <a:cubicBezTo>
                        <a:pt x="149" y="10"/>
                        <a:pt x="150" y="10"/>
                        <a:pt x="151" y="10"/>
                      </a:cubicBezTo>
                      <a:cubicBezTo>
                        <a:pt x="151" y="11"/>
                        <a:pt x="151" y="11"/>
                        <a:pt x="151" y="12"/>
                      </a:cubicBezTo>
                      <a:cubicBezTo>
                        <a:pt x="151" y="12"/>
                        <a:pt x="152" y="13"/>
                        <a:pt x="151" y="13"/>
                      </a:cubicBezTo>
                      <a:cubicBezTo>
                        <a:pt x="151" y="13"/>
                        <a:pt x="151" y="13"/>
                        <a:pt x="151" y="13"/>
                      </a:cubicBezTo>
                      <a:cubicBezTo>
                        <a:pt x="150" y="12"/>
                        <a:pt x="150" y="13"/>
                        <a:pt x="150" y="12"/>
                      </a:cubicBezTo>
                      <a:cubicBezTo>
                        <a:pt x="149" y="12"/>
                        <a:pt x="149" y="13"/>
                        <a:pt x="149" y="13"/>
                      </a:cubicBezTo>
                      <a:cubicBezTo>
                        <a:pt x="149" y="14"/>
                        <a:pt x="148" y="14"/>
                        <a:pt x="148" y="15"/>
                      </a:cubicBezTo>
                      <a:cubicBezTo>
                        <a:pt x="148" y="15"/>
                        <a:pt x="148" y="16"/>
                        <a:pt x="148" y="16"/>
                      </a:cubicBezTo>
                      <a:cubicBezTo>
                        <a:pt x="149" y="16"/>
                        <a:pt x="149" y="16"/>
                        <a:pt x="149" y="16"/>
                      </a:cubicBezTo>
                      <a:cubicBezTo>
                        <a:pt x="149" y="17"/>
                        <a:pt x="149" y="17"/>
                        <a:pt x="149" y="17"/>
                      </a:cubicBezTo>
                      <a:cubicBezTo>
                        <a:pt x="149" y="17"/>
                        <a:pt x="148" y="17"/>
                        <a:pt x="148" y="17"/>
                      </a:cubicBezTo>
                      <a:cubicBezTo>
                        <a:pt x="147" y="16"/>
                        <a:pt x="147" y="16"/>
                        <a:pt x="146" y="16"/>
                      </a:cubicBezTo>
                      <a:cubicBezTo>
                        <a:pt x="146" y="16"/>
                        <a:pt x="145" y="17"/>
                        <a:pt x="145" y="18"/>
                      </a:cubicBezTo>
                      <a:cubicBezTo>
                        <a:pt x="144" y="18"/>
                        <a:pt x="144" y="19"/>
                        <a:pt x="144" y="19"/>
                      </a:cubicBezTo>
                      <a:cubicBezTo>
                        <a:pt x="143" y="19"/>
                        <a:pt x="143" y="20"/>
                        <a:pt x="143" y="20"/>
                      </a:cubicBezTo>
                      <a:cubicBezTo>
                        <a:pt x="143" y="20"/>
                        <a:pt x="143" y="20"/>
                        <a:pt x="143" y="20"/>
                      </a:cubicBezTo>
                      <a:cubicBezTo>
                        <a:pt x="143" y="21"/>
                        <a:pt x="143" y="21"/>
                        <a:pt x="143" y="21"/>
                      </a:cubicBezTo>
                      <a:cubicBezTo>
                        <a:pt x="142" y="23"/>
                        <a:pt x="141" y="22"/>
                        <a:pt x="140" y="23"/>
                      </a:cubicBezTo>
                      <a:cubicBezTo>
                        <a:pt x="140" y="23"/>
                        <a:pt x="142" y="24"/>
                        <a:pt x="142" y="25"/>
                      </a:cubicBezTo>
                      <a:cubicBezTo>
                        <a:pt x="142" y="25"/>
                        <a:pt x="140" y="25"/>
                        <a:pt x="141" y="26"/>
                      </a:cubicBezTo>
                      <a:cubicBezTo>
                        <a:pt x="141" y="26"/>
                        <a:pt x="141" y="27"/>
                        <a:pt x="142" y="28"/>
                      </a:cubicBezTo>
                      <a:cubicBezTo>
                        <a:pt x="142" y="28"/>
                        <a:pt x="142" y="28"/>
                        <a:pt x="142" y="28"/>
                      </a:cubicBezTo>
                      <a:cubicBezTo>
                        <a:pt x="142" y="28"/>
                        <a:pt x="142" y="28"/>
                        <a:pt x="142" y="28"/>
                      </a:cubicBezTo>
                      <a:cubicBezTo>
                        <a:pt x="141" y="28"/>
                        <a:pt x="141" y="28"/>
                        <a:pt x="140" y="28"/>
                      </a:cubicBezTo>
                      <a:cubicBezTo>
                        <a:pt x="140" y="28"/>
                        <a:pt x="139" y="28"/>
                        <a:pt x="139" y="27"/>
                      </a:cubicBezTo>
                      <a:cubicBezTo>
                        <a:pt x="139" y="27"/>
                        <a:pt x="139" y="26"/>
                        <a:pt x="139" y="26"/>
                      </a:cubicBezTo>
                      <a:cubicBezTo>
                        <a:pt x="139" y="25"/>
                        <a:pt x="139" y="25"/>
                        <a:pt x="139" y="25"/>
                      </a:cubicBezTo>
                      <a:cubicBezTo>
                        <a:pt x="138" y="25"/>
                        <a:pt x="137" y="26"/>
                        <a:pt x="137" y="25"/>
                      </a:cubicBezTo>
                      <a:cubicBezTo>
                        <a:pt x="136" y="24"/>
                        <a:pt x="138" y="24"/>
                        <a:pt x="138" y="23"/>
                      </a:cubicBezTo>
                      <a:cubicBezTo>
                        <a:pt x="137" y="23"/>
                        <a:pt x="136" y="23"/>
                        <a:pt x="136" y="23"/>
                      </a:cubicBezTo>
                      <a:cubicBezTo>
                        <a:pt x="135" y="23"/>
                        <a:pt x="135" y="22"/>
                        <a:pt x="134" y="22"/>
                      </a:cubicBezTo>
                      <a:cubicBezTo>
                        <a:pt x="134" y="23"/>
                        <a:pt x="134" y="23"/>
                        <a:pt x="134" y="24"/>
                      </a:cubicBezTo>
                      <a:cubicBezTo>
                        <a:pt x="134" y="24"/>
                        <a:pt x="133" y="24"/>
                        <a:pt x="133" y="24"/>
                      </a:cubicBezTo>
                      <a:cubicBezTo>
                        <a:pt x="133" y="24"/>
                        <a:pt x="132" y="23"/>
                        <a:pt x="132" y="23"/>
                      </a:cubicBezTo>
                      <a:cubicBezTo>
                        <a:pt x="132" y="22"/>
                        <a:pt x="133" y="22"/>
                        <a:pt x="132" y="21"/>
                      </a:cubicBezTo>
                      <a:cubicBezTo>
                        <a:pt x="132" y="21"/>
                        <a:pt x="131" y="21"/>
                        <a:pt x="131" y="21"/>
                      </a:cubicBezTo>
                      <a:cubicBezTo>
                        <a:pt x="130" y="21"/>
                        <a:pt x="130" y="22"/>
                        <a:pt x="130" y="22"/>
                      </a:cubicBezTo>
                      <a:cubicBezTo>
                        <a:pt x="130" y="23"/>
                        <a:pt x="130" y="23"/>
                        <a:pt x="130" y="24"/>
                      </a:cubicBezTo>
                      <a:cubicBezTo>
                        <a:pt x="130" y="26"/>
                        <a:pt x="130" y="28"/>
                        <a:pt x="129" y="29"/>
                      </a:cubicBezTo>
                      <a:cubicBezTo>
                        <a:pt x="129" y="29"/>
                        <a:pt x="129" y="29"/>
                        <a:pt x="129" y="30"/>
                      </a:cubicBezTo>
                      <a:cubicBezTo>
                        <a:pt x="128" y="29"/>
                        <a:pt x="128" y="29"/>
                        <a:pt x="128" y="29"/>
                      </a:cubicBezTo>
                      <a:cubicBezTo>
                        <a:pt x="127" y="28"/>
                        <a:pt x="127" y="28"/>
                        <a:pt x="126" y="27"/>
                      </a:cubicBezTo>
                      <a:cubicBezTo>
                        <a:pt x="125" y="27"/>
                        <a:pt x="125" y="29"/>
                        <a:pt x="125" y="30"/>
                      </a:cubicBezTo>
                      <a:cubicBezTo>
                        <a:pt x="125" y="30"/>
                        <a:pt x="124" y="30"/>
                        <a:pt x="124" y="31"/>
                      </a:cubicBezTo>
                      <a:cubicBezTo>
                        <a:pt x="123" y="31"/>
                        <a:pt x="123" y="31"/>
                        <a:pt x="122" y="31"/>
                      </a:cubicBezTo>
                      <a:cubicBezTo>
                        <a:pt x="122" y="31"/>
                        <a:pt x="122" y="32"/>
                        <a:pt x="121" y="32"/>
                      </a:cubicBezTo>
                      <a:cubicBezTo>
                        <a:pt x="121" y="33"/>
                        <a:pt x="121" y="33"/>
                        <a:pt x="120" y="33"/>
                      </a:cubicBezTo>
                      <a:cubicBezTo>
                        <a:pt x="120" y="33"/>
                        <a:pt x="120" y="34"/>
                        <a:pt x="120" y="35"/>
                      </a:cubicBezTo>
                      <a:cubicBezTo>
                        <a:pt x="120" y="35"/>
                        <a:pt x="120" y="36"/>
                        <a:pt x="120" y="36"/>
                      </a:cubicBezTo>
                      <a:cubicBezTo>
                        <a:pt x="120" y="37"/>
                        <a:pt x="121" y="37"/>
                        <a:pt x="120" y="38"/>
                      </a:cubicBezTo>
                      <a:cubicBezTo>
                        <a:pt x="120" y="38"/>
                        <a:pt x="120" y="37"/>
                        <a:pt x="119" y="37"/>
                      </a:cubicBezTo>
                      <a:cubicBezTo>
                        <a:pt x="119" y="37"/>
                        <a:pt x="119" y="38"/>
                        <a:pt x="118" y="39"/>
                      </a:cubicBezTo>
                      <a:cubicBezTo>
                        <a:pt x="118" y="39"/>
                        <a:pt x="118" y="40"/>
                        <a:pt x="118" y="40"/>
                      </a:cubicBezTo>
                      <a:cubicBezTo>
                        <a:pt x="118" y="39"/>
                        <a:pt x="118" y="38"/>
                        <a:pt x="118" y="38"/>
                      </a:cubicBezTo>
                      <a:cubicBezTo>
                        <a:pt x="118" y="37"/>
                        <a:pt x="118" y="37"/>
                        <a:pt x="118" y="36"/>
                      </a:cubicBezTo>
                      <a:cubicBezTo>
                        <a:pt x="118" y="35"/>
                        <a:pt x="118" y="35"/>
                        <a:pt x="117" y="35"/>
                      </a:cubicBezTo>
                      <a:cubicBezTo>
                        <a:pt x="117" y="34"/>
                        <a:pt x="117" y="33"/>
                        <a:pt x="117" y="33"/>
                      </a:cubicBezTo>
                      <a:cubicBezTo>
                        <a:pt x="117" y="32"/>
                        <a:pt x="118" y="31"/>
                        <a:pt x="118" y="31"/>
                      </a:cubicBezTo>
                      <a:cubicBezTo>
                        <a:pt x="118" y="30"/>
                        <a:pt x="117" y="30"/>
                        <a:pt x="117" y="30"/>
                      </a:cubicBezTo>
                      <a:cubicBezTo>
                        <a:pt x="116" y="30"/>
                        <a:pt x="116" y="30"/>
                        <a:pt x="115" y="30"/>
                      </a:cubicBezTo>
                      <a:cubicBezTo>
                        <a:pt x="115" y="31"/>
                        <a:pt x="115" y="31"/>
                        <a:pt x="115" y="32"/>
                      </a:cubicBezTo>
                      <a:cubicBezTo>
                        <a:pt x="115" y="33"/>
                        <a:pt x="114" y="34"/>
                        <a:pt x="114" y="35"/>
                      </a:cubicBezTo>
                      <a:cubicBezTo>
                        <a:pt x="114" y="36"/>
                        <a:pt x="114" y="36"/>
                        <a:pt x="114" y="37"/>
                      </a:cubicBezTo>
                      <a:cubicBezTo>
                        <a:pt x="114" y="38"/>
                        <a:pt x="114" y="38"/>
                        <a:pt x="114" y="39"/>
                      </a:cubicBezTo>
                      <a:cubicBezTo>
                        <a:pt x="113" y="38"/>
                        <a:pt x="113" y="37"/>
                        <a:pt x="113" y="36"/>
                      </a:cubicBezTo>
                      <a:cubicBezTo>
                        <a:pt x="113" y="35"/>
                        <a:pt x="113" y="35"/>
                        <a:pt x="113" y="35"/>
                      </a:cubicBezTo>
                      <a:cubicBezTo>
                        <a:pt x="113" y="35"/>
                        <a:pt x="113" y="34"/>
                        <a:pt x="113" y="34"/>
                      </a:cubicBezTo>
                      <a:cubicBezTo>
                        <a:pt x="113" y="33"/>
                        <a:pt x="112" y="34"/>
                        <a:pt x="111" y="34"/>
                      </a:cubicBezTo>
                      <a:cubicBezTo>
                        <a:pt x="111" y="34"/>
                        <a:pt x="111" y="35"/>
                        <a:pt x="110" y="35"/>
                      </a:cubicBezTo>
                      <a:cubicBezTo>
                        <a:pt x="110" y="35"/>
                        <a:pt x="109" y="35"/>
                        <a:pt x="109" y="35"/>
                      </a:cubicBezTo>
                      <a:cubicBezTo>
                        <a:pt x="109" y="35"/>
                        <a:pt x="109" y="35"/>
                        <a:pt x="109" y="35"/>
                      </a:cubicBezTo>
                      <a:cubicBezTo>
                        <a:pt x="109" y="35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7" y="37"/>
                        <a:pt x="107" y="38"/>
                        <a:pt x="108" y="38"/>
                      </a:cubicBezTo>
                      <a:cubicBezTo>
                        <a:pt x="108" y="39"/>
                        <a:pt x="108" y="39"/>
                        <a:pt x="108" y="40"/>
                      </a:cubicBezTo>
                      <a:cubicBezTo>
                        <a:pt x="108" y="41"/>
                        <a:pt x="108" y="42"/>
                        <a:pt x="109" y="42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1" y="42"/>
                        <a:pt x="111" y="43"/>
                        <a:pt x="111" y="44"/>
                      </a:cubicBezTo>
                      <a:cubicBezTo>
                        <a:pt x="112" y="44"/>
                        <a:pt x="112" y="45"/>
                        <a:pt x="111" y="45"/>
                      </a:cubicBezTo>
                      <a:cubicBezTo>
                        <a:pt x="111" y="45"/>
                        <a:pt x="111" y="45"/>
                        <a:pt x="110" y="45"/>
                      </a:cubicBezTo>
                      <a:cubicBezTo>
                        <a:pt x="110" y="45"/>
                        <a:pt x="110" y="44"/>
                        <a:pt x="110" y="43"/>
                      </a:cubicBezTo>
                      <a:cubicBezTo>
                        <a:pt x="110" y="43"/>
                        <a:pt x="110" y="43"/>
                        <a:pt x="109" y="43"/>
                      </a:cubicBezTo>
                      <a:cubicBezTo>
                        <a:pt x="109" y="42"/>
                        <a:pt x="109" y="43"/>
                        <a:pt x="108" y="43"/>
                      </a:cubicBezTo>
                      <a:cubicBezTo>
                        <a:pt x="108" y="42"/>
                        <a:pt x="108" y="42"/>
                        <a:pt x="108" y="42"/>
                      </a:cubicBez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07" y="40"/>
                        <a:pt x="107" y="40"/>
                        <a:pt x="107" y="40"/>
                      </a:cubicBezTo>
                      <a:cubicBezTo>
                        <a:pt x="107" y="39"/>
                        <a:pt x="105" y="39"/>
                        <a:pt x="105" y="39"/>
                      </a:cubicBezTo>
                      <a:cubicBezTo>
                        <a:pt x="104" y="40"/>
                        <a:pt x="105" y="41"/>
                        <a:pt x="105" y="42"/>
                      </a:cubicBezTo>
                      <a:cubicBezTo>
                        <a:pt x="106" y="42"/>
                        <a:pt x="106" y="43"/>
                        <a:pt x="106" y="43"/>
                      </a:cubicBezTo>
                      <a:cubicBezTo>
                        <a:pt x="104" y="44"/>
                        <a:pt x="104" y="42"/>
                        <a:pt x="103" y="41"/>
                      </a:cubicBezTo>
                      <a:cubicBezTo>
                        <a:pt x="102" y="40"/>
                        <a:pt x="102" y="42"/>
                        <a:pt x="102" y="42"/>
                      </a:cubicBezTo>
                      <a:cubicBezTo>
                        <a:pt x="102" y="42"/>
                        <a:pt x="102" y="42"/>
                        <a:pt x="101" y="43"/>
                      </a:cubicBezTo>
                      <a:cubicBezTo>
                        <a:pt x="101" y="43"/>
                        <a:pt x="101" y="43"/>
                        <a:pt x="101" y="43"/>
                      </a:cubicBezTo>
                      <a:cubicBezTo>
                        <a:pt x="101" y="43"/>
                        <a:pt x="101" y="42"/>
                        <a:pt x="100" y="42"/>
                      </a:cubicBezTo>
                      <a:cubicBezTo>
                        <a:pt x="100" y="41"/>
                        <a:pt x="100" y="40"/>
                        <a:pt x="100" y="41"/>
                      </a:cubicBezTo>
                      <a:cubicBezTo>
                        <a:pt x="99" y="40"/>
                        <a:pt x="99" y="39"/>
                        <a:pt x="98" y="39"/>
                      </a:cubicBezTo>
                      <a:cubicBezTo>
                        <a:pt x="97" y="39"/>
                        <a:pt x="97" y="39"/>
                        <a:pt x="97" y="40"/>
                      </a:cubicBezTo>
                      <a:cubicBezTo>
                        <a:pt x="97" y="40"/>
                        <a:pt x="97" y="39"/>
                        <a:pt x="96" y="39"/>
                      </a:cubicBezTo>
                      <a:cubicBezTo>
                        <a:pt x="96" y="40"/>
                        <a:pt x="96" y="40"/>
                        <a:pt x="96" y="40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95" y="41"/>
                        <a:pt x="95" y="41"/>
                        <a:pt x="96" y="41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6" y="42"/>
                        <a:pt x="96" y="42"/>
                      </a:cubicBezTo>
                      <a:cubicBezTo>
                        <a:pt x="96" y="42"/>
                        <a:pt x="94" y="42"/>
                        <a:pt x="94" y="43"/>
                      </a:cubicBezTo>
                      <a:cubicBezTo>
                        <a:pt x="93" y="43"/>
                        <a:pt x="94" y="43"/>
                        <a:pt x="94" y="44"/>
                      </a:cubicBezTo>
                      <a:cubicBezTo>
                        <a:pt x="94" y="44"/>
                        <a:pt x="94" y="44"/>
                        <a:pt x="94" y="45"/>
                      </a:cubicBezTo>
                      <a:cubicBezTo>
                        <a:pt x="94" y="45"/>
                        <a:pt x="94" y="45"/>
                        <a:pt x="94" y="45"/>
                      </a:cubicBezTo>
                      <a:cubicBezTo>
                        <a:pt x="93" y="45"/>
                        <a:pt x="93" y="45"/>
                        <a:pt x="93" y="45"/>
                      </a:cubicBezTo>
                      <a:cubicBezTo>
                        <a:pt x="93" y="45"/>
                        <a:pt x="93" y="45"/>
                        <a:pt x="93" y="46"/>
                      </a:cubicBezTo>
                      <a:cubicBezTo>
                        <a:pt x="93" y="46"/>
                        <a:pt x="93" y="46"/>
                        <a:pt x="93" y="46"/>
                      </a:cubicBezTo>
                      <a:cubicBezTo>
                        <a:pt x="93" y="47"/>
                        <a:pt x="92" y="48"/>
                        <a:pt x="92" y="48"/>
                      </a:cubicBezTo>
                      <a:cubicBezTo>
                        <a:pt x="92" y="48"/>
                        <a:pt x="91" y="49"/>
                        <a:pt x="92" y="49"/>
                      </a:cubicBezTo>
                      <a:cubicBezTo>
                        <a:pt x="92" y="50"/>
                        <a:pt x="92" y="49"/>
                        <a:pt x="92" y="50"/>
                      </a:cubicBezTo>
                      <a:cubicBezTo>
                        <a:pt x="93" y="50"/>
                        <a:pt x="93" y="50"/>
                        <a:pt x="93" y="50"/>
                      </a:cubicBezTo>
                      <a:cubicBezTo>
                        <a:pt x="94" y="50"/>
                        <a:pt x="94" y="50"/>
                        <a:pt x="94" y="49"/>
                      </a:cubicBezTo>
                      <a:cubicBezTo>
                        <a:pt x="95" y="49"/>
                        <a:pt x="95" y="48"/>
                        <a:pt x="96" y="48"/>
                      </a:cubicBezTo>
                      <a:cubicBezTo>
                        <a:pt x="96" y="48"/>
                        <a:pt x="96" y="48"/>
                        <a:pt x="96" y="48"/>
                      </a:cubicBezTo>
                      <a:cubicBezTo>
                        <a:pt x="96" y="48"/>
                        <a:pt x="96" y="48"/>
                        <a:pt x="96" y="48"/>
                      </a:cubicBezTo>
                      <a:cubicBezTo>
                        <a:pt x="97" y="48"/>
                        <a:pt x="97" y="48"/>
                        <a:pt x="97" y="48"/>
                      </a:cubicBezTo>
                      <a:cubicBezTo>
                        <a:pt x="97" y="48"/>
                        <a:pt x="98" y="48"/>
                        <a:pt x="98" y="48"/>
                      </a:cubicBezTo>
                      <a:cubicBezTo>
                        <a:pt x="98" y="48"/>
                        <a:pt x="98" y="48"/>
                        <a:pt x="98" y="48"/>
                      </a:cubicBezTo>
                      <a:cubicBezTo>
                        <a:pt x="99" y="47"/>
                        <a:pt x="99" y="48"/>
                        <a:pt x="99" y="48"/>
                      </a:cubicBezTo>
                      <a:cubicBezTo>
                        <a:pt x="99" y="47"/>
                        <a:pt x="101" y="45"/>
                        <a:pt x="101" y="47"/>
                      </a:cubicBezTo>
                      <a:cubicBezTo>
                        <a:pt x="102" y="48"/>
                        <a:pt x="100" y="47"/>
                        <a:pt x="99" y="48"/>
                      </a:cubicBezTo>
                      <a:cubicBezTo>
                        <a:pt x="99" y="48"/>
                        <a:pt x="98" y="48"/>
                        <a:pt x="98" y="49"/>
                      </a:cubicBezTo>
                      <a:cubicBezTo>
                        <a:pt x="98" y="49"/>
                        <a:pt x="98" y="49"/>
                        <a:pt x="98" y="50"/>
                      </a:cubicBezTo>
                      <a:cubicBezTo>
                        <a:pt x="98" y="50"/>
                        <a:pt x="97" y="50"/>
                        <a:pt x="97" y="51"/>
                      </a:cubicBezTo>
                      <a:cubicBezTo>
                        <a:pt x="97" y="52"/>
                        <a:pt x="97" y="52"/>
                        <a:pt x="97" y="52"/>
                      </a:cubicBezTo>
                      <a:cubicBezTo>
                        <a:pt x="97" y="52"/>
                        <a:pt x="96" y="52"/>
                        <a:pt x="96" y="52"/>
                      </a:cubicBezTo>
                      <a:cubicBezTo>
                        <a:pt x="96" y="52"/>
                        <a:pt x="96" y="53"/>
                        <a:pt x="96" y="53"/>
                      </a:cubicBezTo>
                      <a:cubicBezTo>
                        <a:pt x="95" y="53"/>
                        <a:pt x="95" y="53"/>
                        <a:pt x="94" y="53"/>
                      </a:cubicBezTo>
                      <a:cubicBezTo>
                        <a:pt x="94" y="53"/>
                        <a:pt x="94" y="54"/>
                        <a:pt x="94" y="54"/>
                      </a:cubicBezTo>
                      <a:cubicBezTo>
                        <a:pt x="93" y="54"/>
                        <a:pt x="93" y="54"/>
                        <a:pt x="93" y="55"/>
                      </a:cubicBezTo>
                      <a:cubicBezTo>
                        <a:pt x="93" y="55"/>
                        <a:pt x="93" y="55"/>
                        <a:pt x="92" y="56"/>
                      </a:cubicBezTo>
                      <a:cubicBezTo>
                        <a:pt x="93" y="56"/>
                        <a:pt x="93" y="55"/>
                        <a:pt x="94" y="55"/>
                      </a:cubicBezTo>
                      <a:cubicBezTo>
                        <a:pt x="94" y="54"/>
                        <a:pt x="95" y="54"/>
                        <a:pt x="95" y="54"/>
                      </a:cubicBezTo>
                      <a:cubicBezTo>
                        <a:pt x="95" y="54"/>
                        <a:pt x="95" y="54"/>
                        <a:pt x="95" y="54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6" y="54"/>
                        <a:pt x="97" y="54"/>
                        <a:pt x="97" y="53"/>
                      </a:cubicBezTo>
                      <a:cubicBezTo>
                        <a:pt x="97" y="53"/>
                        <a:pt x="98" y="53"/>
                        <a:pt x="98" y="54"/>
                      </a:cubicBezTo>
                      <a:cubicBezTo>
                        <a:pt x="98" y="54"/>
                        <a:pt x="96" y="55"/>
                        <a:pt x="96" y="55"/>
                      </a:cubicBezTo>
                      <a:cubicBezTo>
                        <a:pt x="95" y="56"/>
                        <a:pt x="96" y="56"/>
                        <a:pt x="95" y="57"/>
                      </a:cubicBezTo>
                      <a:cubicBezTo>
                        <a:pt x="95" y="57"/>
                        <a:pt x="95" y="58"/>
                        <a:pt x="95" y="58"/>
                      </a:cubicBezTo>
                      <a:cubicBezTo>
                        <a:pt x="94" y="58"/>
                        <a:pt x="93" y="58"/>
                        <a:pt x="92" y="58"/>
                      </a:cubicBezTo>
                      <a:cubicBezTo>
                        <a:pt x="92" y="58"/>
                        <a:pt x="91" y="58"/>
                        <a:pt x="91" y="58"/>
                      </a:cubicBezTo>
                      <a:cubicBezTo>
                        <a:pt x="91" y="58"/>
                        <a:pt x="91" y="59"/>
                        <a:pt x="91" y="59"/>
                      </a:cubicBezTo>
                      <a:cubicBezTo>
                        <a:pt x="91" y="59"/>
                        <a:pt x="90" y="60"/>
                        <a:pt x="89" y="60"/>
                      </a:cubicBezTo>
                      <a:cubicBezTo>
                        <a:pt x="89" y="59"/>
                        <a:pt x="89" y="57"/>
                        <a:pt x="89" y="56"/>
                      </a:cubicBezTo>
                      <a:cubicBezTo>
                        <a:pt x="89" y="56"/>
                        <a:pt x="89" y="55"/>
                        <a:pt x="89" y="55"/>
                      </a:cubicBezTo>
                      <a:cubicBezTo>
                        <a:pt x="88" y="55"/>
                        <a:pt x="88" y="54"/>
                        <a:pt x="87" y="54"/>
                      </a:cubicBezTo>
                      <a:cubicBezTo>
                        <a:pt x="87" y="54"/>
                        <a:pt x="87" y="55"/>
                        <a:pt x="87" y="55"/>
                      </a:cubicBezTo>
                      <a:cubicBezTo>
                        <a:pt x="87" y="55"/>
                        <a:pt x="86" y="56"/>
                        <a:pt x="86" y="56"/>
                      </a:cubicBezTo>
                      <a:cubicBezTo>
                        <a:pt x="86" y="57"/>
                        <a:pt x="86" y="57"/>
                        <a:pt x="85" y="57"/>
                      </a:cubicBezTo>
                      <a:cubicBezTo>
                        <a:pt x="85" y="57"/>
                        <a:pt x="85" y="56"/>
                        <a:pt x="85" y="56"/>
                      </a:cubicBezTo>
                      <a:cubicBezTo>
                        <a:pt x="85" y="56"/>
                        <a:pt x="85" y="55"/>
                        <a:pt x="85" y="55"/>
                      </a:cubicBezTo>
                      <a:cubicBezTo>
                        <a:pt x="85" y="55"/>
                        <a:pt x="85" y="55"/>
                        <a:pt x="85" y="55"/>
                      </a:cubicBezTo>
                      <a:cubicBezTo>
                        <a:pt x="84" y="55"/>
                        <a:pt x="84" y="55"/>
                        <a:pt x="84" y="54"/>
                      </a:cubicBezTo>
                      <a:cubicBezTo>
                        <a:pt x="84" y="54"/>
                        <a:pt x="84" y="53"/>
                        <a:pt x="84" y="52"/>
                      </a:cubicBezTo>
                      <a:cubicBezTo>
                        <a:pt x="84" y="52"/>
                        <a:pt x="83" y="52"/>
                        <a:pt x="83" y="52"/>
                      </a:cubicBezTo>
                      <a:cubicBezTo>
                        <a:pt x="83" y="52"/>
                        <a:pt x="83" y="51"/>
                        <a:pt x="83" y="51"/>
                      </a:cubicBezTo>
                      <a:cubicBezTo>
                        <a:pt x="83" y="51"/>
                        <a:pt x="84" y="51"/>
                        <a:pt x="84" y="50"/>
                      </a:cubicBezTo>
                      <a:cubicBezTo>
                        <a:pt x="84" y="50"/>
                        <a:pt x="84" y="50"/>
                        <a:pt x="84" y="50"/>
                      </a:cubicBezTo>
                      <a:cubicBezTo>
                        <a:pt x="84" y="50"/>
                        <a:pt x="84" y="50"/>
                        <a:pt x="85" y="49"/>
                      </a:cubicBezTo>
                      <a:cubicBezTo>
                        <a:pt x="85" y="49"/>
                        <a:pt x="85" y="49"/>
                        <a:pt x="85" y="48"/>
                      </a:cubicBezTo>
                      <a:cubicBezTo>
                        <a:pt x="85" y="48"/>
                        <a:pt x="86" y="48"/>
                        <a:pt x="86" y="48"/>
                      </a:cubicBezTo>
                      <a:cubicBezTo>
                        <a:pt x="86" y="47"/>
                        <a:pt x="86" y="47"/>
                        <a:pt x="86" y="46"/>
                      </a:cubicBezTo>
                      <a:cubicBezTo>
                        <a:pt x="86" y="46"/>
                        <a:pt x="87" y="45"/>
                        <a:pt x="86" y="44"/>
                      </a:cubicBezTo>
                      <a:cubicBezTo>
                        <a:pt x="86" y="44"/>
                        <a:pt x="85" y="44"/>
                        <a:pt x="85" y="44"/>
                      </a:cubicBezTo>
                      <a:cubicBezTo>
                        <a:pt x="85" y="45"/>
                        <a:pt x="84" y="45"/>
                        <a:pt x="84" y="45"/>
                      </a:cubicBezTo>
                      <a:cubicBezTo>
                        <a:pt x="84" y="45"/>
                        <a:pt x="84" y="45"/>
                        <a:pt x="84" y="46"/>
                      </a:cubicBezTo>
                      <a:cubicBezTo>
                        <a:pt x="84" y="46"/>
                        <a:pt x="84" y="46"/>
                        <a:pt x="84" y="46"/>
                      </a:cubicBezTo>
                      <a:cubicBezTo>
                        <a:pt x="84" y="47"/>
                        <a:pt x="83" y="47"/>
                        <a:pt x="83" y="47"/>
                      </a:cubicBezTo>
                      <a:cubicBezTo>
                        <a:pt x="83" y="47"/>
                        <a:pt x="82" y="48"/>
                        <a:pt x="82" y="48"/>
                      </a:cubicBezTo>
                      <a:cubicBezTo>
                        <a:pt x="81" y="49"/>
                        <a:pt x="81" y="51"/>
                        <a:pt x="81" y="52"/>
                      </a:cubicBezTo>
                      <a:cubicBezTo>
                        <a:pt x="81" y="52"/>
                        <a:pt x="81" y="53"/>
                        <a:pt x="81" y="53"/>
                      </a:cubicBezTo>
                      <a:cubicBezTo>
                        <a:pt x="81" y="54"/>
                        <a:pt x="81" y="54"/>
                        <a:pt x="81" y="55"/>
                      </a:cubicBezTo>
                      <a:cubicBezTo>
                        <a:pt x="82" y="55"/>
                        <a:pt x="81" y="56"/>
                        <a:pt x="80" y="56"/>
                      </a:cubicBezTo>
                      <a:cubicBezTo>
                        <a:pt x="80" y="57"/>
                        <a:pt x="81" y="58"/>
                        <a:pt x="80" y="58"/>
                      </a:cubicBezTo>
                      <a:cubicBezTo>
                        <a:pt x="80" y="58"/>
                        <a:pt x="80" y="57"/>
                        <a:pt x="80" y="57"/>
                      </a:cubicBezTo>
                      <a:cubicBezTo>
                        <a:pt x="80" y="57"/>
                        <a:pt x="79" y="57"/>
                        <a:pt x="79" y="57"/>
                      </a:cubicBezTo>
                      <a:cubicBezTo>
                        <a:pt x="79" y="56"/>
                        <a:pt x="79" y="56"/>
                        <a:pt x="79" y="56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79" y="54"/>
                        <a:pt x="79" y="54"/>
                        <a:pt x="79" y="54"/>
                      </a:cubicBezTo>
                      <a:cubicBezTo>
                        <a:pt x="79" y="54"/>
                        <a:pt x="79" y="54"/>
                        <a:pt x="79" y="54"/>
                      </a:cubicBezTo>
                      <a:cubicBezTo>
                        <a:pt x="79" y="53"/>
                        <a:pt x="79" y="53"/>
                        <a:pt x="78" y="52"/>
                      </a:cubicBezTo>
                      <a:cubicBezTo>
                        <a:pt x="78" y="52"/>
                        <a:pt x="78" y="52"/>
                        <a:pt x="78" y="51"/>
                      </a:cubicBezTo>
                      <a:cubicBezTo>
                        <a:pt x="77" y="51"/>
                        <a:pt x="77" y="53"/>
                        <a:pt x="77" y="53"/>
                      </a:cubicBezTo>
                      <a:cubicBezTo>
                        <a:pt x="77" y="54"/>
                        <a:pt x="77" y="54"/>
                        <a:pt x="77" y="54"/>
                      </a:cubicBezTo>
                      <a:cubicBezTo>
                        <a:pt x="77" y="55"/>
                        <a:pt x="77" y="55"/>
                        <a:pt x="77" y="55"/>
                      </a:cubicBezTo>
                      <a:cubicBezTo>
                        <a:pt x="77" y="55"/>
                        <a:pt x="76" y="55"/>
                        <a:pt x="76" y="55"/>
                      </a:cubicBezTo>
                      <a:cubicBezTo>
                        <a:pt x="76" y="55"/>
                        <a:pt x="76" y="56"/>
                        <a:pt x="76" y="56"/>
                      </a:cubicBezTo>
                      <a:cubicBezTo>
                        <a:pt x="76" y="56"/>
                        <a:pt x="75" y="55"/>
                        <a:pt x="75" y="55"/>
                      </a:cubicBezTo>
                      <a:cubicBezTo>
                        <a:pt x="75" y="55"/>
                        <a:pt x="74" y="56"/>
                        <a:pt x="74" y="56"/>
                      </a:cubicBezTo>
                      <a:cubicBezTo>
                        <a:pt x="74" y="56"/>
                        <a:pt x="74" y="57"/>
                        <a:pt x="73" y="57"/>
                      </a:cubicBezTo>
                      <a:cubicBezTo>
                        <a:pt x="73" y="57"/>
                        <a:pt x="73" y="58"/>
                        <a:pt x="73" y="58"/>
                      </a:cubicBezTo>
                      <a:cubicBezTo>
                        <a:pt x="73" y="58"/>
                        <a:pt x="72" y="59"/>
                        <a:pt x="72" y="59"/>
                      </a:cubicBezTo>
                      <a:cubicBezTo>
                        <a:pt x="72" y="59"/>
                        <a:pt x="72" y="60"/>
                        <a:pt x="73" y="60"/>
                      </a:cubicBezTo>
                      <a:cubicBezTo>
                        <a:pt x="73" y="60"/>
                        <a:pt x="74" y="59"/>
                        <a:pt x="74" y="59"/>
                      </a:cubicBezTo>
                      <a:cubicBezTo>
                        <a:pt x="75" y="58"/>
                        <a:pt x="75" y="59"/>
                        <a:pt x="75" y="59"/>
                      </a:cubicBezTo>
                      <a:cubicBezTo>
                        <a:pt x="76" y="59"/>
                        <a:pt x="76" y="58"/>
                        <a:pt x="76" y="58"/>
                      </a:cubicBezTo>
                      <a:cubicBezTo>
                        <a:pt x="76" y="59"/>
                        <a:pt x="76" y="59"/>
                        <a:pt x="76" y="59"/>
                      </a:cubicBezTo>
                      <a:cubicBezTo>
                        <a:pt x="76" y="59"/>
                        <a:pt x="76" y="60"/>
                        <a:pt x="76" y="60"/>
                      </a:cubicBezTo>
                      <a:cubicBezTo>
                        <a:pt x="76" y="60"/>
                        <a:pt x="75" y="60"/>
                        <a:pt x="75" y="60"/>
                      </a:cubicBezTo>
                      <a:cubicBezTo>
                        <a:pt x="74" y="60"/>
                        <a:pt x="74" y="61"/>
                        <a:pt x="74" y="61"/>
                      </a:cubicBezTo>
                      <a:cubicBezTo>
                        <a:pt x="75" y="63"/>
                        <a:pt x="76" y="63"/>
                        <a:pt x="77" y="62"/>
                      </a:cubicBezTo>
                      <a:cubicBezTo>
                        <a:pt x="78" y="62"/>
                        <a:pt x="78" y="62"/>
                        <a:pt x="78" y="62"/>
                      </a:cubicBezTo>
                      <a:cubicBezTo>
                        <a:pt x="78" y="61"/>
                        <a:pt x="77" y="61"/>
                        <a:pt x="78" y="61"/>
                      </a:cubicBezTo>
                      <a:cubicBezTo>
                        <a:pt x="78" y="61"/>
                        <a:pt x="78" y="61"/>
                        <a:pt x="78" y="60"/>
                      </a:cubicBezTo>
                      <a:cubicBezTo>
                        <a:pt x="79" y="60"/>
                        <a:pt x="79" y="60"/>
                        <a:pt x="79" y="60"/>
                      </a:cubicBezTo>
                      <a:cubicBezTo>
                        <a:pt x="79" y="59"/>
                        <a:pt x="80" y="59"/>
                        <a:pt x="80" y="59"/>
                      </a:cubicBezTo>
                      <a:cubicBezTo>
                        <a:pt x="80" y="59"/>
                        <a:pt x="81" y="59"/>
                        <a:pt x="81" y="59"/>
                      </a:cubicBezTo>
                      <a:cubicBezTo>
                        <a:pt x="82" y="59"/>
                        <a:pt x="80" y="60"/>
                        <a:pt x="80" y="60"/>
                      </a:cubicBezTo>
                      <a:cubicBezTo>
                        <a:pt x="79" y="61"/>
                        <a:pt x="79" y="61"/>
                        <a:pt x="79" y="62"/>
                      </a:cubicBezTo>
                      <a:cubicBezTo>
                        <a:pt x="79" y="63"/>
                        <a:pt x="79" y="63"/>
                        <a:pt x="79" y="63"/>
                      </a:cubicBezTo>
                      <a:cubicBezTo>
                        <a:pt x="78" y="64"/>
                        <a:pt x="77" y="63"/>
                        <a:pt x="76" y="63"/>
                      </a:cubicBezTo>
                      <a:cubicBezTo>
                        <a:pt x="76" y="64"/>
                        <a:pt x="75" y="64"/>
                        <a:pt x="75" y="64"/>
                      </a:cubicBezTo>
                      <a:cubicBezTo>
                        <a:pt x="74" y="64"/>
                        <a:pt x="74" y="64"/>
                        <a:pt x="73" y="64"/>
                      </a:cubicBezTo>
                      <a:cubicBezTo>
                        <a:pt x="73" y="65"/>
                        <a:pt x="73" y="65"/>
                        <a:pt x="72" y="65"/>
                      </a:cubicBezTo>
                      <a:cubicBezTo>
                        <a:pt x="71" y="65"/>
                        <a:pt x="71" y="65"/>
                        <a:pt x="70" y="65"/>
                      </a:cubicBezTo>
                      <a:cubicBezTo>
                        <a:pt x="70" y="65"/>
                        <a:pt x="70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8" y="66"/>
                        <a:pt x="68" y="66"/>
                        <a:pt x="67" y="66"/>
                      </a:cubicBezTo>
                      <a:cubicBezTo>
                        <a:pt x="67" y="66"/>
                        <a:pt x="67" y="67"/>
                        <a:pt x="66" y="68"/>
                      </a:cubicBezTo>
                      <a:cubicBezTo>
                        <a:pt x="66" y="68"/>
                        <a:pt x="66" y="69"/>
                        <a:pt x="66" y="69"/>
                      </a:cubicBezTo>
                      <a:cubicBezTo>
                        <a:pt x="65" y="70"/>
                        <a:pt x="65" y="69"/>
                        <a:pt x="65" y="69"/>
                      </a:cubicBezTo>
                      <a:cubicBezTo>
                        <a:pt x="64" y="69"/>
                        <a:pt x="64" y="70"/>
                        <a:pt x="64" y="70"/>
                      </a:cubicBezTo>
                      <a:cubicBezTo>
                        <a:pt x="64" y="71"/>
                        <a:pt x="64" y="71"/>
                        <a:pt x="63" y="71"/>
                      </a:cubicBezTo>
                      <a:cubicBezTo>
                        <a:pt x="63" y="71"/>
                        <a:pt x="62" y="72"/>
                        <a:pt x="62" y="72"/>
                      </a:cubicBezTo>
                      <a:cubicBezTo>
                        <a:pt x="62" y="72"/>
                        <a:pt x="62" y="72"/>
                        <a:pt x="62" y="73"/>
                      </a:cubicBezTo>
                      <a:cubicBezTo>
                        <a:pt x="62" y="73"/>
                        <a:pt x="62" y="73"/>
                        <a:pt x="62" y="73"/>
                      </a:cubicBezTo>
                      <a:cubicBezTo>
                        <a:pt x="62" y="74"/>
                        <a:pt x="61" y="74"/>
                        <a:pt x="61" y="74"/>
                      </a:cubicBezTo>
                      <a:cubicBezTo>
                        <a:pt x="61" y="74"/>
                        <a:pt x="61" y="75"/>
                        <a:pt x="61" y="76"/>
                      </a:cubicBezTo>
                      <a:cubicBezTo>
                        <a:pt x="62" y="76"/>
                        <a:pt x="63" y="75"/>
                        <a:pt x="63" y="75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4" y="73"/>
                        <a:pt x="64" y="73"/>
                        <a:pt x="65" y="73"/>
                      </a:cubicBezTo>
                      <a:cubicBezTo>
                        <a:pt x="65" y="73"/>
                        <a:pt x="65" y="73"/>
                        <a:pt x="65" y="73"/>
                      </a:cubicBezTo>
                      <a:cubicBezTo>
                        <a:pt x="65" y="72"/>
                        <a:pt x="66" y="72"/>
                        <a:pt x="66" y="72"/>
                      </a:cubicBezTo>
                      <a:cubicBezTo>
                        <a:pt x="66" y="72"/>
                        <a:pt x="68" y="72"/>
                        <a:pt x="68" y="71"/>
                      </a:cubicBezTo>
                      <a:cubicBezTo>
                        <a:pt x="68" y="71"/>
                        <a:pt x="68" y="71"/>
                        <a:pt x="69" y="71"/>
                      </a:cubicBezTo>
                      <a:cubicBezTo>
                        <a:pt x="69" y="71"/>
                        <a:pt x="69" y="70"/>
                        <a:pt x="70" y="69"/>
                      </a:cubicBezTo>
                      <a:cubicBezTo>
                        <a:pt x="70" y="69"/>
                        <a:pt x="71" y="69"/>
                        <a:pt x="71" y="69"/>
                      </a:cubicBezTo>
                      <a:cubicBezTo>
                        <a:pt x="71" y="69"/>
                        <a:pt x="71" y="68"/>
                        <a:pt x="71" y="68"/>
                      </a:cubicBezTo>
                      <a:cubicBezTo>
                        <a:pt x="71" y="68"/>
                        <a:pt x="71" y="69"/>
                        <a:pt x="71" y="69"/>
                      </a:cubicBezTo>
                      <a:cubicBezTo>
                        <a:pt x="71" y="69"/>
                        <a:pt x="72" y="69"/>
                        <a:pt x="73" y="69"/>
                      </a:cubicBezTo>
                      <a:cubicBezTo>
                        <a:pt x="74" y="69"/>
                        <a:pt x="74" y="68"/>
                        <a:pt x="74" y="68"/>
                      </a:cubicBezTo>
                      <a:cubicBezTo>
                        <a:pt x="75" y="67"/>
                        <a:pt x="75" y="67"/>
                        <a:pt x="75" y="67"/>
                      </a:cubicBezTo>
                      <a:cubicBezTo>
                        <a:pt x="75" y="67"/>
                        <a:pt x="76" y="67"/>
                        <a:pt x="76" y="67"/>
                      </a:cubicBezTo>
                      <a:cubicBezTo>
                        <a:pt x="76" y="68"/>
                        <a:pt x="76" y="68"/>
                        <a:pt x="76" y="68"/>
                      </a:cubicBezTo>
                      <a:cubicBezTo>
                        <a:pt x="77" y="67"/>
                        <a:pt x="77" y="67"/>
                        <a:pt x="78" y="66"/>
                      </a:cubicBezTo>
                      <a:cubicBezTo>
                        <a:pt x="78" y="66"/>
                        <a:pt x="78" y="66"/>
                        <a:pt x="78" y="66"/>
                      </a:cubicBezTo>
                      <a:cubicBezTo>
                        <a:pt x="78" y="66"/>
                        <a:pt x="78" y="66"/>
                        <a:pt x="78" y="66"/>
                      </a:cubicBezTo>
                      <a:cubicBezTo>
                        <a:pt x="78" y="66"/>
                        <a:pt x="79" y="65"/>
                        <a:pt x="79" y="65"/>
                      </a:cubicBezTo>
                      <a:cubicBezTo>
                        <a:pt x="79" y="65"/>
                        <a:pt x="79" y="66"/>
                        <a:pt x="79" y="66"/>
                      </a:cubicBezTo>
                      <a:cubicBezTo>
                        <a:pt x="80" y="65"/>
                        <a:pt x="80" y="65"/>
                        <a:pt x="81" y="65"/>
                      </a:cubicBezTo>
                      <a:cubicBezTo>
                        <a:pt x="81" y="65"/>
                        <a:pt x="81" y="64"/>
                        <a:pt x="82" y="64"/>
                      </a:cubicBezTo>
                      <a:cubicBezTo>
                        <a:pt x="82" y="65"/>
                        <a:pt x="82" y="66"/>
                        <a:pt x="83" y="65"/>
                      </a:cubicBezTo>
                      <a:cubicBezTo>
                        <a:pt x="84" y="65"/>
                        <a:pt x="84" y="65"/>
                        <a:pt x="85" y="64"/>
                      </a:cubicBezTo>
                      <a:cubicBezTo>
                        <a:pt x="85" y="64"/>
                        <a:pt x="85" y="64"/>
                        <a:pt x="85" y="63"/>
                      </a:cubicBezTo>
                      <a:cubicBezTo>
                        <a:pt x="86" y="64"/>
                        <a:pt x="87" y="62"/>
                        <a:pt x="87" y="61"/>
                      </a:cubicBezTo>
                      <a:cubicBezTo>
                        <a:pt x="87" y="62"/>
                        <a:pt x="87" y="62"/>
                        <a:pt x="87" y="62"/>
                      </a:cubicBezTo>
                      <a:cubicBezTo>
                        <a:pt x="87" y="62"/>
                        <a:pt x="87" y="63"/>
                        <a:pt x="87" y="63"/>
                      </a:cubicBezTo>
                      <a:cubicBezTo>
                        <a:pt x="87" y="64"/>
                        <a:pt x="88" y="64"/>
                        <a:pt x="89" y="64"/>
                      </a:cubicBezTo>
                      <a:cubicBezTo>
                        <a:pt x="90" y="63"/>
                        <a:pt x="90" y="63"/>
                        <a:pt x="91" y="63"/>
                      </a:cubicBezTo>
                      <a:cubicBezTo>
                        <a:pt x="92" y="62"/>
                        <a:pt x="93" y="62"/>
                        <a:pt x="94" y="62"/>
                      </a:cubicBezTo>
                      <a:cubicBezTo>
                        <a:pt x="94" y="62"/>
                        <a:pt x="94" y="63"/>
                        <a:pt x="94" y="63"/>
                      </a:cubicBezTo>
                      <a:cubicBezTo>
                        <a:pt x="94" y="63"/>
                        <a:pt x="94" y="64"/>
                        <a:pt x="94" y="64"/>
                      </a:cubicBezTo>
                      <a:cubicBezTo>
                        <a:pt x="93" y="65"/>
                        <a:pt x="91" y="64"/>
                        <a:pt x="91" y="64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0" y="64"/>
                        <a:pt x="90" y="64"/>
                        <a:pt x="90" y="64"/>
                      </a:cubicBezTo>
                      <a:cubicBezTo>
                        <a:pt x="90" y="64"/>
                        <a:pt x="89" y="64"/>
                        <a:pt x="89" y="64"/>
                      </a:cubicBezTo>
                      <a:cubicBezTo>
                        <a:pt x="89" y="64"/>
                        <a:pt x="88" y="64"/>
                        <a:pt x="88" y="64"/>
                      </a:cubicBezTo>
                      <a:cubicBezTo>
                        <a:pt x="88" y="65"/>
                        <a:pt x="87" y="65"/>
                        <a:pt x="87" y="66"/>
                      </a:cubicBezTo>
                      <a:cubicBezTo>
                        <a:pt x="87" y="66"/>
                        <a:pt x="89" y="66"/>
                        <a:pt x="89" y="66"/>
                      </a:cubicBezTo>
                      <a:cubicBezTo>
                        <a:pt x="89" y="67"/>
                        <a:pt x="89" y="67"/>
                        <a:pt x="89" y="67"/>
                      </a:cubicBezTo>
                      <a:cubicBezTo>
                        <a:pt x="89" y="67"/>
                        <a:pt x="88" y="67"/>
                        <a:pt x="88" y="67"/>
                      </a:cubicBezTo>
                      <a:cubicBezTo>
                        <a:pt x="88" y="67"/>
                        <a:pt x="88" y="66"/>
                        <a:pt x="87" y="66"/>
                      </a:cubicBezTo>
                      <a:cubicBezTo>
                        <a:pt x="87" y="66"/>
                        <a:pt x="87" y="67"/>
                        <a:pt x="87" y="67"/>
                      </a:cubicBezTo>
                      <a:cubicBezTo>
                        <a:pt x="87" y="67"/>
                        <a:pt x="87" y="67"/>
                        <a:pt x="87" y="67"/>
                      </a:cubicBezTo>
                      <a:cubicBezTo>
                        <a:pt x="87" y="68"/>
                        <a:pt x="87" y="68"/>
                        <a:pt x="87" y="69"/>
                      </a:cubicBezTo>
                      <a:cubicBezTo>
                        <a:pt x="87" y="69"/>
                        <a:pt x="87" y="70"/>
                        <a:pt x="86" y="71"/>
                      </a:cubicBezTo>
                      <a:cubicBezTo>
                        <a:pt x="86" y="70"/>
                        <a:pt x="87" y="69"/>
                        <a:pt x="86" y="68"/>
                      </a:cubicBezTo>
                      <a:cubicBezTo>
                        <a:pt x="86" y="68"/>
                        <a:pt x="86" y="67"/>
                        <a:pt x="85" y="67"/>
                      </a:cubicBezTo>
                      <a:cubicBezTo>
                        <a:pt x="85" y="68"/>
                        <a:pt x="85" y="68"/>
                        <a:pt x="85" y="69"/>
                      </a:cubicBezTo>
                      <a:cubicBezTo>
                        <a:pt x="85" y="69"/>
                        <a:pt x="85" y="69"/>
                        <a:pt x="85" y="69"/>
                      </a:cubicBezTo>
                      <a:cubicBezTo>
                        <a:pt x="85" y="69"/>
                        <a:pt x="84" y="69"/>
                        <a:pt x="84" y="70"/>
                      </a:cubicBezTo>
                      <a:cubicBezTo>
                        <a:pt x="84" y="70"/>
                        <a:pt x="84" y="70"/>
                        <a:pt x="84" y="70"/>
                      </a:cubicBezTo>
                      <a:cubicBezTo>
                        <a:pt x="83" y="70"/>
                        <a:pt x="83" y="71"/>
                        <a:pt x="82" y="71"/>
                      </a:cubicBezTo>
                      <a:cubicBezTo>
                        <a:pt x="82" y="71"/>
                        <a:pt x="82" y="70"/>
                        <a:pt x="82" y="70"/>
                      </a:cubicBezTo>
                      <a:cubicBezTo>
                        <a:pt x="82" y="70"/>
                        <a:pt x="82" y="70"/>
                        <a:pt x="82" y="70"/>
                      </a:cubicBezTo>
                      <a:cubicBezTo>
                        <a:pt x="83" y="69"/>
                        <a:pt x="82" y="69"/>
                        <a:pt x="81" y="69"/>
                      </a:cubicBezTo>
                      <a:cubicBezTo>
                        <a:pt x="81" y="70"/>
                        <a:pt x="81" y="70"/>
                        <a:pt x="81" y="70"/>
                      </a:cubicBezTo>
                      <a:cubicBezTo>
                        <a:pt x="80" y="71"/>
                        <a:pt x="80" y="70"/>
                        <a:pt x="80" y="71"/>
                      </a:cubicBezTo>
                      <a:cubicBezTo>
                        <a:pt x="80" y="72"/>
                        <a:pt x="80" y="72"/>
                        <a:pt x="80" y="72"/>
                      </a:cubicBezTo>
                      <a:cubicBezTo>
                        <a:pt x="81" y="72"/>
                        <a:pt x="82" y="72"/>
                        <a:pt x="82" y="72"/>
                      </a:cubicBezTo>
                      <a:cubicBezTo>
                        <a:pt x="83" y="72"/>
                        <a:pt x="83" y="73"/>
                        <a:pt x="83" y="73"/>
                      </a:cubicBezTo>
                      <a:cubicBezTo>
                        <a:pt x="82" y="74"/>
                        <a:pt x="81" y="74"/>
                        <a:pt x="81" y="74"/>
                      </a:cubicBezTo>
                      <a:cubicBezTo>
                        <a:pt x="80" y="74"/>
                        <a:pt x="80" y="74"/>
                        <a:pt x="80" y="74"/>
                      </a:cubicBezTo>
                      <a:cubicBezTo>
                        <a:pt x="80" y="74"/>
                        <a:pt x="80" y="74"/>
                        <a:pt x="80" y="73"/>
                      </a:cubicBezTo>
                      <a:cubicBezTo>
                        <a:pt x="80" y="73"/>
                        <a:pt x="80" y="73"/>
                        <a:pt x="80" y="73"/>
                      </a:cubicBezTo>
                      <a:cubicBezTo>
                        <a:pt x="78" y="73"/>
                        <a:pt x="78" y="74"/>
                        <a:pt x="77" y="75"/>
                      </a:cubicBezTo>
                      <a:cubicBezTo>
                        <a:pt x="77" y="75"/>
                        <a:pt x="76" y="76"/>
                        <a:pt x="76" y="76"/>
                      </a:cubicBezTo>
                      <a:cubicBezTo>
                        <a:pt x="76" y="77"/>
                        <a:pt x="78" y="77"/>
                        <a:pt x="78" y="77"/>
                      </a:cubicBezTo>
                      <a:cubicBezTo>
                        <a:pt x="78" y="78"/>
                        <a:pt x="77" y="78"/>
                        <a:pt x="77" y="79"/>
                      </a:cubicBezTo>
                      <a:cubicBezTo>
                        <a:pt x="77" y="79"/>
                        <a:pt x="76" y="80"/>
                        <a:pt x="76" y="80"/>
                      </a:cubicBezTo>
                      <a:cubicBezTo>
                        <a:pt x="77" y="81"/>
                        <a:pt x="79" y="79"/>
                        <a:pt x="79" y="79"/>
                      </a:cubicBezTo>
                      <a:cubicBezTo>
                        <a:pt x="79" y="79"/>
                        <a:pt x="80" y="79"/>
                        <a:pt x="80" y="78"/>
                      </a:cubicBezTo>
                      <a:cubicBezTo>
                        <a:pt x="80" y="78"/>
                        <a:pt x="81" y="77"/>
                        <a:pt x="81" y="77"/>
                      </a:cubicBezTo>
                      <a:cubicBezTo>
                        <a:pt x="81" y="77"/>
                        <a:pt x="81" y="78"/>
                        <a:pt x="81" y="78"/>
                      </a:cubicBezTo>
                      <a:cubicBezTo>
                        <a:pt x="81" y="79"/>
                        <a:pt x="81" y="79"/>
                        <a:pt x="80" y="80"/>
                      </a:cubicBezTo>
                      <a:cubicBezTo>
                        <a:pt x="80" y="80"/>
                        <a:pt x="79" y="80"/>
                        <a:pt x="79" y="80"/>
                      </a:cubicBezTo>
                      <a:cubicBezTo>
                        <a:pt x="79" y="81"/>
                        <a:pt x="79" y="81"/>
                        <a:pt x="79" y="81"/>
                      </a:cubicBezTo>
                      <a:cubicBezTo>
                        <a:pt x="79" y="82"/>
                        <a:pt x="79" y="81"/>
                        <a:pt x="78" y="81"/>
                      </a:cubicBezTo>
                      <a:cubicBezTo>
                        <a:pt x="78" y="81"/>
                        <a:pt x="77" y="81"/>
                        <a:pt x="77" y="81"/>
                      </a:cubicBezTo>
                      <a:cubicBezTo>
                        <a:pt x="77" y="81"/>
                        <a:pt x="76" y="82"/>
                        <a:pt x="76" y="82"/>
                      </a:cubicBezTo>
                      <a:cubicBezTo>
                        <a:pt x="75" y="83"/>
                        <a:pt x="75" y="83"/>
                        <a:pt x="75" y="83"/>
                      </a:cubicBezTo>
                      <a:cubicBezTo>
                        <a:pt x="74" y="83"/>
                        <a:pt x="73" y="84"/>
                        <a:pt x="73" y="84"/>
                      </a:cubicBezTo>
                      <a:cubicBezTo>
                        <a:pt x="73" y="85"/>
                        <a:pt x="74" y="85"/>
                        <a:pt x="74" y="85"/>
                      </a:cubicBezTo>
                      <a:cubicBezTo>
                        <a:pt x="74" y="86"/>
                        <a:pt x="74" y="86"/>
                        <a:pt x="74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73" y="87"/>
                        <a:pt x="73" y="87"/>
                        <a:pt x="73" y="87"/>
                      </a:cubicBezTo>
                      <a:cubicBezTo>
                        <a:pt x="72" y="87"/>
                        <a:pt x="72" y="88"/>
                        <a:pt x="72" y="88"/>
                      </a:cubicBezTo>
                      <a:cubicBezTo>
                        <a:pt x="73" y="89"/>
                        <a:pt x="73" y="88"/>
                        <a:pt x="74" y="88"/>
                      </a:cubicBezTo>
                      <a:cubicBezTo>
                        <a:pt x="74" y="88"/>
                        <a:pt x="76" y="88"/>
                        <a:pt x="76" y="88"/>
                      </a:cubicBezTo>
                      <a:cubicBezTo>
                        <a:pt x="77" y="88"/>
                        <a:pt x="77" y="88"/>
                        <a:pt x="77" y="88"/>
                      </a:cubicBez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8" y="88"/>
                        <a:pt x="78" y="89"/>
                        <a:pt x="78" y="89"/>
                      </a:cubicBezTo>
                      <a:cubicBezTo>
                        <a:pt x="78" y="89"/>
                        <a:pt x="77" y="89"/>
                        <a:pt x="77" y="89"/>
                      </a:cubicBezTo>
                      <a:cubicBezTo>
                        <a:pt x="76" y="89"/>
                        <a:pt x="74" y="88"/>
                        <a:pt x="73" y="89"/>
                      </a:cubicBezTo>
                      <a:cubicBezTo>
                        <a:pt x="72" y="90"/>
                        <a:pt x="73" y="91"/>
                        <a:pt x="72" y="92"/>
                      </a:cubicBezTo>
                      <a:cubicBezTo>
                        <a:pt x="72" y="91"/>
                        <a:pt x="72" y="90"/>
                        <a:pt x="71" y="90"/>
                      </a:cubicBezTo>
                      <a:cubicBezTo>
                        <a:pt x="70" y="90"/>
                        <a:pt x="70" y="90"/>
                        <a:pt x="70" y="91"/>
                      </a:cubicBezTo>
                      <a:cubicBezTo>
                        <a:pt x="70" y="92"/>
                        <a:pt x="70" y="91"/>
                        <a:pt x="70" y="92"/>
                      </a:cubicBezTo>
                      <a:cubicBezTo>
                        <a:pt x="69" y="92"/>
                        <a:pt x="69" y="93"/>
                        <a:pt x="69" y="93"/>
                      </a:cubicBezTo>
                      <a:cubicBezTo>
                        <a:pt x="69" y="94"/>
                        <a:pt x="68" y="94"/>
                        <a:pt x="68" y="94"/>
                      </a:cubicBezTo>
                      <a:cubicBezTo>
                        <a:pt x="68" y="94"/>
                        <a:pt x="68" y="94"/>
                        <a:pt x="67" y="94"/>
                      </a:cubicBezTo>
                      <a:cubicBezTo>
                        <a:pt x="67" y="95"/>
                        <a:pt x="67" y="95"/>
                        <a:pt x="67" y="95"/>
                      </a:cubicBezTo>
                      <a:cubicBezTo>
                        <a:pt x="68" y="95"/>
                        <a:pt x="67" y="96"/>
                        <a:pt x="68" y="96"/>
                      </a:cubicBezTo>
                      <a:cubicBezTo>
                        <a:pt x="68" y="96"/>
                        <a:pt x="68" y="96"/>
                        <a:pt x="68" y="96"/>
                      </a:cubicBezTo>
                      <a:cubicBezTo>
                        <a:pt x="68" y="96"/>
                        <a:pt x="69" y="97"/>
                        <a:pt x="69" y="97"/>
                      </a:cubicBezTo>
                      <a:cubicBezTo>
                        <a:pt x="68" y="97"/>
                        <a:pt x="67" y="97"/>
                        <a:pt x="66" y="97"/>
                      </a:cubicBezTo>
                      <a:cubicBezTo>
                        <a:pt x="65" y="97"/>
                        <a:pt x="65" y="97"/>
                        <a:pt x="65" y="98"/>
                      </a:cubicBezTo>
                      <a:cubicBezTo>
                        <a:pt x="65" y="98"/>
                        <a:pt x="65" y="98"/>
                        <a:pt x="65" y="99"/>
                      </a:cubicBezTo>
                      <a:cubicBezTo>
                        <a:pt x="65" y="99"/>
                        <a:pt x="65" y="99"/>
                        <a:pt x="65" y="99"/>
                      </a:cubicBezTo>
                      <a:cubicBezTo>
                        <a:pt x="65" y="99"/>
                        <a:pt x="65" y="99"/>
                        <a:pt x="65" y="100"/>
                      </a:cubicBezTo>
                      <a:cubicBezTo>
                        <a:pt x="64" y="100"/>
                        <a:pt x="64" y="100"/>
                        <a:pt x="63" y="100"/>
                      </a:cubicBezTo>
                      <a:cubicBezTo>
                        <a:pt x="63" y="101"/>
                        <a:pt x="64" y="101"/>
                        <a:pt x="64" y="101"/>
                      </a:cubicBezTo>
                      <a:cubicBezTo>
                        <a:pt x="64" y="101"/>
                        <a:pt x="64" y="102"/>
                        <a:pt x="64" y="102"/>
                      </a:cubicBezTo>
                      <a:cubicBezTo>
                        <a:pt x="64" y="102"/>
                        <a:pt x="65" y="102"/>
                        <a:pt x="65" y="102"/>
                      </a:cubicBezTo>
                      <a:cubicBezTo>
                        <a:pt x="66" y="102"/>
                        <a:pt x="67" y="102"/>
                        <a:pt x="66" y="102"/>
                      </a:cubicBezTo>
                      <a:cubicBezTo>
                        <a:pt x="66" y="103"/>
                        <a:pt x="66" y="103"/>
                        <a:pt x="66" y="103"/>
                      </a:cubicBezTo>
                      <a:cubicBezTo>
                        <a:pt x="65" y="104"/>
                        <a:pt x="65" y="104"/>
                        <a:pt x="64" y="104"/>
                      </a:cubicBezTo>
                      <a:cubicBezTo>
                        <a:pt x="64" y="104"/>
                        <a:pt x="65" y="103"/>
                        <a:pt x="64" y="102"/>
                      </a:cubicBezTo>
                      <a:cubicBezTo>
                        <a:pt x="63" y="102"/>
                        <a:pt x="62" y="102"/>
                        <a:pt x="62" y="103"/>
                      </a:cubicBezTo>
                      <a:cubicBezTo>
                        <a:pt x="62" y="103"/>
                        <a:pt x="62" y="104"/>
                        <a:pt x="62" y="104"/>
                      </a:cubicBezTo>
                      <a:cubicBezTo>
                        <a:pt x="62" y="104"/>
                        <a:pt x="62" y="105"/>
                        <a:pt x="62" y="105"/>
                      </a:cubicBezTo>
                      <a:cubicBezTo>
                        <a:pt x="62" y="106"/>
                        <a:pt x="62" y="106"/>
                        <a:pt x="63" y="106"/>
                      </a:cubicBezTo>
                      <a:cubicBezTo>
                        <a:pt x="64" y="106"/>
                        <a:pt x="64" y="106"/>
                        <a:pt x="65" y="106"/>
                      </a:cubicBezTo>
                      <a:cubicBezTo>
                        <a:pt x="65" y="107"/>
                        <a:pt x="64" y="107"/>
                        <a:pt x="64" y="107"/>
                      </a:cubicBezTo>
                      <a:cubicBezTo>
                        <a:pt x="64" y="107"/>
                        <a:pt x="64" y="107"/>
                        <a:pt x="63" y="108"/>
                      </a:cubicBezTo>
                      <a:cubicBezTo>
                        <a:pt x="63" y="108"/>
                        <a:pt x="63" y="108"/>
                        <a:pt x="63" y="108"/>
                      </a:cubicBezTo>
                      <a:cubicBezTo>
                        <a:pt x="62" y="108"/>
                        <a:pt x="62" y="108"/>
                        <a:pt x="61" y="109"/>
                      </a:cubicBezTo>
                      <a:cubicBezTo>
                        <a:pt x="61" y="109"/>
                        <a:pt x="61" y="109"/>
                        <a:pt x="61" y="109"/>
                      </a:cubicBezTo>
                      <a:cubicBezTo>
                        <a:pt x="61" y="110"/>
                        <a:pt x="61" y="110"/>
                        <a:pt x="61" y="110"/>
                      </a:cubicBezTo>
                      <a:cubicBezTo>
                        <a:pt x="61" y="111"/>
                        <a:pt x="60" y="111"/>
                        <a:pt x="60" y="111"/>
                      </a:cubicBezTo>
                      <a:cubicBezTo>
                        <a:pt x="60" y="112"/>
                        <a:pt x="60" y="112"/>
                        <a:pt x="59" y="112"/>
                      </a:cubicBezTo>
                      <a:cubicBezTo>
                        <a:pt x="59" y="112"/>
                        <a:pt x="59" y="113"/>
                        <a:pt x="59" y="113"/>
                      </a:cubicBezTo>
                      <a:cubicBezTo>
                        <a:pt x="59" y="113"/>
                        <a:pt x="59" y="113"/>
                        <a:pt x="59" y="113"/>
                      </a:cubicBezTo>
                      <a:cubicBezTo>
                        <a:pt x="59" y="114"/>
                        <a:pt x="58" y="114"/>
                        <a:pt x="58" y="114"/>
                      </a:cubicBezTo>
                      <a:cubicBezTo>
                        <a:pt x="58" y="114"/>
                        <a:pt x="58" y="114"/>
                        <a:pt x="58" y="115"/>
                      </a:cubicBezTo>
                      <a:cubicBezTo>
                        <a:pt x="58" y="115"/>
                        <a:pt x="58" y="115"/>
                        <a:pt x="58" y="115"/>
                      </a:cubicBezTo>
                      <a:cubicBezTo>
                        <a:pt x="59" y="115"/>
                        <a:pt x="59" y="115"/>
                        <a:pt x="59" y="115"/>
                      </a:cubicBezTo>
                      <a:cubicBezTo>
                        <a:pt x="59" y="114"/>
                        <a:pt x="60" y="114"/>
                        <a:pt x="61" y="114"/>
                      </a:cubicBezTo>
                      <a:cubicBezTo>
                        <a:pt x="61" y="114"/>
                        <a:pt x="61" y="114"/>
                        <a:pt x="62" y="114"/>
                      </a:cubicBezTo>
                      <a:cubicBezTo>
                        <a:pt x="61" y="114"/>
                        <a:pt x="61" y="114"/>
                        <a:pt x="61" y="114"/>
                      </a:cubicBezTo>
                      <a:cubicBezTo>
                        <a:pt x="61" y="114"/>
                        <a:pt x="61" y="114"/>
                        <a:pt x="61" y="115"/>
                      </a:cubicBezTo>
                      <a:cubicBezTo>
                        <a:pt x="60" y="115"/>
                        <a:pt x="60" y="115"/>
                        <a:pt x="60" y="115"/>
                      </a:cubicBezTo>
                      <a:cubicBezTo>
                        <a:pt x="60" y="115"/>
                        <a:pt x="60" y="116"/>
                        <a:pt x="60" y="116"/>
                      </a:cubicBezTo>
                      <a:cubicBezTo>
                        <a:pt x="60" y="116"/>
                        <a:pt x="59" y="117"/>
                        <a:pt x="59" y="117"/>
                      </a:cubicBezTo>
                      <a:cubicBezTo>
                        <a:pt x="59" y="117"/>
                        <a:pt x="59" y="118"/>
                        <a:pt x="58" y="118"/>
                      </a:cubicBezTo>
                      <a:cubicBezTo>
                        <a:pt x="57" y="119"/>
                        <a:pt x="57" y="118"/>
                        <a:pt x="57" y="119"/>
                      </a:cubicBezTo>
                      <a:cubicBezTo>
                        <a:pt x="57" y="119"/>
                        <a:pt x="57" y="120"/>
                        <a:pt x="57" y="120"/>
                      </a:cubicBezTo>
                      <a:cubicBezTo>
                        <a:pt x="57" y="121"/>
                        <a:pt x="58" y="121"/>
                        <a:pt x="58" y="122"/>
                      </a:cubicBezTo>
                      <a:cubicBezTo>
                        <a:pt x="58" y="122"/>
                        <a:pt x="57" y="122"/>
                        <a:pt x="57" y="122"/>
                      </a:cubicBezTo>
                      <a:cubicBezTo>
                        <a:pt x="57" y="122"/>
                        <a:pt x="56" y="123"/>
                        <a:pt x="56" y="124"/>
                      </a:cubicBezTo>
                      <a:cubicBezTo>
                        <a:pt x="56" y="124"/>
                        <a:pt x="55" y="124"/>
                        <a:pt x="55" y="125"/>
                      </a:cubicBezTo>
                      <a:cubicBezTo>
                        <a:pt x="55" y="126"/>
                        <a:pt x="55" y="126"/>
                        <a:pt x="55" y="127"/>
                      </a:cubicBezTo>
                      <a:cubicBezTo>
                        <a:pt x="56" y="127"/>
                        <a:pt x="56" y="127"/>
                        <a:pt x="56" y="127"/>
                      </a:cubicBezTo>
                      <a:cubicBezTo>
                        <a:pt x="56" y="128"/>
                        <a:pt x="55" y="127"/>
                        <a:pt x="55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56" y="128"/>
                        <a:pt x="56" y="128"/>
                        <a:pt x="56" y="129"/>
                      </a:cubicBezTo>
                      <a:cubicBezTo>
                        <a:pt x="56" y="129"/>
                        <a:pt x="55" y="129"/>
                        <a:pt x="55" y="129"/>
                      </a:cubicBezTo>
                      <a:cubicBezTo>
                        <a:pt x="55" y="130"/>
                        <a:pt x="54" y="130"/>
                        <a:pt x="54" y="130"/>
                      </a:cubicBezTo>
                      <a:cubicBezTo>
                        <a:pt x="54" y="130"/>
                        <a:pt x="53" y="130"/>
                        <a:pt x="53" y="131"/>
                      </a:cubicBezTo>
                      <a:cubicBezTo>
                        <a:pt x="53" y="131"/>
                        <a:pt x="52" y="129"/>
                        <a:pt x="52" y="130"/>
                      </a:cubicBezTo>
                      <a:cubicBezTo>
                        <a:pt x="52" y="130"/>
                        <a:pt x="51" y="131"/>
                        <a:pt x="51" y="131"/>
                      </a:cubicBezTo>
                      <a:cubicBezTo>
                        <a:pt x="51" y="131"/>
                        <a:pt x="52" y="131"/>
                        <a:pt x="52" y="132"/>
                      </a:cubicBezTo>
                      <a:cubicBezTo>
                        <a:pt x="52" y="132"/>
                        <a:pt x="52" y="132"/>
                        <a:pt x="52" y="132"/>
                      </a:cubicBezTo>
                      <a:cubicBezTo>
                        <a:pt x="51" y="132"/>
                        <a:pt x="51" y="132"/>
                        <a:pt x="51" y="132"/>
                      </a:cubicBezTo>
                      <a:cubicBezTo>
                        <a:pt x="51" y="132"/>
                        <a:pt x="51" y="133"/>
                        <a:pt x="51" y="133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0" y="133"/>
                        <a:pt x="49" y="133"/>
                        <a:pt x="49" y="133"/>
                      </a:cubicBezTo>
                      <a:cubicBezTo>
                        <a:pt x="49" y="133"/>
                        <a:pt x="48" y="133"/>
                        <a:pt x="48" y="132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cubicBezTo>
                        <a:pt x="48" y="131"/>
                        <a:pt x="47" y="131"/>
                        <a:pt x="47" y="132"/>
                      </a:cubicBezTo>
                      <a:cubicBezTo>
                        <a:pt x="47" y="132"/>
                        <a:pt x="47" y="132"/>
                        <a:pt x="47" y="133"/>
                      </a:cubicBezTo>
                      <a:cubicBezTo>
                        <a:pt x="46" y="133"/>
                        <a:pt x="46" y="133"/>
                        <a:pt x="46" y="134"/>
                      </a:cubicBezTo>
                      <a:cubicBezTo>
                        <a:pt x="46" y="134"/>
                        <a:pt x="45" y="135"/>
                        <a:pt x="46" y="135"/>
                      </a:cubicBezTo>
                      <a:cubicBezTo>
                        <a:pt x="46" y="135"/>
                        <a:pt x="46" y="135"/>
                        <a:pt x="47" y="135"/>
                      </a:cubicBezTo>
                      <a:cubicBezTo>
                        <a:pt x="47" y="135"/>
                        <a:pt x="47" y="135"/>
                        <a:pt x="48" y="135"/>
                      </a:cubicBezTo>
                      <a:cubicBezTo>
                        <a:pt x="48" y="135"/>
                        <a:pt x="49" y="135"/>
                        <a:pt x="50" y="135"/>
                      </a:cubicBezTo>
                      <a:cubicBezTo>
                        <a:pt x="50" y="135"/>
                        <a:pt x="51" y="135"/>
                        <a:pt x="51" y="135"/>
                      </a:cubicBezTo>
                      <a:cubicBezTo>
                        <a:pt x="52" y="135"/>
                        <a:pt x="52" y="136"/>
                        <a:pt x="52" y="136"/>
                      </a:cubicBezTo>
                      <a:cubicBezTo>
                        <a:pt x="52" y="136"/>
                        <a:pt x="52" y="136"/>
                        <a:pt x="52" y="136"/>
                      </a:cubicBezTo>
                      <a:cubicBezTo>
                        <a:pt x="52" y="136"/>
                        <a:pt x="50" y="136"/>
                        <a:pt x="51" y="136"/>
                      </a:cubicBezTo>
                      <a:cubicBezTo>
                        <a:pt x="51" y="137"/>
                        <a:pt x="52" y="136"/>
                        <a:pt x="52" y="136"/>
                      </a:cubicBezTo>
                      <a:cubicBezTo>
                        <a:pt x="52" y="137"/>
                        <a:pt x="50" y="137"/>
                        <a:pt x="50" y="137"/>
                      </a:cubicBezTo>
                      <a:cubicBezTo>
                        <a:pt x="50" y="137"/>
                        <a:pt x="50" y="138"/>
                        <a:pt x="50" y="138"/>
                      </a:cubicBezTo>
                      <a:cubicBezTo>
                        <a:pt x="50" y="138"/>
                        <a:pt x="50" y="138"/>
                        <a:pt x="50" y="139"/>
                      </a:cubicBezTo>
                      <a:cubicBezTo>
                        <a:pt x="50" y="139"/>
                        <a:pt x="50" y="138"/>
                        <a:pt x="50" y="138"/>
                      </a:cubicBezTo>
                      <a:cubicBezTo>
                        <a:pt x="49" y="138"/>
                        <a:pt x="49" y="138"/>
                        <a:pt x="49" y="138"/>
                      </a:cubicBezTo>
                      <a:cubicBezTo>
                        <a:pt x="49" y="139"/>
                        <a:pt x="49" y="139"/>
                        <a:pt x="49" y="139"/>
                      </a:cubicBezTo>
                      <a:cubicBezTo>
                        <a:pt x="48" y="139"/>
                        <a:pt x="48" y="138"/>
                        <a:pt x="48" y="138"/>
                      </a:cubicBezTo>
                      <a:cubicBezTo>
                        <a:pt x="48" y="139"/>
                        <a:pt x="48" y="139"/>
                        <a:pt x="48" y="140"/>
                      </a:cubicBezTo>
                      <a:cubicBezTo>
                        <a:pt x="48" y="140"/>
                        <a:pt x="47" y="140"/>
                        <a:pt x="47" y="140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46" y="140"/>
                        <a:pt x="45" y="140"/>
                        <a:pt x="44" y="141"/>
                      </a:cubicBezTo>
                      <a:cubicBezTo>
                        <a:pt x="44" y="141"/>
                        <a:pt x="44" y="142"/>
                        <a:pt x="44" y="142"/>
                      </a:cubicBezTo>
                      <a:cubicBezTo>
                        <a:pt x="44" y="142"/>
                        <a:pt x="44" y="142"/>
                        <a:pt x="44" y="143"/>
                      </a:cubicBezTo>
                      <a:cubicBezTo>
                        <a:pt x="44" y="143"/>
                        <a:pt x="45" y="143"/>
                        <a:pt x="46" y="143"/>
                      </a:cubicBezTo>
                      <a:cubicBezTo>
                        <a:pt x="46" y="144"/>
                        <a:pt x="44" y="143"/>
                        <a:pt x="44" y="144"/>
                      </a:cubicBezTo>
                      <a:cubicBezTo>
                        <a:pt x="44" y="144"/>
                        <a:pt x="43" y="144"/>
                        <a:pt x="43" y="144"/>
                      </a:cubicBezTo>
                      <a:cubicBezTo>
                        <a:pt x="43" y="144"/>
                        <a:pt x="43" y="145"/>
                        <a:pt x="43" y="145"/>
                      </a:cubicBezTo>
                      <a:cubicBezTo>
                        <a:pt x="43" y="145"/>
                        <a:pt x="42" y="145"/>
                        <a:pt x="42" y="146"/>
                      </a:cubicBezTo>
                      <a:cubicBezTo>
                        <a:pt x="43" y="146"/>
                        <a:pt x="43" y="146"/>
                        <a:pt x="43" y="146"/>
                      </a:cubicBezTo>
                      <a:cubicBezTo>
                        <a:pt x="43" y="146"/>
                        <a:pt x="42" y="146"/>
                        <a:pt x="42" y="147"/>
                      </a:cubicBezTo>
                      <a:cubicBezTo>
                        <a:pt x="41" y="147"/>
                        <a:pt x="41" y="147"/>
                        <a:pt x="42" y="148"/>
                      </a:cubicBezTo>
                      <a:cubicBezTo>
                        <a:pt x="41" y="148"/>
                        <a:pt x="41" y="148"/>
                        <a:pt x="42" y="149"/>
                      </a:cubicBezTo>
                      <a:cubicBezTo>
                        <a:pt x="42" y="149"/>
                        <a:pt x="40" y="149"/>
                        <a:pt x="40" y="148"/>
                      </a:cubicBezTo>
                      <a:cubicBezTo>
                        <a:pt x="39" y="149"/>
                        <a:pt x="40" y="150"/>
                        <a:pt x="41" y="150"/>
                      </a:cubicBezTo>
                      <a:cubicBezTo>
                        <a:pt x="40" y="150"/>
                        <a:pt x="40" y="151"/>
                        <a:pt x="40" y="151"/>
                      </a:cubicBezTo>
                      <a:cubicBezTo>
                        <a:pt x="40" y="151"/>
                        <a:pt x="40" y="151"/>
                        <a:pt x="40" y="152"/>
                      </a:cubicBezTo>
                      <a:cubicBezTo>
                        <a:pt x="40" y="152"/>
                        <a:pt x="39" y="151"/>
                        <a:pt x="38" y="152"/>
                      </a:cubicBezTo>
                      <a:cubicBezTo>
                        <a:pt x="38" y="152"/>
                        <a:pt x="38" y="152"/>
                        <a:pt x="38" y="153"/>
                      </a:cubicBezTo>
                      <a:cubicBezTo>
                        <a:pt x="38" y="153"/>
                        <a:pt x="38" y="153"/>
                        <a:pt x="37" y="153"/>
                      </a:cubicBezTo>
                      <a:cubicBezTo>
                        <a:pt x="37" y="153"/>
                        <a:pt x="37" y="153"/>
                        <a:pt x="37" y="152"/>
                      </a:cubicBezTo>
                      <a:cubicBezTo>
                        <a:pt x="37" y="153"/>
                        <a:pt x="37" y="153"/>
                        <a:pt x="38" y="154"/>
                      </a:cubicBezTo>
                      <a:cubicBezTo>
                        <a:pt x="38" y="154"/>
                        <a:pt x="38" y="153"/>
                        <a:pt x="38" y="154"/>
                      </a:cubicBezTo>
                      <a:cubicBezTo>
                        <a:pt x="38" y="154"/>
                        <a:pt x="37" y="155"/>
                        <a:pt x="36" y="155"/>
                      </a:cubicBezTo>
                      <a:cubicBezTo>
                        <a:pt x="36" y="156"/>
                        <a:pt x="37" y="155"/>
                        <a:pt x="38" y="155"/>
                      </a:cubicBezTo>
                      <a:cubicBezTo>
                        <a:pt x="38" y="155"/>
                        <a:pt x="38" y="155"/>
                        <a:pt x="38" y="155"/>
                      </a:cubicBezTo>
                      <a:cubicBezTo>
                        <a:pt x="38" y="155"/>
                        <a:pt x="39" y="155"/>
                        <a:pt x="39" y="154"/>
                      </a:cubicBezTo>
                      <a:cubicBezTo>
                        <a:pt x="39" y="154"/>
                        <a:pt x="40" y="154"/>
                        <a:pt x="40" y="154"/>
                      </a:cubicBezTo>
                      <a:cubicBezTo>
                        <a:pt x="40" y="155"/>
                        <a:pt x="39" y="156"/>
                        <a:pt x="39" y="156"/>
                      </a:cubicBezTo>
                      <a:cubicBezTo>
                        <a:pt x="39" y="157"/>
                        <a:pt x="40" y="157"/>
                        <a:pt x="40" y="157"/>
                      </a:cubicBezTo>
                      <a:cubicBezTo>
                        <a:pt x="40" y="158"/>
                        <a:pt x="40" y="158"/>
                        <a:pt x="41" y="158"/>
                      </a:cubicBezTo>
                      <a:cubicBezTo>
                        <a:pt x="41" y="158"/>
                        <a:pt x="42" y="158"/>
                        <a:pt x="42" y="158"/>
                      </a:cubicBezTo>
                      <a:cubicBezTo>
                        <a:pt x="42" y="158"/>
                        <a:pt x="42" y="158"/>
                        <a:pt x="42" y="158"/>
                      </a:cubicBezTo>
                      <a:cubicBezTo>
                        <a:pt x="43" y="158"/>
                        <a:pt x="43" y="157"/>
                        <a:pt x="43" y="157"/>
                      </a:cubicBezTo>
                      <a:cubicBezTo>
                        <a:pt x="43" y="157"/>
                        <a:pt x="43" y="157"/>
                        <a:pt x="44" y="157"/>
                      </a:cubicBezTo>
                      <a:cubicBezTo>
                        <a:pt x="44" y="157"/>
                        <a:pt x="44" y="157"/>
                        <a:pt x="44" y="157"/>
                      </a:cubicBezTo>
                      <a:cubicBezTo>
                        <a:pt x="44" y="157"/>
                        <a:pt x="44" y="156"/>
                        <a:pt x="44" y="156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46" y="155"/>
                        <a:pt x="46" y="155"/>
                        <a:pt x="46" y="155"/>
                      </a:cubicBezTo>
                      <a:cubicBezTo>
                        <a:pt x="46" y="155"/>
                        <a:pt x="46" y="154"/>
                        <a:pt x="46" y="154"/>
                      </a:cubicBezTo>
                      <a:cubicBezTo>
                        <a:pt x="47" y="154"/>
                        <a:pt x="47" y="154"/>
                        <a:pt x="47" y="154"/>
                      </a:cubicBezTo>
                      <a:cubicBezTo>
                        <a:pt x="47" y="154"/>
                        <a:pt x="47" y="154"/>
                        <a:pt x="47" y="153"/>
                      </a:cubicBezTo>
                      <a:cubicBezTo>
                        <a:pt x="48" y="153"/>
                        <a:pt x="49" y="153"/>
                        <a:pt x="50" y="152"/>
                      </a:cubicBezTo>
                      <a:cubicBezTo>
                        <a:pt x="49" y="152"/>
                        <a:pt x="49" y="151"/>
                        <a:pt x="49" y="150"/>
                      </a:cubicBezTo>
                      <a:cubicBezTo>
                        <a:pt x="48" y="150"/>
                        <a:pt x="48" y="151"/>
                        <a:pt x="47" y="151"/>
                      </a:cubicBezTo>
                      <a:cubicBezTo>
                        <a:pt x="47" y="150"/>
                        <a:pt x="48" y="150"/>
                        <a:pt x="48" y="149"/>
                      </a:cubicBezTo>
                      <a:cubicBezTo>
                        <a:pt x="49" y="149"/>
                        <a:pt x="49" y="149"/>
                        <a:pt x="50" y="149"/>
                      </a:cubicBezTo>
                      <a:cubicBezTo>
                        <a:pt x="50" y="149"/>
                        <a:pt x="50" y="149"/>
                        <a:pt x="50" y="149"/>
                      </a:cubicBezTo>
                      <a:cubicBezTo>
                        <a:pt x="51" y="149"/>
                        <a:pt x="51" y="149"/>
                        <a:pt x="51" y="149"/>
                      </a:cubicBezTo>
                      <a:cubicBezTo>
                        <a:pt x="51" y="149"/>
                        <a:pt x="50" y="149"/>
                        <a:pt x="50" y="150"/>
                      </a:cubicBezTo>
                      <a:cubicBezTo>
                        <a:pt x="50" y="150"/>
                        <a:pt x="49" y="150"/>
                        <a:pt x="50" y="151"/>
                      </a:cubicBezTo>
                      <a:cubicBezTo>
                        <a:pt x="50" y="151"/>
                        <a:pt x="51" y="150"/>
                        <a:pt x="51" y="151"/>
                      </a:cubicBezTo>
                      <a:cubicBezTo>
                        <a:pt x="51" y="151"/>
                        <a:pt x="51" y="151"/>
                        <a:pt x="51" y="151"/>
                      </a:cubicBezTo>
                      <a:cubicBezTo>
                        <a:pt x="51" y="152"/>
                        <a:pt x="51" y="152"/>
                        <a:pt x="51" y="152"/>
                      </a:cubicBezTo>
                      <a:cubicBezTo>
                        <a:pt x="52" y="152"/>
                        <a:pt x="52" y="152"/>
                        <a:pt x="52" y="153"/>
                      </a:cubicBezTo>
                      <a:cubicBezTo>
                        <a:pt x="51" y="153"/>
                        <a:pt x="50" y="153"/>
                        <a:pt x="49" y="153"/>
                      </a:cubicBezTo>
                      <a:cubicBezTo>
                        <a:pt x="49" y="153"/>
                        <a:pt x="49" y="154"/>
                        <a:pt x="49" y="154"/>
                      </a:cubicBezTo>
                      <a:cubicBezTo>
                        <a:pt x="48" y="155"/>
                        <a:pt x="47" y="155"/>
                        <a:pt x="46" y="155"/>
                      </a:cubicBezTo>
                      <a:cubicBezTo>
                        <a:pt x="46" y="156"/>
                        <a:pt x="46" y="157"/>
                        <a:pt x="46" y="157"/>
                      </a:cubicBezTo>
                      <a:cubicBezTo>
                        <a:pt x="46" y="158"/>
                        <a:pt x="47" y="158"/>
                        <a:pt x="47" y="159"/>
                      </a:cubicBezTo>
                      <a:cubicBezTo>
                        <a:pt x="46" y="159"/>
                        <a:pt x="46" y="158"/>
                        <a:pt x="46" y="158"/>
                      </a:cubicBezTo>
                      <a:cubicBezTo>
                        <a:pt x="45" y="158"/>
                        <a:pt x="45" y="158"/>
                        <a:pt x="45" y="158"/>
                      </a:cubicBezTo>
                      <a:cubicBezTo>
                        <a:pt x="44" y="158"/>
                        <a:pt x="44" y="157"/>
                        <a:pt x="43" y="158"/>
                      </a:cubicBezTo>
                      <a:cubicBezTo>
                        <a:pt x="43" y="158"/>
                        <a:pt x="43" y="158"/>
                        <a:pt x="42" y="158"/>
                      </a:cubicBezTo>
                      <a:cubicBezTo>
                        <a:pt x="42" y="159"/>
                        <a:pt x="42" y="158"/>
                        <a:pt x="41" y="159"/>
                      </a:cubicBezTo>
                      <a:cubicBezTo>
                        <a:pt x="41" y="159"/>
                        <a:pt x="41" y="159"/>
                        <a:pt x="41" y="160"/>
                      </a:cubicBezTo>
                      <a:cubicBezTo>
                        <a:pt x="41" y="160"/>
                        <a:pt x="40" y="160"/>
                        <a:pt x="41" y="161"/>
                      </a:cubicBezTo>
                      <a:cubicBezTo>
                        <a:pt x="41" y="161"/>
                        <a:pt x="42" y="161"/>
                        <a:pt x="42" y="161"/>
                      </a:cubicBezTo>
                      <a:cubicBezTo>
                        <a:pt x="42" y="161"/>
                        <a:pt x="41" y="161"/>
                        <a:pt x="40" y="161"/>
                      </a:cubicBezTo>
                      <a:cubicBezTo>
                        <a:pt x="40" y="161"/>
                        <a:pt x="40" y="161"/>
                        <a:pt x="40" y="160"/>
                      </a:cubicBezTo>
                      <a:cubicBezTo>
                        <a:pt x="40" y="160"/>
                        <a:pt x="40" y="160"/>
                        <a:pt x="40" y="160"/>
                      </a:cubicBezTo>
                      <a:cubicBezTo>
                        <a:pt x="40" y="159"/>
                        <a:pt x="40" y="159"/>
                        <a:pt x="40" y="159"/>
                      </a:cubicBezTo>
                      <a:cubicBezTo>
                        <a:pt x="39" y="159"/>
                        <a:pt x="39" y="158"/>
                        <a:pt x="39" y="158"/>
                      </a:cubicBezTo>
                      <a:cubicBezTo>
                        <a:pt x="39" y="157"/>
                        <a:pt x="39" y="157"/>
                        <a:pt x="39" y="157"/>
                      </a:cubicBezTo>
                      <a:cubicBezTo>
                        <a:pt x="39" y="156"/>
                        <a:pt x="38" y="156"/>
                        <a:pt x="38" y="156"/>
                      </a:cubicBezTo>
                      <a:cubicBezTo>
                        <a:pt x="38" y="156"/>
                        <a:pt x="38" y="157"/>
                        <a:pt x="37" y="157"/>
                      </a:cubicBezTo>
                      <a:cubicBezTo>
                        <a:pt x="37" y="156"/>
                        <a:pt x="36" y="156"/>
                        <a:pt x="36" y="157"/>
                      </a:cubicBezTo>
                      <a:cubicBezTo>
                        <a:pt x="36" y="157"/>
                        <a:pt x="36" y="157"/>
                        <a:pt x="35" y="157"/>
                      </a:cubicBezTo>
                      <a:cubicBezTo>
                        <a:pt x="35" y="158"/>
                        <a:pt x="34" y="158"/>
                        <a:pt x="34" y="158"/>
                      </a:cubicBezTo>
                      <a:cubicBezTo>
                        <a:pt x="34" y="159"/>
                        <a:pt x="35" y="158"/>
                        <a:pt x="35" y="159"/>
                      </a:cubicBezTo>
                      <a:cubicBezTo>
                        <a:pt x="35" y="159"/>
                        <a:pt x="36" y="159"/>
                        <a:pt x="36" y="159"/>
                      </a:cubicBezTo>
                      <a:cubicBezTo>
                        <a:pt x="36" y="159"/>
                        <a:pt x="36" y="159"/>
                        <a:pt x="36" y="159"/>
                      </a:cubicBezTo>
                      <a:cubicBezTo>
                        <a:pt x="36" y="159"/>
                        <a:pt x="34" y="159"/>
                        <a:pt x="35" y="160"/>
                      </a:cubicBezTo>
                      <a:cubicBezTo>
                        <a:pt x="35" y="161"/>
                        <a:pt x="36" y="160"/>
                        <a:pt x="37" y="160"/>
                      </a:cubicBezTo>
                      <a:cubicBezTo>
                        <a:pt x="37" y="161"/>
                        <a:pt x="36" y="161"/>
                        <a:pt x="36" y="161"/>
                      </a:cubicBezTo>
                      <a:cubicBezTo>
                        <a:pt x="36" y="161"/>
                        <a:pt x="36" y="161"/>
                        <a:pt x="35" y="162"/>
                      </a:cubicBezTo>
                      <a:cubicBezTo>
                        <a:pt x="35" y="162"/>
                        <a:pt x="35" y="161"/>
                        <a:pt x="34" y="161"/>
                      </a:cubicBezTo>
                      <a:cubicBezTo>
                        <a:pt x="34" y="161"/>
                        <a:pt x="34" y="161"/>
                        <a:pt x="33" y="161"/>
                      </a:cubicBezTo>
                      <a:cubicBezTo>
                        <a:pt x="33" y="161"/>
                        <a:pt x="34" y="160"/>
                        <a:pt x="33" y="160"/>
                      </a:cubicBezTo>
                      <a:cubicBezTo>
                        <a:pt x="33" y="159"/>
                        <a:pt x="33" y="159"/>
                        <a:pt x="32" y="159"/>
                      </a:cubicBezTo>
                      <a:cubicBezTo>
                        <a:pt x="32" y="159"/>
                        <a:pt x="31" y="159"/>
                        <a:pt x="31" y="159"/>
                      </a:cubicBezTo>
                      <a:cubicBezTo>
                        <a:pt x="30" y="160"/>
                        <a:pt x="30" y="159"/>
                        <a:pt x="30" y="159"/>
                      </a:cubicBezTo>
                      <a:cubicBezTo>
                        <a:pt x="29" y="160"/>
                        <a:pt x="29" y="160"/>
                        <a:pt x="29" y="160"/>
                      </a:cubicBezTo>
                      <a:cubicBezTo>
                        <a:pt x="29" y="160"/>
                        <a:pt x="29" y="160"/>
                        <a:pt x="28" y="160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161"/>
                        <a:pt x="28" y="161"/>
                        <a:pt x="27" y="161"/>
                      </a:cubicBezTo>
                      <a:cubicBezTo>
                        <a:pt x="28" y="162"/>
                        <a:pt x="29" y="162"/>
                        <a:pt x="28" y="162"/>
                      </a:cubicBezTo>
                      <a:cubicBezTo>
                        <a:pt x="28" y="162"/>
                        <a:pt x="27" y="162"/>
                        <a:pt x="27" y="162"/>
                      </a:cubicBezTo>
                      <a:cubicBezTo>
                        <a:pt x="27" y="162"/>
                        <a:pt x="27" y="163"/>
                        <a:pt x="26" y="163"/>
                      </a:cubicBezTo>
                      <a:cubicBezTo>
                        <a:pt x="26" y="163"/>
                        <a:pt x="26" y="163"/>
                        <a:pt x="26" y="163"/>
                      </a:cubicBezTo>
                      <a:cubicBezTo>
                        <a:pt x="26" y="163"/>
                        <a:pt x="25" y="163"/>
                        <a:pt x="25" y="163"/>
                      </a:cubicBezTo>
                      <a:cubicBezTo>
                        <a:pt x="24" y="164"/>
                        <a:pt x="24" y="164"/>
                        <a:pt x="24" y="164"/>
                      </a:cubicBezTo>
                      <a:cubicBezTo>
                        <a:pt x="24" y="164"/>
                        <a:pt x="25" y="164"/>
                        <a:pt x="25" y="164"/>
                      </a:cubicBezTo>
                      <a:cubicBezTo>
                        <a:pt x="26" y="164"/>
                        <a:pt x="26" y="164"/>
                        <a:pt x="26" y="164"/>
                      </a:cubicBezTo>
                      <a:cubicBezTo>
                        <a:pt x="26" y="165"/>
                        <a:pt x="27" y="164"/>
                        <a:pt x="27" y="164"/>
                      </a:cubicBezTo>
                      <a:cubicBezTo>
                        <a:pt x="27" y="165"/>
                        <a:pt x="26" y="165"/>
                        <a:pt x="26" y="165"/>
                      </a:cubicBezTo>
                      <a:cubicBezTo>
                        <a:pt x="26" y="165"/>
                        <a:pt x="27" y="166"/>
                        <a:pt x="27" y="166"/>
                      </a:cubicBezTo>
                      <a:cubicBezTo>
                        <a:pt x="27" y="166"/>
                        <a:pt x="27" y="166"/>
                        <a:pt x="27" y="167"/>
                      </a:cubicBezTo>
                      <a:cubicBezTo>
                        <a:pt x="28" y="167"/>
                        <a:pt x="28" y="167"/>
                        <a:pt x="29" y="167"/>
                      </a:cubicBezTo>
                      <a:cubicBezTo>
                        <a:pt x="30" y="167"/>
                        <a:pt x="29" y="167"/>
                        <a:pt x="28" y="168"/>
                      </a:cubicBezTo>
                      <a:cubicBezTo>
                        <a:pt x="28" y="168"/>
                        <a:pt x="28" y="168"/>
                        <a:pt x="28" y="168"/>
                      </a:cubicBezTo>
                      <a:cubicBezTo>
                        <a:pt x="28" y="169"/>
                        <a:pt x="29" y="168"/>
                        <a:pt x="29" y="169"/>
                      </a:cubicBezTo>
                      <a:cubicBezTo>
                        <a:pt x="30" y="169"/>
                        <a:pt x="30" y="169"/>
                        <a:pt x="30" y="170"/>
                      </a:cubicBezTo>
                      <a:cubicBezTo>
                        <a:pt x="29" y="170"/>
                        <a:pt x="29" y="170"/>
                        <a:pt x="28" y="170"/>
                      </a:cubicBezTo>
                      <a:cubicBezTo>
                        <a:pt x="28" y="169"/>
                        <a:pt x="28" y="169"/>
                        <a:pt x="28" y="169"/>
                      </a:cubicBezTo>
                      <a:cubicBezTo>
                        <a:pt x="28" y="169"/>
                        <a:pt x="28" y="169"/>
                        <a:pt x="28" y="169"/>
                      </a:cubicBezTo>
                      <a:cubicBezTo>
                        <a:pt x="27" y="169"/>
                        <a:pt x="27" y="169"/>
                        <a:pt x="27" y="169"/>
                      </a:cubicBezTo>
                      <a:cubicBezTo>
                        <a:pt x="27" y="168"/>
                        <a:pt x="27" y="168"/>
                        <a:pt x="27" y="168"/>
                      </a:cubicBezTo>
                      <a:cubicBezTo>
                        <a:pt x="26" y="167"/>
                        <a:pt x="26" y="167"/>
                        <a:pt x="26" y="167"/>
                      </a:cubicBezTo>
                      <a:cubicBezTo>
                        <a:pt x="26" y="166"/>
                        <a:pt x="26" y="166"/>
                        <a:pt x="26" y="166"/>
                      </a:cubicBezTo>
                      <a:cubicBezTo>
                        <a:pt x="26" y="166"/>
                        <a:pt x="26" y="166"/>
                        <a:pt x="26" y="166"/>
                      </a:cubicBezTo>
                      <a:cubicBezTo>
                        <a:pt x="26" y="166"/>
                        <a:pt x="25" y="165"/>
                        <a:pt x="25" y="165"/>
                      </a:cubicBezTo>
                      <a:cubicBezTo>
                        <a:pt x="25" y="165"/>
                        <a:pt x="25" y="165"/>
                        <a:pt x="25" y="165"/>
                      </a:cubicBezTo>
                      <a:cubicBezTo>
                        <a:pt x="24" y="165"/>
                        <a:pt x="24" y="165"/>
                        <a:pt x="24" y="166"/>
                      </a:cubicBezTo>
                      <a:cubicBezTo>
                        <a:pt x="24" y="166"/>
                        <a:pt x="24" y="166"/>
                        <a:pt x="24" y="166"/>
                      </a:cubicBezTo>
                      <a:cubicBezTo>
                        <a:pt x="24" y="166"/>
                        <a:pt x="24" y="166"/>
                        <a:pt x="24" y="166"/>
                      </a:cubicBezTo>
                      <a:cubicBezTo>
                        <a:pt x="24" y="166"/>
                        <a:pt x="24" y="166"/>
                        <a:pt x="24" y="166"/>
                      </a:cubicBezTo>
                      <a:cubicBezTo>
                        <a:pt x="23" y="167"/>
                        <a:pt x="23" y="167"/>
                        <a:pt x="23" y="168"/>
                      </a:cubicBezTo>
                      <a:cubicBezTo>
                        <a:pt x="23" y="168"/>
                        <a:pt x="22" y="168"/>
                        <a:pt x="22" y="168"/>
                      </a:cubicBezTo>
                      <a:cubicBezTo>
                        <a:pt x="22" y="168"/>
                        <a:pt x="22" y="168"/>
                        <a:pt x="21" y="168"/>
                      </a:cubicBezTo>
                      <a:cubicBezTo>
                        <a:pt x="21" y="167"/>
                        <a:pt x="24" y="166"/>
                        <a:pt x="23" y="165"/>
                      </a:cubicBezTo>
                      <a:cubicBezTo>
                        <a:pt x="23" y="165"/>
                        <a:pt x="22" y="165"/>
                        <a:pt x="22" y="165"/>
                      </a:cubicBezTo>
                      <a:cubicBezTo>
                        <a:pt x="22" y="165"/>
                        <a:pt x="21" y="165"/>
                        <a:pt x="21" y="165"/>
                      </a:cubicBezTo>
                      <a:cubicBezTo>
                        <a:pt x="21" y="165"/>
                        <a:pt x="21" y="165"/>
                        <a:pt x="21" y="166"/>
                      </a:cubicBezTo>
                      <a:cubicBezTo>
                        <a:pt x="21" y="166"/>
                        <a:pt x="20" y="166"/>
                        <a:pt x="20" y="166"/>
                      </a:cubicBezTo>
                      <a:cubicBezTo>
                        <a:pt x="20" y="166"/>
                        <a:pt x="20" y="167"/>
                        <a:pt x="19" y="167"/>
                      </a:cubicBezTo>
                      <a:cubicBezTo>
                        <a:pt x="19" y="167"/>
                        <a:pt x="19" y="167"/>
                        <a:pt x="18" y="167"/>
                      </a:cubicBezTo>
                      <a:cubicBezTo>
                        <a:pt x="18" y="167"/>
                        <a:pt x="18" y="167"/>
                        <a:pt x="18" y="168"/>
                      </a:cubicBezTo>
                      <a:cubicBezTo>
                        <a:pt x="17" y="168"/>
                        <a:pt x="17" y="168"/>
                        <a:pt x="17" y="169"/>
                      </a:cubicBezTo>
                      <a:cubicBezTo>
                        <a:pt x="17" y="170"/>
                        <a:pt x="17" y="170"/>
                        <a:pt x="18" y="170"/>
                      </a:cubicBezTo>
                      <a:cubicBezTo>
                        <a:pt x="18" y="170"/>
                        <a:pt x="19" y="170"/>
                        <a:pt x="19" y="170"/>
                      </a:cubicBezTo>
                      <a:cubicBezTo>
                        <a:pt x="19" y="171"/>
                        <a:pt x="17" y="171"/>
                        <a:pt x="17" y="171"/>
                      </a:cubicBezTo>
                      <a:cubicBezTo>
                        <a:pt x="17" y="171"/>
                        <a:pt x="17" y="171"/>
                        <a:pt x="17" y="172"/>
                      </a:cubicBezTo>
                      <a:cubicBezTo>
                        <a:pt x="18" y="172"/>
                        <a:pt x="18" y="172"/>
                        <a:pt x="18" y="172"/>
                      </a:cubicBezTo>
                      <a:cubicBezTo>
                        <a:pt x="19" y="172"/>
                        <a:pt x="19" y="172"/>
                        <a:pt x="19" y="172"/>
                      </a:cubicBezTo>
                      <a:cubicBezTo>
                        <a:pt x="20" y="172"/>
                        <a:pt x="20" y="172"/>
                        <a:pt x="20" y="172"/>
                      </a:cubicBezTo>
                      <a:cubicBezTo>
                        <a:pt x="21" y="173"/>
                        <a:pt x="22" y="172"/>
                        <a:pt x="22" y="171"/>
                      </a:cubicBezTo>
                      <a:cubicBezTo>
                        <a:pt x="23" y="171"/>
                        <a:pt x="23" y="171"/>
                        <a:pt x="23" y="171"/>
                      </a:cubicBezTo>
                      <a:cubicBezTo>
                        <a:pt x="24" y="171"/>
                        <a:pt x="24" y="171"/>
                        <a:pt x="25" y="171"/>
                      </a:cubicBezTo>
                      <a:cubicBezTo>
                        <a:pt x="25" y="171"/>
                        <a:pt x="24" y="171"/>
                        <a:pt x="24" y="171"/>
                      </a:cubicBezTo>
                      <a:cubicBezTo>
                        <a:pt x="23" y="171"/>
                        <a:pt x="22" y="172"/>
                        <a:pt x="22" y="172"/>
                      </a:cubicBezTo>
                      <a:cubicBezTo>
                        <a:pt x="21" y="172"/>
                        <a:pt x="20" y="172"/>
                        <a:pt x="20" y="174"/>
                      </a:cubicBezTo>
                      <a:cubicBezTo>
                        <a:pt x="21" y="174"/>
                        <a:pt x="22" y="174"/>
                        <a:pt x="22" y="175"/>
                      </a:cubicBezTo>
                      <a:cubicBezTo>
                        <a:pt x="21" y="175"/>
                        <a:pt x="21" y="174"/>
                        <a:pt x="20" y="174"/>
                      </a:cubicBezTo>
                      <a:cubicBezTo>
                        <a:pt x="20" y="174"/>
                        <a:pt x="20" y="174"/>
                        <a:pt x="20" y="174"/>
                      </a:cubicBezTo>
                      <a:cubicBezTo>
                        <a:pt x="19" y="174"/>
                        <a:pt x="19" y="174"/>
                        <a:pt x="19" y="174"/>
                      </a:cubicBezTo>
                      <a:cubicBezTo>
                        <a:pt x="19" y="174"/>
                        <a:pt x="18" y="174"/>
                        <a:pt x="18" y="174"/>
                      </a:cubicBezTo>
                      <a:cubicBezTo>
                        <a:pt x="17" y="174"/>
                        <a:pt x="17" y="173"/>
                        <a:pt x="17" y="173"/>
                      </a:cubicBezTo>
                      <a:cubicBezTo>
                        <a:pt x="17" y="173"/>
                        <a:pt x="17" y="173"/>
                        <a:pt x="17" y="173"/>
                      </a:cubicBezTo>
                      <a:cubicBezTo>
                        <a:pt x="17" y="173"/>
                        <a:pt x="17" y="173"/>
                        <a:pt x="17" y="173"/>
                      </a:cubicBezTo>
                      <a:cubicBezTo>
                        <a:pt x="16" y="173"/>
                        <a:pt x="16" y="173"/>
                        <a:pt x="16" y="173"/>
                      </a:cubicBezTo>
                      <a:cubicBezTo>
                        <a:pt x="15" y="173"/>
                        <a:pt x="15" y="173"/>
                        <a:pt x="15" y="173"/>
                      </a:cubicBezTo>
                      <a:cubicBezTo>
                        <a:pt x="15" y="174"/>
                        <a:pt x="15" y="173"/>
                        <a:pt x="14" y="173"/>
                      </a:cubicBezTo>
                      <a:cubicBezTo>
                        <a:pt x="14" y="173"/>
                        <a:pt x="14" y="173"/>
                        <a:pt x="13" y="173"/>
                      </a:cubicBezTo>
                      <a:cubicBezTo>
                        <a:pt x="13" y="173"/>
                        <a:pt x="13" y="174"/>
                        <a:pt x="13" y="174"/>
                      </a:cubicBezTo>
                      <a:cubicBezTo>
                        <a:pt x="12" y="174"/>
                        <a:pt x="11" y="174"/>
                        <a:pt x="11" y="175"/>
                      </a:cubicBezTo>
                      <a:cubicBezTo>
                        <a:pt x="11" y="175"/>
                        <a:pt x="12" y="175"/>
                        <a:pt x="12" y="175"/>
                      </a:cubicBezTo>
                      <a:cubicBezTo>
                        <a:pt x="12" y="175"/>
                        <a:pt x="13" y="175"/>
                        <a:pt x="13" y="175"/>
                      </a:cubicBezTo>
                      <a:cubicBezTo>
                        <a:pt x="12" y="176"/>
                        <a:pt x="11" y="175"/>
                        <a:pt x="11" y="176"/>
                      </a:cubicBezTo>
                      <a:cubicBezTo>
                        <a:pt x="11" y="176"/>
                        <a:pt x="11" y="176"/>
                        <a:pt x="11" y="176"/>
                      </a:cubicBezTo>
                      <a:cubicBezTo>
                        <a:pt x="11" y="176"/>
                        <a:pt x="11" y="176"/>
                        <a:pt x="10" y="177"/>
                      </a:cubicBezTo>
                      <a:cubicBezTo>
                        <a:pt x="10" y="177"/>
                        <a:pt x="10" y="176"/>
                        <a:pt x="10" y="177"/>
                      </a:cubicBezTo>
                      <a:cubicBezTo>
                        <a:pt x="10" y="177"/>
                        <a:pt x="10" y="177"/>
                        <a:pt x="10" y="177"/>
                      </a:cubicBezTo>
                      <a:cubicBezTo>
                        <a:pt x="10" y="177"/>
                        <a:pt x="10" y="178"/>
                        <a:pt x="11" y="178"/>
                      </a:cubicBezTo>
                      <a:cubicBezTo>
                        <a:pt x="11" y="178"/>
                        <a:pt x="11" y="178"/>
                        <a:pt x="12" y="177"/>
                      </a:cubicBezTo>
                      <a:cubicBezTo>
                        <a:pt x="12" y="177"/>
                        <a:pt x="12" y="177"/>
                        <a:pt x="12" y="177"/>
                      </a:cubicBezTo>
                      <a:cubicBezTo>
                        <a:pt x="13" y="177"/>
                        <a:pt x="13" y="177"/>
                        <a:pt x="13" y="176"/>
                      </a:cubicBezTo>
                      <a:cubicBezTo>
                        <a:pt x="14" y="176"/>
                        <a:pt x="14" y="176"/>
                        <a:pt x="14" y="176"/>
                      </a:cubicBezTo>
                      <a:cubicBezTo>
                        <a:pt x="15" y="176"/>
                        <a:pt x="16" y="176"/>
                        <a:pt x="16" y="177"/>
                      </a:cubicBezTo>
                      <a:cubicBezTo>
                        <a:pt x="17" y="177"/>
                        <a:pt x="17" y="177"/>
                        <a:pt x="17" y="177"/>
                      </a:cubicBezTo>
                      <a:cubicBezTo>
                        <a:pt x="18" y="178"/>
                        <a:pt x="17" y="178"/>
                        <a:pt x="18" y="178"/>
                      </a:cubicBezTo>
                      <a:cubicBezTo>
                        <a:pt x="18" y="179"/>
                        <a:pt x="18" y="178"/>
                        <a:pt x="18" y="178"/>
                      </a:cubicBezTo>
                      <a:cubicBezTo>
                        <a:pt x="19" y="179"/>
                        <a:pt x="19" y="179"/>
                        <a:pt x="18" y="179"/>
                      </a:cubicBezTo>
                      <a:cubicBezTo>
                        <a:pt x="18" y="179"/>
                        <a:pt x="18" y="179"/>
                        <a:pt x="17" y="179"/>
                      </a:cubicBezTo>
                      <a:cubicBezTo>
                        <a:pt x="17" y="178"/>
                        <a:pt x="17" y="178"/>
                        <a:pt x="17" y="178"/>
                      </a:cubicBezTo>
                      <a:cubicBezTo>
                        <a:pt x="17" y="178"/>
                        <a:pt x="17" y="178"/>
                        <a:pt x="17" y="178"/>
                      </a:cubicBezTo>
                      <a:cubicBezTo>
                        <a:pt x="17" y="178"/>
                        <a:pt x="17" y="178"/>
                        <a:pt x="17" y="178"/>
                      </a:cubicBezTo>
                      <a:cubicBezTo>
                        <a:pt x="17" y="178"/>
                        <a:pt x="17" y="178"/>
                        <a:pt x="17" y="178"/>
                      </a:cubicBezTo>
                      <a:cubicBezTo>
                        <a:pt x="16" y="177"/>
                        <a:pt x="16" y="177"/>
                        <a:pt x="16" y="177"/>
                      </a:cubicBezTo>
                      <a:cubicBezTo>
                        <a:pt x="15" y="177"/>
                        <a:pt x="15" y="177"/>
                        <a:pt x="14" y="177"/>
                      </a:cubicBezTo>
                      <a:cubicBezTo>
                        <a:pt x="14" y="177"/>
                        <a:pt x="13" y="177"/>
                        <a:pt x="13" y="178"/>
                      </a:cubicBezTo>
                      <a:cubicBezTo>
                        <a:pt x="13" y="178"/>
                        <a:pt x="13" y="178"/>
                        <a:pt x="13" y="179"/>
                      </a:cubicBezTo>
                      <a:cubicBezTo>
                        <a:pt x="13" y="179"/>
                        <a:pt x="13" y="179"/>
                        <a:pt x="14" y="180"/>
                      </a:cubicBezTo>
                      <a:cubicBezTo>
                        <a:pt x="14" y="180"/>
                        <a:pt x="14" y="181"/>
                        <a:pt x="14" y="181"/>
                      </a:cubicBezTo>
                      <a:cubicBezTo>
                        <a:pt x="14" y="181"/>
                        <a:pt x="14" y="181"/>
                        <a:pt x="14" y="181"/>
                      </a:cubicBezTo>
                      <a:cubicBezTo>
                        <a:pt x="14" y="181"/>
                        <a:pt x="14" y="181"/>
                        <a:pt x="13" y="181"/>
                      </a:cubicBezTo>
                      <a:cubicBezTo>
                        <a:pt x="13" y="181"/>
                        <a:pt x="13" y="180"/>
                        <a:pt x="13" y="180"/>
                      </a:cubicBezTo>
                      <a:cubicBezTo>
                        <a:pt x="12" y="179"/>
                        <a:pt x="12" y="178"/>
                        <a:pt x="12" y="178"/>
                      </a:cubicBezTo>
                      <a:cubicBezTo>
                        <a:pt x="11" y="178"/>
                        <a:pt x="11" y="179"/>
                        <a:pt x="10" y="179"/>
                      </a:cubicBezTo>
                      <a:cubicBezTo>
                        <a:pt x="10" y="179"/>
                        <a:pt x="10" y="179"/>
                        <a:pt x="10" y="180"/>
                      </a:cubicBezTo>
                      <a:cubicBezTo>
                        <a:pt x="9" y="180"/>
                        <a:pt x="9" y="180"/>
                        <a:pt x="9" y="180"/>
                      </a:cubicBezTo>
                      <a:cubicBezTo>
                        <a:pt x="9" y="180"/>
                        <a:pt x="9" y="180"/>
                        <a:pt x="9" y="179"/>
                      </a:cubicBezTo>
                      <a:cubicBezTo>
                        <a:pt x="9" y="179"/>
                        <a:pt x="10" y="178"/>
                        <a:pt x="9" y="177"/>
                      </a:cubicBezTo>
                      <a:cubicBezTo>
                        <a:pt x="9" y="177"/>
                        <a:pt x="8" y="177"/>
                        <a:pt x="8" y="177"/>
                      </a:cubicBezTo>
                      <a:cubicBezTo>
                        <a:pt x="8" y="178"/>
                        <a:pt x="8" y="179"/>
                        <a:pt x="8" y="179"/>
                      </a:cubicBezTo>
                      <a:cubicBezTo>
                        <a:pt x="8" y="179"/>
                        <a:pt x="7" y="179"/>
                        <a:pt x="7" y="179"/>
                      </a:cubicBezTo>
                      <a:cubicBezTo>
                        <a:pt x="7" y="179"/>
                        <a:pt x="7" y="179"/>
                        <a:pt x="7" y="179"/>
                      </a:cubicBezTo>
                      <a:cubicBezTo>
                        <a:pt x="6" y="179"/>
                        <a:pt x="6" y="179"/>
                        <a:pt x="6" y="180"/>
                      </a:cubicBezTo>
                      <a:cubicBezTo>
                        <a:pt x="5" y="181"/>
                        <a:pt x="7" y="181"/>
                        <a:pt x="8" y="180"/>
                      </a:cubicBezTo>
                      <a:cubicBezTo>
                        <a:pt x="8" y="180"/>
                        <a:pt x="8" y="180"/>
                        <a:pt x="8" y="180"/>
                      </a:cubicBezTo>
                      <a:cubicBezTo>
                        <a:pt x="8" y="180"/>
                        <a:pt x="8" y="181"/>
                        <a:pt x="8" y="181"/>
                      </a:cubicBezTo>
                      <a:cubicBezTo>
                        <a:pt x="8" y="181"/>
                        <a:pt x="8" y="181"/>
                        <a:pt x="9" y="181"/>
                      </a:cubicBezTo>
                      <a:cubicBezTo>
                        <a:pt x="9" y="182"/>
                        <a:pt x="9" y="181"/>
                        <a:pt x="9" y="182"/>
                      </a:cubicBezTo>
                      <a:cubicBezTo>
                        <a:pt x="9" y="183"/>
                        <a:pt x="10" y="184"/>
                        <a:pt x="9" y="184"/>
                      </a:cubicBezTo>
                      <a:cubicBezTo>
                        <a:pt x="9" y="183"/>
                        <a:pt x="9" y="183"/>
                        <a:pt x="8" y="183"/>
                      </a:cubicBezTo>
                      <a:cubicBezTo>
                        <a:pt x="8" y="183"/>
                        <a:pt x="8" y="183"/>
                        <a:pt x="8" y="183"/>
                      </a:cubicBezTo>
                      <a:cubicBezTo>
                        <a:pt x="8" y="183"/>
                        <a:pt x="8" y="183"/>
                        <a:pt x="8" y="183"/>
                      </a:cubicBezTo>
                      <a:cubicBezTo>
                        <a:pt x="8" y="182"/>
                        <a:pt x="8" y="182"/>
                        <a:pt x="7" y="182"/>
                      </a:cubicBezTo>
                      <a:cubicBezTo>
                        <a:pt x="7" y="182"/>
                        <a:pt x="6" y="182"/>
                        <a:pt x="6" y="182"/>
                      </a:cubicBezTo>
                      <a:cubicBezTo>
                        <a:pt x="6" y="182"/>
                        <a:pt x="6" y="181"/>
                        <a:pt x="6" y="181"/>
                      </a:cubicBezTo>
                      <a:cubicBezTo>
                        <a:pt x="6" y="181"/>
                        <a:pt x="5" y="181"/>
                        <a:pt x="5" y="181"/>
                      </a:cubicBezTo>
                      <a:cubicBezTo>
                        <a:pt x="5" y="181"/>
                        <a:pt x="5" y="182"/>
                        <a:pt x="5" y="182"/>
                      </a:cubicBezTo>
                      <a:cubicBezTo>
                        <a:pt x="6" y="182"/>
                        <a:pt x="6" y="184"/>
                        <a:pt x="5" y="183"/>
                      </a:cubicBezTo>
                      <a:cubicBezTo>
                        <a:pt x="4" y="183"/>
                        <a:pt x="4" y="182"/>
                        <a:pt x="4" y="181"/>
                      </a:cubicBezTo>
                      <a:cubicBezTo>
                        <a:pt x="4" y="181"/>
                        <a:pt x="4" y="180"/>
                        <a:pt x="3" y="180"/>
                      </a:cubicBezTo>
                      <a:cubicBezTo>
                        <a:pt x="3" y="181"/>
                        <a:pt x="3" y="181"/>
                        <a:pt x="3" y="181"/>
                      </a:cubicBezTo>
                      <a:cubicBezTo>
                        <a:pt x="3" y="182"/>
                        <a:pt x="3" y="182"/>
                        <a:pt x="4" y="182"/>
                      </a:cubicBezTo>
                      <a:cubicBezTo>
                        <a:pt x="4" y="182"/>
                        <a:pt x="4" y="182"/>
                        <a:pt x="4" y="183"/>
                      </a:cubicBezTo>
                      <a:cubicBezTo>
                        <a:pt x="4" y="183"/>
                        <a:pt x="4" y="183"/>
                        <a:pt x="4" y="184"/>
                      </a:cubicBezTo>
                      <a:cubicBezTo>
                        <a:pt x="5" y="184"/>
                        <a:pt x="5" y="185"/>
                        <a:pt x="4" y="185"/>
                      </a:cubicBezTo>
                      <a:cubicBezTo>
                        <a:pt x="4" y="185"/>
                        <a:pt x="3" y="185"/>
                        <a:pt x="3" y="185"/>
                      </a:cubicBezTo>
                      <a:cubicBezTo>
                        <a:pt x="3" y="185"/>
                        <a:pt x="3" y="184"/>
                        <a:pt x="3" y="184"/>
                      </a:cubicBezTo>
                      <a:cubicBezTo>
                        <a:pt x="3" y="184"/>
                        <a:pt x="2" y="184"/>
                        <a:pt x="2" y="184"/>
                      </a:cubicBezTo>
                      <a:cubicBezTo>
                        <a:pt x="1" y="185"/>
                        <a:pt x="3" y="185"/>
                        <a:pt x="3" y="186"/>
                      </a:cubicBezTo>
                      <a:cubicBezTo>
                        <a:pt x="4" y="186"/>
                        <a:pt x="5" y="185"/>
                        <a:pt x="6" y="185"/>
                      </a:cubicBezTo>
                      <a:cubicBezTo>
                        <a:pt x="6" y="185"/>
                        <a:pt x="7" y="185"/>
                        <a:pt x="8" y="186"/>
                      </a:cubicBezTo>
                      <a:cubicBezTo>
                        <a:pt x="8" y="186"/>
                        <a:pt x="9" y="186"/>
                        <a:pt x="9" y="186"/>
                      </a:cubicBezTo>
                      <a:cubicBezTo>
                        <a:pt x="8" y="186"/>
                        <a:pt x="8" y="186"/>
                        <a:pt x="7" y="186"/>
                      </a:cubicBezTo>
                      <a:cubicBezTo>
                        <a:pt x="7" y="186"/>
                        <a:pt x="7" y="186"/>
                        <a:pt x="6" y="186"/>
                      </a:cubicBezTo>
                      <a:cubicBezTo>
                        <a:pt x="6" y="186"/>
                        <a:pt x="6" y="186"/>
                        <a:pt x="5" y="186"/>
                      </a:cubicBezTo>
                      <a:cubicBezTo>
                        <a:pt x="5" y="186"/>
                        <a:pt x="4" y="186"/>
                        <a:pt x="4" y="186"/>
                      </a:cubicBezTo>
                      <a:cubicBezTo>
                        <a:pt x="4" y="187"/>
                        <a:pt x="4" y="187"/>
                        <a:pt x="4" y="188"/>
                      </a:cubicBezTo>
                      <a:cubicBezTo>
                        <a:pt x="3" y="188"/>
                        <a:pt x="2" y="188"/>
                        <a:pt x="2" y="189"/>
                      </a:cubicBezTo>
                      <a:cubicBezTo>
                        <a:pt x="2" y="189"/>
                        <a:pt x="2" y="190"/>
                        <a:pt x="2" y="190"/>
                      </a:cubicBezTo>
                      <a:cubicBezTo>
                        <a:pt x="2" y="191"/>
                        <a:pt x="3" y="190"/>
                        <a:pt x="3" y="190"/>
                      </a:cubicBezTo>
                      <a:cubicBezTo>
                        <a:pt x="4" y="191"/>
                        <a:pt x="4" y="191"/>
                        <a:pt x="5" y="191"/>
                      </a:cubicBezTo>
                      <a:cubicBezTo>
                        <a:pt x="5" y="191"/>
                        <a:pt x="5" y="191"/>
                        <a:pt x="5" y="191"/>
                      </a:cubicBezTo>
                      <a:cubicBezTo>
                        <a:pt x="6" y="191"/>
                        <a:pt x="6" y="191"/>
                        <a:pt x="7" y="191"/>
                      </a:cubicBezTo>
                      <a:cubicBezTo>
                        <a:pt x="7" y="191"/>
                        <a:pt x="6" y="192"/>
                        <a:pt x="6" y="192"/>
                      </a:cubicBezTo>
                      <a:cubicBezTo>
                        <a:pt x="5" y="192"/>
                        <a:pt x="5" y="191"/>
                        <a:pt x="4" y="191"/>
                      </a:cubicBezTo>
                      <a:cubicBezTo>
                        <a:pt x="4" y="191"/>
                        <a:pt x="4" y="191"/>
                        <a:pt x="3" y="191"/>
                      </a:cubicBezTo>
                      <a:cubicBezTo>
                        <a:pt x="3" y="191"/>
                        <a:pt x="3" y="192"/>
                        <a:pt x="3" y="192"/>
                      </a:cubicBezTo>
                      <a:cubicBezTo>
                        <a:pt x="4" y="192"/>
                        <a:pt x="4" y="192"/>
                        <a:pt x="4" y="192"/>
                      </a:cubicBezTo>
                      <a:cubicBezTo>
                        <a:pt x="5" y="193"/>
                        <a:pt x="4" y="193"/>
                        <a:pt x="5" y="193"/>
                      </a:cubicBezTo>
                      <a:cubicBezTo>
                        <a:pt x="5" y="193"/>
                        <a:pt x="5" y="193"/>
                        <a:pt x="6" y="193"/>
                      </a:cubicBezTo>
                      <a:cubicBezTo>
                        <a:pt x="6" y="193"/>
                        <a:pt x="4" y="193"/>
                        <a:pt x="4" y="194"/>
                      </a:cubicBezTo>
                      <a:cubicBezTo>
                        <a:pt x="3" y="194"/>
                        <a:pt x="2" y="194"/>
                        <a:pt x="2" y="195"/>
                      </a:cubicBezTo>
                      <a:cubicBezTo>
                        <a:pt x="3" y="195"/>
                        <a:pt x="4" y="194"/>
                        <a:pt x="5" y="195"/>
                      </a:cubicBezTo>
                      <a:cubicBezTo>
                        <a:pt x="6" y="195"/>
                        <a:pt x="4" y="196"/>
                        <a:pt x="4" y="196"/>
                      </a:cubicBezTo>
                      <a:cubicBezTo>
                        <a:pt x="3" y="196"/>
                        <a:pt x="3" y="195"/>
                        <a:pt x="2" y="196"/>
                      </a:cubicBezTo>
                      <a:cubicBezTo>
                        <a:pt x="2" y="196"/>
                        <a:pt x="2" y="196"/>
                        <a:pt x="2" y="196"/>
                      </a:cubicBezTo>
                      <a:cubicBezTo>
                        <a:pt x="2" y="196"/>
                        <a:pt x="2" y="197"/>
                        <a:pt x="2" y="197"/>
                      </a:cubicBezTo>
                      <a:cubicBezTo>
                        <a:pt x="2" y="197"/>
                        <a:pt x="2" y="197"/>
                        <a:pt x="2" y="197"/>
                      </a:cubicBezTo>
                      <a:cubicBezTo>
                        <a:pt x="2" y="197"/>
                        <a:pt x="3" y="197"/>
                        <a:pt x="3" y="197"/>
                      </a:cubicBezTo>
                      <a:cubicBezTo>
                        <a:pt x="3" y="197"/>
                        <a:pt x="4" y="197"/>
                        <a:pt x="4" y="197"/>
                      </a:cubicBezTo>
                      <a:cubicBezTo>
                        <a:pt x="4" y="198"/>
                        <a:pt x="4" y="198"/>
                        <a:pt x="4" y="199"/>
                      </a:cubicBezTo>
                      <a:cubicBezTo>
                        <a:pt x="5" y="199"/>
                        <a:pt x="6" y="199"/>
                        <a:pt x="7" y="199"/>
                      </a:cubicBezTo>
                      <a:cubicBezTo>
                        <a:pt x="9" y="199"/>
                        <a:pt x="10" y="199"/>
                        <a:pt x="12" y="199"/>
                      </a:cubicBezTo>
                      <a:cubicBezTo>
                        <a:pt x="12" y="199"/>
                        <a:pt x="13" y="199"/>
                        <a:pt x="14" y="198"/>
                      </a:cubicBezTo>
                      <a:cubicBezTo>
                        <a:pt x="14" y="198"/>
                        <a:pt x="14" y="197"/>
                        <a:pt x="15" y="197"/>
                      </a:cubicBezTo>
                      <a:cubicBezTo>
                        <a:pt x="16" y="197"/>
                        <a:pt x="16" y="197"/>
                        <a:pt x="16" y="198"/>
                      </a:cubicBezTo>
                      <a:cubicBezTo>
                        <a:pt x="17" y="198"/>
                        <a:pt x="17" y="198"/>
                        <a:pt x="17" y="198"/>
                      </a:cubicBezTo>
                      <a:cubicBezTo>
                        <a:pt x="17" y="199"/>
                        <a:pt x="19" y="198"/>
                        <a:pt x="18" y="199"/>
                      </a:cubicBezTo>
                      <a:cubicBezTo>
                        <a:pt x="18" y="199"/>
                        <a:pt x="18" y="199"/>
                        <a:pt x="17" y="199"/>
                      </a:cubicBezTo>
                      <a:cubicBezTo>
                        <a:pt x="17" y="199"/>
                        <a:pt x="17" y="199"/>
                        <a:pt x="17" y="199"/>
                      </a:cubicBezTo>
                      <a:cubicBezTo>
                        <a:pt x="16" y="198"/>
                        <a:pt x="15" y="198"/>
                        <a:pt x="15" y="199"/>
                      </a:cubicBezTo>
                      <a:cubicBezTo>
                        <a:pt x="14" y="199"/>
                        <a:pt x="13" y="199"/>
                        <a:pt x="11" y="199"/>
                      </a:cubicBezTo>
                      <a:cubicBezTo>
                        <a:pt x="11" y="199"/>
                        <a:pt x="10" y="199"/>
                        <a:pt x="9" y="199"/>
                      </a:cubicBezTo>
                      <a:cubicBezTo>
                        <a:pt x="9" y="199"/>
                        <a:pt x="9" y="199"/>
                        <a:pt x="8" y="199"/>
                      </a:cubicBezTo>
                      <a:cubicBezTo>
                        <a:pt x="8" y="199"/>
                        <a:pt x="8" y="199"/>
                        <a:pt x="7" y="199"/>
                      </a:cubicBezTo>
                      <a:cubicBezTo>
                        <a:pt x="7" y="200"/>
                        <a:pt x="6" y="200"/>
                        <a:pt x="6" y="200"/>
                      </a:cubicBezTo>
                      <a:cubicBezTo>
                        <a:pt x="5" y="200"/>
                        <a:pt x="5" y="200"/>
                        <a:pt x="5" y="200"/>
                      </a:cubicBezTo>
                      <a:cubicBezTo>
                        <a:pt x="4" y="200"/>
                        <a:pt x="4" y="200"/>
                        <a:pt x="4" y="199"/>
                      </a:cubicBezTo>
                      <a:cubicBezTo>
                        <a:pt x="3" y="199"/>
                        <a:pt x="3" y="199"/>
                        <a:pt x="2" y="199"/>
                      </a:cubicBezTo>
                      <a:cubicBezTo>
                        <a:pt x="2" y="200"/>
                        <a:pt x="2" y="200"/>
                        <a:pt x="1" y="200"/>
                      </a:cubicBezTo>
                      <a:cubicBezTo>
                        <a:pt x="1" y="199"/>
                        <a:pt x="1" y="199"/>
                        <a:pt x="0" y="200"/>
                      </a:cubicBezTo>
                      <a:cubicBezTo>
                        <a:pt x="0" y="200"/>
                        <a:pt x="0" y="200"/>
                        <a:pt x="0" y="201"/>
                      </a:cubicBezTo>
                      <a:cubicBezTo>
                        <a:pt x="0" y="201"/>
                        <a:pt x="0" y="201"/>
                        <a:pt x="0" y="202"/>
                      </a:cubicBezTo>
                      <a:cubicBezTo>
                        <a:pt x="0" y="202"/>
                        <a:pt x="0" y="202"/>
                        <a:pt x="1" y="202"/>
                      </a:cubicBezTo>
                      <a:cubicBezTo>
                        <a:pt x="1" y="202"/>
                        <a:pt x="1" y="202"/>
                        <a:pt x="1" y="203"/>
                      </a:cubicBezTo>
                      <a:cubicBezTo>
                        <a:pt x="1" y="203"/>
                        <a:pt x="0" y="204"/>
                        <a:pt x="1" y="203"/>
                      </a:cubicBezTo>
                      <a:cubicBezTo>
                        <a:pt x="1" y="204"/>
                        <a:pt x="2" y="204"/>
                        <a:pt x="2" y="205"/>
                      </a:cubicBezTo>
                      <a:cubicBezTo>
                        <a:pt x="2" y="205"/>
                        <a:pt x="2" y="205"/>
                        <a:pt x="2" y="204"/>
                      </a:cubicBezTo>
                      <a:cubicBezTo>
                        <a:pt x="2" y="204"/>
                        <a:pt x="3" y="204"/>
                        <a:pt x="3" y="204"/>
                      </a:cubicBezTo>
                      <a:cubicBezTo>
                        <a:pt x="4" y="204"/>
                        <a:pt x="4" y="204"/>
                        <a:pt x="5" y="204"/>
                      </a:cubicBezTo>
                      <a:cubicBezTo>
                        <a:pt x="5" y="206"/>
                        <a:pt x="6" y="204"/>
                        <a:pt x="6" y="204"/>
                      </a:cubicBezTo>
                      <a:cubicBezTo>
                        <a:pt x="6" y="204"/>
                        <a:pt x="6" y="204"/>
                        <a:pt x="6" y="205"/>
                      </a:cubicBezTo>
                      <a:cubicBezTo>
                        <a:pt x="6" y="205"/>
                        <a:pt x="5" y="205"/>
                        <a:pt x="5" y="205"/>
                      </a:cubicBezTo>
                      <a:cubicBezTo>
                        <a:pt x="5" y="205"/>
                        <a:pt x="5" y="205"/>
                        <a:pt x="4" y="204"/>
                      </a:cubicBezTo>
                      <a:cubicBezTo>
                        <a:pt x="4" y="204"/>
                        <a:pt x="3" y="204"/>
                        <a:pt x="3" y="204"/>
                      </a:cubicBezTo>
                      <a:cubicBezTo>
                        <a:pt x="2" y="205"/>
                        <a:pt x="3" y="206"/>
                        <a:pt x="2" y="206"/>
                      </a:cubicBezTo>
                      <a:cubicBezTo>
                        <a:pt x="2" y="207"/>
                        <a:pt x="3" y="207"/>
                        <a:pt x="3" y="207"/>
                      </a:cubicBezTo>
                      <a:cubicBezTo>
                        <a:pt x="3" y="207"/>
                        <a:pt x="3" y="207"/>
                        <a:pt x="3" y="208"/>
                      </a:cubicBezTo>
                      <a:cubicBezTo>
                        <a:pt x="3" y="208"/>
                        <a:pt x="2" y="208"/>
                        <a:pt x="2" y="208"/>
                      </a:cubicBezTo>
                      <a:cubicBezTo>
                        <a:pt x="2" y="209"/>
                        <a:pt x="2" y="209"/>
                        <a:pt x="2" y="209"/>
                      </a:cubicBezTo>
                      <a:cubicBezTo>
                        <a:pt x="3" y="210"/>
                        <a:pt x="3" y="210"/>
                        <a:pt x="3" y="211"/>
                      </a:cubicBezTo>
                      <a:cubicBezTo>
                        <a:pt x="2" y="212"/>
                        <a:pt x="2" y="213"/>
                        <a:pt x="3" y="214"/>
                      </a:cubicBezTo>
                      <a:cubicBezTo>
                        <a:pt x="4" y="214"/>
                        <a:pt x="4" y="212"/>
                        <a:pt x="4" y="211"/>
                      </a:cubicBezTo>
                      <a:cubicBezTo>
                        <a:pt x="5" y="211"/>
                        <a:pt x="5" y="212"/>
                        <a:pt x="5" y="213"/>
                      </a:cubicBezTo>
                      <a:cubicBezTo>
                        <a:pt x="5" y="213"/>
                        <a:pt x="5" y="215"/>
                        <a:pt x="6" y="214"/>
                      </a:cubicBezTo>
                      <a:cubicBezTo>
                        <a:pt x="6" y="214"/>
                        <a:pt x="7" y="214"/>
                        <a:pt x="7" y="214"/>
                      </a:cubicBezTo>
                      <a:cubicBezTo>
                        <a:pt x="7" y="214"/>
                        <a:pt x="7" y="214"/>
                        <a:pt x="7" y="213"/>
                      </a:cubicBezTo>
                      <a:cubicBezTo>
                        <a:pt x="7" y="213"/>
                        <a:pt x="7" y="212"/>
                        <a:pt x="8" y="212"/>
                      </a:cubicBezTo>
                      <a:cubicBezTo>
                        <a:pt x="8" y="212"/>
                        <a:pt x="8" y="212"/>
                        <a:pt x="8" y="212"/>
                      </a:cubicBezTo>
                      <a:cubicBezTo>
                        <a:pt x="8" y="213"/>
                        <a:pt x="8" y="213"/>
                        <a:pt x="8" y="213"/>
                      </a:cubicBezTo>
                      <a:cubicBezTo>
                        <a:pt x="8" y="213"/>
                        <a:pt x="8" y="214"/>
                        <a:pt x="8" y="214"/>
                      </a:cubicBezTo>
                      <a:cubicBezTo>
                        <a:pt x="8" y="214"/>
                        <a:pt x="8" y="214"/>
                        <a:pt x="8" y="214"/>
                      </a:cubicBezTo>
                      <a:cubicBezTo>
                        <a:pt x="8" y="215"/>
                        <a:pt x="8" y="214"/>
                        <a:pt x="8" y="215"/>
                      </a:cubicBezTo>
                      <a:cubicBezTo>
                        <a:pt x="8" y="215"/>
                        <a:pt x="8" y="215"/>
                        <a:pt x="8" y="215"/>
                      </a:cubicBezTo>
                      <a:cubicBezTo>
                        <a:pt x="7" y="215"/>
                        <a:pt x="7" y="215"/>
                        <a:pt x="6" y="215"/>
                      </a:cubicBezTo>
                      <a:cubicBezTo>
                        <a:pt x="6" y="216"/>
                        <a:pt x="6" y="215"/>
                        <a:pt x="6" y="216"/>
                      </a:cubicBezTo>
                      <a:cubicBezTo>
                        <a:pt x="5" y="216"/>
                        <a:pt x="5" y="216"/>
                        <a:pt x="4" y="216"/>
                      </a:cubicBezTo>
                      <a:cubicBezTo>
                        <a:pt x="4" y="216"/>
                        <a:pt x="4" y="216"/>
                        <a:pt x="4" y="216"/>
                      </a:cubicBezTo>
                      <a:cubicBezTo>
                        <a:pt x="4" y="217"/>
                        <a:pt x="5" y="216"/>
                        <a:pt x="5" y="217"/>
                      </a:cubicBezTo>
                      <a:cubicBezTo>
                        <a:pt x="5" y="217"/>
                        <a:pt x="5" y="217"/>
                        <a:pt x="5" y="217"/>
                      </a:cubicBezTo>
                      <a:cubicBezTo>
                        <a:pt x="6" y="217"/>
                        <a:pt x="6" y="217"/>
                        <a:pt x="6" y="217"/>
                      </a:cubicBezTo>
                      <a:cubicBezTo>
                        <a:pt x="6" y="218"/>
                        <a:pt x="5" y="218"/>
                        <a:pt x="5" y="217"/>
                      </a:cubicBezTo>
                      <a:cubicBezTo>
                        <a:pt x="5" y="217"/>
                        <a:pt x="5" y="217"/>
                        <a:pt x="5" y="217"/>
                      </a:cubicBezTo>
                      <a:cubicBezTo>
                        <a:pt x="5" y="218"/>
                        <a:pt x="5" y="218"/>
                        <a:pt x="5" y="219"/>
                      </a:cubicBezTo>
                      <a:cubicBezTo>
                        <a:pt x="4" y="219"/>
                        <a:pt x="4" y="218"/>
                        <a:pt x="4" y="218"/>
                      </a:cubicBezTo>
                      <a:cubicBezTo>
                        <a:pt x="4" y="218"/>
                        <a:pt x="3" y="218"/>
                        <a:pt x="3" y="218"/>
                      </a:cubicBezTo>
                      <a:cubicBezTo>
                        <a:pt x="3" y="219"/>
                        <a:pt x="4" y="219"/>
                        <a:pt x="4" y="220"/>
                      </a:cubicBezTo>
                      <a:cubicBezTo>
                        <a:pt x="5" y="220"/>
                        <a:pt x="4" y="221"/>
                        <a:pt x="4" y="221"/>
                      </a:cubicBezTo>
                      <a:cubicBezTo>
                        <a:pt x="4" y="222"/>
                        <a:pt x="4" y="222"/>
                        <a:pt x="4" y="223"/>
                      </a:cubicBezTo>
                      <a:cubicBezTo>
                        <a:pt x="4" y="223"/>
                        <a:pt x="4" y="223"/>
                        <a:pt x="5" y="223"/>
                      </a:cubicBezTo>
                      <a:cubicBezTo>
                        <a:pt x="5" y="223"/>
                        <a:pt x="5" y="222"/>
                        <a:pt x="6" y="222"/>
                      </a:cubicBezTo>
                      <a:cubicBezTo>
                        <a:pt x="6" y="222"/>
                        <a:pt x="6" y="222"/>
                        <a:pt x="6" y="222"/>
                      </a:cubicBezTo>
                      <a:cubicBezTo>
                        <a:pt x="7" y="222"/>
                        <a:pt x="6" y="221"/>
                        <a:pt x="7" y="222"/>
                      </a:cubicBezTo>
                      <a:cubicBezTo>
                        <a:pt x="7" y="223"/>
                        <a:pt x="6" y="222"/>
                        <a:pt x="6" y="223"/>
                      </a:cubicBezTo>
                      <a:cubicBezTo>
                        <a:pt x="5" y="223"/>
                        <a:pt x="6" y="223"/>
                        <a:pt x="5" y="224"/>
                      </a:cubicBezTo>
                      <a:cubicBezTo>
                        <a:pt x="5" y="224"/>
                        <a:pt x="5" y="224"/>
                        <a:pt x="5" y="224"/>
                      </a:cubicBezTo>
                      <a:cubicBezTo>
                        <a:pt x="5" y="225"/>
                        <a:pt x="5" y="226"/>
                        <a:pt x="5" y="227"/>
                      </a:cubicBezTo>
                      <a:cubicBezTo>
                        <a:pt x="5" y="228"/>
                        <a:pt x="4" y="229"/>
                        <a:pt x="5" y="229"/>
                      </a:cubicBezTo>
                      <a:cubicBezTo>
                        <a:pt x="5" y="230"/>
                        <a:pt x="5" y="230"/>
                        <a:pt x="5" y="230"/>
                      </a:cubicBezTo>
                      <a:cubicBezTo>
                        <a:pt x="6" y="231"/>
                        <a:pt x="6" y="230"/>
                        <a:pt x="6" y="229"/>
                      </a:cubicBezTo>
                      <a:cubicBezTo>
                        <a:pt x="6" y="229"/>
                        <a:pt x="6" y="229"/>
                        <a:pt x="6" y="229"/>
                      </a:cubicBezTo>
                      <a:cubicBezTo>
                        <a:pt x="6" y="228"/>
                        <a:pt x="7" y="230"/>
                        <a:pt x="7" y="230"/>
                      </a:cubicBezTo>
                      <a:cubicBezTo>
                        <a:pt x="8" y="230"/>
                        <a:pt x="8" y="229"/>
                        <a:pt x="8" y="228"/>
                      </a:cubicBezTo>
                      <a:cubicBezTo>
                        <a:pt x="8" y="228"/>
                        <a:pt x="8" y="228"/>
                        <a:pt x="9" y="228"/>
                      </a:cubicBezTo>
                      <a:cubicBezTo>
                        <a:pt x="9" y="228"/>
                        <a:pt x="9" y="227"/>
                        <a:pt x="9" y="227"/>
                      </a:cubicBezTo>
                      <a:cubicBezTo>
                        <a:pt x="9" y="227"/>
                        <a:pt x="11" y="227"/>
                        <a:pt x="10" y="228"/>
                      </a:cubicBezTo>
                      <a:cubicBezTo>
                        <a:pt x="10" y="228"/>
                        <a:pt x="10" y="228"/>
                        <a:pt x="10" y="228"/>
                      </a:cubicBezTo>
                      <a:cubicBezTo>
                        <a:pt x="10" y="229"/>
                        <a:pt x="11" y="228"/>
                        <a:pt x="12" y="228"/>
                      </a:cubicBezTo>
                      <a:cubicBezTo>
                        <a:pt x="12" y="229"/>
                        <a:pt x="12" y="229"/>
                        <a:pt x="11" y="229"/>
                      </a:cubicBezTo>
                      <a:cubicBezTo>
                        <a:pt x="11" y="229"/>
                        <a:pt x="11" y="230"/>
                        <a:pt x="11" y="230"/>
                      </a:cubicBezTo>
                      <a:cubicBezTo>
                        <a:pt x="10" y="229"/>
                        <a:pt x="10" y="229"/>
                        <a:pt x="10" y="229"/>
                      </a:cubicBezTo>
                      <a:cubicBezTo>
                        <a:pt x="10" y="230"/>
                        <a:pt x="10" y="230"/>
                        <a:pt x="10" y="230"/>
                      </a:cubicBezTo>
                      <a:cubicBezTo>
                        <a:pt x="10" y="231"/>
                        <a:pt x="10" y="231"/>
                        <a:pt x="10" y="231"/>
                      </a:cubicBezTo>
                      <a:cubicBezTo>
                        <a:pt x="10" y="231"/>
                        <a:pt x="10" y="231"/>
                        <a:pt x="9" y="231"/>
                      </a:cubicBezTo>
                      <a:cubicBezTo>
                        <a:pt x="9" y="231"/>
                        <a:pt x="9" y="231"/>
                        <a:pt x="9" y="231"/>
                      </a:cubicBezTo>
                      <a:cubicBezTo>
                        <a:pt x="9" y="230"/>
                        <a:pt x="8" y="230"/>
                        <a:pt x="7" y="231"/>
                      </a:cubicBezTo>
                      <a:cubicBezTo>
                        <a:pt x="7" y="231"/>
                        <a:pt x="7" y="231"/>
                        <a:pt x="7" y="232"/>
                      </a:cubicBezTo>
                      <a:cubicBezTo>
                        <a:pt x="8" y="232"/>
                        <a:pt x="7" y="232"/>
                        <a:pt x="7" y="233"/>
                      </a:cubicBezTo>
                      <a:cubicBezTo>
                        <a:pt x="7" y="233"/>
                        <a:pt x="7" y="234"/>
                        <a:pt x="7" y="235"/>
                      </a:cubicBezTo>
                      <a:cubicBezTo>
                        <a:pt x="7" y="235"/>
                        <a:pt x="7" y="235"/>
                        <a:pt x="7" y="236"/>
                      </a:cubicBezTo>
                      <a:cubicBezTo>
                        <a:pt x="7" y="236"/>
                        <a:pt x="7" y="236"/>
                        <a:pt x="8" y="236"/>
                      </a:cubicBezTo>
                      <a:cubicBezTo>
                        <a:pt x="8" y="237"/>
                        <a:pt x="8" y="237"/>
                        <a:pt x="8" y="237"/>
                      </a:cubicBezTo>
                      <a:cubicBezTo>
                        <a:pt x="9" y="238"/>
                        <a:pt x="9" y="238"/>
                        <a:pt x="10" y="239"/>
                      </a:cubicBezTo>
                      <a:cubicBezTo>
                        <a:pt x="10" y="239"/>
                        <a:pt x="10" y="239"/>
                        <a:pt x="10" y="239"/>
                      </a:cubicBezTo>
                      <a:cubicBezTo>
                        <a:pt x="10" y="239"/>
                        <a:pt x="10" y="240"/>
                        <a:pt x="10" y="240"/>
                      </a:cubicBezTo>
                      <a:cubicBezTo>
                        <a:pt x="10" y="240"/>
                        <a:pt x="10" y="241"/>
                        <a:pt x="11" y="241"/>
                      </a:cubicBezTo>
                      <a:cubicBezTo>
                        <a:pt x="11" y="241"/>
                        <a:pt x="11" y="241"/>
                        <a:pt x="12" y="241"/>
                      </a:cubicBezTo>
                      <a:cubicBezTo>
                        <a:pt x="12" y="241"/>
                        <a:pt x="12" y="242"/>
                        <a:pt x="12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4" y="242"/>
                        <a:pt x="14" y="243"/>
                      </a:cubicBezTo>
                      <a:cubicBezTo>
                        <a:pt x="14" y="243"/>
                        <a:pt x="14" y="243"/>
                        <a:pt x="14" y="243"/>
                      </a:cubicBezTo>
                      <a:cubicBezTo>
                        <a:pt x="15" y="243"/>
                        <a:pt x="15" y="243"/>
                        <a:pt x="16" y="243"/>
                      </a:cubicBezTo>
                      <a:cubicBezTo>
                        <a:pt x="17" y="243"/>
                        <a:pt x="16" y="244"/>
                        <a:pt x="16" y="245"/>
                      </a:cubicBezTo>
                      <a:cubicBezTo>
                        <a:pt x="16" y="246"/>
                        <a:pt x="16" y="246"/>
                        <a:pt x="17" y="245"/>
                      </a:cubicBezTo>
                      <a:cubicBezTo>
                        <a:pt x="17" y="245"/>
                        <a:pt x="18" y="245"/>
                        <a:pt x="18" y="245"/>
                      </a:cubicBezTo>
                      <a:cubicBezTo>
                        <a:pt x="18" y="245"/>
                        <a:pt x="18" y="246"/>
                        <a:pt x="18" y="246"/>
                      </a:cubicBezTo>
                      <a:cubicBezTo>
                        <a:pt x="19" y="246"/>
                        <a:pt x="19" y="246"/>
                        <a:pt x="20" y="247"/>
                      </a:cubicBezTo>
                      <a:cubicBezTo>
                        <a:pt x="20" y="247"/>
                        <a:pt x="20" y="247"/>
                        <a:pt x="20" y="247"/>
                      </a:cubicBezTo>
                      <a:cubicBezTo>
                        <a:pt x="20" y="246"/>
                        <a:pt x="21" y="246"/>
                        <a:pt x="22" y="246"/>
                      </a:cubicBezTo>
                      <a:cubicBezTo>
                        <a:pt x="23" y="247"/>
                        <a:pt x="24" y="247"/>
                        <a:pt x="25" y="246"/>
                      </a:cubicBezTo>
                      <a:cubicBezTo>
                        <a:pt x="25" y="246"/>
                        <a:pt x="25" y="246"/>
                        <a:pt x="26" y="246"/>
                      </a:cubicBezTo>
                      <a:cubicBezTo>
                        <a:pt x="26" y="246"/>
                        <a:pt x="27" y="246"/>
                        <a:pt x="27" y="246"/>
                      </a:cubicBezTo>
                      <a:cubicBezTo>
                        <a:pt x="28" y="246"/>
                        <a:pt x="27" y="246"/>
                        <a:pt x="28" y="246"/>
                      </a:cubicBezTo>
                      <a:cubicBezTo>
                        <a:pt x="28" y="245"/>
                        <a:pt x="29" y="245"/>
                        <a:pt x="30" y="244"/>
                      </a:cubicBezTo>
                      <a:cubicBezTo>
                        <a:pt x="30" y="244"/>
                        <a:pt x="30" y="244"/>
                        <a:pt x="30" y="244"/>
                      </a:cubicBezTo>
                      <a:cubicBezTo>
                        <a:pt x="30" y="243"/>
                        <a:pt x="30" y="243"/>
                        <a:pt x="30" y="243"/>
                      </a:cubicBezTo>
                      <a:cubicBezTo>
                        <a:pt x="31" y="243"/>
                        <a:pt x="31" y="242"/>
                        <a:pt x="32" y="242"/>
                      </a:cubicBezTo>
                      <a:cubicBezTo>
                        <a:pt x="32" y="242"/>
                        <a:pt x="32" y="242"/>
                        <a:pt x="33" y="241"/>
                      </a:cubicBezTo>
                      <a:cubicBezTo>
                        <a:pt x="33" y="241"/>
                        <a:pt x="33" y="241"/>
                        <a:pt x="33" y="241"/>
                      </a:cubicBezTo>
                      <a:cubicBezTo>
                        <a:pt x="33" y="240"/>
                        <a:pt x="34" y="240"/>
                        <a:pt x="34" y="240"/>
                      </a:cubicBezTo>
                      <a:cubicBezTo>
                        <a:pt x="34" y="239"/>
                        <a:pt x="35" y="239"/>
                        <a:pt x="35" y="238"/>
                      </a:cubicBezTo>
                      <a:cubicBezTo>
                        <a:pt x="35" y="238"/>
                        <a:pt x="36" y="238"/>
                        <a:pt x="36" y="237"/>
                      </a:cubicBezTo>
                      <a:cubicBezTo>
                        <a:pt x="37" y="237"/>
                        <a:pt x="37" y="236"/>
                        <a:pt x="37" y="236"/>
                      </a:cubicBezTo>
                      <a:cubicBezTo>
                        <a:pt x="37" y="236"/>
                        <a:pt x="38" y="235"/>
                        <a:pt x="38" y="235"/>
                      </a:cubicBezTo>
                      <a:cubicBezTo>
                        <a:pt x="38" y="235"/>
                        <a:pt x="38" y="235"/>
                        <a:pt x="38" y="235"/>
                      </a:cubicBezTo>
                      <a:cubicBezTo>
                        <a:pt x="39" y="234"/>
                        <a:pt x="39" y="234"/>
                        <a:pt x="39" y="234"/>
                      </a:cubicBezTo>
                      <a:cubicBezTo>
                        <a:pt x="39" y="233"/>
                        <a:pt x="40" y="233"/>
                        <a:pt x="40" y="233"/>
                      </a:cubicBezTo>
                      <a:cubicBezTo>
                        <a:pt x="40" y="232"/>
                        <a:pt x="40" y="232"/>
                        <a:pt x="40" y="231"/>
                      </a:cubicBezTo>
                      <a:cubicBezTo>
                        <a:pt x="41" y="231"/>
                        <a:pt x="41" y="231"/>
                        <a:pt x="41" y="231"/>
                      </a:cubicBezTo>
                      <a:cubicBezTo>
                        <a:pt x="41" y="231"/>
                        <a:pt x="42" y="231"/>
                        <a:pt x="42" y="231"/>
                      </a:cubicBezTo>
                      <a:cubicBezTo>
                        <a:pt x="42" y="231"/>
                        <a:pt x="42" y="231"/>
                        <a:pt x="42" y="232"/>
                      </a:cubicBezTo>
                      <a:cubicBezTo>
                        <a:pt x="42" y="232"/>
                        <a:pt x="43" y="232"/>
                        <a:pt x="43" y="231"/>
                      </a:cubicBezTo>
                      <a:cubicBezTo>
                        <a:pt x="43" y="231"/>
                        <a:pt x="43" y="231"/>
                        <a:pt x="43" y="231"/>
                      </a:cubicBezTo>
                      <a:cubicBezTo>
                        <a:pt x="44" y="231"/>
                        <a:pt x="44" y="231"/>
                        <a:pt x="44" y="231"/>
                      </a:cubicBezTo>
                      <a:cubicBezTo>
                        <a:pt x="44" y="231"/>
                        <a:pt x="44" y="231"/>
                        <a:pt x="45" y="231"/>
                      </a:cubicBezTo>
                      <a:cubicBezTo>
                        <a:pt x="46" y="231"/>
                        <a:pt x="45" y="229"/>
                        <a:pt x="45" y="228"/>
                      </a:cubicBezTo>
                      <a:cubicBezTo>
                        <a:pt x="45" y="227"/>
                        <a:pt x="46" y="227"/>
                        <a:pt x="46" y="226"/>
                      </a:cubicBezTo>
                      <a:cubicBezTo>
                        <a:pt x="46" y="225"/>
                        <a:pt x="46" y="225"/>
                        <a:pt x="46" y="225"/>
                      </a:cubicBezTo>
                      <a:cubicBezTo>
                        <a:pt x="45" y="224"/>
                        <a:pt x="45" y="224"/>
                        <a:pt x="44" y="223"/>
                      </a:cubicBezTo>
                      <a:cubicBezTo>
                        <a:pt x="44" y="223"/>
                        <a:pt x="44" y="223"/>
                        <a:pt x="44" y="223"/>
                      </a:cubicBezTo>
                      <a:cubicBezTo>
                        <a:pt x="44" y="223"/>
                        <a:pt x="44" y="223"/>
                        <a:pt x="44" y="223"/>
                      </a:cubicBezTo>
                      <a:cubicBezTo>
                        <a:pt x="44" y="222"/>
                        <a:pt x="45" y="223"/>
                        <a:pt x="46" y="223"/>
                      </a:cubicBezTo>
                      <a:cubicBezTo>
                        <a:pt x="46" y="223"/>
                        <a:pt x="46" y="223"/>
                        <a:pt x="47" y="222"/>
                      </a:cubicBezTo>
                      <a:cubicBezTo>
                        <a:pt x="47" y="222"/>
                        <a:pt x="47" y="222"/>
                        <a:pt x="47" y="221"/>
                      </a:cubicBezTo>
                      <a:cubicBezTo>
                        <a:pt x="47" y="221"/>
                        <a:pt x="47" y="221"/>
                        <a:pt x="47" y="221"/>
                      </a:cubicBezTo>
                      <a:cubicBezTo>
                        <a:pt x="48" y="221"/>
                        <a:pt x="48" y="222"/>
                        <a:pt x="48" y="222"/>
                      </a:cubicBezTo>
                      <a:cubicBezTo>
                        <a:pt x="48" y="223"/>
                        <a:pt x="48" y="224"/>
                        <a:pt x="48" y="225"/>
                      </a:cubicBezTo>
                      <a:cubicBezTo>
                        <a:pt x="48" y="225"/>
                        <a:pt x="48" y="225"/>
                        <a:pt x="48" y="225"/>
                      </a:cubicBezTo>
                      <a:cubicBezTo>
                        <a:pt x="48" y="226"/>
                        <a:pt x="48" y="226"/>
                        <a:pt x="48" y="226"/>
                      </a:cubicBezTo>
                      <a:cubicBezTo>
                        <a:pt x="48" y="226"/>
                        <a:pt x="48" y="227"/>
                        <a:pt x="48" y="227"/>
                      </a:cubicBezTo>
                      <a:cubicBezTo>
                        <a:pt x="48" y="227"/>
                        <a:pt x="48" y="228"/>
                        <a:pt x="48" y="228"/>
                      </a:cubicBezTo>
                      <a:cubicBezTo>
                        <a:pt x="49" y="228"/>
                        <a:pt x="49" y="228"/>
                        <a:pt x="49" y="228"/>
                      </a:cubicBezTo>
                      <a:cubicBezTo>
                        <a:pt x="49" y="228"/>
                        <a:pt x="50" y="229"/>
                        <a:pt x="50" y="229"/>
                      </a:cubicBezTo>
                      <a:cubicBezTo>
                        <a:pt x="51" y="229"/>
                        <a:pt x="51" y="229"/>
                        <a:pt x="51" y="230"/>
                      </a:cubicBezTo>
                      <a:cubicBezTo>
                        <a:pt x="51" y="231"/>
                        <a:pt x="50" y="230"/>
                        <a:pt x="49" y="230"/>
                      </a:cubicBezTo>
                      <a:cubicBezTo>
                        <a:pt x="49" y="230"/>
                        <a:pt x="49" y="231"/>
                        <a:pt x="50" y="231"/>
                      </a:cubicBezTo>
                      <a:cubicBezTo>
                        <a:pt x="50" y="231"/>
                        <a:pt x="50" y="231"/>
                        <a:pt x="50" y="231"/>
                      </a:cubicBezTo>
                      <a:cubicBezTo>
                        <a:pt x="50" y="231"/>
                        <a:pt x="50" y="231"/>
                        <a:pt x="50" y="231"/>
                      </a:cubicBezTo>
                      <a:cubicBezTo>
                        <a:pt x="50" y="232"/>
                        <a:pt x="50" y="233"/>
                        <a:pt x="51" y="233"/>
                      </a:cubicBezTo>
                      <a:cubicBezTo>
                        <a:pt x="51" y="233"/>
                        <a:pt x="51" y="231"/>
                        <a:pt x="52" y="230"/>
                      </a:cubicBezTo>
                      <a:cubicBezTo>
                        <a:pt x="52" y="230"/>
                        <a:pt x="52" y="230"/>
                        <a:pt x="52" y="230"/>
                      </a:cubicBezTo>
                      <a:cubicBezTo>
                        <a:pt x="53" y="230"/>
                        <a:pt x="53" y="231"/>
                        <a:pt x="53" y="231"/>
                      </a:cubicBezTo>
                      <a:cubicBezTo>
                        <a:pt x="53" y="232"/>
                        <a:pt x="53" y="232"/>
                        <a:pt x="54" y="233"/>
                      </a:cubicBezTo>
                      <a:cubicBezTo>
                        <a:pt x="54" y="233"/>
                        <a:pt x="54" y="233"/>
                        <a:pt x="54" y="233"/>
                      </a:cubicBezTo>
                      <a:cubicBezTo>
                        <a:pt x="54" y="233"/>
                        <a:pt x="54" y="233"/>
                        <a:pt x="54" y="233"/>
                      </a:cubicBezTo>
                      <a:cubicBezTo>
                        <a:pt x="55" y="233"/>
                        <a:pt x="55" y="233"/>
                        <a:pt x="56" y="232"/>
                      </a:cubicBezTo>
                      <a:cubicBezTo>
                        <a:pt x="56" y="231"/>
                        <a:pt x="56" y="231"/>
                        <a:pt x="56" y="230"/>
                      </a:cubicBezTo>
                      <a:cubicBezTo>
                        <a:pt x="56" y="229"/>
                        <a:pt x="56" y="228"/>
                        <a:pt x="56" y="226"/>
                      </a:cubicBezTo>
                      <a:cubicBezTo>
                        <a:pt x="56" y="225"/>
                        <a:pt x="56" y="224"/>
                        <a:pt x="56" y="223"/>
                      </a:cubicBezTo>
                      <a:cubicBezTo>
                        <a:pt x="56" y="223"/>
                        <a:pt x="55" y="222"/>
                        <a:pt x="56" y="222"/>
                      </a:cubicBezTo>
                      <a:cubicBezTo>
                        <a:pt x="56" y="221"/>
                        <a:pt x="56" y="221"/>
                        <a:pt x="56" y="221"/>
                      </a:cubicBezTo>
                      <a:cubicBezTo>
                        <a:pt x="57" y="220"/>
                        <a:pt x="57" y="220"/>
                        <a:pt x="57" y="220"/>
                      </a:cubicBezTo>
                      <a:cubicBezTo>
                        <a:pt x="57" y="219"/>
                        <a:pt x="56" y="219"/>
                        <a:pt x="56" y="218"/>
                      </a:cubicBezTo>
                      <a:cubicBezTo>
                        <a:pt x="57" y="218"/>
                        <a:pt x="57" y="217"/>
                        <a:pt x="58" y="217"/>
                      </a:cubicBezTo>
                      <a:cubicBezTo>
                        <a:pt x="59" y="217"/>
                        <a:pt x="59" y="216"/>
                        <a:pt x="60" y="216"/>
                      </a:cubicBezTo>
                      <a:cubicBezTo>
                        <a:pt x="60" y="215"/>
                        <a:pt x="60" y="214"/>
                        <a:pt x="60" y="214"/>
                      </a:cubicBezTo>
                      <a:cubicBezTo>
                        <a:pt x="60" y="213"/>
                        <a:pt x="61" y="213"/>
                        <a:pt x="61" y="212"/>
                      </a:cubicBezTo>
                      <a:cubicBezTo>
                        <a:pt x="61" y="212"/>
                        <a:pt x="61" y="212"/>
                        <a:pt x="61" y="212"/>
                      </a:cubicBezTo>
                      <a:cubicBezTo>
                        <a:pt x="61" y="212"/>
                        <a:pt x="60" y="212"/>
                        <a:pt x="60" y="212"/>
                      </a:cubicBezTo>
                      <a:cubicBezTo>
                        <a:pt x="61" y="211"/>
                        <a:pt x="61" y="210"/>
                        <a:pt x="62" y="210"/>
                      </a:cubicBezTo>
                      <a:cubicBezTo>
                        <a:pt x="62" y="209"/>
                        <a:pt x="62" y="209"/>
                        <a:pt x="62" y="209"/>
                      </a:cubicBezTo>
                      <a:cubicBezTo>
                        <a:pt x="62" y="208"/>
                        <a:pt x="62" y="208"/>
                        <a:pt x="62" y="207"/>
                      </a:cubicBezTo>
                      <a:cubicBezTo>
                        <a:pt x="62" y="206"/>
                        <a:pt x="61" y="204"/>
                        <a:pt x="60" y="203"/>
                      </a:cubicBezTo>
                      <a:cubicBezTo>
                        <a:pt x="60" y="202"/>
                        <a:pt x="60" y="202"/>
                        <a:pt x="60" y="201"/>
                      </a:cubicBezTo>
                      <a:cubicBezTo>
                        <a:pt x="60" y="201"/>
                        <a:pt x="59" y="200"/>
                        <a:pt x="60" y="199"/>
                      </a:cubicBezTo>
                      <a:cubicBezTo>
                        <a:pt x="60" y="199"/>
                        <a:pt x="60" y="199"/>
                        <a:pt x="60" y="199"/>
                      </a:cubicBezTo>
                      <a:cubicBezTo>
                        <a:pt x="61" y="199"/>
                        <a:pt x="61" y="199"/>
                        <a:pt x="61" y="199"/>
                      </a:cubicBezTo>
                      <a:cubicBezTo>
                        <a:pt x="61" y="199"/>
                        <a:pt x="62" y="199"/>
                        <a:pt x="62" y="199"/>
                      </a:cubicBezTo>
                      <a:cubicBezTo>
                        <a:pt x="62" y="199"/>
                        <a:pt x="62" y="199"/>
                        <a:pt x="62" y="199"/>
                      </a:cubicBezTo>
                      <a:cubicBezTo>
                        <a:pt x="62" y="199"/>
                        <a:pt x="62" y="199"/>
                        <a:pt x="62" y="198"/>
                      </a:cubicBezTo>
                      <a:cubicBezTo>
                        <a:pt x="63" y="198"/>
                        <a:pt x="62" y="198"/>
                        <a:pt x="63" y="198"/>
                      </a:cubicBezTo>
                      <a:cubicBezTo>
                        <a:pt x="63" y="198"/>
                        <a:pt x="63" y="198"/>
                        <a:pt x="63" y="197"/>
                      </a:cubicBezTo>
                      <a:cubicBezTo>
                        <a:pt x="63" y="197"/>
                        <a:pt x="63" y="196"/>
                        <a:pt x="64" y="195"/>
                      </a:cubicBezTo>
                      <a:cubicBezTo>
                        <a:pt x="64" y="195"/>
                        <a:pt x="65" y="194"/>
                        <a:pt x="65" y="193"/>
                      </a:cubicBezTo>
                      <a:cubicBezTo>
                        <a:pt x="64" y="193"/>
                        <a:pt x="64" y="193"/>
                        <a:pt x="63" y="192"/>
                      </a:cubicBezTo>
                      <a:cubicBezTo>
                        <a:pt x="63" y="192"/>
                        <a:pt x="63" y="192"/>
                        <a:pt x="63" y="192"/>
                      </a:cubicBezTo>
                      <a:cubicBezTo>
                        <a:pt x="63" y="192"/>
                        <a:pt x="63" y="191"/>
                        <a:pt x="63" y="191"/>
                      </a:cubicBezTo>
                      <a:cubicBezTo>
                        <a:pt x="62" y="191"/>
                        <a:pt x="61" y="191"/>
                        <a:pt x="60" y="191"/>
                      </a:cubicBezTo>
                      <a:cubicBezTo>
                        <a:pt x="60" y="190"/>
                        <a:pt x="60" y="190"/>
                        <a:pt x="59" y="190"/>
                      </a:cubicBezTo>
                      <a:cubicBezTo>
                        <a:pt x="59" y="189"/>
                        <a:pt x="58" y="189"/>
                        <a:pt x="58" y="189"/>
                      </a:cubicBezTo>
                      <a:cubicBezTo>
                        <a:pt x="58" y="188"/>
                        <a:pt x="58" y="186"/>
                        <a:pt x="58" y="186"/>
                      </a:cubicBezTo>
                      <a:cubicBezTo>
                        <a:pt x="59" y="184"/>
                        <a:pt x="59" y="182"/>
                        <a:pt x="59" y="180"/>
                      </a:cubicBezTo>
                      <a:cubicBezTo>
                        <a:pt x="59" y="179"/>
                        <a:pt x="59" y="179"/>
                        <a:pt x="59" y="178"/>
                      </a:cubicBezTo>
                      <a:cubicBezTo>
                        <a:pt x="59" y="178"/>
                        <a:pt x="58" y="178"/>
                        <a:pt x="58" y="177"/>
                      </a:cubicBezTo>
                      <a:cubicBezTo>
                        <a:pt x="58" y="176"/>
                        <a:pt x="57" y="175"/>
                        <a:pt x="57" y="174"/>
                      </a:cubicBezTo>
                      <a:cubicBezTo>
                        <a:pt x="57" y="174"/>
                        <a:pt x="57" y="174"/>
                        <a:pt x="57" y="174"/>
                      </a:cubicBezTo>
                      <a:cubicBezTo>
                        <a:pt x="57" y="173"/>
                        <a:pt x="57" y="172"/>
                        <a:pt x="57" y="172"/>
                      </a:cubicBezTo>
                      <a:cubicBezTo>
                        <a:pt x="57" y="171"/>
                        <a:pt x="57" y="170"/>
                        <a:pt x="57" y="169"/>
                      </a:cubicBezTo>
                      <a:cubicBezTo>
                        <a:pt x="57" y="169"/>
                        <a:pt x="57" y="168"/>
                        <a:pt x="57" y="168"/>
                      </a:cubicBezTo>
                      <a:cubicBezTo>
                        <a:pt x="57" y="168"/>
                        <a:pt x="57" y="168"/>
                        <a:pt x="57" y="168"/>
                      </a:cubicBezTo>
                      <a:cubicBezTo>
                        <a:pt x="57" y="168"/>
                        <a:pt x="57" y="168"/>
                        <a:pt x="57" y="167"/>
                      </a:cubicBezTo>
                      <a:cubicBezTo>
                        <a:pt x="57" y="167"/>
                        <a:pt x="58" y="167"/>
                        <a:pt x="58" y="167"/>
                      </a:cubicBezTo>
                      <a:cubicBezTo>
                        <a:pt x="58" y="166"/>
                        <a:pt x="58" y="166"/>
                        <a:pt x="58" y="166"/>
                      </a:cubicBezTo>
                      <a:cubicBezTo>
                        <a:pt x="57" y="165"/>
                        <a:pt x="57" y="165"/>
                        <a:pt x="57" y="164"/>
                      </a:cubicBezTo>
                      <a:cubicBezTo>
                        <a:pt x="57" y="164"/>
                        <a:pt x="57" y="163"/>
                        <a:pt x="57" y="163"/>
                      </a:cubicBezTo>
                      <a:cubicBezTo>
                        <a:pt x="57" y="163"/>
                        <a:pt x="57" y="162"/>
                        <a:pt x="57" y="162"/>
                      </a:cubicBezTo>
                      <a:cubicBezTo>
                        <a:pt x="56" y="162"/>
                        <a:pt x="57" y="162"/>
                        <a:pt x="57" y="161"/>
                      </a:cubicBezTo>
                      <a:cubicBezTo>
                        <a:pt x="57" y="161"/>
                        <a:pt x="57" y="160"/>
                        <a:pt x="57" y="159"/>
                      </a:cubicBezTo>
                      <a:cubicBezTo>
                        <a:pt x="57" y="158"/>
                        <a:pt x="57" y="158"/>
                        <a:pt x="57" y="157"/>
                      </a:cubicBezTo>
                      <a:cubicBezTo>
                        <a:pt x="57" y="156"/>
                        <a:pt x="58" y="156"/>
                        <a:pt x="58" y="155"/>
                      </a:cubicBezTo>
                      <a:cubicBezTo>
                        <a:pt x="59" y="154"/>
                        <a:pt x="59" y="154"/>
                        <a:pt x="59" y="153"/>
                      </a:cubicBezTo>
                      <a:cubicBezTo>
                        <a:pt x="59" y="153"/>
                        <a:pt x="59" y="152"/>
                        <a:pt x="60" y="152"/>
                      </a:cubicBezTo>
                      <a:cubicBezTo>
                        <a:pt x="60" y="151"/>
                        <a:pt x="60" y="151"/>
                        <a:pt x="60" y="151"/>
                      </a:cubicBezTo>
                      <a:cubicBezTo>
                        <a:pt x="60" y="150"/>
                        <a:pt x="61" y="150"/>
                        <a:pt x="61" y="150"/>
                      </a:cubicBezTo>
                      <a:cubicBezTo>
                        <a:pt x="61" y="150"/>
                        <a:pt x="61" y="150"/>
                        <a:pt x="62" y="150"/>
                      </a:cubicBezTo>
                      <a:cubicBezTo>
                        <a:pt x="62" y="149"/>
                        <a:pt x="62" y="149"/>
                        <a:pt x="63" y="148"/>
                      </a:cubicBezTo>
                      <a:cubicBezTo>
                        <a:pt x="63" y="148"/>
                        <a:pt x="64" y="148"/>
                        <a:pt x="65" y="148"/>
                      </a:cubicBezTo>
                      <a:cubicBezTo>
                        <a:pt x="65" y="148"/>
                        <a:pt x="66" y="148"/>
                        <a:pt x="67" y="148"/>
                      </a:cubicBezTo>
                      <a:cubicBezTo>
                        <a:pt x="68" y="148"/>
                        <a:pt x="68" y="148"/>
                        <a:pt x="69" y="148"/>
                      </a:cubicBezTo>
                      <a:cubicBezTo>
                        <a:pt x="70" y="148"/>
                        <a:pt x="71" y="148"/>
                        <a:pt x="71" y="148"/>
                      </a:cubicBezTo>
                      <a:cubicBezTo>
                        <a:pt x="72" y="148"/>
                        <a:pt x="72" y="147"/>
                        <a:pt x="72" y="147"/>
                      </a:cubicBezTo>
                      <a:cubicBezTo>
                        <a:pt x="72" y="146"/>
                        <a:pt x="72" y="146"/>
                        <a:pt x="72" y="145"/>
                      </a:cubicBezTo>
                      <a:cubicBezTo>
                        <a:pt x="72" y="145"/>
                        <a:pt x="72" y="144"/>
                        <a:pt x="72" y="144"/>
                      </a:cubicBezTo>
                      <a:cubicBezTo>
                        <a:pt x="72" y="143"/>
                        <a:pt x="72" y="143"/>
                        <a:pt x="72" y="142"/>
                      </a:cubicBezTo>
                      <a:cubicBezTo>
                        <a:pt x="72" y="141"/>
                        <a:pt x="72" y="140"/>
                        <a:pt x="71" y="139"/>
                      </a:cubicBezTo>
                      <a:cubicBezTo>
                        <a:pt x="71" y="139"/>
                        <a:pt x="70" y="139"/>
                        <a:pt x="70" y="139"/>
                      </a:cubicBezTo>
                      <a:cubicBezTo>
                        <a:pt x="70" y="139"/>
                        <a:pt x="69" y="138"/>
                        <a:pt x="69" y="138"/>
                      </a:cubicBezTo>
                      <a:cubicBezTo>
                        <a:pt x="69" y="138"/>
                        <a:pt x="69" y="137"/>
                        <a:pt x="70" y="137"/>
                      </a:cubicBezTo>
                      <a:cubicBezTo>
                        <a:pt x="70" y="136"/>
                        <a:pt x="70" y="136"/>
                        <a:pt x="71" y="135"/>
                      </a:cubicBezTo>
                      <a:cubicBezTo>
                        <a:pt x="71" y="134"/>
                        <a:pt x="71" y="134"/>
                        <a:pt x="71" y="133"/>
                      </a:cubicBezTo>
                      <a:cubicBezTo>
                        <a:pt x="71" y="133"/>
                        <a:pt x="71" y="133"/>
                        <a:pt x="72" y="132"/>
                      </a:cubicBezTo>
                      <a:cubicBezTo>
                        <a:pt x="72" y="132"/>
                        <a:pt x="72" y="132"/>
                        <a:pt x="72" y="132"/>
                      </a:cubicBezTo>
                      <a:cubicBezTo>
                        <a:pt x="72" y="131"/>
                        <a:pt x="72" y="130"/>
                        <a:pt x="73" y="130"/>
                      </a:cubicBezTo>
                      <a:cubicBezTo>
                        <a:pt x="73" y="129"/>
                        <a:pt x="73" y="128"/>
                        <a:pt x="73" y="128"/>
                      </a:cubicBezTo>
                      <a:cubicBezTo>
                        <a:pt x="73" y="127"/>
                        <a:pt x="74" y="127"/>
                        <a:pt x="74" y="126"/>
                      </a:cubicBezTo>
                      <a:cubicBezTo>
                        <a:pt x="75" y="126"/>
                        <a:pt x="75" y="126"/>
                        <a:pt x="75" y="125"/>
                      </a:cubicBezTo>
                      <a:cubicBezTo>
                        <a:pt x="75" y="124"/>
                        <a:pt x="75" y="123"/>
                        <a:pt x="75" y="123"/>
                      </a:cubicBezTo>
                      <a:cubicBezTo>
                        <a:pt x="75" y="122"/>
                        <a:pt x="74" y="121"/>
                        <a:pt x="74" y="120"/>
                      </a:cubicBezTo>
                      <a:cubicBezTo>
                        <a:pt x="74" y="119"/>
                        <a:pt x="75" y="119"/>
                        <a:pt x="75" y="118"/>
                      </a:cubicBezTo>
                      <a:cubicBezTo>
                        <a:pt x="75" y="118"/>
                        <a:pt x="75" y="118"/>
                        <a:pt x="75" y="117"/>
                      </a:cubicBezTo>
                      <a:cubicBezTo>
                        <a:pt x="75" y="117"/>
                        <a:pt x="76" y="117"/>
                        <a:pt x="76" y="117"/>
                      </a:cubicBezTo>
                      <a:cubicBezTo>
                        <a:pt x="76" y="117"/>
                        <a:pt x="76" y="117"/>
                        <a:pt x="76" y="116"/>
                      </a:cubicBezTo>
                      <a:cubicBezTo>
                        <a:pt x="76" y="115"/>
                        <a:pt x="76" y="114"/>
                        <a:pt x="75" y="113"/>
                      </a:cubicBezTo>
                      <a:cubicBezTo>
                        <a:pt x="75" y="112"/>
                        <a:pt x="75" y="111"/>
                        <a:pt x="75" y="110"/>
                      </a:cubicBezTo>
                      <a:cubicBezTo>
                        <a:pt x="75" y="110"/>
                        <a:pt x="75" y="109"/>
                        <a:pt x="75" y="109"/>
                      </a:cubicBezTo>
                      <a:cubicBezTo>
                        <a:pt x="75" y="109"/>
                        <a:pt x="77" y="109"/>
                        <a:pt x="78" y="109"/>
                      </a:cubicBezTo>
                      <a:cubicBezTo>
                        <a:pt x="78" y="109"/>
                        <a:pt x="79" y="109"/>
                        <a:pt x="79" y="109"/>
                      </a:cubicBezTo>
                      <a:cubicBezTo>
                        <a:pt x="80" y="108"/>
                        <a:pt x="80" y="107"/>
                        <a:pt x="81" y="107"/>
                      </a:cubicBezTo>
                      <a:cubicBezTo>
                        <a:pt x="81" y="106"/>
                        <a:pt x="82" y="106"/>
                        <a:pt x="82" y="106"/>
                      </a:cubicBezTo>
                      <a:cubicBezTo>
                        <a:pt x="83" y="105"/>
                        <a:pt x="82" y="104"/>
                        <a:pt x="81" y="103"/>
                      </a:cubicBezTo>
                      <a:cubicBezTo>
                        <a:pt x="81" y="102"/>
                        <a:pt x="82" y="102"/>
                        <a:pt x="82" y="102"/>
                      </a:cubicBezTo>
                      <a:cubicBezTo>
                        <a:pt x="83" y="101"/>
                        <a:pt x="83" y="101"/>
                        <a:pt x="84" y="100"/>
                      </a:cubicBezTo>
                      <a:cubicBezTo>
                        <a:pt x="84" y="99"/>
                        <a:pt x="85" y="98"/>
                        <a:pt x="85" y="96"/>
                      </a:cubicBezTo>
                      <a:cubicBezTo>
                        <a:pt x="85" y="96"/>
                        <a:pt x="86" y="95"/>
                        <a:pt x="86" y="95"/>
                      </a:cubicBezTo>
                      <a:cubicBezTo>
                        <a:pt x="86" y="94"/>
                        <a:pt x="86" y="93"/>
                        <a:pt x="87" y="93"/>
                      </a:cubicBezTo>
                      <a:cubicBezTo>
                        <a:pt x="87" y="93"/>
                        <a:pt x="88" y="92"/>
                        <a:pt x="88" y="92"/>
                      </a:cubicBezTo>
                      <a:cubicBezTo>
                        <a:pt x="89" y="92"/>
                        <a:pt x="89" y="90"/>
                        <a:pt x="88" y="89"/>
                      </a:cubicBezTo>
                      <a:cubicBezTo>
                        <a:pt x="88" y="89"/>
                        <a:pt x="88" y="88"/>
                        <a:pt x="88" y="88"/>
                      </a:cubicBezTo>
                      <a:cubicBezTo>
                        <a:pt x="88" y="88"/>
                        <a:pt x="88" y="88"/>
                        <a:pt x="88" y="87"/>
                      </a:cubicBezTo>
                      <a:cubicBezTo>
                        <a:pt x="88" y="87"/>
                        <a:pt x="88" y="87"/>
                        <a:pt x="88" y="87"/>
                      </a:cubicBezTo>
                      <a:cubicBezTo>
                        <a:pt x="87" y="86"/>
                        <a:pt x="87" y="86"/>
                        <a:pt x="87" y="85"/>
                      </a:cubicBezTo>
                      <a:cubicBezTo>
                        <a:pt x="87" y="85"/>
                        <a:pt x="87" y="85"/>
                        <a:pt x="87" y="84"/>
                      </a:cubicBezTo>
                      <a:cubicBezTo>
                        <a:pt x="87" y="84"/>
                        <a:pt x="87" y="83"/>
                        <a:pt x="87" y="83"/>
                      </a:cubicBezTo>
                      <a:cubicBezTo>
                        <a:pt x="87" y="82"/>
                        <a:pt x="87" y="82"/>
                        <a:pt x="88" y="82"/>
                      </a:cubicBezTo>
                      <a:cubicBezTo>
                        <a:pt x="89" y="81"/>
                        <a:pt x="89" y="81"/>
                        <a:pt x="89" y="80"/>
                      </a:cubicBezTo>
                      <a:cubicBezTo>
                        <a:pt x="89" y="80"/>
                        <a:pt x="89" y="79"/>
                        <a:pt x="89" y="78"/>
                      </a:cubicBezTo>
                      <a:cubicBezTo>
                        <a:pt x="90" y="78"/>
                        <a:pt x="90" y="77"/>
                        <a:pt x="90" y="77"/>
                      </a:cubicBezTo>
                      <a:cubicBezTo>
                        <a:pt x="90" y="77"/>
                        <a:pt x="90" y="76"/>
                        <a:pt x="90" y="76"/>
                      </a:cubicBezTo>
                      <a:cubicBezTo>
                        <a:pt x="90" y="76"/>
                        <a:pt x="90" y="76"/>
                        <a:pt x="90" y="76"/>
                      </a:cubicBezTo>
                      <a:cubicBezTo>
                        <a:pt x="90" y="76"/>
                        <a:pt x="90" y="76"/>
                        <a:pt x="90" y="76"/>
                      </a:cubicBezTo>
                      <a:cubicBezTo>
                        <a:pt x="91" y="75"/>
                        <a:pt x="91" y="75"/>
                        <a:pt x="91" y="75"/>
                      </a:cubicBezTo>
                      <a:cubicBezTo>
                        <a:pt x="91" y="74"/>
                        <a:pt x="91" y="74"/>
                        <a:pt x="92" y="74"/>
                      </a:cubicBezTo>
                      <a:cubicBezTo>
                        <a:pt x="92" y="73"/>
                        <a:pt x="93" y="73"/>
                        <a:pt x="93" y="72"/>
                      </a:cubicBezTo>
                      <a:cubicBezTo>
                        <a:pt x="93" y="72"/>
                        <a:pt x="94" y="71"/>
                        <a:pt x="94" y="71"/>
                      </a:cubicBezTo>
                      <a:cubicBezTo>
                        <a:pt x="94" y="71"/>
                        <a:pt x="95" y="70"/>
                        <a:pt x="95" y="70"/>
                      </a:cubicBezTo>
                      <a:cubicBezTo>
                        <a:pt x="96" y="70"/>
                        <a:pt x="97" y="70"/>
                        <a:pt x="97" y="70"/>
                      </a:cubicBezTo>
                      <a:cubicBezTo>
                        <a:pt x="98" y="70"/>
                        <a:pt x="98" y="71"/>
                        <a:pt x="99" y="71"/>
                      </a:cubicBezTo>
                      <a:cubicBezTo>
                        <a:pt x="100" y="71"/>
                        <a:pt x="100" y="71"/>
                        <a:pt x="101" y="72"/>
                      </a:cubicBezTo>
                      <a:cubicBezTo>
                        <a:pt x="101" y="71"/>
                        <a:pt x="101" y="71"/>
                        <a:pt x="101" y="71"/>
                      </a:cubicBezTo>
                      <a:cubicBezTo>
                        <a:pt x="101" y="70"/>
                        <a:pt x="102" y="70"/>
                        <a:pt x="102" y="69"/>
                      </a:cubicBezTo>
                      <a:cubicBezTo>
                        <a:pt x="102" y="68"/>
                        <a:pt x="103" y="68"/>
                        <a:pt x="103" y="68"/>
                      </a:cubicBezTo>
                      <a:cubicBezTo>
                        <a:pt x="103" y="67"/>
                        <a:pt x="103" y="67"/>
                        <a:pt x="103" y="67"/>
                      </a:cubicBezTo>
                      <a:cubicBezTo>
                        <a:pt x="103" y="67"/>
                        <a:pt x="103" y="66"/>
                        <a:pt x="103" y="66"/>
                      </a:cubicBezTo>
                      <a:cubicBezTo>
                        <a:pt x="103" y="63"/>
                        <a:pt x="103" y="63"/>
                        <a:pt x="103" y="63"/>
                      </a:cubicBezTo>
                      <a:cubicBezTo>
                        <a:pt x="103" y="62"/>
                        <a:pt x="103" y="61"/>
                        <a:pt x="103" y="60"/>
                      </a:cubicBezTo>
                      <a:cubicBezTo>
                        <a:pt x="103" y="61"/>
                        <a:pt x="104" y="61"/>
                        <a:pt x="105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6" y="61"/>
                        <a:pt x="106" y="61"/>
                        <a:pt x="107" y="61"/>
                      </a:cubicBezTo>
                      <a:cubicBezTo>
                        <a:pt x="108" y="62"/>
                        <a:pt x="109" y="62"/>
                        <a:pt x="111" y="62"/>
                      </a:cubicBezTo>
                      <a:cubicBezTo>
                        <a:pt x="111" y="62"/>
                        <a:pt x="112" y="62"/>
                        <a:pt x="113" y="63"/>
                      </a:cubicBezTo>
                      <a:cubicBezTo>
                        <a:pt x="114" y="63"/>
                        <a:pt x="115" y="63"/>
                        <a:pt x="116" y="63"/>
                      </a:cubicBezTo>
                      <a:cubicBezTo>
                        <a:pt x="116" y="63"/>
                        <a:pt x="116" y="64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8" y="62"/>
                      </a:cubicBezTo>
                      <a:cubicBezTo>
                        <a:pt x="118" y="61"/>
                        <a:pt x="118" y="61"/>
                        <a:pt x="118" y="61"/>
                      </a:cubicBezTo>
                      <a:cubicBezTo>
                        <a:pt x="118" y="61"/>
                        <a:pt x="116" y="60"/>
                        <a:pt x="116" y="60"/>
                      </a:cubicBezTo>
                      <a:cubicBezTo>
                        <a:pt x="116" y="59"/>
                        <a:pt x="117" y="59"/>
                        <a:pt x="117" y="59"/>
                      </a:cubicBezTo>
                      <a:cubicBezTo>
                        <a:pt x="118" y="58"/>
                        <a:pt x="118" y="58"/>
                        <a:pt x="119" y="57"/>
                      </a:cubicBezTo>
                      <a:cubicBezTo>
                        <a:pt x="120" y="57"/>
                        <a:pt x="120" y="57"/>
                        <a:pt x="120" y="56"/>
                      </a:cubicBezTo>
                      <a:cubicBezTo>
                        <a:pt x="120" y="54"/>
                        <a:pt x="120" y="54"/>
                        <a:pt x="119" y="53"/>
                      </a:cubicBezTo>
                      <a:cubicBezTo>
                        <a:pt x="119" y="52"/>
                        <a:pt x="118" y="51"/>
                        <a:pt x="118" y="51"/>
                      </a:cubicBezTo>
                      <a:cubicBezTo>
                        <a:pt x="118" y="50"/>
                        <a:pt x="118" y="50"/>
                        <a:pt x="117" y="49"/>
                      </a:cubicBezTo>
                      <a:cubicBezTo>
                        <a:pt x="117" y="49"/>
                        <a:pt x="119" y="49"/>
                        <a:pt x="120" y="49"/>
                      </a:cubicBezTo>
                      <a:cubicBezTo>
                        <a:pt x="120" y="49"/>
                        <a:pt x="121" y="49"/>
                        <a:pt x="122" y="49"/>
                      </a:cubicBezTo>
                      <a:cubicBezTo>
                        <a:pt x="122" y="49"/>
                        <a:pt x="122" y="48"/>
                        <a:pt x="122" y="48"/>
                      </a:cubicBezTo>
                      <a:cubicBezTo>
                        <a:pt x="122" y="48"/>
                        <a:pt x="123" y="49"/>
                        <a:pt x="123" y="49"/>
                      </a:cubicBezTo>
                      <a:cubicBezTo>
                        <a:pt x="124" y="49"/>
                        <a:pt x="124" y="49"/>
                        <a:pt x="124" y="49"/>
                      </a:cubicBezTo>
                      <a:cubicBezTo>
                        <a:pt x="125" y="49"/>
                        <a:pt x="125" y="48"/>
                        <a:pt x="124" y="48"/>
                      </a:cubicBezTo>
                      <a:cubicBezTo>
                        <a:pt x="124" y="47"/>
                        <a:pt x="124" y="47"/>
                        <a:pt x="124" y="46"/>
                      </a:cubicBezTo>
                      <a:cubicBezTo>
                        <a:pt x="123" y="45"/>
                        <a:pt x="124" y="45"/>
                        <a:pt x="125" y="45"/>
                      </a:cubicBezTo>
                      <a:cubicBezTo>
                        <a:pt x="126" y="45"/>
                        <a:pt x="127" y="44"/>
                        <a:pt x="127" y="44"/>
                      </a:cubicBezTo>
                      <a:cubicBezTo>
                        <a:pt x="128" y="44"/>
                        <a:pt x="128" y="44"/>
                        <a:pt x="129" y="44"/>
                      </a:cubicBezTo>
                      <a:cubicBezTo>
                        <a:pt x="129" y="45"/>
                        <a:pt x="129" y="45"/>
                        <a:pt x="129" y="46"/>
                      </a:cubicBezTo>
                      <a:cubicBezTo>
                        <a:pt x="129" y="46"/>
                        <a:pt x="130" y="46"/>
                        <a:pt x="130" y="46"/>
                      </a:cubicBezTo>
                      <a:cubicBezTo>
                        <a:pt x="130" y="46"/>
                        <a:pt x="130" y="46"/>
                        <a:pt x="130" y="47"/>
                      </a:cubicBezTo>
                      <a:cubicBezTo>
                        <a:pt x="130" y="47"/>
                        <a:pt x="131" y="48"/>
                        <a:pt x="131" y="49"/>
                      </a:cubicBezTo>
                      <a:cubicBezTo>
                        <a:pt x="131" y="49"/>
                        <a:pt x="132" y="49"/>
                        <a:pt x="132" y="50"/>
                      </a:cubicBezTo>
                      <a:cubicBezTo>
                        <a:pt x="132" y="50"/>
                        <a:pt x="133" y="51"/>
                        <a:pt x="133" y="51"/>
                      </a:cubicBezTo>
                      <a:cubicBezTo>
                        <a:pt x="133" y="51"/>
                        <a:pt x="133" y="51"/>
                        <a:pt x="134" y="52"/>
                      </a:cubicBezTo>
                      <a:cubicBezTo>
                        <a:pt x="134" y="52"/>
                        <a:pt x="134" y="52"/>
                        <a:pt x="134" y="52"/>
                      </a:cubicBezTo>
                      <a:cubicBezTo>
                        <a:pt x="134" y="52"/>
                        <a:pt x="134" y="53"/>
                        <a:pt x="134" y="53"/>
                      </a:cubicBezTo>
                      <a:cubicBezTo>
                        <a:pt x="134" y="53"/>
                        <a:pt x="135" y="53"/>
                        <a:pt x="135" y="53"/>
                      </a:cubicBezTo>
                      <a:cubicBezTo>
                        <a:pt x="135" y="54"/>
                        <a:pt x="135" y="55"/>
                        <a:pt x="135" y="56"/>
                      </a:cubicBezTo>
                      <a:cubicBezTo>
                        <a:pt x="135" y="56"/>
                        <a:pt x="135" y="56"/>
                        <a:pt x="136" y="56"/>
                      </a:cubicBezTo>
                      <a:cubicBezTo>
                        <a:pt x="136" y="56"/>
                        <a:pt x="136" y="56"/>
                        <a:pt x="136" y="56"/>
                      </a:cubicBezTo>
                      <a:cubicBezTo>
                        <a:pt x="137" y="56"/>
                        <a:pt x="138" y="57"/>
                        <a:pt x="139" y="57"/>
                      </a:cubicBezTo>
                      <a:cubicBezTo>
                        <a:pt x="139" y="57"/>
                        <a:pt x="139" y="57"/>
                        <a:pt x="139" y="57"/>
                      </a:cubicBezTo>
                      <a:cubicBezTo>
                        <a:pt x="140" y="57"/>
                        <a:pt x="140" y="57"/>
                        <a:pt x="140" y="57"/>
                      </a:cubicBezTo>
                      <a:cubicBezTo>
                        <a:pt x="141" y="57"/>
                        <a:pt x="141" y="58"/>
                        <a:pt x="141" y="58"/>
                      </a:cubicBezTo>
                      <a:cubicBezTo>
                        <a:pt x="142" y="58"/>
                        <a:pt x="143" y="58"/>
                        <a:pt x="143" y="57"/>
                      </a:cubicBezTo>
                      <a:cubicBezTo>
                        <a:pt x="144" y="57"/>
                        <a:pt x="144" y="58"/>
                        <a:pt x="144" y="57"/>
                      </a:cubicBezTo>
                      <a:cubicBezTo>
                        <a:pt x="145" y="57"/>
                        <a:pt x="144" y="57"/>
                        <a:pt x="144" y="57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5" y="57"/>
                        <a:pt x="145" y="57"/>
                        <a:pt x="145" y="57"/>
                      </a:cubicBezTo>
                      <a:cubicBezTo>
                        <a:pt x="145" y="56"/>
                        <a:pt x="145" y="56"/>
                        <a:pt x="145" y="55"/>
                      </a:cubicBezTo>
                      <a:cubicBezTo>
                        <a:pt x="146" y="55"/>
                        <a:pt x="146" y="55"/>
                        <a:pt x="146" y="55"/>
                      </a:cubicBezTo>
                      <a:cubicBezTo>
                        <a:pt x="146" y="55"/>
                        <a:pt x="146" y="54"/>
                        <a:pt x="146" y="54"/>
                      </a:cubicBezTo>
                      <a:cubicBezTo>
                        <a:pt x="147" y="54"/>
                        <a:pt x="148" y="54"/>
                        <a:pt x="148" y="55"/>
                      </a:cubicBezTo>
                      <a:cubicBezTo>
                        <a:pt x="149" y="55"/>
                        <a:pt x="150" y="56"/>
                        <a:pt x="150" y="56"/>
                      </a:cubicBezTo>
                      <a:cubicBezTo>
                        <a:pt x="150" y="56"/>
                        <a:pt x="151" y="56"/>
                        <a:pt x="151" y="56"/>
                      </a:cubicBezTo>
                      <a:cubicBezTo>
                        <a:pt x="151" y="56"/>
                        <a:pt x="151" y="56"/>
                        <a:pt x="151" y="56"/>
                      </a:cubicBezTo>
                      <a:cubicBezTo>
                        <a:pt x="151" y="57"/>
                        <a:pt x="151" y="57"/>
                        <a:pt x="152" y="57"/>
                      </a:cubicBezTo>
                      <a:cubicBezTo>
                        <a:pt x="152" y="57"/>
                        <a:pt x="153" y="57"/>
                        <a:pt x="153" y="57"/>
                      </a:cubicBezTo>
                      <a:cubicBezTo>
                        <a:pt x="153" y="57"/>
                        <a:pt x="153" y="58"/>
                        <a:pt x="154" y="58"/>
                      </a:cubicBezTo>
                      <a:cubicBezTo>
                        <a:pt x="154" y="58"/>
                        <a:pt x="154" y="59"/>
                        <a:pt x="154" y="59"/>
                      </a:cubicBezTo>
                      <a:cubicBezTo>
                        <a:pt x="155" y="59"/>
                        <a:pt x="155" y="59"/>
                        <a:pt x="155" y="58"/>
                      </a:cubicBezTo>
                      <a:cubicBezTo>
                        <a:pt x="155" y="58"/>
                        <a:pt x="155" y="58"/>
                        <a:pt x="156" y="58"/>
                      </a:cubicBezTo>
                      <a:cubicBezTo>
                        <a:pt x="156" y="58"/>
                        <a:pt x="155" y="56"/>
                        <a:pt x="155" y="56"/>
                      </a:cubicBezTo>
                      <a:cubicBezTo>
                        <a:pt x="156" y="55"/>
                        <a:pt x="156" y="55"/>
                        <a:pt x="156" y="55"/>
                      </a:cubicBezTo>
                      <a:cubicBezTo>
                        <a:pt x="156" y="54"/>
                        <a:pt x="155" y="54"/>
                        <a:pt x="154" y="54"/>
                      </a:cubicBezTo>
                      <a:cubicBezTo>
                        <a:pt x="155" y="54"/>
                        <a:pt x="155" y="54"/>
                        <a:pt x="156" y="54"/>
                      </a:cubicBezTo>
                      <a:cubicBezTo>
                        <a:pt x="156" y="54"/>
                        <a:pt x="156" y="54"/>
                        <a:pt x="156" y="55"/>
                      </a:cubicBezTo>
                      <a:cubicBezTo>
                        <a:pt x="156" y="55"/>
                        <a:pt x="156" y="55"/>
                        <a:pt x="157" y="55"/>
                      </a:cubicBezTo>
                      <a:cubicBezTo>
                        <a:pt x="157" y="55"/>
                        <a:pt x="157" y="55"/>
                        <a:pt x="157" y="54"/>
                      </a:cubicBezTo>
                      <a:cubicBezTo>
                        <a:pt x="157" y="54"/>
                        <a:pt x="157" y="54"/>
                        <a:pt x="157" y="54"/>
                      </a:cubicBezTo>
                      <a:cubicBezTo>
                        <a:pt x="157" y="54"/>
                        <a:pt x="158" y="54"/>
                        <a:pt x="158" y="54"/>
                      </a:cubicBezTo>
                      <a:cubicBezTo>
                        <a:pt x="158" y="53"/>
                        <a:pt x="158" y="53"/>
                        <a:pt x="158" y="53"/>
                      </a:cubicBezTo>
                      <a:cubicBezTo>
                        <a:pt x="158" y="52"/>
                        <a:pt x="158" y="52"/>
                        <a:pt x="159" y="52"/>
                      </a:cubicBezTo>
                      <a:cubicBezTo>
                        <a:pt x="159" y="52"/>
                        <a:pt x="159" y="52"/>
                        <a:pt x="160" y="52"/>
                      </a:cubicBezTo>
                      <a:cubicBezTo>
                        <a:pt x="160" y="52"/>
                        <a:pt x="160" y="52"/>
                        <a:pt x="160" y="52"/>
                      </a:cubicBezTo>
                      <a:cubicBezTo>
                        <a:pt x="160" y="51"/>
                        <a:pt x="160" y="51"/>
                        <a:pt x="160" y="51"/>
                      </a:cubicBezTo>
                      <a:cubicBezTo>
                        <a:pt x="160" y="51"/>
                        <a:pt x="160" y="50"/>
                        <a:pt x="160" y="50"/>
                      </a:cubicBezTo>
                      <a:cubicBezTo>
                        <a:pt x="161" y="50"/>
                        <a:pt x="161" y="50"/>
                        <a:pt x="161" y="50"/>
                      </a:cubicBezTo>
                      <a:cubicBezTo>
                        <a:pt x="161" y="49"/>
                        <a:pt x="161" y="49"/>
                        <a:pt x="161" y="49"/>
                      </a:cubicBezTo>
                      <a:cubicBezTo>
                        <a:pt x="161" y="47"/>
                        <a:pt x="161" y="46"/>
                        <a:pt x="161" y="45"/>
                      </a:cubicBezTo>
                      <a:cubicBezTo>
                        <a:pt x="161" y="44"/>
                        <a:pt x="161" y="43"/>
                        <a:pt x="161" y="42"/>
                      </a:cubicBezTo>
                      <a:cubicBezTo>
                        <a:pt x="161" y="41"/>
                        <a:pt x="161" y="41"/>
                        <a:pt x="161" y="40"/>
                      </a:cubicBezTo>
                      <a:cubicBezTo>
                        <a:pt x="161" y="39"/>
                        <a:pt x="161" y="39"/>
                        <a:pt x="161" y="38"/>
                      </a:cubicBezTo>
                      <a:cubicBezTo>
                        <a:pt x="161" y="37"/>
                        <a:pt x="162" y="37"/>
                        <a:pt x="162" y="37"/>
                      </a:cubicBezTo>
                      <a:cubicBezTo>
                        <a:pt x="162" y="37"/>
                        <a:pt x="161" y="36"/>
                        <a:pt x="161" y="36"/>
                      </a:cubicBezTo>
                      <a:cubicBezTo>
                        <a:pt x="162" y="36"/>
                        <a:pt x="162" y="36"/>
                        <a:pt x="162" y="36"/>
                      </a:cubicBezTo>
                      <a:cubicBezTo>
                        <a:pt x="162" y="36"/>
                        <a:pt x="162" y="36"/>
                        <a:pt x="162" y="35"/>
                      </a:cubicBezTo>
                      <a:cubicBezTo>
                        <a:pt x="162" y="35"/>
                        <a:pt x="163" y="35"/>
                        <a:pt x="163" y="35"/>
                      </a:cubicBezTo>
                      <a:cubicBezTo>
                        <a:pt x="164" y="34"/>
                        <a:pt x="163" y="33"/>
                        <a:pt x="163" y="33"/>
                      </a:cubicBezTo>
                      <a:cubicBezTo>
                        <a:pt x="164" y="33"/>
                        <a:pt x="164" y="33"/>
                        <a:pt x="164" y="32"/>
                      </a:cubicBezTo>
                      <a:cubicBezTo>
                        <a:pt x="164" y="32"/>
                        <a:pt x="164" y="32"/>
                        <a:pt x="164" y="31"/>
                      </a:cubicBezTo>
                      <a:cubicBezTo>
                        <a:pt x="165" y="31"/>
                        <a:pt x="165" y="30"/>
                        <a:pt x="166" y="29"/>
                      </a:cubicBezTo>
                      <a:cubicBezTo>
                        <a:pt x="167" y="29"/>
                        <a:pt x="168" y="29"/>
                        <a:pt x="168" y="29"/>
                      </a:cubicBezTo>
                      <a:cubicBezTo>
                        <a:pt x="169" y="29"/>
                        <a:pt x="169" y="29"/>
                        <a:pt x="170" y="29"/>
                      </a:cubicBezTo>
                      <a:cubicBezTo>
                        <a:pt x="170" y="29"/>
                        <a:pt x="170" y="29"/>
                        <a:pt x="170" y="29"/>
                      </a:cubicBezTo>
                      <a:cubicBezTo>
                        <a:pt x="170" y="30"/>
                        <a:pt x="171" y="29"/>
                        <a:pt x="171" y="29"/>
                      </a:cubicBezTo>
                      <a:cubicBezTo>
                        <a:pt x="172" y="29"/>
                        <a:pt x="172" y="29"/>
                        <a:pt x="173" y="29"/>
                      </a:cubicBezTo>
                      <a:cubicBezTo>
                        <a:pt x="173" y="28"/>
                        <a:pt x="173" y="28"/>
                        <a:pt x="173" y="27"/>
                      </a:cubicBezTo>
                      <a:cubicBezTo>
                        <a:pt x="173" y="27"/>
                        <a:pt x="174" y="27"/>
                        <a:pt x="174" y="27"/>
                      </a:cubicBezTo>
                      <a:cubicBezTo>
                        <a:pt x="174" y="26"/>
                        <a:pt x="174" y="26"/>
                        <a:pt x="175" y="26"/>
                      </a:cubicBezTo>
                      <a:cubicBezTo>
                        <a:pt x="175" y="26"/>
                        <a:pt x="175" y="25"/>
                        <a:pt x="175" y="25"/>
                      </a:cubicBezTo>
                      <a:cubicBezTo>
                        <a:pt x="175" y="25"/>
                        <a:pt x="175" y="25"/>
                        <a:pt x="175" y="25"/>
                      </a:cubicBezTo>
                      <a:cubicBezTo>
                        <a:pt x="176" y="25"/>
                        <a:pt x="176" y="26"/>
                        <a:pt x="176" y="26"/>
                      </a:cubicBezTo>
                      <a:cubicBezTo>
                        <a:pt x="176" y="26"/>
                        <a:pt x="177" y="26"/>
                        <a:pt x="177" y="26"/>
                      </a:cubicBezTo>
                      <a:cubicBezTo>
                        <a:pt x="178" y="26"/>
                        <a:pt x="178" y="26"/>
                        <a:pt x="178" y="26"/>
                      </a:cubicBezTo>
                      <a:cubicBezTo>
                        <a:pt x="178" y="26"/>
                        <a:pt x="178" y="26"/>
                        <a:pt x="178" y="26"/>
                      </a:cubicBezTo>
                      <a:cubicBezTo>
                        <a:pt x="178" y="27"/>
                        <a:pt x="178" y="27"/>
                        <a:pt x="178" y="27"/>
                      </a:cubicBezTo>
                      <a:cubicBezTo>
                        <a:pt x="178" y="28"/>
                        <a:pt x="179" y="27"/>
                        <a:pt x="179" y="28"/>
                      </a:cubicBezTo>
                      <a:cubicBezTo>
                        <a:pt x="179" y="28"/>
                        <a:pt x="179" y="28"/>
                        <a:pt x="179" y="28"/>
                      </a:cubicBezTo>
                      <a:cubicBezTo>
                        <a:pt x="180" y="29"/>
                        <a:pt x="180" y="29"/>
                        <a:pt x="180" y="29"/>
                      </a:cubicBezTo>
                      <a:cubicBezTo>
                        <a:pt x="180" y="30"/>
                        <a:pt x="181" y="30"/>
                        <a:pt x="181" y="30"/>
                      </a:cubicBezTo>
                      <a:cubicBezTo>
                        <a:pt x="181" y="31"/>
                        <a:pt x="181" y="31"/>
                        <a:pt x="181" y="31"/>
                      </a:cubicBezTo>
                      <a:cubicBezTo>
                        <a:pt x="181" y="31"/>
                        <a:pt x="181" y="31"/>
                        <a:pt x="182" y="32"/>
                      </a:cubicBezTo>
                      <a:cubicBezTo>
                        <a:pt x="183" y="32"/>
                        <a:pt x="184" y="33"/>
                        <a:pt x="184" y="33"/>
                      </a:cubicBezTo>
                      <a:cubicBezTo>
                        <a:pt x="185" y="34"/>
                        <a:pt x="185" y="34"/>
                        <a:pt x="186" y="34"/>
                      </a:cubicBezTo>
                      <a:cubicBezTo>
                        <a:pt x="186" y="35"/>
                        <a:pt x="186" y="35"/>
                        <a:pt x="186" y="35"/>
                      </a:cubicBezTo>
                      <a:cubicBezTo>
                        <a:pt x="186" y="35"/>
                        <a:pt x="186" y="35"/>
                        <a:pt x="187" y="36"/>
                      </a:cubicBezTo>
                      <a:cubicBezTo>
                        <a:pt x="187" y="36"/>
                        <a:pt x="187" y="37"/>
                        <a:pt x="187" y="37"/>
                      </a:cubicBezTo>
                      <a:cubicBezTo>
                        <a:pt x="187" y="38"/>
                        <a:pt x="188" y="38"/>
                        <a:pt x="188" y="39"/>
                      </a:cubicBezTo>
                      <a:cubicBezTo>
                        <a:pt x="188" y="39"/>
                        <a:pt x="187" y="39"/>
                        <a:pt x="187" y="39"/>
                      </a:cubicBezTo>
                      <a:cubicBezTo>
                        <a:pt x="187" y="40"/>
                        <a:pt x="187" y="40"/>
                        <a:pt x="187" y="40"/>
                      </a:cubicBezTo>
                      <a:cubicBezTo>
                        <a:pt x="186" y="41"/>
                        <a:pt x="186" y="42"/>
                        <a:pt x="185" y="43"/>
                      </a:cubicBezTo>
                      <a:cubicBezTo>
                        <a:pt x="185" y="43"/>
                        <a:pt x="185" y="44"/>
                        <a:pt x="185" y="44"/>
                      </a:cubicBezTo>
                      <a:cubicBezTo>
                        <a:pt x="184" y="44"/>
                        <a:pt x="184" y="44"/>
                        <a:pt x="184" y="45"/>
                      </a:cubicBezTo>
                      <a:cubicBezTo>
                        <a:pt x="184" y="45"/>
                        <a:pt x="184" y="46"/>
                        <a:pt x="184" y="46"/>
                      </a:cubicBezTo>
                      <a:cubicBezTo>
                        <a:pt x="184" y="46"/>
                        <a:pt x="184" y="47"/>
                        <a:pt x="185" y="47"/>
                      </a:cubicBezTo>
                      <a:cubicBezTo>
                        <a:pt x="185" y="47"/>
                        <a:pt x="185" y="48"/>
                        <a:pt x="185" y="48"/>
                      </a:cubicBezTo>
                      <a:cubicBezTo>
                        <a:pt x="185" y="48"/>
                        <a:pt x="185" y="48"/>
                        <a:pt x="185" y="48"/>
                      </a:cubicBezTo>
                      <a:cubicBezTo>
                        <a:pt x="186" y="49"/>
                        <a:pt x="186" y="49"/>
                        <a:pt x="186" y="48"/>
                      </a:cubicBezTo>
                      <a:cubicBezTo>
                        <a:pt x="187" y="48"/>
                        <a:pt x="187" y="48"/>
                        <a:pt x="187" y="48"/>
                      </a:cubicBezTo>
                      <a:cubicBezTo>
                        <a:pt x="187" y="48"/>
                        <a:pt x="188" y="48"/>
                        <a:pt x="188" y="48"/>
                      </a:cubicBezTo>
                      <a:cubicBezTo>
                        <a:pt x="188" y="47"/>
                        <a:pt x="188" y="47"/>
                        <a:pt x="188" y="47"/>
                      </a:cubicBezTo>
                      <a:cubicBezTo>
                        <a:pt x="188" y="47"/>
                        <a:pt x="188" y="46"/>
                        <a:pt x="188" y="46"/>
                      </a:cubicBezTo>
                      <a:cubicBezTo>
                        <a:pt x="188" y="45"/>
                        <a:pt x="188" y="45"/>
                        <a:pt x="188" y="45"/>
                      </a:cubicBezTo>
                      <a:cubicBezTo>
                        <a:pt x="188" y="44"/>
                        <a:pt x="188" y="44"/>
                        <a:pt x="188" y="43"/>
                      </a:cubicBezTo>
                      <a:cubicBezTo>
                        <a:pt x="188" y="43"/>
                        <a:pt x="188" y="43"/>
                        <a:pt x="188" y="43"/>
                      </a:cubicBezTo>
                      <a:cubicBezTo>
                        <a:pt x="188" y="43"/>
                        <a:pt x="189" y="43"/>
                        <a:pt x="189" y="42"/>
                      </a:cubicBezTo>
                      <a:cubicBezTo>
                        <a:pt x="189" y="42"/>
                        <a:pt x="189" y="42"/>
                        <a:pt x="189" y="42"/>
                      </a:cubicBezTo>
                      <a:cubicBezTo>
                        <a:pt x="190" y="42"/>
                        <a:pt x="190" y="42"/>
                        <a:pt x="191" y="42"/>
                      </a:cubicBezTo>
                      <a:cubicBezTo>
                        <a:pt x="191" y="41"/>
                        <a:pt x="191" y="41"/>
                        <a:pt x="191" y="41"/>
                      </a:cubicBezTo>
                      <a:cubicBezTo>
                        <a:pt x="191" y="41"/>
                        <a:pt x="192" y="41"/>
                        <a:pt x="192" y="41"/>
                      </a:cubicBezTo>
                      <a:cubicBezTo>
                        <a:pt x="192" y="41"/>
                        <a:pt x="192" y="41"/>
                        <a:pt x="192" y="41"/>
                      </a:cubicBezTo>
                      <a:cubicBezTo>
                        <a:pt x="192" y="40"/>
                        <a:pt x="192" y="40"/>
                        <a:pt x="192" y="40"/>
                      </a:cubicBezTo>
                      <a:cubicBezTo>
                        <a:pt x="193" y="40"/>
                        <a:pt x="193" y="40"/>
                        <a:pt x="193" y="40"/>
                      </a:cubicBezTo>
                      <a:cubicBezTo>
                        <a:pt x="193" y="40"/>
                        <a:pt x="193" y="40"/>
                        <a:pt x="193" y="40"/>
                      </a:cubicBezTo>
                      <a:cubicBezTo>
                        <a:pt x="193" y="40"/>
                        <a:pt x="193" y="40"/>
                        <a:pt x="193" y="40"/>
                      </a:cubicBezTo>
                      <a:cubicBezTo>
                        <a:pt x="193" y="40"/>
                        <a:pt x="193" y="40"/>
                        <a:pt x="193" y="40"/>
                      </a:cubicBezTo>
                      <a:cubicBezTo>
                        <a:pt x="194" y="39"/>
                        <a:pt x="194" y="39"/>
                        <a:pt x="194" y="39"/>
                      </a:cubicBezTo>
                      <a:cubicBezTo>
                        <a:pt x="194" y="38"/>
                        <a:pt x="194" y="38"/>
                        <a:pt x="194" y="38"/>
                      </a:cubicBezTo>
                      <a:cubicBezTo>
                        <a:pt x="194" y="37"/>
                        <a:pt x="195" y="37"/>
                        <a:pt x="195" y="37"/>
                      </a:cubicBezTo>
                      <a:cubicBezTo>
                        <a:pt x="195" y="36"/>
                        <a:pt x="195" y="36"/>
                        <a:pt x="195" y="36"/>
                      </a:cubicBezTo>
                      <a:cubicBezTo>
                        <a:pt x="195" y="35"/>
                        <a:pt x="195" y="35"/>
                        <a:pt x="194" y="35"/>
                      </a:cubicBezTo>
                      <a:cubicBezTo>
                        <a:pt x="194" y="35"/>
                        <a:pt x="194" y="35"/>
                        <a:pt x="194" y="35"/>
                      </a:cubicBezTo>
                      <a:cubicBezTo>
                        <a:pt x="194" y="35"/>
                        <a:pt x="194" y="35"/>
                        <a:pt x="194" y="35"/>
                      </a:cubicBezTo>
                      <a:cubicBezTo>
                        <a:pt x="195" y="35"/>
                        <a:pt x="195" y="35"/>
                        <a:pt x="195" y="35"/>
                      </a:cubicBezTo>
                      <a:cubicBezTo>
                        <a:pt x="196" y="35"/>
                        <a:pt x="196" y="36"/>
                        <a:pt x="196" y="36"/>
                      </a:cubicBezTo>
                      <a:cubicBezTo>
                        <a:pt x="196" y="36"/>
                        <a:pt x="196" y="36"/>
                        <a:pt x="197" y="37"/>
                      </a:cubicBezTo>
                      <a:cubicBezTo>
                        <a:pt x="197" y="37"/>
                        <a:pt x="197" y="37"/>
                        <a:pt x="198" y="37"/>
                      </a:cubicBezTo>
                      <a:cubicBezTo>
                        <a:pt x="198" y="37"/>
                        <a:pt x="199" y="37"/>
                        <a:pt x="199" y="38"/>
                      </a:cubicBezTo>
                      <a:cubicBezTo>
                        <a:pt x="199" y="38"/>
                        <a:pt x="200" y="37"/>
                        <a:pt x="200" y="37"/>
                      </a:cubicBezTo>
                      <a:cubicBezTo>
                        <a:pt x="201" y="37"/>
                        <a:pt x="201" y="37"/>
                        <a:pt x="201" y="36"/>
                      </a:cubicBezTo>
                      <a:cubicBezTo>
                        <a:pt x="201" y="36"/>
                        <a:pt x="201" y="35"/>
                        <a:pt x="201" y="35"/>
                      </a:cubicBezTo>
                      <a:cubicBezTo>
                        <a:pt x="201" y="34"/>
                        <a:pt x="201" y="34"/>
                        <a:pt x="201" y="34"/>
                      </a:cubicBezTo>
                      <a:cubicBezTo>
                        <a:pt x="200" y="33"/>
                        <a:pt x="200" y="33"/>
                        <a:pt x="200" y="33"/>
                      </a:cubicBezTo>
                      <a:cubicBezTo>
                        <a:pt x="200" y="33"/>
                        <a:pt x="200" y="33"/>
                        <a:pt x="200" y="32"/>
                      </a:cubicBezTo>
                      <a:cubicBezTo>
                        <a:pt x="200" y="32"/>
                        <a:pt x="200" y="32"/>
                        <a:pt x="200" y="32"/>
                      </a:cubicBezTo>
                      <a:cubicBezTo>
                        <a:pt x="200" y="32"/>
                        <a:pt x="199" y="32"/>
                        <a:pt x="199" y="32"/>
                      </a:cubicBezTo>
                      <a:cubicBezTo>
                        <a:pt x="199" y="32"/>
                        <a:pt x="198" y="32"/>
                        <a:pt x="198" y="32"/>
                      </a:cubicBezTo>
                      <a:cubicBezTo>
                        <a:pt x="198" y="32"/>
                        <a:pt x="198" y="32"/>
                        <a:pt x="198" y="31"/>
                      </a:cubicBezTo>
                      <a:cubicBezTo>
                        <a:pt x="198" y="31"/>
                        <a:pt x="198" y="31"/>
                        <a:pt x="198" y="31"/>
                      </a:cubicBezTo>
                      <a:cubicBezTo>
                        <a:pt x="197" y="31"/>
                        <a:pt x="197" y="31"/>
                        <a:pt x="197" y="31"/>
                      </a:cubicBezTo>
                      <a:cubicBezTo>
                        <a:pt x="196" y="31"/>
                        <a:pt x="197" y="31"/>
                        <a:pt x="197" y="30"/>
                      </a:cubicBezTo>
                      <a:cubicBezTo>
                        <a:pt x="197" y="30"/>
                        <a:pt x="196" y="30"/>
                        <a:pt x="196" y="30"/>
                      </a:cubicBezTo>
                      <a:cubicBezTo>
                        <a:pt x="195" y="30"/>
                        <a:pt x="195" y="30"/>
                        <a:pt x="194" y="30"/>
                      </a:cubicBezTo>
                      <a:cubicBezTo>
                        <a:pt x="194" y="31"/>
                        <a:pt x="195" y="31"/>
                        <a:pt x="195" y="32"/>
                      </a:cubicBezTo>
                      <a:cubicBezTo>
                        <a:pt x="195" y="32"/>
                        <a:pt x="194" y="32"/>
                        <a:pt x="194" y="32"/>
                      </a:cubicBezTo>
                      <a:cubicBezTo>
                        <a:pt x="194" y="32"/>
                        <a:pt x="194" y="32"/>
                        <a:pt x="194" y="32"/>
                      </a:cubicBezTo>
                      <a:cubicBezTo>
                        <a:pt x="194" y="32"/>
                        <a:pt x="194" y="33"/>
                        <a:pt x="194" y="33"/>
                      </a:cubicBezTo>
                      <a:cubicBezTo>
                        <a:pt x="194" y="33"/>
                        <a:pt x="194" y="33"/>
                        <a:pt x="194" y="33"/>
                      </a:cubicBezTo>
                      <a:cubicBezTo>
                        <a:pt x="194" y="33"/>
                        <a:pt x="194" y="33"/>
                        <a:pt x="194" y="32"/>
                      </a:cubicBezTo>
                      <a:cubicBezTo>
                        <a:pt x="194" y="32"/>
                        <a:pt x="193" y="32"/>
                        <a:pt x="193" y="32"/>
                      </a:cubicBezTo>
                      <a:cubicBezTo>
                        <a:pt x="193" y="32"/>
                        <a:pt x="194" y="32"/>
                        <a:pt x="194" y="32"/>
                      </a:cubicBezTo>
                      <a:cubicBezTo>
                        <a:pt x="194" y="32"/>
                        <a:pt x="194" y="31"/>
                        <a:pt x="194" y="31"/>
                      </a:cubicBezTo>
                      <a:cubicBezTo>
                        <a:pt x="194" y="31"/>
                        <a:pt x="194" y="31"/>
                        <a:pt x="194" y="31"/>
                      </a:cubicBezTo>
                      <a:cubicBezTo>
                        <a:pt x="194" y="31"/>
                        <a:pt x="194" y="31"/>
                        <a:pt x="194" y="31"/>
                      </a:cubicBezTo>
                      <a:cubicBezTo>
                        <a:pt x="194" y="31"/>
                        <a:pt x="194" y="30"/>
                        <a:pt x="194" y="30"/>
                      </a:cubicBezTo>
                      <a:cubicBezTo>
                        <a:pt x="194" y="30"/>
                        <a:pt x="194" y="30"/>
                        <a:pt x="194" y="30"/>
                      </a:cubicBezTo>
                      <a:cubicBezTo>
                        <a:pt x="194" y="30"/>
                        <a:pt x="194" y="30"/>
                        <a:pt x="193" y="29"/>
                      </a:cubicBezTo>
                      <a:cubicBezTo>
                        <a:pt x="193" y="29"/>
                        <a:pt x="193" y="29"/>
                        <a:pt x="192" y="29"/>
                      </a:cubicBezTo>
                      <a:cubicBezTo>
                        <a:pt x="192" y="29"/>
                        <a:pt x="192" y="29"/>
                        <a:pt x="191" y="29"/>
                      </a:cubicBezTo>
                      <a:cubicBezTo>
                        <a:pt x="191" y="29"/>
                        <a:pt x="191" y="29"/>
                        <a:pt x="191" y="29"/>
                      </a:cubicBezTo>
                      <a:cubicBezTo>
                        <a:pt x="191" y="29"/>
                        <a:pt x="191" y="29"/>
                        <a:pt x="191" y="29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90" y="29"/>
                        <a:pt x="190" y="29"/>
                        <a:pt x="189" y="29"/>
                      </a:cubicBezTo>
                      <a:cubicBezTo>
                        <a:pt x="189" y="29"/>
                        <a:pt x="189" y="29"/>
                        <a:pt x="189" y="29"/>
                      </a:cubicBezTo>
                      <a:cubicBezTo>
                        <a:pt x="189" y="29"/>
                        <a:pt x="189" y="29"/>
                        <a:pt x="189" y="29"/>
                      </a:cubicBezTo>
                      <a:cubicBezTo>
                        <a:pt x="189" y="28"/>
                        <a:pt x="189" y="28"/>
                        <a:pt x="189" y="28"/>
                      </a:cubicBezTo>
                      <a:cubicBezTo>
                        <a:pt x="189" y="28"/>
                        <a:pt x="189" y="27"/>
                        <a:pt x="189" y="27"/>
                      </a:cubicBezTo>
                      <a:cubicBezTo>
                        <a:pt x="187" y="26"/>
                        <a:pt x="186" y="26"/>
                        <a:pt x="184" y="25"/>
                      </a:cubicBezTo>
                      <a:cubicBezTo>
                        <a:pt x="183" y="25"/>
                        <a:pt x="183" y="25"/>
                        <a:pt x="183" y="25"/>
                      </a:cubicBezTo>
                      <a:cubicBezTo>
                        <a:pt x="185" y="24"/>
                        <a:pt x="186" y="24"/>
                        <a:pt x="188" y="24"/>
                      </a:cubicBezTo>
                      <a:cubicBezTo>
                        <a:pt x="189" y="24"/>
                        <a:pt x="190" y="24"/>
                        <a:pt x="191" y="25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25"/>
                        <a:pt x="193" y="25"/>
                        <a:pt x="193" y="25"/>
                      </a:cubicBezTo>
                      <a:cubicBezTo>
                        <a:pt x="194" y="25"/>
                        <a:pt x="195" y="25"/>
                        <a:pt x="195" y="25"/>
                      </a:cubicBezTo>
                      <a:cubicBezTo>
                        <a:pt x="196" y="25"/>
                        <a:pt x="196" y="24"/>
                        <a:pt x="196" y="24"/>
                      </a:cubicBezTo>
                      <a:cubicBezTo>
                        <a:pt x="197" y="24"/>
                        <a:pt x="196" y="23"/>
                        <a:pt x="197" y="23"/>
                      </a:cubicBezTo>
                      <a:cubicBezTo>
                        <a:pt x="197" y="22"/>
                        <a:pt x="198" y="22"/>
                        <a:pt x="198" y="22"/>
                      </a:cubicBezTo>
                      <a:cubicBezTo>
                        <a:pt x="198" y="22"/>
                        <a:pt x="198" y="22"/>
                        <a:pt x="199" y="22"/>
                      </a:cubicBezTo>
                      <a:cubicBezTo>
                        <a:pt x="199" y="22"/>
                        <a:pt x="199" y="21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200" y="21"/>
                        <a:pt x="200" y="21"/>
                        <a:pt x="200" y="21"/>
                      </a:cubicBezTo>
                      <a:cubicBezTo>
                        <a:pt x="200" y="20"/>
                        <a:pt x="201" y="21"/>
                        <a:pt x="201" y="20"/>
                      </a:cubicBezTo>
                      <a:cubicBezTo>
                        <a:pt x="202" y="20"/>
                        <a:pt x="201" y="18"/>
                        <a:pt x="201" y="1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0" name="Freeform 324"/>
                <p:cNvSpPr>
                  <a:spLocks/>
                </p:cNvSpPr>
                <p:nvPr/>
              </p:nvSpPr>
              <p:spPr bwMode="auto">
                <a:xfrm>
                  <a:off x="4711058" y="2404737"/>
                  <a:ext cx="163832" cy="129700"/>
                </a:xfrm>
                <a:custGeom>
                  <a:avLst/>
                  <a:gdLst/>
                  <a:ahLst/>
                  <a:cxnLst>
                    <a:cxn ang="0">
                      <a:pos x="48" y="12"/>
                    </a:cxn>
                    <a:cxn ang="0">
                      <a:pos x="46" y="17"/>
                    </a:cxn>
                    <a:cxn ang="0">
                      <a:pos x="41" y="17"/>
                    </a:cxn>
                    <a:cxn ang="0">
                      <a:pos x="41" y="13"/>
                    </a:cxn>
                    <a:cxn ang="0">
                      <a:pos x="40" y="8"/>
                    </a:cxn>
                    <a:cxn ang="0">
                      <a:pos x="39" y="5"/>
                    </a:cxn>
                    <a:cxn ang="0">
                      <a:pos x="36" y="6"/>
                    </a:cxn>
                    <a:cxn ang="0">
                      <a:pos x="36" y="13"/>
                    </a:cxn>
                    <a:cxn ang="0">
                      <a:pos x="35" y="24"/>
                    </a:cxn>
                    <a:cxn ang="0">
                      <a:pos x="30" y="18"/>
                    </a:cxn>
                    <a:cxn ang="0">
                      <a:pos x="30" y="13"/>
                    </a:cxn>
                    <a:cxn ang="0">
                      <a:pos x="23" y="12"/>
                    </a:cxn>
                    <a:cxn ang="0">
                      <a:pos x="20" y="9"/>
                    </a:cxn>
                    <a:cxn ang="0">
                      <a:pos x="17" y="1"/>
                    </a:cxn>
                    <a:cxn ang="0">
                      <a:pos x="14" y="6"/>
                    </a:cxn>
                    <a:cxn ang="0">
                      <a:pos x="15" y="9"/>
                    </a:cxn>
                    <a:cxn ang="0">
                      <a:pos x="13" y="13"/>
                    </a:cxn>
                    <a:cxn ang="0">
                      <a:pos x="10" y="9"/>
                    </a:cxn>
                    <a:cxn ang="0">
                      <a:pos x="12" y="17"/>
                    </a:cxn>
                    <a:cxn ang="0">
                      <a:pos x="9" y="18"/>
                    </a:cxn>
                    <a:cxn ang="0">
                      <a:pos x="6" y="17"/>
                    </a:cxn>
                    <a:cxn ang="0">
                      <a:pos x="1" y="18"/>
                    </a:cxn>
                    <a:cxn ang="0">
                      <a:pos x="1" y="25"/>
                    </a:cxn>
                    <a:cxn ang="0">
                      <a:pos x="3" y="31"/>
                    </a:cxn>
                    <a:cxn ang="0">
                      <a:pos x="8" y="37"/>
                    </a:cxn>
                    <a:cxn ang="0">
                      <a:pos x="18" y="35"/>
                    </a:cxn>
                    <a:cxn ang="0">
                      <a:pos x="29" y="37"/>
                    </a:cxn>
                    <a:cxn ang="0">
                      <a:pos x="20" y="38"/>
                    </a:cxn>
                    <a:cxn ang="0">
                      <a:pos x="25" y="41"/>
                    </a:cxn>
                    <a:cxn ang="0">
                      <a:pos x="19" y="43"/>
                    </a:cxn>
                    <a:cxn ang="0">
                      <a:pos x="18" y="49"/>
                    </a:cxn>
                    <a:cxn ang="0">
                      <a:pos x="26" y="53"/>
                    </a:cxn>
                    <a:cxn ang="0">
                      <a:pos x="31" y="54"/>
                    </a:cxn>
                    <a:cxn ang="0">
                      <a:pos x="39" y="52"/>
                    </a:cxn>
                    <a:cxn ang="0">
                      <a:pos x="41" y="56"/>
                    </a:cxn>
                    <a:cxn ang="0">
                      <a:pos x="45" y="57"/>
                    </a:cxn>
                    <a:cxn ang="0">
                      <a:pos x="51" y="55"/>
                    </a:cxn>
                    <a:cxn ang="0">
                      <a:pos x="56" y="53"/>
                    </a:cxn>
                    <a:cxn ang="0">
                      <a:pos x="61" y="47"/>
                    </a:cxn>
                    <a:cxn ang="0">
                      <a:pos x="64" y="40"/>
                    </a:cxn>
                    <a:cxn ang="0">
                      <a:pos x="68" y="36"/>
                    </a:cxn>
                    <a:cxn ang="0">
                      <a:pos x="71" y="28"/>
                    </a:cxn>
                    <a:cxn ang="0">
                      <a:pos x="73" y="24"/>
                    </a:cxn>
                    <a:cxn ang="0">
                      <a:pos x="71" y="20"/>
                    </a:cxn>
                    <a:cxn ang="0">
                      <a:pos x="63" y="18"/>
                    </a:cxn>
                    <a:cxn ang="0">
                      <a:pos x="61" y="16"/>
                    </a:cxn>
                    <a:cxn ang="0">
                      <a:pos x="57" y="14"/>
                    </a:cxn>
                    <a:cxn ang="0">
                      <a:pos x="54" y="11"/>
                    </a:cxn>
                    <a:cxn ang="0">
                      <a:pos x="51" y="9"/>
                    </a:cxn>
                    <a:cxn ang="0">
                      <a:pos x="52" y="12"/>
                    </a:cxn>
                  </a:cxnLst>
                  <a:rect l="0" t="0" r="r" b="b"/>
                  <a:pathLst>
                    <a:path w="73" h="58">
                      <a:moveTo>
                        <a:pt x="52" y="12"/>
                      </a:moveTo>
                      <a:cubicBezTo>
                        <a:pt x="52" y="11"/>
                        <a:pt x="50" y="11"/>
                        <a:pt x="49" y="11"/>
                      </a:cubicBezTo>
                      <a:cubicBezTo>
                        <a:pt x="48" y="12"/>
                        <a:pt x="49" y="12"/>
                        <a:pt x="48" y="12"/>
                      </a:cubicBezTo>
                      <a:cubicBezTo>
                        <a:pt x="47" y="12"/>
                        <a:pt x="46" y="12"/>
                        <a:pt x="46" y="12"/>
                      </a:cubicBezTo>
                      <a:cubicBezTo>
                        <a:pt x="45" y="13"/>
                        <a:pt x="46" y="14"/>
                        <a:pt x="46" y="15"/>
                      </a:cubicBezTo>
                      <a:cubicBezTo>
                        <a:pt x="46" y="15"/>
                        <a:pt x="47" y="17"/>
                        <a:pt x="46" y="17"/>
                      </a:cubicBezTo>
                      <a:cubicBezTo>
                        <a:pt x="46" y="18"/>
                        <a:pt x="45" y="18"/>
                        <a:pt x="44" y="18"/>
                      </a:cubicBezTo>
                      <a:cubicBezTo>
                        <a:pt x="44" y="18"/>
                        <a:pt x="43" y="17"/>
                        <a:pt x="43" y="17"/>
                      </a:cubicBezTo>
                      <a:cubicBezTo>
                        <a:pt x="42" y="17"/>
                        <a:pt x="42" y="17"/>
                        <a:pt x="41" y="17"/>
                      </a:cubicBezTo>
                      <a:cubicBezTo>
                        <a:pt x="41" y="17"/>
                        <a:pt x="41" y="16"/>
                        <a:pt x="40" y="15"/>
                      </a:cubicBezTo>
                      <a:cubicBezTo>
                        <a:pt x="40" y="15"/>
                        <a:pt x="39" y="14"/>
                        <a:pt x="40" y="13"/>
                      </a:cubicBezTo>
                      <a:cubicBezTo>
                        <a:pt x="40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2"/>
                      </a:cubicBezTo>
                      <a:cubicBezTo>
                        <a:pt x="42" y="12"/>
                        <a:pt x="42" y="12"/>
                        <a:pt x="41" y="11"/>
                      </a:cubicBezTo>
                      <a:cubicBezTo>
                        <a:pt x="41" y="10"/>
                        <a:pt x="40" y="9"/>
                        <a:pt x="40" y="8"/>
                      </a:cubicBezTo>
                      <a:cubicBezTo>
                        <a:pt x="40" y="7"/>
                        <a:pt x="41" y="6"/>
                        <a:pt x="42" y="5"/>
                      </a:cubicBezTo>
                      <a:cubicBezTo>
                        <a:pt x="43" y="5"/>
                        <a:pt x="43" y="2"/>
                        <a:pt x="41" y="3"/>
                      </a:cubicBezTo>
                      <a:cubicBezTo>
                        <a:pt x="40" y="3"/>
                        <a:pt x="39" y="4"/>
                        <a:pt x="39" y="5"/>
                      </a:cubicBezTo>
                      <a:cubicBezTo>
                        <a:pt x="39" y="6"/>
                        <a:pt x="39" y="9"/>
                        <a:pt x="38" y="9"/>
                      </a:cubicBezTo>
                      <a:cubicBezTo>
                        <a:pt x="37" y="8"/>
                        <a:pt x="38" y="7"/>
                        <a:pt x="37" y="6"/>
                      </a:cubicBezTo>
                      <a:cubicBezTo>
                        <a:pt x="37" y="6"/>
                        <a:pt x="37" y="6"/>
                        <a:pt x="36" y="6"/>
                      </a:cubicBezTo>
                      <a:cubicBezTo>
                        <a:pt x="36" y="7"/>
                        <a:pt x="36" y="8"/>
                        <a:pt x="36" y="9"/>
                      </a:cubicBezTo>
                      <a:cubicBezTo>
                        <a:pt x="36" y="10"/>
                        <a:pt x="36" y="11"/>
                        <a:pt x="36" y="12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5" y="17"/>
                        <a:pt x="36" y="18"/>
                        <a:pt x="35" y="19"/>
                      </a:cubicBezTo>
                      <a:cubicBezTo>
                        <a:pt x="35" y="21"/>
                        <a:pt x="35" y="23"/>
                        <a:pt x="35" y="24"/>
                      </a:cubicBezTo>
                      <a:cubicBezTo>
                        <a:pt x="34" y="24"/>
                        <a:pt x="33" y="23"/>
                        <a:pt x="33" y="22"/>
                      </a:cubicBezTo>
                      <a:cubicBezTo>
                        <a:pt x="32" y="21"/>
                        <a:pt x="31" y="21"/>
                        <a:pt x="31" y="20"/>
                      </a:cubicBezTo>
                      <a:cubicBezTo>
                        <a:pt x="30" y="19"/>
                        <a:pt x="30" y="18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29" y="17"/>
                        <a:pt x="29" y="17"/>
                        <a:pt x="30" y="17"/>
                      </a:cubicBezTo>
                      <a:cubicBezTo>
                        <a:pt x="30" y="16"/>
                        <a:pt x="32" y="14"/>
                        <a:pt x="30" y="13"/>
                      </a:cubicBezTo>
                      <a:cubicBezTo>
                        <a:pt x="30" y="12"/>
                        <a:pt x="27" y="12"/>
                        <a:pt x="26" y="13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4"/>
                        <a:pt x="24" y="12"/>
                        <a:pt x="23" y="12"/>
                      </a:cubicBezTo>
                      <a:cubicBezTo>
                        <a:pt x="23" y="11"/>
                        <a:pt x="22" y="11"/>
                        <a:pt x="22" y="11"/>
                      </a:cubicBezTo>
                      <a:cubicBezTo>
                        <a:pt x="21" y="10"/>
                        <a:pt x="21" y="10"/>
                        <a:pt x="20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7"/>
                        <a:pt x="18" y="5"/>
                        <a:pt x="17" y="5"/>
                      </a:cubicBezTo>
                      <a:cubicBezTo>
                        <a:pt x="16" y="4"/>
                        <a:pt x="16" y="5"/>
                        <a:pt x="16" y="4"/>
                      </a:cubicBezTo>
                      <a:cubicBezTo>
                        <a:pt x="16" y="3"/>
                        <a:pt x="17" y="2"/>
                        <a:pt x="17" y="1"/>
                      </a:cubicBezTo>
                      <a:cubicBezTo>
                        <a:pt x="17" y="0"/>
                        <a:pt x="16" y="1"/>
                        <a:pt x="15" y="1"/>
                      </a:cubicBezTo>
                      <a:cubicBezTo>
                        <a:pt x="14" y="2"/>
                        <a:pt x="14" y="3"/>
                        <a:pt x="14" y="4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4" y="6"/>
                        <a:pt x="14" y="6"/>
                        <a:pt x="14" y="7"/>
                      </a:cubicBezTo>
                      <a:cubicBezTo>
                        <a:pt x="15" y="7"/>
                        <a:pt x="16" y="7"/>
                        <a:pt x="16" y="8"/>
                      </a:cubicBezTo>
                      <a:cubicBezTo>
                        <a:pt x="16" y="8"/>
                        <a:pt x="16" y="9"/>
                        <a:pt x="15" y="9"/>
                      </a:cubicBezTo>
                      <a:cubicBezTo>
                        <a:pt x="15" y="10"/>
                        <a:pt x="15" y="10"/>
                        <a:pt x="15" y="11"/>
                      </a:cubicBezTo>
                      <a:cubicBezTo>
                        <a:pt x="16" y="13"/>
                        <a:pt x="16" y="14"/>
                        <a:pt x="15" y="15"/>
                      </a:cubicBezTo>
                      <a:cubicBezTo>
                        <a:pt x="14" y="14"/>
                        <a:pt x="13" y="13"/>
                        <a:pt x="13" y="13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1"/>
                        <a:pt x="12" y="10"/>
                        <a:pt x="11" y="9"/>
                      </a:cubicBez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1"/>
                        <a:pt x="10" y="12"/>
                        <a:pt x="10" y="13"/>
                      </a:cubicBezTo>
                      <a:cubicBezTo>
                        <a:pt x="11" y="14"/>
                        <a:pt x="12" y="16"/>
                        <a:pt x="12" y="17"/>
                      </a:cubicBezTo>
                      <a:cubicBezTo>
                        <a:pt x="12" y="18"/>
                        <a:pt x="11" y="18"/>
                        <a:pt x="11" y="19"/>
                      </a:cubicBezTo>
                      <a:cubicBezTo>
                        <a:pt x="11" y="19"/>
                        <a:pt x="11" y="20"/>
                        <a:pt x="11" y="20"/>
                      </a:cubicBezTo>
                      <a:cubicBezTo>
                        <a:pt x="10" y="20"/>
                        <a:pt x="9" y="18"/>
                        <a:pt x="9" y="18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8" y="16"/>
                        <a:pt x="7" y="16"/>
                        <a:pt x="7" y="16"/>
                      </a:cubicBezTo>
                      <a:cubicBezTo>
                        <a:pt x="7" y="16"/>
                        <a:pt x="6" y="17"/>
                        <a:pt x="6" y="17"/>
                      </a:cubicBezTo>
                      <a:cubicBezTo>
                        <a:pt x="5" y="17"/>
                        <a:pt x="4" y="15"/>
                        <a:pt x="3" y="15"/>
                      </a:cubicBezTo>
                      <a:cubicBezTo>
                        <a:pt x="3" y="15"/>
                        <a:pt x="2" y="16"/>
                        <a:pt x="2" y="16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0" y="19"/>
                        <a:pt x="3" y="19"/>
                        <a:pt x="3" y="20"/>
                      </a:cubicBezTo>
                      <a:cubicBezTo>
                        <a:pt x="2" y="21"/>
                        <a:pt x="2" y="22"/>
                        <a:pt x="1" y="23"/>
                      </a:cubicBezTo>
                      <a:cubicBezTo>
                        <a:pt x="1" y="23"/>
                        <a:pt x="1" y="24"/>
                        <a:pt x="1" y="25"/>
                      </a:cubicBezTo>
                      <a:cubicBezTo>
                        <a:pt x="1" y="26"/>
                        <a:pt x="2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9"/>
                        <a:pt x="3" y="30"/>
                        <a:pt x="3" y="31"/>
                      </a:cubicBezTo>
                      <a:cubicBezTo>
                        <a:pt x="4" y="33"/>
                        <a:pt x="6" y="35"/>
                        <a:pt x="7" y="37"/>
                      </a:cubicBezTo>
                      <a:cubicBezTo>
                        <a:pt x="7" y="37"/>
                        <a:pt x="7" y="37"/>
                        <a:pt x="8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9" y="36"/>
                        <a:pt x="10" y="36"/>
                        <a:pt x="11" y="36"/>
                      </a:cubicBezTo>
                      <a:cubicBezTo>
                        <a:pt x="12" y="35"/>
                        <a:pt x="14" y="35"/>
                        <a:pt x="16" y="34"/>
                      </a:cubicBezTo>
                      <a:cubicBezTo>
                        <a:pt x="17" y="34"/>
                        <a:pt x="17" y="35"/>
                        <a:pt x="18" y="35"/>
                      </a:cubicBezTo>
                      <a:cubicBezTo>
                        <a:pt x="21" y="35"/>
                        <a:pt x="23" y="33"/>
                        <a:pt x="25" y="32"/>
                      </a:cubicBezTo>
                      <a:cubicBezTo>
                        <a:pt x="26" y="32"/>
                        <a:pt x="27" y="31"/>
                        <a:pt x="29" y="31"/>
                      </a:cubicBezTo>
                      <a:cubicBezTo>
                        <a:pt x="29" y="33"/>
                        <a:pt x="29" y="35"/>
                        <a:pt x="29" y="37"/>
                      </a:cubicBezTo>
                      <a:cubicBezTo>
                        <a:pt x="28" y="37"/>
                        <a:pt x="28" y="37"/>
                        <a:pt x="27" y="37"/>
                      </a:cubicBezTo>
                      <a:cubicBezTo>
                        <a:pt x="26" y="37"/>
                        <a:pt x="26" y="37"/>
                        <a:pt x="25" y="37"/>
                      </a:cubicBezTo>
                      <a:cubicBezTo>
                        <a:pt x="24" y="36"/>
                        <a:pt x="21" y="37"/>
                        <a:pt x="20" y="38"/>
                      </a:cubicBezTo>
                      <a:cubicBezTo>
                        <a:pt x="20" y="39"/>
                        <a:pt x="20" y="38"/>
                        <a:pt x="20" y="39"/>
                      </a:cubicBezTo>
                      <a:cubicBezTo>
                        <a:pt x="21" y="39"/>
                        <a:pt x="22" y="39"/>
                        <a:pt x="22" y="40"/>
                      </a:cubicBezTo>
                      <a:cubicBezTo>
                        <a:pt x="23" y="40"/>
                        <a:pt x="24" y="40"/>
                        <a:pt x="25" y="41"/>
                      </a:cubicBezTo>
                      <a:cubicBezTo>
                        <a:pt x="26" y="41"/>
                        <a:pt x="26" y="42"/>
                        <a:pt x="26" y="43"/>
                      </a:cubicBezTo>
                      <a:cubicBezTo>
                        <a:pt x="25" y="44"/>
                        <a:pt x="23" y="43"/>
                        <a:pt x="22" y="43"/>
                      </a:cubicBezTo>
                      <a:cubicBezTo>
                        <a:pt x="21" y="43"/>
                        <a:pt x="20" y="44"/>
                        <a:pt x="19" y="43"/>
                      </a:cubicBezTo>
                      <a:cubicBezTo>
                        <a:pt x="17" y="43"/>
                        <a:pt x="14" y="40"/>
                        <a:pt x="13" y="42"/>
                      </a:cubicBezTo>
                      <a:cubicBezTo>
                        <a:pt x="12" y="45"/>
                        <a:pt x="16" y="46"/>
                        <a:pt x="17" y="48"/>
                      </a:cubicBezTo>
                      <a:cubicBezTo>
                        <a:pt x="18" y="48"/>
                        <a:pt x="18" y="49"/>
                        <a:pt x="18" y="49"/>
                      </a:cubicBezTo>
                      <a:cubicBezTo>
                        <a:pt x="19" y="50"/>
                        <a:pt x="19" y="50"/>
                        <a:pt x="20" y="51"/>
                      </a:cubicBezTo>
                      <a:cubicBezTo>
                        <a:pt x="21" y="52"/>
                        <a:pt x="24" y="52"/>
                        <a:pt x="26" y="52"/>
                      </a:cubicBezTo>
                      <a:cubicBezTo>
                        <a:pt x="26" y="52"/>
                        <a:pt x="26" y="52"/>
                        <a:pt x="26" y="53"/>
                      </a:cubicBezTo>
                      <a:cubicBezTo>
                        <a:pt x="26" y="53"/>
                        <a:pt x="27" y="53"/>
                        <a:pt x="27" y="53"/>
                      </a:cubicBezTo>
                      <a:cubicBezTo>
                        <a:pt x="28" y="53"/>
                        <a:pt x="29" y="53"/>
                        <a:pt x="30" y="53"/>
                      </a:cubicBezTo>
                      <a:cubicBezTo>
                        <a:pt x="31" y="53"/>
                        <a:pt x="31" y="53"/>
                        <a:pt x="31" y="54"/>
                      </a:cubicBezTo>
                      <a:cubicBezTo>
                        <a:pt x="32" y="54"/>
                        <a:pt x="33" y="52"/>
                        <a:pt x="34" y="51"/>
                      </a:cubicBezTo>
                      <a:cubicBezTo>
                        <a:pt x="35" y="51"/>
                        <a:pt x="36" y="51"/>
                        <a:pt x="36" y="51"/>
                      </a:cubicBezTo>
                      <a:cubicBezTo>
                        <a:pt x="37" y="51"/>
                        <a:pt x="38" y="51"/>
                        <a:pt x="39" y="52"/>
                      </a:cubicBezTo>
                      <a:cubicBezTo>
                        <a:pt x="39" y="53"/>
                        <a:pt x="39" y="54"/>
                        <a:pt x="39" y="54"/>
                      </a:cubicBezTo>
                      <a:cubicBezTo>
                        <a:pt x="39" y="54"/>
                        <a:pt x="39" y="55"/>
                        <a:pt x="40" y="55"/>
                      </a:cubicBezTo>
                      <a:cubicBezTo>
                        <a:pt x="40" y="55"/>
                        <a:pt x="41" y="55"/>
                        <a:pt x="41" y="56"/>
                      </a:cubicBezTo>
                      <a:cubicBezTo>
                        <a:pt x="42" y="56"/>
                        <a:pt x="42" y="56"/>
                        <a:pt x="43" y="57"/>
                      </a:cubicBezTo>
                      <a:cubicBezTo>
                        <a:pt x="43" y="57"/>
                        <a:pt x="44" y="57"/>
                        <a:pt x="44" y="57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6" y="58"/>
                        <a:pt x="48" y="58"/>
                        <a:pt x="49" y="57"/>
                      </a:cubicBezTo>
                      <a:cubicBezTo>
                        <a:pt x="49" y="57"/>
                        <a:pt x="48" y="56"/>
                        <a:pt x="49" y="55"/>
                      </a:cubicBezTo>
                      <a:cubicBezTo>
                        <a:pt x="49" y="55"/>
                        <a:pt x="50" y="55"/>
                        <a:pt x="51" y="55"/>
                      </a:cubicBezTo>
                      <a:cubicBezTo>
                        <a:pt x="51" y="55"/>
                        <a:pt x="52" y="55"/>
                        <a:pt x="52" y="54"/>
                      </a:cubicBezTo>
                      <a:cubicBezTo>
                        <a:pt x="53" y="54"/>
                        <a:pt x="53" y="53"/>
                        <a:pt x="53" y="53"/>
                      </a:cubicBezTo>
                      <a:cubicBezTo>
                        <a:pt x="55" y="51"/>
                        <a:pt x="55" y="53"/>
                        <a:pt x="56" y="53"/>
                      </a:cubicBezTo>
                      <a:cubicBezTo>
                        <a:pt x="56" y="52"/>
                        <a:pt x="57" y="51"/>
                        <a:pt x="58" y="51"/>
                      </a:cubicBezTo>
                      <a:cubicBezTo>
                        <a:pt x="59" y="50"/>
                        <a:pt x="60" y="50"/>
                        <a:pt x="60" y="50"/>
                      </a:cubicBezTo>
                      <a:cubicBezTo>
                        <a:pt x="61" y="49"/>
                        <a:pt x="61" y="48"/>
                        <a:pt x="61" y="47"/>
                      </a:cubicBezTo>
                      <a:cubicBezTo>
                        <a:pt x="62" y="46"/>
                        <a:pt x="62" y="46"/>
                        <a:pt x="62" y="45"/>
                      </a:cubicBezTo>
                      <a:cubicBezTo>
                        <a:pt x="63" y="43"/>
                        <a:pt x="61" y="43"/>
                        <a:pt x="62" y="41"/>
                      </a:cubicBezTo>
                      <a:cubicBezTo>
                        <a:pt x="63" y="41"/>
                        <a:pt x="63" y="41"/>
                        <a:pt x="64" y="40"/>
                      </a:cubicBezTo>
                      <a:cubicBezTo>
                        <a:pt x="65" y="40"/>
                        <a:pt x="65" y="40"/>
                        <a:pt x="66" y="39"/>
                      </a:cubicBezTo>
                      <a:cubicBezTo>
                        <a:pt x="66" y="39"/>
                        <a:pt x="67" y="38"/>
                        <a:pt x="68" y="38"/>
                      </a:cubicBezTo>
                      <a:cubicBezTo>
                        <a:pt x="68" y="37"/>
                        <a:pt x="68" y="37"/>
                        <a:pt x="68" y="36"/>
                      </a:cubicBezTo>
                      <a:cubicBezTo>
                        <a:pt x="69" y="35"/>
                        <a:pt x="69" y="35"/>
                        <a:pt x="69" y="34"/>
                      </a:cubicBezTo>
                      <a:cubicBezTo>
                        <a:pt x="70" y="33"/>
                        <a:pt x="70" y="32"/>
                        <a:pt x="71" y="31"/>
                      </a:cubicBezTo>
                      <a:cubicBezTo>
                        <a:pt x="71" y="30"/>
                        <a:pt x="71" y="30"/>
                        <a:pt x="71" y="28"/>
                      </a:cubicBezTo>
                      <a:cubicBezTo>
                        <a:pt x="71" y="28"/>
                        <a:pt x="70" y="27"/>
                        <a:pt x="70" y="26"/>
                      </a:cubicBezTo>
                      <a:cubicBezTo>
                        <a:pt x="70" y="25"/>
                        <a:pt x="71" y="25"/>
                        <a:pt x="72" y="25"/>
                      </a:cubicBezTo>
                      <a:cubicBezTo>
                        <a:pt x="72" y="25"/>
                        <a:pt x="73" y="25"/>
                        <a:pt x="73" y="24"/>
                      </a:cubicBezTo>
                      <a:cubicBezTo>
                        <a:pt x="73" y="24"/>
                        <a:pt x="73" y="24"/>
                        <a:pt x="73" y="23"/>
                      </a:cubicBezTo>
                      <a:cubicBezTo>
                        <a:pt x="72" y="23"/>
                        <a:pt x="72" y="23"/>
                        <a:pt x="71" y="23"/>
                      </a:cubicBezTo>
                      <a:cubicBezTo>
                        <a:pt x="71" y="22"/>
                        <a:pt x="72" y="21"/>
                        <a:pt x="71" y="20"/>
                      </a:cubicBezTo>
                      <a:cubicBezTo>
                        <a:pt x="71" y="19"/>
                        <a:pt x="69" y="18"/>
                        <a:pt x="68" y="18"/>
                      </a:cubicBezTo>
                      <a:cubicBezTo>
                        <a:pt x="67" y="18"/>
                        <a:pt x="66" y="17"/>
                        <a:pt x="65" y="17"/>
                      </a:cubicBezTo>
                      <a:cubicBezTo>
                        <a:pt x="64" y="17"/>
                        <a:pt x="64" y="18"/>
                        <a:pt x="63" y="18"/>
                      </a:cubicBezTo>
                      <a:cubicBezTo>
                        <a:pt x="63" y="18"/>
                        <a:pt x="63" y="18"/>
                        <a:pt x="63" y="18"/>
                      </a:cubicBezTo>
                      <a:cubicBezTo>
                        <a:pt x="62" y="18"/>
                        <a:pt x="62" y="17"/>
                        <a:pt x="62" y="17"/>
                      </a:cubicBezTo>
                      <a:cubicBezTo>
                        <a:pt x="61" y="17"/>
                        <a:pt x="61" y="17"/>
                        <a:pt x="61" y="16"/>
                      </a:cubicBezTo>
                      <a:cubicBezTo>
                        <a:pt x="60" y="16"/>
                        <a:pt x="60" y="15"/>
                        <a:pt x="59" y="15"/>
                      </a:cubicBezTo>
                      <a:cubicBezTo>
                        <a:pt x="59" y="14"/>
                        <a:pt x="58" y="14"/>
                        <a:pt x="57" y="14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6" y="14"/>
                        <a:pt x="56" y="13"/>
                        <a:pt x="55" y="13"/>
                      </a:cubicBezTo>
                      <a:cubicBezTo>
                        <a:pt x="55" y="13"/>
                        <a:pt x="55" y="13"/>
                        <a:pt x="54" y="13"/>
                      </a:cubicBezTo>
                      <a:cubicBezTo>
                        <a:pt x="54" y="13"/>
                        <a:pt x="55" y="12"/>
                        <a:pt x="54" y="11"/>
                      </a:cubicBezTo>
                      <a:cubicBezTo>
                        <a:pt x="54" y="11"/>
                        <a:pt x="54" y="9"/>
                        <a:pt x="53" y="9"/>
                      </a:cubicBezTo>
                      <a:cubicBezTo>
                        <a:pt x="52" y="9"/>
                        <a:pt x="53" y="11"/>
                        <a:pt x="52" y="11"/>
                      </a:cubicBezTo>
                      <a:cubicBezTo>
                        <a:pt x="51" y="11"/>
                        <a:pt x="51" y="10"/>
                        <a:pt x="51" y="9"/>
                      </a:cubicBezTo>
                      <a:cubicBezTo>
                        <a:pt x="50" y="9"/>
                        <a:pt x="49" y="9"/>
                        <a:pt x="49" y="9"/>
                      </a:cubicBezTo>
                      <a:cubicBezTo>
                        <a:pt x="49" y="9"/>
                        <a:pt x="49" y="10"/>
                        <a:pt x="49" y="10"/>
                      </a:cubicBezTo>
                      <a:lnTo>
                        <a:pt x="52" y="1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1" name="Freeform 325"/>
                <p:cNvSpPr>
                  <a:spLocks/>
                </p:cNvSpPr>
                <p:nvPr/>
              </p:nvSpPr>
              <p:spPr bwMode="auto">
                <a:xfrm>
                  <a:off x="4583633" y="2454797"/>
                  <a:ext cx="194551" cy="301497"/>
                </a:xfrm>
                <a:custGeom>
                  <a:avLst/>
                  <a:gdLst/>
                  <a:ahLst/>
                  <a:cxnLst>
                    <a:cxn ang="0">
                      <a:pos x="57" y="15"/>
                    </a:cxn>
                    <a:cxn ang="0">
                      <a:pos x="52" y="5"/>
                    </a:cxn>
                    <a:cxn ang="0">
                      <a:pos x="46" y="5"/>
                    </a:cxn>
                    <a:cxn ang="0">
                      <a:pos x="43" y="1"/>
                    </a:cxn>
                    <a:cxn ang="0">
                      <a:pos x="41" y="15"/>
                    </a:cxn>
                    <a:cxn ang="0">
                      <a:pos x="45" y="48"/>
                    </a:cxn>
                    <a:cxn ang="0">
                      <a:pos x="37" y="27"/>
                    </a:cxn>
                    <a:cxn ang="0">
                      <a:pos x="31" y="10"/>
                    </a:cxn>
                    <a:cxn ang="0">
                      <a:pos x="21" y="18"/>
                    </a:cxn>
                    <a:cxn ang="0">
                      <a:pos x="22" y="12"/>
                    </a:cxn>
                    <a:cxn ang="0">
                      <a:pos x="14" y="15"/>
                    </a:cxn>
                    <a:cxn ang="0">
                      <a:pos x="8" y="17"/>
                    </a:cxn>
                    <a:cxn ang="0">
                      <a:pos x="3" y="21"/>
                    </a:cxn>
                    <a:cxn ang="0">
                      <a:pos x="2" y="26"/>
                    </a:cxn>
                    <a:cxn ang="0">
                      <a:pos x="7" y="40"/>
                    </a:cxn>
                    <a:cxn ang="0">
                      <a:pos x="13" y="38"/>
                    </a:cxn>
                    <a:cxn ang="0">
                      <a:pos x="16" y="46"/>
                    </a:cxn>
                    <a:cxn ang="0">
                      <a:pos x="9" y="48"/>
                    </a:cxn>
                    <a:cxn ang="0">
                      <a:pos x="13" y="63"/>
                    </a:cxn>
                    <a:cxn ang="0">
                      <a:pos x="16" y="64"/>
                    </a:cxn>
                    <a:cxn ang="0">
                      <a:pos x="18" y="73"/>
                    </a:cxn>
                    <a:cxn ang="0">
                      <a:pos x="27" y="74"/>
                    </a:cxn>
                    <a:cxn ang="0">
                      <a:pos x="34" y="68"/>
                    </a:cxn>
                    <a:cxn ang="0">
                      <a:pos x="34" y="60"/>
                    </a:cxn>
                    <a:cxn ang="0">
                      <a:pos x="38" y="55"/>
                    </a:cxn>
                    <a:cxn ang="0">
                      <a:pos x="40" y="63"/>
                    </a:cxn>
                    <a:cxn ang="0">
                      <a:pos x="45" y="57"/>
                    </a:cxn>
                    <a:cxn ang="0">
                      <a:pos x="40" y="48"/>
                    </a:cxn>
                    <a:cxn ang="0">
                      <a:pos x="48" y="60"/>
                    </a:cxn>
                    <a:cxn ang="0">
                      <a:pos x="52" y="70"/>
                    </a:cxn>
                    <a:cxn ang="0">
                      <a:pos x="42" y="72"/>
                    </a:cxn>
                    <a:cxn ang="0">
                      <a:pos x="25" y="80"/>
                    </a:cxn>
                    <a:cxn ang="0">
                      <a:pos x="30" y="92"/>
                    </a:cxn>
                    <a:cxn ang="0">
                      <a:pos x="43" y="91"/>
                    </a:cxn>
                    <a:cxn ang="0">
                      <a:pos x="39" y="94"/>
                    </a:cxn>
                    <a:cxn ang="0">
                      <a:pos x="40" y="99"/>
                    </a:cxn>
                    <a:cxn ang="0">
                      <a:pos x="31" y="100"/>
                    </a:cxn>
                    <a:cxn ang="0">
                      <a:pos x="28" y="110"/>
                    </a:cxn>
                    <a:cxn ang="0">
                      <a:pos x="37" y="119"/>
                    </a:cxn>
                    <a:cxn ang="0">
                      <a:pos x="44" y="120"/>
                    </a:cxn>
                    <a:cxn ang="0">
                      <a:pos x="41" y="124"/>
                    </a:cxn>
                    <a:cxn ang="0">
                      <a:pos x="45" y="133"/>
                    </a:cxn>
                    <a:cxn ang="0">
                      <a:pos x="51" y="134"/>
                    </a:cxn>
                    <a:cxn ang="0">
                      <a:pos x="55" y="111"/>
                    </a:cxn>
                    <a:cxn ang="0">
                      <a:pos x="60" y="102"/>
                    </a:cxn>
                    <a:cxn ang="0">
                      <a:pos x="64" y="81"/>
                    </a:cxn>
                    <a:cxn ang="0">
                      <a:pos x="69" y="68"/>
                    </a:cxn>
                    <a:cxn ang="0">
                      <a:pos x="73" y="62"/>
                    </a:cxn>
                    <a:cxn ang="0">
                      <a:pos x="87" y="55"/>
                    </a:cxn>
                    <a:cxn ang="0">
                      <a:pos x="75" y="46"/>
                    </a:cxn>
                    <a:cxn ang="0">
                      <a:pos x="71" y="40"/>
                    </a:cxn>
                    <a:cxn ang="0">
                      <a:pos x="63" y="32"/>
                    </a:cxn>
                    <a:cxn ang="0">
                      <a:pos x="62" y="21"/>
                    </a:cxn>
                    <a:cxn ang="0">
                      <a:pos x="57" y="28"/>
                    </a:cxn>
                  </a:cxnLst>
                  <a:rect l="0" t="0" r="r" b="b"/>
                  <a:pathLst>
                    <a:path w="87" h="135">
                      <a:moveTo>
                        <a:pt x="57" y="28"/>
                      </a:moveTo>
                      <a:cubicBezTo>
                        <a:pt x="57" y="25"/>
                        <a:pt x="56" y="23"/>
                        <a:pt x="56" y="21"/>
                      </a:cubicBezTo>
                      <a:cubicBezTo>
                        <a:pt x="56" y="21"/>
                        <a:pt x="55" y="20"/>
                        <a:pt x="55" y="20"/>
                      </a:cubicBezTo>
                      <a:cubicBezTo>
                        <a:pt x="55" y="19"/>
                        <a:pt x="56" y="18"/>
                        <a:pt x="56" y="18"/>
                      </a:cubicBezTo>
                      <a:cubicBezTo>
                        <a:pt x="57" y="17"/>
                        <a:pt x="57" y="16"/>
                        <a:pt x="57" y="15"/>
                      </a:cubicBezTo>
                      <a:cubicBezTo>
                        <a:pt x="57" y="14"/>
                        <a:pt x="56" y="13"/>
                        <a:pt x="56" y="12"/>
                      </a:cubicBezTo>
                      <a:cubicBezTo>
                        <a:pt x="55" y="11"/>
                        <a:pt x="55" y="10"/>
                        <a:pt x="54" y="9"/>
                      </a:cubicBezTo>
                      <a:cubicBezTo>
                        <a:pt x="54" y="8"/>
                        <a:pt x="53" y="8"/>
                        <a:pt x="53" y="7"/>
                      </a:cubicBezTo>
                      <a:cubicBezTo>
                        <a:pt x="53" y="7"/>
                        <a:pt x="53" y="6"/>
                        <a:pt x="53" y="5"/>
                      </a:cubicBezTo>
                      <a:cubicBezTo>
                        <a:pt x="53" y="5"/>
                        <a:pt x="53" y="5"/>
                        <a:pt x="52" y="5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6"/>
                        <a:pt x="51" y="7"/>
                        <a:pt x="51" y="8"/>
                      </a:cubicBezTo>
                      <a:cubicBezTo>
                        <a:pt x="50" y="8"/>
                        <a:pt x="50" y="9"/>
                        <a:pt x="49" y="8"/>
                      </a:cubicBezTo>
                      <a:cubicBezTo>
                        <a:pt x="49" y="8"/>
                        <a:pt x="48" y="7"/>
                        <a:pt x="48" y="6"/>
                      </a:cubicBezTo>
                      <a:cubicBezTo>
                        <a:pt x="47" y="6"/>
                        <a:pt x="46" y="5"/>
                        <a:pt x="46" y="5"/>
                      </a:cubicBezTo>
                      <a:cubicBezTo>
                        <a:pt x="46" y="4"/>
                        <a:pt x="47" y="4"/>
                        <a:pt x="47" y="3"/>
                      </a:cubicBezTo>
                      <a:cubicBezTo>
                        <a:pt x="48" y="2"/>
                        <a:pt x="47" y="1"/>
                        <a:pt x="47" y="1"/>
                      </a:cubicBezTo>
                      <a:cubicBezTo>
                        <a:pt x="46" y="0"/>
                        <a:pt x="45" y="0"/>
                        <a:pt x="45" y="0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4" y="1"/>
                        <a:pt x="44" y="1"/>
                        <a:pt x="43" y="1"/>
                      </a:cubicBezTo>
                      <a:cubicBezTo>
                        <a:pt x="42" y="3"/>
                        <a:pt x="44" y="5"/>
                        <a:pt x="44" y="6"/>
                      </a:cubicBezTo>
                      <a:cubicBezTo>
                        <a:pt x="44" y="7"/>
                        <a:pt x="44" y="8"/>
                        <a:pt x="44" y="8"/>
                      </a:cubicBezTo>
                      <a:cubicBezTo>
                        <a:pt x="43" y="8"/>
                        <a:pt x="41" y="8"/>
                        <a:pt x="41" y="9"/>
                      </a:cubicBezTo>
                      <a:cubicBezTo>
                        <a:pt x="41" y="9"/>
                        <a:pt x="41" y="10"/>
                        <a:pt x="41" y="10"/>
                      </a:cubicBezTo>
                      <a:cubicBezTo>
                        <a:pt x="41" y="12"/>
                        <a:pt x="41" y="13"/>
                        <a:pt x="41" y="15"/>
                      </a:cubicBezTo>
                      <a:cubicBezTo>
                        <a:pt x="42" y="21"/>
                        <a:pt x="41" y="27"/>
                        <a:pt x="43" y="33"/>
                      </a:cubicBezTo>
                      <a:cubicBezTo>
                        <a:pt x="43" y="35"/>
                        <a:pt x="44" y="36"/>
                        <a:pt x="44" y="38"/>
                      </a:cubicBezTo>
                      <a:cubicBezTo>
                        <a:pt x="44" y="39"/>
                        <a:pt x="45" y="41"/>
                        <a:pt x="45" y="42"/>
                      </a:cubicBezTo>
                      <a:cubicBezTo>
                        <a:pt x="45" y="43"/>
                        <a:pt x="45" y="44"/>
                        <a:pt x="45" y="45"/>
                      </a:cubicBezTo>
                      <a:cubicBezTo>
                        <a:pt x="45" y="46"/>
                        <a:pt x="45" y="47"/>
                        <a:pt x="45" y="48"/>
                      </a:cubicBezTo>
                      <a:cubicBezTo>
                        <a:pt x="44" y="48"/>
                        <a:pt x="44" y="46"/>
                        <a:pt x="43" y="46"/>
                      </a:cubicBezTo>
                      <a:cubicBezTo>
                        <a:pt x="43" y="44"/>
                        <a:pt x="42" y="42"/>
                        <a:pt x="41" y="41"/>
                      </a:cubicBezTo>
                      <a:cubicBezTo>
                        <a:pt x="40" y="39"/>
                        <a:pt x="40" y="37"/>
                        <a:pt x="39" y="36"/>
                      </a:cubicBezTo>
                      <a:cubicBezTo>
                        <a:pt x="39" y="34"/>
                        <a:pt x="38" y="33"/>
                        <a:pt x="38" y="32"/>
                      </a:cubicBezTo>
                      <a:cubicBezTo>
                        <a:pt x="37" y="30"/>
                        <a:pt x="37" y="29"/>
                        <a:pt x="37" y="27"/>
                      </a:cubicBezTo>
                      <a:cubicBezTo>
                        <a:pt x="36" y="25"/>
                        <a:pt x="35" y="24"/>
                        <a:pt x="35" y="22"/>
                      </a:cubicBezTo>
                      <a:cubicBezTo>
                        <a:pt x="35" y="21"/>
                        <a:pt x="34" y="20"/>
                        <a:pt x="34" y="18"/>
                      </a:cubicBezTo>
                      <a:cubicBezTo>
                        <a:pt x="33" y="16"/>
                        <a:pt x="34" y="14"/>
                        <a:pt x="32" y="12"/>
                      </a:cubicBezTo>
                      <a:cubicBezTo>
                        <a:pt x="32" y="12"/>
                        <a:pt x="31" y="11"/>
                        <a:pt x="31" y="11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0" y="9"/>
                        <a:pt x="30" y="11"/>
                        <a:pt x="30" y="11"/>
                      </a:cubicBezTo>
                      <a:cubicBezTo>
                        <a:pt x="29" y="14"/>
                        <a:pt x="28" y="18"/>
                        <a:pt x="26" y="20"/>
                      </a:cubicBezTo>
                      <a:cubicBezTo>
                        <a:pt x="26" y="21"/>
                        <a:pt x="25" y="22"/>
                        <a:pt x="24" y="22"/>
                      </a:cubicBezTo>
                      <a:cubicBezTo>
                        <a:pt x="24" y="22"/>
                        <a:pt x="24" y="21"/>
                        <a:pt x="23" y="20"/>
                      </a:cubicBezTo>
                      <a:cubicBezTo>
                        <a:pt x="23" y="20"/>
                        <a:pt x="21" y="19"/>
                        <a:pt x="21" y="18"/>
                      </a:cubicBezTo>
                      <a:cubicBezTo>
                        <a:pt x="22" y="17"/>
                        <a:pt x="23" y="16"/>
                        <a:pt x="24" y="16"/>
                      </a:cubicBezTo>
                      <a:cubicBezTo>
                        <a:pt x="24" y="16"/>
                        <a:pt x="26" y="16"/>
                        <a:pt x="26" y="16"/>
                      </a:cubicBezTo>
                      <a:cubicBezTo>
                        <a:pt x="27" y="15"/>
                        <a:pt x="26" y="14"/>
                        <a:pt x="26" y="14"/>
                      </a:cubicBezTo>
                      <a:cubicBezTo>
                        <a:pt x="26" y="12"/>
                        <a:pt x="27" y="12"/>
                        <a:pt x="25" y="11"/>
                      </a:cubicBezTo>
                      <a:cubicBezTo>
                        <a:pt x="24" y="10"/>
                        <a:pt x="23" y="11"/>
                        <a:pt x="22" y="12"/>
                      </a:cubicBezTo>
                      <a:cubicBezTo>
                        <a:pt x="21" y="12"/>
                        <a:pt x="20" y="13"/>
                        <a:pt x="20" y="13"/>
                      </a:cubicBezTo>
                      <a:cubicBezTo>
                        <a:pt x="19" y="12"/>
                        <a:pt x="18" y="13"/>
                        <a:pt x="17" y="13"/>
                      </a:cubicBezTo>
                      <a:cubicBezTo>
                        <a:pt x="16" y="13"/>
                        <a:pt x="16" y="11"/>
                        <a:pt x="15" y="11"/>
                      </a:cubicBezTo>
                      <a:cubicBezTo>
                        <a:pt x="13" y="11"/>
                        <a:pt x="13" y="14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3" y="14"/>
                        <a:pt x="13" y="14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2"/>
                        <a:pt x="11" y="12"/>
                        <a:pt x="11" y="11"/>
                      </a:cubicBezTo>
                      <a:cubicBezTo>
                        <a:pt x="10" y="11"/>
                        <a:pt x="8" y="12"/>
                        <a:pt x="7" y="13"/>
                      </a:cubicBezTo>
                      <a:cubicBezTo>
                        <a:pt x="7" y="15"/>
                        <a:pt x="8" y="16"/>
                        <a:pt x="8" y="17"/>
                      </a:cubicBezTo>
                      <a:cubicBezTo>
                        <a:pt x="8" y="18"/>
                        <a:pt x="8" y="19"/>
                        <a:pt x="8" y="20"/>
                      </a:cubicBezTo>
                      <a:cubicBezTo>
                        <a:pt x="8" y="20"/>
                        <a:pt x="7" y="20"/>
                        <a:pt x="7" y="20"/>
                      </a:cubicBezTo>
                      <a:cubicBezTo>
                        <a:pt x="6" y="20"/>
                        <a:pt x="6" y="19"/>
                        <a:pt x="5" y="19"/>
                      </a:cubicBezTo>
                      <a:cubicBezTo>
                        <a:pt x="4" y="18"/>
                        <a:pt x="3" y="18"/>
                        <a:pt x="3" y="20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3" y="22"/>
                        <a:pt x="4" y="22"/>
                        <a:pt x="4" y="23"/>
                      </a:cubicBezTo>
                      <a:cubicBezTo>
                        <a:pt x="3" y="24"/>
                        <a:pt x="1" y="22"/>
                        <a:pt x="1" y="23"/>
                      </a:cubicBezTo>
                      <a:cubicBezTo>
                        <a:pt x="0" y="24"/>
                        <a:pt x="2" y="24"/>
                        <a:pt x="2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7"/>
                        <a:pt x="2" y="28"/>
                        <a:pt x="3" y="29"/>
                      </a:cubicBezTo>
                      <a:cubicBezTo>
                        <a:pt x="3" y="30"/>
                        <a:pt x="3" y="30"/>
                        <a:pt x="4" y="31"/>
                      </a:cubicBezTo>
                      <a:cubicBezTo>
                        <a:pt x="4" y="32"/>
                        <a:pt x="4" y="33"/>
                        <a:pt x="4" y="35"/>
                      </a:cubicBezTo>
                      <a:cubicBezTo>
                        <a:pt x="5" y="36"/>
                        <a:pt x="5" y="38"/>
                        <a:pt x="6" y="39"/>
                      </a:cubicBezTo>
                      <a:cubicBezTo>
                        <a:pt x="6" y="40"/>
                        <a:pt x="7" y="40"/>
                        <a:pt x="7" y="40"/>
                      </a:cubicBezTo>
                      <a:cubicBezTo>
                        <a:pt x="8" y="41"/>
                        <a:pt x="9" y="40"/>
                        <a:pt x="9" y="39"/>
                      </a:cubicBezTo>
                      <a:cubicBezTo>
                        <a:pt x="11" y="38"/>
                        <a:pt x="11" y="34"/>
                        <a:pt x="9" y="32"/>
                      </a:cubicBezTo>
                      <a:cubicBezTo>
                        <a:pt x="10" y="32"/>
                        <a:pt x="11" y="33"/>
                        <a:pt x="11" y="34"/>
                      </a:cubicBezTo>
                      <a:cubicBezTo>
                        <a:pt x="12" y="34"/>
                        <a:pt x="13" y="35"/>
                        <a:pt x="13" y="36"/>
                      </a:cubicBezTo>
                      <a:cubicBezTo>
                        <a:pt x="13" y="36"/>
                        <a:pt x="13" y="37"/>
                        <a:pt x="13" y="38"/>
                      </a:cubicBezTo>
                      <a:cubicBezTo>
                        <a:pt x="12" y="38"/>
                        <a:pt x="12" y="39"/>
                        <a:pt x="12" y="40"/>
                      </a:cubicBezTo>
                      <a:cubicBezTo>
                        <a:pt x="12" y="41"/>
                        <a:pt x="11" y="41"/>
                        <a:pt x="12" y="42"/>
                      </a:cubicBezTo>
                      <a:cubicBezTo>
                        <a:pt x="12" y="42"/>
                        <a:pt x="13" y="43"/>
                        <a:pt x="14" y="44"/>
                      </a:cubicBezTo>
                      <a:cubicBezTo>
                        <a:pt x="14" y="45"/>
                        <a:pt x="13" y="45"/>
                        <a:pt x="14" y="46"/>
                      </a:cubicBezTo>
                      <a:cubicBezTo>
                        <a:pt x="14" y="46"/>
                        <a:pt x="16" y="46"/>
                        <a:pt x="16" y="46"/>
                      </a:cubicBezTo>
                      <a:cubicBezTo>
                        <a:pt x="16" y="47"/>
                        <a:pt x="16" y="48"/>
                        <a:pt x="15" y="48"/>
                      </a:cubicBezTo>
                      <a:cubicBezTo>
                        <a:pt x="15" y="49"/>
                        <a:pt x="13" y="48"/>
                        <a:pt x="13" y="48"/>
                      </a:cubicBezTo>
                      <a:cubicBezTo>
                        <a:pt x="12" y="47"/>
                        <a:pt x="11" y="46"/>
                        <a:pt x="10" y="46"/>
                      </a:cubicBezTo>
                      <a:cubicBezTo>
                        <a:pt x="8" y="45"/>
                        <a:pt x="8" y="47"/>
                        <a:pt x="7" y="48"/>
                      </a:cubicBezTo>
                      <a:cubicBezTo>
                        <a:pt x="8" y="48"/>
                        <a:pt x="8" y="47"/>
                        <a:pt x="9" y="48"/>
                      </a:cubicBezTo>
                      <a:cubicBezTo>
                        <a:pt x="9" y="49"/>
                        <a:pt x="10" y="50"/>
                        <a:pt x="10" y="50"/>
                      </a:cubicBezTo>
                      <a:cubicBezTo>
                        <a:pt x="10" y="51"/>
                        <a:pt x="10" y="51"/>
                        <a:pt x="10" y="52"/>
                      </a:cubicBezTo>
                      <a:cubicBezTo>
                        <a:pt x="9" y="55"/>
                        <a:pt x="10" y="58"/>
                        <a:pt x="12" y="60"/>
                      </a:cubicBezTo>
                      <a:cubicBezTo>
                        <a:pt x="12" y="61"/>
                        <a:pt x="12" y="61"/>
                        <a:pt x="12" y="62"/>
                      </a:cubicBezTo>
                      <a:cubicBezTo>
                        <a:pt x="12" y="62"/>
                        <a:pt x="12" y="63"/>
                        <a:pt x="13" y="63"/>
                      </a:cubicBezTo>
                      <a:cubicBezTo>
                        <a:pt x="13" y="63"/>
                        <a:pt x="14" y="63"/>
                        <a:pt x="15" y="63"/>
                      </a:cubicBezTo>
                      <a:cubicBezTo>
                        <a:pt x="16" y="63"/>
                        <a:pt x="16" y="64"/>
                        <a:pt x="17" y="64"/>
                      </a:cubicBezTo>
                      <a:cubicBezTo>
                        <a:pt x="18" y="64"/>
                        <a:pt x="20" y="64"/>
                        <a:pt x="21" y="64"/>
                      </a:cubicBezTo>
                      <a:cubicBezTo>
                        <a:pt x="20" y="64"/>
                        <a:pt x="19" y="64"/>
                        <a:pt x="18" y="64"/>
                      </a:cubicBezTo>
                      <a:cubicBezTo>
                        <a:pt x="18" y="64"/>
                        <a:pt x="16" y="64"/>
                        <a:pt x="16" y="64"/>
                      </a:cubicBezTo>
                      <a:cubicBezTo>
                        <a:pt x="15" y="64"/>
                        <a:pt x="15" y="65"/>
                        <a:pt x="15" y="65"/>
                      </a:cubicBezTo>
                      <a:cubicBezTo>
                        <a:pt x="15" y="66"/>
                        <a:pt x="15" y="66"/>
                        <a:pt x="15" y="67"/>
                      </a:cubicBezTo>
                      <a:cubicBezTo>
                        <a:pt x="16" y="67"/>
                        <a:pt x="16" y="67"/>
                        <a:pt x="16" y="68"/>
                      </a:cubicBezTo>
                      <a:cubicBezTo>
                        <a:pt x="16" y="69"/>
                        <a:pt x="16" y="70"/>
                        <a:pt x="16" y="71"/>
                      </a:cubicBezTo>
                      <a:cubicBezTo>
                        <a:pt x="17" y="71"/>
                        <a:pt x="17" y="72"/>
                        <a:pt x="18" y="73"/>
                      </a:cubicBezTo>
                      <a:cubicBezTo>
                        <a:pt x="18" y="74"/>
                        <a:pt x="18" y="74"/>
                        <a:pt x="19" y="74"/>
                      </a:cubicBezTo>
                      <a:cubicBezTo>
                        <a:pt x="19" y="74"/>
                        <a:pt x="20" y="73"/>
                        <a:pt x="21" y="74"/>
                      </a:cubicBezTo>
                      <a:cubicBezTo>
                        <a:pt x="22" y="74"/>
                        <a:pt x="21" y="74"/>
                        <a:pt x="22" y="74"/>
                      </a:cubicBezTo>
                      <a:cubicBezTo>
                        <a:pt x="23" y="75"/>
                        <a:pt x="25" y="74"/>
                        <a:pt x="26" y="74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28" y="74"/>
                        <a:pt x="29" y="74"/>
                        <a:pt x="29" y="74"/>
                      </a:cubicBezTo>
                      <a:cubicBezTo>
                        <a:pt x="30" y="73"/>
                        <a:pt x="31" y="73"/>
                        <a:pt x="31" y="72"/>
                      </a:cubicBezTo>
                      <a:cubicBezTo>
                        <a:pt x="31" y="71"/>
                        <a:pt x="31" y="71"/>
                        <a:pt x="30" y="70"/>
                      </a:cubicBezTo>
                      <a:cubicBezTo>
                        <a:pt x="30" y="70"/>
                        <a:pt x="31" y="69"/>
                        <a:pt x="30" y="69"/>
                      </a:cubicBezTo>
                      <a:cubicBezTo>
                        <a:pt x="31" y="68"/>
                        <a:pt x="33" y="69"/>
                        <a:pt x="34" y="68"/>
                      </a:cubicBezTo>
                      <a:cubicBezTo>
                        <a:pt x="34" y="66"/>
                        <a:pt x="31" y="65"/>
                        <a:pt x="30" y="64"/>
                      </a:cubicBezTo>
                      <a:cubicBezTo>
                        <a:pt x="29" y="62"/>
                        <a:pt x="29" y="61"/>
                        <a:pt x="30" y="59"/>
                      </a:cubicBezTo>
                      <a:cubicBezTo>
                        <a:pt x="31" y="59"/>
                        <a:pt x="31" y="59"/>
                        <a:pt x="32" y="58"/>
                      </a:cubicBezTo>
                      <a:cubicBezTo>
                        <a:pt x="32" y="58"/>
                        <a:pt x="32" y="57"/>
                        <a:pt x="33" y="58"/>
                      </a:cubicBezTo>
                      <a:cubicBezTo>
                        <a:pt x="33" y="58"/>
                        <a:pt x="34" y="60"/>
                        <a:pt x="34" y="60"/>
                      </a:cubicBezTo>
                      <a:cubicBezTo>
                        <a:pt x="34" y="61"/>
                        <a:pt x="35" y="62"/>
                        <a:pt x="35" y="63"/>
                      </a:cubicBezTo>
                      <a:cubicBezTo>
                        <a:pt x="36" y="64"/>
                        <a:pt x="37" y="66"/>
                        <a:pt x="38" y="67"/>
                      </a:cubicBezTo>
                      <a:cubicBezTo>
                        <a:pt x="38" y="66"/>
                        <a:pt x="38" y="64"/>
                        <a:pt x="38" y="63"/>
                      </a:cubicBezTo>
                      <a:cubicBezTo>
                        <a:pt x="38" y="61"/>
                        <a:pt x="38" y="59"/>
                        <a:pt x="38" y="57"/>
                      </a:cubicBezTo>
                      <a:cubicBezTo>
                        <a:pt x="38" y="56"/>
                        <a:pt x="38" y="56"/>
                        <a:pt x="38" y="55"/>
                      </a:cubicBezTo>
                      <a:cubicBezTo>
                        <a:pt x="38" y="55"/>
                        <a:pt x="38" y="55"/>
                        <a:pt x="38" y="54"/>
                      </a:cubicBezTo>
                      <a:cubicBezTo>
                        <a:pt x="38" y="54"/>
                        <a:pt x="38" y="53"/>
                        <a:pt x="38" y="52"/>
                      </a:cubicBezTo>
                      <a:cubicBezTo>
                        <a:pt x="39" y="53"/>
                        <a:pt x="39" y="54"/>
                        <a:pt x="40" y="55"/>
                      </a:cubicBezTo>
                      <a:cubicBezTo>
                        <a:pt x="40" y="57"/>
                        <a:pt x="42" y="58"/>
                        <a:pt x="41" y="60"/>
                      </a:cubicBezTo>
                      <a:cubicBezTo>
                        <a:pt x="41" y="61"/>
                        <a:pt x="40" y="62"/>
                        <a:pt x="40" y="63"/>
                      </a:cubicBezTo>
                      <a:cubicBezTo>
                        <a:pt x="39" y="64"/>
                        <a:pt x="39" y="65"/>
                        <a:pt x="40" y="66"/>
                      </a:cubicBezTo>
                      <a:cubicBezTo>
                        <a:pt x="41" y="67"/>
                        <a:pt x="43" y="68"/>
                        <a:pt x="44" y="66"/>
                      </a:cubicBezTo>
                      <a:cubicBezTo>
                        <a:pt x="44" y="66"/>
                        <a:pt x="45" y="66"/>
                        <a:pt x="45" y="65"/>
                      </a:cubicBezTo>
                      <a:cubicBezTo>
                        <a:pt x="45" y="65"/>
                        <a:pt x="45" y="64"/>
                        <a:pt x="45" y="63"/>
                      </a:cubicBezTo>
                      <a:cubicBezTo>
                        <a:pt x="44" y="61"/>
                        <a:pt x="45" y="59"/>
                        <a:pt x="45" y="57"/>
                      </a:cubicBezTo>
                      <a:cubicBezTo>
                        <a:pt x="45" y="56"/>
                        <a:pt x="45" y="55"/>
                        <a:pt x="45" y="54"/>
                      </a:cubicBezTo>
                      <a:cubicBezTo>
                        <a:pt x="45" y="53"/>
                        <a:pt x="45" y="52"/>
                        <a:pt x="45" y="52"/>
                      </a:cubicBezTo>
                      <a:cubicBezTo>
                        <a:pt x="45" y="51"/>
                        <a:pt x="44" y="51"/>
                        <a:pt x="43" y="50"/>
                      </a:cubicBezTo>
                      <a:cubicBezTo>
                        <a:pt x="43" y="50"/>
                        <a:pt x="42" y="49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41" y="47"/>
                        <a:pt x="43" y="48"/>
                        <a:pt x="43" y="49"/>
                      </a:cubicBezTo>
                      <a:cubicBezTo>
                        <a:pt x="44" y="50"/>
                        <a:pt x="44" y="51"/>
                        <a:pt x="45" y="52"/>
                      </a:cubicBezTo>
                      <a:cubicBezTo>
                        <a:pt x="46" y="53"/>
                        <a:pt x="46" y="54"/>
                        <a:pt x="47" y="55"/>
                      </a:cubicBezTo>
                      <a:cubicBezTo>
                        <a:pt x="47" y="56"/>
                        <a:pt x="49" y="57"/>
                        <a:pt x="49" y="59"/>
                      </a:cubicBezTo>
                      <a:cubicBezTo>
                        <a:pt x="49" y="59"/>
                        <a:pt x="49" y="60"/>
                        <a:pt x="48" y="60"/>
                      </a:cubicBezTo>
                      <a:cubicBezTo>
                        <a:pt x="48" y="61"/>
                        <a:pt x="47" y="61"/>
                        <a:pt x="47" y="62"/>
                      </a:cubicBezTo>
                      <a:cubicBezTo>
                        <a:pt x="47" y="63"/>
                        <a:pt x="47" y="64"/>
                        <a:pt x="47" y="65"/>
                      </a:cubicBezTo>
                      <a:cubicBezTo>
                        <a:pt x="47" y="66"/>
                        <a:pt x="49" y="66"/>
                        <a:pt x="50" y="67"/>
                      </a:cubicBezTo>
                      <a:cubicBezTo>
                        <a:pt x="51" y="67"/>
                        <a:pt x="51" y="67"/>
                        <a:pt x="52" y="68"/>
                      </a:cubicBezTo>
                      <a:cubicBezTo>
                        <a:pt x="52" y="68"/>
                        <a:pt x="53" y="69"/>
                        <a:pt x="52" y="70"/>
                      </a:cubicBezTo>
                      <a:cubicBezTo>
                        <a:pt x="52" y="71"/>
                        <a:pt x="52" y="71"/>
                        <a:pt x="51" y="72"/>
                      </a:cubicBezTo>
                      <a:cubicBezTo>
                        <a:pt x="51" y="72"/>
                        <a:pt x="51" y="72"/>
                        <a:pt x="50" y="72"/>
                      </a:cubicBezTo>
                      <a:cubicBezTo>
                        <a:pt x="49" y="72"/>
                        <a:pt x="49" y="72"/>
                        <a:pt x="48" y="72"/>
                      </a:cubicBezTo>
                      <a:cubicBezTo>
                        <a:pt x="46" y="72"/>
                        <a:pt x="45" y="71"/>
                        <a:pt x="43" y="72"/>
                      </a:cubicBezTo>
                      <a:cubicBezTo>
                        <a:pt x="43" y="72"/>
                        <a:pt x="42" y="72"/>
                        <a:pt x="42" y="72"/>
                      </a:cubicBezTo>
                      <a:cubicBezTo>
                        <a:pt x="41" y="72"/>
                        <a:pt x="41" y="72"/>
                        <a:pt x="40" y="73"/>
                      </a:cubicBezTo>
                      <a:cubicBezTo>
                        <a:pt x="40" y="73"/>
                        <a:pt x="39" y="73"/>
                        <a:pt x="38" y="74"/>
                      </a:cubicBezTo>
                      <a:cubicBezTo>
                        <a:pt x="36" y="75"/>
                        <a:pt x="34" y="77"/>
                        <a:pt x="32" y="78"/>
                      </a:cubicBezTo>
                      <a:cubicBezTo>
                        <a:pt x="30" y="79"/>
                        <a:pt x="28" y="79"/>
                        <a:pt x="26" y="79"/>
                      </a:cubicBezTo>
                      <a:cubicBezTo>
                        <a:pt x="25" y="79"/>
                        <a:pt x="25" y="79"/>
                        <a:pt x="25" y="80"/>
                      </a:cubicBezTo>
                      <a:cubicBezTo>
                        <a:pt x="24" y="80"/>
                        <a:pt x="25" y="81"/>
                        <a:pt x="24" y="82"/>
                      </a:cubicBezTo>
                      <a:cubicBezTo>
                        <a:pt x="24" y="83"/>
                        <a:pt x="24" y="85"/>
                        <a:pt x="24" y="87"/>
                      </a:cubicBezTo>
                      <a:cubicBezTo>
                        <a:pt x="24" y="89"/>
                        <a:pt x="24" y="91"/>
                        <a:pt x="25" y="92"/>
                      </a:cubicBezTo>
                      <a:cubicBezTo>
                        <a:pt x="25" y="93"/>
                        <a:pt x="25" y="94"/>
                        <a:pt x="26" y="94"/>
                      </a:cubicBezTo>
                      <a:cubicBezTo>
                        <a:pt x="28" y="95"/>
                        <a:pt x="29" y="94"/>
                        <a:pt x="30" y="92"/>
                      </a:cubicBezTo>
                      <a:cubicBezTo>
                        <a:pt x="30" y="91"/>
                        <a:pt x="30" y="91"/>
                        <a:pt x="32" y="90"/>
                      </a:cubicBezTo>
                      <a:cubicBezTo>
                        <a:pt x="33" y="90"/>
                        <a:pt x="34" y="90"/>
                        <a:pt x="35" y="91"/>
                      </a:cubicBezTo>
                      <a:cubicBezTo>
                        <a:pt x="36" y="91"/>
                        <a:pt x="37" y="92"/>
                        <a:pt x="38" y="91"/>
                      </a:cubicBezTo>
                      <a:cubicBezTo>
                        <a:pt x="40" y="91"/>
                        <a:pt x="40" y="91"/>
                        <a:pt x="41" y="91"/>
                      </a:cubicBezTo>
                      <a:cubicBezTo>
                        <a:pt x="42" y="91"/>
                        <a:pt x="43" y="91"/>
                        <a:pt x="43" y="91"/>
                      </a:cubicBezTo>
                      <a:cubicBezTo>
                        <a:pt x="44" y="91"/>
                        <a:pt x="44" y="91"/>
                        <a:pt x="45" y="91"/>
                      </a:cubicBezTo>
                      <a:cubicBezTo>
                        <a:pt x="45" y="92"/>
                        <a:pt x="47" y="91"/>
                        <a:pt x="47" y="92"/>
                      </a:cubicBezTo>
                      <a:cubicBezTo>
                        <a:pt x="47" y="92"/>
                        <a:pt x="47" y="92"/>
                        <a:pt x="46" y="92"/>
                      </a:cubicBezTo>
                      <a:cubicBezTo>
                        <a:pt x="45" y="93"/>
                        <a:pt x="44" y="93"/>
                        <a:pt x="42" y="93"/>
                      </a:cubicBezTo>
                      <a:cubicBezTo>
                        <a:pt x="41" y="94"/>
                        <a:pt x="40" y="94"/>
                        <a:pt x="39" y="94"/>
                      </a:cubicBezTo>
                      <a:cubicBezTo>
                        <a:pt x="38" y="94"/>
                        <a:pt x="38" y="95"/>
                        <a:pt x="38" y="95"/>
                      </a:cubicBezTo>
                      <a:cubicBezTo>
                        <a:pt x="38" y="95"/>
                        <a:pt x="38" y="95"/>
                        <a:pt x="37" y="96"/>
                      </a:cubicBezTo>
                      <a:cubicBezTo>
                        <a:pt x="37" y="96"/>
                        <a:pt x="37" y="96"/>
                        <a:pt x="36" y="96"/>
                      </a:cubicBezTo>
                      <a:cubicBezTo>
                        <a:pt x="37" y="97"/>
                        <a:pt x="37" y="97"/>
                        <a:pt x="37" y="97"/>
                      </a:cubicBezTo>
                      <a:cubicBezTo>
                        <a:pt x="38" y="97"/>
                        <a:pt x="39" y="98"/>
                        <a:pt x="40" y="99"/>
                      </a:cubicBezTo>
                      <a:cubicBezTo>
                        <a:pt x="40" y="100"/>
                        <a:pt x="40" y="101"/>
                        <a:pt x="41" y="102"/>
                      </a:cubicBezTo>
                      <a:cubicBezTo>
                        <a:pt x="40" y="102"/>
                        <a:pt x="39" y="102"/>
                        <a:pt x="38" y="102"/>
                      </a:cubicBezTo>
                      <a:cubicBezTo>
                        <a:pt x="37" y="102"/>
                        <a:pt x="35" y="101"/>
                        <a:pt x="34" y="101"/>
                      </a:cubicBezTo>
                      <a:cubicBezTo>
                        <a:pt x="33" y="101"/>
                        <a:pt x="33" y="100"/>
                        <a:pt x="32" y="100"/>
                      </a:cubicBezTo>
                      <a:cubicBezTo>
                        <a:pt x="31" y="100"/>
                        <a:pt x="31" y="100"/>
                        <a:pt x="31" y="100"/>
                      </a:cubicBezTo>
                      <a:cubicBezTo>
                        <a:pt x="30" y="99"/>
                        <a:pt x="29" y="100"/>
                        <a:pt x="29" y="99"/>
                      </a:cubicBezTo>
                      <a:cubicBezTo>
                        <a:pt x="28" y="99"/>
                        <a:pt x="27" y="99"/>
                        <a:pt x="27" y="99"/>
                      </a:cubicBezTo>
                      <a:cubicBezTo>
                        <a:pt x="25" y="100"/>
                        <a:pt x="25" y="102"/>
                        <a:pt x="25" y="104"/>
                      </a:cubicBezTo>
                      <a:cubicBezTo>
                        <a:pt x="26" y="105"/>
                        <a:pt x="28" y="106"/>
                        <a:pt x="28" y="108"/>
                      </a:cubicBezTo>
                      <a:cubicBezTo>
                        <a:pt x="28" y="109"/>
                        <a:pt x="28" y="109"/>
                        <a:pt x="28" y="110"/>
                      </a:cubicBezTo>
                      <a:cubicBezTo>
                        <a:pt x="28" y="111"/>
                        <a:pt x="28" y="111"/>
                        <a:pt x="28" y="112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30" y="114"/>
                        <a:pt x="30" y="115"/>
                        <a:pt x="31" y="115"/>
                      </a:cubicBezTo>
                      <a:cubicBezTo>
                        <a:pt x="33" y="117"/>
                        <a:pt x="35" y="118"/>
                        <a:pt x="37" y="119"/>
                      </a:cubicBezTo>
                      <a:cubicBezTo>
                        <a:pt x="38" y="120"/>
                        <a:pt x="38" y="121"/>
                        <a:pt x="39" y="122"/>
                      </a:cubicBezTo>
                      <a:cubicBezTo>
                        <a:pt x="39" y="123"/>
                        <a:pt x="39" y="123"/>
                        <a:pt x="40" y="123"/>
                      </a:cubicBezTo>
                      <a:cubicBezTo>
                        <a:pt x="41" y="124"/>
                        <a:pt x="42" y="121"/>
                        <a:pt x="43" y="121"/>
                      </a:cubicBezTo>
                      <a:cubicBezTo>
                        <a:pt x="43" y="120"/>
                        <a:pt x="43" y="120"/>
                        <a:pt x="44" y="120"/>
                      </a:cubicBez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45" y="121"/>
                        <a:pt x="45" y="121"/>
                        <a:pt x="45" y="121"/>
                      </a:cubicBezTo>
                      <a:cubicBezTo>
                        <a:pt x="45" y="122"/>
                        <a:pt x="44" y="123"/>
                        <a:pt x="43" y="123"/>
                      </a:cubicBezTo>
                      <a:cubicBezTo>
                        <a:pt x="43" y="123"/>
                        <a:pt x="43" y="123"/>
                        <a:pt x="43" y="123"/>
                      </a:cubicBezTo>
                      <a:cubicBezTo>
                        <a:pt x="42" y="123"/>
                        <a:pt x="42" y="123"/>
                        <a:pt x="42" y="123"/>
                      </a:cubicBezTo>
                      <a:cubicBezTo>
                        <a:pt x="42" y="124"/>
                        <a:pt x="41" y="124"/>
                        <a:pt x="41" y="124"/>
                      </a:cubicBezTo>
                      <a:cubicBezTo>
                        <a:pt x="41" y="124"/>
                        <a:pt x="42" y="125"/>
                        <a:pt x="42" y="125"/>
                      </a:cubicBezTo>
                      <a:cubicBezTo>
                        <a:pt x="42" y="126"/>
                        <a:pt x="42" y="126"/>
                        <a:pt x="42" y="126"/>
                      </a:cubicBezTo>
                      <a:cubicBezTo>
                        <a:pt x="42" y="127"/>
                        <a:pt x="42" y="128"/>
                        <a:pt x="42" y="129"/>
                      </a:cubicBezTo>
                      <a:cubicBezTo>
                        <a:pt x="42" y="129"/>
                        <a:pt x="43" y="129"/>
                        <a:pt x="43" y="130"/>
                      </a:cubicBezTo>
                      <a:cubicBezTo>
                        <a:pt x="44" y="130"/>
                        <a:pt x="44" y="132"/>
                        <a:pt x="45" y="133"/>
                      </a:cubicBezTo>
                      <a:cubicBezTo>
                        <a:pt x="45" y="133"/>
                        <a:pt x="46" y="134"/>
                        <a:pt x="47" y="135"/>
                      </a:cubicBezTo>
                      <a:cubicBezTo>
                        <a:pt x="47" y="135"/>
                        <a:pt x="48" y="135"/>
                        <a:pt x="49" y="135"/>
                      </a:cubicBezTo>
                      <a:cubicBezTo>
                        <a:pt x="49" y="135"/>
                        <a:pt x="49" y="135"/>
                        <a:pt x="50" y="135"/>
                      </a:cubicBezTo>
                      <a:cubicBezTo>
                        <a:pt x="50" y="135"/>
                        <a:pt x="50" y="135"/>
                        <a:pt x="50" y="135"/>
                      </a:cubicBezTo>
                      <a:cubicBezTo>
                        <a:pt x="50" y="134"/>
                        <a:pt x="51" y="135"/>
                        <a:pt x="51" y="134"/>
                      </a:cubicBezTo>
                      <a:cubicBezTo>
                        <a:pt x="51" y="133"/>
                        <a:pt x="51" y="132"/>
                        <a:pt x="51" y="131"/>
                      </a:cubicBezTo>
                      <a:cubicBezTo>
                        <a:pt x="51" y="130"/>
                        <a:pt x="51" y="129"/>
                        <a:pt x="51" y="128"/>
                      </a:cubicBezTo>
                      <a:cubicBezTo>
                        <a:pt x="52" y="127"/>
                        <a:pt x="52" y="125"/>
                        <a:pt x="52" y="124"/>
                      </a:cubicBezTo>
                      <a:cubicBezTo>
                        <a:pt x="53" y="123"/>
                        <a:pt x="53" y="121"/>
                        <a:pt x="53" y="119"/>
                      </a:cubicBezTo>
                      <a:cubicBezTo>
                        <a:pt x="54" y="117"/>
                        <a:pt x="55" y="114"/>
                        <a:pt x="55" y="111"/>
                      </a:cubicBezTo>
                      <a:cubicBezTo>
                        <a:pt x="55" y="110"/>
                        <a:pt x="56" y="109"/>
                        <a:pt x="56" y="108"/>
                      </a:cubicBezTo>
                      <a:cubicBezTo>
                        <a:pt x="56" y="107"/>
                        <a:pt x="56" y="107"/>
                        <a:pt x="56" y="106"/>
                      </a:cubicBezTo>
                      <a:cubicBezTo>
                        <a:pt x="56" y="106"/>
                        <a:pt x="55" y="105"/>
                        <a:pt x="56" y="105"/>
                      </a:cubicBezTo>
                      <a:cubicBezTo>
                        <a:pt x="56" y="103"/>
                        <a:pt x="57" y="104"/>
                        <a:pt x="59" y="103"/>
                      </a:cubicBezTo>
                      <a:cubicBezTo>
                        <a:pt x="60" y="103"/>
                        <a:pt x="60" y="103"/>
                        <a:pt x="60" y="102"/>
                      </a:cubicBezTo>
                      <a:cubicBezTo>
                        <a:pt x="60" y="100"/>
                        <a:pt x="60" y="98"/>
                        <a:pt x="60" y="96"/>
                      </a:cubicBezTo>
                      <a:cubicBezTo>
                        <a:pt x="60" y="95"/>
                        <a:pt x="60" y="93"/>
                        <a:pt x="61" y="91"/>
                      </a:cubicBezTo>
                      <a:cubicBezTo>
                        <a:pt x="61" y="89"/>
                        <a:pt x="62" y="88"/>
                        <a:pt x="63" y="86"/>
                      </a:cubicBezTo>
                      <a:cubicBezTo>
                        <a:pt x="63" y="85"/>
                        <a:pt x="64" y="84"/>
                        <a:pt x="64" y="83"/>
                      </a:cubicBezTo>
                      <a:cubicBezTo>
                        <a:pt x="64" y="83"/>
                        <a:pt x="63" y="81"/>
                        <a:pt x="64" y="81"/>
                      </a:cubicBezTo>
                      <a:cubicBezTo>
                        <a:pt x="64" y="80"/>
                        <a:pt x="64" y="81"/>
                        <a:pt x="65" y="81"/>
                      </a:cubicBezTo>
                      <a:cubicBezTo>
                        <a:pt x="66" y="79"/>
                        <a:pt x="65" y="77"/>
                        <a:pt x="66" y="76"/>
                      </a:cubicBezTo>
                      <a:cubicBezTo>
                        <a:pt x="66" y="74"/>
                        <a:pt x="66" y="71"/>
                        <a:pt x="66" y="69"/>
                      </a:cubicBezTo>
                      <a:cubicBezTo>
                        <a:pt x="67" y="68"/>
                        <a:pt x="66" y="67"/>
                        <a:pt x="68" y="67"/>
                      </a:cubicBezTo>
                      <a:cubicBezTo>
                        <a:pt x="68" y="67"/>
                        <a:pt x="69" y="67"/>
                        <a:pt x="69" y="68"/>
                      </a:cubicBezTo>
                      <a:cubicBezTo>
                        <a:pt x="70" y="68"/>
                        <a:pt x="70" y="67"/>
                        <a:pt x="70" y="66"/>
                      </a:cubicBezTo>
                      <a:cubicBezTo>
                        <a:pt x="70" y="66"/>
                        <a:pt x="70" y="65"/>
                        <a:pt x="71" y="64"/>
                      </a:cubicBezTo>
                      <a:cubicBezTo>
                        <a:pt x="71" y="64"/>
                        <a:pt x="71" y="64"/>
                        <a:pt x="71" y="63"/>
                      </a:cubicBezTo>
                      <a:cubicBezTo>
                        <a:pt x="72" y="62"/>
                        <a:pt x="72" y="62"/>
                        <a:pt x="72" y="62"/>
                      </a:cubicBezTo>
                      <a:cubicBezTo>
                        <a:pt x="73" y="62"/>
                        <a:pt x="73" y="62"/>
                        <a:pt x="73" y="62"/>
                      </a:cubicBezTo>
                      <a:cubicBezTo>
                        <a:pt x="74" y="62"/>
                        <a:pt x="75" y="63"/>
                        <a:pt x="75" y="63"/>
                      </a:cubicBezTo>
                      <a:cubicBezTo>
                        <a:pt x="76" y="63"/>
                        <a:pt x="76" y="59"/>
                        <a:pt x="77" y="58"/>
                      </a:cubicBezTo>
                      <a:cubicBezTo>
                        <a:pt x="78" y="58"/>
                        <a:pt x="80" y="60"/>
                        <a:pt x="81" y="60"/>
                      </a:cubicBezTo>
                      <a:cubicBezTo>
                        <a:pt x="82" y="60"/>
                        <a:pt x="83" y="60"/>
                        <a:pt x="85" y="59"/>
                      </a:cubicBezTo>
                      <a:cubicBezTo>
                        <a:pt x="86" y="58"/>
                        <a:pt x="87" y="56"/>
                        <a:pt x="87" y="55"/>
                      </a:cubicBezTo>
                      <a:cubicBezTo>
                        <a:pt x="87" y="53"/>
                        <a:pt x="86" y="53"/>
                        <a:pt x="85" y="52"/>
                      </a:cubicBezTo>
                      <a:cubicBezTo>
                        <a:pt x="84" y="52"/>
                        <a:pt x="84" y="51"/>
                        <a:pt x="83" y="51"/>
                      </a:cubicBezTo>
                      <a:cubicBezTo>
                        <a:pt x="82" y="50"/>
                        <a:pt x="81" y="49"/>
                        <a:pt x="80" y="49"/>
                      </a:cubicBezTo>
                      <a:cubicBezTo>
                        <a:pt x="79" y="48"/>
                        <a:pt x="78" y="47"/>
                        <a:pt x="77" y="47"/>
                      </a:cubicBezTo>
                      <a:cubicBezTo>
                        <a:pt x="76" y="46"/>
                        <a:pt x="76" y="46"/>
                        <a:pt x="75" y="46"/>
                      </a:cubicBezTo>
                      <a:cubicBezTo>
                        <a:pt x="75" y="46"/>
                        <a:pt x="74" y="45"/>
                        <a:pt x="74" y="45"/>
                      </a:cubicBezTo>
                      <a:cubicBezTo>
                        <a:pt x="74" y="45"/>
                        <a:pt x="74" y="45"/>
                        <a:pt x="74" y="45"/>
                      </a:cubicBezTo>
                      <a:cubicBezTo>
                        <a:pt x="73" y="45"/>
                        <a:pt x="73" y="44"/>
                        <a:pt x="73" y="43"/>
                      </a:cubicBezTo>
                      <a:cubicBezTo>
                        <a:pt x="73" y="43"/>
                        <a:pt x="72" y="42"/>
                        <a:pt x="72" y="42"/>
                      </a:cubicBezTo>
                      <a:cubicBezTo>
                        <a:pt x="72" y="41"/>
                        <a:pt x="73" y="40"/>
                        <a:pt x="71" y="40"/>
                      </a:cubicBezTo>
                      <a:cubicBezTo>
                        <a:pt x="70" y="40"/>
                        <a:pt x="69" y="40"/>
                        <a:pt x="68" y="40"/>
                      </a:cubicBezTo>
                      <a:cubicBezTo>
                        <a:pt x="67" y="39"/>
                        <a:pt x="67" y="38"/>
                        <a:pt x="66" y="37"/>
                      </a:cubicBezTo>
                      <a:cubicBezTo>
                        <a:pt x="65" y="37"/>
                        <a:pt x="65" y="37"/>
                        <a:pt x="65" y="37"/>
                      </a:cubicBezTo>
                      <a:cubicBezTo>
                        <a:pt x="64" y="36"/>
                        <a:pt x="64" y="36"/>
                        <a:pt x="63" y="36"/>
                      </a:cubicBezTo>
                      <a:cubicBezTo>
                        <a:pt x="63" y="35"/>
                        <a:pt x="63" y="33"/>
                        <a:pt x="63" y="32"/>
                      </a:cubicBezTo>
                      <a:cubicBezTo>
                        <a:pt x="63" y="31"/>
                        <a:pt x="64" y="31"/>
                        <a:pt x="64" y="30"/>
                      </a:cubicBezTo>
                      <a:cubicBezTo>
                        <a:pt x="64" y="29"/>
                        <a:pt x="64" y="28"/>
                        <a:pt x="64" y="27"/>
                      </a:cubicBezTo>
                      <a:cubicBezTo>
                        <a:pt x="64" y="26"/>
                        <a:pt x="64" y="25"/>
                        <a:pt x="63" y="24"/>
                      </a:cubicBezTo>
                      <a:cubicBezTo>
                        <a:pt x="63" y="23"/>
                        <a:pt x="63" y="22"/>
                        <a:pt x="62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1" y="21"/>
                        <a:pt x="61" y="21"/>
                        <a:pt x="61" y="21"/>
                      </a:cubicBezTo>
                      <a:cubicBezTo>
                        <a:pt x="60" y="21"/>
                        <a:pt x="60" y="22"/>
                        <a:pt x="60" y="22"/>
                      </a:cubicBezTo>
                      <a:cubicBezTo>
                        <a:pt x="59" y="23"/>
                        <a:pt x="59" y="24"/>
                        <a:pt x="59" y="24"/>
                      </a:cubicBezTo>
                      <a:cubicBezTo>
                        <a:pt x="58" y="26"/>
                        <a:pt x="58" y="27"/>
                        <a:pt x="57" y="28"/>
                      </a:cubicBezTo>
                      <a:cubicBezTo>
                        <a:pt x="57" y="29"/>
                        <a:pt x="57" y="30"/>
                        <a:pt x="56" y="30"/>
                      </a:cubicBezTo>
                      <a:lnTo>
                        <a:pt x="57" y="2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2" name="Freeform 326"/>
                <p:cNvSpPr>
                  <a:spLocks/>
                </p:cNvSpPr>
                <p:nvPr/>
              </p:nvSpPr>
              <p:spPr bwMode="auto">
                <a:xfrm>
                  <a:off x="4753154" y="2593599"/>
                  <a:ext cx="36407" cy="30719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6" y="7"/>
                    </a:cxn>
                    <a:cxn ang="0">
                      <a:pos x="15" y="10"/>
                    </a:cxn>
                    <a:cxn ang="0">
                      <a:pos x="14" y="12"/>
                    </a:cxn>
                    <a:cxn ang="0">
                      <a:pos x="12" y="12"/>
                    </a:cxn>
                    <a:cxn ang="0">
                      <a:pos x="7" y="13"/>
                    </a:cxn>
                    <a:cxn ang="0">
                      <a:pos x="5" y="14"/>
                    </a:cxn>
                    <a:cxn ang="0">
                      <a:pos x="3" y="14"/>
                    </a:cxn>
                    <a:cxn ang="0">
                      <a:pos x="2" y="13"/>
                    </a:cxn>
                    <a:cxn ang="0">
                      <a:pos x="1" y="9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6" y="2"/>
                    </a:cxn>
                    <a:cxn ang="0">
                      <a:pos x="7" y="1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6" h="14">
                      <a:moveTo>
                        <a:pt x="12" y="0"/>
                      </a:moveTo>
                      <a:cubicBezTo>
                        <a:pt x="13" y="2"/>
                        <a:pt x="16" y="4"/>
                        <a:pt x="16" y="7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5" y="10"/>
                        <a:pt x="15" y="11"/>
                        <a:pt x="14" y="12"/>
                      </a:cubicBezTo>
                      <a:cubicBezTo>
                        <a:pt x="14" y="12"/>
                        <a:pt x="13" y="12"/>
                        <a:pt x="12" y="12"/>
                      </a:cubicBezTo>
                      <a:cubicBezTo>
                        <a:pt x="11" y="13"/>
                        <a:pt x="9" y="12"/>
                        <a:pt x="7" y="13"/>
                      </a:cubicBezTo>
                      <a:cubicBezTo>
                        <a:pt x="7" y="13"/>
                        <a:pt x="5" y="13"/>
                        <a:pt x="5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3" y="14"/>
                        <a:pt x="2" y="13"/>
                        <a:pt x="2" y="13"/>
                      </a:cubicBezTo>
                      <a:cubicBezTo>
                        <a:pt x="1" y="12"/>
                        <a:pt x="1" y="10"/>
                        <a:pt x="1" y="9"/>
                      </a:cubicBezTo>
                      <a:cubicBezTo>
                        <a:pt x="0" y="8"/>
                        <a:pt x="0" y="6"/>
                        <a:pt x="0" y="4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4" y="3"/>
                        <a:pt x="5" y="2"/>
                        <a:pt x="6" y="2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3" name="Freeform 327"/>
                <p:cNvSpPr>
                  <a:spLocks/>
                </p:cNvSpPr>
                <p:nvPr/>
              </p:nvSpPr>
              <p:spPr bwMode="auto">
                <a:xfrm>
                  <a:off x="4581358" y="2568569"/>
                  <a:ext cx="25030" cy="4892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5" y="4"/>
                    </a:cxn>
                    <a:cxn ang="0">
                      <a:pos x="6" y="9"/>
                    </a:cxn>
                    <a:cxn ang="0">
                      <a:pos x="8" y="14"/>
                    </a:cxn>
                    <a:cxn ang="0">
                      <a:pos x="10" y="18"/>
                    </a:cxn>
                    <a:cxn ang="0">
                      <a:pos x="11" y="22"/>
                    </a:cxn>
                    <a:cxn ang="0">
                      <a:pos x="8" y="20"/>
                    </a:cxn>
                    <a:cxn ang="0">
                      <a:pos x="5" y="15"/>
                    </a:cxn>
                    <a:cxn ang="0">
                      <a:pos x="3" y="10"/>
                    </a:cxn>
                    <a:cxn ang="0">
                      <a:pos x="2" y="7"/>
                    </a:cxn>
                    <a:cxn ang="0">
                      <a:pos x="1" y="3"/>
                    </a:cxn>
                    <a:cxn ang="0">
                      <a:pos x="1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" h="22">
                      <a:moveTo>
                        <a:pt x="3" y="0"/>
                      </a:moveTo>
                      <a:cubicBezTo>
                        <a:pt x="4" y="1"/>
                        <a:pt x="4" y="2"/>
                        <a:pt x="5" y="4"/>
                      </a:cubicBezTo>
                      <a:cubicBezTo>
                        <a:pt x="5" y="5"/>
                        <a:pt x="5" y="7"/>
                        <a:pt x="6" y="9"/>
                      </a:cubicBezTo>
                      <a:cubicBezTo>
                        <a:pt x="6" y="11"/>
                        <a:pt x="7" y="13"/>
                        <a:pt x="8" y="14"/>
                      </a:cubicBezTo>
                      <a:cubicBezTo>
                        <a:pt x="8" y="15"/>
                        <a:pt x="9" y="17"/>
                        <a:pt x="10" y="18"/>
                      </a:cubicBezTo>
                      <a:cubicBezTo>
                        <a:pt x="10" y="19"/>
                        <a:pt x="11" y="21"/>
                        <a:pt x="11" y="22"/>
                      </a:cubicBezTo>
                      <a:cubicBezTo>
                        <a:pt x="10" y="22"/>
                        <a:pt x="8" y="20"/>
                        <a:pt x="8" y="20"/>
                      </a:cubicBezTo>
                      <a:cubicBezTo>
                        <a:pt x="7" y="18"/>
                        <a:pt x="5" y="17"/>
                        <a:pt x="5" y="15"/>
                      </a:cubicBezTo>
                      <a:cubicBezTo>
                        <a:pt x="4" y="13"/>
                        <a:pt x="4" y="12"/>
                        <a:pt x="3" y="10"/>
                      </a:cubicBezTo>
                      <a:cubicBezTo>
                        <a:pt x="2" y="9"/>
                        <a:pt x="2" y="8"/>
                        <a:pt x="2" y="7"/>
                      </a:cubicBezTo>
                      <a:cubicBezTo>
                        <a:pt x="1" y="6"/>
                        <a:pt x="1" y="5"/>
                        <a:pt x="1" y="3"/>
                      </a:cubicBezTo>
                      <a:cubicBezTo>
                        <a:pt x="1" y="3"/>
                        <a:pt x="0" y="2"/>
                        <a:pt x="1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4" name="Freeform 328"/>
                <p:cNvSpPr>
                  <a:spLocks/>
                </p:cNvSpPr>
                <p:nvPr/>
              </p:nvSpPr>
              <p:spPr bwMode="auto">
                <a:xfrm>
                  <a:off x="4759980" y="2626593"/>
                  <a:ext cx="67126" cy="73952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6" y="2"/>
                    </a:cxn>
                    <a:cxn ang="0">
                      <a:pos x="8" y="3"/>
                    </a:cxn>
                    <a:cxn ang="0">
                      <a:pos x="4" y="4"/>
                    </a:cxn>
                    <a:cxn ang="0">
                      <a:pos x="1" y="4"/>
                    </a:cxn>
                    <a:cxn ang="0">
                      <a:pos x="4" y="7"/>
                    </a:cxn>
                    <a:cxn ang="0">
                      <a:pos x="6" y="8"/>
                    </a:cxn>
                    <a:cxn ang="0">
                      <a:pos x="7" y="11"/>
                    </a:cxn>
                    <a:cxn ang="0">
                      <a:pos x="5" y="18"/>
                    </a:cxn>
                    <a:cxn ang="0">
                      <a:pos x="4" y="27"/>
                    </a:cxn>
                    <a:cxn ang="0">
                      <a:pos x="2" y="28"/>
                    </a:cxn>
                    <a:cxn ang="0">
                      <a:pos x="4" y="29"/>
                    </a:cxn>
                    <a:cxn ang="0">
                      <a:pos x="6" y="28"/>
                    </a:cxn>
                    <a:cxn ang="0">
                      <a:pos x="8" y="27"/>
                    </a:cxn>
                    <a:cxn ang="0">
                      <a:pos x="11" y="26"/>
                    </a:cxn>
                    <a:cxn ang="0">
                      <a:pos x="13" y="24"/>
                    </a:cxn>
                    <a:cxn ang="0">
                      <a:pos x="15" y="21"/>
                    </a:cxn>
                    <a:cxn ang="0">
                      <a:pos x="16" y="28"/>
                    </a:cxn>
                    <a:cxn ang="0">
                      <a:pos x="14" y="31"/>
                    </a:cxn>
                    <a:cxn ang="0">
                      <a:pos x="15" y="33"/>
                    </a:cxn>
                    <a:cxn ang="0">
                      <a:pos x="16" y="33"/>
                    </a:cxn>
                    <a:cxn ang="0">
                      <a:pos x="18" y="31"/>
                    </a:cxn>
                    <a:cxn ang="0">
                      <a:pos x="20" y="28"/>
                    </a:cxn>
                    <a:cxn ang="0">
                      <a:pos x="24" y="25"/>
                    </a:cxn>
                    <a:cxn ang="0">
                      <a:pos x="26" y="23"/>
                    </a:cxn>
                    <a:cxn ang="0">
                      <a:pos x="26" y="20"/>
                    </a:cxn>
                    <a:cxn ang="0">
                      <a:pos x="29" y="19"/>
                    </a:cxn>
                    <a:cxn ang="0">
                      <a:pos x="27" y="15"/>
                    </a:cxn>
                    <a:cxn ang="0">
                      <a:pos x="27" y="13"/>
                    </a:cxn>
                    <a:cxn ang="0">
                      <a:pos x="25" y="13"/>
                    </a:cxn>
                    <a:cxn ang="0">
                      <a:pos x="24" y="14"/>
                    </a:cxn>
                    <a:cxn ang="0">
                      <a:pos x="23" y="12"/>
                    </a:cxn>
                    <a:cxn ang="0">
                      <a:pos x="21" y="10"/>
                    </a:cxn>
                    <a:cxn ang="0">
                      <a:pos x="19" y="6"/>
                    </a:cxn>
                    <a:cxn ang="0">
                      <a:pos x="19" y="1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30" h="33">
                      <a:moveTo>
                        <a:pt x="18" y="0"/>
                      </a:moveTo>
                      <a:cubicBezTo>
                        <a:pt x="17" y="1"/>
                        <a:pt x="17" y="1"/>
                        <a:pt x="16" y="2"/>
                      </a:cubicBezTo>
                      <a:cubicBezTo>
                        <a:pt x="13" y="3"/>
                        <a:pt x="11" y="3"/>
                        <a:pt x="8" y="3"/>
                      </a:cubicBezTo>
                      <a:cubicBezTo>
                        <a:pt x="7" y="3"/>
                        <a:pt x="5" y="3"/>
                        <a:pt x="4" y="4"/>
                      </a:cubicBezTo>
                      <a:cubicBezTo>
                        <a:pt x="3" y="4"/>
                        <a:pt x="1" y="4"/>
                        <a:pt x="1" y="4"/>
                      </a:cubicBezTo>
                      <a:cubicBezTo>
                        <a:pt x="0" y="6"/>
                        <a:pt x="3" y="7"/>
                        <a:pt x="4" y="7"/>
                      </a:cubicBezTo>
                      <a:cubicBezTo>
                        <a:pt x="6" y="7"/>
                        <a:pt x="6" y="7"/>
                        <a:pt x="6" y="8"/>
                      </a:cubicBezTo>
                      <a:cubicBezTo>
                        <a:pt x="7" y="9"/>
                        <a:pt x="7" y="10"/>
                        <a:pt x="7" y="11"/>
                      </a:cubicBezTo>
                      <a:cubicBezTo>
                        <a:pt x="6" y="14"/>
                        <a:pt x="6" y="16"/>
                        <a:pt x="5" y="18"/>
                      </a:cubicBezTo>
                      <a:cubicBezTo>
                        <a:pt x="4" y="21"/>
                        <a:pt x="4" y="24"/>
                        <a:pt x="4" y="27"/>
                      </a:cubicBezTo>
                      <a:cubicBezTo>
                        <a:pt x="3" y="26"/>
                        <a:pt x="2" y="27"/>
                        <a:pt x="2" y="28"/>
                      </a:cubicBezTo>
                      <a:cubicBezTo>
                        <a:pt x="3" y="28"/>
                        <a:pt x="3" y="28"/>
                        <a:pt x="4" y="29"/>
                      </a:cubicBezTo>
                      <a:cubicBezTo>
                        <a:pt x="5" y="29"/>
                        <a:pt x="5" y="29"/>
                        <a:pt x="6" y="28"/>
                      </a:cubicBezTo>
                      <a:cubicBezTo>
                        <a:pt x="7" y="28"/>
                        <a:pt x="8" y="28"/>
                        <a:pt x="8" y="27"/>
                      </a:cubicBezTo>
                      <a:cubicBezTo>
                        <a:pt x="9" y="27"/>
                        <a:pt x="10" y="27"/>
                        <a:pt x="11" y="26"/>
                      </a:cubicBezTo>
                      <a:cubicBezTo>
                        <a:pt x="12" y="26"/>
                        <a:pt x="12" y="25"/>
                        <a:pt x="13" y="24"/>
                      </a:cubicBezTo>
                      <a:cubicBezTo>
                        <a:pt x="14" y="23"/>
                        <a:pt x="14" y="22"/>
                        <a:pt x="15" y="21"/>
                      </a:cubicBezTo>
                      <a:cubicBezTo>
                        <a:pt x="17" y="22"/>
                        <a:pt x="17" y="26"/>
                        <a:pt x="16" y="28"/>
                      </a:cubicBezTo>
                      <a:cubicBezTo>
                        <a:pt x="16" y="29"/>
                        <a:pt x="15" y="30"/>
                        <a:pt x="14" y="31"/>
                      </a:cubicBezTo>
                      <a:cubicBezTo>
                        <a:pt x="14" y="32"/>
                        <a:pt x="15" y="32"/>
                        <a:pt x="15" y="33"/>
                      </a:cubicBezTo>
                      <a:cubicBezTo>
                        <a:pt x="15" y="33"/>
                        <a:pt x="16" y="33"/>
                        <a:pt x="16" y="33"/>
                      </a:cubicBezTo>
                      <a:cubicBezTo>
                        <a:pt x="17" y="33"/>
                        <a:pt x="18" y="32"/>
                        <a:pt x="18" y="31"/>
                      </a:cubicBezTo>
                      <a:cubicBezTo>
                        <a:pt x="19" y="30"/>
                        <a:pt x="19" y="29"/>
                        <a:pt x="20" y="28"/>
                      </a:cubicBezTo>
                      <a:cubicBezTo>
                        <a:pt x="22" y="27"/>
                        <a:pt x="23" y="26"/>
                        <a:pt x="24" y="25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6" y="22"/>
                        <a:pt x="27" y="20"/>
                        <a:pt x="26" y="20"/>
                      </a:cubicBezTo>
                      <a:cubicBezTo>
                        <a:pt x="27" y="20"/>
                        <a:pt x="28" y="20"/>
                        <a:pt x="29" y="19"/>
                      </a:cubicBezTo>
                      <a:cubicBezTo>
                        <a:pt x="30" y="17"/>
                        <a:pt x="28" y="16"/>
                        <a:pt x="27" y="15"/>
                      </a:cubicBezTo>
                      <a:cubicBezTo>
                        <a:pt x="27" y="14"/>
                        <a:pt x="27" y="13"/>
                        <a:pt x="27" y="13"/>
                      </a:cubicBezTo>
                      <a:cubicBezTo>
                        <a:pt x="26" y="12"/>
                        <a:pt x="26" y="13"/>
                        <a:pt x="25" y="13"/>
                      </a:cubicBezTo>
                      <a:cubicBezTo>
                        <a:pt x="25" y="14"/>
                        <a:pt x="24" y="14"/>
                        <a:pt x="24" y="14"/>
                      </a:cubicBezTo>
                      <a:cubicBezTo>
                        <a:pt x="23" y="14"/>
                        <a:pt x="23" y="13"/>
                        <a:pt x="23" y="12"/>
                      </a:cubicBezTo>
                      <a:cubicBezTo>
                        <a:pt x="22" y="12"/>
                        <a:pt x="22" y="11"/>
                        <a:pt x="21" y="10"/>
                      </a:cubicBezTo>
                      <a:cubicBezTo>
                        <a:pt x="20" y="9"/>
                        <a:pt x="20" y="7"/>
                        <a:pt x="19" y="6"/>
                      </a:cubicBezTo>
                      <a:cubicBezTo>
                        <a:pt x="18" y="5"/>
                        <a:pt x="19" y="3"/>
                        <a:pt x="19" y="1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5" name="Freeform 329"/>
                <p:cNvSpPr>
                  <a:spLocks/>
                </p:cNvSpPr>
                <p:nvPr/>
              </p:nvSpPr>
              <p:spPr bwMode="auto">
                <a:xfrm>
                  <a:off x="4946567" y="2432042"/>
                  <a:ext cx="37545" cy="26168"/>
                </a:xfrm>
                <a:custGeom>
                  <a:avLst/>
                  <a:gdLst/>
                  <a:ahLst/>
                  <a:cxnLst>
                    <a:cxn ang="0">
                      <a:pos x="15" y="1"/>
                    </a:cxn>
                    <a:cxn ang="0">
                      <a:pos x="13" y="0"/>
                    </a:cxn>
                    <a:cxn ang="0">
                      <a:pos x="6" y="1"/>
                    </a:cxn>
                    <a:cxn ang="0">
                      <a:pos x="4" y="3"/>
                    </a:cxn>
                    <a:cxn ang="0">
                      <a:pos x="3" y="4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2" y="11"/>
                    </a:cxn>
                    <a:cxn ang="0">
                      <a:pos x="6" y="12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5" y="5"/>
                    </a:cxn>
                    <a:cxn ang="0">
                      <a:pos x="13" y="0"/>
                    </a:cxn>
                    <a:cxn ang="0">
                      <a:pos x="15" y="1"/>
                    </a:cxn>
                  </a:cxnLst>
                  <a:rect l="0" t="0" r="r" b="b"/>
                  <a:pathLst>
                    <a:path w="17" h="12">
                      <a:moveTo>
                        <a:pt x="15" y="1"/>
                      </a:moveTo>
                      <a:cubicBezTo>
                        <a:pt x="14" y="1"/>
                        <a:pt x="13" y="0"/>
                        <a:pt x="13" y="0"/>
                      </a:cubicBezTo>
                      <a:cubicBezTo>
                        <a:pt x="11" y="0"/>
                        <a:pt x="8" y="0"/>
                        <a:pt x="6" y="1"/>
                      </a:cubicBezTo>
                      <a:cubicBezTo>
                        <a:pt x="5" y="1"/>
                        <a:pt x="4" y="2"/>
                        <a:pt x="4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2" y="5"/>
                      </a:cubicBezTo>
                      <a:cubicBezTo>
                        <a:pt x="2" y="6"/>
                        <a:pt x="1" y="7"/>
                        <a:pt x="1" y="8"/>
                      </a:cubicBezTo>
                      <a:cubicBezTo>
                        <a:pt x="0" y="9"/>
                        <a:pt x="1" y="10"/>
                        <a:pt x="2" y="11"/>
                      </a:cubicBezTo>
                      <a:cubicBezTo>
                        <a:pt x="3" y="12"/>
                        <a:pt x="5" y="12"/>
                        <a:pt x="6" y="12"/>
                      </a:cubicBezTo>
                      <a:cubicBezTo>
                        <a:pt x="8" y="11"/>
                        <a:pt x="9" y="10"/>
                        <a:pt x="10" y="9"/>
                      </a:cubicBezTo>
                      <a:cubicBezTo>
                        <a:pt x="10" y="8"/>
                        <a:pt x="11" y="7"/>
                        <a:pt x="12" y="7"/>
                      </a:cubicBezTo>
                      <a:cubicBezTo>
                        <a:pt x="13" y="6"/>
                        <a:pt x="14" y="6"/>
                        <a:pt x="15" y="5"/>
                      </a:cubicBezTo>
                      <a:cubicBezTo>
                        <a:pt x="17" y="3"/>
                        <a:pt x="16" y="0"/>
                        <a:pt x="13" y="0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6" name="Freeform 404"/>
                <p:cNvSpPr>
                  <a:spLocks/>
                </p:cNvSpPr>
                <p:nvPr/>
              </p:nvSpPr>
              <p:spPr bwMode="auto">
                <a:xfrm>
                  <a:off x="4653034" y="4243298"/>
                  <a:ext cx="11377" cy="6826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5" h="3">
                      <a:moveTo>
                        <a:pt x="4" y="1"/>
                      </a:move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620" name="Gruppieren 2619"/>
              <p:cNvGrpSpPr/>
              <p:nvPr/>
            </p:nvGrpSpPr>
            <p:grpSpPr>
              <a:xfrm>
                <a:off x="4809072" y="2247354"/>
                <a:ext cx="2915984" cy="2848860"/>
                <a:chOff x="4809072" y="2247354"/>
                <a:chExt cx="2915984" cy="2848860"/>
              </a:xfrm>
              <a:grpFill/>
            </p:grpSpPr>
            <p:sp>
              <p:nvSpPr>
                <p:cNvPr id="2736" name="Freeform 5"/>
                <p:cNvSpPr>
                  <a:spLocks noEditPoints="1"/>
                </p:cNvSpPr>
                <p:nvPr/>
              </p:nvSpPr>
              <p:spPr bwMode="auto">
                <a:xfrm>
                  <a:off x="4855718" y="2669450"/>
                  <a:ext cx="2869338" cy="1446047"/>
                </a:xfrm>
                <a:custGeom>
                  <a:avLst/>
                  <a:gdLst/>
                  <a:ahLst/>
                  <a:cxnLst>
                    <a:cxn ang="0">
                      <a:pos x="0" y="443"/>
                    </a:cxn>
                    <a:cxn ang="0">
                      <a:pos x="1249" y="287"/>
                    </a:cxn>
                    <a:cxn ang="0">
                      <a:pos x="1114" y="223"/>
                    </a:cxn>
                    <a:cxn ang="0">
                      <a:pos x="947" y="166"/>
                    </a:cxn>
                    <a:cxn ang="0">
                      <a:pos x="820" y="205"/>
                    </a:cxn>
                    <a:cxn ang="0">
                      <a:pos x="758" y="151"/>
                    </a:cxn>
                    <a:cxn ang="0">
                      <a:pos x="638" y="144"/>
                    </a:cxn>
                    <a:cxn ang="0">
                      <a:pos x="680" y="50"/>
                    </a:cxn>
                    <a:cxn ang="0">
                      <a:pos x="567" y="48"/>
                    </a:cxn>
                    <a:cxn ang="0">
                      <a:pos x="498" y="76"/>
                    </a:cxn>
                    <a:cxn ang="0">
                      <a:pos x="451" y="187"/>
                    </a:cxn>
                    <a:cxn ang="0">
                      <a:pos x="394" y="183"/>
                    </a:cxn>
                    <a:cxn ang="0">
                      <a:pos x="373" y="235"/>
                    </a:cxn>
                    <a:cxn ang="0">
                      <a:pos x="367" y="274"/>
                    </a:cxn>
                    <a:cxn ang="0">
                      <a:pos x="320" y="223"/>
                    </a:cxn>
                    <a:cxn ang="0">
                      <a:pos x="269" y="239"/>
                    </a:cxn>
                    <a:cxn ang="0">
                      <a:pos x="167" y="289"/>
                    </a:cxn>
                    <a:cxn ang="0">
                      <a:pos x="98" y="329"/>
                    </a:cxn>
                    <a:cxn ang="0">
                      <a:pos x="117" y="274"/>
                    </a:cxn>
                    <a:cxn ang="0">
                      <a:pos x="16" y="239"/>
                    </a:cxn>
                    <a:cxn ang="0">
                      <a:pos x="24" y="266"/>
                    </a:cxn>
                    <a:cxn ang="0">
                      <a:pos x="28" y="327"/>
                    </a:cxn>
                    <a:cxn ang="0">
                      <a:pos x="38" y="364"/>
                    </a:cxn>
                    <a:cxn ang="0">
                      <a:pos x="13" y="417"/>
                    </a:cxn>
                    <a:cxn ang="0">
                      <a:pos x="6" y="431"/>
                    </a:cxn>
                    <a:cxn ang="0">
                      <a:pos x="8" y="442"/>
                    </a:cxn>
                    <a:cxn ang="0">
                      <a:pos x="13" y="454"/>
                    </a:cxn>
                    <a:cxn ang="0">
                      <a:pos x="18" y="464"/>
                    </a:cxn>
                    <a:cxn ang="0">
                      <a:pos x="32" y="468"/>
                    </a:cxn>
                    <a:cxn ang="0">
                      <a:pos x="35" y="480"/>
                    </a:cxn>
                    <a:cxn ang="0">
                      <a:pos x="42" y="495"/>
                    </a:cxn>
                    <a:cxn ang="0">
                      <a:pos x="48" y="502"/>
                    </a:cxn>
                    <a:cxn ang="0">
                      <a:pos x="41" y="512"/>
                    </a:cxn>
                    <a:cxn ang="0">
                      <a:pos x="49" y="514"/>
                    </a:cxn>
                    <a:cxn ang="0">
                      <a:pos x="61" y="518"/>
                    </a:cxn>
                    <a:cxn ang="0">
                      <a:pos x="69" y="528"/>
                    </a:cxn>
                    <a:cxn ang="0">
                      <a:pos x="84" y="537"/>
                    </a:cxn>
                    <a:cxn ang="0">
                      <a:pos x="102" y="544"/>
                    </a:cxn>
                    <a:cxn ang="0">
                      <a:pos x="107" y="553"/>
                    </a:cxn>
                    <a:cxn ang="0">
                      <a:pos x="102" y="568"/>
                    </a:cxn>
                    <a:cxn ang="0">
                      <a:pos x="99" y="581"/>
                    </a:cxn>
                    <a:cxn ang="0">
                      <a:pos x="134" y="627"/>
                    </a:cxn>
                    <a:cxn ang="0">
                      <a:pos x="162" y="640"/>
                    </a:cxn>
                    <a:cxn ang="0">
                      <a:pos x="167" y="620"/>
                    </a:cxn>
                    <a:cxn ang="0">
                      <a:pos x="163" y="556"/>
                    </a:cxn>
                    <a:cxn ang="0">
                      <a:pos x="228" y="538"/>
                    </a:cxn>
                    <a:cxn ang="0">
                      <a:pos x="280" y="510"/>
                    </a:cxn>
                    <a:cxn ang="0">
                      <a:pos x="354" y="488"/>
                    </a:cxn>
                    <a:cxn ang="0">
                      <a:pos x="409" y="513"/>
                    </a:cxn>
                    <a:cxn ang="0">
                      <a:pos x="472" y="552"/>
                    </a:cxn>
                    <a:cxn ang="0">
                      <a:pos x="532" y="540"/>
                    </a:cxn>
                    <a:cxn ang="0">
                      <a:pos x="588" y="527"/>
                    </a:cxn>
                    <a:cxn ang="0">
                      <a:pos x="640" y="550"/>
                    </a:cxn>
                    <a:cxn ang="0">
                      <a:pos x="728" y="544"/>
                    </a:cxn>
                    <a:cxn ang="0">
                      <a:pos x="798" y="554"/>
                    </a:cxn>
                    <a:cxn ang="0">
                      <a:pos x="838" y="599"/>
                    </a:cxn>
                    <a:cxn ang="0">
                      <a:pos x="885" y="573"/>
                    </a:cxn>
                    <a:cxn ang="0">
                      <a:pos x="876" y="461"/>
                    </a:cxn>
                    <a:cxn ang="0">
                      <a:pos x="1009" y="400"/>
                    </a:cxn>
                    <a:cxn ang="0">
                      <a:pos x="1069" y="396"/>
                    </a:cxn>
                    <a:cxn ang="0">
                      <a:pos x="1069" y="468"/>
                    </a:cxn>
                    <a:cxn ang="0">
                      <a:pos x="1133" y="402"/>
                    </a:cxn>
                    <a:cxn ang="0">
                      <a:pos x="1235" y="330"/>
                    </a:cxn>
                  </a:cxnLst>
                  <a:rect l="0" t="0" r="r" b="b"/>
                  <a:pathLst>
                    <a:path w="1282" h="646">
                      <a:moveTo>
                        <a:pt x="471" y="567"/>
                      </a:moveTo>
                      <a:cubicBezTo>
                        <a:pt x="471" y="567"/>
                        <a:pt x="471" y="567"/>
                        <a:pt x="471" y="567"/>
                      </a:cubicBezTo>
                      <a:cubicBezTo>
                        <a:pt x="471" y="567"/>
                        <a:pt x="471" y="567"/>
                        <a:pt x="471" y="567"/>
                      </a:cubicBezTo>
                      <a:moveTo>
                        <a:pt x="7" y="468"/>
                      </a:moveTo>
                      <a:cubicBezTo>
                        <a:pt x="7" y="468"/>
                        <a:pt x="7" y="468"/>
                        <a:pt x="7" y="468"/>
                      </a:cubicBezTo>
                      <a:cubicBezTo>
                        <a:pt x="7" y="468"/>
                        <a:pt x="7" y="468"/>
                        <a:pt x="7" y="468"/>
                      </a:cubicBezTo>
                      <a:cubicBezTo>
                        <a:pt x="7" y="468"/>
                        <a:pt x="7" y="468"/>
                        <a:pt x="7" y="468"/>
                      </a:cubicBezTo>
                      <a:cubicBezTo>
                        <a:pt x="7" y="468"/>
                        <a:pt x="7" y="468"/>
                        <a:pt x="7" y="468"/>
                      </a:cubicBezTo>
                      <a:moveTo>
                        <a:pt x="5" y="443"/>
                      </a:moveTo>
                      <a:cubicBezTo>
                        <a:pt x="5" y="443"/>
                        <a:pt x="5" y="443"/>
                        <a:pt x="5" y="443"/>
                      </a:cubicBezTo>
                      <a:cubicBezTo>
                        <a:pt x="5" y="443"/>
                        <a:pt x="5" y="443"/>
                        <a:pt x="5" y="443"/>
                      </a:cubicBezTo>
                      <a:cubicBezTo>
                        <a:pt x="5" y="443"/>
                        <a:pt x="5" y="443"/>
                        <a:pt x="5" y="443"/>
                      </a:cubicBezTo>
                      <a:cubicBezTo>
                        <a:pt x="5" y="443"/>
                        <a:pt x="5" y="443"/>
                        <a:pt x="5" y="443"/>
                      </a:cubicBezTo>
                      <a:moveTo>
                        <a:pt x="12" y="415"/>
                      </a:moveTo>
                      <a:cubicBezTo>
                        <a:pt x="12" y="415"/>
                        <a:pt x="12" y="415"/>
                        <a:pt x="12" y="415"/>
                      </a:cubicBezTo>
                      <a:cubicBezTo>
                        <a:pt x="11" y="415"/>
                        <a:pt x="11" y="415"/>
                        <a:pt x="10" y="415"/>
                      </a:cubicBezTo>
                      <a:cubicBezTo>
                        <a:pt x="10" y="415"/>
                        <a:pt x="10" y="415"/>
                        <a:pt x="10" y="415"/>
                      </a:cubicBezTo>
                      <a:cubicBezTo>
                        <a:pt x="10" y="415"/>
                        <a:pt x="11" y="415"/>
                        <a:pt x="12" y="415"/>
                      </a:cubicBezTo>
                      <a:moveTo>
                        <a:pt x="0" y="443"/>
                      </a:moveTo>
                      <a:cubicBezTo>
                        <a:pt x="0" y="443"/>
                        <a:pt x="0" y="443"/>
                        <a:pt x="0" y="443"/>
                      </a:cubicBezTo>
                      <a:cubicBezTo>
                        <a:pt x="0" y="443"/>
                        <a:pt x="0" y="443"/>
                        <a:pt x="0" y="443"/>
                      </a:cubicBezTo>
                      <a:cubicBezTo>
                        <a:pt x="0" y="443"/>
                        <a:pt x="0" y="443"/>
                        <a:pt x="0" y="443"/>
                      </a:cubicBezTo>
                      <a:cubicBezTo>
                        <a:pt x="0" y="443"/>
                        <a:pt x="0" y="443"/>
                        <a:pt x="0" y="443"/>
                      </a:cubicBezTo>
                      <a:cubicBezTo>
                        <a:pt x="0" y="443"/>
                        <a:pt x="0" y="443"/>
                        <a:pt x="0" y="443"/>
                      </a:cubicBezTo>
                      <a:moveTo>
                        <a:pt x="4" y="443"/>
                      </a:moveTo>
                      <a:cubicBezTo>
                        <a:pt x="4" y="443"/>
                        <a:pt x="4" y="443"/>
                        <a:pt x="4" y="443"/>
                      </a:cubicBezTo>
                      <a:cubicBezTo>
                        <a:pt x="4" y="443"/>
                        <a:pt x="4" y="443"/>
                        <a:pt x="4" y="443"/>
                      </a:cubicBezTo>
                      <a:cubicBezTo>
                        <a:pt x="4" y="443"/>
                        <a:pt x="4" y="443"/>
                        <a:pt x="4" y="443"/>
                      </a:cubicBezTo>
                      <a:cubicBezTo>
                        <a:pt x="4" y="443"/>
                        <a:pt x="4" y="443"/>
                        <a:pt x="4" y="443"/>
                      </a:cubicBezTo>
                      <a:moveTo>
                        <a:pt x="21" y="235"/>
                      </a:moveTo>
                      <a:cubicBezTo>
                        <a:pt x="21" y="236"/>
                        <a:pt x="21" y="237"/>
                        <a:pt x="20" y="237"/>
                      </a:cubicBezTo>
                      <a:cubicBezTo>
                        <a:pt x="20" y="237"/>
                        <a:pt x="20" y="237"/>
                        <a:pt x="20" y="236"/>
                      </a:cubicBezTo>
                      <a:cubicBezTo>
                        <a:pt x="20" y="236"/>
                        <a:pt x="20" y="236"/>
                        <a:pt x="20" y="236"/>
                      </a:cubicBezTo>
                      <a:cubicBezTo>
                        <a:pt x="20" y="236"/>
                        <a:pt x="21" y="236"/>
                        <a:pt x="21" y="235"/>
                      </a:cubicBezTo>
                      <a:cubicBezTo>
                        <a:pt x="21" y="235"/>
                        <a:pt x="21" y="235"/>
                        <a:pt x="21" y="235"/>
                      </a:cubicBezTo>
                      <a:moveTo>
                        <a:pt x="1281" y="307"/>
                      </a:moveTo>
                      <a:cubicBezTo>
                        <a:pt x="1280" y="300"/>
                        <a:pt x="1272" y="291"/>
                        <a:pt x="1267" y="288"/>
                      </a:cubicBezTo>
                      <a:cubicBezTo>
                        <a:pt x="1263" y="287"/>
                        <a:pt x="1249" y="280"/>
                        <a:pt x="1249" y="287"/>
                      </a:cubicBezTo>
                      <a:cubicBezTo>
                        <a:pt x="1249" y="290"/>
                        <a:pt x="1259" y="295"/>
                        <a:pt x="1250" y="298"/>
                      </a:cubicBezTo>
                      <a:cubicBezTo>
                        <a:pt x="1245" y="299"/>
                        <a:pt x="1244" y="295"/>
                        <a:pt x="1243" y="292"/>
                      </a:cubicBezTo>
                      <a:cubicBezTo>
                        <a:pt x="1244" y="286"/>
                        <a:pt x="1243" y="280"/>
                        <a:pt x="1240" y="274"/>
                      </a:cubicBezTo>
                      <a:cubicBezTo>
                        <a:pt x="1239" y="271"/>
                        <a:pt x="1233" y="270"/>
                        <a:pt x="1231" y="267"/>
                      </a:cubicBezTo>
                      <a:cubicBezTo>
                        <a:pt x="1228" y="264"/>
                        <a:pt x="1225" y="261"/>
                        <a:pt x="1222" y="259"/>
                      </a:cubicBezTo>
                      <a:cubicBezTo>
                        <a:pt x="1216" y="255"/>
                        <a:pt x="1214" y="250"/>
                        <a:pt x="1207" y="246"/>
                      </a:cubicBezTo>
                      <a:cubicBezTo>
                        <a:pt x="1203" y="243"/>
                        <a:pt x="1200" y="240"/>
                        <a:pt x="1195" y="238"/>
                      </a:cubicBezTo>
                      <a:cubicBezTo>
                        <a:pt x="1191" y="237"/>
                        <a:pt x="1188" y="232"/>
                        <a:pt x="1184" y="231"/>
                      </a:cubicBezTo>
                      <a:cubicBezTo>
                        <a:pt x="1175" y="230"/>
                        <a:pt x="1168" y="228"/>
                        <a:pt x="1159" y="228"/>
                      </a:cubicBezTo>
                      <a:cubicBezTo>
                        <a:pt x="1154" y="227"/>
                        <a:pt x="1149" y="226"/>
                        <a:pt x="1144" y="224"/>
                      </a:cubicBezTo>
                      <a:cubicBezTo>
                        <a:pt x="1141" y="223"/>
                        <a:pt x="1138" y="220"/>
                        <a:pt x="1134" y="221"/>
                      </a:cubicBezTo>
                      <a:cubicBezTo>
                        <a:pt x="1129" y="223"/>
                        <a:pt x="1130" y="231"/>
                        <a:pt x="1130" y="235"/>
                      </a:cubicBezTo>
                      <a:cubicBezTo>
                        <a:pt x="1131" y="238"/>
                        <a:pt x="1131" y="240"/>
                        <a:pt x="1132" y="243"/>
                      </a:cubicBezTo>
                      <a:cubicBezTo>
                        <a:pt x="1133" y="247"/>
                        <a:pt x="1127" y="251"/>
                        <a:pt x="1123" y="249"/>
                      </a:cubicBezTo>
                      <a:cubicBezTo>
                        <a:pt x="1123" y="248"/>
                        <a:pt x="1124" y="245"/>
                        <a:pt x="1123" y="244"/>
                      </a:cubicBezTo>
                      <a:cubicBezTo>
                        <a:pt x="1122" y="244"/>
                        <a:pt x="1120" y="242"/>
                        <a:pt x="1120" y="242"/>
                      </a:cubicBezTo>
                      <a:cubicBezTo>
                        <a:pt x="1117" y="240"/>
                        <a:pt x="1112" y="239"/>
                        <a:pt x="1111" y="235"/>
                      </a:cubicBezTo>
                      <a:cubicBezTo>
                        <a:pt x="1114" y="233"/>
                        <a:pt x="1122" y="236"/>
                        <a:pt x="1123" y="231"/>
                      </a:cubicBezTo>
                      <a:cubicBezTo>
                        <a:pt x="1124" y="228"/>
                        <a:pt x="1117" y="224"/>
                        <a:pt x="1114" y="223"/>
                      </a:cubicBezTo>
                      <a:cubicBezTo>
                        <a:pt x="1109" y="220"/>
                        <a:pt x="1109" y="229"/>
                        <a:pt x="1104" y="231"/>
                      </a:cubicBezTo>
                      <a:cubicBezTo>
                        <a:pt x="1101" y="232"/>
                        <a:pt x="1099" y="234"/>
                        <a:pt x="1097" y="234"/>
                      </a:cubicBezTo>
                      <a:cubicBezTo>
                        <a:pt x="1093" y="235"/>
                        <a:pt x="1089" y="234"/>
                        <a:pt x="1086" y="234"/>
                      </a:cubicBezTo>
                      <a:cubicBezTo>
                        <a:pt x="1080" y="233"/>
                        <a:pt x="1073" y="231"/>
                        <a:pt x="1067" y="230"/>
                      </a:cubicBezTo>
                      <a:cubicBezTo>
                        <a:pt x="1063" y="230"/>
                        <a:pt x="1060" y="235"/>
                        <a:pt x="1058" y="247"/>
                      </a:cubicBezTo>
                      <a:cubicBezTo>
                        <a:pt x="1057" y="233"/>
                        <a:pt x="1048" y="231"/>
                        <a:pt x="1045" y="228"/>
                      </a:cubicBezTo>
                      <a:cubicBezTo>
                        <a:pt x="1042" y="225"/>
                        <a:pt x="1049" y="220"/>
                        <a:pt x="1048" y="216"/>
                      </a:cubicBezTo>
                      <a:cubicBezTo>
                        <a:pt x="1047" y="213"/>
                        <a:pt x="1046" y="209"/>
                        <a:pt x="1044" y="208"/>
                      </a:cubicBezTo>
                      <a:cubicBezTo>
                        <a:pt x="1044" y="207"/>
                        <a:pt x="1041" y="205"/>
                        <a:pt x="1041" y="204"/>
                      </a:cubicBezTo>
                      <a:cubicBezTo>
                        <a:pt x="1039" y="203"/>
                        <a:pt x="1037" y="202"/>
                        <a:pt x="1036" y="201"/>
                      </a:cubicBezTo>
                      <a:cubicBezTo>
                        <a:pt x="1035" y="200"/>
                        <a:pt x="1030" y="199"/>
                        <a:pt x="1030" y="198"/>
                      </a:cubicBezTo>
                      <a:cubicBezTo>
                        <a:pt x="1026" y="194"/>
                        <a:pt x="998" y="201"/>
                        <a:pt x="993" y="202"/>
                      </a:cubicBezTo>
                      <a:cubicBezTo>
                        <a:pt x="980" y="204"/>
                        <a:pt x="988" y="200"/>
                        <a:pt x="979" y="191"/>
                      </a:cubicBezTo>
                      <a:cubicBezTo>
                        <a:pt x="976" y="188"/>
                        <a:pt x="972" y="186"/>
                        <a:pt x="971" y="182"/>
                      </a:cubicBezTo>
                      <a:cubicBezTo>
                        <a:pt x="971" y="180"/>
                        <a:pt x="971" y="178"/>
                        <a:pt x="971" y="176"/>
                      </a:cubicBezTo>
                      <a:cubicBezTo>
                        <a:pt x="970" y="173"/>
                        <a:pt x="969" y="171"/>
                        <a:pt x="966" y="169"/>
                      </a:cubicBezTo>
                      <a:cubicBezTo>
                        <a:pt x="964" y="169"/>
                        <a:pt x="963" y="169"/>
                        <a:pt x="961" y="168"/>
                      </a:cubicBezTo>
                      <a:cubicBezTo>
                        <a:pt x="960" y="167"/>
                        <a:pt x="958" y="168"/>
                        <a:pt x="957" y="167"/>
                      </a:cubicBezTo>
                      <a:cubicBezTo>
                        <a:pt x="954" y="165"/>
                        <a:pt x="951" y="167"/>
                        <a:pt x="947" y="166"/>
                      </a:cubicBezTo>
                      <a:cubicBezTo>
                        <a:pt x="945" y="166"/>
                        <a:pt x="942" y="163"/>
                        <a:pt x="941" y="163"/>
                      </a:cubicBezTo>
                      <a:cubicBezTo>
                        <a:pt x="938" y="162"/>
                        <a:pt x="937" y="160"/>
                        <a:pt x="933" y="160"/>
                      </a:cubicBezTo>
                      <a:cubicBezTo>
                        <a:pt x="930" y="160"/>
                        <a:pt x="926" y="159"/>
                        <a:pt x="922" y="159"/>
                      </a:cubicBezTo>
                      <a:cubicBezTo>
                        <a:pt x="917" y="158"/>
                        <a:pt x="906" y="155"/>
                        <a:pt x="900" y="154"/>
                      </a:cubicBezTo>
                      <a:cubicBezTo>
                        <a:pt x="894" y="153"/>
                        <a:pt x="893" y="157"/>
                        <a:pt x="887" y="159"/>
                      </a:cubicBezTo>
                      <a:cubicBezTo>
                        <a:pt x="886" y="163"/>
                        <a:pt x="882" y="164"/>
                        <a:pt x="884" y="169"/>
                      </a:cubicBezTo>
                      <a:cubicBezTo>
                        <a:pt x="886" y="173"/>
                        <a:pt x="888" y="169"/>
                        <a:pt x="890" y="172"/>
                      </a:cubicBezTo>
                      <a:cubicBezTo>
                        <a:pt x="892" y="174"/>
                        <a:pt x="891" y="184"/>
                        <a:pt x="891" y="187"/>
                      </a:cubicBezTo>
                      <a:cubicBezTo>
                        <a:pt x="890" y="192"/>
                        <a:pt x="889" y="191"/>
                        <a:pt x="885" y="189"/>
                      </a:cubicBezTo>
                      <a:cubicBezTo>
                        <a:pt x="883" y="188"/>
                        <a:pt x="882" y="186"/>
                        <a:pt x="880" y="186"/>
                      </a:cubicBezTo>
                      <a:cubicBezTo>
                        <a:pt x="876" y="186"/>
                        <a:pt x="879" y="188"/>
                        <a:pt x="877" y="189"/>
                      </a:cubicBezTo>
                      <a:cubicBezTo>
                        <a:pt x="875" y="190"/>
                        <a:pt x="871" y="191"/>
                        <a:pt x="869" y="190"/>
                      </a:cubicBezTo>
                      <a:cubicBezTo>
                        <a:pt x="866" y="189"/>
                        <a:pt x="864" y="187"/>
                        <a:pt x="861" y="186"/>
                      </a:cubicBezTo>
                      <a:cubicBezTo>
                        <a:pt x="856" y="184"/>
                        <a:pt x="858" y="184"/>
                        <a:pt x="853" y="186"/>
                      </a:cubicBezTo>
                      <a:cubicBezTo>
                        <a:pt x="850" y="187"/>
                        <a:pt x="848" y="192"/>
                        <a:pt x="845" y="190"/>
                      </a:cubicBezTo>
                      <a:cubicBezTo>
                        <a:pt x="842" y="188"/>
                        <a:pt x="837" y="184"/>
                        <a:pt x="836" y="179"/>
                      </a:cubicBezTo>
                      <a:cubicBezTo>
                        <a:pt x="833" y="177"/>
                        <a:pt x="831" y="179"/>
                        <a:pt x="830" y="182"/>
                      </a:cubicBezTo>
                      <a:cubicBezTo>
                        <a:pt x="828" y="188"/>
                        <a:pt x="828" y="194"/>
                        <a:pt x="826" y="200"/>
                      </a:cubicBezTo>
                      <a:cubicBezTo>
                        <a:pt x="825" y="203"/>
                        <a:pt x="823" y="208"/>
                        <a:pt x="820" y="205"/>
                      </a:cubicBezTo>
                      <a:cubicBezTo>
                        <a:pt x="819" y="204"/>
                        <a:pt x="818" y="202"/>
                        <a:pt x="817" y="201"/>
                      </a:cubicBezTo>
                      <a:cubicBezTo>
                        <a:pt x="816" y="199"/>
                        <a:pt x="813" y="199"/>
                        <a:pt x="812" y="198"/>
                      </a:cubicBezTo>
                      <a:cubicBezTo>
                        <a:pt x="810" y="197"/>
                        <a:pt x="811" y="195"/>
                        <a:pt x="810" y="194"/>
                      </a:cubicBezTo>
                      <a:cubicBezTo>
                        <a:pt x="809" y="192"/>
                        <a:pt x="811" y="189"/>
                        <a:pt x="809" y="187"/>
                      </a:cubicBezTo>
                      <a:cubicBezTo>
                        <a:pt x="807" y="186"/>
                        <a:pt x="804" y="182"/>
                        <a:pt x="804" y="180"/>
                      </a:cubicBezTo>
                      <a:cubicBezTo>
                        <a:pt x="803" y="177"/>
                        <a:pt x="804" y="174"/>
                        <a:pt x="804" y="172"/>
                      </a:cubicBezTo>
                      <a:cubicBezTo>
                        <a:pt x="805" y="170"/>
                        <a:pt x="806" y="170"/>
                        <a:pt x="806" y="168"/>
                      </a:cubicBezTo>
                      <a:cubicBezTo>
                        <a:pt x="807" y="167"/>
                        <a:pt x="806" y="165"/>
                        <a:pt x="806" y="164"/>
                      </a:cubicBezTo>
                      <a:cubicBezTo>
                        <a:pt x="806" y="161"/>
                        <a:pt x="805" y="160"/>
                        <a:pt x="804" y="157"/>
                      </a:cubicBezTo>
                      <a:cubicBezTo>
                        <a:pt x="803" y="156"/>
                        <a:pt x="804" y="155"/>
                        <a:pt x="804" y="153"/>
                      </a:cubicBezTo>
                      <a:cubicBezTo>
                        <a:pt x="803" y="151"/>
                        <a:pt x="805" y="148"/>
                        <a:pt x="804" y="146"/>
                      </a:cubicBezTo>
                      <a:cubicBezTo>
                        <a:pt x="802" y="140"/>
                        <a:pt x="797" y="136"/>
                        <a:pt x="792" y="134"/>
                      </a:cubicBezTo>
                      <a:cubicBezTo>
                        <a:pt x="788" y="133"/>
                        <a:pt x="781" y="135"/>
                        <a:pt x="777" y="134"/>
                      </a:cubicBezTo>
                      <a:cubicBezTo>
                        <a:pt x="776" y="134"/>
                        <a:pt x="773" y="133"/>
                        <a:pt x="773" y="133"/>
                      </a:cubicBezTo>
                      <a:cubicBezTo>
                        <a:pt x="771" y="132"/>
                        <a:pt x="771" y="130"/>
                        <a:pt x="770" y="129"/>
                      </a:cubicBezTo>
                      <a:cubicBezTo>
                        <a:pt x="767" y="128"/>
                        <a:pt x="766" y="129"/>
                        <a:pt x="764" y="132"/>
                      </a:cubicBezTo>
                      <a:cubicBezTo>
                        <a:pt x="763" y="133"/>
                        <a:pt x="760" y="136"/>
                        <a:pt x="760" y="137"/>
                      </a:cubicBezTo>
                      <a:cubicBezTo>
                        <a:pt x="760" y="139"/>
                        <a:pt x="763" y="145"/>
                        <a:pt x="762" y="146"/>
                      </a:cubicBezTo>
                      <a:cubicBezTo>
                        <a:pt x="761" y="148"/>
                        <a:pt x="760" y="151"/>
                        <a:pt x="758" y="151"/>
                      </a:cubicBezTo>
                      <a:cubicBezTo>
                        <a:pt x="754" y="153"/>
                        <a:pt x="749" y="149"/>
                        <a:pt x="745" y="148"/>
                      </a:cubicBezTo>
                      <a:cubicBezTo>
                        <a:pt x="741" y="148"/>
                        <a:pt x="737" y="147"/>
                        <a:pt x="734" y="146"/>
                      </a:cubicBezTo>
                      <a:cubicBezTo>
                        <a:pt x="733" y="145"/>
                        <a:pt x="732" y="148"/>
                        <a:pt x="730" y="147"/>
                      </a:cubicBezTo>
                      <a:cubicBezTo>
                        <a:pt x="728" y="147"/>
                        <a:pt x="726" y="145"/>
                        <a:pt x="724" y="144"/>
                      </a:cubicBezTo>
                      <a:cubicBezTo>
                        <a:pt x="722" y="141"/>
                        <a:pt x="725" y="136"/>
                        <a:pt x="723" y="133"/>
                      </a:cubicBezTo>
                      <a:cubicBezTo>
                        <a:pt x="721" y="130"/>
                        <a:pt x="712" y="133"/>
                        <a:pt x="709" y="132"/>
                      </a:cubicBezTo>
                      <a:cubicBezTo>
                        <a:pt x="707" y="132"/>
                        <a:pt x="703" y="128"/>
                        <a:pt x="701" y="129"/>
                      </a:cubicBezTo>
                      <a:cubicBezTo>
                        <a:pt x="698" y="130"/>
                        <a:pt x="699" y="130"/>
                        <a:pt x="697" y="132"/>
                      </a:cubicBezTo>
                      <a:cubicBezTo>
                        <a:pt x="693" y="134"/>
                        <a:pt x="688" y="135"/>
                        <a:pt x="683" y="133"/>
                      </a:cubicBezTo>
                      <a:cubicBezTo>
                        <a:pt x="685" y="130"/>
                        <a:pt x="685" y="129"/>
                        <a:pt x="684" y="127"/>
                      </a:cubicBezTo>
                      <a:cubicBezTo>
                        <a:pt x="683" y="126"/>
                        <a:pt x="679" y="122"/>
                        <a:pt x="678" y="124"/>
                      </a:cubicBezTo>
                      <a:cubicBezTo>
                        <a:pt x="678" y="127"/>
                        <a:pt x="676" y="127"/>
                        <a:pt x="674" y="129"/>
                      </a:cubicBezTo>
                      <a:cubicBezTo>
                        <a:pt x="672" y="130"/>
                        <a:pt x="669" y="128"/>
                        <a:pt x="667" y="127"/>
                      </a:cubicBezTo>
                      <a:cubicBezTo>
                        <a:pt x="665" y="125"/>
                        <a:pt x="662" y="121"/>
                        <a:pt x="658" y="121"/>
                      </a:cubicBezTo>
                      <a:cubicBezTo>
                        <a:pt x="654" y="122"/>
                        <a:pt x="654" y="127"/>
                        <a:pt x="655" y="129"/>
                      </a:cubicBezTo>
                      <a:cubicBezTo>
                        <a:pt x="657" y="129"/>
                        <a:pt x="664" y="130"/>
                        <a:pt x="662" y="133"/>
                      </a:cubicBezTo>
                      <a:cubicBezTo>
                        <a:pt x="662" y="133"/>
                        <a:pt x="658" y="134"/>
                        <a:pt x="658" y="134"/>
                      </a:cubicBezTo>
                      <a:cubicBezTo>
                        <a:pt x="654" y="135"/>
                        <a:pt x="651" y="138"/>
                        <a:pt x="648" y="140"/>
                      </a:cubicBezTo>
                      <a:cubicBezTo>
                        <a:pt x="644" y="143"/>
                        <a:pt x="642" y="142"/>
                        <a:pt x="638" y="144"/>
                      </a:cubicBezTo>
                      <a:cubicBezTo>
                        <a:pt x="636" y="144"/>
                        <a:pt x="634" y="146"/>
                        <a:pt x="632" y="147"/>
                      </a:cubicBezTo>
                      <a:cubicBezTo>
                        <a:pt x="629" y="149"/>
                        <a:pt x="625" y="151"/>
                        <a:pt x="622" y="153"/>
                      </a:cubicBezTo>
                      <a:cubicBezTo>
                        <a:pt x="623" y="151"/>
                        <a:pt x="623" y="150"/>
                        <a:pt x="623" y="148"/>
                      </a:cubicBezTo>
                      <a:cubicBezTo>
                        <a:pt x="624" y="147"/>
                        <a:pt x="624" y="146"/>
                        <a:pt x="625" y="146"/>
                      </a:cubicBezTo>
                      <a:cubicBezTo>
                        <a:pt x="626" y="144"/>
                        <a:pt x="626" y="143"/>
                        <a:pt x="626" y="141"/>
                      </a:cubicBezTo>
                      <a:cubicBezTo>
                        <a:pt x="627" y="141"/>
                        <a:pt x="628" y="140"/>
                        <a:pt x="628" y="139"/>
                      </a:cubicBezTo>
                      <a:cubicBezTo>
                        <a:pt x="631" y="135"/>
                        <a:pt x="633" y="136"/>
                        <a:pt x="636" y="133"/>
                      </a:cubicBezTo>
                      <a:cubicBezTo>
                        <a:pt x="638" y="131"/>
                        <a:pt x="640" y="131"/>
                        <a:pt x="642" y="129"/>
                      </a:cubicBezTo>
                      <a:cubicBezTo>
                        <a:pt x="643" y="129"/>
                        <a:pt x="646" y="124"/>
                        <a:pt x="647" y="123"/>
                      </a:cubicBezTo>
                      <a:cubicBezTo>
                        <a:pt x="647" y="121"/>
                        <a:pt x="648" y="120"/>
                        <a:pt x="649" y="119"/>
                      </a:cubicBezTo>
                      <a:cubicBezTo>
                        <a:pt x="650" y="118"/>
                        <a:pt x="651" y="119"/>
                        <a:pt x="653" y="118"/>
                      </a:cubicBezTo>
                      <a:cubicBezTo>
                        <a:pt x="654" y="118"/>
                        <a:pt x="654" y="117"/>
                        <a:pt x="655" y="116"/>
                      </a:cubicBezTo>
                      <a:cubicBezTo>
                        <a:pt x="657" y="115"/>
                        <a:pt x="665" y="105"/>
                        <a:pt x="667" y="103"/>
                      </a:cubicBezTo>
                      <a:cubicBezTo>
                        <a:pt x="675" y="97"/>
                        <a:pt x="679" y="96"/>
                        <a:pt x="683" y="87"/>
                      </a:cubicBezTo>
                      <a:cubicBezTo>
                        <a:pt x="685" y="84"/>
                        <a:pt x="684" y="80"/>
                        <a:pt x="684" y="76"/>
                      </a:cubicBezTo>
                      <a:cubicBezTo>
                        <a:pt x="684" y="73"/>
                        <a:pt x="684" y="71"/>
                        <a:pt x="685" y="69"/>
                      </a:cubicBezTo>
                      <a:cubicBezTo>
                        <a:pt x="686" y="67"/>
                        <a:pt x="689" y="67"/>
                        <a:pt x="688" y="64"/>
                      </a:cubicBezTo>
                      <a:cubicBezTo>
                        <a:pt x="688" y="61"/>
                        <a:pt x="685" y="59"/>
                        <a:pt x="684" y="56"/>
                      </a:cubicBezTo>
                      <a:cubicBezTo>
                        <a:pt x="683" y="54"/>
                        <a:pt x="681" y="52"/>
                        <a:pt x="680" y="50"/>
                      </a:cubicBezTo>
                      <a:cubicBezTo>
                        <a:pt x="678" y="48"/>
                        <a:pt x="676" y="46"/>
                        <a:pt x="674" y="45"/>
                      </a:cubicBezTo>
                      <a:cubicBezTo>
                        <a:pt x="672" y="43"/>
                        <a:pt x="670" y="41"/>
                        <a:pt x="668" y="40"/>
                      </a:cubicBezTo>
                      <a:cubicBezTo>
                        <a:pt x="667" y="39"/>
                        <a:pt x="664" y="38"/>
                        <a:pt x="662" y="37"/>
                      </a:cubicBezTo>
                      <a:cubicBezTo>
                        <a:pt x="659" y="36"/>
                        <a:pt x="656" y="36"/>
                        <a:pt x="654" y="36"/>
                      </a:cubicBezTo>
                      <a:cubicBezTo>
                        <a:pt x="649" y="35"/>
                        <a:pt x="643" y="34"/>
                        <a:pt x="642" y="38"/>
                      </a:cubicBezTo>
                      <a:cubicBezTo>
                        <a:pt x="640" y="43"/>
                        <a:pt x="643" y="47"/>
                        <a:pt x="635" y="46"/>
                      </a:cubicBezTo>
                      <a:cubicBezTo>
                        <a:pt x="633" y="46"/>
                        <a:pt x="630" y="47"/>
                        <a:pt x="630" y="45"/>
                      </a:cubicBezTo>
                      <a:cubicBezTo>
                        <a:pt x="629" y="42"/>
                        <a:pt x="632" y="40"/>
                        <a:pt x="633" y="38"/>
                      </a:cubicBezTo>
                      <a:cubicBezTo>
                        <a:pt x="634" y="34"/>
                        <a:pt x="633" y="27"/>
                        <a:pt x="629" y="25"/>
                      </a:cubicBezTo>
                      <a:cubicBezTo>
                        <a:pt x="624" y="23"/>
                        <a:pt x="617" y="25"/>
                        <a:pt x="612" y="24"/>
                      </a:cubicBezTo>
                      <a:cubicBezTo>
                        <a:pt x="613" y="21"/>
                        <a:pt x="618" y="21"/>
                        <a:pt x="620" y="20"/>
                      </a:cubicBezTo>
                      <a:cubicBezTo>
                        <a:pt x="623" y="18"/>
                        <a:pt x="624" y="14"/>
                        <a:pt x="626" y="12"/>
                      </a:cubicBezTo>
                      <a:cubicBezTo>
                        <a:pt x="619" y="8"/>
                        <a:pt x="617" y="0"/>
                        <a:pt x="611" y="2"/>
                      </a:cubicBezTo>
                      <a:cubicBezTo>
                        <a:pt x="607" y="3"/>
                        <a:pt x="594" y="12"/>
                        <a:pt x="592" y="16"/>
                      </a:cubicBezTo>
                      <a:cubicBezTo>
                        <a:pt x="591" y="18"/>
                        <a:pt x="590" y="22"/>
                        <a:pt x="590" y="24"/>
                      </a:cubicBezTo>
                      <a:cubicBezTo>
                        <a:pt x="589" y="26"/>
                        <a:pt x="587" y="30"/>
                        <a:pt x="587" y="32"/>
                      </a:cubicBezTo>
                      <a:cubicBezTo>
                        <a:pt x="586" y="35"/>
                        <a:pt x="588" y="38"/>
                        <a:pt x="587" y="42"/>
                      </a:cubicBezTo>
                      <a:cubicBezTo>
                        <a:pt x="588" y="44"/>
                        <a:pt x="590" y="46"/>
                        <a:pt x="591" y="47"/>
                      </a:cubicBezTo>
                      <a:cubicBezTo>
                        <a:pt x="586" y="48"/>
                        <a:pt x="570" y="42"/>
                        <a:pt x="567" y="48"/>
                      </a:cubicBezTo>
                      <a:cubicBezTo>
                        <a:pt x="568" y="49"/>
                        <a:pt x="570" y="51"/>
                        <a:pt x="572" y="52"/>
                      </a:cubicBezTo>
                      <a:cubicBezTo>
                        <a:pt x="573" y="52"/>
                        <a:pt x="574" y="52"/>
                        <a:pt x="575" y="53"/>
                      </a:cubicBezTo>
                      <a:cubicBezTo>
                        <a:pt x="575" y="54"/>
                        <a:pt x="576" y="55"/>
                        <a:pt x="577" y="56"/>
                      </a:cubicBezTo>
                      <a:cubicBezTo>
                        <a:pt x="578" y="56"/>
                        <a:pt x="578" y="57"/>
                        <a:pt x="579" y="57"/>
                      </a:cubicBezTo>
                      <a:cubicBezTo>
                        <a:pt x="580" y="57"/>
                        <a:pt x="581" y="58"/>
                        <a:pt x="581" y="59"/>
                      </a:cubicBezTo>
                      <a:cubicBezTo>
                        <a:pt x="578" y="60"/>
                        <a:pt x="578" y="58"/>
                        <a:pt x="576" y="57"/>
                      </a:cubicBezTo>
                      <a:cubicBezTo>
                        <a:pt x="574" y="57"/>
                        <a:pt x="573" y="56"/>
                        <a:pt x="571" y="56"/>
                      </a:cubicBezTo>
                      <a:cubicBezTo>
                        <a:pt x="569" y="56"/>
                        <a:pt x="568" y="55"/>
                        <a:pt x="567" y="53"/>
                      </a:cubicBezTo>
                      <a:cubicBezTo>
                        <a:pt x="564" y="53"/>
                        <a:pt x="563" y="57"/>
                        <a:pt x="561" y="58"/>
                      </a:cubicBezTo>
                      <a:cubicBezTo>
                        <a:pt x="559" y="60"/>
                        <a:pt x="555" y="61"/>
                        <a:pt x="553" y="62"/>
                      </a:cubicBezTo>
                      <a:cubicBezTo>
                        <a:pt x="553" y="62"/>
                        <a:pt x="547" y="63"/>
                        <a:pt x="547" y="63"/>
                      </a:cubicBezTo>
                      <a:cubicBezTo>
                        <a:pt x="544" y="62"/>
                        <a:pt x="547" y="61"/>
                        <a:pt x="546" y="59"/>
                      </a:cubicBezTo>
                      <a:cubicBezTo>
                        <a:pt x="544" y="54"/>
                        <a:pt x="536" y="55"/>
                        <a:pt x="532" y="57"/>
                      </a:cubicBezTo>
                      <a:cubicBezTo>
                        <a:pt x="529" y="59"/>
                        <a:pt x="526" y="63"/>
                        <a:pt x="524" y="66"/>
                      </a:cubicBezTo>
                      <a:cubicBezTo>
                        <a:pt x="522" y="68"/>
                        <a:pt x="523" y="69"/>
                        <a:pt x="519" y="69"/>
                      </a:cubicBezTo>
                      <a:cubicBezTo>
                        <a:pt x="517" y="70"/>
                        <a:pt x="516" y="69"/>
                        <a:pt x="514" y="70"/>
                      </a:cubicBezTo>
                      <a:cubicBezTo>
                        <a:pt x="513" y="71"/>
                        <a:pt x="512" y="72"/>
                        <a:pt x="511" y="72"/>
                      </a:cubicBezTo>
                      <a:cubicBezTo>
                        <a:pt x="509" y="72"/>
                        <a:pt x="508" y="72"/>
                        <a:pt x="507" y="72"/>
                      </a:cubicBezTo>
                      <a:cubicBezTo>
                        <a:pt x="504" y="73"/>
                        <a:pt x="500" y="74"/>
                        <a:pt x="498" y="76"/>
                      </a:cubicBezTo>
                      <a:cubicBezTo>
                        <a:pt x="498" y="77"/>
                        <a:pt x="497" y="78"/>
                        <a:pt x="497" y="79"/>
                      </a:cubicBezTo>
                      <a:cubicBezTo>
                        <a:pt x="496" y="80"/>
                        <a:pt x="494" y="80"/>
                        <a:pt x="493" y="80"/>
                      </a:cubicBezTo>
                      <a:cubicBezTo>
                        <a:pt x="491" y="82"/>
                        <a:pt x="491" y="82"/>
                        <a:pt x="489" y="84"/>
                      </a:cubicBezTo>
                      <a:cubicBezTo>
                        <a:pt x="484" y="87"/>
                        <a:pt x="470" y="97"/>
                        <a:pt x="467" y="102"/>
                      </a:cubicBezTo>
                      <a:cubicBezTo>
                        <a:pt x="465" y="106"/>
                        <a:pt x="468" y="108"/>
                        <a:pt x="469" y="112"/>
                      </a:cubicBezTo>
                      <a:cubicBezTo>
                        <a:pt x="470" y="115"/>
                        <a:pt x="475" y="113"/>
                        <a:pt x="475" y="116"/>
                      </a:cubicBezTo>
                      <a:cubicBezTo>
                        <a:pt x="476" y="118"/>
                        <a:pt x="481" y="123"/>
                        <a:pt x="479" y="125"/>
                      </a:cubicBezTo>
                      <a:cubicBezTo>
                        <a:pt x="477" y="128"/>
                        <a:pt x="472" y="125"/>
                        <a:pt x="469" y="125"/>
                      </a:cubicBezTo>
                      <a:cubicBezTo>
                        <a:pt x="465" y="125"/>
                        <a:pt x="458" y="130"/>
                        <a:pt x="454" y="130"/>
                      </a:cubicBezTo>
                      <a:cubicBezTo>
                        <a:pt x="449" y="130"/>
                        <a:pt x="450" y="129"/>
                        <a:pt x="445" y="130"/>
                      </a:cubicBezTo>
                      <a:cubicBezTo>
                        <a:pt x="440" y="131"/>
                        <a:pt x="436" y="133"/>
                        <a:pt x="432" y="133"/>
                      </a:cubicBezTo>
                      <a:cubicBezTo>
                        <a:pt x="430" y="133"/>
                        <a:pt x="426" y="131"/>
                        <a:pt x="425" y="135"/>
                      </a:cubicBezTo>
                      <a:cubicBezTo>
                        <a:pt x="425" y="137"/>
                        <a:pt x="428" y="149"/>
                        <a:pt x="428" y="151"/>
                      </a:cubicBezTo>
                      <a:cubicBezTo>
                        <a:pt x="428" y="154"/>
                        <a:pt x="428" y="159"/>
                        <a:pt x="428" y="160"/>
                      </a:cubicBezTo>
                      <a:cubicBezTo>
                        <a:pt x="428" y="163"/>
                        <a:pt x="430" y="162"/>
                        <a:pt x="431" y="164"/>
                      </a:cubicBezTo>
                      <a:cubicBezTo>
                        <a:pt x="432" y="165"/>
                        <a:pt x="435" y="166"/>
                        <a:pt x="436" y="167"/>
                      </a:cubicBezTo>
                      <a:cubicBezTo>
                        <a:pt x="439" y="169"/>
                        <a:pt x="442" y="173"/>
                        <a:pt x="445" y="175"/>
                      </a:cubicBezTo>
                      <a:cubicBezTo>
                        <a:pt x="449" y="179"/>
                        <a:pt x="451" y="178"/>
                        <a:pt x="451" y="183"/>
                      </a:cubicBezTo>
                      <a:cubicBezTo>
                        <a:pt x="451" y="184"/>
                        <a:pt x="451" y="186"/>
                        <a:pt x="451" y="187"/>
                      </a:cubicBezTo>
                      <a:cubicBezTo>
                        <a:pt x="450" y="190"/>
                        <a:pt x="450" y="188"/>
                        <a:pt x="449" y="190"/>
                      </a:cubicBezTo>
                      <a:cubicBezTo>
                        <a:pt x="445" y="195"/>
                        <a:pt x="448" y="200"/>
                        <a:pt x="448" y="206"/>
                      </a:cubicBezTo>
                      <a:cubicBezTo>
                        <a:pt x="449" y="207"/>
                        <a:pt x="455" y="211"/>
                        <a:pt x="452" y="214"/>
                      </a:cubicBezTo>
                      <a:cubicBezTo>
                        <a:pt x="449" y="218"/>
                        <a:pt x="447" y="212"/>
                        <a:pt x="445" y="212"/>
                      </a:cubicBezTo>
                      <a:cubicBezTo>
                        <a:pt x="445" y="210"/>
                        <a:pt x="445" y="208"/>
                        <a:pt x="444" y="207"/>
                      </a:cubicBezTo>
                      <a:cubicBezTo>
                        <a:pt x="443" y="206"/>
                        <a:pt x="442" y="205"/>
                        <a:pt x="441" y="204"/>
                      </a:cubicBezTo>
                      <a:cubicBezTo>
                        <a:pt x="440" y="202"/>
                        <a:pt x="439" y="194"/>
                        <a:pt x="440" y="193"/>
                      </a:cubicBezTo>
                      <a:cubicBezTo>
                        <a:pt x="442" y="190"/>
                        <a:pt x="446" y="190"/>
                        <a:pt x="446" y="186"/>
                      </a:cubicBezTo>
                      <a:cubicBezTo>
                        <a:pt x="446" y="185"/>
                        <a:pt x="443" y="185"/>
                        <a:pt x="443" y="183"/>
                      </a:cubicBezTo>
                      <a:cubicBezTo>
                        <a:pt x="435" y="182"/>
                        <a:pt x="431" y="176"/>
                        <a:pt x="425" y="171"/>
                      </a:cubicBezTo>
                      <a:cubicBezTo>
                        <a:pt x="422" y="170"/>
                        <a:pt x="420" y="169"/>
                        <a:pt x="418" y="168"/>
                      </a:cubicBezTo>
                      <a:cubicBezTo>
                        <a:pt x="417" y="167"/>
                        <a:pt x="413" y="168"/>
                        <a:pt x="412" y="167"/>
                      </a:cubicBezTo>
                      <a:cubicBezTo>
                        <a:pt x="412" y="166"/>
                        <a:pt x="412" y="165"/>
                        <a:pt x="412" y="164"/>
                      </a:cubicBezTo>
                      <a:cubicBezTo>
                        <a:pt x="410" y="160"/>
                        <a:pt x="407" y="158"/>
                        <a:pt x="403" y="159"/>
                      </a:cubicBezTo>
                      <a:cubicBezTo>
                        <a:pt x="398" y="160"/>
                        <a:pt x="396" y="165"/>
                        <a:pt x="399" y="169"/>
                      </a:cubicBezTo>
                      <a:cubicBezTo>
                        <a:pt x="400" y="170"/>
                        <a:pt x="406" y="171"/>
                        <a:pt x="407" y="173"/>
                      </a:cubicBezTo>
                      <a:cubicBezTo>
                        <a:pt x="408" y="174"/>
                        <a:pt x="405" y="177"/>
                        <a:pt x="405" y="178"/>
                      </a:cubicBezTo>
                      <a:cubicBezTo>
                        <a:pt x="401" y="180"/>
                        <a:pt x="399" y="173"/>
                        <a:pt x="394" y="175"/>
                      </a:cubicBezTo>
                      <a:cubicBezTo>
                        <a:pt x="394" y="177"/>
                        <a:pt x="393" y="181"/>
                        <a:pt x="394" y="183"/>
                      </a:cubicBezTo>
                      <a:cubicBezTo>
                        <a:pt x="394" y="186"/>
                        <a:pt x="396" y="188"/>
                        <a:pt x="398" y="190"/>
                      </a:cubicBezTo>
                      <a:cubicBezTo>
                        <a:pt x="400" y="192"/>
                        <a:pt x="404" y="192"/>
                        <a:pt x="406" y="194"/>
                      </a:cubicBezTo>
                      <a:cubicBezTo>
                        <a:pt x="407" y="195"/>
                        <a:pt x="411" y="199"/>
                        <a:pt x="411" y="200"/>
                      </a:cubicBezTo>
                      <a:cubicBezTo>
                        <a:pt x="408" y="201"/>
                        <a:pt x="402" y="199"/>
                        <a:pt x="400" y="198"/>
                      </a:cubicBezTo>
                      <a:cubicBezTo>
                        <a:pt x="397" y="197"/>
                        <a:pt x="391" y="193"/>
                        <a:pt x="387" y="193"/>
                      </a:cubicBezTo>
                      <a:cubicBezTo>
                        <a:pt x="386" y="191"/>
                        <a:pt x="387" y="189"/>
                        <a:pt x="387" y="186"/>
                      </a:cubicBezTo>
                      <a:cubicBezTo>
                        <a:pt x="387" y="183"/>
                        <a:pt x="388" y="181"/>
                        <a:pt x="387" y="178"/>
                      </a:cubicBezTo>
                      <a:cubicBezTo>
                        <a:pt x="387" y="175"/>
                        <a:pt x="388" y="174"/>
                        <a:pt x="388" y="171"/>
                      </a:cubicBezTo>
                      <a:cubicBezTo>
                        <a:pt x="388" y="168"/>
                        <a:pt x="389" y="162"/>
                        <a:pt x="388" y="160"/>
                      </a:cubicBezTo>
                      <a:cubicBezTo>
                        <a:pt x="387" y="157"/>
                        <a:pt x="382" y="143"/>
                        <a:pt x="377" y="146"/>
                      </a:cubicBezTo>
                      <a:cubicBezTo>
                        <a:pt x="374" y="147"/>
                        <a:pt x="384" y="161"/>
                        <a:pt x="384" y="164"/>
                      </a:cubicBezTo>
                      <a:cubicBezTo>
                        <a:pt x="384" y="168"/>
                        <a:pt x="379" y="172"/>
                        <a:pt x="377" y="175"/>
                      </a:cubicBezTo>
                      <a:cubicBezTo>
                        <a:pt x="376" y="178"/>
                        <a:pt x="374" y="178"/>
                        <a:pt x="373" y="181"/>
                      </a:cubicBezTo>
                      <a:cubicBezTo>
                        <a:pt x="372" y="183"/>
                        <a:pt x="370" y="187"/>
                        <a:pt x="370" y="190"/>
                      </a:cubicBezTo>
                      <a:cubicBezTo>
                        <a:pt x="370" y="194"/>
                        <a:pt x="374" y="195"/>
                        <a:pt x="375" y="199"/>
                      </a:cubicBezTo>
                      <a:cubicBezTo>
                        <a:pt x="377" y="203"/>
                        <a:pt x="379" y="207"/>
                        <a:pt x="378" y="211"/>
                      </a:cubicBezTo>
                      <a:cubicBezTo>
                        <a:pt x="378" y="215"/>
                        <a:pt x="374" y="222"/>
                        <a:pt x="373" y="225"/>
                      </a:cubicBezTo>
                      <a:cubicBezTo>
                        <a:pt x="373" y="227"/>
                        <a:pt x="374" y="227"/>
                        <a:pt x="373" y="229"/>
                      </a:cubicBezTo>
                      <a:cubicBezTo>
                        <a:pt x="372" y="231"/>
                        <a:pt x="374" y="232"/>
                        <a:pt x="373" y="235"/>
                      </a:cubicBezTo>
                      <a:cubicBezTo>
                        <a:pt x="372" y="240"/>
                        <a:pt x="377" y="242"/>
                        <a:pt x="381" y="243"/>
                      </a:cubicBezTo>
                      <a:cubicBezTo>
                        <a:pt x="389" y="241"/>
                        <a:pt x="395" y="237"/>
                        <a:pt x="398" y="244"/>
                      </a:cubicBezTo>
                      <a:cubicBezTo>
                        <a:pt x="399" y="245"/>
                        <a:pt x="403" y="249"/>
                        <a:pt x="404" y="250"/>
                      </a:cubicBezTo>
                      <a:cubicBezTo>
                        <a:pt x="405" y="251"/>
                        <a:pt x="403" y="254"/>
                        <a:pt x="404" y="255"/>
                      </a:cubicBezTo>
                      <a:cubicBezTo>
                        <a:pt x="405" y="257"/>
                        <a:pt x="408" y="260"/>
                        <a:pt x="407" y="261"/>
                      </a:cubicBezTo>
                      <a:cubicBezTo>
                        <a:pt x="404" y="264"/>
                        <a:pt x="402" y="274"/>
                        <a:pt x="402" y="271"/>
                      </a:cubicBezTo>
                      <a:cubicBezTo>
                        <a:pt x="401" y="270"/>
                        <a:pt x="401" y="258"/>
                        <a:pt x="400" y="256"/>
                      </a:cubicBezTo>
                      <a:cubicBezTo>
                        <a:pt x="399" y="255"/>
                        <a:pt x="398" y="251"/>
                        <a:pt x="397" y="250"/>
                      </a:cubicBezTo>
                      <a:cubicBezTo>
                        <a:pt x="393" y="245"/>
                        <a:pt x="384" y="245"/>
                        <a:pt x="379" y="252"/>
                      </a:cubicBezTo>
                      <a:cubicBezTo>
                        <a:pt x="375" y="256"/>
                        <a:pt x="381" y="260"/>
                        <a:pt x="381" y="265"/>
                      </a:cubicBezTo>
                      <a:cubicBezTo>
                        <a:pt x="381" y="267"/>
                        <a:pt x="381" y="270"/>
                        <a:pt x="381" y="272"/>
                      </a:cubicBezTo>
                      <a:cubicBezTo>
                        <a:pt x="381" y="274"/>
                        <a:pt x="377" y="274"/>
                        <a:pt x="377" y="276"/>
                      </a:cubicBezTo>
                      <a:cubicBezTo>
                        <a:pt x="376" y="279"/>
                        <a:pt x="373" y="282"/>
                        <a:pt x="373" y="285"/>
                      </a:cubicBezTo>
                      <a:cubicBezTo>
                        <a:pt x="372" y="292"/>
                        <a:pt x="367" y="296"/>
                        <a:pt x="361" y="300"/>
                      </a:cubicBezTo>
                      <a:cubicBezTo>
                        <a:pt x="356" y="300"/>
                        <a:pt x="344" y="301"/>
                        <a:pt x="342" y="295"/>
                      </a:cubicBezTo>
                      <a:cubicBezTo>
                        <a:pt x="345" y="294"/>
                        <a:pt x="349" y="297"/>
                        <a:pt x="351" y="295"/>
                      </a:cubicBezTo>
                      <a:cubicBezTo>
                        <a:pt x="353" y="293"/>
                        <a:pt x="355" y="292"/>
                        <a:pt x="357" y="290"/>
                      </a:cubicBezTo>
                      <a:cubicBezTo>
                        <a:pt x="360" y="288"/>
                        <a:pt x="361" y="284"/>
                        <a:pt x="363" y="281"/>
                      </a:cubicBezTo>
                      <a:cubicBezTo>
                        <a:pt x="364" y="279"/>
                        <a:pt x="365" y="276"/>
                        <a:pt x="367" y="274"/>
                      </a:cubicBezTo>
                      <a:cubicBezTo>
                        <a:pt x="370" y="269"/>
                        <a:pt x="371" y="263"/>
                        <a:pt x="371" y="257"/>
                      </a:cubicBezTo>
                      <a:cubicBezTo>
                        <a:pt x="371" y="255"/>
                        <a:pt x="368" y="252"/>
                        <a:pt x="368" y="250"/>
                      </a:cubicBezTo>
                      <a:cubicBezTo>
                        <a:pt x="368" y="248"/>
                        <a:pt x="366" y="246"/>
                        <a:pt x="366" y="244"/>
                      </a:cubicBezTo>
                      <a:cubicBezTo>
                        <a:pt x="365" y="240"/>
                        <a:pt x="365" y="235"/>
                        <a:pt x="365" y="230"/>
                      </a:cubicBezTo>
                      <a:cubicBezTo>
                        <a:pt x="365" y="228"/>
                        <a:pt x="366" y="225"/>
                        <a:pt x="365" y="222"/>
                      </a:cubicBezTo>
                      <a:cubicBezTo>
                        <a:pt x="365" y="220"/>
                        <a:pt x="363" y="219"/>
                        <a:pt x="363" y="216"/>
                      </a:cubicBezTo>
                      <a:cubicBezTo>
                        <a:pt x="362" y="211"/>
                        <a:pt x="363" y="204"/>
                        <a:pt x="363" y="199"/>
                      </a:cubicBezTo>
                      <a:cubicBezTo>
                        <a:pt x="363" y="194"/>
                        <a:pt x="360" y="192"/>
                        <a:pt x="360" y="188"/>
                      </a:cubicBezTo>
                      <a:cubicBezTo>
                        <a:pt x="360" y="181"/>
                        <a:pt x="365" y="166"/>
                        <a:pt x="364" y="159"/>
                      </a:cubicBezTo>
                      <a:cubicBezTo>
                        <a:pt x="364" y="156"/>
                        <a:pt x="362" y="157"/>
                        <a:pt x="360" y="155"/>
                      </a:cubicBezTo>
                      <a:cubicBezTo>
                        <a:pt x="358" y="151"/>
                        <a:pt x="353" y="151"/>
                        <a:pt x="350" y="151"/>
                      </a:cubicBezTo>
                      <a:cubicBezTo>
                        <a:pt x="346" y="151"/>
                        <a:pt x="341" y="150"/>
                        <a:pt x="338" y="154"/>
                      </a:cubicBezTo>
                      <a:cubicBezTo>
                        <a:pt x="336" y="157"/>
                        <a:pt x="337" y="159"/>
                        <a:pt x="335" y="162"/>
                      </a:cubicBezTo>
                      <a:cubicBezTo>
                        <a:pt x="333" y="165"/>
                        <a:pt x="335" y="168"/>
                        <a:pt x="334" y="170"/>
                      </a:cubicBezTo>
                      <a:cubicBezTo>
                        <a:pt x="333" y="172"/>
                        <a:pt x="331" y="178"/>
                        <a:pt x="331" y="181"/>
                      </a:cubicBezTo>
                      <a:cubicBezTo>
                        <a:pt x="331" y="186"/>
                        <a:pt x="323" y="189"/>
                        <a:pt x="319" y="194"/>
                      </a:cubicBezTo>
                      <a:cubicBezTo>
                        <a:pt x="317" y="196"/>
                        <a:pt x="320" y="199"/>
                        <a:pt x="319" y="202"/>
                      </a:cubicBezTo>
                      <a:cubicBezTo>
                        <a:pt x="317" y="206"/>
                        <a:pt x="321" y="203"/>
                        <a:pt x="322" y="206"/>
                      </a:cubicBezTo>
                      <a:cubicBezTo>
                        <a:pt x="325" y="210"/>
                        <a:pt x="322" y="220"/>
                        <a:pt x="320" y="223"/>
                      </a:cubicBezTo>
                      <a:cubicBezTo>
                        <a:pt x="318" y="228"/>
                        <a:pt x="318" y="234"/>
                        <a:pt x="321" y="237"/>
                      </a:cubicBezTo>
                      <a:cubicBezTo>
                        <a:pt x="322" y="239"/>
                        <a:pt x="323" y="233"/>
                        <a:pt x="324" y="234"/>
                      </a:cubicBezTo>
                      <a:cubicBezTo>
                        <a:pt x="325" y="234"/>
                        <a:pt x="326" y="234"/>
                        <a:pt x="327" y="234"/>
                      </a:cubicBezTo>
                      <a:cubicBezTo>
                        <a:pt x="330" y="237"/>
                        <a:pt x="328" y="235"/>
                        <a:pt x="329" y="238"/>
                      </a:cubicBezTo>
                      <a:cubicBezTo>
                        <a:pt x="330" y="241"/>
                        <a:pt x="328" y="243"/>
                        <a:pt x="331" y="245"/>
                      </a:cubicBezTo>
                      <a:cubicBezTo>
                        <a:pt x="334" y="249"/>
                        <a:pt x="336" y="243"/>
                        <a:pt x="337" y="248"/>
                      </a:cubicBezTo>
                      <a:cubicBezTo>
                        <a:pt x="337" y="250"/>
                        <a:pt x="336" y="258"/>
                        <a:pt x="335" y="260"/>
                      </a:cubicBezTo>
                      <a:cubicBezTo>
                        <a:pt x="330" y="266"/>
                        <a:pt x="325" y="255"/>
                        <a:pt x="322" y="252"/>
                      </a:cubicBezTo>
                      <a:cubicBezTo>
                        <a:pt x="319" y="249"/>
                        <a:pt x="316" y="246"/>
                        <a:pt x="312" y="243"/>
                      </a:cubicBezTo>
                      <a:cubicBezTo>
                        <a:pt x="309" y="240"/>
                        <a:pt x="306" y="240"/>
                        <a:pt x="302" y="238"/>
                      </a:cubicBezTo>
                      <a:cubicBezTo>
                        <a:pt x="295" y="234"/>
                        <a:pt x="291" y="228"/>
                        <a:pt x="283" y="227"/>
                      </a:cubicBezTo>
                      <a:cubicBezTo>
                        <a:pt x="281" y="226"/>
                        <a:pt x="278" y="226"/>
                        <a:pt x="276" y="225"/>
                      </a:cubicBezTo>
                      <a:cubicBezTo>
                        <a:pt x="274" y="225"/>
                        <a:pt x="274" y="224"/>
                        <a:pt x="272" y="223"/>
                      </a:cubicBezTo>
                      <a:cubicBezTo>
                        <a:pt x="270" y="222"/>
                        <a:pt x="268" y="222"/>
                        <a:pt x="266" y="220"/>
                      </a:cubicBezTo>
                      <a:cubicBezTo>
                        <a:pt x="265" y="219"/>
                        <a:pt x="265" y="217"/>
                        <a:pt x="263" y="216"/>
                      </a:cubicBezTo>
                      <a:cubicBezTo>
                        <a:pt x="262" y="215"/>
                        <a:pt x="256" y="213"/>
                        <a:pt x="254" y="215"/>
                      </a:cubicBezTo>
                      <a:cubicBezTo>
                        <a:pt x="253" y="216"/>
                        <a:pt x="253" y="221"/>
                        <a:pt x="254" y="222"/>
                      </a:cubicBezTo>
                      <a:cubicBezTo>
                        <a:pt x="256" y="226"/>
                        <a:pt x="263" y="227"/>
                        <a:pt x="266" y="230"/>
                      </a:cubicBezTo>
                      <a:cubicBezTo>
                        <a:pt x="269" y="232"/>
                        <a:pt x="269" y="236"/>
                        <a:pt x="269" y="239"/>
                      </a:cubicBezTo>
                      <a:cubicBezTo>
                        <a:pt x="270" y="242"/>
                        <a:pt x="270" y="246"/>
                        <a:pt x="269" y="250"/>
                      </a:cubicBezTo>
                      <a:cubicBezTo>
                        <a:pt x="269" y="251"/>
                        <a:pt x="264" y="257"/>
                        <a:pt x="263" y="259"/>
                      </a:cubicBezTo>
                      <a:cubicBezTo>
                        <a:pt x="257" y="259"/>
                        <a:pt x="259" y="252"/>
                        <a:pt x="258" y="246"/>
                      </a:cubicBezTo>
                      <a:cubicBezTo>
                        <a:pt x="255" y="246"/>
                        <a:pt x="252" y="250"/>
                        <a:pt x="249" y="251"/>
                      </a:cubicBezTo>
                      <a:cubicBezTo>
                        <a:pt x="246" y="253"/>
                        <a:pt x="244" y="254"/>
                        <a:pt x="241" y="254"/>
                      </a:cubicBezTo>
                      <a:cubicBezTo>
                        <a:pt x="238" y="253"/>
                        <a:pt x="234" y="253"/>
                        <a:pt x="231" y="253"/>
                      </a:cubicBezTo>
                      <a:cubicBezTo>
                        <a:pt x="226" y="254"/>
                        <a:pt x="227" y="255"/>
                        <a:pt x="227" y="259"/>
                      </a:cubicBezTo>
                      <a:cubicBezTo>
                        <a:pt x="225" y="264"/>
                        <a:pt x="220" y="266"/>
                        <a:pt x="216" y="262"/>
                      </a:cubicBezTo>
                      <a:cubicBezTo>
                        <a:pt x="214" y="259"/>
                        <a:pt x="215" y="259"/>
                        <a:pt x="217" y="256"/>
                      </a:cubicBezTo>
                      <a:cubicBezTo>
                        <a:pt x="218" y="253"/>
                        <a:pt x="220" y="248"/>
                        <a:pt x="217" y="243"/>
                      </a:cubicBezTo>
                      <a:cubicBezTo>
                        <a:pt x="214" y="246"/>
                        <a:pt x="209" y="257"/>
                        <a:pt x="206" y="259"/>
                      </a:cubicBezTo>
                      <a:cubicBezTo>
                        <a:pt x="204" y="261"/>
                        <a:pt x="206" y="256"/>
                        <a:pt x="203" y="256"/>
                      </a:cubicBezTo>
                      <a:cubicBezTo>
                        <a:pt x="202" y="256"/>
                        <a:pt x="200" y="257"/>
                        <a:pt x="199" y="258"/>
                      </a:cubicBezTo>
                      <a:cubicBezTo>
                        <a:pt x="197" y="258"/>
                        <a:pt x="197" y="259"/>
                        <a:pt x="195" y="260"/>
                      </a:cubicBezTo>
                      <a:cubicBezTo>
                        <a:pt x="194" y="262"/>
                        <a:pt x="192" y="262"/>
                        <a:pt x="190" y="263"/>
                      </a:cubicBezTo>
                      <a:cubicBezTo>
                        <a:pt x="188" y="264"/>
                        <a:pt x="187" y="266"/>
                        <a:pt x="185" y="268"/>
                      </a:cubicBezTo>
                      <a:cubicBezTo>
                        <a:pt x="182" y="270"/>
                        <a:pt x="176" y="273"/>
                        <a:pt x="172" y="275"/>
                      </a:cubicBezTo>
                      <a:cubicBezTo>
                        <a:pt x="171" y="277"/>
                        <a:pt x="170" y="277"/>
                        <a:pt x="171" y="281"/>
                      </a:cubicBezTo>
                      <a:cubicBezTo>
                        <a:pt x="171" y="284"/>
                        <a:pt x="169" y="287"/>
                        <a:pt x="167" y="289"/>
                      </a:cubicBezTo>
                      <a:cubicBezTo>
                        <a:pt x="164" y="291"/>
                        <a:pt x="158" y="289"/>
                        <a:pt x="155" y="288"/>
                      </a:cubicBezTo>
                      <a:cubicBezTo>
                        <a:pt x="153" y="287"/>
                        <a:pt x="151" y="283"/>
                        <a:pt x="150" y="281"/>
                      </a:cubicBezTo>
                      <a:cubicBezTo>
                        <a:pt x="149" y="274"/>
                        <a:pt x="157" y="274"/>
                        <a:pt x="162" y="272"/>
                      </a:cubicBezTo>
                      <a:cubicBezTo>
                        <a:pt x="168" y="267"/>
                        <a:pt x="160" y="265"/>
                        <a:pt x="158" y="260"/>
                      </a:cubicBezTo>
                      <a:cubicBezTo>
                        <a:pt x="157" y="258"/>
                        <a:pt x="159" y="258"/>
                        <a:pt x="157" y="256"/>
                      </a:cubicBezTo>
                      <a:cubicBezTo>
                        <a:pt x="156" y="254"/>
                        <a:pt x="145" y="255"/>
                        <a:pt x="143" y="254"/>
                      </a:cubicBezTo>
                      <a:cubicBezTo>
                        <a:pt x="139" y="253"/>
                        <a:pt x="138" y="250"/>
                        <a:pt x="136" y="254"/>
                      </a:cubicBezTo>
                      <a:cubicBezTo>
                        <a:pt x="136" y="255"/>
                        <a:pt x="139" y="256"/>
                        <a:pt x="139" y="257"/>
                      </a:cubicBezTo>
                      <a:cubicBezTo>
                        <a:pt x="140" y="258"/>
                        <a:pt x="141" y="258"/>
                        <a:pt x="141" y="259"/>
                      </a:cubicBezTo>
                      <a:cubicBezTo>
                        <a:pt x="142" y="261"/>
                        <a:pt x="144" y="264"/>
                        <a:pt x="144" y="265"/>
                      </a:cubicBezTo>
                      <a:cubicBezTo>
                        <a:pt x="143" y="270"/>
                        <a:pt x="139" y="278"/>
                        <a:pt x="140" y="284"/>
                      </a:cubicBezTo>
                      <a:cubicBezTo>
                        <a:pt x="141" y="287"/>
                        <a:pt x="143" y="283"/>
                        <a:pt x="144" y="286"/>
                      </a:cubicBezTo>
                      <a:cubicBezTo>
                        <a:pt x="144" y="288"/>
                        <a:pt x="144" y="290"/>
                        <a:pt x="144" y="292"/>
                      </a:cubicBezTo>
                      <a:cubicBezTo>
                        <a:pt x="144" y="296"/>
                        <a:pt x="144" y="300"/>
                        <a:pt x="141" y="302"/>
                      </a:cubicBezTo>
                      <a:cubicBezTo>
                        <a:pt x="136" y="301"/>
                        <a:pt x="133" y="299"/>
                        <a:pt x="129" y="298"/>
                      </a:cubicBezTo>
                      <a:cubicBezTo>
                        <a:pt x="124" y="296"/>
                        <a:pt x="122" y="303"/>
                        <a:pt x="117" y="305"/>
                      </a:cubicBezTo>
                      <a:cubicBezTo>
                        <a:pt x="113" y="307"/>
                        <a:pt x="108" y="314"/>
                        <a:pt x="109" y="321"/>
                      </a:cubicBezTo>
                      <a:cubicBezTo>
                        <a:pt x="110" y="325"/>
                        <a:pt x="112" y="324"/>
                        <a:pt x="111" y="329"/>
                      </a:cubicBezTo>
                      <a:cubicBezTo>
                        <a:pt x="110" y="335"/>
                        <a:pt x="101" y="332"/>
                        <a:pt x="98" y="329"/>
                      </a:cubicBezTo>
                      <a:cubicBezTo>
                        <a:pt x="96" y="327"/>
                        <a:pt x="91" y="322"/>
                        <a:pt x="88" y="323"/>
                      </a:cubicBezTo>
                      <a:cubicBezTo>
                        <a:pt x="86" y="323"/>
                        <a:pt x="83" y="327"/>
                        <a:pt x="83" y="328"/>
                      </a:cubicBezTo>
                      <a:cubicBezTo>
                        <a:pt x="82" y="331"/>
                        <a:pt x="85" y="334"/>
                        <a:pt x="86" y="335"/>
                      </a:cubicBezTo>
                      <a:cubicBezTo>
                        <a:pt x="88" y="337"/>
                        <a:pt x="91" y="337"/>
                        <a:pt x="93" y="339"/>
                      </a:cubicBezTo>
                      <a:cubicBezTo>
                        <a:pt x="97" y="343"/>
                        <a:pt x="91" y="346"/>
                        <a:pt x="86" y="346"/>
                      </a:cubicBezTo>
                      <a:cubicBezTo>
                        <a:pt x="81" y="345"/>
                        <a:pt x="77" y="341"/>
                        <a:pt x="75" y="338"/>
                      </a:cubicBezTo>
                      <a:cubicBezTo>
                        <a:pt x="70" y="333"/>
                        <a:pt x="70" y="330"/>
                        <a:pt x="70" y="324"/>
                      </a:cubicBezTo>
                      <a:cubicBezTo>
                        <a:pt x="70" y="320"/>
                        <a:pt x="70" y="316"/>
                        <a:pt x="70" y="312"/>
                      </a:cubicBezTo>
                      <a:cubicBezTo>
                        <a:pt x="69" y="307"/>
                        <a:pt x="67" y="304"/>
                        <a:pt x="64" y="300"/>
                      </a:cubicBezTo>
                      <a:cubicBezTo>
                        <a:pt x="62" y="298"/>
                        <a:pt x="60" y="297"/>
                        <a:pt x="58" y="295"/>
                      </a:cubicBezTo>
                      <a:cubicBezTo>
                        <a:pt x="55" y="294"/>
                        <a:pt x="52" y="292"/>
                        <a:pt x="51" y="288"/>
                      </a:cubicBezTo>
                      <a:cubicBezTo>
                        <a:pt x="54" y="286"/>
                        <a:pt x="58" y="291"/>
                        <a:pt x="61" y="292"/>
                      </a:cubicBezTo>
                      <a:cubicBezTo>
                        <a:pt x="65" y="294"/>
                        <a:pt x="70" y="296"/>
                        <a:pt x="74" y="298"/>
                      </a:cubicBezTo>
                      <a:cubicBezTo>
                        <a:pt x="78" y="299"/>
                        <a:pt x="83" y="300"/>
                        <a:pt x="86" y="302"/>
                      </a:cubicBezTo>
                      <a:cubicBezTo>
                        <a:pt x="91" y="305"/>
                        <a:pt x="90" y="304"/>
                        <a:pt x="96" y="305"/>
                      </a:cubicBezTo>
                      <a:cubicBezTo>
                        <a:pt x="103" y="305"/>
                        <a:pt x="102" y="305"/>
                        <a:pt x="105" y="303"/>
                      </a:cubicBezTo>
                      <a:cubicBezTo>
                        <a:pt x="107" y="302"/>
                        <a:pt x="110" y="301"/>
                        <a:pt x="111" y="299"/>
                      </a:cubicBezTo>
                      <a:cubicBezTo>
                        <a:pt x="112" y="298"/>
                        <a:pt x="115" y="296"/>
                        <a:pt x="116" y="295"/>
                      </a:cubicBezTo>
                      <a:cubicBezTo>
                        <a:pt x="121" y="289"/>
                        <a:pt x="120" y="281"/>
                        <a:pt x="117" y="274"/>
                      </a:cubicBezTo>
                      <a:cubicBezTo>
                        <a:pt x="114" y="270"/>
                        <a:pt x="109" y="266"/>
                        <a:pt x="103" y="261"/>
                      </a:cubicBezTo>
                      <a:cubicBezTo>
                        <a:pt x="98" y="258"/>
                        <a:pt x="80" y="243"/>
                        <a:pt x="76" y="241"/>
                      </a:cubicBezTo>
                      <a:cubicBezTo>
                        <a:pt x="69" y="240"/>
                        <a:pt x="59" y="238"/>
                        <a:pt x="48" y="232"/>
                      </a:cubicBezTo>
                      <a:cubicBezTo>
                        <a:pt x="47" y="231"/>
                        <a:pt x="59" y="231"/>
                        <a:pt x="58" y="230"/>
                      </a:cubicBezTo>
                      <a:cubicBezTo>
                        <a:pt x="56" y="230"/>
                        <a:pt x="53" y="228"/>
                        <a:pt x="52" y="227"/>
                      </a:cubicBezTo>
                      <a:cubicBezTo>
                        <a:pt x="46" y="225"/>
                        <a:pt x="51" y="221"/>
                        <a:pt x="44" y="229"/>
                      </a:cubicBezTo>
                      <a:cubicBezTo>
                        <a:pt x="40" y="229"/>
                        <a:pt x="41" y="230"/>
                        <a:pt x="37" y="231"/>
                      </a:cubicBezTo>
                      <a:cubicBezTo>
                        <a:pt x="37" y="231"/>
                        <a:pt x="37" y="231"/>
                        <a:pt x="37" y="231"/>
                      </a:cubicBezTo>
                      <a:cubicBezTo>
                        <a:pt x="37" y="230"/>
                        <a:pt x="36" y="230"/>
                        <a:pt x="36" y="229"/>
                      </a:cubicBezTo>
                      <a:cubicBezTo>
                        <a:pt x="33" y="228"/>
                        <a:pt x="31" y="226"/>
                        <a:pt x="28" y="226"/>
                      </a:cubicBezTo>
                      <a:cubicBezTo>
                        <a:pt x="25" y="225"/>
                        <a:pt x="21" y="227"/>
                        <a:pt x="19" y="229"/>
                      </a:cubicBezTo>
                      <a:cubicBezTo>
                        <a:pt x="19" y="229"/>
                        <a:pt x="19" y="230"/>
                        <a:pt x="19" y="230"/>
                      </a:cubicBezTo>
                      <a:cubicBezTo>
                        <a:pt x="19" y="231"/>
                        <a:pt x="20" y="231"/>
                        <a:pt x="20" y="232"/>
                      </a:cubicBezTo>
                      <a:cubicBezTo>
                        <a:pt x="20" y="232"/>
                        <a:pt x="19" y="232"/>
                        <a:pt x="19" y="232"/>
                      </a:cubicBezTo>
                      <a:cubicBezTo>
                        <a:pt x="19" y="233"/>
                        <a:pt x="19" y="233"/>
                        <a:pt x="19" y="233"/>
                      </a:cubicBezTo>
                      <a:cubicBezTo>
                        <a:pt x="18" y="234"/>
                        <a:pt x="18" y="235"/>
                        <a:pt x="17" y="236"/>
                      </a:cubicBezTo>
                      <a:cubicBezTo>
                        <a:pt x="17" y="236"/>
                        <a:pt x="17" y="237"/>
                        <a:pt x="17" y="237"/>
                      </a:cubicBezTo>
                      <a:cubicBezTo>
                        <a:pt x="16" y="237"/>
                        <a:pt x="16" y="237"/>
                        <a:pt x="16" y="238"/>
                      </a:cubicBezTo>
                      <a:cubicBezTo>
                        <a:pt x="16" y="238"/>
                        <a:pt x="16" y="239"/>
                        <a:pt x="16" y="239"/>
                      </a:cubicBezTo>
                      <a:cubicBezTo>
                        <a:pt x="16" y="239"/>
                        <a:pt x="16" y="240"/>
                        <a:pt x="17" y="240"/>
                      </a:cubicBezTo>
                      <a:cubicBezTo>
                        <a:pt x="17" y="240"/>
                        <a:pt x="17" y="241"/>
                        <a:pt x="17" y="241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8" y="242"/>
                        <a:pt x="18" y="242"/>
                        <a:pt x="18" y="242"/>
                      </a:cubicBezTo>
                      <a:cubicBezTo>
                        <a:pt x="18" y="242"/>
                        <a:pt x="18" y="242"/>
                        <a:pt x="18" y="242"/>
                      </a:cubicBezTo>
                      <a:cubicBezTo>
                        <a:pt x="17" y="243"/>
                        <a:pt x="17" y="243"/>
                        <a:pt x="16" y="244"/>
                      </a:cubicBezTo>
                      <a:cubicBezTo>
                        <a:pt x="16" y="244"/>
                        <a:pt x="16" y="244"/>
                        <a:pt x="15" y="244"/>
                      </a:cubicBezTo>
                      <a:cubicBezTo>
                        <a:pt x="15" y="244"/>
                        <a:pt x="14" y="245"/>
                        <a:pt x="15" y="245"/>
                      </a:cubicBezTo>
                      <a:cubicBezTo>
                        <a:pt x="14" y="245"/>
                        <a:pt x="15" y="245"/>
                        <a:pt x="16" y="245"/>
                      </a:cubicBezTo>
                      <a:cubicBezTo>
                        <a:pt x="16" y="245"/>
                        <a:pt x="16" y="245"/>
                        <a:pt x="16" y="245"/>
                      </a:cubicBezTo>
                      <a:cubicBezTo>
                        <a:pt x="16" y="246"/>
                        <a:pt x="16" y="247"/>
                        <a:pt x="16" y="248"/>
                      </a:cubicBezTo>
                      <a:cubicBezTo>
                        <a:pt x="15" y="250"/>
                        <a:pt x="15" y="251"/>
                        <a:pt x="15" y="252"/>
                      </a:cubicBezTo>
                      <a:cubicBezTo>
                        <a:pt x="15" y="253"/>
                        <a:pt x="15" y="254"/>
                        <a:pt x="15" y="256"/>
                      </a:cubicBezTo>
                      <a:cubicBezTo>
                        <a:pt x="15" y="257"/>
                        <a:pt x="15" y="258"/>
                        <a:pt x="16" y="259"/>
                      </a:cubicBezTo>
                      <a:cubicBezTo>
                        <a:pt x="17" y="260"/>
                        <a:pt x="18" y="260"/>
                        <a:pt x="19" y="261"/>
                      </a:cubicBezTo>
                      <a:cubicBezTo>
                        <a:pt x="19" y="261"/>
                        <a:pt x="20" y="261"/>
                        <a:pt x="20" y="261"/>
                      </a:cubicBezTo>
                      <a:cubicBezTo>
                        <a:pt x="21" y="262"/>
                        <a:pt x="20" y="262"/>
                        <a:pt x="21" y="262"/>
                      </a:cubicBezTo>
                      <a:cubicBezTo>
                        <a:pt x="22" y="263"/>
                        <a:pt x="22" y="264"/>
                        <a:pt x="23" y="264"/>
                      </a:cubicBezTo>
                      <a:cubicBezTo>
                        <a:pt x="23" y="265"/>
                        <a:pt x="23" y="266"/>
                        <a:pt x="24" y="266"/>
                      </a:cubicBezTo>
                      <a:cubicBezTo>
                        <a:pt x="24" y="267"/>
                        <a:pt x="24" y="267"/>
                        <a:pt x="25" y="268"/>
                      </a:cubicBezTo>
                      <a:cubicBezTo>
                        <a:pt x="25" y="268"/>
                        <a:pt x="25" y="268"/>
                        <a:pt x="25" y="269"/>
                      </a:cubicBezTo>
                      <a:cubicBezTo>
                        <a:pt x="26" y="269"/>
                        <a:pt x="26" y="269"/>
                        <a:pt x="26" y="270"/>
                      </a:cubicBezTo>
                      <a:cubicBezTo>
                        <a:pt x="27" y="271"/>
                        <a:pt x="26" y="271"/>
                        <a:pt x="26" y="272"/>
                      </a:cubicBezTo>
                      <a:cubicBezTo>
                        <a:pt x="25" y="274"/>
                        <a:pt x="19" y="283"/>
                        <a:pt x="19" y="284"/>
                      </a:cubicBezTo>
                      <a:cubicBezTo>
                        <a:pt x="19" y="286"/>
                        <a:pt x="27" y="304"/>
                        <a:pt x="27" y="305"/>
                      </a:cubicBezTo>
                      <a:cubicBezTo>
                        <a:pt x="29" y="311"/>
                        <a:pt x="26" y="309"/>
                        <a:pt x="26" y="310"/>
                      </a:cubicBezTo>
                      <a:cubicBezTo>
                        <a:pt x="25" y="310"/>
                        <a:pt x="26" y="311"/>
                        <a:pt x="25" y="311"/>
                      </a:cubicBezTo>
                      <a:cubicBezTo>
                        <a:pt x="25" y="312"/>
                        <a:pt x="25" y="312"/>
                        <a:pt x="25" y="312"/>
                      </a:cubicBezTo>
                      <a:cubicBezTo>
                        <a:pt x="25" y="313"/>
                        <a:pt x="25" y="314"/>
                        <a:pt x="25" y="315"/>
                      </a:cubicBezTo>
                      <a:cubicBezTo>
                        <a:pt x="25" y="316"/>
                        <a:pt x="24" y="317"/>
                        <a:pt x="25" y="317"/>
                      </a:cubicBezTo>
                      <a:cubicBezTo>
                        <a:pt x="25" y="317"/>
                        <a:pt x="25" y="317"/>
                        <a:pt x="26" y="318"/>
                      </a:cubicBezTo>
                      <a:cubicBezTo>
                        <a:pt x="26" y="318"/>
                        <a:pt x="26" y="319"/>
                        <a:pt x="26" y="320"/>
                      </a:cubicBezTo>
                      <a:cubicBezTo>
                        <a:pt x="25" y="320"/>
                        <a:pt x="26" y="320"/>
                        <a:pt x="25" y="320"/>
                      </a:cubicBezTo>
                      <a:cubicBezTo>
                        <a:pt x="25" y="320"/>
                        <a:pt x="24" y="320"/>
                        <a:pt x="24" y="321"/>
                      </a:cubicBezTo>
                      <a:cubicBezTo>
                        <a:pt x="24" y="321"/>
                        <a:pt x="24" y="323"/>
                        <a:pt x="24" y="323"/>
                      </a:cubicBezTo>
                      <a:cubicBezTo>
                        <a:pt x="25" y="324"/>
                        <a:pt x="25" y="325"/>
                        <a:pt x="26" y="325"/>
                      </a:cubicBezTo>
                      <a:cubicBezTo>
                        <a:pt x="26" y="326"/>
                        <a:pt x="28" y="326"/>
                        <a:pt x="28" y="326"/>
                      </a:cubicBezTo>
                      <a:cubicBezTo>
                        <a:pt x="29" y="327"/>
                        <a:pt x="28" y="327"/>
                        <a:pt x="28" y="327"/>
                      </a:cubicBezTo>
                      <a:cubicBezTo>
                        <a:pt x="28" y="328"/>
                        <a:pt x="28" y="329"/>
                        <a:pt x="27" y="330"/>
                      </a:cubicBezTo>
                      <a:cubicBezTo>
                        <a:pt x="27" y="330"/>
                        <a:pt x="26" y="331"/>
                        <a:pt x="27" y="331"/>
                      </a:cubicBezTo>
                      <a:cubicBezTo>
                        <a:pt x="27" y="331"/>
                        <a:pt x="27" y="331"/>
                        <a:pt x="27" y="331"/>
                      </a:cubicBezTo>
                      <a:cubicBezTo>
                        <a:pt x="27" y="331"/>
                        <a:pt x="27" y="332"/>
                        <a:pt x="27" y="332"/>
                      </a:cubicBezTo>
                      <a:cubicBezTo>
                        <a:pt x="28" y="333"/>
                        <a:pt x="29" y="334"/>
                        <a:pt x="29" y="335"/>
                      </a:cubicBezTo>
                      <a:cubicBezTo>
                        <a:pt x="30" y="335"/>
                        <a:pt x="30" y="336"/>
                        <a:pt x="30" y="336"/>
                      </a:cubicBezTo>
                      <a:cubicBezTo>
                        <a:pt x="30" y="338"/>
                        <a:pt x="31" y="336"/>
                        <a:pt x="30" y="337"/>
                      </a:cubicBezTo>
                      <a:cubicBezTo>
                        <a:pt x="30" y="339"/>
                        <a:pt x="30" y="340"/>
                        <a:pt x="30" y="342"/>
                      </a:cubicBezTo>
                      <a:cubicBezTo>
                        <a:pt x="30" y="342"/>
                        <a:pt x="30" y="343"/>
                        <a:pt x="29" y="343"/>
                      </a:cubicBezTo>
                      <a:cubicBezTo>
                        <a:pt x="29" y="344"/>
                        <a:pt x="29" y="344"/>
                        <a:pt x="29" y="344"/>
                      </a:cubicBezTo>
                      <a:cubicBezTo>
                        <a:pt x="29" y="345"/>
                        <a:pt x="30" y="345"/>
                        <a:pt x="30" y="345"/>
                      </a:cubicBezTo>
                      <a:cubicBezTo>
                        <a:pt x="31" y="346"/>
                        <a:pt x="31" y="346"/>
                        <a:pt x="32" y="347"/>
                      </a:cubicBezTo>
                      <a:cubicBezTo>
                        <a:pt x="33" y="348"/>
                        <a:pt x="35" y="350"/>
                        <a:pt x="36" y="351"/>
                      </a:cubicBezTo>
                      <a:cubicBezTo>
                        <a:pt x="36" y="352"/>
                        <a:pt x="37" y="353"/>
                        <a:pt x="37" y="354"/>
                      </a:cubicBezTo>
                      <a:cubicBezTo>
                        <a:pt x="38" y="355"/>
                        <a:pt x="38" y="356"/>
                        <a:pt x="38" y="356"/>
                      </a:cubicBezTo>
                      <a:cubicBezTo>
                        <a:pt x="39" y="357"/>
                        <a:pt x="39" y="357"/>
                        <a:pt x="39" y="358"/>
                      </a:cubicBezTo>
                      <a:cubicBezTo>
                        <a:pt x="39" y="358"/>
                        <a:pt x="40" y="358"/>
                        <a:pt x="40" y="359"/>
                      </a:cubicBezTo>
                      <a:cubicBezTo>
                        <a:pt x="40" y="359"/>
                        <a:pt x="40" y="360"/>
                        <a:pt x="40" y="360"/>
                      </a:cubicBezTo>
                      <a:cubicBezTo>
                        <a:pt x="41" y="362"/>
                        <a:pt x="39" y="363"/>
                        <a:pt x="38" y="364"/>
                      </a:cubicBezTo>
                      <a:cubicBezTo>
                        <a:pt x="36" y="366"/>
                        <a:pt x="34" y="369"/>
                        <a:pt x="32" y="372"/>
                      </a:cubicBezTo>
                      <a:cubicBezTo>
                        <a:pt x="31" y="376"/>
                        <a:pt x="29" y="379"/>
                        <a:pt x="27" y="382"/>
                      </a:cubicBezTo>
                      <a:cubicBezTo>
                        <a:pt x="26" y="383"/>
                        <a:pt x="26" y="384"/>
                        <a:pt x="25" y="385"/>
                      </a:cubicBezTo>
                      <a:cubicBezTo>
                        <a:pt x="24" y="386"/>
                        <a:pt x="23" y="387"/>
                        <a:pt x="22" y="388"/>
                      </a:cubicBezTo>
                      <a:cubicBezTo>
                        <a:pt x="21" y="389"/>
                        <a:pt x="21" y="390"/>
                        <a:pt x="20" y="391"/>
                      </a:cubicBezTo>
                      <a:cubicBezTo>
                        <a:pt x="19" y="392"/>
                        <a:pt x="18" y="392"/>
                        <a:pt x="17" y="393"/>
                      </a:cubicBezTo>
                      <a:cubicBezTo>
                        <a:pt x="17" y="393"/>
                        <a:pt x="17" y="393"/>
                        <a:pt x="17" y="393"/>
                      </a:cubicBezTo>
                      <a:cubicBezTo>
                        <a:pt x="18" y="393"/>
                        <a:pt x="18" y="394"/>
                        <a:pt x="19" y="395"/>
                      </a:cubicBezTo>
                      <a:cubicBezTo>
                        <a:pt x="19" y="395"/>
                        <a:pt x="20" y="396"/>
                        <a:pt x="20" y="397"/>
                      </a:cubicBezTo>
                      <a:cubicBezTo>
                        <a:pt x="19" y="399"/>
                        <a:pt x="19" y="401"/>
                        <a:pt x="19" y="403"/>
                      </a:cubicBezTo>
                      <a:cubicBezTo>
                        <a:pt x="20" y="404"/>
                        <a:pt x="21" y="405"/>
                        <a:pt x="22" y="407"/>
                      </a:cubicBezTo>
                      <a:cubicBezTo>
                        <a:pt x="22" y="407"/>
                        <a:pt x="32" y="409"/>
                        <a:pt x="32" y="410"/>
                      </a:cubicBezTo>
                      <a:cubicBezTo>
                        <a:pt x="25" y="412"/>
                        <a:pt x="23" y="413"/>
                        <a:pt x="21" y="414"/>
                      </a:cubicBezTo>
                      <a:cubicBezTo>
                        <a:pt x="21" y="414"/>
                        <a:pt x="21" y="414"/>
                        <a:pt x="21" y="413"/>
                      </a:cubicBezTo>
                      <a:cubicBezTo>
                        <a:pt x="18" y="413"/>
                        <a:pt x="15" y="414"/>
                        <a:pt x="12" y="415"/>
                      </a:cubicBezTo>
                      <a:cubicBezTo>
                        <a:pt x="12" y="415"/>
                        <a:pt x="12" y="415"/>
                        <a:pt x="13" y="415"/>
                      </a:cubicBezTo>
                      <a:cubicBezTo>
                        <a:pt x="13" y="415"/>
                        <a:pt x="13" y="416"/>
                        <a:pt x="13" y="416"/>
                      </a:cubicBezTo>
                      <a:cubicBezTo>
                        <a:pt x="13" y="416"/>
                        <a:pt x="13" y="416"/>
                        <a:pt x="13" y="416"/>
                      </a:cubicBezTo>
                      <a:cubicBezTo>
                        <a:pt x="13" y="416"/>
                        <a:pt x="13" y="417"/>
                        <a:pt x="13" y="417"/>
                      </a:cubicBezTo>
                      <a:cubicBezTo>
                        <a:pt x="12" y="417"/>
                        <a:pt x="12" y="417"/>
                        <a:pt x="12" y="417"/>
                      </a:cubicBezTo>
                      <a:cubicBezTo>
                        <a:pt x="11" y="417"/>
                        <a:pt x="11" y="418"/>
                        <a:pt x="11" y="419"/>
                      </a:cubicBezTo>
                      <a:cubicBezTo>
                        <a:pt x="11" y="419"/>
                        <a:pt x="11" y="419"/>
                        <a:pt x="11" y="419"/>
                      </a:cubicBezTo>
                      <a:cubicBezTo>
                        <a:pt x="11" y="419"/>
                        <a:pt x="11" y="420"/>
                        <a:pt x="11" y="420"/>
                      </a:cubicBezTo>
                      <a:cubicBezTo>
                        <a:pt x="11" y="420"/>
                        <a:pt x="11" y="420"/>
                        <a:pt x="10" y="421"/>
                      </a:cubicBezTo>
                      <a:cubicBezTo>
                        <a:pt x="10" y="421"/>
                        <a:pt x="10" y="421"/>
                        <a:pt x="10" y="422"/>
                      </a:cubicBezTo>
                      <a:cubicBezTo>
                        <a:pt x="10" y="422"/>
                        <a:pt x="10" y="422"/>
                        <a:pt x="9" y="422"/>
                      </a:cubicBezTo>
                      <a:cubicBezTo>
                        <a:pt x="9" y="422"/>
                        <a:pt x="9" y="422"/>
                        <a:pt x="9" y="422"/>
                      </a:cubicBezTo>
                      <a:cubicBezTo>
                        <a:pt x="8" y="422"/>
                        <a:pt x="8" y="422"/>
                        <a:pt x="8" y="422"/>
                      </a:cubicBezTo>
                      <a:cubicBezTo>
                        <a:pt x="7" y="422"/>
                        <a:pt x="7" y="422"/>
                        <a:pt x="6" y="423"/>
                      </a:cubicBezTo>
                      <a:cubicBezTo>
                        <a:pt x="6" y="423"/>
                        <a:pt x="5" y="423"/>
                        <a:pt x="5" y="423"/>
                      </a:cubicBezTo>
                      <a:cubicBezTo>
                        <a:pt x="5" y="423"/>
                        <a:pt x="4" y="423"/>
                        <a:pt x="4" y="423"/>
                      </a:cubicBezTo>
                      <a:cubicBezTo>
                        <a:pt x="4" y="424"/>
                        <a:pt x="3" y="424"/>
                        <a:pt x="3" y="424"/>
                      </a:cubicBezTo>
                      <a:cubicBezTo>
                        <a:pt x="3" y="425"/>
                        <a:pt x="4" y="425"/>
                        <a:pt x="4" y="425"/>
                      </a:cubicBezTo>
                      <a:cubicBezTo>
                        <a:pt x="4" y="425"/>
                        <a:pt x="5" y="426"/>
                        <a:pt x="5" y="426"/>
                      </a:cubicBezTo>
                      <a:cubicBezTo>
                        <a:pt x="5" y="426"/>
                        <a:pt x="5" y="427"/>
                        <a:pt x="5" y="427"/>
                      </a:cubicBezTo>
                      <a:cubicBezTo>
                        <a:pt x="5" y="428"/>
                        <a:pt x="5" y="428"/>
                        <a:pt x="5" y="429"/>
                      </a:cubicBezTo>
                      <a:cubicBezTo>
                        <a:pt x="5" y="429"/>
                        <a:pt x="6" y="429"/>
                        <a:pt x="6" y="429"/>
                      </a:cubicBezTo>
                      <a:cubicBezTo>
                        <a:pt x="6" y="430"/>
                        <a:pt x="6" y="430"/>
                        <a:pt x="6" y="431"/>
                      </a:cubicBezTo>
                      <a:cubicBezTo>
                        <a:pt x="6" y="431"/>
                        <a:pt x="7" y="431"/>
                        <a:pt x="7" y="432"/>
                      </a:cubicBezTo>
                      <a:cubicBezTo>
                        <a:pt x="8" y="432"/>
                        <a:pt x="8" y="431"/>
                        <a:pt x="9" y="432"/>
                      </a:cubicBezTo>
                      <a:cubicBezTo>
                        <a:pt x="9" y="432"/>
                        <a:pt x="8" y="432"/>
                        <a:pt x="8" y="432"/>
                      </a:cubicBezTo>
                      <a:cubicBezTo>
                        <a:pt x="8" y="433"/>
                        <a:pt x="8" y="433"/>
                        <a:pt x="8" y="433"/>
                      </a:cubicBezTo>
                      <a:cubicBezTo>
                        <a:pt x="8" y="434"/>
                        <a:pt x="8" y="434"/>
                        <a:pt x="8" y="435"/>
                      </a:cubicBezTo>
                      <a:cubicBezTo>
                        <a:pt x="9" y="435"/>
                        <a:pt x="9" y="435"/>
                        <a:pt x="9" y="436"/>
                      </a:cubicBezTo>
                      <a:cubicBezTo>
                        <a:pt x="9" y="436"/>
                        <a:pt x="9" y="436"/>
                        <a:pt x="9" y="436"/>
                      </a:cubicBezTo>
                      <a:cubicBezTo>
                        <a:pt x="9" y="436"/>
                        <a:pt x="9" y="437"/>
                        <a:pt x="9" y="437"/>
                      </a:cubicBezTo>
                      <a:cubicBezTo>
                        <a:pt x="9" y="437"/>
                        <a:pt x="9" y="437"/>
                        <a:pt x="9" y="437"/>
                      </a:cubicBezTo>
                      <a:cubicBezTo>
                        <a:pt x="10" y="437"/>
                        <a:pt x="10" y="438"/>
                        <a:pt x="10" y="438"/>
                      </a:cubicBezTo>
                      <a:cubicBezTo>
                        <a:pt x="10" y="438"/>
                        <a:pt x="10" y="438"/>
                        <a:pt x="10" y="439"/>
                      </a:cubicBezTo>
                      <a:cubicBezTo>
                        <a:pt x="10" y="439"/>
                        <a:pt x="10" y="439"/>
                        <a:pt x="10" y="439"/>
                      </a:cubicBezTo>
                      <a:cubicBezTo>
                        <a:pt x="10" y="439"/>
                        <a:pt x="10" y="439"/>
                        <a:pt x="10" y="439"/>
                      </a:cubicBezTo>
                      <a:cubicBezTo>
                        <a:pt x="9" y="439"/>
                        <a:pt x="9" y="439"/>
                        <a:pt x="8" y="439"/>
                      </a:cubicBezTo>
                      <a:cubicBezTo>
                        <a:pt x="8" y="439"/>
                        <a:pt x="8" y="439"/>
                        <a:pt x="8" y="440"/>
                      </a:cubicBezTo>
                      <a:cubicBezTo>
                        <a:pt x="8" y="440"/>
                        <a:pt x="8" y="440"/>
                        <a:pt x="8" y="440"/>
                      </a:cubicBezTo>
                      <a:cubicBezTo>
                        <a:pt x="8" y="440"/>
                        <a:pt x="8" y="440"/>
                        <a:pt x="8" y="440"/>
                      </a:cubicBezTo>
                      <a:cubicBezTo>
                        <a:pt x="8" y="441"/>
                        <a:pt x="8" y="440"/>
                        <a:pt x="8" y="441"/>
                      </a:cubicBezTo>
                      <a:cubicBezTo>
                        <a:pt x="8" y="441"/>
                        <a:pt x="8" y="441"/>
                        <a:pt x="8" y="442"/>
                      </a:cubicBezTo>
                      <a:cubicBezTo>
                        <a:pt x="8" y="442"/>
                        <a:pt x="8" y="442"/>
                        <a:pt x="7" y="442"/>
                      </a:cubicBezTo>
                      <a:cubicBezTo>
                        <a:pt x="7" y="442"/>
                        <a:pt x="7" y="442"/>
                        <a:pt x="7" y="443"/>
                      </a:cubicBezTo>
                      <a:cubicBezTo>
                        <a:pt x="7" y="443"/>
                        <a:pt x="7" y="443"/>
                        <a:pt x="8" y="443"/>
                      </a:cubicBezTo>
                      <a:cubicBezTo>
                        <a:pt x="8" y="444"/>
                        <a:pt x="8" y="444"/>
                        <a:pt x="8" y="444"/>
                      </a:cubicBezTo>
                      <a:cubicBezTo>
                        <a:pt x="8" y="444"/>
                        <a:pt x="8" y="444"/>
                        <a:pt x="8" y="444"/>
                      </a:cubicBezTo>
                      <a:cubicBezTo>
                        <a:pt x="8" y="444"/>
                        <a:pt x="8" y="445"/>
                        <a:pt x="8" y="445"/>
                      </a:cubicBezTo>
                      <a:cubicBezTo>
                        <a:pt x="9" y="445"/>
                        <a:pt x="9" y="445"/>
                        <a:pt x="10" y="446"/>
                      </a:cubicBezTo>
                      <a:cubicBezTo>
                        <a:pt x="10" y="446"/>
                        <a:pt x="10" y="446"/>
                        <a:pt x="10" y="446"/>
                      </a:cubicBezTo>
                      <a:cubicBezTo>
                        <a:pt x="10" y="447"/>
                        <a:pt x="11" y="446"/>
                        <a:pt x="11" y="447"/>
                      </a:cubicBezTo>
                      <a:cubicBezTo>
                        <a:pt x="12" y="447"/>
                        <a:pt x="12" y="448"/>
                        <a:pt x="12" y="448"/>
                      </a:cubicBezTo>
                      <a:cubicBezTo>
                        <a:pt x="12" y="448"/>
                        <a:pt x="12" y="449"/>
                        <a:pt x="12" y="449"/>
                      </a:cubicBezTo>
                      <a:cubicBezTo>
                        <a:pt x="12" y="449"/>
                        <a:pt x="11" y="449"/>
                        <a:pt x="11" y="449"/>
                      </a:cubicBezTo>
                      <a:cubicBezTo>
                        <a:pt x="11" y="449"/>
                        <a:pt x="11" y="449"/>
                        <a:pt x="11" y="449"/>
                      </a:cubicBezTo>
                      <a:cubicBezTo>
                        <a:pt x="11" y="450"/>
                        <a:pt x="10" y="450"/>
                        <a:pt x="10" y="451"/>
                      </a:cubicBezTo>
                      <a:cubicBezTo>
                        <a:pt x="10" y="451"/>
                        <a:pt x="11" y="452"/>
                        <a:pt x="11" y="452"/>
                      </a:cubicBezTo>
                      <a:cubicBezTo>
                        <a:pt x="11" y="453"/>
                        <a:pt x="10" y="453"/>
                        <a:pt x="10" y="454"/>
                      </a:cubicBezTo>
                      <a:cubicBezTo>
                        <a:pt x="10" y="453"/>
                        <a:pt x="11" y="454"/>
                        <a:pt x="11" y="454"/>
                      </a:cubicBezTo>
                      <a:cubicBezTo>
                        <a:pt x="11" y="453"/>
                        <a:pt x="12" y="453"/>
                        <a:pt x="12" y="453"/>
                      </a:cubicBezTo>
                      <a:cubicBezTo>
                        <a:pt x="12" y="454"/>
                        <a:pt x="12" y="454"/>
                        <a:pt x="13" y="454"/>
                      </a:cubicBezTo>
                      <a:cubicBezTo>
                        <a:pt x="13" y="454"/>
                        <a:pt x="12" y="454"/>
                        <a:pt x="12" y="455"/>
                      </a:cubicBezTo>
                      <a:cubicBezTo>
                        <a:pt x="12" y="455"/>
                        <a:pt x="12" y="455"/>
                        <a:pt x="12" y="455"/>
                      </a:cubicBezTo>
                      <a:cubicBezTo>
                        <a:pt x="13" y="456"/>
                        <a:pt x="12" y="456"/>
                        <a:pt x="13" y="456"/>
                      </a:cubicBezTo>
                      <a:cubicBezTo>
                        <a:pt x="13" y="456"/>
                        <a:pt x="13" y="456"/>
                        <a:pt x="13" y="456"/>
                      </a:cubicBezTo>
                      <a:cubicBezTo>
                        <a:pt x="13" y="456"/>
                        <a:pt x="13" y="456"/>
                        <a:pt x="13" y="457"/>
                      </a:cubicBezTo>
                      <a:cubicBezTo>
                        <a:pt x="13" y="457"/>
                        <a:pt x="13" y="457"/>
                        <a:pt x="14" y="457"/>
                      </a:cubicBezTo>
                      <a:cubicBezTo>
                        <a:pt x="14" y="457"/>
                        <a:pt x="14" y="457"/>
                        <a:pt x="14" y="457"/>
                      </a:cubicBezTo>
                      <a:cubicBezTo>
                        <a:pt x="14" y="458"/>
                        <a:pt x="14" y="458"/>
                        <a:pt x="14" y="459"/>
                      </a:cubicBezTo>
                      <a:cubicBezTo>
                        <a:pt x="14" y="459"/>
                        <a:pt x="14" y="459"/>
                        <a:pt x="14" y="459"/>
                      </a:cubicBezTo>
                      <a:cubicBezTo>
                        <a:pt x="14" y="459"/>
                        <a:pt x="14" y="459"/>
                        <a:pt x="14" y="459"/>
                      </a:cubicBezTo>
                      <a:cubicBezTo>
                        <a:pt x="14" y="460"/>
                        <a:pt x="14" y="460"/>
                        <a:pt x="14" y="460"/>
                      </a:cubicBezTo>
                      <a:cubicBezTo>
                        <a:pt x="14" y="461"/>
                        <a:pt x="14" y="462"/>
                        <a:pt x="14" y="462"/>
                      </a:cubicBezTo>
                      <a:cubicBezTo>
                        <a:pt x="14" y="463"/>
                        <a:pt x="14" y="463"/>
                        <a:pt x="14" y="463"/>
                      </a:cubicBezTo>
                      <a:cubicBezTo>
                        <a:pt x="14" y="464"/>
                        <a:pt x="14" y="464"/>
                        <a:pt x="14" y="464"/>
                      </a:cubicBezTo>
                      <a:cubicBezTo>
                        <a:pt x="14" y="463"/>
                        <a:pt x="14" y="463"/>
                        <a:pt x="15" y="463"/>
                      </a:cubicBezTo>
                      <a:cubicBezTo>
                        <a:pt x="15" y="463"/>
                        <a:pt x="15" y="464"/>
                        <a:pt x="15" y="464"/>
                      </a:cubicBezTo>
                      <a:cubicBezTo>
                        <a:pt x="15" y="464"/>
                        <a:pt x="15" y="464"/>
                        <a:pt x="16" y="464"/>
                      </a:cubicBezTo>
                      <a:cubicBezTo>
                        <a:pt x="16" y="464"/>
                        <a:pt x="17" y="464"/>
                        <a:pt x="17" y="464"/>
                      </a:cubicBezTo>
                      <a:cubicBezTo>
                        <a:pt x="18" y="463"/>
                        <a:pt x="18" y="464"/>
                        <a:pt x="18" y="464"/>
                      </a:cubicBezTo>
                      <a:cubicBezTo>
                        <a:pt x="18" y="465"/>
                        <a:pt x="19" y="465"/>
                        <a:pt x="19" y="465"/>
                      </a:cubicBezTo>
                      <a:cubicBezTo>
                        <a:pt x="19" y="466"/>
                        <a:pt x="20" y="465"/>
                        <a:pt x="20" y="465"/>
                      </a:cubicBezTo>
                      <a:cubicBezTo>
                        <a:pt x="21" y="465"/>
                        <a:pt x="21" y="465"/>
                        <a:pt x="22" y="465"/>
                      </a:cubicBezTo>
                      <a:cubicBezTo>
                        <a:pt x="23" y="465"/>
                        <a:pt x="24" y="465"/>
                        <a:pt x="24" y="466"/>
                      </a:cubicBezTo>
                      <a:cubicBezTo>
                        <a:pt x="24" y="467"/>
                        <a:pt x="24" y="467"/>
                        <a:pt x="24" y="467"/>
                      </a:cubicBezTo>
                      <a:cubicBezTo>
                        <a:pt x="24" y="467"/>
                        <a:pt x="24" y="467"/>
                        <a:pt x="24" y="468"/>
                      </a:cubicBezTo>
                      <a:cubicBezTo>
                        <a:pt x="24" y="468"/>
                        <a:pt x="24" y="469"/>
                        <a:pt x="24" y="469"/>
                      </a:cubicBezTo>
                      <a:cubicBezTo>
                        <a:pt x="24" y="469"/>
                        <a:pt x="25" y="469"/>
                        <a:pt x="25" y="469"/>
                      </a:cubicBezTo>
                      <a:cubicBezTo>
                        <a:pt x="25" y="469"/>
                        <a:pt x="25" y="469"/>
                        <a:pt x="25" y="469"/>
                      </a:cubicBezTo>
                      <a:cubicBezTo>
                        <a:pt x="26" y="469"/>
                        <a:pt x="25" y="469"/>
                        <a:pt x="26" y="469"/>
                      </a:cubicBezTo>
                      <a:cubicBezTo>
                        <a:pt x="26" y="468"/>
                        <a:pt x="26" y="468"/>
                        <a:pt x="26" y="468"/>
                      </a:cubicBezTo>
                      <a:cubicBezTo>
                        <a:pt x="27" y="468"/>
                        <a:pt x="27" y="469"/>
                        <a:pt x="27" y="469"/>
                      </a:cubicBezTo>
                      <a:cubicBezTo>
                        <a:pt x="27" y="468"/>
                        <a:pt x="27" y="468"/>
                        <a:pt x="28" y="467"/>
                      </a:cubicBezTo>
                      <a:cubicBezTo>
                        <a:pt x="28" y="467"/>
                        <a:pt x="28" y="467"/>
                        <a:pt x="28" y="467"/>
                      </a:cubicBezTo>
                      <a:cubicBezTo>
                        <a:pt x="28" y="467"/>
                        <a:pt x="29" y="467"/>
                        <a:pt x="29" y="467"/>
                      </a:cubicBezTo>
                      <a:cubicBezTo>
                        <a:pt x="29" y="467"/>
                        <a:pt x="29" y="467"/>
                        <a:pt x="29" y="467"/>
                      </a:cubicBezTo>
                      <a:cubicBezTo>
                        <a:pt x="29" y="467"/>
                        <a:pt x="30" y="466"/>
                        <a:pt x="31" y="467"/>
                      </a:cubicBezTo>
                      <a:cubicBezTo>
                        <a:pt x="31" y="467"/>
                        <a:pt x="31" y="467"/>
                        <a:pt x="31" y="467"/>
                      </a:cubicBezTo>
                      <a:cubicBezTo>
                        <a:pt x="31" y="468"/>
                        <a:pt x="31" y="468"/>
                        <a:pt x="32" y="468"/>
                      </a:cubicBezTo>
                      <a:cubicBezTo>
                        <a:pt x="32" y="468"/>
                        <a:pt x="33" y="468"/>
                        <a:pt x="33" y="468"/>
                      </a:cubicBezTo>
                      <a:cubicBezTo>
                        <a:pt x="33" y="469"/>
                        <a:pt x="34" y="469"/>
                        <a:pt x="34" y="469"/>
                      </a:cubicBezTo>
                      <a:cubicBezTo>
                        <a:pt x="34" y="469"/>
                        <a:pt x="34" y="470"/>
                        <a:pt x="35" y="470"/>
                      </a:cubicBezTo>
                      <a:cubicBezTo>
                        <a:pt x="35" y="470"/>
                        <a:pt x="35" y="470"/>
                        <a:pt x="36" y="470"/>
                      </a:cubicBezTo>
                      <a:cubicBezTo>
                        <a:pt x="36" y="470"/>
                        <a:pt x="36" y="471"/>
                        <a:pt x="36" y="471"/>
                      </a:cubicBezTo>
                      <a:cubicBezTo>
                        <a:pt x="36" y="471"/>
                        <a:pt x="35" y="472"/>
                        <a:pt x="36" y="472"/>
                      </a:cubicBezTo>
                      <a:cubicBezTo>
                        <a:pt x="36" y="473"/>
                        <a:pt x="35" y="473"/>
                        <a:pt x="36" y="473"/>
                      </a:cubicBezTo>
                      <a:cubicBezTo>
                        <a:pt x="36" y="473"/>
                        <a:pt x="36" y="474"/>
                        <a:pt x="36" y="474"/>
                      </a:cubicBezTo>
                      <a:cubicBezTo>
                        <a:pt x="36" y="474"/>
                        <a:pt x="35" y="474"/>
                        <a:pt x="35" y="474"/>
                      </a:cubicBezTo>
                      <a:cubicBezTo>
                        <a:pt x="35" y="474"/>
                        <a:pt x="35" y="474"/>
                        <a:pt x="35" y="475"/>
                      </a:cubicBezTo>
                      <a:cubicBezTo>
                        <a:pt x="35" y="475"/>
                        <a:pt x="35" y="475"/>
                        <a:pt x="35" y="475"/>
                      </a:cubicBezTo>
                      <a:cubicBezTo>
                        <a:pt x="35" y="475"/>
                        <a:pt x="36" y="475"/>
                        <a:pt x="36" y="475"/>
                      </a:cubicBezTo>
                      <a:cubicBezTo>
                        <a:pt x="36" y="476"/>
                        <a:pt x="36" y="476"/>
                        <a:pt x="36" y="477"/>
                      </a:cubicBezTo>
                      <a:cubicBezTo>
                        <a:pt x="36" y="477"/>
                        <a:pt x="36" y="477"/>
                        <a:pt x="36" y="478"/>
                      </a:cubicBezTo>
                      <a:cubicBezTo>
                        <a:pt x="36" y="478"/>
                        <a:pt x="36" y="478"/>
                        <a:pt x="36" y="478"/>
                      </a:cubicBezTo>
                      <a:cubicBezTo>
                        <a:pt x="36" y="478"/>
                        <a:pt x="36" y="478"/>
                        <a:pt x="36" y="478"/>
                      </a:cubicBezTo>
                      <a:cubicBezTo>
                        <a:pt x="36" y="479"/>
                        <a:pt x="36" y="479"/>
                        <a:pt x="36" y="479"/>
                      </a:cubicBezTo>
                      <a:cubicBezTo>
                        <a:pt x="35" y="479"/>
                        <a:pt x="35" y="479"/>
                        <a:pt x="35" y="479"/>
                      </a:cubicBezTo>
                      <a:cubicBezTo>
                        <a:pt x="35" y="479"/>
                        <a:pt x="35" y="479"/>
                        <a:pt x="35" y="480"/>
                      </a:cubicBezTo>
                      <a:cubicBezTo>
                        <a:pt x="35" y="480"/>
                        <a:pt x="35" y="480"/>
                        <a:pt x="35" y="480"/>
                      </a:cubicBezTo>
                      <a:cubicBezTo>
                        <a:pt x="35" y="481"/>
                        <a:pt x="34" y="481"/>
                        <a:pt x="35" y="482"/>
                      </a:cubicBezTo>
                      <a:cubicBezTo>
                        <a:pt x="35" y="482"/>
                        <a:pt x="35" y="482"/>
                        <a:pt x="36" y="482"/>
                      </a:cubicBezTo>
                      <a:cubicBezTo>
                        <a:pt x="36" y="482"/>
                        <a:pt x="36" y="483"/>
                        <a:pt x="36" y="483"/>
                      </a:cubicBezTo>
                      <a:cubicBezTo>
                        <a:pt x="37" y="483"/>
                        <a:pt x="37" y="483"/>
                        <a:pt x="37" y="483"/>
                      </a:cubicBezTo>
                      <a:cubicBezTo>
                        <a:pt x="37" y="483"/>
                        <a:pt x="38" y="483"/>
                        <a:pt x="38" y="483"/>
                      </a:cubicBezTo>
                      <a:cubicBezTo>
                        <a:pt x="38" y="483"/>
                        <a:pt x="38" y="484"/>
                        <a:pt x="38" y="484"/>
                      </a:cubicBezTo>
                      <a:cubicBezTo>
                        <a:pt x="38" y="485"/>
                        <a:pt x="37" y="485"/>
                        <a:pt x="37" y="485"/>
                      </a:cubicBezTo>
                      <a:cubicBezTo>
                        <a:pt x="37" y="485"/>
                        <a:pt x="37" y="486"/>
                        <a:pt x="37" y="486"/>
                      </a:cubicBezTo>
                      <a:cubicBezTo>
                        <a:pt x="37" y="486"/>
                        <a:pt x="38" y="486"/>
                        <a:pt x="38" y="486"/>
                      </a:cubicBezTo>
                      <a:cubicBezTo>
                        <a:pt x="38" y="486"/>
                        <a:pt x="38" y="487"/>
                        <a:pt x="38" y="487"/>
                      </a:cubicBezTo>
                      <a:cubicBezTo>
                        <a:pt x="39" y="488"/>
                        <a:pt x="39" y="488"/>
                        <a:pt x="39" y="489"/>
                      </a:cubicBezTo>
                      <a:cubicBezTo>
                        <a:pt x="40" y="489"/>
                        <a:pt x="40" y="489"/>
                        <a:pt x="40" y="490"/>
                      </a:cubicBezTo>
                      <a:cubicBezTo>
                        <a:pt x="40" y="491"/>
                        <a:pt x="41" y="490"/>
                        <a:pt x="42" y="491"/>
                      </a:cubicBezTo>
                      <a:cubicBezTo>
                        <a:pt x="43" y="491"/>
                        <a:pt x="43" y="491"/>
                        <a:pt x="43" y="491"/>
                      </a:cubicBezTo>
                      <a:cubicBezTo>
                        <a:pt x="43" y="491"/>
                        <a:pt x="43" y="492"/>
                        <a:pt x="43" y="492"/>
                      </a:cubicBezTo>
                      <a:cubicBezTo>
                        <a:pt x="43" y="493"/>
                        <a:pt x="43" y="493"/>
                        <a:pt x="43" y="494"/>
                      </a:cubicBezTo>
                      <a:cubicBezTo>
                        <a:pt x="43" y="494"/>
                        <a:pt x="43" y="494"/>
                        <a:pt x="42" y="495"/>
                      </a:cubicBezTo>
                      <a:cubicBezTo>
                        <a:pt x="42" y="495"/>
                        <a:pt x="42" y="495"/>
                        <a:pt x="42" y="495"/>
                      </a:cubicBezTo>
                      <a:cubicBezTo>
                        <a:pt x="43" y="495"/>
                        <a:pt x="44" y="495"/>
                        <a:pt x="44" y="495"/>
                      </a:cubicBezTo>
                      <a:cubicBezTo>
                        <a:pt x="45" y="495"/>
                        <a:pt x="45" y="495"/>
                        <a:pt x="45" y="495"/>
                      </a:cubicBezTo>
                      <a:cubicBezTo>
                        <a:pt x="46" y="495"/>
                        <a:pt x="46" y="495"/>
                        <a:pt x="46" y="495"/>
                      </a:cubicBezTo>
                      <a:cubicBezTo>
                        <a:pt x="46" y="495"/>
                        <a:pt x="46" y="495"/>
                        <a:pt x="46" y="495"/>
                      </a:cubicBezTo>
                      <a:cubicBezTo>
                        <a:pt x="46" y="495"/>
                        <a:pt x="46" y="495"/>
                        <a:pt x="47" y="495"/>
                      </a:cubicBezTo>
                      <a:cubicBezTo>
                        <a:pt x="47" y="495"/>
                        <a:pt x="47" y="496"/>
                        <a:pt x="47" y="496"/>
                      </a:cubicBezTo>
                      <a:cubicBezTo>
                        <a:pt x="47" y="496"/>
                        <a:pt x="48" y="495"/>
                        <a:pt x="48" y="495"/>
                      </a:cubicBezTo>
                      <a:cubicBezTo>
                        <a:pt x="48" y="496"/>
                        <a:pt x="48" y="496"/>
                        <a:pt x="48" y="496"/>
                      </a:cubicBezTo>
                      <a:cubicBezTo>
                        <a:pt x="48" y="497"/>
                        <a:pt x="48" y="497"/>
                        <a:pt x="48" y="497"/>
                      </a:cubicBezTo>
                      <a:cubicBezTo>
                        <a:pt x="48" y="498"/>
                        <a:pt x="48" y="498"/>
                        <a:pt x="48" y="499"/>
                      </a:cubicBezTo>
                      <a:cubicBezTo>
                        <a:pt x="48" y="499"/>
                        <a:pt x="49" y="499"/>
                        <a:pt x="49" y="499"/>
                      </a:cubicBezTo>
                      <a:cubicBezTo>
                        <a:pt x="49" y="499"/>
                        <a:pt x="50" y="499"/>
                        <a:pt x="50" y="499"/>
                      </a:cubicBezTo>
                      <a:cubicBezTo>
                        <a:pt x="50" y="499"/>
                        <a:pt x="50" y="499"/>
                        <a:pt x="50" y="500"/>
                      </a:cubicBezTo>
                      <a:cubicBezTo>
                        <a:pt x="50" y="500"/>
                        <a:pt x="50" y="500"/>
                        <a:pt x="50" y="500"/>
                      </a:cubicBezTo>
                      <a:cubicBezTo>
                        <a:pt x="50" y="500"/>
                        <a:pt x="50" y="501"/>
                        <a:pt x="50" y="501"/>
                      </a:cubicBezTo>
                      <a:cubicBezTo>
                        <a:pt x="49" y="501"/>
                        <a:pt x="50" y="501"/>
                        <a:pt x="49" y="501"/>
                      </a:cubicBezTo>
                      <a:cubicBezTo>
                        <a:pt x="49" y="501"/>
                        <a:pt x="49" y="501"/>
                        <a:pt x="49" y="501"/>
                      </a:cubicBezTo>
                      <a:cubicBezTo>
                        <a:pt x="49" y="501"/>
                        <a:pt x="49" y="502"/>
                        <a:pt x="48" y="502"/>
                      </a:cubicBezTo>
                      <a:cubicBezTo>
                        <a:pt x="48" y="502"/>
                        <a:pt x="48" y="502"/>
                        <a:pt x="48" y="502"/>
                      </a:cubicBezTo>
                      <a:cubicBezTo>
                        <a:pt x="48" y="502"/>
                        <a:pt x="48" y="502"/>
                        <a:pt x="47" y="502"/>
                      </a:cubicBezTo>
                      <a:cubicBezTo>
                        <a:pt x="47" y="502"/>
                        <a:pt x="47" y="503"/>
                        <a:pt x="47" y="503"/>
                      </a:cubicBezTo>
                      <a:cubicBezTo>
                        <a:pt x="47" y="503"/>
                        <a:pt x="47" y="503"/>
                        <a:pt x="47" y="503"/>
                      </a:cubicBezTo>
                      <a:cubicBezTo>
                        <a:pt x="47" y="503"/>
                        <a:pt x="46" y="504"/>
                        <a:pt x="46" y="504"/>
                      </a:cubicBezTo>
                      <a:cubicBezTo>
                        <a:pt x="45" y="504"/>
                        <a:pt x="44" y="504"/>
                        <a:pt x="43" y="504"/>
                      </a:cubicBezTo>
                      <a:cubicBezTo>
                        <a:pt x="43" y="504"/>
                        <a:pt x="43" y="504"/>
                        <a:pt x="43" y="504"/>
                      </a:cubicBezTo>
                      <a:cubicBezTo>
                        <a:pt x="43" y="504"/>
                        <a:pt x="43" y="503"/>
                        <a:pt x="43" y="503"/>
                      </a:cubicBezTo>
                      <a:cubicBezTo>
                        <a:pt x="42" y="503"/>
                        <a:pt x="42" y="503"/>
                        <a:pt x="42" y="503"/>
                      </a:cubicBezTo>
                      <a:cubicBezTo>
                        <a:pt x="42" y="503"/>
                        <a:pt x="42" y="503"/>
                        <a:pt x="41" y="503"/>
                      </a:cubicBezTo>
                      <a:cubicBezTo>
                        <a:pt x="41" y="502"/>
                        <a:pt x="41" y="503"/>
                        <a:pt x="40" y="503"/>
                      </a:cubicBezTo>
                      <a:cubicBezTo>
                        <a:pt x="40" y="503"/>
                        <a:pt x="40" y="502"/>
                        <a:pt x="39" y="503"/>
                      </a:cubicBezTo>
                      <a:cubicBezTo>
                        <a:pt x="39" y="503"/>
                        <a:pt x="39" y="504"/>
                        <a:pt x="39" y="504"/>
                      </a:cubicBezTo>
                      <a:cubicBezTo>
                        <a:pt x="39" y="504"/>
                        <a:pt x="39" y="504"/>
                        <a:pt x="39" y="505"/>
                      </a:cubicBezTo>
                      <a:cubicBezTo>
                        <a:pt x="38" y="505"/>
                        <a:pt x="39" y="506"/>
                        <a:pt x="39" y="506"/>
                      </a:cubicBezTo>
                      <a:cubicBezTo>
                        <a:pt x="40" y="507"/>
                        <a:pt x="40" y="507"/>
                        <a:pt x="40" y="508"/>
                      </a:cubicBezTo>
                      <a:cubicBezTo>
                        <a:pt x="40" y="509"/>
                        <a:pt x="40" y="510"/>
                        <a:pt x="40" y="510"/>
                      </a:cubicBezTo>
                      <a:cubicBezTo>
                        <a:pt x="41" y="510"/>
                        <a:pt x="42" y="511"/>
                        <a:pt x="41" y="511"/>
                      </a:cubicBezTo>
                      <a:cubicBezTo>
                        <a:pt x="41" y="512"/>
                        <a:pt x="41" y="512"/>
                        <a:pt x="41" y="512"/>
                      </a:cubicBezTo>
                      <a:cubicBezTo>
                        <a:pt x="41" y="512"/>
                        <a:pt x="41" y="512"/>
                        <a:pt x="41" y="512"/>
                      </a:cubicBezTo>
                      <a:cubicBezTo>
                        <a:pt x="41" y="513"/>
                        <a:pt x="41" y="513"/>
                        <a:pt x="41" y="514"/>
                      </a:cubicBezTo>
                      <a:cubicBezTo>
                        <a:pt x="41" y="514"/>
                        <a:pt x="41" y="514"/>
                        <a:pt x="41" y="515"/>
                      </a:cubicBezTo>
                      <a:cubicBezTo>
                        <a:pt x="41" y="515"/>
                        <a:pt x="42" y="515"/>
                        <a:pt x="42" y="515"/>
                      </a:cubicBezTo>
                      <a:cubicBezTo>
                        <a:pt x="42" y="515"/>
                        <a:pt x="42" y="515"/>
                        <a:pt x="42" y="515"/>
                      </a:cubicBezTo>
                      <a:cubicBezTo>
                        <a:pt x="42" y="516"/>
                        <a:pt x="42" y="516"/>
                        <a:pt x="43" y="516"/>
                      </a:cubicBezTo>
                      <a:cubicBezTo>
                        <a:pt x="43" y="516"/>
                        <a:pt x="43" y="517"/>
                        <a:pt x="43" y="517"/>
                      </a:cubicBezTo>
                      <a:cubicBezTo>
                        <a:pt x="43" y="517"/>
                        <a:pt x="43" y="517"/>
                        <a:pt x="43" y="517"/>
                      </a:cubicBezTo>
                      <a:cubicBezTo>
                        <a:pt x="43" y="517"/>
                        <a:pt x="43" y="517"/>
                        <a:pt x="43" y="517"/>
                      </a:cubicBezTo>
                      <a:cubicBezTo>
                        <a:pt x="44" y="518"/>
                        <a:pt x="45" y="518"/>
                        <a:pt x="45" y="517"/>
                      </a:cubicBezTo>
                      <a:cubicBezTo>
                        <a:pt x="45" y="517"/>
                        <a:pt x="45" y="517"/>
                        <a:pt x="46" y="517"/>
                      </a:cubicBezTo>
                      <a:cubicBezTo>
                        <a:pt x="46" y="517"/>
                        <a:pt x="46" y="517"/>
                        <a:pt x="46" y="516"/>
                      </a:cubicBezTo>
                      <a:cubicBezTo>
                        <a:pt x="46" y="516"/>
                        <a:pt x="47" y="516"/>
                        <a:pt x="47" y="516"/>
                      </a:cubicBezTo>
                      <a:cubicBezTo>
                        <a:pt x="47" y="515"/>
                        <a:pt x="46" y="514"/>
                        <a:pt x="47" y="514"/>
                      </a:cubicBezTo>
                      <a:cubicBezTo>
                        <a:pt x="47" y="514"/>
                        <a:pt x="47" y="513"/>
                        <a:pt x="47" y="513"/>
                      </a:cubicBezTo>
                      <a:cubicBezTo>
                        <a:pt x="48" y="513"/>
                        <a:pt x="47" y="513"/>
                        <a:pt x="48" y="514"/>
                      </a:cubicBezTo>
                      <a:cubicBezTo>
                        <a:pt x="48" y="514"/>
                        <a:pt x="48" y="514"/>
                        <a:pt x="48" y="514"/>
                      </a:cubicBezTo>
                      <a:cubicBezTo>
                        <a:pt x="48" y="514"/>
                        <a:pt x="48" y="514"/>
                        <a:pt x="49" y="514"/>
                      </a:cubicBezTo>
                      <a:cubicBezTo>
                        <a:pt x="49" y="514"/>
                        <a:pt x="49" y="514"/>
                        <a:pt x="49" y="514"/>
                      </a:cubicBezTo>
                      <a:cubicBezTo>
                        <a:pt x="49" y="514"/>
                        <a:pt x="49" y="514"/>
                        <a:pt x="49" y="514"/>
                      </a:cubicBezTo>
                      <a:cubicBezTo>
                        <a:pt x="49" y="514"/>
                        <a:pt x="50" y="514"/>
                        <a:pt x="50" y="515"/>
                      </a:cubicBezTo>
                      <a:cubicBezTo>
                        <a:pt x="50" y="515"/>
                        <a:pt x="50" y="515"/>
                        <a:pt x="51" y="515"/>
                      </a:cubicBezTo>
                      <a:cubicBezTo>
                        <a:pt x="51" y="515"/>
                        <a:pt x="51" y="515"/>
                        <a:pt x="51" y="515"/>
                      </a:cubicBezTo>
                      <a:cubicBezTo>
                        <a:pt x="51" y="515"/>
                        <a:pt x="52" y="514"/>
                        <a:pt x="52" y="514"/>
                      </a:cubicBezTo>
                      <a:cubicBezTo>
                        <a:pt x="52" y="514"/>
                        <a:pt x="52" y="514"/>
                        <a:pt x="52" y="514"/>
                      </a:cubicBezTo>
                      <a:cubicBezTo>
                        <a:pt x="53" y="514"/>
                        <a:pt x="53" y="514"/>
                        <a:pt x="53" y="514"/>
                      </a:cubicBezTo>
                      <a:cubicBezTo>
                        <a:pt x="54" y="514"/>
                        <a:pt x="54" y="514"/>
                        <a:pt x="54" y="514"/>
                      </a:cubicBezTo>
                      <a:cubicBezTo>
                        <a:pt x="54" y="514"/>
                        <a:pt x="54" y="513"/>
                        <a:pt x="54" y="513"/>
                      </a:cubicBezTo>
                      <a:cubicBezTo>
                        <a:pt x="55" y="513"/>
                        <a:pt x="55" y="513"/>
                        <a:pt x="55" y="513"/>
                      </a:cubicBezTo>
                      <a:cubicBezTo>
                        <a:pt x="56" y="514"/>
                        <a:pt x="56" y="514"/>
                        <a:pt x="56" y="514"/>
                      </a:cubicBezTo>
                      <a:cubicBezTo>
                        <a:pt x="57" y="514"/>
                        <a:pt x="57" y="514"/>
                        <a:pt x="57" y="513"/>
                      </a:cubicBezTo>
                      <a:cubicBezTo>
                        <a:pt x="57" y="512"/>
                        <a:pt x="58" y="513"/>
                        <a:pt x="58" y="513"/>
                      </a:cubicBezTo>
                      <a:cubicBezTo>
                        <a:pt x="59" y="514"/>
                        <a:pt x="59" y="514"/>
                        <a:pt x="59" y="514"/>
                      </a:cubicBezTo>
                      <a:cubicBezTo>
                        <a:pt x="59" y="515"/>
                        <a:pt x="59" y="515"/>
                        <a:pt x="60" y="515"/>
                      </a:cubicBezTo>
                      <a:cubicBezTo>
                        <a:pt x="60" y="515"/>
                        <a:pt x="60" y="515"/>
                        <a:pt x="60" y="515"/>
                      </a:cubicBezTo>
                      <a:cubicBezTo>
                        <a:pt x="60" y="516"/>
                        <a:pt x="60" y="516"/>
                        <a:pt x="60" y="516"/>
                      </a:cubicBezTo>
                      <a:cubicBezTo>
                        <a:pt x="60" y="517"/>
                        <a:pt x="60" y="517"/>
                        <a:pt x="60" y="517"/>
                      </a:cubicBezTo>
                      <a:cubicBezTo>
                        <a:pt x="60" y="517"/>
                        <a:pt x="60" y="518"/>
                        <a:pt x="61" y="518"/>
                      </a:cubicBezTo>
                      <a:cubicBezTo>
                        <a:pt x="61" y="518"/>
                        <a:pt x="61" y="518"/>
                        <a:pt x="61" y="518"/>
                      </a:cubicBezTo>
                      <a:cubicBezTo>
                        <a:pt x="61" y="517"/>
                        <a:pt x="61" y="517"/>
                        <a:pt x="61" y="517"/>
                      </a:cubicBezTo>
                      <a:cubicBezTo>
                        <a:pt x="61" y="517"/>
                        <a:pt x="61" y="518"/>
                        <a:pt x="61" y="518"/>
                      </a:cubicBezTo>
                      <a:cubicBezTo>
                        <a:pt x="61" y="518"/>
                        <a:pt x="61" y="518"/>
                        <a:pt x="62" y="519"/>
                      </a:cubicBezTo>
                      <a:cubicBezTo>
                        <a:pt x="62" y="519"/>
                        <a:pt x="62" y="518"/>
                        <a:pt x="62" y="518"/>
                      </a:cubicBezTo>
                      <a:cubicBezTo>
                        <a:pt x="63" y="518"/>
                        <a:pt x="63" y="521"/>
                        <a:pt x="63" y="521"/>
                      </a:cubicBezTo>
                      <a:cubicBezTo>
                        <a:pt x="63" y="521"/>
                        <a:pt x="63" y="521"/>
                        <a:pt x="62" y="521"/>
                      </a:cubicBezTo>
                      <a:cubicBezTo>
                        <a:pt x="62" y="521"/>
                        <a:pt x="61" y="521"/>
                        <a:pt x="61" y="521"/>
                      </a:cubicBezTo>
                      <a:cubicBezTo>
                        <a:pt x="60" y="521"/>
                        <a:pt x="60" y="522"/>
                        <a:pt x="60" y="522"/>
                      </a:cubicBezTo>
                      <a:cubicBezTo>
                        <a:pt x="61" y="522"/>
                        <a:pt x="61" y="523"/>
                        <a:pt x="62" y="523"/>
                      </a:cubicBezTo>
                      <a:cubicBezTo>
                        <a:pt x="62" y="523"/>
                        <a:pt x="62" y="524"/>
                        <a:pt x="62" y="524"/>
                      </a:cubicBezTo>
                      <a:cubicBezTo>
                        <a:pt x="61" y="525"/>
                        <a:pt x="61" y="524"/>
                        <a:pt x="61" y="525"/>
                      </a:cubicBezTo>
                      <a:cubicBezTo>
                        <a:pt x="60" y="526"/>
                        <a:pt x="62" y="526"/>
                        <a:pt x="62" y="526"/>
                      </a:cubicBezTo>
                      <a:cubicBezTo>
                        <a:pt x="61" y="526"/>
                        <a:pt x="61" y="527"/>
                        <a:pt x="61" y="527"/>
                      </a:cubicBezTo>
                      <a:cubicBezTo>
                        <a:pt x="62" y="527"/>
                        <a:pt x="62" y="527"/>
                        <a:pt x="63" y="527"/>
                      </a:cubicBezTo>
                      <a:cubicBezTo>
                        <a:pt x="63" y="527"/>
                        <a:pt x="63" y="527"/>
                        <a:pt x="63" y="527"/>
                      </a:cubicBezTo>
                      <a:cubicBezTo>
                        <a:pt x="64" y="527"/>
                        <a:pt x="65" y="527"/>
                        <a:pt x="65" y="528"/>
                      </a:cubicBezTo>
                      <a:cubicBezTo>
                        <a:pt x="66" y="528"/>
                        <a:pt x="66" y="528"/>
                        <a:pt x="67" y="528"/>
                      </a:cubicBezTo>
                      <a:cubicBezTo>
                        <a:pt x="68" y="528"/>
                        <a:pt x="68" y="527"/>
                        <a:pt x="68" y="527"/>
                      </a:cubicBezTo>
                      <a:cubicBezTo>
                        <a:pt x="68" y="527"/>
                        <a:pt x="69" y="528"/>
                        <a:pt x="69" y="528"/>
                      </a:cubicBezTo>
                      <a:cubicBezTo>
                        <a:pt x="69" y="529"/>
                        <a:pt x="69" y="529"/>
                        <a:pt x="69" y="529"/>
                      </a:cubicBezTo>
                      <a:cubicBezTo>
                        <a:pt x="70" y="529"/>
                        <a:pt x="71" y="529"/>
                        <a:pt x="71" y="530"/>
                      </a:cubicBezTo>
                      <a:cubicBezTo>
                        <a:pt x="71" y="530"/>
                        <a:pt x="71" y="530"/>
                        <a:pt x="71" y="530"/>
                      </a:cubicBezTo>
                      <a:cubicBezTo>
                        <a:pt x="71" y="531"/>
                        <a:pt x="71" y="531"/>
                        <a:pt x="71" y="531"/>
                      </a:cubicBezTo>
                      <a:cubicBezTo>
                        <a:pt x="71" y="532"/>
                        <a:pt x="71" y="532"/>
                        <a:pt x="72" y="533"/>
                      </a:cubicBezTo>
                      <a:cubicBezTo>
                        <a:pt x="72" y="533"/>
                        <a:pt x="72" y="534"/>
                        <a:pt x="72" y="534"/>
                      </a:cubicBezTo>
                      <a:cubicBezTo>
                        <a:pt x="72" y="534"/>
                        <a:pt x="71" y="534"/>
                        <a:pt x="71" y="535"/>
                      </a:cubicBezTo>
                      <a:cubicBezTo>
                        <a:pt x="71" y="536"/>
                        <a:pt x="72" y="536"/>
                        <a:pt x="72" y="537"/>
                      </a:cubicBezTo>
                      <a:cubicBezTo>
                        <a:pt x="72" y="537"/>
                        <a:pt x="73" y="538"/>
                        <a:pt x="74" y="538"/>
                      </a:cubicBezTo>
                      <a:cubicBezTo>
                        <a:pt x="74" y="537"/>
                        <a:pt x="74" y="537"/>
                        <a:pt x="75" y="537"/>
                      </a:cubicBezTo>
                      <a:cubicBezTo>
                        <a:pt x="76" y="537"/>
                        <a:pt x="76" y="537"/>
                        <a:pt x="77" y="537"/>
                      </a:cubicBezTo>
                      <a:cubicBezTo>
                        <a:pt x="77" y="537"/>
                        <a:pt x="78" y="537"/>
                        <a:pt x="78" y="538"/>
                      </a:cubicBezTo>
                      <a:cubicBezTo>
                        <a:pt x="78" y="538"/>
                        <a:pt x="78" y="538"/>
                        <a:pt x="78" y="538"/>
                      </a:cubicBezTo>
                      <a:cubicBezTo>
                        <a:pt x="79" y="539"/>
                        <a:pt x="79" y="538"/>
                        <a:pt x="79" y="538"/>
                      </a:cubicBezTo>
                      <a:cubicBezTo>
                        <a:pt x="80" y="538"/>
                        <a:pt x="80" y="539"/>
                        <a:pt x="80" y="540"/>
                      </a:cubicBezTo>
                      <a:cubicBezTo>
                        <a:pt x="81" y="540"/>
                        <a:pt x="81" y="540"/>
                        <a:pt x="81" y="539"/>
                      </a:cubicBezTo>
                      <a:cubicBezTo>
                        <a:pt x="81" y="539"/>
                        <a:pt x="81" y="539"/>
                        <a:pt x="82" y="539"/>
                      </a:cubicBezTo>
                      <a:cubicBezTo>
                        <a:pt x="82" y="538"/>
                        <a:pt x="83" y="538"/>
                        <a:pt x="83" y="538"/>
                      </a:cubicBezTo>
                      <a:cubicBezTo>
                        <a:pt x="84" y="538"/>
                        <a:pt x="84" y="538"/>
                        <a:pt x="84" y="537"/>
                      </a:cubicBezTo>
                      <a:cubicBezTo>
                        <a:pt x="85" y="537"/>
                        <a:pt x="85" y="537"/>
                        <a:pt x="86" y="537"/>
                      </a:cubicBezTo>
                      <a:cubicBezTo>
                        <a:pt x="86" y="537"/>
                        <a:pt x="86" y="537"/>
                        <a:pt x="87" y="537"/>
                      </a:cubicBezTo>
                      <a:cubicBezTo>
                        <a:pt x="87" y="537"/>
                        <a:pt x="87" y="536"/>
                        <a:pt x="87" y="536"/>
                      </a:cubicBezTo>
                      <a:cubicBezTo>
                        <a:pt x="88" y="536"/>
                        <a:pt x="88" y="537"/>
                        <a:pt x="88" y="538"/>
                      </a:cubicBezTo>
                      <a:cubicBezTo>
                        <a:pt x="89" y="537"/>
                        <a:pt x="89" y="539"/>
                        <a:pt x="90" y="540"/>
                      </a:cubicBezTo>
                      <a:cubicBezTo>
                        <a:pt x="90" y="540"/>
                        <a:pt x="90" y="541"/>
                        <a:pt x="91" y="541"/>
                      </a:cubicBezTo>
                      <a:cubicBezTo>
                        <a:pt x="91" y="541"/>
                        <a:pt x="91" y="541"/>
                        <a:pt x="92" y="541"/>
                      </a:cubicBezTo>
                      <a:cubicBezTo>
                        <a:pt x="92" y="542"/>
                        <a:pt x="92" y="542"/>
                        <a:pt x="92" y="542"/>
                      </a:cubicBezTo>
                      <a:cubicBezTo>
                        <a:pt x="93" y="542"/>
                        <a:pt x="94" y="542"/>
                        <a:pt x="94" y="542"/>
                      </a:cubicBezTo>
                      <a:cubicBezTo>
                        <a:pt x="94" y="541"/>
                        <a:pt x="93" y="540"/>
                        <a:pt x="95" y="540"/>
                      </a:cubicBezTo>
                      <a:cubicBezTo>
                        <a:pt x="95" y="541"/>
                        <a:pt x="95" y="541"/>
                        <a:pt x="95" y="541"/>
                      </a:cubicBezTo>
                      <a:cubicBezTo>
                        <a:pt x="95" y="541"/>
                        <a:pt x="95" y="541"/>
                        <a:pt x="96" y="542"/>
                      </a:cubicBezTo>
                      <a:cubicBezTo>
                        <a:pt x="96" y="542"/>
                        <a:pt x="96" y="542"/>
                        <a:pt x="97" y="542"/>
                      </a:cubicBezTo>
                      <a:cubicBezTo>
                        <a:pt x="97" y="542"/>
                        <a:pt x="97" y="541"/>
                        <a:pt x="97" y="541"/>
                      </a:cubicBezTo>
                      <a:cubicBezTo>
                        <a:pt x="98" y="541"/>
                        <a:pt x="98" y="541"/>
                        <a:pt x="98" y="542"/>
                      </a:cubicBezTo>
                      <a:cubicBezTo>
                        <a:pt x="98" y="542"/>
                        <a:pt x="98" y="542"/>
                        <a:pt x="99" y="543"/>
                      </a:cubicBezTo>
                      <a:cubicBezTo>
                        <a:pt x="99" y="543"/>
                        <a:pt x="99" y="543"/>
                        <a:pt x="100" y="543"/>
                      </a:cubicBezTo>
                      <a:cubicBezTo>
                        <a:pt x="100" y="543"/>
                        <a:pt x="101" y="544"/>
                        <a:pt x="101" y="543"/>
                      </a:cubicBezTo>
                      <a:cubicBezTo>
                        <a:pt x="101" y="543"/>
                        <a:pt x="102" y="543"/>
                        <a:pt x="102" y="544"/>
                      </a:cubicBezTo>
                      <a:cubicBezTo>
                        <a:pt x="103" y="544"/>
                        <a:pt x="103" y="544"/>
                        <a:pt x="103" y="544"/>
                      </a:cubicBezTo>
                      <a:cubicBezTo>
                        <a:pt x="103" y="544"/>
                        <a:pt x="104" y="544"/>
                        <a:pt x="104" y="544"/>
                      </a:cubicBezTo>
                      <a:cubicBezTo>
                        <a:pt x="104" y="544"/>
                        <a:pt x="105" y="544"/>
                        <a:pt x="105" y="544"/>
                      </a:cubicBezTo>
                      <a:cubicBezTo>
                        <a:pt x="106" y="545"/>
                        <a:pt x="106" y="545"/>
                        <a:pt x="106" y="545"/>
                      </a:cubicBezTo>
                      <a:cubicBezTo>
                        <a:pt x="106" y="545"/>
                        <a:pt x="106" y="546"/>
                        <a:pt x="106" y="546"/>
                      </a:cubicBezTo>
                      <a:cubicBezTo>
                        <a:pt x="107" y="546"/>
                        <a:pt x="108" y="547"/>
                        <a:pt x="108" y="546"/>
                      </a:cubicBezTo>
                      <a:cubicBezTo>
                        <a:pt x="109" y="546"/>
                        <a:pt x="109" y="546"/>
                        <a:pt x="109" y="546"/>
                      </a:cubicBezTo>
                      <a:cubicBezTo>
                        <a:pt x="109" y="546"/>
                        <a:pt x="110" y="545"/>
                        <a:pt x="110" y="546"/>
                      </a:cubicBezTo>
                      <a:cubicBezTo>
                        <a:pt x="110" y="546"/>
                        <a:pt x="110" y="546"/>
                        <a:pt x="110" y="546"/>
                      </a:cubicBezTo>
                      <a:cubicBezTo>
                        <a:pt x="110" y="546"/>
                        <a:pt x="110" y="546"/>
                        <a:pt x="109" y="547"/>
                      </a:cubicBezTo>
                      <a:cubicBezTo>
                        <a:pt x="109" y="547"/>
                        <a:pt x="109" y="547"/>
                        <a:pt x="109" y="547"/>
                      </a:cubicBezTo>
                      <a:cubicBezTo>
                        <a:pt x="109" y="548"/>
                        <a:pt x="109" y="548"/>
                        <a:pt x="109" y="548"/>
                      </a:cubicBezTo>
                      <a:cubicBezTo>
                        <a:pt x="110" y="548"/>
                        <a:pt x="110" y="549"/>
                        <a:pt x="110" y="549"/>
                      </a:cubicBezTo>
                      <a:cubicBezTo>
                        <a:pt x="110" y="549"/>
                        <a:pt x="111" y="549"/>
                        <a:pt x="112" y="549"/>
                      </a:cubicBezTo>
                      <a:cubicBezTo>
                        <a:pt x="112" y="549"/>
                        <a:pt x="112" y="550"/>
                        <a:pt x="112" y="550"/>
                      </a:cubicBezTo>
                      <a:cubicBezTo>
                        <a:pt x="111" y="550"/>
                        <a:pt x="110" y="550"/>
                        <a:pt x="109" y="551"/>
                      </a:cubicBezTo>
                      <a:cubicBezTo>
                        <a:pt x="109" y="551"/>
                        <a:pt x="109" y="551"/>
                        <a:pt x="109" y="552"/>
                      </a:cubicBezTo>
                      <a:cubicBezTo>
                        <a:pt x="108" y="552"/>
                        <a:pt x="108" y="552"/>
                        <a:pt x="107" y="552"/>
                      </a:cubicBezTo>
                      <a:cubicBezTo>
                        <a:pt x="106" y="552"/>
                        <a:pt x="106" y="553"/>
                        <a:pt x="107" y="553"/>
                      </a:cubicBezTo>
                      <a:cubicBezTo>
                        <a:pt x="107" y="554"/>
                        <a:pt x="108" y="554"/>
                        <a:pt x="108" y="554"/>
                      </a:cubicBezTo>
                      <a:cubicBezTo>
                        <a:pt x="109" y="554"/>
                        <a:pt x="110" y="554"/>
                        <a:pt x="110" y="554"/>
                      </a:cubicBezTo>
                      <a:cubicBezTo>
                        <a:pt x="110" y="555"/>
                        <a:pt x="107" y="555"/>
                        <a:pt x="107" y="555"/>
                      </a:cubicBezTo>
                      <a:cubicBezTo>
                        <a:pt x="107" y="555"/>
                        <a:pt x="107" y="556"/>
                        <a:pt x="107" y="556"/>
                      </a:cubicBezTo>
                      <a:cubicBezTo>
                        <a:pt x="107" y="557"/>
                        <a:pt x="107" y="558"/>
                        <a:pt x="107" y="559"/>
                      </a:cubicBezTo>
                      <a:cubicBezTo>
                        <a:pt x="107" y="559"/>
                        <a:pt x="108" y="559"/>
                        <a:pt x="108" y="559"/>
                      </a:cubicBezTo>
                      <a:cubicBezTo>
                        <a:pt x="108" y="560"/>
                        <a:pt x="108" y="560"/>
                        <a:pt x="108" y="561"/>
                      </a:cubicBezTo>
                      <a:cubicBezTo>
                        <a:pt x="109" y="561"/>
                        <a:pt x="109" y="561"/>
                        <a:pt x="109" y="561"/>
                      </a:cubicBezTo>
                      <a:cubicBezTo>
                        <a:pt x="109" y="561"/>
                        <a:pt x="109" y="561"/>
                        <a:pt x="110" y="561"/>
                      </a:cubicBezTo>
                      <a:cubicBezTo>
                        <a:pt x="110" y="562"/>
                        <a:pt x="109" y="562"/>
                        <a:pt x="109" y="562"/>
                      </a:cubicBezTo>
                      <a:cubicBezTo>
                        <a:pt x="109" y="562"/>
                        <a:pt x="109" y="563"/>
                        <a:pt x="109" y="563"/>
                      </a:cubicBezTo>
                      <a:cubicBezTo>
                        <a:pt x="108" y="564"/>
                        <a:pt x="109" y="565"/>
                        <a:pt x="109" y="565"/>
                      </a:cubicBezTo>
                      <a:cubicBezTo>
                        <a:pt x="108" y="566"/>
                        <a:pt x="109" y="566"/>
                        <a:pt x="108" y="566"/>
                      </a:cubicBezTo>
                      <a:cubicBezTo>
                        <a:pt x="108" y="566"/>
                        <a:pt x="108" y="566"/>
                        <a:pt x="108" y="566"/>
                      </a:cubicBezTo>
                      <a:cubicBezTo>
                        <a:pt x="108" y="566"/>
                        <a:pt x="107" y="567"/>
                        <a:pt x="107" y="567"/>
                      </a:cubicBezTo>
                      <a:cubicBezTo>
                        <a:pt x="107" y="567"/>
                        <a:pt x="106" y="567"/>
                        <a:pt x="106" y="567"/>
                      </a:cubicBezTo>
                      <a:cubicBezTo>
                        <a:pt x="105" y="567"/>
                        <a:pt x="104" y="567"/>
                        <a:pt x="104" y="567"/>
                      </a:cubicBezTo>
                      <a:cubicBezTo>
                        <a:pt x="103" y="567"/>
                        <a:pt x="103" y="567"/>
                        <a:pt x="102" y="567"/>
                      </a:cubicBezTo>
                      <a:cubicBezTo>
                        <a:pt x="102" y="567"/>
                        <a:pt x="102" y="568"/>
                        <a:pt x="102" y="568"/>
                      </a:cubicBezTo>
                      <a:cubicBezTo>
                        <a:pt x="102" y="568"/>
                        <a:pt x="101" y="567"/>
                        <a:pt x="101" y="567"/>
                      </a:cubicBezTo>
                      <a:cubicBezTo>
                        <a:pt x="101" y="567"/>
                        <a:pt x="101" y="567"/>
                        <a:pt x="101" y="567"/>
                      </a:cubicBezTo>
                      <a:cubicBezTo>
                        <a:pt x="100" y="567"/>
                        <a:pt x="100" y="567"/>
                        <a:pt x="99" y="568"/>
                      </a:cubicBezTo>
                      <a:cubicBezTo>
                        <a:pt x="99" y="568"/>
                        <a:pt x="99" y="568"/>
                        <a:pt x="99" y="568"/>
                      </a:cubicBezTo>
                      <a:cubicBezTo>
                        <a:pt x="100" y="568"/>
                        <a:pt x="100" y="568"/>
                        <a:pt x="100" y="568"/>
                      </a:cubicBezTo>
                      <a:cubicBezTo>
                        <a:pt x="103" y="568"/>
                        <a:pt x="106" y="568"/>
                        <a:pt x="108" y="569"/>
                      </a:cubicBezTo>
                      <a:cubicBezTo>
                        <a:pt x="108" y="569"/>
                        <a:pt x="109" y="569"/>
                        <a:pt x="109" y="569"/>
                      </a:cubicBezTo>
                      <a:cubicBezTo>
                        <a:pt x="109" y="570"/>
                        <a:pt x="109" y="572"/>
                        <a:pt x="108" y="573"/>
                      </a:cubicBezTo>
                      <a:cubicBezTo>
                        <a:pt x="105" y="574"/>
                        <a:pt x="102" y="573"/>
                        <a:pt x="100" y="573"/>
                      </a:cubicBezTo>
                      <a:cubicBezTo>
                        <a:pt x="98" y="574"/>
                        <a:pt x="98" y="574"/>
                        <a:pt x="98" y="575"/>
                      </a:cubicBezTo>
                      <a:cubicBezTo>
                        <a:pt x="98" y="575"/>
                        <a:pt x="98" y="575"/>
                        <a:pt x="98" y="575"/>
                      </a:cubicBezTo>
                      <a:cubicBezTo>
                        <a:pt x="98" y="575"/>
                        <a:pt x="98" y="575"/>
                        <a:pt x="99" y="575"/>
                      </a:cubicBezTo>
                      <a:cubicBezTo>
                        <a:pt x="99" y="575"/>
                        <a:pt x="99" y="575"/>
                        <a:pt x="100" y="575"/>
                      </a:cubicBezTo>
                      <a:cubicBezTo>
                        <a:pt x="100" y="575"/>
                        <a:pt x="101" y="575"/>
                        <a:pt x="101" y="574"/>
                      </a:cubicBezTo>
                      <a:cubicBezTo>
                        <a:pt x="100" y="575"/>
                        <a:pt x="100" y="575"/>
                        <a:pt x="99" y="575"/>
                      </a:cubicBezTo>
                      <a:cubicBezTo>
                        <a:pt x="99" y="575"/>
                        <a:pt x="98" y="575"/>
                        <a:pt x="98" y="575"/>
                      </a:cubicBezTo>
                      <a:cubicBezTo>
                        <a:pt x="98" y="575"/>
                        <a:pt x="98" y="575"/>
                        <a:pt x="98" y="575"/>
                      </a:cubicBezTo>
                      <a:cubicBezTo>
                        <a:pt x="98" y="575"/>
                        <a:pt x="98" y="576"/>
                        <a:pt x="97" y="576"/>
                      </a:cubicBezTo>
                      <a:cubicBezTo>
                        <a:pt x="93" y="578"/>
                        <a:pt x="97" y="580"/>
                        <a:pt x="99" y="581"/>
                      </a:cubicBezTo>
                      <a:cubicBezTo>
                        <a:pt x="100" y="582"/>
                        <a:pt x="105" y="581"/>
                        <a:pt x="98" y="584"/>
                      </a:cubicBezTo>
                      <a:cubicBezTo>
                        <a:pt x="97" y="586"/>
                        <a:pt x="94" y="587"/>
                        <a:pt x="93" y="587"/>
                      </a:cubicBezTo>
                      <a:cubicBezTo>
                        <a:pt x="90" y="588"/>
                        <a:pt x="97" y="590"/>
                        <a:pt x="96" y="593"/>
                      </a:cubicBezTo>
                      <a:cubicBezTo>
                        <a:pt x="95" y="596"/>
                        <a:pt x="91" y="599"/>
                        <a:pt x="89" y="600"/>
                      </a:cubicBezTo>
                      <a:cubicBezTo>
                        <a:pt x="87" y="601"/>
                        <a:pt x="88" y="607"/>
                        <a:pt x="92" y="609"/>
                      </a:cubicBezTo>
                      <a:cubicBezTo>
                        <a:pt x="96" y="611"/>
                        <a:pt x="98" y="611"/>
                        <a:pt x="100" y="614"/>
                      </a:cubicBezTo>
                      <a:cubicBezTo>
                        <a:pt x="102" y="616"/>
                        <a:pt x="102" y="616"/>
                        <a:pt x="104" y="618"/>
                      </a:cubicBezTo>
                      <a:cubicBezTo>
                        <a:pt x="106" y="619"/>
                        <a:pt x="107" y="620"/>
                        <a:pt x="108" y="621"/>
                      </a:cubicBezTo>
                      <a:cubicBezTo>
                        <a:pt x="109" y="621"/>
                        <a:pt x="109" y="621"/>
                        <a:pt x="109" y="621"/>
                      </a:cubicBezTo>
                      <a:cubicBezTo>
                        <a:pt x="109" y="621"/>
                        <a:pt x="109" y="621"/>
                        <a:pt x="109" y="621"/>
                      </a:cubicBezTo>
                      <a:cubicBezTo>
                        <a:pt x="111" y="621"/>
                        <a:pt x="113" y="621"/>
                        <a:pt x="114" y="621"/>
                      </a:cubicBezTo>
                      <a:cubicBezTo>
                        <a:pt x="115" y="622"/>
                        <a:pt x="116" y="622"/>
                        <a:pt x="117" y="622"/>
                      </a:cubicBezTo>
                      <a:cubicBezTo>
                        <a:pt x="117" y="622"/>
                        <a:pt x="117" y="622"/>
                        <a:pt x="118" y="622"/>
                      </a:cubicBezTo>
                      <a:cubicBezTo>
                        <a:pt x="118" y="622"/>
                        <a:pt x="118" y="623"/>
                        <a:pt x="118" y="623"/>
                      </a:cubicBezTo>
                      <a:cubicBezTo>
                        <a:pt x="119" y="623"/>
                        <a:pt x="120" y="623"/>
                        <a:pt x="121" y="624"/>
                      </a:cubicBezTo>
                      <a:cubicBezTo>
                        <a:pt x="121" y="624"/>
                        <a:pt x="122" y="624"/>
                        <a:pt x="122" y="625"/>
                      </a:cubicBezTo>
                      <a:cubicBezTo>
                        <a:pt x="123" y="625"/>
                        <a:pt x="125" y="625"/>
                        <a:pt x="126" y="625"/>
                      </a:cubicBezTo>
                      <a:cubicBezTo>
                        <a:pt x="128" y="625"/>
                        <a:pt x="129" y="624"/>
                        <a:pt x="131" y="625"/>
                      </a:cubicBezTo>
                      <a:cubicBezTo>
                        <a:pt x="132" y="625"/>
                        <a:pt x="133" y="626"/>
                        <a:pt x="134" y="627"/>
                      </a:cubicBezTo>
                      <a:cubicBezTo>
                        <a:pt x="135" y="627"/>
                        <a:pt x="136" y="627"/>
                        <a:pt x="137" y="628"/>
                      </a:cubicBezTo>
                      <a:cubicBezTo>
                        <a:pt x="137" y="628"/>
                        <a:pt x="138" y="629"/>
                        <a:pt x="138" y="629"/>
                      </a:cubicBezTo>
                      <a:cubicBezTo>
                        <a:pt x="139" y="629"/>
                        <a:pt x="140" y="629"/>
                        <a:pt x="140" y="630"/>
                      </a:cubicBezTo>
                      <a:cubicBezTo>
                        <a:pt x="140" y="631"/>
                        <a:pt x="140" y="631"/>
                        <a:pt x="141" y="632"/>
                      </a:cubicBezTo>
                      <a:cubicBezTo>
                        <a:pt x="142" y="631"/>
                        <a:pt x="142" y="630"/>
                        <a:pt x="143" y="630"/>
                      </a:cubicBezTo>
                      <a:cubicBezTo>
                        <a:pt x="144" y="630"/>
                        <a:pt x="145" y="630"/>
                        <a:pt x="146" y="630"/>
                      </a:cubicBezTo>
                      <a:cubicBezTo>
                        <a:pt x="146" y="630"/>
                        <a:pt x="146" y="630"/>
                        <a:pt x="147" y="630"/>
                      </a:cubicBezTo>
                      <a:cubicBezTo>
                        <a:pt x="148" y="631"/>
                        <a:pt x="149" y="631"/>
                        <a:pt x="150" y="632"/>
                      </a:cubicBezTo>
                      <a:cubicBezTo>
                        <a:pt x="151" y="632"/>
                        <a:pt x="152" y="632"/>
                        <a:pt x="153" y="632"/>
                      </a:cubicBezTo>
                      <a:cubicBezTo>
                        <a:pt x="154" y="632"/>
                        <a:pt x="155" y="633"/>
                        <a:pt x="155" y="634"/>
                      </a:cubicBezTo>
                      <a:cubicBezTo>
                        <a:pt x="155" y="635"/>
                        <a:pt x="155" y="636"/>
                        <a:pt x="155" y="636"/>
                      </a:cubicBezTo>
                      <a:cubicBezTo>
                        <a:pt x="156" y="637"/>
                        <a:pt x="157" y="638"/>
                        <a:pt x="158" y="638"/>
                      </a:cubicBezTo>
                      <a:cubicBezTo>
                        <a:pt x="158" y="639"/>
                        <a:pt x="159" y="639"/>
                        <a:pt x="160" y="639"/>
                      </a:cubicBezTo>
                      <a:cubicBezTo>
                        <a:pt x="160" y="639"/>
                        <a:pt x="160" y="639"/>
                        <a:pt x="160" y="639"/>
                      </a:cubicBezTo>
                      <a:cubicBezTo>
                        <a:pt x="160" y="639"/>
                        <a:pt x="160" y="639"/>
                        <a:pt x="160" y="639"/>
                      </a:cubicBezTo>
                      <a:cubicBezTo>
                        <a:pt x="160" y="639"/>
                        <a:pt x="160" y="639"/>
                        <a:pt x="160" y="639"/>
                      </a:cubicBezTo>
                      <a:cubicBezTo>
                        <a:pt x="160" y="639"/>
                        <a:pt x="161" y="638"/>
                        <a:pt x="161" y="639"/>
                      </a:cubicBezTo>
                      <a:cubicBezTo>
                        <a:pt x="161" y="639"/>
                        <a:pt x="162" y="639"/>
                        <a:pt x="162" y="639"/>
                      </a:cubicBezTo>
                      <a:cubicBezTo>
                        <a:pt x="162" y="639"/>
                        <a:pt x="162" y="639"/>
                        <a:pt x="162" y="640"/>
                      </a:cubicBezTo>
                      <a:cubicBezTo>
                        <a:pt x="162" y="640"/>
                        <a:pt x="162" y="640"/>
                        <a:pt x="162" y="640"/>
                      </a:cubicBezTo>
                      <a:cubicBezTo>
                        <a:pt x="163" y="641"/>
                        <a:pt x="164" y="641"/>
                        <a:pt x="164" y="642"/>
                      </a:cubicBezTo>
                      <a:cubicBezTo>
                        <a:pt x="164" y="642"/>
                        <a:pt x="165" y="642"/>
                        <a:pt x="165" y="642"/>
                      </a:cubicBezTo>
                      <a:cubicBezTo>
                        <a:pt x="165" y="643"/>
                        <a:pt x="165" y="643"/>
                        <a:pt x="165" y="643"/>
                      </a:cubicBezTo>
                      <a:cubicBezTo>
                        <a:pt x="166" y="643"/>
                        <a:pt x="166" y="643"/>
                        <a:pt x="166" y="644"/>
                      </a:cubicBezTo>
                      <a:cubicBezTo>
                        <a:pt x="167" y="644"/>
                        <a:pt x="167" y="644"/>
                        <a:pt x="167" y="645"/>
                      </a:cubicBezTo>
                      <a:cubicBezTo>
                        <a:pt x="168" y="645"/>
                        <a:pt x="168" y="645"/>
                        <a:pt x="168" y="645"/>
                      </a:cubicBezTo>
                      <a:cubicBezTo>
                        <a:pt x="169" y="645"/>
                        <a:pt x="170" y="646"/>
                        <a:pt x="171" y="646"/>
                      </a:cubicBezTo>
                      <a:cubicBezTo>
                        <a:pt x="171" y="646"/>
                        <a:pt x="172" y="646"/>
                        <a:pt x="172" y="645"/>
                      </a:cubicBezTo>
                      <a:cubicBezTo>
                        <a:pt x="172" y="645"/>
                        <a:pt x="172" y="645"/>
                        <a:pt x="172" y="645"/>
                      </a:cubicBezTo>
                      <a:cubicBezTo>
                        <a:pt x="172" y="645"/>
                        <a:pt x="173" y="645"/>
                        <a:pt x="173" y="645"/>
                      </a:cubicBezTo>
                      <a:cubicBezTo>
                        <a:pt x="173" y="645"/>
                        <a:pt x="173" y="644"/>
                        <a:pt x="173" y="644"/>
                      </a:cubicBezTo>
                      <a:cubicBezTo>
                        <a:pt x="173" y="644"/>
                        <a:pt x="173" y="644"/>
                        <a:pt x="173" y="644"/>
                      </a:cubicBezTo>
                      <a:cubicBezTo>
                        <a:pt x="174" y="643"/>
                        <a:pt x="173" y="643"/>
                        <a:pt x="174" y="642"/>
                      </a:cubicBezTo>
                      <a:cubicBezTo>
                        <a:pt x="174" y="642"/>
                        <a:pt x="174" y="642"/>
                        <a:pt x="175" y="641"/>
                      </a:cubicBezTo>
                      <a:cubicBezTo>
                        <a:pt x="175" y="641"/>
                        <a:pt x="176" y="640"/>
                        <a:pt x="176" y="640"/>
                      </a:cubicBezTo>
                      <a:cubicBezTo>
                        <a:pt x="177" y="641"/>
                        <a:pt x="177" y="641"/>
                        <a:pt x="177" y="642"/>
                      </a:cubicBezTo>
                      <a:cubicBezTo>
                        <a:pt x="177" y="638"/>
                        <a:pt x="174" y="634"/>
                        <a:pt x="172" y="631"/>
                      </a:cubicBezTo>
                      <a:cubicBezTo>
                        <a:pt x="170" y="628"/>
                        <a:pt x="168" y="624"/>
                        <a:pt x="167" y="620"/>
                      </a:cubicBezTo>
                      <a:cubicBezTo>
                        <a:pt x="167" y="619"/>
                        <a:pt x="167" y="618"/>
                        <a:pt x="166" y="617"/>
                      </a:cubicBezTo>
                      <a:cubicBezTo>
                        <a:pt x="166" y="613"/>
                        <a:pt x="164" y="616"/>
                        <a:pt x="165" y="612"/>
                      </a:cubicBezTo>
                      <a:cubicBezTo>
                        <a:pt x="165" y="611"/>
                        <a:pt x="168" y="609"/>
                        <a:pt x="168" y="608"/>
                      </a:cubicBezTo>
                      <a:cubicBezTo>
                        <a:pt x="169" y="607"/>
                        <a:pt x="169" y="605"/>
                        <a:pt x="169" y="603"/>
                      </a:cubicBezTo>
                      <a:cubicBezTo>
                        <a:pt x="170" y="601"/>
                        <a:pt x="173" y="599"/>
                        <a:pt x="172" y="596"/>
                      </a:cubicBezTo>
                      <a:cubicBezTo>
                        <a:pt x="174" y="596"/>
                        <a:pt x="177" y="597"/>
                        <a:pt x="179" y="596"/>
                      </a:cubicBezTo>
                      <a:cubicBezTo>
                        <a:pt x="179" y="595"/>
                        <a:pt x="181" y="593"/>
                        <a:pt x="182" y="591"/>
                      </a:cubicBezTo>
                      <a:cubicBezTo>
                        <a:pt x="180" y="590"/>
                        <a:pt x="181" y="591"/>
                        <a:pt x="180" y="590"/>
                      </a:cubicBezTo>
                      <a:cubicBezTo>
                        <a:pt x="179" y="589"/>
                        <a:pt x="176" y="587"/>
                        <a:pt x="177" y="586"/>
                      </a:cubicBezTo>
                      <a:cubicBezTo>
                        <a:pt x="177" y="584"/>
                        <a:pt x="180" y="585"/>
                        <a:pt x="178" y="582"/>
                      </a:cubicBezTo>
                      <a:cubicBezTo>
                        <a:pt x="178" y="581"/>
                        <a:pt x="177" y="581"/>
                        <a:pt x="176" y="581"/>
                      </a:cubicBezTo>
                      <a:cubicBezTo>
                        <a:pt x="176" y="580"/>
                        <a:pt x="176" y="579"/>
                        <a:pt x="176" y="578"/>
                      </a:cubicBezTo>
                      <a:cubicBezTo>
                        <a:pt x="175" y="577"/>
                        <a:pt x="174" y="576"/>
                        <a:pt x="173" y="575"/>
                      </a:cubicBezTo>
                      <a:cubicBezTo>
                        <a:pt x="171" y="575"/>
                        <a:pt x="168" y="575"/>
                        <a:pt x="167" y="574"/>
                      </a:cubicBezTo>
                      <a:cubicBezTo>
                        <a:pt x="166" y="574"/>
                        <a:pt x="167" y="573"/>
                        <a:pt x="166" y="573"/>
                      </a:cubicBezTo>
                      <a:cubicBezTo>
                        <a:pt x="165" y="570"/>
                        <a:pt x="167" y="569"/>
                        <a:pt x="165" y="567"/>
                      </a:cubicBezTo>
                      <a:cubicBezTo>
                        <a:pt x="163" y="566"/>
                        <a:pt x="161" y="567"/>
                        <a:pt x="161" y="565"/>
                      </a:cubicBezTo>
                      <a:cubicBezTo>
                        <a:pt x="161" y="562"/>
                        <a:pt x="163" y="562"/>
                        <a:pt x="164" y="560"/>
                      </a:cubicBezTo>
                      <a:cubicBezTo>
                        <a:pt x="164" y="559"/>
                        <a:pt x="163" y="557"/>
                        <a:pt x="163" y="556"/>
                      </a:cubicBezTo>
                      <a:cubicBezTo>
                        <a:pt x="163" y="553"/>
                        <a:pt x="162" y="552"/>
                        <a:pt x="163" y="550"/>
                      </a:cubicBezTo>
                      <a:cubicBezTo>
                        <a:pt x="163" y="549"/>
                        <a:pt x="165" y="548"/>
                        <a:pt x="166" y="547"/>
                      </a:cubicBezTo>
                      <a:cubicBezTo>
                        <a:pt x="167" y="546"/>
                        <a:pt x="168" y="544"/>
                        <a:pt x="170" y="544"/>
                      </a:cubicBezTo>
                      <a:cubicBezTo>
                        <a:pt x="172" y="544"/>
                        <a:pt x="175" y="552"/>
                        <a:pt x="178" y="550"/>
                      </a:cubicBezTo>
                      <a:cubicBezTo>
                        <a:pt x="179" y="549"/>
                        <a:pt x="179" y="546"/>
                        <a:pt x="179" y="545"/>
                      </a:cubicBezTo>
                      <a:cubicBezTo>
                        <a:pt x="178" y="544"/>
                        <a:pt x="175" y="542"/>
                        <a:pt x="177" y="540"/>
                      </a:cubicBezTo>
                      <a:cubicBezTo>
                        <a:pt x="178" y="538"/>
                        <a:pt x="181" y="539"/>
                        <a:pt x="182" y="538"/>
                      </a:cubicBezTo>
                      <a:cubicBezTo>
                        <a:pt x="184" y="537"/>
                        <a:pt x="182" y="536"/>
                        <a:pt x="183" y="534"/>
                      </a:cubicBezTo>
                      <a:cubicBezTo>
                        <a:pt x="183" y="534"/>
                        <a:pt x="187" y="533"/>
                        <a:pt x="188" y="532"/>
                      </a:cubicBezTo>
                      <a:cubicBezTo>
                        <a:pt x="188" y="532"/>
                        <a:pt x="189" y="531"/>
                        <a:pt x="189" y="530"/>
                      </a:cubicBezTo>
                      <a:cubicBezTo>
                        <a:pt x="191" y="528"/>
                        <a:pt x="192" y="527"/>
                        <a:pt x="195" y="526"/>
                      </a:cubicBezTo>
                      <a:cubicBezTo>
                        <a:pt x="195" y="526"/>
                        <a:pt x="197" y="526"/>
                        <a:pt x="197" y="527"/>
                      </a:cubicBezTo>
                      <a:cubicBezTo>
                        <a:pt x="198" y="528"/>
                        <a:pt x="198" y="529"/>
                        <a:pt x="199" y="530"/>
                      </a:cubicBezTo>
                      <a:cubicBezTo>
                        <a:pt x="200" y="531"/>
                        <a:pt x="203" y="527"/>
                        <a:pt x="204" y="526"/>
                      </a:cubicBezTo>
                      <a:cubicBezTo>
                        <a:pt x="206" y="526"/>
                        <a:pt x="206" y="528"/>
                        <a:pt x="208" y="528"/>
                      </a:cubicBezTo>
                      <a:cubicBezTo>
                        <a:pt x="210" y="529"/>
                        <a:pt x="213" y="527"/>
                        <a:pt x="214" y="528"/>
                      </a:cubicBezTo>
                      <a:cubicBezTo>
                        <a:pt x="217" y="529"/>
                        <a:pt x="217" y="534"/>
                        <a:pt x="220" y="535"/>
                      </a:cubicBezTo>
                      <a:cubicBezTo>
                        <a:pt x="222" y="536"/>
                        <a:pt x="222" y="536"/>
                        <a:pt x="224" y="536"/>
                      </a:cubicBezTo>
                      <a:cubicBezTo>
                        <a:pt x="226" y="535"/>
                        <a:pt x="226" y="536"/>
                        <a:pt x="228" y="538"/>
                      </a:cubicBezTo>
                      <a:cubicBezTo>
                        <a:pt x="229" y="539"/>
                        <a:pt x="231" y="541"/>
                        <a:pt x="232" y="541"/>
                      </a:cubicBezTo>
                      <a:cubicBezTo>
                        <a:pt x="233" y="541"/>
                        <a:pt x="233" y="539"/>
                        <a:pt x="234" y="539"/>
                      </a:cubicBezTo>
                      <a:cubicBezTo>
                        <a:pt x="235" y="537"/>
                        <a:pt x="233" y="537"/>
                        <a:pt x="235" y="536"/>
                      </a:cubicBezTo>
                      <a:cubicBezTo>
                        <a:pt x="236" y="536"/>
                        <a:pt x="238" y="536"/>
                        <a:pt x="240" y="535"/>
                      </a:cubicBezTo>
                      <a:cubicBezTo>
                        <a:pt x="242" y="535"/>
                        <a:pt x="243" y="535"/>
                        <a:pt x="245" y="536"/>
                      </a:cubicBezTo>
                      <a:cubicBezTo>
                        <a:pt x="247" y="536"/>
                        <a:pt x="249" y="535"/>
                        <a:pt x="251" y="535"/>
                      </a:cubicBezTo>
                      <a:cubicBezTo>
                        <a:pt x="251" y="535"/>
                        <a:pt x="253" y="536"/>
                        <a:pt x="253" y="536"/>
                      </a:cubicBezTo>
                      <a:cubicBezTo>
                        <a:pt x="254" y="537"/>
                        <a:pt x="255" y="537"/>
                        <a:pt x="256" y="538"/>
                      </a:cubicBezTo>
                      <a:cubicBezTo>
                        <a:pt x="259" y="539"/>
                        <a:pt x="263" y="540"/>
                        <a:pt x="267" y="539"/>
                      </a:cubicBezTo>
                      <a:cubicBezTo>
                        <a:pt x="269" y="538"/>
                        <a:pt x="271" y="538"/>
                        <a:pt x="273" y="537"/>
                      </a:cubicBezTo>
                      <a:cubicBezTo>
                        <a:pt x="275" y="537"/>
                        <a:pt x="278" y="536"/>
                        <a:pt x="277" y="534"/>
                      </a:cubicBezTo>
                      <a:cubicBezTo>
                        <a:pt x="277" y="532"/>
                        <a:pt x="277" y="531"/>
                        <a:pt x="275" y="529"/>
                      </a:cubicBezTo>
                      <a:cubicBezTo>
                        <a:pt x="274" y="527"/>
                        <a:pt x="271" y="526"/>
                        <a:pt x="269" y="525"/>
                      </a:cubicBezTo>
                      <a:cubicBezTo>
                        <a:pt x="269" y="525"/>
                        <a:pt x="266" y="525"/>
                        <a:pt x="266" y="524"/>
                      </a:cubicBezTo>
                      <a:cubicBezTo>
                        <a:pt x="266" y="523"/>
                        <a:pt x="267" y="522"/>
                        <a:pt x="268" y="522"/>
                      </a:cubicBezTo>
                      <a:cubicBezTo>
                        <a:pt x="270" y="521"/>
                        <a:pt x="270" y="521"/>
                        <a:pt x="272" y="520"/>
                      </a:cubicBezTo>
                      <a:cubicBezTo>
                        <a:pt x="274" y="519"/>
                        <a:pt x="276" y="518"/>
                        <a:pt x="274" y="516"/>
                      </a:cubicBezTo>
                      <a:cubicBezTo>
                        <a:pt x="273" y="514"/>
                        <a:pt x="271" y="514"/>
                        <a:pt x="274" y="511"/>
                      </a:cubicBezTo>
                      <a:cubicBezTo>
                        <a:pt x="276" y="509"/>
                        <a:pt x="278" y="510"/>
                        <a:pt x="280" y="510"/>
                      </a:cubicBezTo>
                      <a:cubicBezTo>
                        <a:pt x="281" y="508"/>
                        <a:pt x="280" y="507"/>
                        <a:pt x="280" y="506"/>
                      </a:cubicBezTo>
                      <a:cubicBezTo>
                        <a:pt x="279" y="505"/>
                        <a:pt x="276" y="507"/>
                        <a:pt x="276" y="505"/>
                      </a:cubicBezTo>
                      <a:cubicBezTo>
                        <a:pt x="276" y="504"/>
                        <a:pt x="275" y="502"/>
                        <a:pt x="275" y="501"/>
                      </a:cubicBezTo>
                      <a:cubicBezTo>
                        <a:pt x="274" y="500"/>
                        <a:pt x="273" y="499"/>
                        <a:pt x="273" y="497"/>
                      </a:cubicBezTo>
                      <a:cubicBezTo>
                        <a:pt x="274" y="496"/>
                        <a:pt x="277" y="495"/>
                        <a:pt x="281" y="495"/>
                      </a:cubicBezTo>
                      <a:cubicBezTo>
                        <a:pt x="284" y="496"/>
                        <a:pt x="285" y="497"/>
                        <a:pt x="288" y="496"/>
                      </a:cubicBezTo>
                      <a:cubicBezTo>
                        <a:pt x="288" y="495"/>
                        <a:pt x="290" y="495"/>
                        <a:pt x="290" y="495"/>
                      </a:cubicBezTo>
                      <a:cubicBezTo>
                        <a:pt x="291" y="494"/>
                        <a:pt x="292" y="495"/>
                        <a:pt x="293" y="495"/>
                      </a:cubicBezTo>
                      <a:cubicBezTo>
                        <a:pt x="295" y="495"/>
                        <a:pt x="294" y="494"/>
                        <a:pt x="296" y="493"/>
                      </a:cubicBezTo>
                      <a:cubicBezTo>
                        <a:pt x="299" y="492"/>
                        <a:pt x="303" y="493"/>
                        <a:pt x="306" y="492"/>
                      </a:cubicBezTo>
                      <a:cubicBezTo>
                        <a:pt x="306" y="491"/>
                        <a:pt x="306" y="490"/>
                        <a:pt x="307" y="489"/>
                      </a:cubicBezTo>
                      <a:cubicBezTo>
                        <a:pt x="308" y="488"/>
                        <a:pt x="311" y="488"/>
                        <a:pt x="313" y="488"/>
                      </a:cubicBezTo>
                      <a:cubicBezTo>
                        <a:pt x="317" y="487"/>
                        <a:pt x="317" y="486"/>
                        <a:pt x="321" y="486"/>
                      </a:cubicBezTo>
                      <a:cubicBezTo>
                        <a:pt x="324" y="486"/>
                        <a:pt x="328" y="484"/>
                        <a:pt x="330" y="482"/>
                      </a:cubicBezTo>
                      <a:cubicBezTo>
                        <a:pt x="332" y="479"/>
                        <a:pt x="335" y="478"/>
                        <a:pt x="339" y="479"/>
                      </a:cubicBezTo>
                      <a:cubicBezTo>
                        <a:pt x="340" y="479"/>
                        <a:pt x="341" y="480"/>
                        <a:pt x="343" y="481"/>
                      </a:cubicBezTo>
                      <a:cubicBezTo>
                        <a:pt x="344" y="481"/>
                        <a:pt x="346" y="480"/>
                        <a:pt x="348" y="480"/>
                      </a:cubicBezTo>
                      <a:cubicBezTo>
                        <a:pt x="350" y="481"/>
                        <a:pt x="351" y="482"/>
                        <a:pt x="352" y="483"/>
                      </a:cubicBezTo>
                      <a:cubicBezTo>
                        <a:pt x="353" y="484"/>
                        <a:pt x="353" y="486"/>
                        <a:pt x="354" y="488"/>
                      </a:cubicBezTo>
                      <a:cubicBezTo>
                        <a:pt x="354" y="488"/>
                        <a:pt x="354" y="489"/>
                        <a:pt x="354" y="490"/>
                      </a:cubicBezTo>
                      <a:cubicBezTo>
                        <a:pt x="354" y="491"/>
                        <a:pt x="353" y="493"/>
                        <a:pt x="353" y="493"/>
                      </a:cubicBezTo>
                      <a:cubicBezTo>
                        <a:pt x="353" y="495"/>
                        <a:pt x="355" y="495"/>
                        <a:pt x="357" y="495"/>
                      </a:cubicBezTo>
                      <a:cubicBezTo>
                        <a:pt x="359" y="494"/>
                        <a:pt x="359" y="493"/>
                        <a:pt x="361" y="493"/>
                      </a:cubicBezTo>
                      <a:cubicBezTo>
                        <a:pt x="362" y="493"/>
                        <a:pt x="363" y="493"/>
                        <a:pt x="363" y="494"/>
                      </a:cubicBezTo>
                      <a:cubicBezTo>
                        <a:pt x="364" y="495"/>
                        <a:pt x="363" y="496"/>
                        <a:pt x="363" y="497"/>
                      </a:cubicBezTo>
                      <a:cubicBezTo>
                        <a:pt x="364" y="498"/>
                        <a:pt x="366" y="497"/>
                        <a:pt x="367" y="497"/>
                      </a:cubicBezTo>
                      <a:cubicBezTo>
                        <a:pt x="369" y="498"/>
                        <a:pt x="369" y="499"/>
                        <a:pt x="369" y="500"/>
                      </a:cubicBezTo>
                      <a:cubicBezTo>
                        <a:pt x="370" y="504"/>
                        <a:pt x="372" y="504"/>
                        <a:pt x="375" y="502"/>
                      </a:cubicBezTo>
                      <a:cubicBezTo>
                        <a:pt x="376" y="502"/>
                        <a:pt x="378" y="501"/>
                        <a:pt x="379" y="501"/>
                      </a:cubicBezTo>
                      <a:cubicBezTo>
                        <a:pt x="380" y="501"/>
                        <a:pt x="381" y="500"/>
                        <a:pt x="382" y="500"/>
                      </a:cubicBezTo>
                      <a:cubicBezTo>
                        <a:pt x="383" y="499"/>
                        <a:pt x="384" y="498"/>
                        <a:pt x="385" y="497"/>
                      </a:cubicBezTo>
                      <a:cubicBezTo>
                        <a:pt x="387" y="496"/>
                        <a:pt x="389" y="497"/>
                        <a:pt x="391" y="495"/>
                      </a:cubicBezTo>
                      <a:cubicBezTo>
                        <a:pt x="393" y="494"/>
                        <a:pt x="394" y="492"/>
                        <a:pt x="396" y="493"/>
                      </a:cubicBezTo>
                      <a:cubicBezTo>
                        <a:pt x="397" y="494"/>
                        <a:pt x="396" y="496"/>
                        <a:pt x="396" y="498"/>
                      </a:cubicBezTo>
                      <a:cubicBezTo>
                        <a:pt x="397" y="499"/>
                        <a:pt x="400" y="500"/>
                        <a:pt x="401" y="501"/>
                      </a:cubicBezTo>
                      <a:cubicBezTo>
                        <a:pt x="402" y="503"/>
                        <a:pt x="404" y="505"/>
                        <a:pt x="405" y="507"/>
                      </a:cubicBezTo>
                      <a:cubicBezTo>
                        <a:pt x="406" y="508"/>
                        <a:pt x="406" y="508"/>
                        <a:pt x="406" y="510"/>
                      </a:cubicBezTo>
                      <a:cubicBezTo>
                        <a:pt x="407" y="511"/>
                        <a:pt x="408" y="512"/>
                        <a:pt x="409" y="513"/>
                      </a:cubicBezTo>
                      <a:cubicBezTo>
                        <a:pt x="410" y="514"/>
                        <a:pt x="411" y="516"/>
                        <a:pt x="412" y="517"/>
                      </a:cubicBezTo>
                      <a:cubicBezTo>
                        <a:pt x="412" y="517"/>
                        <a:pt x="412" y="518"/>
                        <a:pt x="413" y="519"/>
                      </a:cubicBezTo>
                      <a:cubicBezTo>
                        <a:pt x="413" y="520"/>
                        <a:pt x="414" y="520"/>
                        <a:pt x="414" y="521"/>
                      </a:cubicBezTo>
                      <a:cubicBezTo>
                        <a:pt x="415" y="523"/>
                        <a:pt x="416" y="524"/>
                        <a:pt x="416" y="526"/>
                      </a:cubicBezTo>
                      <a:cubicBezTo>
                        <a:pt x="416" y="528"/>
                        <a:pt x="416" y="529"/>
                        <a:pt x="417" y="530"/>
                      </a:cubicBezTo>
                      <a:cubicBezTo>
                        <a:pt x="418" y="532"/>
                        <a:pt x="422" y="536"/>
                        <a:pt x="425" y="535"/>
                      </a:cubicBezTo>
                      <a:cubicBezTo>
                        <a:pt x="427" y="534"/>
                        <a:pt x="426" y="532"/>
                        <a:pt x="428" y="532"/>
                      </a:cubicBezTo>
                      <a:cubicBezTo>
                        <a:pt x="430" y="531"/>
                        <a:pt x="430" y="533"/>
                        <a:pt x="430" y="534"/>
                      </a:cubicBezTo>
                      <a:cubicBezTo>
                        <a:pt x="432" y="536"/>
                        <a:pt x="434" y="539"/>
                        <a:pt x="437" y="539"/>
                      </a:cubicBezTo>
                      <a:cubicBezTo>
                        <a:pt x="439" y="539"/>
                        <a:pt x="441" y="539"/>
                        <a:pt x="443" y="538"/>
                      </a:cubicBezTo>
                      <a:cubicBezTo>
                        <a:pt x="444" y="537"/>
                        <a:pt x="444" y="535"/>
                        <a:pt x="445" y="534"/>
                      </a:cubicBezTo>
                      <a:cubicBezTo>
                        <a:pt x="447" y="534"/>
                        <a:pt x="450" y="535"/>
                        <a:pt x="451" y="536"/>
                      </a:cubicBezTo>
                      <a:cubicBezTo>
                        <a:pt x="453" y="537"/>
                        <a:pt x="455" y="539"/>
                        <a:pt x="455" y="542"/>
                      </a:cubicBezTo>
                      <a:cubicBezTo>
                        <a:pt x="455" y="544"/>
                        <a:pt x="455" y="544"/>
                        <a:pt x="457" y="545"/>
                      </a:cubicBezTo>
                      <a:cubicBezTo>
                        <a:pt x="459" y="545"/>
                        <a:pt x="459" y="545"/>
                        <a:pt x="460" y="547"/>
                      </a:cubicBezTo>
                      <a:cubicBezTo>
                        <a:pt x="460" y="548"/>
                        <a:pt x="462" y="551"/>
                        <a:pt x="463" y="552"/>
                      </a:cubicBezTo>
                      <a:cubicBezTo>
                        <a:pt x="463" y="552"/>
                        <a:pt x="466" y="553"/>
                        <a:pt x="466" y="553"/>
                      </a:cubicBezTo>
                      <a:cubicBezTo>
                        <a:pt x="468" y="553"/>
                        <a:pt x="466" y="551"/>
                        <a:pt x="467" y="551"/>
                      </a:cubicBezTo>
                      <a:cubicBezTo>
                        <a:pt x="469" y="552"/>
                        <a:pt x="470" y="551"/>
                        <a:pt x="472" y="552"/>
                      </a:cubicBezTo>
                      <a:cubicBezTo>
                        <a:pt x="474" y="552"/>
                        <a:pt x="474" y="553"/>
                        <a:pt x="475" y="554"/>
                      </a:cubicBezTo>
                      <a:cubicBezTo>
                        <a:pt x="476" y="556"/>
                        <a:pt x="477" y="556"/>
                        <a:pt x="478" y="558"/>
                      </a:cubicBezTo>
                      <a:cubicBezTo>
                        <a:pt x="478" y="558"/>
                        <a:pt x="477" y="558"/>
                        <a:pt x="477" y="558"/>
                      </a:cubicBezTo>
                      <a:cubicBezTo>
                        <a:pt x="479" y="557"/>
                        <a:pt x="480" y="557"/>
                        <a:pt x="481" y="557"/>
                      </a:cubicBezTo>
                      <a:cubicBezTo>
                        <a:pt x="481" y="557"/>
                        <a:pt x="481" y="557"/>
                        <a:pt x="481" y="557"/>
                      </a:cubicBezTo>
                      <a:cubicBezTo>
                        <a:pt x="483" y="557"/>
                        <a:pt x="483" y="555"/>
                        <a:pt x="484" y="554"/>
                      </a:cubicBezTo>
                      <a:cubicBezTo>
                        <a:pt x="485" y="553"/>
                        <a:pt x="491" y="555"/>
                        <a:pt x="492" y="554"/>
                      </a:cubicBezTo>
                      <a:cubicBezTo>
                        <a:pt x="493" y="554"/>
                        <a:pt x="493" y="553"/>
                        <a:pt x="493" y="552"/>
                      </a:cubicBezTo>
                      <a:cubicBezTo>
                        <a:pt x="495" y="552"/>
                        <a:pt x="494" y="553"/>
                        <a:pt x="496" y="552"/>
                      </a:cubicBezTo>
                      <a:cubicBezTo>
                        <a:pt x="497" y="552"/>
                        <a:pt x="497" y="549"/>
                        <a:pt x="498" y="548"/>
                      </a:cubicBezTo>
                      <a:cubicBezTo>
                        <a:pt x="500" y="548"/>
                        <a:pt x="499" y="547"/>
                        <a:pt x="500" y="546"/>
                      </a:cubicBezTo>
                      <a:cubicBezTo>
                        <a:pt x="501" y="545"/>
                        <a:pt x="503" y="546"/>
                        <a:pt x="504" y="545"/>
                      </a:cubicBezTo>
                      <a:cubicBezTo>
                        <a:pt x="504" y="545"/>
                        <a:pt x="505" y="545"/>
                        <a:pt x="506" y="545"/>
                      </a:cubicBezTo>
                      <a:cubicBezTo>
                        <a:pt x="506" y="544"/>
                        <a:pt x="506" y="543"/>
                        <a:pt x="506" y="542"/>
                      </a:cubicBezTo>
                      <a:cubicBezTo>
                        <a:pt x="506" y="543"/>
                        <a:pt x="510" y="541"/>
                        <a:pt x="510" y="542"/>
                      </a:cubicBezTo>
                      <a:cubicBezTo>
                        <a:pt x="512" y="541"/>
                        <a:pt x="511" y="540"/>
                        <a:pt x="513" y="540"/>
                      </a:cubicBezTo>
                      <a:cubicBezTo>
                        <a:pt x="516" y="540"/>
                        <a:pt x="516" y="535"/>
                        <a:pt x="519" y="536"/>
                      </a:cubicBezTo>
                      <a:cubicBezTo>
                        <a:pt x="521" y="537"/>
                        <a:pt x="524" y="538"/>
                        <a:pt x="525" y="539"/>
                      </a:cubicBezTo>
                      <a:cubicBezTo>
                        <a:pt x="525" y="542"/>
                        <a:pt x="530" y="540"/>
                        <a:pt x="532" y="540"/>
                      </a:cubicBezTo>
                      <a:cubicBezTo>
                        <a:pt x="536" y="541"/>
                        <a:pt x="535" y="545"/>
                        <a:pt x="537" y="547"/>
                      </a:cubicBezTo>
                      <a:cubicBezTo>
                        <a:pt x="539" y="549"/>
                        <a:pt x="544" y="547"/>
                        <a:pt x="547" y="547"/>
                      </a:cubicBezTo>
                      <a:cubicBezTo>
                        <a:pt x="548" y="548"/>
                        <a:pt x="548" y="547"/>
                        <a:pt x="549" y="548"/>
                      </a:cubicBezTo>
                      <a:cubicBezTo>
                        <a:pt x="550" y="548"/>
                        <a:pt x="552" y="549"/>
                        <a:pt x="553" y="549"/>
                      </a:cubicBezTo>
                      <a:cubicBezTo>
                        <a:pt x="554" y="549"/>
                        <a:pt x="555" y="549"/>
                        <a:pt x="556" y="549"/>
                      </a:cubicBezTo>
                      <a:cubicBezTo>
                        <a:pt x="556" y="549"/>
                        <a:pt x="558" y="549"/>
                        <a:pt x="558" y="549"/>
                      </a:cubicBezTo>
                      <a:cubicBezTo>
                        <a:pt x="559" y="548"/>
                        <a:pt x="559" y="547"/>
                        <a:pt x="561" y="547"/>
                      </a:cubicBezTo>
                      <a:cubicBezTo>
                        <a:pt x="562" y="547"/>
                        <a:pt x="562" y="547"/>
                        <a:pt x="563" y="547"/>
                      </a:cubicBezTo>
                      <a:cubicBezTo>
                        <a:pt x="564" y="546"/>
                        <a:pt x="565" y="544"/>
                        <a:pt x="565" y="542"/>
                      </a:cubicBezTo>
                      <a:cubicBezTo>
                        <a:pt x="565" y="540"/>
                        <a:pt x="563" y="540"/>
                        <a:pt x="562" y="539"/>
                      </a:cubicBezTo>
                      <a:cubicBezTo>
                        <a:pt x="561" y="538"/>
                        <a:pt x="561" y="536"/>
                        <a:pt x="561" y="535"/>
                      </a:cubicBezTo>
                      <a:cubicBezTo>
                        <a:pt x="561" y="533"/>
                        <a:pt x="562" y="532"/>
                        <a:pt x="563" y="531"/>
                      </a:cubicBezTo>
                      <a:cubicBezTo>
                        <a:pt x="564" y="530"/>
                        <a:pt x="564" y="529"/>
                        <a:pt x="565" y="527"/>
                      </a:cubicBezTo>
                      <a:cubicBezTo>
                        <a:pt x="566" y="526"/>
                        <a:pt x="568" y="526"/>
                        <a:pt x="568" y="525"/>
                      </a:cubicBezTo>
                      <a:cubicBezTo>
                        <a:pt x="569" y="524"/>
                        <a:pt x="568" y="523"/>
                        <a:pt x="569" y="522"/>
                      </a:cubicBezTo>
                      <a:cubicBezTo>
                        <a:pt x="569" y="522"/>
                        <a:pt x="570" y="522"/>
                        <a:pt x="571" y="522"/>
                      </a:cubicBezTo>
                      <a:cubicBezTo>
                        <a:pt x="573" y="522"/>
                        <a:pt x="574" y="522"/>
                        <a:pt x="576" y="523"/>
                      </a:cubicBezTo>
                      <a:cubicBezTo>
                        <a:pt x="577" y="524"/>
                        <a:pt x="578" y="525"/>
                        <a:pt x="580" y="526"/>
                      </a:cubicBezTo>
                      <a:cubicBezTo>
                        <a:pt x="583" y="526"/>
                        <a:pt x="585" y="527"/>
                        <a:pt x="588" y="527"/>
                      </a:cubicBezTo>
                      <a:cubicBezTo>
                        <a:pt x="590" y="527"/>
                        <a:pt x="591" y="527"/>
                        <a:pt x="591" y="529"/>
                      </a:cubicBezTo>
                      <a:cubicBezTo>
                        <a:pt x="592" y="530"/>
                        <a:pt x="593" y="529"/>
                        <a:pt x="593" y="530"/>
                      </a:cubicBezTo>
                      <a:cubicBezTo>
                        <a:pt x="593" y="531"/>
                        <a:pt x="594" y="531"/>
                        <a:pt x="594" y="532"/>
                      </a:cubicBezTo>
                      <a:cubicBezTo>
                        <a:pt x="594" y="532"/>
                        <a:pt x="594" y="533"/>
                        <a:pt x="594" y="534"/>
                      </a:cubicBezTo>
                      <a:cubicBezTo>
                        <a:pt x="595" y="536"/>
                        <a:pt x="596" y="538"/>
                        <a:pt x="597" y="540"/>
                      </a:cubicBezTo>
                      <a:cubicBezTo>
                        <a:pt x="597" y="541"/>
                        <a:pt x="598" y="541"/>
                        <a:pt x="599" y="541"/>
                      </a:cubicBezTo>
                      <a:cubicBezTo>
                        <a:pt x="599" y="542"/>
                        <a:pt x="600" y="542"/>
                        <a:pt x="600" y="543"/>
                      </a:cubicBezTo>
                      <a:cubicBezTo>
                        <a:pt x="601" y="543"/>
                        <a:pt x="601" y="544"/>
                        <a:pt x="602" y="544"/>
                      </a:cubicBezTo>
                      <a:cubicBezTo>
                        <a:pt x="604" y="545"/>
                        <a:pt x="604" y="545"/>
                        <a:pt x="606" y="545"/>
                      </a:cubicBezTo>
                      <a:cubicBezTo>
                        <a:pt x="609" y="545"/>
                        <a:pt x="613" y="546"/>
                        <a:pt x="615" y="543"/>
                      </a:cubicBezTo>
                      <a:cubicBezTo>
                        <a:pt x="616" y="542"/>
                        <a:pt x="615" y="542"/>
                        <a:pt x="616" y="542"/>
                      </a:cubicBezTo>
                      <a:cubicBezTo>
                        <a:pt x="617" y="541"/>
                        <a:pt x="617" y="541"/>
                        <a:pt x="618" y="541"/>
                      </a:cubicBezTo>
                      <a:cubicBezTo>
                        <a:pt x="620" y="541"/>
                        <a:pt x="621" y="541"/>
                        <a:pt x="623" y="541"/>
                      </a:cubicBezTo>
                      <a:cubicBezTo>
                        <a:pt x="624" y="541"/>
                        <a:pt x="627" y="542"/>
                        <a:pt x="627" y="543"/>
                      </a:cubicBezTo>
                      <a:cubicBezTo>
                        <a:pt x="628" y="544"/>
                        <a:pt x="630" y="543"/>
                        <a:pt x="630" y="544"/>
                      </a:cubicBezTo>
                      <a:cubicBezTo>
                        <a:pt x="630" y="545"/>
                        <a:pt x="632" y="545"/>
                        <a:pt x="633" y="546"/>
                      </a:cubicBezTo>
                      <a:cubicBezTo>
                        <a:pt x="634" y="546"/>
                        <a:pt x="633" y="547"/>
                        <a:pt x="635" y="547"/>
                      </a:cubicBezTo>
                      <a:cubicBezTo>
                        <a:pt x="636" y="547"/>
                        <a:pt x="637" y="548"/>
                        <a:pt x="638" y="548"/>
                      </a:cubicBezTo>
                      <a:cubicBezTo>
                        <a:pt x="640" y="548"/>
                        <a:pt x="639" y="548"/>
                        <a:pt x="640" y="550"/>
                      </a:cubicBezTo>
                      <a:cubicBezTo>
                        <a:pt x="641" y="552"/>
                        <a:pt x="640" y="552"/>
                        <a:pt x="642" y="553"/>
                      </a:cubicBezTo>
                      <a:cubicBezTo>
                        <a:pt x="648" y="556"/>
                        <a:pt x="654" y="557"/>
                        <a:pt x="660" y="556"/>
                      </a:cubicBezTo>
                      <a:cubicBezTo>
                        <a:pt x="661" y="556"/>
                        <a:pt x="663" y="556"/>
                        <a:pt x="664" y="555"/>
                      </a:cubicBezTo>
                      <a:cubicBezTo>
                        <a:pt x="665" y="554"/>
                        <a:pt x="665" y="554"/>
                        <a:pt x="666" y="554"/>
                      </a:cubicBezTo>
                      <a:cubicBezTo>
                        <a:pt x="669" y="554"/>
                        <a:pt x="672" y="554"/>
                        <a:pt x="674" y="554"/>
                      </a:cubicBezTo>
                      <a:cubicBezTo>
                        <a:pt x="677" y="554"/>
                        <a:pt x="678" y="553"/>
                        <a:pt x="680" y="551"/>
                      </a:cubicBezTo>
                      <a:cubicBezTo>
                        <a:pt x="681" y="550"/>
                        <a:pt x="682" y="549"/>
                        <a:pt x="683" y="548"/>
                      </a:cubicBezTo>
                      <a:cubicBezTo>
                        <a:pt x="684" y="548"/>
                        <a:pt x="685" y="547"/>
                        <a:pt x="685" y="547"/>
                      </a:cubicBezTo>
                      <a:cubicBezTo>
                        <a:pt x="685" y="546"/>
                        <a:pt x="686" y="546"/>
                        <a:pt x="686" y="545"/>
                      </a:cubicBezTo>
                      <a:cubicBezTo>
                        <a:pt x="688" y="545"/>
                        <a:pt x="690" y="545"/>
                        <a:pt x="692" y="545"/>
                      </a:cubicBezTo>
                      <a:cubicBezTo>
                        <a:pt x="693" y="545"/>
                        <a:pt x="695" y="545"/>
                        <a:pt x="695" y="546"/>
                      </a:cubicBezTo>
                      <a:cubicBezTo>
                        <a:pt x="696" y="547"/>
                        <a:pt x="697" y="547"/>
                        <a:pt x="698" y="548"/>
                      </a:cubicBezTo>
                      <a:cubicBezTo>
                        <a:pt x="700" y="548"/>
                        <a:pt x="711" y="547"/>
                        <a:pt x="711" y="550"/>
                      </a:cubicBezTo>
                      <a:cubicBezTo>
                        <a:pt x="711" y="550"/>
                        <a:pt x="709" y="550"/>
                        <a:pt x="708" y="550"/>
                      </a:cubicBezTo>
                      <a:cubicBezTo>
                        <a:pt x="709" y="550"/>
                        <a:pt x="711" y="550"/>
                        <a:pt x="712" y="551"/>
                      </a:cubicBezTo>
                      <a:cubicBezTo>
                        <a:pt x="713" y="551"/>
                        <a:pt x="714" y="552"/>
                        <a:pt x="716" y="552"/>
                      </a:cubicBezTo>
                      <a:cubicBezTo>
                        <a:pt x="716" y="552"/>
                        <a:pt x="717" y="552"/>
                        <a:pt x="718" y="552"/>
                      </a:cubicBezTo>
                      <a:cubicBezTo>
                        <a:pt x="720" y="552"/>
                        <a:pt x="721" y="551"/>
                        <a:pt x="723" y="551"/>
                      </a:cubicBezTo>
                      <a:cubicBezTo>
                        <a:pt x="726" y="550"/>
                        <a:pt x="728" y="547"/>
                        <a:pt x="728" y="544"/>
                      </a:cubicBezTo>
                      <a:cubicBezTo>
                        <a:pt x="728" y="542"/>
                        <a:pt x="728" y="541"/>
                        <a:pt x="728" y="539"/>
                      </a:cubicBezTo>
                      <a:cubicBezTo>
                        <a:pt x="729" y="538"/>
                        <a:pt x="729" y="537"/>
                        <a:pt x="730" y="535"/>
                      </a:cubicBezTo>
                      <a:cubicBezTo>
                        <a:pt x="730" y="534"/>
                        <a:pt x="731" y="533"/>
                        <a:pt x="731" y="532"/>
                      </a:cubicBezTo>
                      <a:cubicBezTo>
                        <a:pt x="732" y="531"/>
                        <a:pt x="732" y="530"/>
                        <a:pt x="733" y="530"/>
                      </a:cubicBezTo>
                      <a:cubicBezTo>
                        <a:pt x="733" y="529"/>
                        <a:pt x="734" y="528"/>
                        <a:pt x="734" y="528"/>
                      </a:cubicBezTo>
                      <a:cubicBezTo>
                        <a:pt x="736" y="525"/>
                        <a:pt x="739" y="523"/>
                        <a:pt x="740" y="520"/>
                      </a:cubicBezTo>
                      <a:cubicBezTo>
                        <a:pt x="740" y="516"/>
                        <a:pt x="739" y="517"/>
                        <a:pt x="737" y="516"/>
                      </a:cubicBezTo>
                      <a:cubicBezTo>
                        <a:pt x="733" y="514"/>
                        <a:pt x="735" y="510"/>
                        <a:pt x="736" y="508"/>
                      </a:cubicBezTo>
                      <a:cubicBezTo>
                        <a:pt x="737" y="507"/>
                        <a:pt x="740" y="507"/>
                        <a:pt x="741" y="506"/>
                      </a:cubicBezTo>
                      <a:cubicBezTo>
                        <a:pt x="742" y="505"/>
                        <a:pt x="743" y="505"/>
                        <a:pt x="744" y="505"/>
                      </a:cubicBezTo>
                      <a:cubicBezTo>
                        <a:pt x="745" y="505"/>
                        <a:pt x="747" y="505"/>
                        <a:pt x="748" y="505"/>
                      </a:cubicBezTo>
                      <a:cubicBezTo>
                        <a:pt x="756" y="503"/>
                        <a:pt x="760" y="501"/>
                        <a:pt x="766" y="505"/>
                      </a:cubicBezTo>
                      <a:cubicBezTo>
                        <a:pt x="770" y="508"/>
                        <a:pt x="773" y="505"/>
                        <a:pt x="776" y="508"/>
                      </a:cubicBezTo>
                      <a:cubicBezTo>
                        <a:pt x="779" y="510"/>
                        <a:pt x="784" y="518"/>
                        <a:pt x="785" y="521"/>
                      </a:cubicBezTo>
                      <a:cubicBezTo>
                        <a:pt x="786" y="525"/>
                        <a:pt x="789" y="529"/>
                        <a:pt x="789" y="533"/>
                      </a:cubicBezTo>
                      <a:cubicBezTo>
                        <a:pt x="789" y="537"/>
                        <a:pt x="791" y="540"/>
                        <a:pt x="792" y="543"/>
                      </a:cubicBezTo>
                      <a:cubicBezTo>
                        <a:pt x="792" y="545"/>
                        <a:pt x="792" y="547"/>
                        <a:pt x="793" y="548"/>
                      </a:cubicBezTo>
                      <a:cubicBezTo>
                        <a:pt x="795" y="549"/>
                        <a:pt x="795" y="549"/>
                        <a:pt x="796" y="551"/>
                      </a:cubicBezTo>
                      <a:cubicBezTo>
                        <a:pt x="796" y="552"/>
                        <a:pt x="796" y="553"/>
                        <a:pt x="798" y="554"/>
                      </a:cubicBezTo>
                      <a:cubicBezTo>
                        <a:pt x="798" y="554"/>
                        <a:pt x="802" y="553"/>
                        <a:pt x="802" y="553"/>
                      </a:cubicBezTo>
                      <a:cubicBezTo>
                        <a:pt x="803" y="554"/>
                        <a:pt x="802" y="555"/>
                        <a:pt x="804" y="555"/>
                      </a:cubicBezTo>
                      <a:cubicBezTo>
                        <a:pt x="806" y="556"/>
                        <a:pt x="807" y="555"/>
                        <a:pt x="808" y="555"/>
                      </a:cubicBezTo>
                      <a:cubicBezTo>
                        <a:pt x="810" y="556"/>
                        <a:pt x="813" y="560"/>
                        <a:pt x="815" y="561"/>
                      </a:cubicBezTo>
                      <a:cubicBezTo>
                        <a:pt x="818" y="563"/>
                        <a:pt x="816" y="568"/>
                        <a:pt x="818" y="571"/>
                      </a:cubicBezTo>
                      <a:cubicBezTo>
                        <a:pt x="819" y="572"/>
                        <a:pt x="820" y="573"/>
                        <a:pt x="821" y="574"/>
                      </a:cubicBezTo>
                      <a:cubicBezTo>
                        <a:pt x="822" y="575"/>
                        <a:pt x="825" y="574"/>
                        <a:pt x="826" y="574"/>
                      </a:cubicBezTo>
                      <a:cubicBezTo>
                        <a:pt x="828" y="574"/>
                        <a:pt x="829" y="575"/>
                        <a:pt x="831" y="574"/>
                      </a:cubicBezTo>
                      <a:cubicBezTo>
                        <a:pt x="833" y="574"/>
                        <a:pt x="834" y="572"/>
                        <a:pt x="836" y="572"/>
                      </a:cubicBezTo>
                      <a:cubicBezTo>
                        <a:pt x="837" y="571"/>
                        <a:pt x="837" y="571"/>
                        <a:pt x="838" y="570"/>
                      </a:cubicBezTo>
                      <a:cubicBezTo>
                        <a:pt x="838" y="570"/>
                        <a:pt x="840" y="570"/>
                        <a:pt x="841" y="569"/>
                      </a:cubicBezTo>
                      <a:cubicBezTo>
                        <a:pt x="842" y="568"/>
                        <a:pt x="845" y="568"/>
                        <a:pt x="847" y="569"/>
                      </a:cubicBezTo>
                      <a:cubicBezTo>
                        <a:pt x="849" y="570"/>
                        <a:pt x="849" y="571"/>
                        <a:pt x="849" y="572"/>
                      </a:cubicBezTo>
                      <a:cubicBezTo>
                        <a:pt x="848" y="573"/>
                        <a:pt x="849" y="574"/>
                        <a:pt x="849" y="574"/>
                      </a:cubicBezTo>
                      <a:cubicBezTo>
                        <a:pt x="849" y="575"/>
                        <a:pt x="847" y="575"/>
                        <a:pt x="847" y="576"/>
                      </a:cubicBezTo>
                      <a:cubicBezTo>
                        <a:pt x="846" y="577"/>
                        <a:pt x="845" y="578"/>
                        <a:pt x="845" y="580"/>
                      </a:cubicBezTo>
                      <a:cubicBezTo>
                        <a:pt x="844" y="582"/>
                        <a:pt x="844" y="588"/>
                        <a:pt x="843" y="590"/>
                      </a:cubicBezTo>
                      <a:cubicBezTo>
                        <a:pt x="841" y="593"/>
                        <a:pt x="840" y="591"/>
                        <a:pt x="839" y="595"/>
                      </a:cubicBezTo>
                      <a:cubicBezTo>
                        <a:pt x="839" y="597"/>
                        <a:pt x="840" y="598"/>
                        <a:pt x="838" y="599"/>
                      </a:cubicBezTo>
                      <a:cubicBezTo>
                        <a:pt x="837" y="600"/>
                        <a:pt x="836" y="604"/>
                        <a:pt x="835" y="604"/>
                      </a:cubicBezTo>
                      <a:cubicBezTo>
                        <a:pt x="834" y="604"/>
                        <a:pt x="832" y="601"/>
                        <a:pt x="831" y="601"/>
                      </a:cubicBezTo>
                      <a:cubicBezTo>
                        <a:pt x="829" y="601"/>
                        <a:pt x="828" y="602"/>
                        <a:pt x="826" y="603"/>
                      </a:cubicBezTo>
                      <a:cubicBezTo>
                        <a:pt x="822" y="604"/>
                        <a:pt x="822" y="606"/>
                        <a:pt x="820" y="608"/>
                      </a:cubicBezTo>
                      <a:cubicBezTo>
                        <a:pt x="821" y="610"/>
                        <a:pt x="821" y="613"/>
                        <a:pt x="821" y="615"/>
                      </a:cubicBezTo>
                      <a:cubicBezTo>
                        <a:pt x="821" y="617"/>
                        <a:pt x="823" y="619"/>
                        <a:pt x="822" y="621"/>
                      </a:cubicBezTo>
                      <a:cubicBezTo>
                        <a:pt x="822" y="622"/>
                        <a:pt x="822" y="623"/>
                        <a:pt x="822" y="624"/>
                      </a:cubicBezTo>
                      <a:cubicBezTo>
                        <a:pt x="823" y="624"/>
                        <a:pt x="828" y="624"/>
                        <a:pt x="829" y="624"/>
                      </a:cubicBezTo>
                      <a:cubicBezTo>
                        <a:pt x="832" y="627"/>
                        <a:pt x="831" y="629"/>
                        <a:pt x="836" y="629"/>
                      </a:cubicBezTo>
                      <a:cubicBezTo>
                        <a:pt x="840" y="629"/>
                        <a:pt x="842" y="629"/>
                        <a:pt x="845" y="626"/>
                      </a:cubicBezTo>
                      <a:cubicBezTo>
                        <a:pt x="847" y="625"/>
                        <a:pt x="851" y="622"/>
                        <a:pt x="853" y="619"/>
                      </a:cubicBezTo>
                      <a:cubicBezTo>
                        <a:pt x="855" y="616"/>
                        <a:pt x="856" y="614"/>
                        <a:pt x="858" y="611"/>
                      </a:cubicBezTo>
                      <a:cubicBezTo>
                        <a:pt x="859" y="608"/>
                        <a:pt x="863" y="607"/>
                        <a:pt x="865" y="604"/>
                      </a:cubicBezTo>
                      <a:cubicBezTo>
                        <a:pt x="866" y="601"/>
                        <a:pt x="868" y="598"/>
                        <a:pt x="870" y="596"/>
                      </a:cubicBezTo>
                      <a:cubicBezTo>
                        <a:pt x="872" y="594"/>
                        <a:pt x="874" y="593"/>
                        <a:pt x="876" y="591"/>
                      </a:cubicBezTo>
                      <a:cubicBezTo>
                        <a:pt x="877" y="589"/>
                        <a:pt x="877" y="586"/>
                        <a:pt x="878" y="585"/>
                      </a:cubicBezTo>
                      <a:cubicBezTo>
                        <a:pt x="880" y="582"/>
                        <a:pt x="881" y="579"/>
                        <a:pt x="883" y="576"/>
                      </a:cubicBezTo>
                      <a:cubicBezTo>
                        <a:pt x="884" y="576"/>
                        <a:pt x="884" y="576"/>
                        <a:pt x="884" y="574"/>
                      </a:cubicBezTo>
                      <a:cubicBezTo>
                        <a:pt x="884" y="574"/>
                        <a:pt x="885" y="573"/>
                        <a:pt x="885" y="573"/>
                      </a:cubicBezTo>
                      <a:cubicBezTo>
                        <a:pt x="886" y="571"/>
                        <a:pt x="888" y="569"/>
                        <a:pt x="889" y="567"/>
                      </a:cubicBezTo>
                      <a:cubicBezTo>
                        <a:pt x="891" y="563"/>
                        <a:pt x="893" y="557"/>
                        <a:pt x="893" y="552"/>
                      </a:cubicBezTo>
                      <a:cubicBezTo>
                        <a:pt x="894" y="548"/>
                        <a:pt x="892" y="545"/>
                        <a:pt x="893" y="541"/>
                      </a:cubicBezTo>
                      <a:cubicBezTo>
                        <a:pt x="894" y="538"/>
                        <a:pt x="895" y="536"/>
                        <a:pt x="896" y="532"/>
                      </a:cubicBezTo>
                      <a:cubicBezTo>
                        <a:pt x="896" y="529"/>
                        <a:pt x="898" y="527"/>
                        <a:pt x="898" y="523"/>
                      </a:cubicBezTo>
                      <a:cubicBezTo>
                        <a:pt x="899" y="520"/>
                        <a:pt x="898" y="516"/>
                        <a:pt x="898" y="513"/>
                      </a:cubicBezTo>
                      <a:cubicBezTo>
                        <a:pt x="898" y="508"/>
                        <a:pt x="902" y="508"/>
                        <a:pt x="899" y="504"/>
                      </a:cubicBezTo>
                      <a:cubicBezTo>
                        <a:pt x="897" y="502"/>
                        <a:pt x="890" y="495"/>
                        <a:pt x="887" y="494"/>
                      </a:cubicBezTo>
                      <a:cubicBezTo>
                        <a:pt x="883" y="491"/>
                        <a:pt x="880" y="494"/>
                        <a:pt x="878" y="498"/>
                      </a:cubicBezTo>
                      <a:cubicBezTo>
                        <a:pt x="876" y="501"/>
                        <a:pt x="879" y="500"/>
                        <a:pt x="875" y="501"/>
                      </a:cubicBezTo>
                      <a:cubicBezTo>
                        <a:pt x="874" y="502"/>
                        <a:pt x="872" y="501"/>
                        <a:pt x="871" y="501"/>
                      </a:cubicBezTo>
                      <a:cubicBezTo>
                        <a:pt x="871" y="498"/>
                        <a:pt x="874" y="495"/>
                        <a:pt x="870" y="494"/>
                      </a:cubicBezTo>
                      <a:cubicBezTo>
                        <a:pt x="870" y="494"/>
                        <a:pt x="867" y="497"/>
                        <a:pt x="867" y="498"/>
                      </a:cubicBezTo>
                      <a:cubicBezTo>
                        <a:pt x="864" y="493"/>
                        <a:pt x="868" y="491"/>
                        <a:pt x="864" y="489"/>
                      </a:cubicBezTo>
                      <a:cubicBezTo>
                        <a:pt x="860" y="487"/>
                        <a:pt x="852" y="488"/>
                        <a:pt x="854" y="485"/>
                      </a:cubicBezTo>
                      <a:cubicBezTo>
                        <a:pt x="855" y="483"/>
                        <a:pt x="859" y="478"/>
                        <a:pt x="861" y="477"/>
                      </a:cubicBezTo>
                      <a:cubicBezTo>
                        <a:pt x="861" y="477"/>
                        <a:pt x="865" y="475"/>
                        <a:pt x="865" y="475"/>
                      </a:cubicBezTo>
                      <a:cubicBezTo>
                        <a:pt x="867" y="474"/>
                        <a:pt x="869" y="471"/>
                        <a:pt x="870" y="469"/>
                      </a:cubicBezTo>
                      <a:cubicBezTo>
                        <a:pt x="872" y="466"/>
                        <a:pt x="874" y="464"/>
                        <a:pt x="876" y="461"/>
                      </a:cubicBezTo>
                      <a:cubicBezTo>
                        <a:pt x="878" y="458"/>
                        <a:pt x="881" y="454"/>
                        <a:pt x="884" y="452"/>
                      </a:cubicBezTo>
                      <a:cubicBezTo>
                        <a:pt x="887" y="448"/>
                        <a:pt x="890" y="445"/>
                        <a:pt x="894" y="443"/>
                      </a:cubicBezTo>
                      <a:cubicBezTo>
                        <a:pt x="897" y="442"/>
                        <a:pt x="896" y="439"/>
                        <a:pt x="898" y="436"/>
                      </a:cubicBezTo>
                      <a:cubicBezTo>
                        <a:pt x="898" y="436"/>
                        <a:pt x="902" y="432"/>
                        <a:pt x="902" y="432"/>
                      </a:cubicBezTo>
                      <a:cubicBezTo>
                        <a:pt x="907" y="427"/>
                        <a:pt x="907" y="421"/>
                        <a:pt x="914" y="421"/>
                      </a:cubicBezTo>
                      <a:cubicBezTo>
                        <a:pt x="918" y="421"/>
                        <a:pt x="931" y="422"/>
                        <a:pt x="935" y="420"/>
                      </a:cubicBezTo>
                      <a:cubicBezTo>
                        <a:pt x="937" y="419"/>
                        <a:pt x="937" y="424"/>
                        <a:pt x="939" y="423"/>
                      </a:cubicBezTo>
                      <a:cubicBezTo>
                        <a:pt x="943" y="422"/>
                        <a:pt x="941" y="420"/>
                        <a:pt x="944" y="421"/>
                      </a:cubicBezTo>
                      <a:cubicBezTo>
                        <a:pt x="948" y="422"/>
                        <a:pt x="950" y="423"/>
                        <a:pt x="954" y="420"/>
                      </a:cubicBezTo>
                      <a:cubicBezTo>
                        <a:pt x="957" y="418"/>
                        <a:pt x="958" y="417"/>
                        <a:pt x="963" y="417"/>
                      </a:cubicBezTo>
                      <a:cubicBezTo>
                        <a:pt x="966" y="417"/>
                        <a:pt x="965" y="414"/>
                        <a:pt x="968" y="415"/>
                      </a:cubicBezTo>
                      <a:cubicBezTo>
                        <a:pt x="973" y="416"/>
                        <a:pt x="975" y="416"/>
                        <a:pt x="979" y="417"/>
                      </a:cubicBezTo>
                      <a:cubicBezTo>
                        <a:pt x="979" y="420"/>
                        <a:pt x="975" y="424"/>
                        <a:pt x="979" y="427"/>
                      </a:cubicBezTo>
                      <a:cubicBezTo>
                        <a:pt x="983" y="427"/>
                        <a:pt x="990" y="426"/>
                        <a:pt x="994" y="426"/>
                      </a:cubicBezTo>
                      <a:cubicBezTo>
                        <a:pt x="998" y="425"/>
                        <a:pt x="1005" y="427"/>
                        <a:pt x="1009" y="425"/>
                      </a:cubicBezTo>
                      <a:cubicBezTo>
                        <a:pt x="1012" y="423"/>
                        <a:pt x="1012" y="418"/>
                        <a:pt x="1009" y="417"/>
                      </a:cubicBezTo>
                      <a:cubicBezTo>
                        <a:pt x="1006" y="416"/>
                        <a:pt x="1005" y="418"/>
                        <a:pt x="1003" y="414"/>
                      </a:cubicBezTo>
                      <a:cubicBezTo>
                        <a:pt x="1003" y="414"/>
                        <a:pt x="1003" y="411"/>
                        <a:pt x="1003" y="410"/>
                      </a:cubicBezTo>
                      <a:cubicBezTo>
                        <a:pt x="1004" y="405"/>
                        <a:pt x="1006" y="404"/>
                        <a:pt x="1009" y="400"/>
                      </a:cubicBezTo>
                      <a:cubicBezTo>
                        <a:pt x="1010" y="399"/>
                        <a:pt x="1009" y="398"/>
                        <a:pt x="1010" y="396"/>
                      </a:cubicBezTo>
                      <a:cubicBezTo>
                        <a:pt x="1011" y="395"/>
                        <a:pt x="1013" y="394"/>
                        <a:pt x="1014" y="392"/>
                      </a:cubicBezTo>
                      <a:cubicBezTo>
                        <a:pt x="1017" y="389"/>
                        <a:pt x="1017" y="387"/>
                        <a:pt x="1022" y="386"/>
                      </a:cubicBezTo>
                      <a:cubicBezTo>
                        <a:pt x="1025" y="384"/>
                        <a:pt x="1031" y="384"/>
                        <a:pt x="1034" y="382"/>
                      </a:cubicBezTo>
                      <a:cubicBezTo>
                        <a:pt x="1036" y="380"/>
                        <a:pt x="1036" y="379"/>
                        <a:pt x="1038" y="378"/>
                      </a:cubicBezTo>
                      <a:cubicBezTo>
                        <a:pt x="1039" y="377"/>
                        <a:pt x="1044" y="378"/>
                        <a:pt x="1045" y="378"/>
                      </a:cubicBezTo>
                      <a:cubicBezTo>
                        <a:pt x="1049" y="380"/>
                        <a:pt x="1049" y="383"/>
                        <a:pt x="1048" y="387"/>
                      </a:cubicBezTo>
                      <a:cubicBezTo>
                        <a:pt x="1047" y="389"/>
                        <a:pt x="1045" y="395"/>
                        <a:pt x="1046" y="398"/>
                      </a:cubicBezTo>
                      <a:cubicBezTo>
                        <a:pt x="1049" y="401"/>
                        <a:pt x="1053" y="396"/>
                        <a:pt x="1055" y="395"/>
                      </a:cubicBezTo>
                      <a:cubicBezTo>
                        <a:pt x="1057" y="393"/>
                        <a:pt x="1061" y="392"/>
                        <a:pt x="1063" y="390"/>
                      </a:cubicBezTo>
                      <a:cubicBezTo>
                        <a:pt x="1063" y="389"/>
                        <a:pt x="1063" y="388"/>
                        <a:pt x="1063" y="387"/>
                      </a:cubicBezTo>
                      <a:cubicBezTo>
                        <a:pt x="1064" y="386"/>
                        <a:pt x="1065" y="385"/>
                        <a:pt x="1066" y="384"/>
                      </a:cubicBezTo>
                      <a:cubicBezTo>
                        <a:pt x="1067" y="383"/>
                        <a:pt x="1068" y="382"/>
                        <a:pt x="1069" y="381"/>
                      </a:cubicBezTo>
                      <a:cubicBezTo>
                        <a:pt x="1072" y="378"/>
                        <a:pt x="1074" y="377"/>
                        <a:pt x="1076" y="373"/>
                      </a:cubicBezTo>
                      <a:cubicBezTo>
                        <a:pt x="1077" y="372"/>
                        <a:pt x="1077" y="370"/>
                        <a:pt x="1078" y="369"/>
                      </a:cubicBezTo>
                      <a:cubicBezTo>
                        <a:pt x="1079" y="368"/>
                        <a:pt x="1083" y="366"/>
                        <a:pt x="1084" y="369"/>
                      </a:cubicBezTo>
                      <a:cubicBezTo>
                        <a:pt x="1078" y="372"/>
                        <a:pt x="1081" y="374"/>
                        <a:pt x="1080" y="379"/>
                      </a:cubicBezTo>
                      <a:cubicBezTo>
                        <a:pt x="1080" y="382"/>
                        <a:pt x="1078" y="385"/>
                        <a:pt x="1077" y="387"/>
                      </a:cubicBezTo>
                      <a:cubicBezTo>
                        <a:pt x="1075" y="391"/>
                        <a:pt x="1072" y="393"/>
                        <a:pt x="1069" y="396"/>
                      </a:cubicBezTo>
                      <a:cubicBezTo>
                        <a:pt x="1067" y="398"/>
                        <a:pt x="1063" y="402"/>
                        <a:pt x="1059" y="409"/>
                      </a:cubicBezTo>
                      <a:cubicBezTo>
                        <a:pt x="1055" y="416"/>
                        <a:pt x="1045" y="424"/>
                        <a:pt x="1041" y="430"/>
                      </a:cubicBezTo>
                      <a:cubicBezTo>
                        <a:pt x="1038" y="433"/>
                        <a:pt x="1027" y="441"/>
                        <a:pt x="1025" y="444"/>
                      </a:cubicBezTo>
                      <a:cubicBezTo>
                        <a:pt x="1023" y="446"/>
                        <a:pt x="1023" y="450"/>
                        <a:pt x="1022" y="452"/>
                      </a:cubicBezTo>
                      <a:cubicBezTo>
                        <a:pt x="1021" y="454"/>
                        <a:pt x="1019" y="454"/>
                        <a:pt x="1018" y="456"/>
                      </a:cubicBezTo>
                      <a:cubicBezTo>
                        <a:pt x="1013" y="461"/>
                        <a:pt x="1012" y="476"/>
                        <a:pt x="1013" y="482"/>
                      </a:cubicBezTo>
                      <a:cubicBezTo>
                        <a:pt x="1014" y="490"/>
                        <a:pt x="1015" y="494"/>
                        <a:pt x="1015" y="502"/>
                      </a:cubicBezTo>
                      <a:cubicBezTo>
                        <a:pt x="1016" y="507"/>
                        <a:pt x="1019" y="511"/>
                        <a:pt x="1019" y="516"/>
                      </a:cubicBezTo>
                      <a:cubicBezTo>
                        <a:pt x="1019" y="521"/>
                        <a:pt x="1020" y="530"/>
                        <a:pt x="1022" y="534"/>
                      </a:cubicBezTo>
                      <a:cubicBezTo>
                        <a:pt x="1024" y="534"/>
                        <a:pt x="1028" y="528"/>
                        <a:pt x="1029" y="526"/>
                      </a:cubicBezTo>
                      <a:cubicBezTo>
                        <a:pt x="1032" y="524"/>
                        <a:pt x="1032" y="521"/>
                        <a:pt x="1036" y="518"/>
                      </a:cubicBezTo>
                      <a:cubicBezTo>
                        <a:pt x="1039" y="515"/>
                        <a:pt x="1036" y="514"/>
                        <a:pt x="1039" y="510"/>
                      </a:cubicBezTo>
                      <a:cubicBezTo>
                        <a:pt x="1041" y="508"/>
                        <a:pt x="1045" y="508"/>
                        <a:pt x="1045" y="505"/>
                      </a:cubicBezTo>
                      <a:cubicBezTo>
                        <a:pt x="1045" y="503"/>
                        <a:pt x="1045" y="502"/>
                        <a:pt x="1045" y="500"/>
                      </a:cubicBezTo>
                      <a:cubicBezTo>
                        <a:pt x="1047" y="494"/>
                        <a:pt x="1049" y="492"/>
                        <a:pt x="1053" y="490"/>
                      </a:cubicBezTo>
                      <a:cubicBezTo>
                        <a:pt x="1058" y="487"/>
                        <a:pt x="1064" y="490"/>
                        <a:pt x="1064" y="486"/>
                      </a:cubicBezTo>
                      <a:cubicBezTo>
                        <a:pt x="1064" y="482"/>
                        <a:pt x="1058" y="477"/>
                        <a:pt x="1062" y="476"/>
                      </a:cubicBezTo>
                      <a:cubicBezTo>
                        <a:pt x="1064" y="475"/>
                        <a:pt x="1061" y="469"/>
                        <a:pt x="1063" y="469"/>
                      </a:cubicBezTo>
                      <a:cubicBezTo>
                        <a:pt x="1068" y="468"/>
                        <a:pt x="1065" y="468"/>
                        <a:pt x="1069" y="468"/>
                      </a:cubicBezTo>
                      <a:cubicBezTo>
                        <a:pt x="1068" y="466"/>
                        <a:pt x="1073" y="468"/>
                        <a:pt x="1073" y="465"/>
                      </a:cubicBezTo>
                      <a:cubicBezTo>
                        <a:pt x="1072" y="463"/>
                        <a:pt x="1070" y="461"/>
                        <a:pt x="1070" y="459"/>
                      </a:cubicBezTo>
                      <a:cubicBezTo>
                        <a:pt x="1071" y="457"/>
                        <a:pt x="1069" y="455"/>
                        <a:pt x="1070" y="453"/>
                      </a:cubicBezTo>
                      <a:cubicBezTo>
                        <a:pt x="1070" y="452"/>
                        <a:pt x="1070" y="450"/>
                        <a:pt x="1070" y="449"/>
                      </a:cubicBezTo>
                      <a:cubicBezTo>
                        <a:pt x="1069" y="446"/>
                        <a:pt x="1074" y="446"/>
                        <a:pt x="1071" y="443"/>
                      </a:cubicBezTo>
                      <a:cubicBezTo>
                        <a:pt x="1068" y="441"/>
                        <a:pt x="1065" y="445"/>
                        <a:pt x="1064" y="442"/>
                      </a:cubicBezTo>
                      <a:cubicBezTo>
                        <a:pt x="1063" y="439"/>
                        <a:pt x="1065" y="435"/>
                        <a:pt x="1066" y="432"/>
                      </a:cubicBezTo>
                      <a:cubicBezTo>
                        <a:pt x="1066" y="429"/>
                        <a:pt x="1069" y="428"/>
                        <a:pt x="1070" y="425"/>
                      </a:cubicBezTo>
                      <a:cubicBezTo>
                        <a:pt x="1070" y="423"/>
                        <a:pt x="1072" y="420"/>
                        <a:pt x="1072" y="418"/>
                      </a:cubicBezTo>
                      <a:cubicBezTo>
                        <a:pt x="1074" y="414"/>
                        <a:pt x="1077" y="409"/>
                        <a:pt x="1081" y="410"/>
                      </a:cubicBezTo>
                      <a:cubicBezTo>
                        <a:pt x="1084" y="410"/>
                        <a:pt x="1081" y="415"/>
                        <a:pt x="1084" y="413"/>
                      </a:cubicBezTo>
                      <a:cubicBezTo>
                        <a:pt x="1087" y="412"/>
                        <a:pt x="1085" y="412"/>
                        <a:pt x="1087" y="410"/>
                      </a:cubicBezTo>
                      <a:cubicBezTo>
                        <a:pt x="1089" y="408"/>
                        <a:pt x="1092" y="404"/>
                        <a:pt x="1094" y="408"/>
                      </a:cubicBezTo>
                      <a:cubicBezTo>
                        <a:pt x="1091" y="409"/>
                        <a:pt x="1090" y="414"/>
                        <a:pt x="1094" y="415"/>
                      </a:cubicBezTo>
                      <a:cubicBezTo>
                        <a:pt x="1095" y="416"/>
                        <a:pt x="1105" y="405"/>
                        <a:pt x="1106" y="404"/>
                      </a:cubicBezTo>
                      <a:cubicBezTo>
                        <a:pt x="1111" y="402"/>
                        <a:pt x="1115" y="401"/>
                        <a:pt x="1120" y="403"/>
                      </a:cubicBezTo>
                      <a:cubicBezTo>
                        <a:pt x="1125" y="404"/>
                        <a:pt x="1122" y="409"/>
                        <a:pt x="1125" y="411"/>
                      </a:cubicBezTo>
                      <a:cubicBezTo>
                        <a:pt x="1126" y="412"/>
                        <a:pt x="1129" y="407"/>
                        <a:pt x="1130" y="406"/>
                      </a:cubicBezTo>
                      <a:cubicBezTo>
                        <a:pt x="1131" y="405"/>
                        <a:pt x="1133" y="403"/>
                        <a:pt x="1133" y="402"/>
                      </a:cubicBezTo>
                      <a:cubicBezTo>
                        <a:pt x="1134" y="400"/>
                        <a:pt x="1137" y="399"/>
                        <a:pt x="1138" y="397"/>
                      </a:cubicBezTo>
                      <a:cubicBezTo>
                        <a:pt x="1141" y="393"/>
                        <a:pt x="1147" y="391"/>
                        <a:pt x="1151" y="388"/>
                      </a:cubicBezTo>
                      <a:cubicBezTo>
                        <a:pt x="1154" y="387"/>
                        <a:pt x="1156" y="385"/>
                        <a:pt x="1158" y="383"/>
                      </a:cubicBezTo>
                      <a:cubicBezTo>
                        <a:pt x="1161" y="382"/>
                        <a:pt x="1164" y="381"/>
                        <a:pt x="1166" y="379"/>
                      </a:cubicBezTo>
                      <a:cubicBezTo>
                        <a:pt x="1172" y="376"/>
                        <a:pt x="1174" y="368"/>
                        <a:pt x="1181" y="368"/>
                      </a:cubicBezTo>
                      <a:cubicBezTo>
                        <a:pt x="1185" y="368"/>
                        <a:pt x="1197" y="375"/>
                        <a:pt x="1200" y="370"/>
                      </a:cubicBezTo>
                      <a:cubicBezTo>
                        <a:pt x="1202" y="367"/>
                        <a:pt x="1200" y="359"/>
                        <a:pt x="1198" y="358"/>
                      </a:cubicBezTo>
                      <a:cubicBezTo>
                        <a:pt x="1194" y="354"/>
                        <a:pt x="1196" y="356"/>
                        <a:pt x="1191" y="355"/>
                      </a:cubicBezTo>
                      <a:cubicBezTo>
                        <a:pt x="1191" y="349"/>
                        <a:pt x="1194" y="343"/>
                        <a:pt x="1189" y="339"/>
                      </a:cubicBezTo>
                      <a:cubicBezTo>
                        <a:pt x="1187" y="337"/>
                        <a:pt x="1179" y="335"/>
                        <a:pt x="1184" y="333"/>
                      </a:cubicBezTo>
                      <a:cubicBezTo>
                        <a:pt x="1186" y="332"/>
                        <a:pt x="1191" y="332"/>
                        <a:pt x="1193" y="331"/>
                      </a:cubicBezTo>
                      <a:cubicBezTo>
                        <a:pt x="1196" y="330"/>
                        <a:pt x="1201" y="329"/>
                        <a:pt x="1202" y="326"/>
                      </a:cubicBezTo>
                      <a:cubicBezTo>
                        <a:pt x="1203" y="324"/>
                        <a:pt x="1207" y="317"/>
                        <a:pt x="1207" y="315"/>
                      </a:cubicBezTo>
                      <a:cubicBezTo>
                        <a:pt x="1208" y="311"/>
                        <a:pt x="1201" y="309"/>
                        <a:pt x="1205" y="306"/>
                      </a:cubicBezTo>
                      <a:cubicBezTo>
                        <a:pt x="1207" y="304"/>
                        <a:pt x="1218" y="304"/>
                        <a:pt x="1218" y="308"/>
                      </a:cubicBezTo>
                      <a:cubicBezTo>
                        <a:pt x="1218" y="310"/>
                        <a:pt x="1214" y="311"/>
                        <a:pt x="1213" y="313"/>
                      </a:cubicBezTo>
                      <a:cubicBezTo>
                        <a:pt x="1211" y="321"/>
                        <a:pt x="1220" y="317"/>
                        <a:pt x="1226" y="315"/>
                      </a:cubicBezTo>
                      <a:cubicBezTo>
                        <a:pt x="1229" y="314"/>
                        <a:pt x="1233" y="316"/>
                        <a:pt x="1234" y="321"/>
                      </a:cubicBezTo>
                      <a:cubicBezTo>
                        <a:pt x="1236" y="324"/>
                        <a:pt x="1233" y="327"/>
                        <a:pt x="1235" y="330"/>
                      </a:cubicBezTo>
                      <a:cubicBezTo>
                        <a:pt x="1236" y="329"/>
                        <a:pt x="1237" y="329"/>
                        <a:pt x="1237" y="329"/>
                      </a:cubicBezTo>
                      <a:cubicBezTo>
                        <a:pt x="1244" y="330"/>
                        <a:pt x="1248" y="327"/>
                        <a:pt x="1251" y="336"/>
                      </a:cubicBezTo>
                      <a:cubicBezTo>
                        <a:pt x="1252" y="338"/>
                        <a:pt x="1253" y="339"/>
                        <a:pt x="1257" y="339"/>
                      </a:cubicBezTo>
                      <a:cubicBezTo>
                        <a:pt x="1262" y="339"/>
                        <a:pt x="1263" y="337"/>
                        <a:pt x="1263" y="334"/>
                      </a:cubicBezTo>
                      <a:cubicBezTo>
                        <a:pt x="1263" y="331"/>
                        <a:pt x="1263" y="328"/>
                        <a:pt x="1263" y="325"/>
                      </a:cubicBezTo>
                      <a:cubicBezTo>
                        <a:pt x="1263" y="320"/>
                        <a:pt x="1263" y="318"/>
                        <a:pt x="1268" y="317"/>
                      </a:cubicBezTo>
                      <a:cubicBezTo>
                        <a:pt x="1273" y="315"/>
                        <a:pt x="1282" y="314"/>
                        <a:pt x="1281" y="30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7" name="Freeform 133"/>
                <p:cNvSpPr>
                  <a:spLocks/>
                </p:cNvSpPr>
                <p:nvPr/>
              </p:nvSpPr>
              <p:spPr bwMode="auto">
                <a:xfrm>
                  <a:off x="4964940" y="4254298"/>
                  <a:ext cx="36407" cy="20479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3" y="1"/>
                    </a:cxn>
                    <a:cxn ang="0">
                      <a:pos x="12" y="1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9" y="2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7" y="3"/>
                    </a:cxn>
                    <a:cxn ang="0">
                      <a:pos x="6" y="3"/>
                    </a:cxn>
                    <a:cxn ang="0">
                      <a:pos x="4" y="3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3" y="5"/>
                    </a:cxn>
                    <a:cxn ang="0">
                      <a:pos x="2" y="5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5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3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7" y="8"/>
                    </a:cxn>
                    <a:cxn ang="0">
                      <a:pos x="8" y="8"/>
                    </a:cxn>
                    <a:cxn ang="0">
                      <a:pos x="8" y="7"/>
                    </a:cxn>
                    <a:cxn ang="0">
                      <a:pos x="9" y="7"/>
                    </a:cxn>
                    <a:cxn ang="0">
                      <a:pos x="11" y="7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3" y="6"/>
                    </a:cxn>
                    <a:cxn ang="0">
                      <a:pos x="12" y="5"/>
                    </a:cxn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1" y="4"/>
                    </a:cxn>
                    <a:cxn ang="0">
                      <a:pos x="12" y="4"/>
                    </a:cxn>
                    <a:cxn ang="0">
                      <a:pos x="12" y="3"/>
                    </a:cxn>
                    <a:cxn ang="0">
                      <a:pos x="12" y="3"/>
                    </a:cxn>
                    <a:cxn ang="0">
                      <a:pos x="13" y="3"/>
                    </a:cxn>
                    <a:cxn ang="0">
                      <a:pos x="14" y="2"/>
                    </a:cxn>
                    <a:cxn ang="0">
                      <a:pos x="15" y="1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6" h="9"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3" y="0"/>
                        <a:pt x="13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5" y="2"/>
                        <a:pt x="4" y="3"/>
                      </a:cubicBezTo>
                      <a:cubicBezTo>
                        <a:pt x="4" y="3"/>
                        <a:pt x="5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6" y="9"/>
                        <a:pt x="6" y="9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8" y="9"/>
                        <a:pt x="8" y="8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6"/>
                        <a:pt x="11" y="7"/>
                        <a:pt x="11" y="7"/>
                      </a:cubicBezTo>
                      <a:cubicBezTo>
                        <a:pt x="12" y="7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3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4" y="2"/>
                      </a:cubicBezTo>
                      <a:cubicBezTo>
                        <a:pt x="14" y="2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5" y="0"/>
                      </a:cubicBezTo>
                      <a:cubicBezTo>
                        <a:pt x="15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8" name="Freeform 184"/>
                <p:cNvSpPr>
                  <a:spLocks/>
                </p:cNvSpPr>
                <p:nvPr/>
              </p:nvSpPr>
              <p:spPr bwMode="auto">
                <a:xfrm>
                  <a:off x="6397333" y="4825435"/>
                  <a:ext cx="22754" cy="15928"/>
                </a:xfrm>
                <a:custGeom>
                  <a:avLst/>
                  <a:gdLst/>
                  <a:ahLst/>
                  <a:cxnLst>
                    <a:cxn ang="0">
                      <a:pos x="9" y="1"/>
                    </a:cxn>
                    <a:cxn ang="0">
                      <a:pos x="9" y="1"/>
                    </a:cxn>
                    <a:cxn ang="0">
                      <a:pos x="8" y="1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4" y="6"/>
                    </a:cxn>
                    <a:cxn ang="0">
                      <a:pos x="5" y="6"/>
                    </a:cxn>
                    <a:cxn ang="0">
                      <a:pos x="5" y="5"/>
                    </a:cxn>
                    <a:cxn ang="0">
                      <a:pos x="5" y="4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7" y="2"/>
                    </a:cxn>
                    <a:cxn ang="0">
                      <a:pos x="7" y="4"/>
                    </a:cxn>
                    <a:cxn ang="0">
                      <a:pos x="8" y="5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9" y="1"/>
                    </a:cxn>
                  </a:cxnLst>
                  <a:rect l="0" t="0" r="r" b="b"/>
                  <a:pathLst>
                    <a:path w="10" h="7">
                      <a:moveTo>
                        <a:pt x="9" y="1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6"/>
                        <a:pt x="2" y="6"/>
                        <a:pt x="3" y="6"/>
                      </a:cubicBezTo>
                      <a:cubicBezTo>
                        <a:pt x="3" y="6"/>
                        <a:pt x="3" y="7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5" y="5"/>
                        <a:pt x="4" y="6"/>
                        <a:pt x="5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6" y="3"/>
                        <a:pt x="5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3"/>
                        <a:pt x="7" y="4"/>
                        <a:pt x="7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9" y="5"/>
                        <a:pt x="9" y="6"/>
                      </a:cubicBezTo>
                      <a:cubicBezTo>
                        <a:pt x="10" y="5"/>
                        <a:pt x="10" y="5"/>
                        <a:pt x="9" y="4"/>
                      </a:cubicBezTo>
                      <a:cubicBezTo>
                        <a:pt x="9" y="4"/>
                        <a:pt x="9" y="3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9" name="Freeform 185"/>
                <p:cNvSpPr>
                  <a:spLocks/>
                </p:cNvSpPr>
                <p:nvPr/>
              </p:nvSpPr>
              <p:spPr bwMode="auto">
                <a:xfrm>
                  <a:off x="6681764" y="4917591"/>
                  <a:ext cx="186587" cy="154730"/>
                </a:xfrm>
                <a:custGeom>
                  <a:avLst/>
                  <a:gdLst/>
                  <a:ahLst/>
                  <a:cxnLst>
                    <a:cxn ang="0">
                      <a:pos x="81" y="18"/>
                    </a:cxn>
                    <a:cxn ang="0">
                      <a:pos x="79" y="17"/>
                    </a:cxn>
                    <a:cxn ang="0">
                      <a:pos x="76" y="16"/>
                    </a:cxn>
                    <a:cxn ang="0">
                      <a:pos x="70" y="14"/>
                    </a:cxn>
                    <a:cxn ang="0">
                      <a:pos x="64" y="12"/>
                    </a:cxn>
                    <a:cxn ang="0">
                      <a:pos x="59" y="10"/>
                    </a:cxn>
                    <a:cxn ang="0">
                      <a:pos x="53" y="11"/>
                    </a:cxn>
                    <a:cxn ang="0">
                      <a:pos x="47" y="16"/>
                    </a:cxn>
                    <a:cxn ang="0">
                      <a:pos x="44" y="17"/>
                    </a:cxn>
                    <a:cxn ang="0">
                      <a:pos x="42" y="20"/>
                    </a:cxn>
                    <a:cxn ang="0">
                      <a:pos x="36" y="24"/>
                    </a:cxn>
                    <a:cxn ang="0">
                      <a:pos x="33" y="20"/>
                    </a:cxn>
                    <a:cxn ang="0">
                      <a:pos x="32" y="18"/>
                    </a:cxn>
                    <a:cxn ang="0">
                      <a:pos x="29" y="15"/>
                    </a:cxn>
                    <a:cxn ang="0">
                      <a:pos x="29" y="10"/>
                    </a:cxn>
                    <a:cxn ang="0">
                      <a:pos x="28" y="5"/>
                    </a:cxn>
                    <a:cxn ang="0">
                      <a:pos x="20" y="2"/>
                    </a:cxn>
                    <a:cxn ang="0">
                      <a:pos x="14" y="1"/>
                    </a:cxn>
                    <a:cxn ang="0">
                      <a:pos x="7" y="3"/>
                    </a:cxn>
                    <a:cxn ang="0">
                      <a:pos x="4" y="5"/>
                    </a:cxn>
                    <a:cxn ang="0">
                      <a:pos x="0" y="6"/>
                    </a:cxn>
                    <a:cxn ang="0">
                      <a:pos x="3" y="9"/>
                    </a:cxn>
                    <a:cxn ang="0">
                      <a:pos x="11" y="13"/>
                    </a:cxn>
                    <a:cxn ang="0">
                      <a:pos x="18" y="17"/>
                    </a:cxn>
                    <a:cxn ang="0">
                      <a:pos x="16" y="19"/>
                    </a:cxn>
                    <a:cxn ang="0">
                      <a:pos x="11" y="20"/>
                    </a:cxn>
                    <a:cxn ang="0">
                      <a:pos x="15" y="23"/>
                    </a:cxn>
                    <a:cxn ang="0">
                      <a:pos x="18" y="27"/>
                    </a:cxn>
                    <a:cxn ang="0">
                      <a:pos x="19" y="29"/>
                    </a:cxn>
                    <a:cxn ang="0">
                      <a:pos x="23" y="31"/>
                    </a:cxn>
                    <a:cxn ang="0">
                      <a:pos x="24" y="26"/>
                    </a:cxn>
                    <a:cxn ang="0">
                      <a:pos x="28" y="27"/>
                    </a:cxn>
                    <a:cxn ang="0">
                      <a:pos x="34" y="31"/>
                    </a:cxn>
                    <a:cxn ang="0">
                      <a:pos x="40" y="34"/>
                    </a:cxn>
                    <a:cxn ang="0">
                      <a:pos x="52" y="37"/>
                    </a:cxn>
                    <a:cxn ang="0">
                      <a:pos x="55" y="39"/>
                    </a:cxn>
                    <a:cxn ang="0">
                      <a:pos x="57" y="41"/>
                    </a:cxn>
                    <a:cxn ang="0">
                      <a:pos x="60" y="43"/>
                    </a:cxn>
                    <a:cxn ang="0">
                      <a:pos x="62" y="49"/>
                    </a:cxn>
                    <a:cxn ang="0">
                      <a:pos x="63" y="52"/>
                    </a:cxn>
                    <a:cxn ang="0">
                      <a:pos x="61" y="56"/>
                    </a:cxn>
                    <a:cxn ang="0">
                      <a:pos x="58" y="58"/>
                    </a:cxn>
                    <a:cxn ang="0">
                      <a:pos x="56" y="60"/>
                    </a:cxn>
                    <a:cxn ang="0">
                      <a:pos x="60" y="65"/>
                    </a:cxn>
                    <a:cxn ang="0">
                      <a:pos x="63" y="65"/>
                    </a:cxn>
                    <a:cxn ang="0">
                      <a:pos x="65" y="64"/>
                    </a:cxn>
                    <a:cxn ang="0">
                      <a:pos x="71" y="62"/>
                    </a:cxn>
                    <a:cxn ang="0">
                      <a:pos x="78" y="66"/>
                    </a:cxn>
                    <a:cxn ang="0">
                      <a:pos x="79" y="68"/>
                    </a:cxn>
                    <a:cxn ang="0">
                      <a:pos x="82" y="54"/>
                    </a:cxn>
                    <a:cxn ang="0">
                      <a:pos x="83" y="19"/>
                    </a:cxn>
                  </a:cxnLst>
                  <a:rect l="0" t="0" r="r" b="b"/>
                  <a:pathLst>
                    <a:path w="83" h="69">
                      <a:moveTo>
                        <a:pt x="83" y="19"/>
                      </a:moveTo>
                      <a:cubicBezTo>
                        <a:pt x="82" y="19"/>
                        <a:pt x="82" y="18"/>
                        <a:pt x="82" y="18"/>
                      </a:cubicBezTo>
                      <a:cubicBezTo>
                        <a:pt x="82" y="18"/>
                        <a:pt x="81" y="18"/>
                        <a:pt x="81" y="18"/>
                      </a:cubicBezTo>
                      <a:cubicBezTo>
                        <a:pt x="81" y="18"/>
                        <a:pt x="80" y="18"/>
                        <a:pt x="80" y="18"/>
                      </a:cubicBezTo>
                      <a:cubicBezTo>
                        <a:pt x="80" y="17"/>
                        <a:pt x="80" y="17"/>
                        <a:pt x="79" y="17"/>
                      </a:cubicBezTo>
                      <a:cubicBezTo>
                        <a:pt x="79" y="17"/>
                        <a:pt x="79" y="17"/>
                        <a:pt x="79" y="17"/>
                      </a:cubicBezTo>
                      <a:cubicBezTo>
                        <a:pt x="79" y="17"/>
                        <a:pt x="78" y="17"/>
                        <a:pt x="78" y="17"/>
                      </a:cubicBezTo>
                      <a:cubicBezTo>
                        <a:pt x="78" y="17"/>
                        <a:pt x="77" y="17"/>
                        <a:pt x="77" y="17"/>
                      </a:cubicBezTo>
                      <a:cubicBezTo>
                        <a:pt x="77" y="16"/>
                        <a:pt x="77" y="16"/>
                        <a:pt x="76" y="16"/>
                      </a:cubicBezTo>
                      <a:cubicBezTo>
                        <a:pt x="76" y="16"/>
                        <a:pt x="75" y="16"/>
                        <a:pt x="75" y="16"/>
                      </a:cubicBezTo>
                      <a:cubicBezTo>
                        <a:pt x="74" y="16"/>
                        <a:pt x="74" y="16"/>
                        <a:pt x="73" y="16"/>
                      </a:cubicBezTo>
                      <a:cubicBezTo>
                        <a:pt x="72" y="16"/>
                        <a:pt x="71" y="15"/>
                        <a:pt x="70" y="14"/>
                      </a:cubicBezTo>
                      <a:cubicBezTo>
                        <a:pt x="69" y="14"/>
                        <a:pt x="68" y="14"/>
                        <a:pt x="67" y="14"/>
                      </a:cubicBezTo>
                      <a:cubicBezTo>
                        <a:pt x="67" y="14"/>
                        <a:pt x="66" y="13"/>
                        <a:pt x="65" y="13"/>
                      </a:cubicBezTo>
                      <a:cubicBezTo>
                        <a:pt x="65" y="13"/>
                        <a:pt x="65" y="13"/>
                        <a:pt x="64" y="12"/>
                      </a:cubicBezTo>
                      <a:cubicBezTo>
                        <a:pt x="64" y="12"/>
                        <a:pt x="63" y="12"/>
                        <a:pt x="63" y="12"/>
                      </a:cubicBezTo>
                      <a:cubicBezTo>
                        <a:pt x="62" y="11"/>
                        <a:pt x="61" y="11"/>
                        <a:pt x="60" y="10"/>
                      </a:cubicBezTo>
                      <a:cubicBezTo>
                        <a:pt x="60" y="10"/>
                        <a:pt x="60" y="10"/>
                        <a:pt x="59" y="10"/>
                      </a:cubicBezTo>
                      <a:cubicBezTo>
                        <a:pt x="59" y="10"/>
                        <a:pt x="59" y="9"/>
                        <a:pt x="58" y="9"/>
                      </a:cubicBezTo>
                      <a:cubicBezTo>
                        <a:pt x="57" y="9"/>
                        <a:pt x="56" y="9"/>
                        <a:pt x="55" y="10"/>
                      </a:cubicBezTo>
                      <a:cubicBezTo>
                        <a:pt x="54" y="10"/>
                        <a:pt x="54" y="10"/>
                        <a:pt x="53" y="11"/>
                      </a:cubicBezTo>
                      <a:cubicBezTo>
                        <a:pt x="52" y="11"/>
                        <a:pt x="51" y="12"/>
                        <a:pt x="51" y="13"/>
                      </a:cubicBezTo>
                      <a:cubicBezTo>
                        <a:pt x="51" y="14"/>
                        <a:pt x="50" y="15"/>
                        <a:pt x="49" y="15"/>
                      </a:cubicBezTo>
                      <a:cubicBezTo>
                        <a:pt x="48" y="16"/>
                        <a:pt x="47" y="16"/>
                        <a:pt x="47" y="16"/>
                      </a:cubicBezTo>
                      <a:cubicBezTo>
                        <a:pt x="46" y="16"/>
                        <a:pt x="45" y="16"/>
                        <a:pt x="45" y="17"/>
                      </a:cubicBezTo>
                      <a:cubicBezTo>
                        <a:pt x="45" y="17"/>
                        <a:pt x="44" y="17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4" y="18"/>
                        <a:pt x="44" y="19"/>
                        <a:pt x="43" y="19"/>
                      </a:cubicBezTo>
                      <a:cubicBezTo>
                        <a:pt x="43" y="20"/>
                        <a:pt x="43" y="20"/>
                        <a:pt x="42" y="20"/>
                      </a:cubicBezTo>
                      <a:cubicBezTo>
                        <a:pt x="42" y="20"/>
                        <a:pt x="41" y="21"/>
                        <a:pt x="41" y="22"/>
                      </a:cubicBezTo>
                      <a:cubicBezTo>
                        <a:pt x="40" y="22"/>
                        <a:pt x="40" y="23"/>
                        <a:pt x="39" y="23"/>
                      </a:cubicBezTo>
                      <a:cubicBezTo>
                        <a:pt x="38" y="24"/>
                        <a:pt x="37" y="24"/>
                        <a:pt x="36" y="24"/>
                      </a:cubicBezTo>
                      <a:cubicBezTo>
                        <a:pt x="36" y="24"/>
                        <a:pt x="36" y="23"/>
                        <a:pt x="35" y="23"/>
                      </a:cubicBezTo>
                      <a:cubicBezTo>
                        <a:pt x="35" y="23"/>
                        <a:pt x="35" y="23"/>
                        <a:pt x="34" y="22"/>
                      </a:cubicBezTo>
                      <a:cubicBezTo>
                        <a:pt x="34" y="22"/>
                        <a:pt x="33" y="21"/>
                        <a:pt x="33" y="20"/>
                      </a:cubicBezTo>
                      <a:cubicBezTo>
                        <a:pt x="33" y="20"/>
                        <a:pt x="32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9"/>
                        <a:pt x="32" y="18"/>
                        <a:pt x="32" y="18"/>
                      </a:cubicBezTo>
                      <a:cubicBezTo>
                        <a:pt x="31" y="18"/>
                        <a:pt x="31" y="17"/>
                        <a:pt x="31" y="17"/>
                      </a:cubicBezTo>
                      <a:cubicBezTo>
                        <a:pt x="30" y="17"/>
                        <a:pt x="30" y="17"/>
                        <a:pt x="29" y="17"/>
                      </a:cubicBezTo>
                      <a:cubicBezTo>
                        <a:pt x="29" y="16"/>
                        <a:pt x="29" y="15"/>
                        <a:pt x="29" y="15"/>
                      </a:cubicBezTo>
                      <a:cubicBezTo>
                        <a:pt x="29" y="14"/>
                        <a:pt x="28" y="13"/>
                        <a:pt x="28" y="12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0"/>
                        <a:pt x="29" y="10"/>
                        <a:pt x="29" y="10"/>
                      </a:cubicBezTo>
                      <a:cubicBezTo>
                        <a:pt x="30" y="9"/>
                        <a:pt x="30" y="8"/>
                        <a:pt x="29" y="7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5"/>
                        <a:pt x="28" y="5"/>
                      </a:cubicBezTo>
                      <a:cubicBezTo>
                        <a:pt x="28" y="4"/>
                        <a:pt x="27" y="3"/>
                        <a:pt x="26" y="3"/>
                      </a:cubicBezTo>
                      <a:cubicBezTo>
                        <a:pt x="25" y="3"/>
                        <a:pt x="25" y="3"/>
                        <a:pt x="24" y="3"/>
                      </a:cubicBezTo>
                      <a:cubicBezTo>
                        <a:pt x="23" y="2"/>
                        <a:pt x="21" y="2"/>
                        <a:pt x="20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7" y="0"/>
                        <a:pt x="16" y="1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3" y="1"/>
                        <a:pt x="13" y="0"/>
                        <a:pt x="12" y="1"/>
                      </a:cubicBezTo>
                      <a:cubicBezTo>
                        <a:pt x="12" y="2"/>
                        <a:pt x="11" y="2"/>
                        <a:pt x="10" y="3"/>
                      </a:cubicBezTo>
                      <a:cubicBezTo>
                        <a:pt x="9" y="3"/>
                        <a:pt x="8" y="3"/>
                        <a:pt x="7" y="3"/>
                      </a:cubicBezTo>
                      <a:cubicBezTo>
                        <a:pt x="7" y="3"/>
                        <a:pt x="6" y="4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5" y="6"/>
                        <a:pt x="4" y="5"/>
                        <a:pt x="4" y="5"/>
                      </a:cubicBez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7" y="10"/>
                        <a:pt x="9" y="10"/>
                        <a:pt x="11" y="11"/>
                      </a:cubicBezTo>
                      <a:cubicBezTo>
                        <a:pt x="11" y="12"/>
                        <a:pt x="11" y="13"/>
                        <a:pt x="11" y="13"/>
                      </a:cubicBezTo>
                      <a:cubicBezTo>
                        <a:pt x="12" y="14"/>
                        <a:pt x="12" y="15"/>
                        <a:pt x="13" y="15"/>
                      </a:cubicBezTo>
                      <a:cubicBezTo>
                        <a:pt x="14" y="16"/>
                        <a:pt x="15" y="15"/>
                        <a:pt x="17" y="16"/>
                      </a:cubicBezTo>
                      <a:cubicBezTo>
                        <a:pt x="17" y="16"/>
                        <a:pt x="18" y="16"/>
                        <a:pt x="18" y="17"/>
                      </a:cubicBezTo>
                      <a:cubicBezTo>
                        <a:pt x="18" y="17"/>
                        <a:pt x="18" y="18"/>
                        <a:pt x="18" y="18"/>
                      </a:cubicBezTo>
                      <a:cubicBezTo>
                        <a:pt x="18" y="19"/>
                        <a:pt x="19" y="20"/>
                        <a:pt x="17" y="20"/>
                      </a:cubicBezTo>
                      <a:cubicBezTo>
                        <a:pt x="17" y="20"/>
                        <a:pt x="16" y="19"/>
                        <a:pt x="16" y="19"/>
                      </a:cubicBezTo>
                      <a:cubicBezTo>
                        <a:pt x="15" y="19"/>
                        <a:pt x="15" y="19"/>
                        <a:pt x="14" y="19"/>
                      </a:cubicBezTo>
                      <a:cubicBezTo>
                        <a:pt x="13" y="19"/>
                        <a:pt x="12" y="19"/>
                        <a:pt x="12" y="19"/>
                      </a:cubicBezTo>
                      <a:cubicBezTo>
                        <a:pt x="12" y="19"/>
                        <a:pt x="11" y="20"/>
                        <a:pt x="11" y="20"/>
                      </a:cubicBezTo>
                      <a:cubicBezTo>
                        <a:pt x="11" y="21"/>
                        <a:pt x="12" y="21"/>
                        <a:pt x="12" y="22"/>
                      </a:cubicBezTo>
                      <a:cubicBezTo>
                        <a:pt x="13" y="22"/>
                        <a:pt x="13" y="22"/>
                        <a:pt x="14" y="22"/>
                      </a:cubicBezTo>
                      <a:cubicBezTo>
                        <a:pt x="14" y="22"/>
                        <a:pt x="15" y="22"/>
                        <a:pt x="15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4"/>
                        <a:pt x="17" y="24"/>
                        <a:pt x="18" y="24"/>
                      </a:cubicBez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8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19" y="28"/>
                        <a:pt x="19" y="29"/>
                        <a:pt x="19" y="29"/>
                      </a:cubicBezTo>
                      <a:cubicBezTo>
                        <a:pt x="19" y="29"/>
                        <a:pt x="19" y="30"/>
                        <a:pt x="20" y="30"/>
                      </a:cubicBezTo>
                      <a:cubicBezTo>
                        <a:pt x="20" y="30"/>
                        <a:pt x="20" y="31"/>
                        <a:pt x="21" y="31"/>
                      </a:cubicBezTo>
                      <a:cubicBezTo>
                        <a:pt x="21" y="31"/>
                        <a:pt x="22" y="31"/>
                        <a:pt x="23" y="31"/>
                      </a:cubicBezTo>
                      <a:cubicBezTo>
                        <a:pt x="23" y="31"/>
                        <a:pt x="23" y="29"/>
                        <a:pt x="23" y="28"/>
                      </a:cubicBezTo>
                      <a:cubicBezTo>
                        <a:pt x="23" y="28"/>
                        <a:pt x="23" y="27"/>
                        <a:pt x="23" y="27"/>
                      </a:cubicBezTo>
                      <a:cubicBezTo>
                        <a:pt x="23" y="27"/>
                        <a:pt x="23" y="26"/>
                        <a:pt x="24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7"/>
                        <a:pt x="27" y="27"/>
                        <a:pt x="28" y="27"/>
                      </a:cubicBezTo>
                      <a:cubicBezTo>
                        <a:pt x="29" y="28"/>
                        <a:pt x="29" y="28"/>
                        <a:pt x="29" y="29"/>
                      </a:cubicBezTo>
                      <a:cubicBezTo>
                        <a:pt x="30" y="30"/>
                        <a:pt x="31" y="31"/>
                        <a:pt x="32" y="31"/>
                      </a:cubicBezTo>
                      <a:cubicBezTo>
                        <a:pt x="33" y="31"/>
                        <a:pt x="33" y="31"/>
                        <a:pt x="34" y="31"/>
                      </a:cubicBezTo>
                      <a:cubicBezTo>
                        <a:pt x="35" y="32"/>
                        <a:pt x="35" y="33"/>
                        <a:pt x="35" y="33"/>
                      </a:cubicBezTo>
                      <a:cubicBezTo>
                        <a:pt x="35" y="33"/>
                        <a:pt x="36" y="33"/>
                        <a:pt x="36" y="34"/>
                      </a:cubicBezTo>
                      <a:cubicBezTo>
                        <a:pt x="37" y="34"/>
                        <a:pt x="39" y="34"/>
                        <a:pt x="40" y="34"/>
                      </a:cubicBezTo>
                      <a:cubicBezTo>
                        <a:pt x="42" y="34"/>
                        <a:pt x="43" y="34"/>
                        <a:pt x="45" y="35"/>
                      </a:cubicBezTo>
                      <a:cubicBezTo>
                        <a:pt x="46" y="35"/>
                        <a:pt x="47" y="35"/>
                        <a:pt x="49" y="35"/>
                      </a:cubicBezTo>
                      <a:cubicBezTo>
                        <a:pt x="50" y="36"/>
                        <a:pt x="51" y="36"/>
                        <a:pt x="52" y="37"/>
                      </a:cubicBezTo>
                      <a:cubicBezTo>
                        <a:pt x="53" y="37"/>
                        <a:pt x="53" y="37"/>
                        <a:pt x="54" y="38"/>
                      </a:cubicBezTo>
                      <a:cubicBezTo>
                        <a:pt x="54" y="38"/>
                        <a:pt x="54" y="38"/>
                        <a:pt x="55" y="39"/>
                      </a:cubicBezTo>
                      <a:cubicBezTo>
                        <a:pt x="55" y="39"/>
                        <a:pt x="55" y="39"/>
                        <a:pt x="55" y="39"/>
                      </a:cubicBezTo>
                      <a:cubicBezTo>
                        <a:pt x="56" y="40"/>
                        <a:pt x="56" y="40"/>
                        <a:pt x="56" y="40"/>
                      </a:cubicBezTo>
                      <a:cubicBezTo>
                        <a:pt x="56" y="40"/>
                        <a:pt x="56" y="41"/>
                        <a:pt x="57" y="41"/>
                      </a:cubicBezTo>
                      <a:cubicBezTo>
                        <a:pt x="57" y="41"/>
                        <a:pt x="57" y="41"/>
                        <a:pt x="57" y="41"/>
                      </a:cubicBezTo>
                      <a:cubicBezTo>
                        <a:pt x="58" y="42"/>
                        <a:pt x="58" y="42"/>
                        <a:pt x="59" y="42"/>
                      </a:cubicBezTo>
                      <a:cubicBezTo>
                        <a:pt x="59" y="43"/>
                        <a:pt x="59" y="43"/>
                        <a:pt x="60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0" y="44"/>
                        <a:pt x="60" y="44"/>
                        <a:pt x="60" y="45"/>
                      </a:cubicBezTo>
                      <a:cubicBezTo>
                        <a:pt x="61" y="46"/>
                        <a:pt x="61" y="47"/>
                        <a:pt x="61" y="47"/>
                      </a:cubicBezTo>
                      <a:cubicBezTo>
                        <a:pt x="62" y="48"/>
                        <a:pt x="62" y="48"/>
                        <a:pt x="62" y="49"/>
                      </a:cubicBezTo>
                      <a:cubicBezTo>
                        <a:pt x="62" y="49"/>
                        <a:pt x="62" y="49"/>
                        <a:pt x="62" y="49"/>
                      </a:cubicBezTo>
                      <a:cubicBezTo>
                        <a:pt x="62" y="49"/>
                        <a:pt x="62" y="50"/>
                        <a:pt x="62" y="50"/>
                      </a:cubicBezTo>
                      <a:cubicBezTo>
                        <a:pt x="63" y="50"/>
                        <a:pt x="63" y="51"/>
                        <a:pt x="63" y="52"/>
                      </a:cubicBezTo>
                      <a:cubicBezTo>
                        <a:pt x="63" y="53"/>
                        <a:pt x="63" y="53"/>
                        <a:pt x="63" y="54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1" y="55"/>
                        <a:pt x="61" y="56"/>
                        <a:pt x="61" y="56"/>
                      </a:cubicBezTo>
                      <a:cubicBezTo>
                        <a:pt x="61" y="56"/>
                        <a:pt x="60" y="56"/>
                        <a:pt x="60" y="56"/>
                      </a:cubicBezTo>
                      <a:cubicBezTo>
                        <a:pt x="60" y="57"/>
                        <a:pt x="60" y="57"/>
                        <a:pt x="59" y="57"/>
                      </a:cubicBezTo>
                      <a:cubicBezTo>
                        <a:pt x="59" y="58"/>
                        <a:pt x="59" y="58"/>
                        <a:pt x="58" y="58"/>
                      </a:cubicBezTo>
                      <a:cubicBezTo>
                        <a:pt x="58" y="58"/>
                        <a:pt x="58" y="59"/>
                        <a:pt x="57" y="59"/>
                      </a:cubicBezTo>
                      <a:cubicBezTo>
                        <a:pt x="57" y="59"/>
                        <a:pt x="57" y="59"/>
                        <a:pt x="57" y="60"/>
                      </a:cubicBezTo>
                      <a:cubicBezTo>
                        <a:pt x="57" y="60"/>
                        <a:pt x="56" y="60"/>
                        <a:pt x="56" y="60"/>
                      </a:cubicBezTo>
                      <a:cubicBezTo>
                        <a:pt x="55" y="61"/>
                        <a:pt x="56" y="63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9" y="64"/>
                        <a:pt x="60" y="65"/>
                      </a:cubicBezTo>
                      <a:cubicBezTo>
                        <a:pt x="60" y="65"/>
                        <a:pt x="61" y="64"/>
                        <a:pt x="61" y="65"/>
                      </a:cubicBezTo>
                      <a:cubicBezTo>
                        <a:pt x="61" y="65"/>
                        <a:pt x="62" y="65"/>
                        <a:pt x="62" y="65"/>
                      </a:cubicBezTo>
                      <a:cubicBezTo>
                        <a:pt x="63" y="65"/>
                        <a:pt x="63" y="65"/>
                        <a:pt x="63" y="65"/>
                      </a:cubicBezTo>
                      <a:cubicBezTo>
                        <a:pt x="64" y="65"/>
                        <a:pt x="64" y="65"/>
                        <a:pt x="64" y="65"/>
                      </a:cubicBezTo>
                      <a:cubicBezTo>
                        <a:pt x="64" y="64"/>
                        <a:pt x="64" y="64"/>
                        <a:pt x="65" y="64"/>
                      </a:cubicBezTo>
                      <a:cubicBezTo>
                        <a:pt x="65" y="64"/>
                        <a:pt x="65" y="64"/>
                        <a:pt x="65" y="64"/>
                      </a:cubicBezTo>
                      <a:cubicBezTo>
                        <a:pt x="66" y="63"/>
                        <a:pt x="67" y="63"/>
                        <a:pt x="68" y="63"/>
                      </a:cubicBezTo>
                      <a:cubicBezTo>
                        <a:pt x="68" y="63"/>
                        <a:pt x="69" y="63"/>
                        <a:pt x="69" y="63"/>
                      </a:cubicBezTo>
                      <a:cubicBezTo>
                        <a:pt x="70" y="62"/>
                        <a:pt x="71" y="62"/>
                        <a:pt x="71" y="62"/>
                      </a:cubicBezTo>
                      <a:cubicBezTo>
                        <a:pt x="72" y="62"/>
                        <a:pt x="73" y="62"/>
                        <a:pt x="74" y="63"/>
                      </a:cubicBezTo>
                      <a:cubicBezTo>
                        <a:pt x="75" y="63"/>
                        <a:pt x="76" y="64"/>
                        <a:pt x="77" y="65"/>
                      </a:cubicBezTo>
                      <a:cubicBezTo>
                        <a:pt x="77" y="65"/>
                        <a:pt x="78" y="66"/>
                        <a:pt x="78" y="66"/>
                      </a:cubicBezTo>
                      <a:cubicBezTo>
                        <a:pt x="78" y="66"/>
                        <a:pt x="78" y="67"/>
                        <a:pt x="78" y="67"/>
                      </a:cubicBezTo>
                      <a:cubicBezTo>
                        <a:pt x="78" y="67"/>
                        <a:pt x="78" y="67"/>
                        <a:pt x="78" y="67"/>
                      </a:cubicBezTo>
                      <a:cubicBezTo>
                        <a:pt x="79" y="68"/>
                        <a:pt x="79" y="68"/>
                        <a:pt x="79" y="68"/>
                      </a:cubicBezTo>
                      <a:cubicBezTo>
                        <a:pt x="80" y="69"/>
                        <a:pt x="81" y="69"/>
                        <a:pt x="82" y="68"/>
                      </a:cubicBezTo>
                      <a:cubicBezTo>
                        <a:pt x="82" y="68"/>
                        <a:pt x="82" y="68"/>
                        <a:pt x="82" y="68"/>
                      </a:cubicBezTo>
                      <a:cubicBezTo>
                        <a:pt x="82" y="66"/>
                        <a:pt x="82" y="61"/>
                        <a:pt x="82" y="54"/>
                      </a:cubicBezTo>
                      <a:cubicBezTo>
                        <a:pt x="82" y="54"/>
                        <a:pt x="81" y="54"/>
                        <a:pt x="81" y="53"/>
                      </a:cubicBezTo>
                      <a:cubicBezTo>
                        <a:pt x="81" y="52"/>
                        <a:pt x="82" y="52"/>
                        <a:pt x="82" y="51"/>
                      </a:cubicBezTo>
                      <a:cubicBezTo>
                        <a:pt x="82" y="37"/>
                        <a:pt x="83" y="20"/>
                        <a:pt x="83" y="19"/>
                      </a:cubicBezTo>
                      <a:cubicBezTo>
                        <a:pt x="83" y="19"/>
                        <a:pt x="83" y="19"/>
                        <a:pt x="83" y="1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0" name="Freeform 186"/>
                <p:cNvSpPr>
                  <a:spLocks/>
                </p:cNvSpPr>
                <p:nvPr/>
              </p:nvSpPr>
              <p:spPr bwMode="auto">
                <a:xfrm>
                  <a:off x="6475836" y="4881184"/>
                  <a:ext cx="125150" cy="131976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40" y="7"/>
                    </a:cxn>
                    <a:cxn ang="0">
                      <a:pos x="31" y="6"/>
                    </a:cxn>
                    <a:cxn ang="0">
                      <a:pos x="27" y="6"/>
                    </a:cxn>
                    <a:cxn ang="0">
                      <a:pos x="16" y="3"/>
                    </a:cxn>
                    <a:cxn ang="0">
                      <a:pos x="13" y="7"/>
                    </a:cxn>
                    <a:cxn ang="0">
                      <a:pos x="10" y="9"/>
                    </a:cxn>
                    <a:cxn ang="0">
                      <a:pos x="9" y="13"/>
                    </a:cxn>
                    <a:cxn ang="0">
                      <a:pos x="8" y="19"/>
                    </a:cxn>
                    <a:cxn ang="0">
                      <a:pos x="6" y="22"/>
                    </a:cxn>
                    <a:cxn ang="0">
                      <a:pos x="3" y="26"/>
                    </a:cxn>
                    <a:cxn ang="0">
                      <a:pos x="1" y="31"/>
                    </a:cxn>
                    <a:cxn ang="0">
                      <a:pos x="0" y="38"/>
                    </a:cxn>
                    <a:cxn ang="0">
                      <a:pos x="3" y="41"/>
                    </a:cxn>
                    <a:cxn ang="0">
                      <a:pos x="6" y="46"/>
                    </a:cxn>
                    <a:cxn ang="0">
                      <a:pos x="6" y="52"/>
                    </a:cxn>
                    <a:cxn ang="0">
                      <a:pos x="7" y="58"/>
                    </a:cxn>
                    <a:cxn ang="0">
                      <a:pos x="14" y="57"/>
                    </a:cxn>
                    <a:cxn ang="0">
                      <a:pos x="12" y="53"/>
                    </a:cxn>
                    <a:cxn ang="0">
                      <a:pos x="13" y="44"/>
                    </a:cxn>
                    <a:cxn ang="0">
                      <a:pos x="14" y="40"/>
                    </a:cxn>
                    <a:cxn ang="0">
                      <a:pos x="14" y="35"/>
                    </a:cxn>
                    <a:cxn ang="0">
                      <a:pos x="18" y="39"/>
                    </a:cxn>
                    <a:cxn ang="0">
                      <a:pos x="20" y="44"/>
                    </a:cxn>
                    <a:cxn ang="0">
                      <a:pos x="22" y="50"/>
                    </a:cxn>
                    <a:cxn ang="0">
                      <a:pos x="26" y="51"/>
                    </a:cxn>
                    <a:cxn ang="0">
                      <a:pos x="30" y="52"/>
                    </a:cxn>
                    <a:cxn ang="0">
                      <a:pos x="25" y="55"/>
                    </a:cxn>
                    <a:cxn ang="0">
                      <a:pos x="27" y="58"/>
                    </a:cxn>
                    <a:cxn ang="0">
                      <a:pos x="33" y="58"/>
                    </a:cxn>
                    <a:cxn ang="0">
                      <a:pos x="37" y="51"/>
                    </a:cxn>
                    <a:cxn ang="0">
                      <a:pos x="34" y="45"/>
                    </a:cxn>
                    <a:cxn ang="0">
                      <a:pos x="30" y="44"/>
                    </a:cxn>
                    <a:cxn ang="0">
                      <a:pos x="30" y="38"/>
                    </a:cxn>
                    <a:cxn ang="0">
                      <a:pos x="27" y="34"/>
                    </a:cxn>
                    <a:cxn ang="0">
                      <a:pos x="24" y="31"/>
                    </a:cxn>
                    <a:cxn ang="0">
                      <a:pos x="34" y="26"/>
                    </a:cxn>
                    <a:cxn ang="0">
                      <a:pos x="38" y="29"/>
                    </a:cxn>
                    <a:cxn ang="0">
                      <a:pos x="44" y="31"/>
                    </a:cxn>
                    <a:cxn ang="0">
                      <a:pos x="55" y="29"/>
                    </a:cxn>
                    <a:cxn ang="0">
                      <a:pos x="52" y="28"/>
                    </a:cxn>
                    <a:cxn ang="0">
                      <a:pos x="46" y="27"/>
                    </a:cxn>
                    <a:cxn ang="0">
                      <a:pos x="39" y="25"/>
                    </a:cxn>
                    <a:cxn ang="0">
                      <a:pos x="38" y="23"/>
                    </a:cxn>
                    <a:cxn ang="0">
                      <a:pos x="37" y="20"/>
                    </a:cxn>
                    <a:cxn ang="0">
                      <a:pos x="30" y="20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2" y="18"/>
                    </a:cxn>
                    <a:cxn ang="0">
                      <a:pos x="24" y="11"/>
                    </a:cxn>
                    <a:cxn ang="0">
                      <a:pos x="40" y="11"/>
                    </a:cxn>
                    <a:cxn ang="0">
                      <a:pos x="48" y="9"/>
                    </a:cxn>
                    <a:cxn ang="0">
                      <a:pos x="52" y="5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6" h="59">
                      <a:moveTo>
                        <a:pt x="48" y="2"/>
                      </a:moveTo>
                      <a:cubicBezTo>
                        <a:pt x="47" y="3"/>
                        <a:pt x="47" y="3"/>
                        <a:pt x="46" y="4"/>
                      </a:cubicBezTo>
                      <a:cubicBezTo>
                        <a:pt x="45" y="4"/>
                        <a:pt x="45" y="4"/>
                        <a:pt x="44" y="5"/>
                      </a:cubicBezTo>
                      <a:cubicBezTo>
                        <a:pt x="43" y="5"/>
                        <a:pt x="43" y="6"/>
                        <a:pt x="42" y="6"/>
                      </a:cubicBezTo>
                      <a:cubicBezTo>
                        <a:pt x="42" y="6"/>
                        <a:pt x="42" y="7"/>
                        <a:pt x="41" y="7"/>
                      </a:cubicBezTo>
                      <a:cubicBezTo>
                        <a:pt x="41" y="7"/>
                        <a:pt x="41" y="7"/>
                        <a:pt x="40" y="7"/>
                      </a:cubicBezTo>
                      <a:cubicBezTo>
                        <a:pt x="40" y="7"/>
                        <a:pt x="39" y="7"/>
                        <a:pt x="38" y="7"/>
                      </a:cubicBezTo>
                      <a:cubicBezTo>
                        <a:pt x="36" y="7"/>
                        <a:pt x="35" y="6"/>
                        <a:pt x="33" y="6"/>
                      </a:cubicBezTo>
                      <a:cubicBezTo>
                        <a:pt x="32" y="6"/>
                        <a:pt x="31" y="6"/>
                        <a:pt x="31" y="6"/>
                      </a:cubicBezTo>
                      <a:cubicBezTo>
                        <a:pt x="30" y="6"/>
                        <a:pt x="30" y="6"/>
                        <a:pt x="29" y="6"/>
                      </a:cubicBezTo>
                      <a:cubicBezTo>
                        <a:pt x="29" y="6"/>
                        <a:pt x="28" y="6"/>
                        <a:pt x="28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3" y="6"/>
                        <a:pt x="21" y="5"/>
                        <a:pt x="20" y="5"/>
                      </a:cubicBezTo>
                      <a:cubicBezTo>
                        <a:pt x="19" y="4"/>
                        <a:pt x="17" y="2"/>
                        <a:pt x="16" y="3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6"/>
                      </a:cubicBezTo>
                      <a:cubicBezTo>
                        <a:pt x="13" y="6"/>
                        <a:pt x="14" y="6"/>
                        <a:pt x="13" y="7"/>
                      </a:cubicBezTo>
                      <a:cubicBezTo>
                        <a:pt x="13" y="7"/>
                        <a:pt x="13" y="8"/>
                        <a:pt x="13" y="8"/>
                      </a:cubicBezTo>
                      <a:cubicBezTo>
                        <a:pt x="12" y="8"/>
                        <a:pt x="12" y="8"/>
                        <a:pt x="11" y="8"/>
                      </a:cubicBezTo>
                      <a:cubicBezTo>
                        <a:pt x="11" y="8"/>
                        <a:pt x="11" y="9"/>
                        <a:pt x="10" y="9"/>
                      </a:cubicBezTo>
                      <a:cubicBezTo>
                        <a:pt x="10" y="10"/>
                        <a:pt x="9" y="10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8" y="16"/>
                        <a:pt x="8" y="17"/>
                        <a:pt x="8" y="18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2"/>
                        <a:pt x="6" y="22"/>
                        <a:pt x="6" y="22"/>
                      </a:cubicBezTo>
                      <a:cubicBezTo>
                        <a:pt x="6" y="22"/>
                        <a:pt x="6" y="23"/>
                        <a:pt x="6" y="23"/>
                      </a:cubicBezTo>
                      <a:cubicBezTo>
                        <a:pt x="6" y="23"/>
                        <a:pt x="5" y="23"/>
                        <a:pt x="5" y="23"/>
                      </a:cubicBezTo>
                      <a:cubicBezTo>
                        <a:pt x="4" y="24"/>
                        <a:pt x="4" y="25"/>
                        <a:pt x="3" y="26"/>
                      </a:cubicBezTo>
                      <a:cubicBezTo>
                        <a:pt x="3" y="27"/>
                        <a:pt x="2" y="28"/>
                        <a:pt x="2" y="29"/>
                      </a:cubicBezTo>
                      <a:cubicBezTo>
                        <a:pt x="1" y="29"/>
                        <a:pt x="2" y="29"/>
                        <a:pt x="2" y="30"/>
                      </a:cubicBezTo>
                      <a:cubicBezTo>
                        <a:pt x="2" y="30"/>
                        <a:pt x="1" y="30"/>
                        <a:pt x="1" y="31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3"/>
                        <a:pt x="1" y="33"/>
                        <a:pt x="1" y="34"/>
                      </a:cubicBezTo>
                      <a:cubicBezTo>
                        <a:pt x="0" y="35"/>
                        <a:pt x="0" y="37"/>
                        <a:pt x="0" y="38"/>
                      </a:cubicBezTo>
                      <a:cubicBezTo>
                        <a:pt x="0" y="39"/>
                        <a:pt x="0" y="39"/>
                        <a:pt x="1" y="39"/>
                      </a:cubicBezTo>
                      <a:cubicBezTo>
                        <a:pt x="1" y="39"/>
                        <a:pt x="1" y="40"/>
                        <a:pt x="1" y="40"/>
                      </a:cubicBezTo>
                      <a:cubicBezTo>
                        <a:pt x="1" y="41"/>
                        <a:pt x="2" y="41"/>
                        <a:pt x="3" y="41"/>
                      </a:cubicBezTo>
                      <a:cubicBezTo>
                        <a:pt x="4" y="42"/>
                        <a:pt x="6" y="42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6" y="45"/>
                        <a:pt x="6" y="46"/>
                      </a:cubicBezTo>
                      <a:cubicBezTo>
                        <a:pt x="6" y="47"/>
                        <a:pt x="7" y="47"/>
                        <a:pt x="7" y="48"/>
                      </a:cubicBezTo>
                      <a:cubicBezTo>
                        <a:pt x="7" y="49"/>
                        <a:pt x="7" y="49"/>
                        <a:pt x="7" y="50"/>
                      </a:cubicBezTo>
                      <a:cubicBezTo>
                        <a:pt x="7" y="51"/>
                        <a:pt x="6" y="52"/>
                        <a:pt x="6" y="52"/>
                      </a:cubicBezTo>
                      <a:cubicBezTo>
                        <a:pt x="6" y="53"/>
                        <a:pt x="6" y="54"/>
                        <a:pt x="6" y="55"/>
                      </a:cubicBezTo>
                      <a:cubicBezTo>
                        <a:pt x="6" y="55"/>
                        <a:pt x="5" y="56"/>
                        <a:pt x="5" y="57"/>
                      </a:cubicBezTo>
                      <a:cubicBezTo>
                        <a:pt x="6" y="58"/>
                        <a:pt x="6" y="58"/>
                        <a:pt x="7" y="58"/>
                      </a:cubicBezTo>
                      <a:cubicBezTo>
                        <a:pt x="8" y="59"/>
                        <a:pt x="9" y="59"/>
                        <a:pt x="11" y="59"/>
                      </a:cubicBezTo>
                      <a:cubicBezTo>
                        <a:pt x="11" y="59"/>
                        <a:pt x="12" y="59"/>
                        <a:pt x="13" y="59"/>
                      </a:cubicBezTo>
                      <a:cubicBezTo>
                        <a:pt x="14" y="58"/>
                        <a:pt x="14" y="58"/>
                        <a:pt x="14" y="57"/>
                      </a:cubicBezTo>
                      <a:cubicBezTo>
                        <a:pt x="14" y="57"/>
                        <a:pt x="14" y="56"/>
                        <a:pt x="14" y="56"/>
                      </a:cubicBez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2" y="54"/>
                        <a:pt x="12" y="53"/>
                        <a:pt x="12" y="53"/>
                      </a:cubicBezTo>
                      <a:cubicBezTo>
                        <a:pt x="12" y="52"/>
                        <a:pt x="12" y="51"/>
                        <a:pt x="13" y="50"/>
                      </a:cubicBezTo>
                      <a:cubicBezTo>
                        <a:pt x="13" y="50"/>
                        <a:pt x="13" y="49"/>
                        <a:pt x="13" y="48"/>
                      </a:cubicBezTo>
                      <a:cubicBezTo>
                        <a:pt x="13" y="47"/>
                        <a:pt x="13" y="46"/>
                        <a:pt x="13" y="44"/>
                      </a:cubicBezTo>
                      <a:cubicBezTo>
                        <a:pt x="13" y="44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2"/>
                        <a:pt x="14" y="41"/>
                        <a:pt x="14" y="40"/>
                      </a:cubicBezTo>
                      <a:cubicBezTo>
                        <a:pt x="13" y="39"/>
                        <a:pt x="13" y="39"/>
                        <a:pt x="13" y="38"/>
                      </a:cubicBezTo>
                      <a:cubicBezTo>
                        <a:pt x="12" y="38"/>
                        <a:pt x="12" y="37"/>
                        <a:pt x="12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5" y="35"/>
                        <a:pt x="16" y="35"/>
                        <a:pt x="16" y="35"/>
                      </a:cubicBezTo>
                      <a:cubicBezTo>
                        <a:pt x="17" y="36"/>
                        <a:pt x="18" y="36"/>
                        <a:pt x="18" y="37"/>
                      </a:cubicBezTo>
                      <a:cubicBezTo>
                        <a:pt x="18" y="37"/>
                        <a:pt x="18" y="38"/>
                        <a:pt x="18" y="39"/>
                      </a:cubicBezTo>
                      <a:cubicBezTo>
                        <a:pt x="18" y="40"/>
                        <a:pt x="17" y="40"/>
                        <a:pt x="17" y="41"/>
                      </a:cubicBezTo>
                      <a:cubicBezTo>
                        <a:pt x="17" y="41"/>
                        <a:pt x="18" y="42"/>
                        <a:pt x="18" y="43"/>
                      </a:cubicBezTo>
                      <a:cubicBezTo>
                        <a:pt x="18" y="43"/>
                        <a:pt x="19" y="44"/>
                        <a:pt x="20" y="44"/>
                      </a:cubicBezTo>
                      <a:cubicBezTo>
                        <a:pt x="21" y="45"/>
                        <a:pt x="21" y="46"/>
                        <a:pt x="22" y="46"/>
                      </a:cubicBezTo>
                      <a:cubicBezTo>
                        <a:pt x="22" y="47"/>
                        <a:pt x="22" y="48"/>
                        <a:pt x="21" y="48"/>
                      </a:cubicBezTo>
                      <a:cubicBezTo>
                        <a:pt x="21" y="49"/>
                        <a:pt x="22" y="50"/>
                        <a:pt x="22" y="50"/>
                      </a:cubicBezTo>
                      <a:cubicBezTo>
                        <a:pt x="22" y="51"/>
                        <a:pt x="22" y="51"/>
                        <a:pt x="22" y="52"/>
                      </a:cubicBezTo>
                      <a:cubicBezTo>
                        <a:pt x="23" y="53"/>
                        <a:pt x="23" y="53"/>
                        <a:pt x="24" y="53"/>
                      </a:cubicBezTo>
                      <a:cubicBezTo>
                        <a:pt x="25" y="53"/>
                        <a:pt x="25" y="52"/>
                        <a:pt x="26" y="51"/>
                      </a:cubicBezTo>
                      <a:cubicBezTo>
                        <a:pt x="26" y="51"/>
                        <a:pt x="27" y="50"/>
                        <a:pt x="28" y="50"/>
                      </a:cubicBezTo>
                      <a:cubicBezTo>
                        <a:pt x="29" y="50"/>
                        <a:pt x="29" y="49"/>
                        <a:pt x="30" y="50"/>
                      </a:cubicBezTo>
                      <a:cubicBezTo>
                        <a:pt x="30" y="50"/>
                        <a:pt x="30" y="52"/>
                        <a:pt x="30" y="52"/>
                      </a:cubicBezTo>
                      <a:cubicBezTo>
                        <a:pt x="30" y="52"/>
                        <a:pt x="29" y="53"/>
                        <a:pt x="28" y="53"/>
                      </a:cubicBezTo>
                      <a:cubicBezTo>
                        <a:pt x="28" y="54"/>
                        <a:pt x="26" y="53"/>
                        <a:pt x="26" y="54"/>
                      </a:cubicBezTo>
                      <a:cubicBezTo>
                        <a:pt x="25" y="54"/>
                        <a:pt x="25" y="55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5" y="57"/>
                        <a:pt x="25" y="57"/>
                        <a:pt x="25" y="57"/>
                      </a:cubicBezTo>
                      <a:cubicBezTo>
                        <a:pt x="26" y="58"/>
                        <a:pt x="26" y="58"/>
                        <a:pt x="27" y="58"/>
                      </a:cubicBezTo>
                      <a:cubicBezTo>
                        <a:pt x="28" y="58"/>
                        <a:pt x="29" y="59"/>
                        <a:pt x="30" y="59"/>
                      </a:cubicBezTo>
                      <a:cubicBezTo>
                        <a:pt x="30" y="59"/>
                        <a:pt x="31" y="59"/>
                        <a:pt x="31" y="59"/>
                      </a:cubicBezTo>
                      <a:cubicBezTo>
                        <a:pt x="32" y="58"/>
                        <a:pt x="32" y="58"/>
                        <a:pt x="33" y="58"/>
                      </a:cubicBezTo>
                      <a:cubicBezTo>
                        <a:pt x="34" y="57"/>
                        <a:pt x="34" y="57"/>
                        <a:pt x="35" y="56"/>
                      </a:cubicBezTo>
                      <a:cubicBezTo>
                        <a:pt x="35" y="55"/>
                        <a:pt x="35" y="55"/>
                        <a:pt x="35" y="54"/>
                      </a:cubicBezTo>
                      <a:cubicBezTo>
                        <a:pt x="36" y="53"/>
                        <a:pt x="37" y="53"/>
                        <a:pt x="37" y="51"/>
                      </a:cubicBezTo>
                      <a:cubicBezTo>
                        <a:pt x="37" y="50"/>
                        <a:pt x="37" y="48"/>
                        <a:pt x="36" y="47"/>
                      </a:cubicBezTo>
                      <a:cubicBezTo>
                        <a:pt x="36" y="46"/>
                        <a:pt x="36" y="46"/>
                        <a:pt x="35" y="46"/>
                      </a:cubicBezTo>
                      <a:cubicBezTo>
                        <a:pt x="35" y="45"/>
                        <a:pt x="35" y="45"/>
                        <a:pt x="34" y="45"/>
                      </a:cubicBezTo>
                      <a:cubicBezTo>
                        <a:pt x="34" y="45"/>
                        <a:pt x="33" y="45"/>
                        <a:pt x="33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1" y="44"/>
                        <a:pt x="31" y="44"/>
                        <a:pt x="30" y="44"/>
                      </a:cubicBezTo>
                      <a:cubicBezTo>
                        <a:pt x="30" y="43"/>
                        <a:pt x="29" y="42"/>
                        <a:pt x="29" y="42"/>
                      </a:cubicBezTo>
                      <a:cubicBezTo>
                        <a:pt x="30" y="42"/>
                        <a:pt x="30" y="41"/>
                        <a:pt x="30" y="41"/>
                      </a:cubicBezTo>
                      <a:cubicBezTo>
                        <a:pt x="30" y="40"/>
                        <a:pt x="30" y="39"/>
                        <a:pt x="30" y="38"/>
                      </a:cubicBezTo>
                      <a:cubicBezTo>
                        <a:pt x="29" y="37"/>
                        <a:pt x="29" y="36"/>
                        <a:pt x="28" y="36"/>
                      </a:cubicBezTo>
                      <a:cubicBezTo>
                        <a:pt x="28" y="35"/>
                        <a:pt x="27" y="35"/>
                        <a:pt x="27" y="35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6" y="34"/>
                        <a:pt x="26" y="33"/>
                        <a:pt x="26" y="33"/>
                      </a:cubicBezTo>
                      <a:cubicBezTo>
                        <a:pt x="25" y="33"/>
                        <a:pt x="25" y="33"/>
                        <a:pt x="25" y="32"/>
                      </a:cubicBezTo>
                      <a:cubicBezTo>
                        <a:pt x="25" y="32"/>
                        <a:pt x="24" y="31"/>
                        <a:pt x="24" y="31"/>
                      </a:cubicBezTo>
                      <a:cubicBezTo>
                        <a:pt x="24" y="30"/>
                        <a:pt x="24" y="30"/>
                        <a:pt x="25" y="29"/>
                      </a:cubicBezTo>
                      <a:cubicBezTo>
                        <a:pt x="26" y="28"/>
                        <a:pt x="27" y="27"/>
                        <a:pt x="29" y="26"/>
                      </a:cubicBezTo>
                      <a:cubicBezTo>
                        <a:pt x="30" y="26"/>
                        <a:pt x="32" y="26"/>
                        <a:pt x="34" y="26"/>
                      </a:cubicBezTo>
                      <a:cubicBezTo>
                        <a:pt x="34" y="26"/>
                        <a:pt x="35" y="27"/>
                        <a:pt x="36" y="27"/>
                      </a:cubicBezTo>
                      <a:cubicBezTo>
                        <a:pt x="36" y="28"/>
                        <a:pt x="37" y="28"/>
                        <a:pt x="37" y="28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9" y="30"/>
                        <a:pt x="40" y="30"/>
                        <a:pt x="41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3" y="31"/>
                        <a:pt x="43" y="31"/>
                        <a:pt x="44" y="31"/>
                      </a:cubicBezTo>
                      <a:cubicBezTo>
                        <a:pt x="45" y="31"/>
                        <a:pt x="46" y="31"/>
                        <a:pt x="47" y="31"/>
                      </a:cubicBezTo>
                      <a:cubicBezTo>
                        <a:pt x="48" y="31"/>
                        <a:pt x="49" y="30"/>
                        <a:pt x="49" y="30"/>
                      </a:cubicBezTo>
                      <a:cubicBezTo>
                        <a:pt x="51" y="29"/>
                        <a:pt x="53" y="29"/>
                        <a:pt x="55" y="29"/>
                      </a:cubicBezTo>
                      <a:cubicBezTo>
                        <a:pt x="55" y="29"/>
                        <a:pt x="56" y="30"/>
                        <a:pt x="56" y="29"/>
                      </a:cubicBezTo>
                      <a:cubicBezTo>
                        <a:pt x="56" y="28"/>
                        <a:pt x="54" y="28"/>
                        <a:pt x="54" y="28"/>
                      </a:cubicBezTo>
                      <a:cubicBezTo>
                        <a:pt x="53" y="28"/>
                        <a:pt x="53" y="28"/>
                        <a:pt x="52" y="28"/>
                      </a:cubicBezTo>
                      <a:cubicBezTo>
                        <a:pt x="52" y="28"/>
                        <a:pt x="52" y="28"/>
                        <a:pt x="51" y="27"/>
                      </a:cubicBezTo>
                      <a:cubicBezTo>
                        <a:pt x="51" y="27"/>
                        <a:pt x="50" y="27"/>
                        <a:pt x="49" y="27"/>
                      </a:cubicBezTo>
                      <a:cubicBezTo>
                        <a:pt x="48" y="27"/>
                        <a:pt x="47" y="27"/>
                        <a:pt x="46" y="27"/>
                      </a:cubicBezTo>
                      <a:cubicBezTo>
                        <a:pt x="46" y="27"/>
                        <a:pt x="45" y="27"/>
                        <a:pt x="44" y="26"/>
                      </a:cubicBezTo>
                      <a:cubicBezTo>
                        <a:pt x="43" y="26"/>
                        <a:pt x="42" y="27"/>
                        <a:pt x="41" y="26"/>
                      </a:cubicBezTo>
                      <a:cubicBezTo>
                        <a:pt x="41" y="26"/>
                        <a:pt x="40" y="26"/>
                        <a:pt x="39" y="25"/>
                      </a:cubicBezTo>
                      <a:cubicBezTo>
                        <a:pt x="39" y="25"/>
                        <a:pt x="39" y="24"/>
                        <a:pt x="39" y="24"/>
                      </a:cubicBezTo>
                      <a:cubicBezTo>
                        <a:pt x="39" y="24"/>
                        <a:pt x="38" y="24"/>
                        <a:pt x="38" y="24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7" y="22"/>
                        <a:pt x="38" y="22"/>
                        <a:pt x="38" y="21"/>
                      </a:cubicBezTo>
                      <a:cubicBezTo>
                        <a:pt x="38" y="21"/>
                        <a:pt x="38" y="21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3" y="18"/>
                        <a:pt x="31" y="19"/>
                        <a:pt x="30" y="20"/>
                      </a:cubicBezTo>
                      <a:cubicBezTo>
                        <a:pt x="29" y="20"/>
                        <a:pt x="28" y="20"/>
                        <a:pt x="27" y="20"/>
                      </a:cubicBezTo>
                      <a:cubicBezTo>
                        <a:pt x="26" y="20"/>
                        <a:pt x="25" y="20"/>
                        <a:pt x="24" y="21"/>
                      </a:cubicBezTo>
                      <a:cubicBezTo>
                        <a:pt x="23" y="21"/>
                        <a:pt x="23" y="21"/>
                        <a:pt x="22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0" y="23"/>
                        <a:pt x="20" y="23"/>
                        <a:pt x="19" y="23"/>
                      </a:cubicBezTo>
                      <a:cubicBezTo>
                        <a:pt x="19" y="24"/>
                        <a:pt x="18" y="24"/>
                        <a:pt x="18" y="24"/>
                      </a:cubicBezTo>
                      <a:cubicBezTo>
                        <a:pt x="17" y="25"/>
                        <a:pt x="16" y="24"/>
                        <a:pt x="16" y="23"/>
                      </a:cubicBezTo>
                      <a:cubicBezTo>
                        <a:pt x="15" y="22"/>
                        <a:pt x="14" y="22"/>
                        <a:pt x="13" y="20"/>
                      </a:cubicBezTo>
                      <a:cubicBezTo>
                        <a:pt x="12" y="20"/>
                        <a:pt x="12" y="19"/>
                        <a:pt x="12" y="18"/>
                      </a:cubicBezTo>
                      <a:cubicBezTo>
                        <a:pt x="12" y="17"/>
                        <a:pt x="11" y="16"/>
                        <a:pt x="11" y="15"/>
                      </a:cubicBezTo>
                      <a:cubicBezTo>
                        <a:pt x="12" y="14"/>
                        <a:pt x="13" y="11"/>
                        <a:pt x="15" y="10"/>
                      </a:cubicBezTo>
                      <a:cubicBezTo>
                        <a:pt x="18" y="9"/>
                        <a:pt x="21" y="10"/>
                        <a:pt x="24" y="11"/>
                      </a:cubicBezTo>
                      <a:cubicBezTo>
                        <a:pt x="25" y="11"/>
                        <a:pt x="26" y="11"/>
                        <a:pt x="28" y="11"/>
                      </a:cubicBezTo>
                      <a:cubicBezTo>
                        <a:pt x="29" y="11"/>
                        <a:pt x="30" y="11"/>
                        <a:pt x="32" y="11"/>
                      </a:cubicBezTo>
                      <a:cubicBezTo>
                        <a:pt x="35" y="11"/>
                        <a:pt x="37" y="11"/>
                        <a:pt x="40" y="11"/>
                      </a:cubicBezTo>
                      <a:cubicBezTo>
                        <a:pt x="41" y="11"/>
                        <a:pt x="42" y="12"/>
                        <a:pt x="42" y="11"/>
                      </a:cubicBezTo>
                      <a:cubicBezTo>
                        <a:pt x="43" y="11"/>
                        <a:pt x="44" y="11"/>
                        <a:pt x="45" y="11"/>
                      </a:cubicBezTo>
                      <a:cubicBezTo>
                        <a:pt x="46" y="10"/>
                        <a:pt x="47" y="10"/>
                        <a:pt x="48" y="9"/>
                      </a:cubicBezTo>
                      <a:cubicBezTo>
                        <a:pt x="49" y="9"/>
                        <a:pt x="49" y="8"/>
                        <a:pt x="50" y="7"/>
                      </a:cubicBezTo>
                      <a:cubicBezTo>
                        <a:pt x="50" y="7"/>
                        <a:pt x="51" y="7"/>
                        <a:pt x="51" y="7"/>
                      </a:cubicBezTo>
                      <a:cubicBezTo>
                        <a:pt x="51" y="6"/>
                        <a:pt x="52" y="5"/>
                        <a:pt x="52" y="5"/>
                      </a:cubicBezTo>
                      <a:cubicBezTo>
                        <a:pt x="52" y="4"/>
                        <a:pt x="52" y="2"/>
                        <a:pt x="52" y="2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0" y="1"/>
                        <a:pt x="49" y="0"/>
                        <a:pt x="49" y="0"/>
                      </a:cubicBezTo>
                      <a:cubicBezTo>
                        <a:pt x="49" y="1"/>
                        <a:pt x="49" y="2"/>
                        <a:pt x="48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1" name="Freeform 187"/>
                <p:cNvSpPr>
                  <a:spLocks/>
                </p:cNvSpPr>
                <p:nvPr/>
              </p:nvSpPr>
              <p:spPr bwMode="auto">
                <a:xfrm>
                  <a:off x="6304040" y="4836812"/>
                  <a:ext cx="176347" cy="147904"/>
                </a:xfrm>
                <a:custGeom>
                  <a:avLst/>
                  <a:gdLst/>
                  <a:ahLst/>
                  <a:cxnLst>
                    <a:cxn ang="0">
                      <a:pos x="68" y="1"/>
                    </a:cxn>
                    <a:cxn ang="0">
                      <a:pos x="66" y="0"/>
                    </a:cxn>
                    <a:cxn ang="0">
                      <a:pos x="64" y="0"/>
                    </a:cxn>
                    <a:cxn ang="0">
                      <a:pos x="60" y="0"/>
                    </a:cxn>
                    <a:cxn ang="0">
                      <a:pos x="57" y="0"/>
                    </a:cxn>
                    <a:cxn ang="0">
                      <a:pos x="55" y="1"/>
                    </a:cxn>
                    <a:cxn ang="0">
                      <a:pos x="54" y="4"/>
                    </a:cxn>
                    <a:cxn ang="0">
                      <a:pos x="53" y="7"/>
                    </a:cxn>
                    <a:cxn ang="0">
                      <a:pos x="50" y="11"/>
                    </a:cxn>
                    <a:cxn ang="0">
                      <a:pos x="49" y="14"/>
                    </a:cxn>
                    <a:cxn ang="0">
                      <a:pos x="45" y="18"/>
                    </a:cxn>
                    <a:cxn ang="0">
                      <a:pos x="45" y="22"/>
                    </a:cxn>
                    <a:cxn ang="0">
                      <a:pos x="41" y="24"/>
                    </a:cxn>
                    <a:cxn ang="0">
                      <a:pos x="33" y="23"/>
                    </a:cxn>
                    <a:cxn ang="0">
                      <a:pos x="28" y="22"/>
                    </a:cxn>
                    <a:cxn ang="0">
                      <a:pos x="24" y="24"/>
                    </a:cxn>
                    <a:cxn ang="0">
                      <a:pos x="22" y="26"/>
                    </a:cxn>
                    <a:cxn ang="0">
                      <a:pos x="18" y="27"/>
                    </a:cxn>
                    <a:cxn ang="0">
                      <a:pos x="10" y="25"/>
                    </a:cxn>
                    <a:cxn ang="0">
                      <a:pos x="7" y="21"/>
                    </a:cxn>
                    <a:cxn ang="0">
                      <a:pos x="2" y="21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" y="33"/>
                    </a:cxn>
                    <a:cxn ang="0">
                      <a:pos x="2" y="38"/>
                    </a:cxn>
                    <a:cxn ang="0">
                      <a:pos x="3" y="40"/>
                    </a:cxn>
                    <a:cxn ang="0">
                      <a:pos x="4" y="42"/>
                    </a:cxn>
                    <a:cxn ang="0">
                      <a:pos x="10" y="46"/>
                    </a:cxn>
                    <a:cxn ang="0">
                      <a:pos x="19" y="50"/>
                    </a:cxn>
                    <a:cxn ang="0">
                      <a:pos x="20" y="53"/>
                    </a:cxn>
                    <a:cxn ang="0">
                      <a:pos x="20" y="55"/>
                    </a:cxn>
                    <a:cxn ang="0">
                      <a:pos x="21" y="57"/>
                    </a:cxn>
                    <a:cxn ang="0">
                      <a:pos x="23" y="59"/>
                    </a:cxn>
                    <a:cxn ang="0">
                      <a:pos x="24" y="61"/>
                    </a:cxn>
                    <a:cxn ang="0">
                      <a:pos x="28" y="61"/>
                    </a:cxn>
                    <a:cxn ang="0">
                      <a:pos x="30" y="60"/>
                    </a:cxn>
                    <a:cxn ang="0">
                      <a:pos x="33" y="58"/>
                    </a:cxn>
                    <a:cxn ang="0">
                      <a:pos x="41" y="60"/>
                    </a:cxn>
                    <a:cxn ang="0">
                      <a:pos x="44" y="63"/>
                    </a:cxn>
                    <a:cxn ang="0">
                      <a:pos x="46" y="66"/>
                    </a:cxn>
                    <a:cxn ang="0">
                      <a:pos x="49" y="65"/>
                    </a:cxn>
                    <a:cxn ang="0">
                      <a:pos x="54" y="62"/>
                    </a:cxn>
                    <a:cxn ang="0">
                      <a:pos x="56" y="61"/>
                    </a:cxn>
                    <a:cxn ang="0">
                      <a:pos x="57" y="58"/>
                    </a:cxn>
                    <a:cxn ang="0">
                      <a:pos x="60" y="57"/>
                    </a:cxn>
                    <a:cxn ang="0">
                      <a:pos x="63" y="56"/>
                    </a:cxn>
                    <a:cxn ang="0">
                      <a:pos x="66" y="54"/>
                    </a:cxn>
                    <a:cxn ang="0">
                      <a:pos x="67" y="50"/>
                    </a:cxn>
                    <a:cxn ang="0">
                      <a:pos x="66" y="47"/>
                    </a:cxn>
                    <a:cxn ang="0">
                      <a:pos x="65" y="42"/>
                    </a:cxn>
                    <a:cxn ang="0">
                      <a:pos x="67" y="38"/>
                    </a:cxn>
                    <a:cxn ang="0">
                      <a:pos x="67" y="34"/>
                    </a:cxn>
                    <a:cxn ang="0">
                      <a:pos x="68" y="31"/>
                    </a:cxn>
                    <a:cxn ang="0">
                      <a:pos x="69" y="29"/>
                    </a:cxn>
                    <a:cxn ang="0">
                      <a:pos x="74" y="27"/>
                    </a:cxn>
                    <a:cxn ang="0">
                      <a:pos x="78" y="27"/>
                    </a:cxn>
                    <a:cxn ang="0">
                      <a:pos x="78" y="25"/>
                    </a:cxn>
                    <a:cxn ang="0">
                      <a:pos x="73" y="21"/>
                    </a:cxn>
                    <a:cxn ang="0">
                      <a:pos x="72" y="16"/>
                    </a:cxn>
                    <a:cxn ang="0">
                      <a:pos x="69" y="10"/>
                    </a:cxn>
                    <a:cxn ang="0">
                      <a:pos x="68" y="9"/>
                    </a:cxn>
                    <a:cxn ang="0">
                      <a:pos x="69" y="6"/>
                    </a:cxn>
                    <a:cxn ang="0">
                      <a:pos x="69" y="3"/>
                    </a:cxn>
                  </a:cxnLst>
                  <a:rect l="0" t="0" r="r" b="b"/>
                  <a:pathLst>
                    <a:path w="79" h="66">
                      <a:moveTo>
                        <a:pt x="69" y="2"/>
                      </a:moveTo>
                      <a:cubicBezTo>
                        <a:pt x="69" y="2"/>
                        <a:pt x="69" y="1"/>
                        <a:pt x="68" y="1"/>
                      </a:cubicBezTo>
                      <a:cubicBezTo>
                        <a:pt x="68" y="1"/>
                        <a:pt x="67" y="1"/>
                        <a:pt x="67" y="1"/>
                      </a:cubicBezTo>
                      <a:cubicBezTo>
                        <a:pt x="67" y="1"/>
                        <a:pt x="66" y="1"/>
                        <a:pt x="66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3" y="0"/>
                        <a:pt x="63" y="0"/>
                        <a:pt x="62" y="0"/>
                      </a:cubicBezTo>
                      <a:cubicBezTo>
                        <a:pt x="62" y="0"/>
                        <a:pt x="61" y="0"/>
                        <a:pt x="60" y="0"/>
                      </a:cubicBezTo>
                      <a:cubicBezTo>
                        <a:pt x="60" y="0"/>
                        <a:pt x="58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5" y="0"/>
                        <a:pt x="55" y="0"/>
                        <a:pt x="55" y="1"/>
                      </a:cubicBezTo>
                      <a:cubicBezTo>
                        <a:pt x="55" y="1"/>
                        <a:pt x="54" y="1"/>
                        <a:pt x="54" y="2"/>
                      </a:cubicBezTo>
                      <a:cubicBezTo>
                        <a:pt x="54" y="2"/>
                        <a:pt x="54" y="3"/>
                        <a:pt x="54" y="4"/>
                      </a:cubicBezTo>
                      <a:cubicBezTo>
                        <a:pt x="54" y="5"/>
                        <a:pt x="54" y="5"/>
                        <a:pt x="53" y="6"/>
                      </a:cubicBezTo>
                      <a:cubicBezTo>
                        <a:pt x="53" y="6"/>
                        <a:pt x="53" y="7"/>
                        <a:pt x="53" y="7"/>
                      </a:cubicBezTo>
                      <a:cubicBezTo>
                        <a:pt x="53" y="8"/>
                        <a:pt x="53" y="9"/>
                        <a:pt x="52" y="9"/>
                      </a:cubicBezTo>
                      <a:cubicBezTo>
                        <a:pt x="52" y="10"/>
                        <a:pt x="50" y="10"/>
                        <a:pt x="50" y="11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0" y="13"/>
                        <a:pt x="49" y="13"/>
                        <a:pt x="49" y="14"/>
                      </a:cubicBezTo>
                      <a:cubicBezTo>
                        <a:pt x="49" y="15"/>
                        <a:pt x="49" y="15"/>
                        <a:pt x="48" y="15"/>
                      </a:cubicBezTo>
                      <a:cubicBezTo>
                        <a:pt x="47" y="16"/>
                        <a:pt x="46" y="17"/>
                        <a:pt x="45" y="18"/>
                      </a:cubicBezTo>
                      <a:cubicBezTo>
                        <a:pt x="45" y="19"/>
                        <a:pt x="45" y="20"/>
                        <a:pt x="45" y="20"/>
                      </a:cubicBezTo>
                      <a:cubicBezTo>
                        <a:pt x="45" y="21"/>
                        <a:pt x="45" y="21"/>
                        <a:pt x="45" y="22"/>
                      </a:cubicBezTo>
                      <a:cubicBezTo>
                        <a:pt x="44" y="23"/>
                        <a:pt x="44" y="23"/>
                        <a:pt x="43" y="23"/>
                      </a:cubicBezTo>
                      <a:cubicBezTo>
                        <a:pt x="43" y="24"/>
                        <a:pt x="42" y="24"/>
                        <a:pt x="41" y="24"/>
                      </a:cubicBezTo>
                      <a:cubicBezTo>
                        <a:pt x="39" y="25"/>
                        <a:pt x="37" y="24"/>
                        <a:pt x="35" y="24"/>
                      </a:cubicBezTo>
                      <a:cubicBezTo>
                        <a:pt x="35" y="23"/>
                        <a:pt x="34" y="23"/>
                        <a:pt x="33" y="23"/>
                      </a:cubicBezTo>
                      <a:cubicBezTo>
                        <a:pt x="32" y="22"/>
                        <a:pt x="31" y="22"/>
                        <a:pt x="30" y="22"/>
                      </a:cubicBezTo>
                      <a:cubicBezTo>
                        <a:pt x="30" y="22"/>
                        <a:pt x="29" y="21"/>
                        <a:pt x="28" y="22"/>
                      </a:cubicBezTo>
                      <a:cubicBezTo>
                        <a:pt x="27" y="22"/>
                        <a:pt x="27" y="23"/>
                        <a:pt x="26" y="23"/>
                      </a:cubicBezTo>
                      <a:cubicBezTo>
                        <a:pt x="25" y="23"/>
                        <a:pt x="25" y="24"/>
                        <a:pt x="24" y="24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3" y="26"/>
                        <a:pt x="23" y="26"/>
                        <a:pt x="22" y="26"/>
                      </a:cubicBezTo>
                      <a:cubicBezTo>
                        <a:pt x="21" y="27"/>
                        <a:pt x="21" y="27"/>
                        <a:pt x="20" y="27"/>
                      </a:cubicBezTo>
                      <a:cubicBezTo>
                        <a:pt x="19" y="27"/>
                        <a:pt x="18" y="27"/>
                        <a:pt x="18" y="27"/>
                      </a:cubicBezTo>
                      <a:cubicBezTo>
                        <a:pt x="15" y="27"/>
                        <a:pt x="13" y="28"/>
                        <a:pt x="11" y="26"/>
                      </a:cubicBezTo>
                      <a:cubicBezTo>
                        <a:pt x="11" y="26"/>
                        <a:pt x="11" y="25"/>
                        <a:pt x="10" y="25"/>
                      </a:cubicBezTo>
                      <a:cubicBezTo>
                        <a:pt x="10" y="24"/>
                        <a:pt x="9" y="23"/>
                        <a:pt x="9" y="23"/>
                      </a:cubicBezTo>
                      <a:cubicBezTo>
                        <a:pt x="8" y="22"/>
                        <a:pt x="8" y="22"/>
                        <a:pt x="7" y="21"/>
                      </a:cubicBezTo>
                      <a:cubicBezTo>
                        <a:pt x="6" y="21"/>
                        <a:pt x="6" y="21"/>
                        <a:pt x="5" y="20"/>
                      </a:cubicBezTo>
                      <a:cubicBezTo>
                        <a:pt x="4" y="20"/>
                        <a:pt x="3" y="20"/>
                        <a:pt x="2" y="21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5"/>
                        <a:pt x="1" y="25"/>
                      </a:cubicBezTo>
                      <a:cubicBezTo>
                        <a:pt x="1" y="26"/>
                        <a:pt x="0" y="27"/>
                        <a:pt x="0" y="28"/>
                      </a:cubicBezTo>
                      <a:cubicBezTo>
                        <a:pt x="0" y="29"/>
                        <a:pt x="1" y="30"/>
                        <a:pt x="2" y="31"/>
                      </a:cubicBezTo>
                      <a:cubicBezTo>
                        <a:pt x="2" y="32"/>
                        <a:pt x="2" y="32"/>
                        <a:pt x="2" y="33"/>
                      </a:cubicBezTo>
                      <a:cubicBezTo>
                        <a:pt x="2" y="34"/>
                        <a:pt x="2" y="34"/>
                        <a:pt x="2" y="35"/>
                      </a:cubicBezTo>
                      <a:cubicBezTo>
                        <a:pt x="2" y="36"/>
                        <a:pt x="2" y="37"/>
                        <a:pt x="2" y="38"/>
                      </a:cubicBezTo>
                      <a:cubicBezTo>
                        <a:pt x="3" y="38"/>
                        <a:pt x="3" y="38"/>
                        <a:pt x="3" y="39"/>
                      </a:cubicBezTo>
                      <a:cubicBezTo>
                        <a:pt x="3" y="39"/>
                        <a:pt x="3" y="39"/>
                        <a:pt x="3" y="40"/>
                      </a:cubicBezTo>
                      <a:cubicBezTo>
                        <a:pt x="3" y="40"/>
                        <a:pt x="4" y="41"/>
                        <a:pt x="4" y="41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3"/>
                        <a:pt x="5" y="43"/>
                        <a:pt x="5" y="43"/>
                      </a:cubicBezTo>
                      <a:cubicBezTo>
                        <a:pt x="7" y="45"/>
                        <a:pt x="8" y="46"/>
                        <a:pt x="10" y="46"/>
                      </a:cubicBezTo>
                      <a:cubicBezTo>
                        <a:pt x="12" y="46"/>
                        <a:pt x="14" y="47"/>
                        <a:pt x="16" y="48"/>
                      </a:cubicBezTo>
                      <a:cubicBezTo>
                        <a:pt x="17" y="49"/>
                        <a:pt x="18" y="49"/>
                        <a:pt x="19" y="50"/>
                      </a:cubicBezTo>
                      <a:cubicBezTo>
                        <a:pt x="20" y="51"/>
                        <a:pt x="19" y="51"/>
                        <a:pt x="20" y="52"/>
                      </a:cubicBezTo>
                      <a:cubicBezTo>
                        <a:pt x="20" y="52"/>
                        <a:pt x="20" y="52"/>
                        <a:pt x="20" y="53"/>
                      </a:cubicBezTo>
                      <a:cubicBezTo>
                        <a:pt x="20" y="53"/>
                        <a:pt x="20" y="53"/>
                        <a:pt x="20" y="54"/>
                      </a:cubicBezTo>
                      <a:cubicBezTo>
                        <a:pt x="20" y="54"/>
                        <a:pt x="20" y="54"/>
                        <a:pt x="20" y="55"/>
                      </a:cubicBezTo>
                      <a:cubicBezTo>
                        <a:pt x="21" y="55"/>
                        <a:pt x="20" y="56"/>
                        <a:pt x="20" y="56"/>
                      </a:cubicBezTo>
                      <a:cubicBezTo>
                        <a:pt x="21" y="56"/>
                        <a:pt x="21" y="57"/>
                        <a:pt x="21" y="57"/>
                      </a:cubicBezTo>
                      <a:cubicBezTo>
                        <a:pt x="22" y="58"/>
                        <a:pt x="22" y="58"/>
                        <a:pt x="23" y="59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1"/>
                        <a:pt x="24" y="61"/>
                      </a:cubicBezTo>
                      <a:cubicBezTo>
                        <a:pt x="24" y="62"/>
                        <a:pt x="26" y="61"/>
                        <a:pt x="26" y="61"/>
                      </a:cubicBezTo>
                      <a:cubicBezTo>
                        <a:pt x="27" y="61"/>
                        <a:pt x="27" y="61"/>
                        <a:pt x="28" y="61"/>
                      </a:cubicBezTo>
                      <a:cubicBezTo>
                        <a:pt x="28" y="61"/>
                        <a:pt x="29" y="61"/>
                        <a:pt x="29" y="61"/>
                      </a:cubicBezTo>
                      <a:cubicBezTo>
                        <a:pt x="30" y="61"/>
                        <a:pt x="30" y="60"/>
                        <a:pt x="30" y="60"/>
                      </a:cubicBezTo>
                      <a:cubicBezTo>
                        <a:pt x="31" y="60"/>
                        <a:pt x="31" y="60"/>
                        <a:pt x="31" y="59"/>
                      </a:cubicBezTo>
                      <a:cubicBezTo>
                        <a:pt x="32" y="59"/>
                        <a:pt x="32" y="58"/>
                        <a:pt x="33" y="58"/>
                      </a:cubicBezTo>
                      <a:cubicBezTo>
                        <a:pt x="35" y="59"/>
                        <a:pt x="36" y="59"/>
                        <a:pt x="37" y="60"/>
                      </a:cubicBezTo>
                      <a:cubicBezTo>
                        <a:pt x="38" y="60"/>
                        <a:pt x="39" y="60"/>
                        <a:pt x="41" y="60"/>
                      </a:cubicBezTo>
                      <a:cubicBezTo>
                        <a:pt x="42" y="60"/>
                        <a:pt x="43" y="60"/>
                        <a:pt x="43" y="61"/>
                      </a:cubicBezTo>
                      <a:cubicBezTo>
                        <a:pt x="44" y="62"/>
                        <a:pt x="44" y="63"/>
                        <a:pt x="44" y="63"/>
                      </a:cubicBezTo>
                      <a:cubicBezTo>
                        <a:pt x="44" y="64"/>
                        <a:pt x="44" y="65"/>
                        <a:pt x="44" y="65"/>
                      </a:cubicBezTo>
                      <a:cubicBezTo>
                        <a:pt x="44" y="66"/>
                        <a:pt x="44" y="66"/>
                        <a:pt x="46" y="66"/>
                      </a:cubicBezTo>
                      <a:cubicBezTo>
                        <a:pt x="46" y="66"/>
                        <a:pt x="47" y="66"/>
                        <a:pt x="47" y="66"/>
                      </a:cubicBezTo>
                      <a:cubicBezTo>
                        <a:pt x="48" y="65"/>
                        <a:pt x="48" y="65"/>
                        <a:pt x="49" y="65"/>
                      </a:cubicBezTo>
                      <a:cubicBezTo>
                        <a:pt x="50" y="64"/>
                        <a:pt x="52" y="65"/>
                        <a:pt x="53" y="64"/>
                      </a:cubicBezTo>
                      <a:cubicBezTo>
                        <a:pt x="54" y="64"/>
                        <a:pt x="54" y="63"/>
                        <a:pt x="54" y="62"/>
                      </a:cubicBezTo>
                      <a:cubicBezTo>
                        <a:pt x="54" y="62"/>
                        <a:pt x="55" y="61"/>
                        <a:pt x="55" y="61"/>
                      </a:cubicBezTo>
                      <a:cubicBezTo>
                        <a:pt x="55" y="61"/>
                        <a:pt x="55" y="61"/>
                        <a:pt x="56" y="61"/>
                      </a:cubicBezTo>
                      <a:cubicBezTo>
                        <a:pt x="56" y="60"/>
                        <a:pt x="57" y="60"/>
                        <a:pt x="57" y="59"/>
                      </a:cubicBezTo>
                      <a:cubicBezTo>
                        <a:pt x="57" y="59"/>
                        <a:pt x="57" y="59"/>
                        <a:pt x="57" y="58"/>
                      </a:cubicBez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59" y="57"/>
                        <a:pt x="59" y="58"/>
                        <a:pt x="60" y="57"/>
                      </a:cubicBezTo>
                      <a:cubicBezTo>
                        <a:pt x="61" y="57"/>
                        <a:pt x="61" y="57"/>
                        <a:pt x="62" y="57"/>
                      </a:cubicBezTo>
                      <a:cubicBezTo>
                        <a:pt x="62" y="56"/>
                        <a:pt x="63" y="56"/>
                        <a:pt x="63" y="56"/>
                      </a:cubicBezTo>
                      <a:cubicBezTo>
                        <a:pt x="64" y="56"/>
                        <a:pt x="64" y="55"/>
                        <a:pt x="64" y="55"/>
                      </a:cubicBezTo>
                      <a:cubicBezTo>
                        <a:pt x="65" y="55"/>
                        <a:pt x="65" y="55"/>
                        <a:pt x="66" y="54"/>
                      </a:cubicBezTo>
                      <a:cubicBezTo>
                        <a:pt x="66" y="54"/>
                        <a:pt x="67" y="53"/>
                        <a:pt x="67" y="52"/>
                      </a:cubicBezTo>
                      <a:cubicBezTo>
                        <a:pt x="67" y="51"/>
                        <a:pt x="67" y="51"/>
                        <a:pt x="67" y="50"/>
                      </a:cubicBezTo>
                      <a:cubicBezTo>
                        <a:pt x="67" y="49"/>
                        <a:pt x="67" y="48"/>
                        <a:pt x="67" y="48"/>
                      </a:cubicBezTo>
                      <a:cubicBezTo>
                        <a:pt x="66" y="48"/>
                        <a:pt x="66" y="47"/>
                        <a:pt x="66" y="47"/>
                      </a:cubicBezTo>
                      <a:cubicBezTo>
                        <a:pt x="66" y="47"/>
                        <a:pt x="66" y="46"/>
                        <a:pt x="66" y="46"/>
                      </a:cubicBezTo>
                      <a:cubicBezTo>
                        <a:pt x="65" y="45"/>
                        <a:pt x="63" y="43"/>
                        <a:pt x="65" y="42"/>
                      </a:cubicBezTo>
                      <a:cubicBezTo>
                        <a:pt x="65" y="41"/>
                        <a:pt x="66" y="41"/>
                        <a:pt x="67" y="40"/>
                      </a:cubicBezTo>
                      <a:cubicBezTo>
                        <a:pt x="67" y="40"/>
                        <a:pt x="68" y="39"/>
                        <a:pt x="67" y="38"/>
                      </a:cubicBezTo>
                      <a:cubicBezTo>
                        <a:pt x="67" y="37"/>
                        <a:pt x="67" y="37"/>
                        <a:pt x="67" y="36"/>
                      </a:cubicBezTo>
                      <a:cubicBezTo>
                        <a:pt x="67" y="35"/>
                        <a:pt x="67" y="34"/>
                        <a:pt x="67" y="34"/>
                      </a:cubicBezTo>
                      <a:cubicBezTo>
                        <a:pt x="67" y="33"/>
                        <a:pt x="68" y="33"/>
                        <a:pt x="68" y="32"/>
                      </a:cubicBezTo>
                      <a:cubicBezTo>
                        <a:pt x="68" y="32"/>
                        <a:pt x="68" y="31"/>
                        <a:pt x="68" y="31"/>
                      </a:cubicBezTo>
                      <a:cubicBezTo>
                        <a:pt x="69" y="30"/>
                        <a:pt x="69" y="30"/>
                        <a:pt x="69" y="30"/>
                      </a:cubicBezTo>
                      <a:cubicBezTo>
                        <a:pt x="69" y="30"/>
                        <a:pt x="69" y="30"/>
                        <a:pt x="69" y="29"/>
                      </a:cubicBezTo>
                      <a:cubicBezTo>
                        <a:pt x="69" y="29"/>
                        <a:pt x="69" y="29"/>
                        <a:pt x="70" y="28"/>
                      </a:cubicBezTo>
                      <a:cubicBezTo>
                        <a:pt x="70" y="27"/>
                        <a:pt x="73" y="27"/>
                        <a:pt x="74" y="27"/>
                      </a:cubicBezTo>
                      <a:cubicBezTo>
                        <a:pt x="75" y="28"/>
                        <a:pt x="75" y="28"/>
                        <a:pt x="76" y="28"/>
                      </a:cubicBezTo>
                      <a:cubicBezTo>
                        <a:pt x="77" y="28"/>
                        <a:pt x="78" y="28"/>
                        <a:pt x="78" y="27"/>
                      </a:cubicBezTo>
                      <a:cubicBezTo>
                        <a:pt x="78" y="26"/>
                        <a:pt x="79" y="26"/>
                        <a:pt x="78" y="25"/>
                      </a:cubicBezTo>
                      <a:cubicBezTo>
                        <a:pt x="78" y="25"/>
                        <a:pt x="78" y="25"/>
                        <a:pt x="78" y="25"/>
                      </a:cubicBezTo>
                      <a:cubicBezTo>
                        <a:pt x="77" y="24"/>
                        <a:pt x="77" y="24"/>
                        <a:pt x="76" y="23"/>
                      </a:cubicBezTo>
                      <a:cubicBezTo>
                        <a:pt x="75" y="22"/>
                        <a:pt x="74" y="21"/>
                        <a:pt x="73" y="21"/>
                      </a:cubicBezTo>
                      <a:cubicBezTo>
                        <a:pt x="73" y="20"/>
                        <a:pt x="71" y="20"/>
                        <a:pt x="71" y="19"/>
                      </a:cubicBezTo>
                      <a:cubicBezTo>
                        <a:pt x="71" y="18"/>
                        <a:pt x="72" y="17"/>
                        <a:pt x="72" y="16"/>
                      </a:cubicBezTo>
                      <a:cubicBezTo>
                        <a:pt x="72" y="15"/>
                        <a:pt x="71" y="14"/>
                        <a:pt x="71" y="13"/>
                      </a:cubicBezTo>
                      <a:cubicBezTo>
                        <a:pt x="70" y="12"/>
                        <a:pt x="69" y="11"/>
                        <a:pt x="69" y="10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8" y="10"/>
                        <a:pt x="68" y="9"/>
                        <a:pt x="68" y="9"/>
                      </a:cubicBezTo>
                      <a:cubicBezTo>
                        <a:pt x="68" y="9"/>
                        <a:pt x="68" y="8"/>
                        <a:pt x="68" y="8"/>
                      </a:cubicBezTo>
                      <a:cubicBezTo>
                        <a:pt x="68" y="7"/>
                        <a:pt x="68" y="6"/>
                        <a:pt x="69" y="6"/>
                      </a:cubicBezTo>
                      <a:cubicBezTo>
                        <a:pt x="69" y="5"/>
                        <a:pt x="70" y="5"/>
                        <a:pt x="70" y="5"/>
                      </a:cubicBezTo>
                      <a:cubicBezTo>
                        <a:pt x="71" y="5"/>
                        <a:pt x="69" y="4"/>
                        <a:pt x="69" y="3"/>
                      </a:cubicBezTo>
                      <a:cubicBezTo>
                        <a:pt x="69" y="3"/>
                        <a:pt x="70" y="2"/>
                        <a:pt x="69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2" name="Freeform 188"/>
                <p:cNvSpPr>
                  <a:spLocks/>
                </p:cNvSpPr>
                <p:nvPr/>
              </p:nvSpPr>
              <p:spPr bwMode="auto">
                <a:xfrm>
                  <a:off x="6252842" y="5015435"/>
                  <a:ext cx="342455" cy="59162"/>
                </a:xfrm>
                <a:custGeom>
                  <a:avLst/>
                  <a:gdLst/>
                  <a:ahLst/>
                  <a:cxnLst>
                    <a:cxn ang="0">
                      <a:pos x="150" y="19"/>
                    </a:cxn>
                    <a:cxn ang="0">
                      <a:pos x="144" y="18"/>
                    </a:cxn>
                    <a:cxn ang="0">
                      <a:pos x="139" y="19"/>
                    </a:cxn>
                    <a:cxn ang="0">
                      <a:pos x="132" y="20"/>
                    </a:cxn>
                    <a:cxn ang="0">
                      <a:pos x="125" y="22"/>
                    </a:cxn>
                    <a:cxn ang="0">
                      <a:pos x="118" y="20"/>
                    </a:cxn>
                    <a:cxn ang="0">
                      <a:pos x="107" y="21"/>
                    </a:cxn>
                    <a:cxn ang="0">
                      <a:pos x="103" y="19"/>
                    </a:cxn>
                    <a:cxn ang="0">
                      <a:pos x="98" y="18"/>
                    </a:cxn>
                    <a:cxn ang="0">
                      <a:pos x="94" y="20"/>
                    </a:cxn>
                    <a:cxn ang="0">
                      <a:pos x="84" y="19"/>
                    </a:cxn>
                    <a:cxn ang="0">
                      <a:pos x="74" y="17"/>
                    </a:cxn>
                    <a:cxn ang="0">
                      <a:pos x="68" y="15"/>
                    </a:cxn>
                    <a:cxn ang="0">
                      <a:pos x="57" y="13"/>
                    </a:cxn>
                    <a:cxn ang="0">
                      <a:pos x="66" y="10"/>
                    </a:cxn>
                    <a:cxn ang="0">
                      <a:pos x="59" y="8"/>
                    </a:cxn>
                    <a:cxn ang="0">
                      <a:pos x="50" y="8"/>
                    </a:cxn>
                    <a:cxn ang="0">
                      <a:pos x="46" y="6"/>
                    </a:cxn>
                    <a:cxn ang="0">
                      <a:pos x="39" y="4"/>
                    </a:cxn>
                    <a:cxn ang="0">
                      <a:pos x="36" y="8"/>
                    </a:cxn>
                    <a:cxn ang="0">
                      <a:pos x="30" y="7"/>
                    </a:cxn>
                    <a:cxn ang="0">
                      <a:pos x="23" y="3"/>
                    </a:cxn>
                    <a:cxn ang="0">
                      <a:pos x="18" y="1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6"/>
                    </a:cxn>
                    <a:cxn ang="0">
                      <a:pos x="6" y="8"/>
                    </a:cxn>
                    <a:cxn ang="0">
                      <a:pos x="9" y="12"/>
                    </a:cxn>
                    <a:cxn ang="0">
                      <a:pos x="18" y="15"/>
                    </a:cxn>
                    <a:cxn ang="0">
                      <a:pos x="25" y="15"/>
                    </a:cxn>
                    <a:cxn ang="0">
                      <a:pos x="33" y="16"/>
                    </a:cxn>
                    <a:cxn ang="0">
                      <a:pos x="38" y="17"/>
                    </a:cxn>
                    <a:cxn ang="0">
                      <a:pos x="42" y="19"/>
                    </a:cxn>
                    <a:cxn ang="0">
                      <a:pos x="45" y="19"/>
                    </a:cxn>
                    <a:cxn ang="0">
                      <a:pos x="51" y="20"/>
                    </a:cxn>
                    <a:cxn ang="0">
                      <a:pos x="63" y="20"/>
                    </a:cxn>
                    <a:cxn ang="0">
                      <a:pos x="68" y="22"/>
                    </a:cxn>
                    <a:cxn ang="0">
                      <a:pos x="73" y="22"/>
                    </a:cxn>
                    <a:cxn ang="0">
                      <a:pos x="80" y="23"/>
                    </a:cxn>
                    <a:cxn ang="0">
                      <a:pos x="85" y="24"/>
                    </a:cxn>
                    <a:cxn ang="0">
                      <a:pos x="95" y="25"/>
                    </a:cxn>
                    <a:cxn ang="0">
                      <a:pos x="111" y="23"/>
                    </a:cxn>
                    <a:cxn ang="0">
                      <a:pos x="128" y="23"/>
                    </a:cxn>
                    <a:cxn ang="0">
                      <a:pos x="137" y="21"/>
                    </a:cxn>
                    <a:cxn ang="0">
                      <a:pos x="153" y="19"/>
                    </a:cxn>
                    <a:cxn ang="0">
                      <a:pos x="152" y="19"/>
                    </a:cxn>
                  </a:cxnLst>
                  <a:rect l="0" t="0" r="r" b="b"/>
                  <a:pathLst>
                    <a:path w="153" h="26">
                      <a:moveTo>
                        <a:pt x="152" y="19"/>
                      </a:moveTo>
                      <a:cubicBezTo>
                        <a:pt x="151" y="19"/>
                        <a:pt x="150" y="19"/>
                        <a:pt x="150" y="19"/>
                      </a:cubicBezTo>
                      <a:cubicBezTo>
                        <a:pt x="148" y="19"/>
                        <a:pt x="147" y="18"/>
                        <a:pt x="146" y="18"/>
                      </a:cubicBezTo>
                      <a:cubicBezTo>
                        <a:pt x="145" y="18"/>
                        <a:pt x="145" y="18"/>
                        <a:pt x="144" y="18"/>
                      </a:cubicBezTo>
                      <a:cubicBezTo>
                        <a:pt x="143" y="18"/>
                        <a:pt x="143" y="18"/>
                        <a:pt x="142" y="19"/>
                      </a:cubicBezTo>
                      <a:cubicBezTo>
                        <a:pt x="141" y="19"/>
                        <a:pt x="140" y="19"/>
                        <a:pt x="139" y="19"/>
                      </a:cubicBezTo>
                      <a:cubicBezTo>
                        <a:pt x="138" y="19"/>
                        <a:pt x="138" y="19"/>
                        <a:pt x="137" y="19"/>
                      </a:cubicBezTo>
                      <a:cubicBezTo>
                        <a:pt x="135" y="18"/>
                        <a:pt x="133" y="19"/>
                        <a:pt x="132" y="20"/>
                      </a:cubicBezTo>
                      <a:cubicBezTo>
                        <a:pt x="130" y="22"/>
                        <a:pt x="129" y="21"/>
                        <a:pt x="127" y="21"/>
                      </a:cubicBezTo>
                      <a:cubicBezTo>
                        <a:pt x="126" y="21"/>
                        <a:pt x="126" y="22"/>
                        <a:pt x="125" y="22"/>
                      </a:cubicBezTo>
                      <a:cubicBezTo>
                        <a:pt x="124" y="23"/>
                        <a:pt x="124" y="22"/>
                        <a:pt x="123" y="22"/>
                      </a:cubicBezTo>
                      <a:cubicBezTo>
                        <a:pt x="121" y="21"/>
                        <a:pt x="120" y="20"/>
                        <a:pt x="118" y="20"/>
                      </a:cubicBezTo>
                      <a:cubicBezTo>
                        <a:pt x="116" y="20"/>
                        <a:pt x="114" y="21"/>
                        <a:pt x="112" y="21"/>
                      </a:cubicBezTo>
                      <a:cubicBezTo>
                        <a:pt x="111" y="22"/>
                        <a:pt x="107" y="21"/>
                        <a:pt x="107" y="21"/>
                      </a:cubicBezTo>
                      <a:cubicBezTo>
                        <a:pt x="106" y="20"/>
                        <a:pt x="106" y="19"/>
                        <a:pt x="106" y="19"/>
                      </a:cubicBezTo>
                      <a:cubicBezTo>
                        <a:pt x="105" y="18"/>
                        <a:pt x="104" y="19"/>
                        <a:pt x="103" y="19"/>
                      </a:cubicBezTo>
                      <a:cubicBezTo>
                        <a:pt x="102" y="19"/>
                        <a:pt x="101" y="19"/>
                        <a:pt x="101" y="19"/>
                      </a:cubicBezTo>
                      <a:cubicBezTo>
                        <a:pt x="100" y="19"/>
                        <a:pt x="99" y="19"/>
                        <a:pt x="98" y="18"/>
                      </a:cubicBezTo>
                      <a:cubicBezTo>
                        <a:pt x="98" y="18"/>
                        <a:pt x="96" y="17"/>
                        <a:pt x="95" y="18"/>
                      </a:cubicBezTo>
                      <a:cubicBezTo>
                        <a:pt x="94" y="18"/>
                        <a:pt x="94" y="19"/>
                        <a:pt x="94" y="20"/>
                      </a:cubicBezTo>
                      <a:cubicBezTo>
                        <a:pt x="93" y="21"/>
                        <a:pt x="90" y="21"/>
                        <a:pt x="89" y="20"/>
                      </a:cubicBezTo>
                      <a:cubicBezTo>
                        <a:pt x="87" y="20"/>
                        <a:pt x="86" y="19"/>
                        <a:pt x="84" y="19"/>
                      </a:cubicBezTo>
                      <a:cubicBezTo>
                        <a:pt x="83" y="19"/>
                        <a:pt x="81" y="20"/>
                        <a:pt x="79" y="19"/>
                      </a:cubicBezTo>
                      <a:cubicBezTo>
                        <a:pt x="78" y="18"/>
                        <a:pt x="76" y="17"/>
                        <a:pt x="74" y="17"/>
                      </a:cubicBezTo>
                      <a:cubicBezTo>
                        <a:pt x="73" y="17"/>
                        <a:pt x="71" y="17"/>
                        <a:pt x="69" y="16"/>
                      </a:cubicBezTo>
                      <a:cubicBezTo>
                        <a:pt x="69" y="16"/>
                        <a:pt x="68" y="16"/>
                        <a:pt x="68" y="15"/>
                      </a:cubicBezTo>
                      <a:cubicBezTo>
                        <a:pt x="67" y="15"/>
                        <a:pt x="66" y="15"/>
                        <a:pt x="66" y="15"/>
                      </a:cubicBezTo>
                      <a:cubicBezTo>
                        <a:pt x="63" y="14"/>
                        <a:pt x="60" y="14"/>
                        <a:pt x="57" y="13"/>
                      </a:cubicBezTo>
                      <a:cubicBezTo>
                        <a:pt x="57" y="11"/>
                        <a:pt x="59" y="11"/>
                        <a:pt x="60" y="11"/>
                      </a:cubicBezTo>
                      <a:cubicBezTo>
                        <a:pt x="63" y="11"/>
                        <a:pt x="64" y="12"/>
                        <a:pt x="66" y="10"/>
                      </a:cubicBezTo>
                      <a:cubicBezTo>
                        <a:pt x="68" y="8"/>
                        <a:pt x="63" y="8"/>
                        <a:pt x="62" y="8"/>
                      </a:cubicBezTo>
                      <a:cubicBezTo>
                        <a:pt x="61" y="8"/>
                        <a:pt x="60" y="7"/>
                        <a:pt x="59" y="8"/>
                      </a:cubicBezTo>
                      <a:cubicBezTo>
                        <a:pt x="57" y="8"/>
                        <a:pt x="57" y="8"/>
                        <a:pt x="56" y="8"/>
                      </a:cubicBezTo>
                      <a:cubicBezTo>
                        <a:pt x="54" y="8"/>
                        <a:pt x="52" y="8"/>
                        <a:pt x="50" y="8"/>
                      </a:cubicBezTo>
                      <a:cubicBezTo>
                        <a:pt x="50" y="8"/>
                        <a:pt x="49" y="8"/>
                        <a:pt x="48" y="7"/>
                      </a:cubicBezTo>
                      <a:cubicBezTo>
                        <a:pt x="47" y="7"/>
                        <a:pt x="47" y="6"/>
                        <a:pt x="46" y="6"/>
                      </a:cubicBezTo>
                      <a:cubicBezTo>
                        <a:pt x="45" y="5"/>
                        <a:pt x="43" y="4"/>
                        <a:pt x="41" y="4"/>
                      </a:cubicBezTo>
                      <a:cubicBezTo>
                        <a:pt x="41" y="4"/>
                        <a:pt x="40" y="4"/>
                        <a:pt x="39" y="4"/>
                      </a:cubicBezTo>
                      <a:cubicBezTo>
                        <a:pt x="39" y="4"/>
                        <a:pt x="37" y="5"/>
                        <a:pt x="37" y="6"/>
                      </a:cubicBezTo>
                      <a:cubicBezTo>
                        <a:pt x="37" y="6"/>
                        <a:pt x="37" y="7"/>
                        <a:pt x="36" y="8"/>
                      </a:cubicBezTo>
                      <a:cubicBezTo>
                        <a:pt x="35" y="8"/>
                        <a:pt x="34" y="8"/>
                        <a:pt x="33" y="7"/>
                      </a:cubicBezTo>
                      <a:cubicBezTo>
                        <a:pt x="32" y="7"/>
                        <a:pt x="31" y="7"/>
                        <a:pt x="30" y="7"/>
                      </a:cubicBezTo>
                      <a:cubicBezTo>
                        <a:pt x="29" y="7"/>
                        <a:pt x="27" y="7"/>
                        <a:pt x="26" y="7"/>
                      </a:cubicBezTo>
                      <a:cubicBezTo>
                        <a:pt x="25" y="6"/>
                        <a:pt x="25" y="4"/>
                        <a:pt x="23" y="3"/>
                      </a:cubicBezTo>
                      <a:cubicBezTo>
                        <a:pt x="23" y="3"/>
                        <a:pt x="22" y="3"/>
                        <a:pt x="21" y="3"/>
                      </a:cubicBezTo>
                      <a:cubicBezTo>
                        <a:pt x="20" y="2"/>
                        <a:pt x="19" y="2"/>
                        <a:pt x="18" y="1"/>
                      </a:cubicBezTo>
                      <a:cubicBezTo>
                        <a:pt x="17" y="1"/>
                        <a:pt x="15" y="1"/>
                        <a:pt x="14" y="1"/>
                      </a:cubicBezTo>
                      <a:cubicBezTo>
                        <a:pt x="13" y="1"/>
                        <a:pt x="11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7"/>
                        <a:pt x="1" y="7"/>
                        <a:pt x="2" y="8"/>
                      </a:cubicBezTo>
                      <a:cubicBezTo>
                        <a:pt x="3" y="8"/>
                        <a:pt x="4" y="8"/>
                        <a:pt x="6" y="8"/>
                      </a:cubicBezTo>
                      <a:cubicBezTo>
                        <a:pt x="6" y="9"/>
                        <a:pt x="6" y="10"/>
                        <a:pt x="5" y="10"/>
                      </a:cubicBezTo>
                      <a:cubicBezTo>
                        <a:pt x="5" y="12"/>
                        <a:pt x="8" y="12"/>
                        <a:pt x="9" y="12"/>
                      </a:cubicBezTo>
                      <a:cubicBezTo>
                        <a:pt x="11" y="12"/>
                        <a:pt x="12" y="13"/>
                        <a:pt x="14" y="14"/>
                      </a:cubicBezTo>
                      <a:cubicBezTo>
                        <a:pt x="15" y="14"/>
                        <a:pt x="16" y="15"/>
                        <a:pt x="18" y="15"/>
                      </a:cubicBezTo>
                      <a:cubicBezTo>
                        <a:pt x="19" y="16"/>
                        <a:pt x="21" y="16"/>
                        <a:pt x="23" y="16"/>
                      </a:cubicBezTo>
                      <a:cubicBezTo>
                        <a:pt x="24" y="16"/>
                        <a:pt x="25" y="16"/>
                        <a:pt x="25" y="15"/>
                      </a:cubicBezTo>
                      <a:cubicBezTo>
                        <a:pt x="26" y="15"/>
                        <a:pt x="28" y="15"/>
                        <a:pt x="29" y="15"/>
                      </a:cubicBezTo>
                      <a:cubicBezTo>
                        <a:pt x="30" y="15"/>
                        <a:pt x="32" y="15"/>
                        <a:pt x="33" y="16"/>
                      </a:cubicBezTo>
                      <a:cubicBezTo>
                        <a:pt x="34" y="16"/>
                        <a:pt x="34" y="16"/>
                        <a:pt x="35" y="16"/>
                      </a:cubicBezTo>
                      <a:cubicBezTo>
                        <a:pt x="36" y="17"/>
                        <a:pt x="37" y="17"/>
                        <a:pt x="38" y="17"/>
                      </a:cubicBezTo>
                      <a:cubicBezTo>
                        <a:pt x="39" y="17"/>
                        <a:pt x="40" y="17"/>
                        <a:pt x="40" y="18"/>
                      </a:cubicBezTo>
                      <a:cubicBezTo>
                        <a:pt x="41" y="18"/>
                        <a:pt x="41" y="18"/>
                        <a:pt x="42" y="19"/>
                      </a:cubicBezTo>
                      <a:cubicBezTo>
                        <a:pt x="42" y="19"/>
                        <a:pt x="43" y="19"/>
                        <a:pt x="43" y="19"/>
                      </a:cubicBezTo>
                      <a:cubicBezTo>
                        <a:pt x="44" y="19"/>
                        <a:pt x="44" y="19"/>
                        <a:pt x="45" y="19"/>
                      </a:cubicBezTo>
                      <a:cubicBezTo>
                        <a:pt x="46" y="19"/>
                        <a:pt x="47" y="20"/>
                        <a:pt x="48" y="20"/>
                      </a:cubicBezTo>
                      <a:cubicBezTo>
                        <a:pt x="49" y="20"/>
                        <a:pt x="50" y="20"/>
                        <a:pt x="51" y="20"/>
                      </a:cubicBezTo>
                      <a:cubicBezTo>
                        <a:pt x="53" y="20"/>
                        <a:pt x="55" y="21"/>
                        <a:pt x="57" y="21"/>
                      </a:cubicBezTo>
                      <a:cubicBezTo>
                        <a:pt x="59" y="20"/>
                        <a:pt x="61" y="20"/>
                        <a:pt x="63" y="20"/>
                      </a:cubicBezTo>
                      <a:cubicBezTo>
                        <a:pt x="64" y="21"/>
                        <a:pt x="65" y="22"/>
                        <a:pt x="65" y="22"/>
                      </a:cubicBezTo>
                      <a:cubicBezTo>
                        <a:pt x="66" y="22"/>
                        <a:pt x="67" y="22"/>
                        <a:pt x="68" y="22"/>
                      </a:cubicBezTo>
                      <a:cubicBezTo>
                        <a:pt x="69" y="21"/>
                        <a:pt x="69" y="21"/>
                        <a:pt x="70" y="21"/>
                      </a:cubicBezTo>
                      <a:cubicBezTo>
                        <a:pt x="71" y="20"/>
                        <a:pt x="72" y="22"/>
                        <a:pt x="73" y="22"/>
                      </a:cubicBezTo>
                      <a:cubicBezTo>
                        <a:pt x="74" y="22"/>
                        <a:pt x="75" y="22"/>
                        <a:pt x="75" y="22"/>
                      </a:cubicBezTo>
                      <a:cubicBezTo>
                        <a:pt x="77" y="23"/>
                        <a:pt x="78" y="23"/>
                        <a:pt x="80" y="23"/>
                      </a:cubicBezTo>
                      <a:cubicBezTo>
                        <a:pt x="81" y="23"/>
                        <a:pt x="82" y="23"/>
                        <a:pt x="82" y="23"/>
                      </a:cubicBezTo>
                      <a:cubicBezTo>
                        <a:pt x="84" y="23"/>
                        <a:pt x="84" y="23"/>
                        <a:pt x="85" y="24"/>
                      </a:cubicBezTo>
                      <a:cubicBezTo>
                        <a:pt x="86" y="25"/>
                        <a:pt x="87" y="26"/>
                        <a:pt x="89" y="26"/>
                      </a:cubicBezTo>
                      <a:cubicBezTo>
                        <a:pt x="91" y="26"/>
                        <a:pt x="93" y="25"/>
                        <a:pt x="95" y="25"/>
                      </a:cubicBezTo>
                      <a:cubicBezTo>
                        <a:pt x="98" y="24"/>
                        <a:pt x="101" y="24"/>
                        <a:pt x="104" y="24"/>
                      </a:cubicBezTo>
                      <a:cubicBezTo>
                        <a:pt x="106" y="23"/>
                        <a:pt x="108" y="23"/>
                        <a:pt x="111" y="23"/>
                      </a:cubicBezTo>
                      <a:cubicBezTo>
                        <a:pt x="113" y="23"/>
                        <a:pt x="116" y="24"/>
                        <a:pt x="118" y="24"/>
                      </a:cubicBezTo>
                      <a:cubicBezTo>
                        <a:pt x="122" y="25"/>
                        <a:pt x="124" y="25"/>
                        <a:pt x="128" y="23"/>
                      </a:cubicBezTo>
                      <a:cubicBezTo>
                        <a:pt x="129" y="23"/>
                        <a:pt x="134" y="23"/>
                        <a:pt x="134" y="22"/>
                      </a:cubicBezTo>
                      <a:cubicBezTo>
                        <a:pt x="135" y="22"/>
                        <a:pt x="136" y="21"/>
                        <a:pt x="137" y="21"/>
                      </a:cubicBezTo>
                      <a:cubicBezTo>
                        <a:pt x="139" y="20"/>
                        <a:pt x="141" y="21"/>
                        <a:pt x="143" y="21"/>
                      </a:cubicBezTo>
                      <a:cubicBezTo>
                        <a:pt x="145" y="21"/>
                        <a:pt x="153" y="22"/>
                        <a:pt x="153" y="19"/>
                      </a:cubicBezTo>
                      <a:cubicBezTo>
                        <a:pt x="153" y="19"/>
                        <a:pt x="152" y="19"/>
                        <a:pt x="153" y="18"/>
                      </a:cubicBezTo>
                      <a:cubicBezTo>
                        <a:pt x="153" y="18"/>
                        <a:pt x="152" y="18"/>
                        <a:pt x="152" y="1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3" name="Freeform 189"/>
                <p:cNvSpPr>
                  <a:spLocks/>
                </p:cNvSpPr>
                <p:nvPr/>
              </p:nvSpPr>
              <p:spPr bwMode="auto">
                <a:xfrm>
                  <a:off x="6567992" y="5065495"/>
                  <a:ext cx="30719" cy="30719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6" y="4"/>
                    </a:cxn>
                    <a:cxn ang="0">
                      <a:pos x="5" y="5"/>
                    </a:cxn>
                    <a:cxn ang="0">
                      <a:pos x="3" y="6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7" y="12"/>
                    </a:cxn>
                    <a:cxn ang="0">
                      <a:pos x="8" y="11"/>
                    </a:cxn>
                    <a:cxn ang="0">
                      <a:pos x="9" y="9"/>
                    </a:cxn>
                    <a:cxn ang="0">
                      <a:pos x="12" y="6"/>
                    </a:cxn>
                    <a:cxn ang="0">
                      <a:pos x="14" y="5"/>
                    </a:cxn>
                    <a:cxn ang="0">
                      <a:pos x="14" y="5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4" y="3"/>
                    </a:cxn>
                    <a:cxn ang="0">
                      <a:pos x="14" y="3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13" y="2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4" h="14">
                      <a:moveTo>
                        <a:pt x="13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"/>
                        <a:pt x="9" y="1"/>
                        <a:pt x="8" y="2"/>
                      </a:cubicBezTo>
                      <a:cubicBezTo>
                        <a:pt x="8" y="3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5" y="5"/>
                      </a:cubicBezTo>
                      <a:cubicBezTo>
                        <a:pt x="4" y="6"/>
                        <a:pt x="4" y="5"/>
                        <a:pt x="3" y="6"/>
                      </a:cubicBezTo>
                      <a:cubicBezTo>
                        <a:pt x="3" y="7"/>
                        <a:pt x="1" y="8"/>
                        <a:pt x="1" y="8"/>
                      </a:cubicBezTo>
                      <a:cubicBezTo>
                        <a:pt x="0" y="9"/>
                        <a:pt x="0" y="11"/>
                        <a:pt x="0" y="12"/>
                      </a:cubicBezTo>
                      <a:cubicBezTo>
                        <a:pt x="0" y="14"/>
                        <a:pt x="2" y="14"/>
                        <a:pt x="4" y="13"/>
                      </a:cubicBezTo>
                      <a:cubicBezTo>
                        <a:pt x="5" y="13"/>
                        <a:pt x="5" y="13"/>
                        <a:pt x="6" y="13"/>
                      </a:cubicBezTo>
                      <a:cubicBezTo>
                        <a:pt x="6" y="13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8" y="11"/>
                      </a:cubicBezTo>
                      <a:cubicBezTo>
                        <a:pt x="8" y="10"/>
                        <a:pt x="9" y="10"/>
                        <a:pt x="9" y="9"/>
                      </a:cubicBezTo>
                      <a:cubicBezTo>
                        <a:pt x="10" y="8"/>
                        <a:pt x="11" y="7"/>
                        <a:pt x="12" y="6"/>
                      </a:cubicBezTo>
                      <a:cubicBezTo>
                        <a:pt x="13" y="6"/>
                        <a:pt x="14" y="6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2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4" name="Freeform 190"/>
                <p:cNvSpPr>
                  <a:spLocks/>
                </p:cNvSpPr>
                <p:nvPr/>
              </p:nvSpPr>
              <p:spPr bwMode="auto">
                <a:xfrm>
                  <a:off x="6487213" y="5074597"/>
                  <a:ext cx="31856" cy="19342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11" y="2"/>
                    </a:cxn>
                    <a:cxn ang="0">
                      <a:pos x="13" y="6"/>
                    </a:cxn>
                    <a:cxn ang="0">
                      <a:pos x="12" y="9"/>
                    </a:cxn>
                    <a:cxn ang="0">
                      <a:pos x="9" y="8"/>
                    </a:cxn>
                    <a:cxn ang="0">
                      <a:pos x="6" y="6"/>
                    </a:cxn>
                    <a:cxn ang="0">
                      <a:pos x="2" y="5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14" h="9">
                      <a:moveTo>
                        <a:pt x="8" y="1"/>
                      </a:moveTo>
                      <a:cubicBezTo>
                        <a:pt x="9" y="0"/>
                        <a:pt x="10" y="1"/>
                        <a:pt x="11" y="2"/>
                      </a:cubicBezTo>
                      <a:cubicBezTo>
                        <a:pt x="12" y="3"/>
                        <a:pt x="13" y="4"/>
                        <a:pt x="13" y="6"/>
                      </a:cubicBezTo>
                      <a:cubicBezTo>
                        <a:pt x="14" y="7"/>
                        <a:pt x="14" y="8"/>
                        <a:pt x="12" y="9"/>
                      </a:cubicBezTo>
                      <a:cubicBezTo>
                        <a:pt x="11" y="9"/>
                        <a:pt x="10" y="9"/>
                        <a:pt x="9" y="8"/>
                      </a:cubicBezTo>
                      <a:cubicBezTo>
                        <a:pt x="8" y="7"/>
                        <a:pt x="8" y="6"/>
                        <a:pt x="6" y="6"/>
                      </a:cubicBezTo>
                      <a:cubicBezTo>
                        <a:pt x="5" y="5"/>
                        <a:pt x="3" y="5"/>
                        <a:pt x="2" y="5"/>
                      </a:cubicBezTo>
                      <a:cubicBezTo>
                        <a:pt x="1" y="4"/>
                        <a:pt x="0" y="2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4" y="1"/>
                        <a:pt x="6" y="1"/>
                        <a:pt x="8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5" name="Freeform 191"/>
                <p:cNvSpPr>
                  <a:spLocks/>
                </p:cNvSpPr>
                <p:nvPr/>
              </p:nvSpPr>
              <p:spPr bwMode="auto">
                <a:xfrm>
                  <a:off x="6063980" y="4811782"/>
                  <a:ext cx="203653" cy="208204"/>
                </a:xfrm>
                <a:custGeom>
                  <a:avLst/>
                  <a:gdLst/>
                  <a:ahLst/>
                  <a:cxnLst>
                    <a:cxn ang="0">
                      <a:pos x="9" y="3"/>
                    </a:cxn>
                    <a:cxn ang="0">
                      <a:pos x="19" y="5"/>
                    </a:cxn>
                    <a:cxn ang="0">
                      <a:pos x="24" y="11"/>
                    </a:cxn>
                    <a:cxn ang="0">
                      <a:pos x="29" y="16"/>
                    </a:cxn>
                    <a:cxn ang="0">
                      <a:pos x="31" y="18"/>
                    </a:cxn>
                    <a:cxn ang="0">
                      <a:pos x="39" y="25"/>
                    </a:cxn>
                    <a:cxn ang="0">
                      <a:pos x="44" y="27"/>
                    </a:cxn>
                    <a:cxn ang="0">
                      <a:pos x="52" y="32"/>
                    </a:cxn>
                    <a:cxn ang="0">
                      <a:pos x="56" y="35"/>
                    </a:cxn>
                    <a:cxn ang="0">
                      <a:pos x="62" y="40"/>
                    </a:cxn>
                    <a:cxn ang="0">
                      <a:pos x="64" y="43"/>
                    </a:cxn>
                    <a:cxn ang="0">
                      <a:pos x="66" y="46"/>
                    </a:cxn>
                    <a:cxn ang="0">
                      <a:pos x="68" y="52"/>
                    </a:cxn>
                    <a:cxn ang="0">
                      <a:pos x="71" y="56"/>
                    </a:cxn>
                    <a:cxn ang="0">
                      <a:pos x="73" y="59"/>
                    </a:cxn>
                    <a:cxn ang="0">
                      <a:pos x="74" y="60"/>
                    </a:cxn>
                    <a:cxn ang="0">
                      <a:pos x="78" y="62"/>
                    </a:cxn>
                    <a:cxn ang="0">
                      <a:pos x="82" y="58"/>
                    </a:cxn>
                    <a:cxn ang="0">
                      <a:pos x="88" y="63"/>
                    </a:cxn>
                    <a:cxn ang="0">
                      <a:pos x="86" y="70"/>
                    </a:cxn>
                    <a:cxn ang="0">
                      <a:pos x="84" y="74"/>
                    </a:cxn>
                    <a:cxn ang="0">
                      <a:pos x="84" y="84"/>
                    </a:cxn>
                    <a:cxn ang="0">
                      <a:pos x="83" y="89"/>
                    </a:cxn>
                    <a:cxn ang="0">
                      <a:pos x="80" y="90"/>
                    </a:cxn>
                    <a:cxn ang="0">
                      <a:pos x="73" y="91"/>
                    </a:cxn>
                    <a:cxn ang="0">
                      <a:pos x="66" y="85"/>
                    </a:cxn>
                    <a:cxn ang="0">
                      <a:pos x="64" y="83"/>
                    </a:cxn>
                    <a:cxn ang="0">
                      <a:pos x="60" y="78"/>
                    </a:cxn>
                    <a:cxn ang="0">
                      <a:pos x="53" y="73"/>
                    </a:cxn>
                    <a:cxn ang="0">
                      <a:pos x="46" y="63"/>
                    </a:cxn>
                    <a:cxn ang="0">
                      <a:pos x="43" y="55"/>
                    </a:cxn>
                    <a:cxn ang="0">
                      <a:pos x="35" y="43"/>
                    </a:cxn>
                    <a:cxn ang="0">
                      <a:pos x="32" y="40"/>
                    </a:cxn>
                    <a:cxn ang="0">
                      <a:pos x="31" y="35"/>
                    </a:cxn>
                    <a:cxn ang="0">
                      <a:pos x="19" y="26"/>
                    </a:cxn>
                    <a:cxn ang="0">
                      <a:pos x="16" y="19"/>
                    </a:cxn>
                    <a:cxn ang="0">
                      <a:pos x="10" y="16"/>
                    </a:cxn>
                    <a:cxn ang="0">
                      <a:pos x="5" y="12"/>
                    </a:cxn>
                    <a:cxn ang="0">
                      <a:pos x="1" y="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91" h="93">
                      <a:moveTo>
                        <a:pt x="7" y="3"/>
                      </a:move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1" y="3"/>
                        <a:pt x="12" y="3"/>
                      </a:cubicBezTo>
                      <a:cubicBezTo>
                        <a:pt x="14" y="4"/>
                        <a:pt x="16" y="4"/>
                        <a:pt x="19" y="5"/>
                      </a:cubicBezTo>
                      <a:cubicBezTo>
                        <a:pt x="21" y="6"/>
                        <a:pt x="22" y="7"/>
                        <a:pt x="23" y="9"/>
                      </a:cubicBezTo>
                      <a:cubicBezTo>
                        <a:pt x="23" y="10"/>
                        <a:pt x="24" y="11"/>
                        <a:pt x="24" y="11"/>
                      </a:cubicBezTo>
                      <a:cubicBezTo>
                        <a:pt x="25" y="13"/>
                        <a:pt x="26" y="14"/>
                        <a:pt x="27" y="15"/>
                      </a:cubicBezTo>
                      <a:cubicBezTo>
                        <a:pt x="28" y="15"/>
                        <a:pt x="28" y="16"/>
                        <a:pt x="29" y="16"/>
                      </a:cubicBezTo>
                      <a:cubicBezTo>
                        <a:pt x="29" y="17"/>
                        <a:pt x="30" y="17"/>
                        <a:pt x="30" y="17"/>
                      </a:cubicBezTo>
                      <a:cubicBezTo>
                        <a:pt x="30" y="17"/>
                        <a:pt x="31" y="18"/>
                        <a:pt x="31" y="18"/>
                      </a:cubicBezTo>
                      <a:cubicBezTo>
                        <a:pt x="33" y="19"/>
                        <a:pt x="34" y="21"/>
                        <a:pt x="36" y="23"/>
                      </a:cubicBezTo>
                      <a:cubicBezTo>
                        <a:pt x="37" y="24"/>
                        <a:pt x="38" y="24"/>
                        <a:pt x="39" y="25"/>
                      </a:cubicBezTo>
                      <a:cubicBezTo>
                        <a:pt x="40" y="25"/>
                        <a:pt x="40" y="26"/>
                        <a:pt x="41" y="26"/>
                      </a:cubicBezTo>
                      <a:cubicBezTo>
                        <a:pt x="42" y="27"/>
                        <a:pt x="43" y="27"/>
                        <a:pt x="44" y="27"/>
                      </a:cubicBezTo>
                      <a:cubicBezTo>
                        <a:pt x="45" y="27"/>
                        <a:pt x="47" y="27"/>
                        <a:pt x="48" y="28"/>
                      </a:cubicBezTo>
                      <a:cubicBezTo>
                        <a:pt x="50" y="28"/>
                        <a:pt x="51" y="31"/>
                        <a:pt x="52" y="32"/>
                      </a:cubicBezTo>
                      <a:cubicBezTo>
                        <a:pt x="53" y="32"/>
                        <a:pt x="53" y="33"/>
                        <a:pt x="54" y="33"/>
                      </a:cubicBezTo>
                      <a:cubicBezTo>
                        <a:pt x="55" y="34"/>
                        <a:pt x="56" y="35"/>
                        <a:pt x="56" y="35"/>
                      </a:cubicBezTo>
                      <a:cubicBezTo>
                        <a:pt x="58" y="36"/>
                        <a:pt x="60" y="36"/>
                        <a:pt x="61" y="37"/>
                      </a:cubicBezTo>
                      <a:cubicBezTo>
                        <a:pt x="62" y="38"/>
                        <a:pt x="62" y="39"/>
                        <a:pt x="62" y="40"/>
                      </a:cubicBezTo>
                      <a:cubicBezTo>
                        <a:pt x="63" y="40"/>
                        <a:pt x="63" y="40"/>
                        <a:pt x="63" y="41"/>
                      </a:cubicBezTo>
                      <a:cubicBezTo>
                        <a:pt x="63" y="41"/>
                        <a:pt x="63" y="42"/>
                        <a:pt x="64" y="43"/>
                      </a:cubicBezTo>
                      <a:cubicBezTo>
                        <a:pt x="64" y="43"/>
                        <a:pt x="65" y="43"/>
                        <a:pt x="66" y="44"/>
                      </a:cubicBezTo>
                      <a:cubicBezTo>
                        <a:pt x="66" y="44"/>
                        <a:pt x="66" y="45"/>
                        <a:pt x="66" y="46"/>
                      </a:cubicBezTo>
                      <a:cubicBezTo>
                        <a:pt x="66" y="48"/>
                        <a:pt x="65" y="49"/>
                        <a:pt x="66" y="51"/>
                      </a:cubicBezTo>
                      <a:cubicBezTo>
                        <a:pt x="66" y="52"/>
                        <a:pt x="67" y="52"/>
                        <a:pt x="68" y="52"/>
                      </a:cubicBezTo>
                      <a:cubicBezTo>
                        <a:pt x="68" y="53"/>
                        <a:pt x="69" y="53"/>
                        <a:pt x="70" y="53"/>
                      </a:cubicBezTo>
                      <a:cubicBezTo>
                        <a:pt x="71" y="54"/>
                        <a:pt x="71" y="55"/>
                        <a:pt x="71" y="56"/>
                      </a:cubicBezTo>
                      <a:cubicBezTo>
                        <a:pt x="72" y="56"/>
                        <a:pt x="72" y="57"/>
                        <a:pt x="72" y="57"/>
                      </a:cubicBezTo>
                      <a:cubicBezTo>
                        <a:pt x="72" y="58"/>
                        <a:pt x="73" y="58"/>
                        <a:pt x="73" y="59"/>
                      </a:cubicBezTo>
                      <a:cubicBezTo>
                        <a:pt x="73" y="59"/>
                        <a:pt x="73" y="59"/>
                        <a:pt x="73" y="60"/>
                      </a:cubicBezTo>
                      <a:cubicBezTo>
                        <a:pt x="74" y="60"/>
                        <a:pt x="74" y="60"/>
                        <a:pt x="74" y="60"/>
                      </a:cubicBezTo>
                      <a:cubicBezTo>
                        <a:pt x="74" y="60"/>
                        <a:pt x="75" y="61"/>
                        <a:pt x="75" y="61"/>
                      </a:cubicBezTo>
                      <a:cubicBezTo>
                        <a:pt x="76" y="61"/>
                        <a:pt x="77" y="62"/>
                        <a:pt x="78" y="62"/>
                      </a:cubicBezTo>
                      <a:cubicBezTo>
                        <a:pt x="79" y="61"/>
                        <a:pt x="79" y="60"/>
                        <a:pt x="80" y="59"/>
                      </a:cubicBezTo>
                      <a:cubicBezTo>
                        <a:pt x="81" y="59"/>
                        <a:pt x="81" y="58"/>
                        <a:pt x="82" y="58"/>
                      </a:cubicBezTo>
                      <a:cubicBezTo>
                        <a:pt x="83" y="58"/>
                        <a:pt x="84" y="59"/>
                        <a:pt x="85" y="59"/>
                      </a:cubicBezTo>
                      <a:cubicBezTo>
                        <a:pt x="87" y="60"/>
                        <a:pt x="87" y="62"/>
                        <a:pt x="88" y="63"/>
                      </a:cubicBezTo>
                      <a:cubicBezTo>
                        <a:pt x="89" y="65"/>
                        <a:pt x="91" y="67"/>
                        <a:pt x="90" y="69"/>
                      </a:cubicBezTo>
                      <a:cubicBezTo>
                        <a:pt x="90" y="70"/>
                        <a:pt x="87" y="70"/>
                        <a:pt x="86" y="70"/>
                      </a:cubicBezTo>
                      <a:cubicBezTo>
                        <a:pt x="85" y="70"/>
                        <a:pt x="84" y="69"/>
                        <a:pt x="84" y="70"/>
                      </a:cubicBezTo>
                      <a:cubicBezTo>
                        <a:pt x="83" y="70"/>
                        <a:pt x="84" y="73"/>
                        <a:pt x="84" y="74"/>
                      </a:cubicBezTo>
                      <a:cubicBezTo>
                        <a:pt x="84" y="75"/>
                        <a:pt x="85" y="77"/>
                        <a:pt x="85" y="78"/>
                      </a:cubicBezTo>
                      <a:cubicBezTo>
                        <a:pt x="85" y="80"/>
                        <a:pt x="85" y="82"/>
                        <a:pt x="84" y="84"/>
                      </a:cubicBezTo>
                      <a:cubicBezTo>
                        <a:pt x="84" y="85"/>
                        <a:pt x="84" y="85"/>
                        <a:pt x="83" y="86"/>
                      </a:cubicBezTo>
                      <a:cubicBezTo>
                        <a:pt x="83" y="87"/>
                        <a:pt x="83" y="88"/>
                        <a:pt x="83" y="89"/>
                      </a:cubicBezTo>
                      <a:cubicBezTo>
                        <a:pt x="82" y="89"/>
                        <a:pt x="81" y="89"/>
                        <a:pt x="81" y="90"/>
                      </a:cubicBezTo>
                      <a:cubicBezTo>
                        <a:pt x="80" y="90"/>
                        <a:pt x="81" y="90"/>
                        <a:pt x="80" y="90"/>
                      </a:cubicBezTo>
                      <a:cubicBezTo>
                        <a:pt x="79" y="90"/>
                        <a:pt x="78" y="89"/>
                        <a:pt x="77" y="89"/>
                      </a:cubicBezTo>
                      <a:cubicBezTo>
                        <a:pt x="76" y="90"/>
                        <a:pt x="75" y="93"/>
                        <a:pt x="73" y="91"/>
                      </a:cubicBezTo>
                      <a:cubicBezTo>
                        <a:pt x="72" y="90"/>
                        <a:pt x="70" y="88"/>
                        <a:pt x="69" y="87"/>
                      </a:cubicBezTo>
                      <a:cubicBezTo>
                        <a:pt x="68" y="86"/>
                        <a:pt x="67" y="86"/>
                        <a:pt x="66" y="85"/>
                      </a:cubicBezTo>
                      <a:cubicBezTo>
                        <a:pt x="66" y="85"/>
                        <a:pt x="66" y="84"/>
                        <a:pt x="65" y="84"/>
                      </a:cubicBezTo>
                      <a:cubicBezTo>
                        <a:pt x="65" y="84"/>
                        <a:pt x="64" y="83"/>
                        <a:pt x="64" y="83"/>
                      </a:cubicBezTo>
                      <a:cubicBezTo>
                        <a:pt x="63" y="82"/>
                        <a:pt x="62" y="81"/>
                        <a:pt x="62" y="81"/>
                      </a:cubicBezTo>
                      <a:cubicBezTo>
                        <a:pt x="61" y="80"/>
                        <a:pt x="60" y="79"/>
                        <a:pt x="60" y="78"/>
                      </a:cubicBezTo>
                      <a:cubicBezTo>
                        <a:pt x="58" y="77"/>
                        <a:pt x="57" y="76"/>
                        <a:pt x="56" y="75"/>
                      </a:cubicBezTo>
                      <a:cubicBezTo>
                        <a:pt x="54" y="74"/>
                        <a:pt x="54" y="74"/>
                        <a:pt x="53" y="73"/>
                      </a:cubicBezTo>
                      <a:cubicBezTo>
                        <a:pt x="52" y="71"/>
                        <a:pt x="50" y="68"/>
                        <a:pt x="48" y="66"/>
                      </a:cubicBezTo>
                      <a:cubicBezTo>
                        <a:pt x="47" y="65"/>
                        <a:pt x="47" y="64"/>
                        <a:pt x="46" y="63"/>
                      </a:cubicBezTo>
                      <a:cubicBezTo>
                        <a:pt x="47" y="63"/>
                        <a:pt x="47" y="60"/>
                        <a:pt x="46" y="59"/>
                      </a:cubicBezTo>
                      <a:cubicBezTo>
                        <a:pt x="46" y="58"/>
                        <a:pt x="44" y="56"/>
                        <a:pt x="43" y="55"/>
                      </a:cubicBezTo>
                      <a:cubicBezTo>
                        <a:pt x="40" y="53"/>
                        <a:pt x="39" y="49"/>
                        <a:pt x="37" y="46"/>
                      </a:cubicBezTo>
                      <a:cubicBezTo>
                        <a:pt x="37" y="45"/>
                        <a:pt x="36" y="44"/>
                        <a:pt x="35" y="43"/>
                      </a:cubicBezTo>
                      <a:cubicBezTo>
                        <a:pt x="34" y="43"/>
                        <a:pt x="33" y="43"/>
                        <a:pt x="33" y="42"/>
                      </a:cubicBezTo>
                      <a:cubicBezTo>
                        <a:pt x="32" y="42"/>
                        <a:pt x="32" y="40"/>
                        <a:pt x="32" y="40"/>
                      </a:cubicBezTo>
                      <a:cubicBezTo>
                        <a:pt x="32" y="39"/>
                        <a:pt x="32" y="38"/>
                        <a:pt x="31" y="37"/>
                      </a:cubicBezTo>
                      <a:cubicBezTo>
                        <a:pt x="31" y="37"/>
                        <a:pt x="31" y="36"/>
                        <a:pt x="31" y="35"/>
                      </a:cubicBezTo>
                      <a:cubicBezTo>
                        <a:pt x="30" y="31"/>
                        <a:pt x="26" y="29"/>
                        <a:pt x="22" y="27"/>
                      </a:cubicBezTo>
                      <a:cubicBezTo>
                        <a:pt x="21" y="27"/>
                        <a:pt x="20" y="27"/>
                        <a:pt x="19" y="26"/>
                      </a:cubicBezTo>
                      <a:cubicBezTo>
                        <a:pt x="19" y="25"/>
                        <a:pt x="18" y="24"/>
                        <a:pt x="18" y="23"/>
                      </a:cubicBezTo>
                      <a:cubicBezTo>
                        <a:pt x="18" y="21"/>
                        <a:pt x="18" y="20"/>
                        <a:pt x="16" y="19"/>
                      </a:cubicBezTo>
                      <a:cubicBezTo>
                        <a:pt x="15" y="18"/>
                        <a:pt x="14" y="17"/>
                        <a:pt x="12" y="17"/>
                      </a:cubicBezTo>
                      <a:cubicBezTo>
                        <a:pt x="11" y="16"/>
                        <a:pt x="10" y="16"/>
                        <a:pt x="10" y="16"/>
                      </a:cubicBezTo>
                      <a:cubicBezTo>
                        <a:pt x="9" y="15"/>
                        <a:pt x="8" y="15"/>
                        <a:pt x="7" y="14"/>
                      </a:cubicBezTo>
                      <a:cubicBezTo>
                        <a:pt x="7" y="13"/>
                        <a:pt x="6" y="12"/>
                        <a:pt x="5" y="12"/>
                      </a:cubicBezTo>
                      <a:cubicBezTo>
                        <a:pt x="4" y="11"/>
                        <a:pt x="4" y="11"/>
                        <a:pt x="3" y="10"/>
                      </a:cubicBezTo>
                      <a:cubicBezTo>
                        <a:pt x="2" y="9"/>
                        <a:pt x="1" y="7"/>
                        <a:pt x="1" y="5"/>
                      </a:cubicBezTo>
                      <a:cubicBezTo>
                        <a:pt x="1" y="4"/>
                        <a:pt x="0" y="2"/>
                        <a:pt x="2" y="1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6" y="1"/>
                        <a:pt x="6" y="2"/>
                        <a:pt x="7" y="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6" name="Freeform 192"/>
                <p:cNvSpPr>
                  <a:spLocks/>
                </p:cNvSpPr>
                <p:nvPr/>
              </p:nvSpPr>
              <p:spPr bwMode="auto">
                <a:xfrm>
                  <a:off x="6313142" y="4787891"/>
                  <a:ext cx="171797" cy="111497"/>
                </a:xfrm>
                <a:custGeom>
                  <a:avLst/>
                  <a:gdLst/>
                  <a:ahLst/>
                  <a:cxnLst>
                    <a:cxn ang="0">
                      <a:pos x="77" y="13"/>
                    </a:cxn>
                    <a:cxn ang="0">
                      <a:pos x="75" y="12"/>
                    </a:cxn>
                    <a:cxn ang="0">
                      <a:pos x="71" y="11"/>
                    </a:cxn>
                    <a:cxn ang="0">
                      <a:pos x="66" y="9"/>
                    </a:cxn>
                    <a:cxn ang="0">
                      <a:pos x="64" y="5"/>
                    </a:cxn>
                    <a:cxn ang="0">
                      <a:pos x="61" y="2"/>
                    </a:cxn>
                    <a:cxn ang="0">
                      <a:pos x="58" y="2"/>
                    </a:cxn>
                    <a:cxn ang="0">
                      <a:pos x="57" y="5"/>
                    </a:cxn>
                    <a:cxn ang="0">
                      <a:pos x="48" y="14"/>
                    </a:cxn>
                    <a:cxn ang="0">
                      <a:pos x="47" y="21"/>
                    </a:cxn>
                    <a:cxn ang="0">
                      <a:pos x="45" y="21"/>
                    </a:cxn>
                    <a:cxn ang="0">
                      <a:pos x="44" y="20"/>
                    </a:cxn>
                    <a:cxn ang="0">
                      <a:pos x="43" y="23"/>
                    </a:cxn>
                    <a:cxn ang="0">
                      <a:pos x="41" y="23"/>
                    </a:cxn>
                    <a:cxn ang="0">
                      <a:pos x="38" y="20"/>
                    </a:cxn>
                    <a:cxn ang="0">
                      <a:pos x="36" y="22"/>
                    </a:cxn>
                    <a:cxn ang="0">
                      <a:pos x="34" y="25"/>
                    </a:cxn>
                    <a:cxn ang="0">
                      <a:pos x="34" y="26"/>
                    </a:cxn>
                    <a:cxn ang="0">
                      <a:pos x="31" y="28"/>
                    </a:cxn>
                    <a:cxn ang="0">
                      <a:pos x="29" y="29"/>
                    </a:cxn>
                    <a:cxn ang="0">
                      <a:pos x="27" y="31"/>
                    </a:cxn>
                    <a:cxn ang="0">
                      <a:pos x="26" y="32"/>
                    </a:cxn>
                    <a:cxn ang="0">
                      <a:pos x="24" y="32"/>
                    </a:cxn>
                    <a:cxn ang="0">
                      <a:pos x="22" y="32"/>
                    </a:cxn>
                    <a:cxn ang="0">
                      <a:pos x="18" y="34"/>
                    </a:cxn>
                    <a:cxn ang="0">
                      <a:pos x="17" y="36"/>
                    </a:cxn>
                    <a:cxn ang="0">
                      <a:pos x="15" y="38"/>
                    </a:cxn>
                    <a:cxn ang="0">
                      <a:pos x="14" y="40"/>
                    </a:cxn>
                    <a:cxn ang="0">
                      <a:pos x="11" y="43"/>
                    </a:cxn>
                    <a:cxn ang="0">
                      <a:pos x="10" y="43"/>
                    </a:cxn>
                    <a:cxn ang="0">
                      <a:pos x="5" y="42"/>
                    </a:cxn>
                    <a:cxn ang="0">
                      <a:pos x="1" y="42"/>
                    </a:cxn>
                    <a:cxn ang="0">
                      <a:pos x="6" y="47"/>
                    </a:cxn>
                    <a:cxn ang="0">
                      <a:pos x="16" y="49"/>
                    </a:cxn>
                    <a:cxn ang="0">
                      <a:pos x="20" y="46"/>
                    </a:cxn>
                    <a:cxn ang="0">
                      <a:pos x="26" y="44"/>
                    </a:cxn>
                    <a:cxn ang="0">
                      <a:pos x="37" y="46"/>
                    </a:cxn>
                    <a:cxn ang="0">
                      <a:pos x="41" y="42"/>
                    </a:cxn>
                    <a:cxn ang="0">
                      <a:pos x="45" y="36"/>
                    </a:cxn>
                    <a:cxn ang="0">
                      <a:pos x="48" y="31"/>
                    </a:cxn>
                    <a:cxn ang="0">
                      <a:pos x="50" y="26"/>
                    </a:cxn>
                    <a:cxn ang="0">
                      <a:pos x="52" y="22"/>
                    </a:cxn>
                    <a:cxn ang="0">
                      <a:pos x="56" y="22"/>
                    </a:cxn>
                    <a:cxn ang="0">
                      <a:pos x="61" y="22"/>
                    </a:cxn>
                    <a:cxn ang="0">
                      <a:pos x="64" y="23"/>
                    </a:cxn>
                    <a:cxn ang="0">
                      <a:pos x="69" y="23"/>
                    </a:cxn>
                    <a:cxn ang="0">
                      <a:pos x="70" y="22"/>
                    </a:cxn>
                    <a:cxn ang="0">
                      <a:pos x="72" y="21"/>
                    </a:cxn>
                    <a:cxn ang="0">
                      <a:pos x="70" y="18"/>
                    </a:cxn>
                    <a:cxn ang="0">
                      <a:pos x="74" y="17"/>
                    </a:cxn>
                    <a:cxn ang="0">
                      <a:pos x="76" y="16"/>
                    </a:cxn>
                  </a:cxnLst>
                  <a:rect l="0" t="0" r="r" b="b"/>
                  <a:pathLst>
                    <a:path w="77" h="50">
                      <a:moveTo>
                        <a:pt x="77" y="15"/>
                      </a:move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3"/>
                        <a:pt x="77" y="13"/>
                      </a:cubicBezTo>
                      <a:cubicBezTo>
                        <a:pt x="76" y="13"/>
                        <a:pt x="76" y="13"/>
                        <a:pt x="76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2"/>
                        <a:pt x="74" y="12"/>
                        <a:pt x="74" y="12"/>
                      </a:cubicBezTo>
                      <a:cubicBezTo>
                        <a:pt x="73" y="12"/>
                        <a:pt x="73" y="12"/>
                        <a:pt x="72" y="12"/>
                      </a:cubicBezTo>
                      <a:cubicBezTo>
                        <a:pt x="72" y="12"/>
                        <a:pt x="71" y="11"/>
                        <a:pt x="71" y="11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7" y="10"/>
                        <a:pt x="67" y="10"/>
                        <a:pt x="66" y="9"/>
                      </a:cubicBezTo>
                      <a:cubicBezTo>
                        <a:pt x="66" y="9"/>
                        <a:pt x="66" y="8"/>
                        <a:pt x="66" y="8"/>
                      </a:cubicBezTo>
                      <a:cubicBezTo>
                        <a:pt x="65" y="7"/>
                        <a:pt x="65" y="7"/>
                        <a:pt x="65" y="6"/>
                      </a:cubicBezTo>
                      <a:cubicBezTo>
                        <a:pt x="65" y="6"/>
                        <a:pt x="65" y="6"/>
                        <a:pt x="64" y="5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3" y="4"/>
                        <a:pt x="63" y="4"/>
                        <a:pt x="62" y="3"/>
                      </a:cubicBezTo>
                      <a:cubicBezTo>
                        <a:pt x="62" y="3"/>
                        <a:pt x="62" y="3"/>
                        <a:pt x="61" y="2"/>
                      </a:cubicBezTo>
                      <a:cubicBezTo>
                        <a:pt x="61" y="2"/>
                        <a:pt x="61" y="1"/>
                        <a:pt x="61" y="1"/>
                      </a:cubicBezTo>
                      <a:cubicBezTo>
                        <a:pt x="60" y="0"/>
                        <a:pt x="60" y="1"/>
                        <a:pt x="59" y="1"/>
                      </a:cubicBezTo>
                      <a:cubicBezTo>
                        <a:pt x="59" y="1"/>
                        <a:pt x="58" y="2"/>
                        <a:pt x="58" y="2"/>
                      </a:cubicBezTo>
                      <a:cubicBezTo>
                        <a:pt x="58" y="3"/>
                        <a:pt x="57" y="3"/>
                        <a:pt x="57" y="3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5"/>
                      </a:cubicBezTo>
                      <a:cubicBezTo>
                        <a:pt x="56" y="5"/>
                        <a:pt x="54" y="6"/>
                        <a:pt x="53" y="5"/>
                      </a:cubicBezTo>
                      <a:cubicBezTo>
                        <a:pt x="53" y="5"/>
                        <a:pt x="52" y="10"/>
                        <a:pt x="52" y="10"/>
                      </a:cubicBezTo>
                      <a:cubicBezTo>
                        <a:pt x="50" y="11"/>
                        <a:pt x="48" y="12"/>
                        <a:pt x="48" y="14"/>
                      </a:cubicBezTo>
                      <a:cubicBezTo>
                        <a:pt x="48" y="14"/>
                        <a:pt x="48" y="17"/>
                        <a:pt x="47" y="18"/>
                      </a:cubicBezTo>
                      <a:cubicBezTo>
                        <a:pt x="47" y="18"/>
                        <a:pt x="47" y="18"/>
                        <a:pt x="47" y="19"/>
                      </a:cubicBezTo>
                      <a:cubicBezTo>
                        <a:pt x="47" y="20"/>
                        <a:pt x="47" y="21"/>
                        <a:pt x="47" y="21"/>
                      </a:cubicBezTo>
                      <a:cubicBezTo>
                        <a:pt x="48" y="22"/>
                        <a:pt x="48" y="22"/>
                        <a:pt x="47" y="23"/>
                      </a:cubicBezTo>
                      <a:cubicBezTo>
                        <a:pt x="47" y="22"/>
                        <a:pt x="46" y="22"/>
                        <a:pt x="46" y="22"/>
                      </a:cubicBezTo>
                      <a:cubicBezTo>
                        <a:pt x="46" y="22"/>
                        <a:pt x="46" y="22"/>
                        <a:pt x="45" y="21"/>
                      </a:cubicBezTo>
                      <a:cubicBezTo>
                        <a:pt x="45" y="21"/>
                        <a:pt x="45" y="20"/>
                        <a:pt x="45" y="19"/>
                      </a:cubicBezTo>
                      <a:cubicBezTo>
                        <a:pt x="45" y="19"/>
                        <a:pt x="44" y="19"/>
                        <a:pt x="44" y="19"/>
                      </a:cubicBezTo>
                      <a:cubicBezTo>
                        <a:pt x="43" y="20"/>
                        <a:pt x="44" y="20"/>
                        <a:pt x="44" y="20"/>
                      </a:cubicBezTo>
                      <a:cubicBezTo>
                        <a:pt x="44" y="21"/>
                        <a:pt x="43" y="21"/>
                        <a:pt x="43" y="21"/>
                      </a:cubicBezTo>
                      <a:cubicBezTo>
                        <a:pt x="43" y="21"/>
                        <a:pt x="43" y="22"/>
                        <a:pt x="43" y="22"/>
                      </a:cubicBezTo>
                      <a:cubicBezTo>
                        <a:pt x="42" y="23"/>
                        <a:pt x="43" y="22"/>
                        <a:pt x="43" y="23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2" y="23"/>
                        <a:pt x="41" y="23"/>
                        <a:pt x="41" y="23"/>
                      </a:cubicBezTo>
                      <a:cubicBezTo>
                        <a:pt x="41" y="24"/>
                        <a:pt x="41" y="23"/>
                        <a:pt x="41" y="23"/>
                      </a:cubicBezTo>
                      <a:cubicBezTo>
                        <a:pt x="40" y="23"/>
                        <a:pt x="40" y="23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39" y="21"/>
                        <a:pt x="39" y="20"/>
                        <a:pt x="38" y="20"/>
                      </a:cubicBezTo>
                      <a:cubicBezTo>
                        <a:pt x="37" y="20"/>
                        <a:pt x="37" y="21"/>
                        <a:pt x="37" y="21"/>
                      </a:cubicBezTo>
                      <a:cubicBezTo>
                        <a:pt x="37" y="21"/>
                        <a:pt x="37" y="21"/>
                        <a:pt x="36" y="21"/>
                      </a:cubicBezTo>
                      <a:cubicBezTo>
                        <a:pt x="36" y="21"/>
                        <a:pt x="36" y="21"/>
                        <a:pt x="36" y="22"/>
                      </a:cubicBezTo>
                      <a:cubicBezTo>
                        <a:pt x="36" y="22"/>
                        <a:pt x="36" y="22"/>
                        <a:pt x="35" y="23"/>
                      </a:cubicBezTo>
                      <a:cubicBezTo>
                        <a:pt x="35" y="23"/>
                        <a:pt x="35" y="24"/>
                        <a:pt x="35" y="24"/>
                      </a:cubicBezTo>
                      <a:cubicBezTo>
                        <a:pt x="35" y="24"/>
                        <a:pt x="35" y="24"/>
                        <a:pt x="34" y="25"/>
                      </a:cubicBezTo>
                      <a:cubicBezTo>
                        <a:pt x="34" y="25"/>
                        <a:pt x="34" y="25"/>
                        <a:pt x="34" y="25"/>
                      </a:cubicBezTo>
                      <a:cubicBezTo>
                        <a:pt x="34" y="25"/>
                        <a:pt x="34" y="25"/>
                        <a:pt x="34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29" y="29"/>
                        <a:pt x="29" y="29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1"/>
                        <a:pt x="28" y="31"/>
                        <a:pt x="27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6" y="31"/>
                        <a:pt x="26" y="31"/>
                        <a:pt x="26" y="32"/>
                      </a:cubicBezTo>
                      <a:cubicBezTo>
                        <a:pt x="26" y="32"/>
                        <a:pt x="26" y="31"/>
                        <a:pt x="26" y="32"/>
                      </a:cubicBezTo>
                      <a:cubicBezTo>
                        <a:pt x="26" y="32"/>
                        <a:pt x="26" y="32"/>
                        <a:pt x="25" y="32"/>
                      </a:cubicBezTo>
                      <a:cubicBezTo>
                        <a:pt x="25" y="32"/>
                        <a:pt x="25" y="32"/>
                        <a:pt x="24" y="32"/>
                      </a:cubicBezTo>
                      <a:cubicBezTo>
                        <a:pt x="24" y="32"/>
                        <a:pt x="24" y="32"/>
                        <a:pt x="23" y="32"/>
                      </a:cubicBezTo>
                      <a:cubicBezTo>
                        <a:pt x="23" y="32"/>
                        <a:pt x="23" y="32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1" y="32"/>
                        <a:pt x="21" y="33"/>
                        <a:pt x="21" y="33"/>
                      </a:cubicBezTo>
                      <a:cubicBezTo>
                        <a:pt x="20" y="33"/>
                        <a:pt x="20" y="33"/>
                        <a:pt x="19" y="33"/>
                      </a:cubicBezTo>
                      <a:cubicBezTo>
                        <a:pt x="19" y="33"/>
                        <a:pt x="18" y="33"/>
                        <a:pt x="18" y="34"/>
                      </a:cubicBezTo>
                      <a:cubicBezTo>
                        <a:pt x="18" y="34"/>
                        <a:pt x="17" y="34"/>
                        <a:pt x="17" y="34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35"/>
                        <a:pt x="17" y="35"/>
                        <a:pt x="17" y="36"/>
                      </a:cubicBezTo>
                      <a:cubicBezTo>
                        <a:pt x="17" y="36"/>
                        <a:pt x="16" y="37"/>
                        <a:pt x="16" y="37"/>
                      </a:cubicBezTo>
                      <a:cubicBezTo>
                        <a:pt x="16" y="37"/>
                        <a:pt x="16" y="37"/>
                        <a:pt x="16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5" y="38"/>
                        <a:pt x="15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40"/>
                      </a:cubicBezTo>
                      <a:cubicBezTo>
                        <a:pt x="14" y="41"/>
                        <a:pt x="14" y="42"/>
                        <a:pt x="13" y="43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3"/>
                        <a:pt x="11" y="43"/>
                        <a:pt x="11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1" y="43"/>
                        <a:pt x="11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7" y="42"/>
                        <a:pt x="7" y="42"/>
                        <a:pt x="6" y="42"/>
                      </a:cubicBezTo>
                      <a:cubicBezTo>
                        <a:pt x="6" y="42"/>
                        <a:pt x="5" y="42"/>
                        <a:pt x="5" y="42"/>
                      </a:cubicBezTo>
                      <a:cubicBezTo>
                        <a:pt x="5" y="41"/>
                        <a:pt x="0" y="42"/>
                        <a:pt x="0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1" y="42"/>
                        <a:pt x="1" y="42"/>
                      </a:cubicBezTo>
                      <a:cubicBezTo>
                        <a:pt x="2" y="43"/>
                        <a:pt x="2" y="43"/>
                        <a:pt x="3" y="43"/>
                      </a:cubicBezTo>
                      <a:cubicBezTo>
                        <a:pt x="4" y="44"/>
                        <a:pt x="4" y="44"/>
                        <a:pt x="5" y="45"/>
                      </a:cubicBezTo>
                      <a:cubicBezTo>
                        <a:pt x="5" y="45"/>
                        <a:pt x="6" y="46"/>
                        <a:pt x="6" y="47"/>
                      </a:cubicBezTo>
                      <a:cubicBezTo>
                        <a:pt x="7" y="47"/>
                        <a:pt x="7" y="48"/>
                        <a:pt x="7" y="48"/>
                      </a:cubicBezTo>
                      <a:cubicBezTo>
                        <a:pt x="9" y="50"/>
                        <a:pt x="11" y="49"/>
                        <a:pt x="14" y="49"/>
                      </a:cubicBezTo>
                      <a:cubicBezTo>
                        <a:pt x="14" y="49"/>
                        <a:pt x="15" y="49"/>
                        <a:pt x="16" y="49"/>
                      </a:cubicBezTo>
                      <a:cubicBezTo>
                        <a:pt x="17" y="49"/>
                        <a:pt x="17" y="49"/>
                        <a:pt x="18" y="48"/>
                      </a:cubicBezTo>
                      <a:cubicBezTo>
                        <a:pt x="19" y="48"/>
                        <a:pt x="19" y="48"/>
                        <a:pt x="20" y="47"/>
                      </a:cubicBezTo>
                      <a:cubicBezTo>
                        <a:pt x="20" y="47"/>
                        <a:pt x="20" y="47"/>
                        <a:pt x="20" y="46"/>
                      </a:cubicBezTo>
                      <a:cubicBezTo>
                        <a:pt x="21" y="46"/>
                        <a:pt x="21" y="45"/>
                        <a:pt x="22" y="45"/>
                      </a:cubicBezTo>
                      <a:cubicBezTo>
                        <a:pt x="23" y="45"/>
                        <a:pt x="23" y="44"/>
                        <a:pt x="24" y="44"/>
                      </a:cubicBezTo>
                      <a:cubicBezTo>
                        <a:pt x="25" y="43"/>
                        <a:pt x="26" y="44"/>
                        <a:pt x="26" y="44"/>
                      </a:cubicBezTo>
                      <a:cubicBezTo>
                        <a:pt x="27" y="44"/>
                        <a:pt x="28" y="44"/>
                        <a:pt x="29" y="45"/>
                      </a:cubicBezTo>
                      <a:cubicBezTo>
                        <a:pt x="30" y="45"/>
                        <a:pt x="31" y="45"/>
                        <a:pt x="31" y="46"/>
                      </a:cubicBezTo>
                      <a:cubicBezTo>
                        <a:pt x="33" y="46"/>
                        <a:pt x="35" y="47"/>
                        <a:pt x="37" y="46"/>
                      </a:cubicBezTo>
                      <a:cubicBezTo>
                        <a:pt x="38" y="46"/>
                        <a:pt x="39" y="46"/>
                        <a:pt x="39" y="45"/>
                      </a:cubicBezTo>
                      <a:cubicBezTo>
                        <a:pt x="40" y="45"/>
                        <a:pt x="40" y="45"/>
                        <a:pt x="41" y="44"/>
                      </a:cubicBezTo>
                      <a:cubicBezTo>
                        <a:pt x="41" y="43"/>
                        <a:pt x="41" y="43"/>
                        <a:pt x="41" y="42"/>
                      </a:cubicBezTo>
                      <a:cubicBezTo>
                        <a:pt x="41" y="42"/>
                        <a:pt x="41" y="41"/>
                        <a:pt x="41" y="40"/>
                      </a:cubicBezTo>
                      <a:cubicBezTo>
                        <a:pt x="42" y="39"/>
                        <a:pt x="43" y="38"/>
                        <a:pt x="44" y="37"/>
                      </a:cubicBezTo>
                      <a:cubicBezTo>
                        <a:pt x="45" y="37"/>
                        <a:pt x="45" y="37"/>
                        <a:pt x="45" y="36"/>
                      </a:cubicBezTo>
                      <a:cubicBezTo>
                        <a:pt x="45" y="35"/>
                        <a:pt x="46" y="35"/>
                        <a:pt x="46" y="34"/>
                      </a:cubicBezTo>
                      <a:cubicBezTo>
                        <a:pt x="46" y="34"/>
                        <a:pt x="46" y="34"/>
                        <a:pt x="46" y="33"/>
                      </a:cubicBezTo>
                      <a:cubicBezTo>
                        <a:pt x="46" y="32"/>
                        <a:pt x="48" y="32"/>
                        <a:pt x="48" y="31"/>
                      </a:cubicBezTo>
                      <a:cubicBezTo>
                        <a:pt x="49" y="31"/>
                        <a:pt x="49" y="30"/>
                        <a:pt x="49" y="29"/>
                      </a:cubicBezTo>
                      <a:cubicBezTo>
                        <a:pt x="49" y="29"/>
                        <a:pt x="49" y="28"/>
                        <a:pt x="49" y="28"/>
                      </a:cubicBezTo>
                      <a:cubicBezTo>
                        <a:pt x="50" y="27"/>
                        <a:pt x="50" y="27"/>
                        <a:pt x="50" y="26"/>
                      </a:cubicBezTo>
                      <a:cubicBezTo>
                        <a:pt x="50" y="25"/>
                        <a:pt x="50" y="24"/>
                        <a:pt x="50" y="24"/>
                      </a:cubicBezTo>
                      <a:cubicBezTo>
                        <a:pt x="50" y="23"/>
                        <a:pt x="51" y="23"/>
                        <a:pt x="51" y="23"/>
                      </a:cubicBezTo>
                      <a:cubicBezTo>
                        <a:pt x="51" y="22"/>
                        <a:pt x="51" y="22"/>
                        <a:pt x="52" y="22"/>
                      </a:cubicBezTo>
                      <a:cubicBezTo>
                        <a:pt x="52" y="22"/>
                        <a:pt x="52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4" y="22"/>
                        <a:pt x="56" y="22"/>
                        <a:pt x="56" y="22"/>
                      </a:cubicBezTo>
                      <a:cubicBezTo>
                        <a:pt x="57" y="22"/>
                        <a:pt x="58" y="22"/>
                        <a:pt x="58" y="22"/>
                      </a:cubicBezTo>
                      <a:cubicBezTo>
                        <a:pt x="59" y="22"/>
                        <a:pt x="59" y="22"/>
                        <a:pt x="60" y="22"/>
                      </a:cubicBezTo>
                      <a:cubicBezTo>
                        <a:pt x="60" y="22"/>
                        <a:pt x="60" y="22"/>
                        <a:pt x="61" y="22"/>
                      </a:cubicBezTo>
                      <a:cubicBezTo>
                        <a:pt x="61" y="22"/>
                        <a:pt x="61" y="22"/>
                        <a:pt x="62" y="22"/>
                      </a:cubicBezTo>
                      <a:cubicBezTo>
                        <a:pt x="62" y="23"/>
                        <a:pt x="63" y="23"/>
                        <a:pt x="63" y="23"/>
                      </a:cubicBezTo>
                      <a:cubicBezTo>
                        <a:pt x="63" y="23"/>
                        <a:pt x="64" y="23"/>
                        <a:pt x="64" y="23"/>
                      </a:cubicBezTo>
                      <a:cubicBezTo>
                        <a:pt x="64" y="23"/>
                        <a:pt x="65" y="24"/>
                        <a:pt x="65" y="24"/>
                      </a:cubicBezTo>
                      <a:cubicBezTo>
                        <a:pt x="66" y="24"/>
                        <a:pt x="66" y="23"/>
                        <a:pt x="67" y="23"/>
                      </a:cubicBezTo>
                      <a:cubicBezTo>
                        <a:pt x="68" y="23"/>
                        <a:pt x="68" y="23"/>
                        <a:pt x="69" y="23"/>
                      </a:cubicBezTo>
                      <a:cubicBezTo>
                        <a:pt x="69" y="23"/>
                        <a:pt x="69" y="23"/>
                        <a:pt x="69" y="23"/>
                      </a:cubicBezTo>
                      <a:cubicBezTo>
                        <a:pt x="69" y="23"/>
                        <a:pt x="70" y="23"/>
                        <a:pt x="70" y="23"/>
                      </a:cubicBezTo>
                      <a:cubicBezTo>
                        <a:pt x="70" y="23"/>
                        <a:pt x="70" y="22"/>
                        <a:pt x="70" y="22"/>
                      </a:cubicBezTo>
                      <a:cubicBezTo>
                        <a:pt x="70" y="22"/>
                        <a:pt x="71" y="23"/>
                        <a:pt x="71" y="22"/>
                      </a:cubicBezTo>
                      <a:cubicBezTo>
                        <a:pt x="71" y="22"/>
                        <a:pt x="72" y="22"/>
                        <a:pt x="72" y="22"/>
                      </a:cubicBezTo>
                      <a:cubicBezTo>
                        <a:pt x="72" y="22"/>
                        <a:pt x="72" y="22"/>
                        <a:pt x="72" y="21"/>
                      </a:cubicBezTo>
                      <a:cubicBezTo>
                        <a:pt x="72" y="21"/>
                        <a:pt x="71" y="20"/>
                        <a:pt x="71" y="20"/>
                      </a:cubicBezTo>
                      <a:cubicBezTo>
                        <a:pt x="70" y="20"/>
                        <a:pt x="69" y="19"/>
                        <a:pt x="70" y="19"/>
                      </a:cubicBezTo>
                      <a:cubicBezTo>
                        <a:pt x="70" y="18"/>
                        <a:pt x="70" y="18"/>
                        <a:pt x="70" y="18"/>
                      </a:cubicBezTo>
                      <a:cubicBezTo>
                        <a:pt x="71" y="18"/>
                        <a:pt x="71" y="18"/>
                        <a:pt x="71" y="18"/>
                      </a:cubicBezTo>
                      <a:cubicBezTo>
                        <a:pt x="72" y="18"/>
                        <a:pt x="72" y="18"/>
                        <a:pt x="73" y="17"/>
                      </a:cubicBezTo>
                      <a:cubicBezTo>
                        <a:pt x="73" y="17"/>
                        <a:pt x="74" y="17"/>
                        <a:pt x="74" y="17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5" y="16"/>
                        <a:pt x="75" y="16"/>
                        <a:pt x="75" y="16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7" y="15"/>
                        <a:pt x="77" y="15"/>
                        <a:pt x="77" y="1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7" name="Freeform 193"/>
                <p:cNvSpPr>
                  <a:spLocks/>
                </p:cNvSpPr>
                <p:nvPr/>
              </p:nvSpPr>
              <p:spPr bwMode="auto">
                <a:xfrm>
                  <a:off x="6151585" y="4790166"/>
                  <a:ext cx="80779" cy="102395"/>
                </a:xfrm>
                <a:custGeom>
                  <a:avLst/>
                  <a:gdLst/>
                  <a:ahLst/>
                  <a:cxnLst>
                    <a:cxn ang="0">
                      <a:pos x="33" y="42"/>
                    </a:cxn>
                    <a:cxn ang="0">
                      <a:pos x="31" y="40"/>
                    </a:cxn>
                    <a:cxn ang="0">
                      <a:pos x="30" y="35"/>
                    </a:cxn>
                    <a:cxn ang="0">
                      <a:pos x="29" y="33"/>
                    </a:cxn>
                    <a:cxn ang="0">
                      <a:pos x="27" y="32"/>
                    </a:cxn>
                    <a:cxn ang="0">
                      <a:pos x="26" y="28"/>
                    </a:cxn>
                    <a:cxn ang="0">
                      <a:pos x="28" y="26"/>
                    </a:cxn>
                    <a:cxn ang="0">
                      <a:pos x="30" y="21"/>
                    </a:cxn>
                    <a:cxn ang="0">
                      <a:pos x="30" y="19"/>
                    </a:cxn>
                    <a:cxn ang="0">
                      <a:pos x="29" y="17"/>
                    </a:cxn>
                    <a:cxn ang="0">
                      <a:pos x="28" y="15"/>
                    </a:cxn>
                    <a:cxn ang="0">
                      <a:pos x="27" y="14"/>
                    </a:cxn>
                    <a:cxn ang="0">
                      <a:pos x="26" y="13"/>
                    </a:cxn>
                    <a:cxn ang="0">
                      <a:pos x="25" y="11"/>
                    </a:cxn>
                    <a:cxn ang="0">
                      <a:pos x="23" y="10"/>
                    </a:cxn>
                    <a:cxn ang="0">
                      <a:pos x="19" y="7"/>
                    </a:cxn>
                    <a:cxn ang="0">
                      <a:pos x="15" y="4"/>
                    </a:cxn>
                    <a:cxn ang="0">
                      <a:pos x="12" y="6"/>
                    </a:cxn>
                    <a:cxn ang="0">
                      <a:pos x="9" y="8"/>
                    </a:cxn>
                    <a:cxn ang="0">
                      <a:pos x="8" y="3"/>
                    </a:cxn>
                    <a:cxn ang="0">
                      <a:pos x="4" y="1"/>
                    </a:cxn>
                    <a:cxn ang="0">
                      <a:pos x="1" y="0"/>
                    </a:cxn>
                    <a:cxn ang="0">
                      <a:pos x="2" y="7"/>
                    </a:cxn>
                    <a:cxn ang="0">
                      <a:pos x="2" y="10"/>
                    </a:cxn>
                    <a:cxn ang="0">
                      <a:pos x="4" y="16"/>
                    </a:cxn>
                    <a:cxn ang="0">
                      <a:pos x="5" y="22"/>
                    </a:cxn>
                    <a:cxn ang="0">
                      <a:pos x="6" y="26"/>
                    </a:cxn>
                    <a:cxn ang="0">
                      <a:pos x="8" y="28"/>
                    </a:cxn>
                    <a:cxn ang="0">
                      <a:pos x="10" y="30"/>
                    </a:cxn>
                    <a:cxn ang="0">
                      <a:pos x="12" y="32"/>
                    </a:cxn>
                    <a:cxn ang="0">
                      <a:pos x="13" y="33"/>
                    </a:cxn>
                    <a:cxn ang="0">
                      <a:pos x="15" y="34"/>
                    </a:cxn>
                    <a:cxn ang="0">
                      <a:pos x="18" y="36"/>
                    </a:cxn>
                    <a:cxn ang="0">
                      <a:pos x="20" y="37"/>
                    </a:cxn>
                    <a:cxn ang="0">
                      <a:pos x="23" y="39"/>
                    </a:cxn>
                    <a:cxn ang="0">
                      <a:pos x="27" y="42"/>
                    </a:cxn>
                    <a:cxn ang="0">
                      <a:pos x="28" y="43"/>
                    </a:cxn>
                    <a:cxn ang="0">
                      <a:pos x="28" y="43"/>
                    </a:cxn>
                    <a:cxn ang="0">
                      <a:pos x="29" y="42"/>
                    </a:cxn>
                    <a:cxn ang="0">
                      <a:pos x="30" y="42"/>
                    </a:cxn>
                    <a:cxn ang="0">
                      <a:pos x="32" y="42"/>
                    </a:cxn>
                    <a:cxn ang="0">
                      <a:pos x="33" y="44"/>
                    </a:cxn>
                    <a:cxn ang="0">
                      <a:pos x="33" y="46"/>
                    </a:cxn>
                    <a:cxn ang="0">
                      <a:pos x="33" y="46"/>
                    </a:cxn>
                    <a:cxn ang="0">
                      <a:pos x="34" y="43"/>
                    </a:cxn>
                  </a:cxnLst>
                  <a:rect l="0" t="0" r="r" b="b"/>
                  <a:pathLst>
                    <a:path w="36" h="46">
                      <a:moveTo>
                        <a:pt x="34" y="43"/>
                      </a:moveTo>
                      <a:cubicBezTo>
                        <a:pt x="34" y="42"/>
                        <a:pt x="33" y="42"/>
                        <a:pt x="33" y="42"/>
                      </a:cubicBezTo>
                      <a:cubicBezTo>
                        <a:pt x="32" y="42"/>
                        <a:pt x="33" y="41"/>
                        <a:pt x="32" y="41"/>
                      </a:cubicBezTo>
                      <a:cubicBezTo>
                        <a:pt x="32" y="41"/>
                        <a:pt x="32" y="41"/>
                        <a:pt x="31" y="40"/>
                      </a:cubicBezTo>
                      <a:cubicBezTo>
                        <a:pt x="31" y="40"/>
                        <a:pt x="31" y="39"/>
                        <a:pt x="31" y="39"/>
                      </a:cubicBezTo>
                      <a:cubicBezTo>
                        <a:pt x="31" y="37"/>
                        <a:pt x="31" y="36"/>
                        <a:pt x="30" y="35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28" y="33"/>
                        <a:pt x="28" y="32"/>
                        <a:pt x="27" y="32"/>
                      </a:cubicBezTo>
                      <a:cubicBezTo>
                        <a:pt x="27" y="31"/>
                        <a:pt x="27" y="31"/>
                        <a:pt x="27" y="30"/>
                      </a:cubicBezTo>
                      <a:cubicBezTo>
                        <a:pt x="26" y="29"/>
                        <a:pt x="26" y="29"/>
                        <a:pt x="26" y="28"/>
                      </a:cubicBezTo>
                      <a:cubicBezTo>
                        <a:pt x="26" y="28"/>
                        <a:pt x="26" y="27"/>
                        <a:pt x="26" y="26"/>
                      </a:cubicBezTo>
                      <a:cubicBezTo>
                        <a:pt x="27" y="26"/>
                        <a:pt x="28" y="26"/>
                        <a:pt x="28" y="26"/>
                      </a:cubicBezTo>
                      <a:cubicBezTo>
                        <a:pt x="29" y="26"/>
                        <a:pt x="30" y="25"/>
                        <a:pt x="30" y="24"/>
                      </a:cubicBezTo>
                      <a:cubicBezTo>
                        <a:pt x="30" y="24"/>
                        <a:pt x="31" y="22"/>
                        <a:pt x="30" y="21"/>
                      </a:cubicBezTo>
                      <a:cubicBezTo>
                        <a:pt x="30" y="21"/>
                        <a:pt x="30" y="21"/>
                        <a:pt x="30" y="20"/>
                      </a:cubicBezTo>
                      <a:cubicBezTo>
                        <a:pt x="30" y="20"/>
                        <a:pt x="30" y="19"/>
                        <a:pt x="30" y="19"/>
                      </a:cubicBezTo>
                      <a:cubicBezTo>
                        <a:pt x="29" y="19"/>
                        <a:pt x="29" y="18"/>
                        <a:pt x="29" y="18"/>
                      </a:cubicBezTo>
                      <a:cubicBezTo>
                        <a:pt x="29" y="18"/>
                        <a:pt x="29" y="17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28" y="16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6" y="13"/>
                        <a:pt x="27" y="13"/>
                        <a:pt x="26" y="13"/>
                      </a:cubicBezTo>
                      <a:cubicBezTo>
                        <a:pt x="26" y="13"/>
                        <a:pt x="26" y="12"/>
                        <a:pt x="25" y="12"/>
                      </a:cubicBezTo>
                      <a:cubicBezTo>
                        <a:pt x="25" y="12"/>
                        <a:pt x="25" y="12"/>
                        <a:pt x="25" y="11"/>
                      </a:cubicBezTo>
                      <a:cubicBezTo>
                        <a:pt x="25" y="11"/>
                        <a:pt x="24" y="11"/>
                        <a:pt x="24" y="11"/>
                      </a:cubicBezTo>
                      <a:cubicBezTo>
                        <a:pt x="24" y="11"/>
                        <a:pt x="23" y="10"/>
                        <a:pt x="23" y="10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1" y="8"/>
                        <a:pt x="20" y="7"/>
                        <a:pt x="19" y="7"/>
                      </a:cubicBezTo>
                      <a:cubicBezTo>
                        <a:pt x="19" y="6"/>
                        <a:pt x="19" y="6"/>
                        <a:pt x="18" y="5"/>
                      </a:cubicBezTo>
                      <a:cubicBezTo>
                        <a:pt x="17" y="5"/>
                        <a:pt x="16" y="4"/>
                        <a:pt x="15" y="4"/>
                      </a:cubicBezTo>
                      <a:cubicBezTo>
                        <a:pt x="14" y="5"/>
                        <a:pt x="14" y="6"/>
                        <a:pt x="13" y="7"/>
                      </a:cubicBezTo>
                      <a:cubicBezTo>
                        <a:pt x="12" y="7"/>
                        <a:pt x="13" y="6"/>
                        <a:pt x="12" y="6"/>
                      </a:cubicBezTo>
                      <a:cubicBezTo>
                        <a:pt x="11" y="6"/>
                        <a:pt x="10" y="6"/>
                        <a:pt x="10" y="7"/>
                      </a:cubicBezTo>
                      <a:cubicBezTo>
                        <a:pt x="10" y="7"/>
                        <a:pt x="9" y="8"/>
                        <a:pt x="9" y="8"/>
                      </a:cubicBezTo>
                      <a:cubicBezTo>
                        <a:pt x="8" y="8"/>
                        <a:pt x="8" y="6"/>
                        <a:pt x="8" y="6"/>
                      </a:cubicBezTo>
                      <a:cubicBezTo>
                        <a:pt x="8" y="5"/>
                        <a:pt x="8" y="4"/>
                        <a:pt x="8" y="3"/>
                      </a:cubicBezTo>
                      <a:cubicBezTo>
                        <a:pt x="8" y="3"/>
                        <a:pt x="7" y="3"/>
                        <a:pt x="6" y="2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1" y="0"/>
                        <a:pt x="2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4"/>
                        <a:pt x="2" y="5"/>
                        <a:pt x="2" y="7"/>
                      </a:cubicBezTo>
                      <a:cubicBezTo>
                        <a:pt x="2" y="7"/>
                        <a:pt x="2" y="8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2" y="10"/>
                        <a:pt x="2" y="11"/>
                        <a:pt x="2" y="11"/>
                      </a:cubicBezTo>
                      <a:cubicBezTo>
                        <a:pt x="2" y="13"/>
                        <a:pt x="4" y="14"/>
                        <a:pt x="4" y="16"/>
                      </a:cubicBezTo>
                      <a:cubicBezTo>
                        <a:pt x="4" y="17"/>
                        <a:pt x="4" y="18"/>
                        <a:pt x="4" y="19"/>
                      </a:cubicBezTo>
                      <a:cubicBezTo>
                        <a:pt x="4" y="20"/>
                        <a:pt x="5" y="21"/>
                        <a:pt x="5" y="22"/>
                      </a:cubicBezTo>
                      <a:cubicBezTo>
                        <a:pt x="5" y="22"/>
                        <a:pt x="6" y="23"/>
                        <a:pt x="6" y="23"/>
                      </a:cubicBezTo>
                      <a:cubicBezTo>
                        <a:pt x="6" y="24"/>
                        <a:pt x="6" y="25"/>
                        <a:pt x="6" y="26"/>
                      </a:cubicBezTo>
                      <a:cubicBezTo>
                        <a:pt x="6" y="27"/>
                        <a:pt x="7" y="27"/>
                        <a:pt x="7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9"/>
                        <a:pt x="10" y="30"/>
                        <a:pt x="10" y="30"/>
                      </a:cubicBezTo>
                      <a:cubicBezTo>
                        <a:pt x="11" y="30"/>
                        <a:pt x="11" y="31"/>
                        <a:pt x="12" y="31"/>
                      </a:cubicBezTo>
                      <a:cubicBezTo>
                        <a:pt x="12" y="31"/>
                        <a:pt x="12" y="32"/>
                        <a:pt x="12" y="32"/>
                      </a:cubicBezTo>
                      <a:cubicBezTo>
                        <a:pt x="12" y="32"/>
                        <a:pt x="13" y="32"/>
                        <a:pt x="13" y="32"/>
                      </a:cubicBezTo>
                      <a:cubicBezTo>
                        <a:pt x="13" y="32"/>
                        <a:pt x="13" y="32"/>
                        <a:pt x="13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5" y="33"/>
                        <a:pt x="15" y="34"/>
                        <a:pt x="15" y="34"/>
                      </a:cubicBezTo>
                      <a:cubicBezTo>
                        <a:pt x="16" y="34"/>
                        <a:pt x="16" y="35"/>
                        <a:pt x="17" y="35"/>
                      </a:cubicBezTo>
                      <a:cubicBezTo>
                        <a:pt x="17" y="35"/>
                        <a:pt x="18" y="36"/>
                        <a:pt x="18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7"/>
                        <a:pt x="20" y="37"/>
                        <a:pt x="20" y="37"/>
                      </a:cubicBezTo>
                      <a:cubicBezTo>
                        <a:pt x="20" y="37"/>
                        <a:pt x="21" y="38"/>
                        <a:pt x="22" y="38"/>
                      </a:cubicBezTo>
                      <a:cubicBezTo>
                        <a:pt x="22" y="38"/>
                        <a:pt x="23" y="39"/>
                        <a:pt x="23" y="39"/>
                      </a:cubicBezTo>
                      <a:cubicBezTo>
                        <a:pt x="23" y="40"/>
                        <a:pt x="23" y="40"/>
                        <a:pt x="24" y="40"/>
                      </a:cubicBezTo>
                      <a:cubicBezTo>
                        <a:pt x="25" y="41"/>
                        <a:pt x="27" y="41"/>
                        <a:pt x="27" y="42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8" y="43"/>
                        <a:pt x="28" y="43"/>
                        <a:pt x="28" y="43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30" y="42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30" y="42"/>
                        <a:pt x="31" y="42"/>
                        <a:pt x="31" y="42"/>
                      </a:cubicBezTo>
                      <a:cubicBezTo>
                        <a:pt x="31" y="42"/>
                        <a:pt x="31" y="42"/>
                        <a:pt x="32" y="42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3"/>
                        <a:pt x="33" y="44"/>
                        <a:pt x="33" y="44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5"/>
                        <a:pt x="33" y="46"/>
                        <a:pt x="33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4" y="46"/>
                        <a:pt x="35" y="46"/>
                        <a:pt x="35" y="45"/>
                      </a:cubicBezTo>
                      <a:cubicBezTo>
                        <a:pt x="36" y="44"/>
                        <a:pt x="35" y="43"/>
                        <a:pt x="34" y="4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8" name="Freeform 194"/>
                <p:cNvSpPr>
                  <a:spLocks/>
                </p:cNvSpPr>
                <p:nvPr/>
              </p:nvSpPr>
              <p:spPr bwMode="auto">
                <a:xfrm>
                  <a:off x="6102663" y="4541004"/>
                  <a:ext cx="145629" cy="266227"/>
                </a:xfrm>
                <a:custGeom>
                  <a:avLst/>
                  <a:gdLst/>
                  <a:ahLst/>
                  <a:cxnLst>
                    <a:cxn ang="0">
                      <a:pos x="64" y="40"/>
                    </a:cxn>
                    <a:cxn ang="0">
                      <a:pos x="62" y="37"/>
                    </a:cxn>
                    <a:cxn ang="0">
                      <a:pos x="59" y="33"/>
                    </a:cxn>
                    <a:cxn ang="0">
                      <a:pos x="58" y="26"/>
                    </a:cxn>
                    <a:cxn ang="0">
                      <a:pos x="55" y="20"/>
                    </a:cxn>
                    <a:cxn ang="0">
                      <a:pos x="48" y="16"/>
                    </a:cxn>
                    <a:cxn ang="0">
                      <a:pos x="43" y="17"/>
                    </a:cxn>
                    <a:cxn ang="0">
                      <a:pos x="35" y="16"/>
                    </a:cxn>
                    <a:cxn ang="0">
                      <a:pos x="32" y="10"/>
                    </a:cxn>
                    <a:cxn ang="0">
                      <a:pos x="29" y="7"/>
                    </a:cxn>
                    <a:cxn ang="0">
                      <a:pos x="25" y="7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4" y="5"/>
                    </a:cxn>
                    <a:cxn ang="0">
                      <a:pos x="3" y="12"/>
                    </a:cxn>
                    <a:cxn ang="0">
                      <a:pos x="3" y="19"/>
                    </a:cxn>
                    <a:cxn ang="0">
                      <a:pos x="6" y="23"/>
                    </a:cxn>
                    <a:cxn ang="0">
                      <a:pos x="9" y="29"/>
                    </a:cxn>
                    <a:cxn ang="0">
                      <a:pos x="11" y="35"/>
                    </a:cxn>
                    <a:cxn ang="0">
                      <a:pos x="10" y="47"/>
                    </a:cxn>
                    <a:cxn ang="0">
                      <a:pos x="11" y="49"/>
                    </a:cxn>
                    <a:cxn ang="0">
                      <a:pos x="14" y="55"/>
                    </a:cxn>
                    <a:cxn ang="0">
                      <a:pos x="16" y="63"/>
                    </a:cxn>
                    <a:cxn ang="0">
                      <a:pos x="17" y="67"/>
                    </a:cxn>
                    <a:cxn ang="0">
                      <a:pos x="15" y="74"/>
                    </a:cxn>
                    <a:cxn ang="0">
                      <a:pos x="13" y="77"/>
                    </a:cxn>
                    <a:cxn ang="0">
                      <a:pos x="10" y="83"/>
                    </a:cxn>
                    <a:cxn ang="0">
                      <a:pos x="8" y="88"/>
                    </a:cxn>
                    <a:cxn ang="0">
                      <a:pos x="8" y="95"/>
                    </a:cxn>
                    <a:cxn ang="0">
                      <a:pos x="8" y="101"/>
                    </a:cxn>
                    <a:cxn ang="0">
                      <a:pos x="11" y="100"/>
                    </a:cxn>
                    <a:cxn ang="0">
                      <a:pos x="14" y="103"/>
                    </a:cxn>
                    <a:cxn ang="0">
                      <a:pos x="17" y="107"/>
                    </a:cxn>
                    <a:cxn ang="0">
                      <a:pos x="22" y="112"/>
                    </a:cxn>
                    <a:cxn ang="0">
                      <a:pos x="26" y="112"/>
                    </a:cxn>
                    <a:cxn ang="0">
                      <a:pos x="30" y="117"/>
                    </a:cxn>
                    <a:cxn ang="0">
                      <a:pos x="34" y="117"/>
                    </a:cxn>
                    <a:cxn ang="0">
                      <a:pos x="37" y="115"/>
                    </a:cxn>
                    <a:cxn ang="0">
                      <a:pos x="31" y="109"/>
                    </a:cxn>
                    <a:cxn ang="0">
                      <a:pos x="26" y="107"/>
                    </a:cxn>
                    <a:cxn ang="0">
                      <a:pos x="24" y="100"/>
                    </a:cxn>
                    <a:cxn ang="0">
                      <a:pos x="22" y="94"/>
                    </a:cxn>
                    <a:cxn ang="0">
                      <a:pos x="18" y="89"/>
                    </a:cxn>
                    <a:cxn ang="0">
                      <a:pos x="15" y="82"/>
                    </a:cxn>
                    <a:cxn ang="0">
                      <a:pos x="17" y="77"/>
                    </a:cxn>
                    <a:cxn ang="0">
                      <a:pos x="19" y="73"/>
                    </a:cxn>
                    <a:cxn ang="0">
                      <a:pos x="20" y="69"/>
                    </a:cxn>
                    <a:cxn ang="0">
                      <a:pos x="21" y="66"/>
                    </a:cxn>
                    <a:cxn ang="0">
                      <a:pos x="23" y="58"/>
                    </a:cxn>
                    <a:cxn ang="0">
                      <a:pos x="28" y="63"/>
                    </a:cxn>
                    <a:cxn ang="0">
                      <a:pos x="38" y="65"/>
                    </a:cxn>
                    <a:cxn ang="0">
                      <a:pos x="41" y="69"/>
                    </a:cxn>
                    <a:cxn ang="0">
                      <a:pos x="41" y="62"/>
                    </a:cxn>
                    <a:cxn ang="0">
                      <a:pos x="40" y="56"/>
                    </a:cxn>
                    <a:cxn ang="0">
                      <a:pos x="49" y="49"/>
                    </a:cxn>
                    <a:cxn ang="0">
                      <a:pos x="59" y="49"/>
                    </a:cxn>
                    <a:cxn ang="0">
                      <a:pos x="64" y="47"/>
                    </a:cxn>
                  </a:cxnLst>
                  <a:rect l="0" t="0" r="r" b="b"/>
                  <a:pathLst>
                    <a:path w="65" h="119">
                      <a:moveTo>
                        <a:pt x="64" y="43"/>
                      </a:moveTo>
                      <a:cubicBezTo>
                        <a:pt x="64" y="42"/>
                        <a:pt x="65" y="42"/>
                        <a:pt x="65" y="41"/>
                      </a:cubicBezTo>
                      <a:cubicBezTo>
                        <a:pt x="64" y="41"/>
                        <a:pt x="64" y="41"/>
                        <a:pt x="64" y="40"/>
                      </a:cubicBezTo>
                      <a:cubicBezTo>
                        <a:pt x="64" y="40"/>
                        <a:pt x="64" y="39"/>
                        <a:pt x="64" y="39"/>
                      </a:cubicBezTo>
                      <a:cubicBezTo>
                        <a:pt x="63" y="38"/>
                        <a:pt x="63" y="37"/>
                        <a:pt x="62" y="36"/>
                      </a:cubicBezTo>
                      <a:cubicBezTo>
                        <a:pt x="62" y="36"/>
                        <a:pt x="62" y="37"/>
                        <a:pt x="62" y="37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1" y="36"/>
                        <a:pt x="60" y="35"/>
                      </a:cubicBezTo>
                      <a:cubicBezTo>
                        <a:pt x="60" y="35"/>
                        <a:pt x="59" y="34"/>
                        <a:pt x="59" y="33"/>
                      </a:cubicBezTo>
                      <a:cubicBezTo>
                        <a:pt x="58" y="33"/>
                        <a:pt x="58" y="32"/>
                        <a:pt x="58" y="31"/>
                      </a:cubicBezTo>
                      <a:cubicBezTo>
                        <a:pt x="58" y="31"/>
                        <a:pt x="58" y="30"/>
                        <a:pt x="58" y="29"/>
                      </a:cubicBezTo>
                      <a:cubicBezTo>
                        <a:pt x="58" y="28"/>
                        <a:pt x="58" y="27"/>
                        <a:pt x="58" y="26"/>
                      </a:cubicBezTo>
                      <a:cubicBezTo>
                        <a:pt x="57" y="25"/>
                        <a:pt x="58" y="25"/>
                        <a:pt x="57" y="24"/>
                      </a:cubicBezTo>
                      <a:cubicBezTo>
                        <a:pt x="57" y="23"/>
                        <a:pt x="57" y="23"/>
                        <a:pt x="56" y="22"/>
                      </a:cubicBezTo>
                      <a:cubicBezTo>
                        <a:pt x="56" y="21"/>
                        <a:pt x="56" y="21"/>
                        <a:pt x="55" y="20"/>
                      </a:cubicBezTo>
                      <a:cubicBezTo>
                        <a:pt x="55" y="19"/>
                        <a:pt x="54" y="19"/>
                        <a:pt x="53" y="18"/>
                      </a:cubicBezTo>
                      <a:cubicBezTo>
                        <a:pt x="52" y="18"/>
                        <a:pt x="52" y="17"/>
                        <a:pt x="51" y="17"/>
                      </a:cubicBezTo>
                      <a:cubicBezTo>
                        <a:pt x="50" y="16"/>
                        <a:pt x="49" y="16"/>
                        <a:pt x="48" y="16"/>
                      </a:cubicBezTo>
                      <a:cubicBezTo>
                        <a:pt x="47" y="16"/>
                        <a:pt x="46" y="16"/>
                        <a:pt x="45" y="17"/>
                      </a:cubicBezTo>
                      <a:cubicBezTo>
                        <a:pt x="45" y="17"/>
                        <a:pt x="45" y="17"/>
                        <a:pt x="44" y="17"/>
                      </a:cubicBezTo>
                      <a:cubicBezTo>
                        <a:pt x="44" y="17"/>
                        <a:pt x="44" y="17"/>
                        <a:pt x="43" y="17"/>
                      </a:cubicBezTo>
                      <a:cubicBezTo>
                        <a:pt x="42" y="18"/>
                        <a:pt x="40" y="19"/>
                        <a:pt x="39" y="18"/>
                      </a:cubicBezTo>
                      <a:cubicBezTo>
                        <a:pt x="38" y="18"/>
                        <a:pt x="38" y="18"/>
                        <a:pt x="37" y="17"/>
                      </a:cubicBezTo>
                      <a:cubicBezTo>
                        <a:pt x="36" y="17"/>
                        <a:pt x="35" y="16"/>
                        <a:pt x="35" y="16"/>
                      </a:cubicBezTo>
                      <a:cubicBezTo>
                        <a:pt x="34" y="16"/>
                        <a:pt x="32" y="15"/>
                        <a:pt x="32" y="14"/>
                      </a:cubicBezTo>
                      <a:cubicBezTo>
                        <a:pt x="32" y="14"/>
                        <a:pt x="32" y="13"/>
                        <a:pt x="32" y="13"/>
                      </a:cubicBezTo>
                      <a:cubicBezTo>
                        <a:pt x="32" y="12"/>
                        <a:pt x="32" y="11"/>
                        <a:pt x="32" y="10"/>
                      </a:cubicBezTo>
                      <a:cubicBezTo>
                        <a:pt x="32" y="9"/>
                        <a:pt x="32" y="7"/>
                        <a:pt x="31" y="7"/>
                      </a:cubicBezTo>
                      <a:cubicBezTo>
                        <a:pt x="31" y="6"/>
                        <a:pt x="30" y="7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8" y="7"/>
                        <a:pt x="28" y="7"/>
                        <a:pt x="27" y="7"/>
                      </a:cubicBezTo>
                      <a:cubicBezTo>
                        <a:pt x="27" y="7"/>
                        <a:pt x="25" y="7"/>
                        <a:pt x="25" y="7"/>
                      </a:cubicBezTo>
                      <a:cubicBezTo>
                        <a:pt x="25" y="7"/>
                        <a:pt x="25" y="5"/>
                        <a:pt x="25" y="5"/>
                      </a:cubicBezTo>
                      <a:cubicBezTo>
                        <a:pt x="25" y="4"/>
                        <a:pt x="25" y="4"/>
                        <a:pt x="25" y="3"/>
                      </a:cubicBezTo>
                      <a:cubicBezTo>
                        <a:pt x="24" y="2"/>
                        <a:pt x="23" y="1"/>
                        <a:pt x="22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8" y="0"/>
                        <a:pt x="17" y="0"/>
                        <a:pt x="16" y="0"/>
                      </a:cubicBez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0"/>
                        <a:pt x="11" y="0"/>
                        <a:pt x="10" y="1"/>
                      </a:cubicBezTo>
                      <a:cubicBezTo>
                        <a:pt x="9" y="1"/>
                        <a:pt x="7" y="2"/>
                        <a:pt x="6" y="3"/>
                      </a:cubicBezTo>
                      <a:cubicBezTo>
                        <a:pt x="6" y="4"/>
                        <a:pt x="6" y="4"/>
                        <a:pt x="5" y="4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8"/>
                        <a:pt x="3" y="8"/>
                        <a:pt x="3" y="9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3" y="13"/>
                        <a:pt x="4" y="15"/>
                        <a:pt x="3" y="16"/>
                      </a:cubicBezTo>
                      <a:cubicBezTo>
                        <a:pt x="3" y="16"/>
                        <a:pt x="0" y="15"/>
                        <a:pt x="1" y="16"/>
                      </a:cubicBezTo>
                      <a:cubicBezTo>
                        <a:pt x="1" y="17"/>
                        <a:pt x="3" y="18"/>
                        <a:pt x="3" y="19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4" y="20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6" y="23"/>
                      </a:cubicBezTo>
                      <a:cubicBezTo>
                        <a:pt x="6" y="24"/>
                        <a:pt x="7" y="24"/>
                        <a:pt x="7" y="25"/>
                      </a:cubicBezTo>
                      <a:cubicBezTo>
                        <a:pt x="8" y="25"/>
                        <a:pt x="8" y="26"/>
                        <a:pt x="8" y="27"/>
                      </a:cubicBezTo>
                      <a:cubicBezTo>
                        <a:pt x="9" y="28"/>
                        <a:pt x="9" y="28"/>
                        <a:pt x="9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1" y="32"/>
                        <a:pt x="11" y="32"/>
                        <a:pt x="12" y="33"/>
                      </a:cubicBezTo>
                      <a:cubicBezTo>
                        <a:pt x="12" y="34"/>
                        <a:pt x="11" y="34"/>
                        <a:pt x="11" y="35"/>
                      </a:cubicBezTo>
                      <a:cubicBezTo>
                        <a:pt x="10" y="36"/>
                        <a:pt x="10" y="37"/>
                        <a:pt x="9" y="37"/>
                      </a:cubicBezTo>
                      <a:cubicBezTo>
                        <a:pt x="8" y="40"/>
                        <a:pt x="7" y="43"/>
                        <a:pt x="9" y="45"/>
                      </a:cubicBezTo>
                      <a:cubicBezTo>
                        <a:pt x="9" y="46"/>
                        <a:pt x="9" y="46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8"/>
                        <a:pt x="11" y="48"/>
                      </a:cubicBezTo>
                      <a:cubicBezTo>
                        <a:pt x="11" y="48"/>
                        <a:pt x="11" y="49"/>
                        <a:pt x="11" y="49"/>
                      </a:cubicBezTo>
                      <a:cubicBezTo>
                        <a:pt x="12" y="50"/>
                        <a:pt x="13" y="52"/>
                        <a:pt x="13" y="53"/>
                      </a:cubicBezTo>
                      <a:cubicBezTo>
                        <a:pt x="13" y="53"/>
                        <a:pt x="13" y="53"/>
                        <a:pt x="13" y="54"/>
                      </a:cubicBezTo>
                      <a:cubicBezTo>
                        <a:pt x="13" y="54"/>
                        <a:pt x="14" y="54"/>
                        <a:pt x="14" y="55"/>
                      </a:cubicBezTo>
                      <a:cubicBezTo>
                        <a:pt x="14" y="55"/>
                        <a:pt x="15" y="56"/>
                        <a:pt x="15" y="57"/>
                      </a:cubicBezTo>
                      <a:cubicBezTo>
                        <a:pt x="16" y="58"/>
                        <a:pt x="15" y="60"/>
                        <a:pt x="15" y="61"/>
                      </a:cubicBezTo>
                      <a:cubicBezTo>
                        <a:pt x="15" y="62"/>
                        <a:pt x="15" y="62"/>
                        <a:pt x="16" y="63"/>
                      </a:cubicBezTo>
                      <a:cubicBezTo>
                        <a:pt x="16" y="64"/>
                        <a:pt x="16" y="65"/>
                        <a:pt x="16" y="65"/>
                      </a:cubicBezTo>
                      <a:cubicBezTo>
                        <a:pt x="16" y="65"/>
                        <a:pt x="17" y="66"/>
                        <a:pt x="17" y="66"/>
                      </a:cubicBezTo>
                      <a:cubicBezTo>
                        <a:pt x="17" y="66"/>
                        <a:pt x="17" y="67"/>
                        <a:pt x="17" y="67"/>
                      </a:cubicBezTo>
                      <a:cubicBezTo>
                        <a:pt x="18" y="68"/>
                        <a:pt x="18" y="69"/>
                        <a:pt x="17" y="70"/>
                      </a:cubicBezTo>
                      <a:cubicBezTo>
                        <a:pt x="17" y="71"/>
                        <a:pt x="17" y="72"/>
                        <a:pt x="16" y="73"/>
                      </a:cubicBezTo>
                      <a:cubicBezTo>
                        <a:pt x="16" y="73"/>
                        <a:pt x="16" y="74"/>
                        <a:pt x="15" y="74"/>
                      </a:cubicBezTo>
                      <a:cubicBezTo>
                        <a:pt x="15" y="75"/>
                        <a:pt x="15" y="75"/>
                        <a:pt x="14" y="75"/>
                      </a:cubicBezTo>
                      <a:cubicBezTo>
                        <a:pt x="14" y="76"/>
                        <a:pt x="14" y="76"/>
                        <a:pt x="14" y="76"/>
                      </a:cubicBezTo>
                      <a:cubicBezTo>
                        <a:pt x="13" y="77"/>
                        <a:pt x="13" y="77"/>
                        <a:pt x="13" y="77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12" y="78"/>
                        <a:pt x="12" y="78"/>
                        <a:pt x="12" y="79"/>
                      </a:cubicBezTo>
                      <a:cubicBezTo>
                        <a:pt x="11" y="80"/>
                        <a:pt x="11" y="81"/>
                        <a:pt x="10" y="83"/>
                      </a:cubicBezTo>
                      <a:cubicBezTo>
                        <a:pt x="10" y="83"/>
                        <a:pt x="10" y="83"/>
                        <a:pt x="10" y="83"/>
                      </a:cubicBezTo>
                      <a:cubicBezTo>
                        <a:pt x="10" y="84"/>
                        <a:pt x="9" y="84"/>
                        <a:pt x="9" y="86"/>
                      </a:cubicBezTo>
                      <a:cubicBezTo>
                        <a:pt x="8" y="87"/>
                        <a:pt x="8" y="87"/>
                        <a:pt x="8" y="88"/>
                      </a:cubicBezTo>
                      <a:cubicBezTo>
                        <a:pt x="8" y="89"/>
                        <a:pt x="8" y="90"/>
                        <a:pt x="8" y="90"/>
                      </a:cubicBezTo>
                      <a:cubicBezTo>
                        <a:pt x="8" y="91"/>
                        <a:pt x="8" y="92"/>
                        <a:pt x="8" y="93"/>
                      </a:cubicBezTo>
                      <a:cubicBezTo>
                        <a:pt x="8" y="93"/>
                        <a:pt x="8" y="94"/>
                        <a:pt x="8" y="95"/>
                      </a:cubicBezTo>
                      <a:cubicBezTo>
                        <a:pt x="8" y="95"/>
                        <a:pt x="8" y="96"/>
                        <a:pt x="8" y="96"/>
                      </a:cubicBezTo>
                      <a:cubicBezTo>
                        <a:pt x="8" y="97"/>
                        <a:pt x="8" y="98"/>
                        <a:pt x="8" y="99"/>
                      </a:cubicBezTo>
                      <a:cubicBezTo>
                        <a:pt x="8" y="99"/>
                        <a:pt x="8" y="100"/>
                        <a:pt x="8" y="101"/>
                      </a:cubicBezTo>
                      <a:cubicBezTo>
                        <a:pt x="9" y="101"/>
                        <a:pt x="9" y="99"/>
                        <a:pt x="9" y="99"/>
                      </a:cubicBezTo>
                      <a:cubicBezTo>
                        <a:pt x="10" y="99"/>
                        <a:pt x="10" y="98"/>
                        <a:pt x="11" y="98"/>
                      </a:cubicBezTo>
                      <a:cubicBezTo>
                        <a:pt x="11" y="99"/>
                        <a:pt x="11" y="99"/>
                        <a:pt x="11" y="100"/>
                      </a:cubicBezTo>
                      <a:cubicBezTo>
                        <a:pt x="11" y="100"/>
                        <a:pt x="12" y="100"/>
                        <a:pt x="12" y="100"/>
                      </a:cubicBezTo>
                      <a:cubicBezTo>
                        <a:pt x="12" y="100"/>
                        <a:pt x="12" y="100"/>
                        <a:pt x="12" y="101"/>
                      </a:cubicBezTo>
                      <a:cubicBezTo>
                        <a:pt x="13" y="102"/>
                        <a:pt x="13" y="103"/>
                        <a:pt x="14" y="103"/>
                      </a:cubicBezTo>
                      <a:cubicBezTo>
                        <a:pt x="14" y="104"/>
                        <a:pt x="14" y="104"/>
                        <a:pt x="15" y="104"/>
                      </a:cubicBezTo>
                      <a:cubicBezTo>
                        <a:pt x="16" y="104"/>
                        <a:pt x="16" y="105"/>
                        <a:pt x="16" y="106"/>
                      </a:cubicBezTo>
                      <a:cubicBezTo>
                        <a:pt x="16" y="106"/>
                        <a:pt x="16" y="106"/>
                        <a:pt x="17" y="107"/>
                      </a:cubicBezTo>
                      <a:cubicBezTo>
                        <a:pt x="18" y="107"/>
                        <a:pt x="18" y="108"/>
                        <a:pt x="18" y="109"/>
                      </a:cubicBezTo>
                      <a:cubicBezTo>
                        <a:pt x="19" y="109"/>
                        <a:pt x="19" y="110"/>
                        <a:pt x="19" y="110"/>
                      </a:cubicBezTo>
                      <a:cubicBezTo>
                        <a:pt x="20" y="110"/>
                        <a:pt x="21" y="111"/>
                        <a:pt x="22" y="112"/>
                      </a:cubicBezTo>
                      <a:cubicBezTo>
                        <a:pt x="22" y="112"/>
                        <a:pt x="22" y="112"/>
                        <a:pt x="23" y="111"/>
                      </a:cubicBezTo>
                      <a:cubicBezTo>
                        <a:pt x="24" y="111"/>
                        <a:pt x="23" y="111"/>
                        <a:pt x="24" y="111"/>
                      </a:cubicBezTo>
                      <a:cubicBezTo>
                        <a:pt x="25" y="111"/>
                        <a:pt x="26" y="112"/>
                        <a:pt x="26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9" y="114"/>
                        <a:pt x="30" y="114"/>
                        <a:pt x="30" y="114"/>
                      </a:cubicBezTo>
                      <a:cubicBezTo>
                        <a:pt x="30" y="115"/>
                        <a:pt x="30" y="116"/>
                        <a:pt x="30" y="117"/>
                      </a:cubicBezTo>
                      <a:cubicBezTo>
                        <a:pt x="30" y="117"/>
                        <a:pt x="30" y="119"/>
                        <a:pt x="31" y="119"/>
                      </a:cubicBezTo>
                      <a:cubicBezTo>
                        <a:pt x="31" y="119"/>
                        <a:pt x="32" y="118"/>
                        <a:pt x="32" y="118"/>
                      </a:cubicBezTo>
                      <a:cubicBezTo>
                        <a:pt x="32" y="117"/>
                        <a:pt x="33" y="117"/>
                        <a:pt x="34" y="117"/>
                      </a:cubicBezTo>
                      <a:cubicBezTo>
                        <a:pt x="35" y="117"/>
                        <a:pt x="34" y="118"/>
                        <a:pt x="35" y="118"/>
                      </a:cubicBezTo>
                      <a:cubicBezTo>
                        <a:pt x="36" y="117"/>
                        <a:pt x="36" y="116"/>
                        <a:pt x="37" y="115"/>
                      </a:cubicBezTo>
                      <a:cubicBezTo>
                        <a:pt x="37" y="115"/>
                        <a:pt x="37" y="115"/>
                        <a:pt x="37" y="115"/>
                      </a:cubicBezTo>
                      <a:cubicBezTo>
                        <a:pt x="37" y="113"/>
                        <a:pt x="36" y="113"/>
                        <a:pt x="35" y="111"/>
                      </a:cubicBezTo>
                      <a:cubicBezTo>
                        <a:pt x="34" y="110"/>
                        <a:pt x="34" y="110"/>
                        <a:pt x="33" y="110"/>
                      </a:cubicBezTo>
                      <a:cubicBezTo>
                        <a:pt x="32" y="109"/>
                        <a:pt x="31" y="109"/>
                        <a:pt x="31" y="109"/>
                      </a:cubicBezTo>
                      <a:cubicBezTo>
                        <a:pt x="30" y="109"/>
                        <a:pt x="30" y="109"/>
                        <a:pt x="29" y="109"/>
                      </a:cubicBezTo>
                      <a:cubicBezTo>
                        <a:pt x="28" y="109"/>
                        <a:pt x="28" y="108"/>
                        <a:pt x="28" y="108"/>
                      </a:cubicBezTo>
                      <a:cubicBezTo>
                        <a:pt x="27" y="107"/>
                        <a:pt x="27" y="107"/>
                        <a:pt x="26" y="107"/>
                      </a:cubicBezTo>
                      <a:cubicBezTo>
                        <a:pt x="26" y="106"/>
                        <a:pt x="24" y="105"/>
                        <a:pt x="24" y="105"/>
                      </a:cubicBezTo>
                      <a:cubicBezTo>
                        <a:pt x="24" y="104"/>
                        <a:pt x="24" y="103"/>
                        <a:pt x="24" y="102"/>
                      </a:cubicBezTo>
                      <a:cubicBezTo>
                        <a:pt x="24" y="102"/>
                        <a:pt x="24" y="101"/>
                        <a:pt x="24" y="100"/>
                      </a:cubicBezTo>
                      <a:cubicBezTo>
                        <a:pt x="24" y="99"/>
                        <a:pt x="24" y="97"/>
                        <a:pt x="23" y="97"/>
                      </a:cubicBezTo>
                      <a:cubicBezTo>
                        <a:pt x="21" y="97"/>
                        <a:pt x="22" y="97"/>
                        <a:pt x="22" y="96"/>
                      </a:cubicBezTo>
                      <a:cubicBezTo>
                        <a:pt x="22" y="95"/>
                        <a:pt x="22" y="94"/>
                        <a:pt x="22" y="94"/>
                      </a:cubicBezTo>
                      <a:cubicBezTo>
                        <a:pt x="22" y="93"/>
                        <a:pt x="22" y="92"/>
                        <a:pt x="21" y="91"/>
                      </a:cubicBezTo>
                      <a:cubicBezTo>
                        <a:pt x="21" y="90"/>
                        <a:pt x="21" y="90"/>
                        <a:pt x="20" y="90"/>
                      </a:cubicBezTo>
                      <a:cubicBezTo>
                        <a:pt x="19" y="90"/>
                        <a:pt x="18" y="90"/>
                        <a:pt x="18" y="89"/>
                      </a:cubicBezTo>
                      <a:cubicBezTo>
                        <a:pt x="17" y="89"/>
                        <a:pt x="17" y="89"/>
                        <a:pt x="17" y="88"/>
                      </a:cubicBezTo>
                      <a:cubicBezTo>
                        <a:pt x="17" y="88"/>
                        <a:pt x="16" y="88"/>
                        <a:pt x="16" y="87"/>
                      </a:cubicBezTo>
                      <a:cubicBezTo>
                        <a:pt x="15" y="86"/>
                        <a:pt x="15" y="84"/>
                        <a:pt x="15" y="82"/>
                      </a:cubicBezTo>
                      <a:cubicBezTo>
                        <a:pt x="15" y="81"/>
                        <a:pt x="15" y="82"/>
                        <a:pt x="16" y="81"/>
                      </a:cubicBezTo>
                      <a:cubicBezTo>
                        <a:pt x="16" y="81"/>
                        <a:pt x="16" y="80"/>
                        <a:pt x="16" y="80"/>
                      </a:cubicBezTo>
                      <a:cubicBezTo>
                        <a:pt x="17" y="79"/>
                        <a:pt x="17" y="78"/>
                        <a:pt x="17" y="77"/>
                      </a:cubicBezTo>
                      <a:cubicBezTo>
                        <a:pt x="17" y="77"/>
                        <a:pt x="18" y="76"/>
                        <a:pt x="18" y="76"/>
                      </a:cubicBezTo>
                      <a:cubicBezTo>
                        <a:pt x="18" y="75"/>
                        <a:pt x="18" y="75"/>
                        <a:pt x="18" y="74"/>
                      </a:cubicBezTo>
                      <a:cubicBezTo>
                        <a:pt x="18" y="74"/>
                        <a:pt x="18" y="74"/>
                        <a:pt x="19" y="73"/>
                      </a:cubicBezTo>
                      <a:cubicBezTo>
                        <a:pt x="19" y="73"/>
                        <a:pt x="19" y="73"/>
                        <a:pt x="19" y="72"/>
                      </a:cubicBezTo>
                      <a:cubicBezTo>
                        <a:pt x="19" y="72"/>
                        <a:pt x="19" y="71"/>
                        <a:pt x="19" y="71"/>
                      </a:cubicBezTo>
                      <a:cubicBezTo>
                        <a:pt x="20" y="70"/>
                        <a:pt x="20" y="70"/>
                        <a:pt x="20" y="69"/>
                      </a:cubicBezTo>
                      <a:cubicBezTo>
                        <a:pt x="20" y="69"/>
                        <a:pt x="20" y="68"/>
                        <a:pt x="21" y="68"/>
                      </a:cubicBezTo>
                      <a:cubicBezTo>
                        <a:pt x="21" y="68"/>
                        <a:pt x="21" y="67"/>
                        <a:pt x="21" y="67"/>
                      </a:cubicBezTo>
                      <a:cubicBezTo>
                        <a:pt x="21" y="67"/>
                        <a:pt x="21" y="67"/>
                        <a:pt x="21" y="66"/>
                      </a:cubicBezTo>
                      <a:cubicBezTo>
                        <a:pt x="22" y="66"/>
                        <a:pt x="22" y="65"/>
                        <a:pt x="22" y="65"/>
                      </a:cubicBezTo>
                      <a:cubicBezTo>
                        <a:pt x="22" y="64"/>
                        <a:pt x="21" y="59"/>
                        <a:pt x="22" y="59"/>
                      </a:cubicBezTo>
                      <a:cubicBezTo>
                        <a:pt x="22" y="58"/>
                        <a:pt x="23" y="59"/>
                        <a:pt x="23" y="58"/>
                      </a:cubicBezTo>
                      <a:cubicBezTo>
                        <a:pt x="24" y="58"/>
                        <a:pt x="24" y="58"/>
                        <a:pt x="25" y="58"/>
                      </a:cubicBezTo>
                      <a:cubicBezTo>
                        <a:pt x="26" y="58"/>
                        <a:pt x="27" y="58"/>
                        <a:pt x="27" y="59"/>
                      </a:cubicBezTo>
                      <a:cubicBezTo>
                        <a:pt x="28" y="61"/>
                        <a:pt x="27" y="62"/>
                        <a:pt x="28" y="63"/>
                      </a:cubicBezTo>
                      <a:cubicBezTo>
                        <a:pt x="29" y="63"/>
                        <a:pt x="30" y="63"/>
                        <a:pt x="30" y="63"/>
                      </a:cubicBezTo>
                      <a:cubicBezTo>
                        <a:pt x="31" y="63"/>
                        <a:pt x="31" y="64"/>
                        <a:pt x="32" y="64"/>
                      </a:cubicBezTo>
                      <a:cubicBezTo>
                        <a:pt x="34" y="64"/>
                        <a:pt x="37" y="63"/>
                        <a:pt x="38" y="65"/>
                      </a:cubicBezTo>
                      <a:cubicBezTo>
                        <a:pt x="39" y="66"/>
                        <a:pt x="40" y="67"/>
                        <a:pt x="40" y="67"/>
                      </a:cubicBezTo>
                      <a:cubicBezTo>
                        <a:pt x="41" y="68"/>
                        <a:pt x="41" y="68"/>
                        <a:pt x="41" y="69"/>
                      </a:cubicBezTo>
                      <a:cubicBezTo>
                        <a:pt x="41" y="69"/>
                        <a:pt x="41" y="69"/>
                        <a:pt x="41" y="69"/>
                      </a:cubicBezTo>
                      <a:cubicBezTo>
                        <a:pt x="42" y="69"/>
                        <a:pt x="43" y="68"/>
                        <a:pt x="43" y="68"/>
                      </a:cubicBezTo>
                      <a:cubicBezTo>
                        <a:pt x="43" y="67"/>
                        <a:pt x="43" y="67"/>
                        <a:pt x="43" y="66"/>
                      </a:cubicBezTo>
                      <a:cubicBezTo>
                        <a:pt x="42" y="64"/>
                        <a:pt x="41" y="63"/>
                        <a:pt x="41" y="62"/>
                      </a:cubicBezTo>
                      <a:cubicBezTo>
                        <a:pt x="41" y="61"/>
                        <a:pt x="41" y="60"/>
                        <a:pt x="41" y="60"/>
                      </a:cubicBezTo>
                      <a:cubicBezTo>
                        <a:pt x="40" y="59"/>
                        <a:pt x="40" y="59"/>
                        <a:pt x="40" y="58"/>
                      </a:cubicBezTo>
                      <a:cubicBezTo>
                        <a:pt x="40" y="57"/>
                        <a:pt x="40" y="57"/>
                        <a:pt x="40" y="56"/>
                      </a:cubicBezTo>
                      <a:cubicBezTo>
                        <a:pt x="41" y="55"/>
                        <a:pt x="41" y="54"/>
                        <a:pt x="41" y="53"/>
                      </a:cubicBezTo>
                      <a:cubicBezTo>
                        <a:pt x="43" y="52"/>
                        <a:pt x="44" y="52"/>
                        <a:pt x="45" y="51"/>
                      </a:cubicBezTo>
                      <a:cubicBezTo>
                        <a:pt x="46" y="50"/>
                        <a:pt x="48" y="49"/>
                        <a:pt x="49" y="49"/>
                      </a:cubicBezTo>
                      <a:cubicBezTo>
                        <a:pt x="51" y="49"/>
                        <a:pt x="53" y="49"/>
                        <a:pt x="54" y="49"/>
                      </a:cubicBezTo>
                      <a:cubicBezTo>
                        <a:pt x="55" y="49"/>
                        <a:pt x="56" y="49"/>
                        <a:pt x="56" y="49"/>
                      </a:cubicBezTo>
                      <a:cubicBezTo>
                        <a:pt x="57" y="49"/>
                        <a:pt x="58" y="49"/>
                        <a:pt x="59" y="49"/>
                      </a:cubicBezTo>
                      <a:cubicBezTo>
                        <a:pt x="60" y="49"/>
                        <a:pt x="61" y="50"/>
                        <a:pt x="61" y="49"/>
                      </a:cubicBezTo>
                      <a:cubicBezTo>
                        <a:pt x="62" y="49"/>
                        <a:pt x="63" y="49"/>
                        <a:pt x="64" y="49"/>
                      </a:cubicBezTo>
                      <a:cubicBezTo>
                        <a:pt x="64" y="48"/>
                        <a:pt x="64" y="48"/>
                        <a:pt x="64" y="47"/>
                      </a:cubicBezTo>
                      <a:cubicBezTo>
                        <a:pt x="65" y="46"/>
                        <a:pt x="65" y="45"/>
                        <a:pt x="65" y="45"/>
                      </a:cubicBezTo>
                      <a:cubicBezTo>
                        <a:pt x="65" y="44"/>
                        <a:pt x="65" y="43"/>
                        <a:pt x="64" y="4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49" name="Freeform 195"/>
                <p:cNvSpPr>
                  <a:spLocks/>
                </p:cNvSpPr>
                <p:nvPr/>
              </p:nvSpPr>
              <p:spPr bwMode="auto">
                <a:xfrm>
                  <a:off x="6191405" y="4646813"/>
                  <a:ext cx="89880" cy="80779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9" y="3"/>
                    </a:cxn>
                    <a:cxn ang="0">
                      <a:pos x="39" y="1"/>
                    </a:cxn>
                    <a:cxn ang="0">
                      <a:pos x="37" y="2"/>
                    </a:cxn>
                    <a:cxn ang="0">
                      <a:pos x="34" y="1"/>
                    </a:cxn>
                    <a:cxn ang="0">
                      <a:pos x="31" y="1"/>
                    </a:cxn>
                    <a:cxn ang="0">
                      <a:pos x="30" y="3"/>
                    </a:cxn>
                    <a:cxn ang="0">
                      <a:pos x="29" y="5"/>
                    </a:cxn>
                    <a:cxn ang="0">
                      <a:pos x="28" y="6"/>
                    </a:cxn>
                    <a:cxn ang="0">
                      <a:pos x="25" y="6"/>
                    </a:cxn>
                    <a:cxn ang="0">
                      <a:pos x="23" y="4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19" y="2"/>
                    </a:cxn>
                    <a:cxn ang="0">
                      <a:pos x="16" y="2"/>
                    </a:cxn>
                    <a:cxn ang="0">
                      <a:pos x="14" y="2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1" y="13"/>
                    </a:cxn>
                    <a:cxn ang="0">
                      <a:pos x="1" y="15"/>
                    </a:cxn>
                    <a:cxn ang="0">
                      <a:pos x="3" y="19"/>
                    </a:cxn>
                    <a:cxn ang="0">
                      <a:pos x="3" y="21"/>
                    </a:cxn>
                    <a:cxn ang="0">
                      <a:pos x="2" y="22"/>
                    </a:cxn>
                    <a:cxn ang="0">
                      <a:pos x="2" y="23"/>
                    </a:cxn>
                    <a:cxn ang="0">
                      <a:pos x="4" y="24"/>
                    </a:cxn>
                    <a:cxn ang="0">
                      <a:pos x="5" y="25"/>
                    </a:cxn>
                    <a:cxn ang="0">
                      <a:pos x="7" y="28"/>
                    </a:cxn>
                    <a:cxn ang="0">
                      <a:pos x="8" y="29"/>
                    </a:cxn>
                    <a:cxn ang="0">
                      <a:pos x="9" y="30"/>
                    </a:cxn>
                    <a:cxn ang="0">
                      <a:pos x="10" y="34"/>
                    </a:cxn>
                    <a:cxn ang="0">
                      <a:pos x="12" y="36"/>
                    </a:cxn>
                    <a:cxn ang="0">
                      <a:pos x="13" y="34"/>
                    </a:cxn>
                    <a:cxn ang="0">
                      <a:pos x="16" y="35"/>
                    </a:cxn>
                    <a:cxn ang="0">
                      <a:pos x="20" y="32"/>
                    </a:cxn>
                    <a:cxn ang="0">
                      <a:pos x="21" y="30"/>
                    </a:cxn>
                    <a:cxn ang="0">
                      <a:pos x="23" y="30"/>
                    </a:cxn>
                    <a:cxn ang="0">
                      <a:pos x="29" y="29"/>
                    </a:cxn>
                    <a:cxn ang="0">
                      <a:pos x="28" y="26"/>
                    </a:cxn>
                    <a:cxn ang="0">
                      <a:pos x="29" y="25"/>
                    </a:cxn>
                    <a:cxn ang="0">
                      <a:pos x="31" y="24"/>
                    </a:cxn>
                    <a:cxn ang="0">
                      <a:pos x="32" y="22"/>
                    </a:cxn>
                    <a:cxn ang="0">
                      <a:pos x="36" y="20"/>
                    </a:cxn>
                    <a:cxn ang="0">
                      <a:pos x="39" y="16"/>
                    </a:cxn>
                    <a:cxn ang="0">
                      <a:pos x="39" y="6"/>
                    </a:cxn>
                  </a:cxnLst>
                  <a:rect l="0" t="0" r="r" b="b"/>
                  <a:pathLst>
                    <a:path w="40" h="36">
                      <a:moveTo>
                        <a:pt x="39" y="6"/>
                      </a:moveTo>
                      <a:cubicBezTo>
                        <a:pt x="39" y="5"/>
                        <a:pt x="39" y="4"/>
                        <a:pt x="39" y="3"/>
                      </a:cubicBezTo>
                      <a:cubicBezTo>
                        <a:pt x="39" y="3"/>
                        <a:pt x="39" y="2"/>
                        <a:pt x="39" y="1"/>
                      </a:cubicBezTo>
                      <a:cubicBezTo>
                        <a:pt x="38" y="1"/>
                        <a:pt x="38" y="1"/>
                        <a:pt x="37" y="2"/>
                      </a:cubicBezTo>
                      <a:cubicBezTo>
                        <a:pt x="36" y="2"/>
                        <a:pt x="35" y="2"/>
                        <a:pt x="34" y="1"/>
                      </a:cubicBezTo>
                      <a:cubicBezTo>
                        <a:pt x="33" y="1"/>
                        <a:pt x="32" y="0"/>
                        <a:pt x="31" y="1"/>
                      </a:cubicBezTo>
                      <a:cubicBezTo>
                        <a:pt x="31" y="2"/>
                        <a:pt x="30" y="2"/>
                        <a:pt x="30" y="3"/>
                      </a:cubicBezTo>
                      <a:cubicBezTo>
                        <a:pt x="29" y="3"/>
                        <a:pt x="29" y="4"/>
                        <a:pt x="29" y="5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7" y="7"/>
                        <a:pt x="26" y="6"/>
                        <a:pt x="25" y="6"/>
                      </a:cubicBezTo>
                      <a:cubicBezTo>
                        <a:pt x="23" y="5"/>
                        <a:pt x="24" y="5"/>
                        <a:pt x="23" y="4"/>
                      </a:cubicBezTo>
                      <a:cubicBezTo>
                        <a:pt x="22" y="3"/>
                        <a:pt x="22" y="3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21" y="3"/>
                        <a:pt x="20" y="2"/>
                        <a:pt x="19" y="2"/>
                      </a:cubicBezTo>
                      <a:cubicBezTo>
                        <a:pt x="18" y="2"/>
                        <a:pt x="17" y="2"/>
                        <a:pt x="16" y="2"/>
                      </a:cubicBezTo>
                      <a:cubicBezTo>
                        <a:pt x="16" y="2"/>
                        <a:pt x="15" y="2"/>
                        <a:pt x="14" y="2"/>
                      </a:cubicBezTo>
                      <a:cubicBezTo>
                        <a:pt x="13" y="2"/>
                        <a:pt x="11" y="2"/>
                        <a:pt x="9" y="2"/>
                      </a:cubicBezTo>
                      <a:cubicBezTo>
                        <a:pt x="8" y="2"/>
                        <a:pt x="6" y="3"/>
                        <a:pt x="5" y="4"/>
                      </a:cubicBezTo>
                      <a:cubicBezTo>
                        <a:pt x="4" y="5"/>
                        <a:pt x="3" y="5"/>
                        <a:pt x="1" y="6"/>
                      </a:cubicBezTo>
                      <a:cubicBezTo>
                        <a:pt x="1" y="7"/>
                        <a:pt x="1" y="8"/>
                        <a:pt x="0" y="9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0" y="12"/>
                        <a:pt x="0" y="12"/>
                        <a:pt x="1" y="13"/>
                      </a:cubicBezTo>
                      <a:cubicBezTo>
                        <a:pt x="1" y="13"/>
                        <a:pt x="1" y="14"/>
                        <a:pt x="1" y="15"/>
                      </a:cubicBezTo>
                      <a:cubicBezTo>
                        <a:pt x="1" y="16"/>
                        <a:pt x="2" y="17"/>
                        <a:pt x="3" y="19"/>
                      </a:cubicBezTo>
                      <a:cubicBezTo>
                        <a:pt x="3" y="20"/>
                        <a:pt x="3" y="20"/>
                        <a:pt x="3" y="21"/>
                      </a:cubicBezTo>
                      <a:cubicBezTo>
                        <a:pt x="3" y="21"/>
                        <a:pt x="2" y="21"/>
                        <a:pt x="2" y="22"/>
                      </a:cubicBezTo>
                      <a:cubicBezTo>
                        <a:pt x="2" y="22"/>
                        <a:pt x="2" y="22"/>
                        <a:pt x="2" y="23"/>
                      </a:cubicBezTo>
                      <a:cubicBezTo>
                        <a:pt x="3" y="23"/>
                        <a:pt x="3" y="23"/>
                        <a:pt x="4" y="24"/>
                      </a:cubicBezTo>
                      <a:cubicBezTo>
                        <a:pt x="4" y="24"/>
                        <a:pt x="5" y="25"/>
                        <a:pt x="5" y="25"/>
                      </a:cubicBezTo>
                      <a:cubicBezTo>
                        <a:pt x="6" y="27"/>
                        <a:pt x="7" y="26"/>
                        <a:pt x="7" y="28"/>
                      </a:cubicBezTo>
                      <a:cubicBezTo>
                        <a:pt x="7" y="28"/>
                        <a:pt x="7" y="29"/>
                        <a:pt x="8" y="29"/>
                      </a:cubicBezTo>
                      <a:cubicBezTo>
                        <a:pt x="8" y="30"/>
                        <a:pt x="9" y="30"/>
                        <a:pt x="9" y="30"/>
                      </a:cubicBezTo>
                      <a:cubicBezTo>
                        <a:pt x="9" y="34"/>
                        <a:pt x="10" y="33"/>
                        <a:pt x="10" y="34"/>
                      </a:cubicBezTo>
                      <a:cubicBezTo>
                        <a:pt x="10" y="36"/>
                        <a:pt x="11" y="36"/>
                        <a:pt x="12" y="36"/>
                      </a:cubicBezTo>
                      <a:cubicBezTo>
                        <a:pt x="13" y="36"/>
                        <a:pt x="13" y="35"/>
                        <a:pt x="13" y="34"/>
                      </a:cubicBezTo>
                      <a:cubicBezTo>
                        <a:pt x="14" y="34"/>
                        <a:pt x="15" y="35"/>
                        <a:pt x="16" y="35"/>
                      </a:cubicBezTo>
                      <a:cubicBezTo>
                        <a:pt x="18" y="35"/>
                        <a:pt x="19" y="34"/>
                        <a:pt x="20" y="32"/>
                      </a:cubicBezTo>
                      <a:cubicBezTo>
                        <a:pt x="20" y="32"/>
                        <a:pt x="21" y="31"/>
                        <a:pt x="21" y="30"/>
                      </a:cubicBezTo>
                      <a:cubicBezTo>
                        <a:pt x="21" y="30"/>
                        <a:pt x="22" y="30"/>
                        <a:pt x="23" y="30"/>
                      </a:cubicBezTo>
                      <a:cubicBezTo>
                        <a:pt x="25" y="30"/>
                        <a:pt x="28" y="32"/>
                        <a:pt x="29" y="29"/>
                      </a:cubicBezTo>
                      <a:cubicBezTo>
                        <a:pt x="29" y="29"/>
                        <a:pt x="27" y="27"/>
                        <a:pt x="28" y="26"/>
                      </a:cubicBezTo>
                      <a:cubicBezTo>
                        <a:pt x="28" y="25"/>
                        <a:pt x="29" y="25"/>
                        <a:pt x="29" y="25"/>
                      </a:cubicBezTo>
                      <a:cubicBezTo>
                        <a:pt x="30" y="25"/>
                        <a:pt x="30" y="25"/>
                        <a:pt x="31" y="24"/>
                      </a:cubicBezTo>
                      <a:cubicBezTo>
                        <a:pt x="31" y="23"/>
                        <a:pt x="32" y="22"/>
                        <a:pt x="32" y="22"/>
                      </a:cubicBezTo>
                      <a:cubicBezTo>
                        <a:pt x="34" y="21"/>
                        <a:pt x="35" y="21"/>
                        <a:pt x="36" y="20"/>
                      </a:cubicBezTo>
                      <a:cubicBezTo>
                        <a:pt x="37" y="19"/>
                        <a:pt x="39" y="17"/>
                        <a:pt x="39" y="16"/>
                      </a:cubicBezTo>
                      <a:cubicBezTo>
                        <a:pt x="40" y="13"/>
                        <a:pt x="40" y="9"/>
                        <a:pt x="39" y="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0" name="Freeform 196"/>
                <p:cNvSpPr>
                  <a:spLocks/>
                </p:cNvSpPr>
                <p:nvPr/>
              </p:nvSpPr>
              <p:spPr bwMode="auto">
                <a:xfrm>
                  <a:off x="6151585" y="4501184"/>
                  <a:ext cx="129700" cy="161557"/>
                </a:xfrm>
                <a:custGeom>
                  <a:avLst/>
                  <a:gdLst/>
                  <a:ahLst/>
                  <a:cxnLst>
                    <a:cxn ang="0">
                      <a:pos x="58" y="61"/>
                    </a:cxn>
                    <a:cxn ang="0">
                      <a:pos x="57" y="58"/>
                    </a:cxn>
                    <a:cxn ang="0">
                      <a:pos x="57" y="55"/>
                    </a:cxn>
                    <a:cxn ang="0">
                      <a:pos x="56" y="54"/>
                    </a:cxn>
                    <a:cxn ang="0">
                      <a:pos x="54" y="52"/>
                    </a:cxn>
                    <a:cxn ang="0">
                      <a:pos x="51" y="49"/>
                    </a:cxn>
                    <a:cxn ang="0">
                      <a:pos x="51" y="47"/>
                    </a:cxn>
                    <a:cxn ang="0">
                      <a:pos x="46" y="43"/>
                    </a:cxn>
                    <a:cxn ang="0">
                      <a:pos x="42" y="38"/>
                    </a:cxn>
                    <a:cxn ang="0">
                      <a:pos x="40" y="35"/>
                    </a:cxn>
                    <a:cxn ang="0">
                      <a:pos x="40" y="33"/>
                    </a:cxn>
                    <a:cxn ang="0">
                      <a:pos x="35" y="31"/>
                    </a:cxn>
                    <a:cxn ang="0">
                      <a:pos x="34" y="30"/>
                    </a:cxn>
                    <a:cxn ang="0">
                      <a:pos x="30" y="27"/>
                    </a:cxn>
                    <a:cxn ang="0">
                      <a:pos x="31" y="25"/>
                    </a:cxn>
                    <a:cxn ang="0">
                      <a:pos x="34" y="25"/>
                    </a:cxn>
                    <a:cxn ang="0">
                      <a:pos x="36" y="24"/>
                    </a:cxn>
                    <a:cxn ang="0">
                      <a:pos x="37" y="22"/>
                    </a:cxn>
                    <a:cxn ang="0">
                      <a:pos x="34" y="17"/>
                    </a:cxn>
                    <a:cxn ang="0">
                      <a:pos x="31" y="15"/>
                    </a:cxn>
                    <a:cxn ang="0">
                      <a:pos x="30" y="16"/>
                    </a:cxn>
                    <a:cxn ang="0">
                      <a:pos x="26" y="16"/>
                    </a:cxn>
                    <a:cxn ang="0">
                      <a:pos x="24" y="14"/>
                    </a:cxn>
                    <a:cxn ang="0">
                      <a:pos x="22" y="12"/>
                    </a:cxn>
                    <a:cxn ang="0">
                      <a:pos x="22" y="9"/>
                    </a:cxn>
                    <a:cxn ang="0">
                      <a:pos x="21" y="6"/>
                    </a:cxn>
                    <a:cxn ang="0">
                      <a:pos x="19" y="5"/>
                    </a:cxn>
                    <a:cxn ang="0">
                      <a:pos x="18" y="4"/>
                    </a:cxn>
                    <a:cxn ang="0">
                      <a:pos x="17" y="1"/>
                    </a:cxn>
                    <a:cxn ang="0">
                      <a:pos x="12" y="1"/>
                    </a:cxn>
                    <a:cxn ang="0">
                      <a:pos x="12" y="8"/>
                    </a:cxn>
                    <a:cxn ang="0">
                      <a:pos x="12" y="11"/>
                    </a:cxn>
                    <a:cxn ang="0">
                      <a:pos x="8" y="10"/>
                    </a:cxn>
                    <a:cxn ang="0">
                      <a:pos x="6" y="12"/>
                    </a:cxn>
                    <a:cxn ang="0">
                      <a:pos x="2" y="15"/>
                    </a:cxn>
                    <a:cxn ang="0">
                      <a:pos x="1" y="17"/>
                    </a:cxn>
                    <a:cxn ang="0">
                      <a:pos x="0" y="18"/>
                    </a:cxn>
                    <a:cxn ang="0">
                      <a:pos x="0" y="19"/>
                    </a:cxn>
                    <a:cxn ang="0">
                      <a:pos x="3" y="23"/>
                    </a:cxn>
                    <a:cxn ang="0">
                      <a:pos x="5" y="25"/>
                    </a:cxn>
                    <a:cxn ang="0">
                      <a:pos x="7" y="25"/>
                    </a:cxn>
                    <a:cxn ang="0">
                      <a:pos x="9" y="25"/>
                    </a:cxn>
                    <a:cxn ang="0">
                      <a:pos x="10" y="31"/>
                    </a:cxn>
                    <a:cxn ang="0">
                      <a:pos x="13" y="34"/>
                    </a:cxn>
                    <a:cxn ang="0">
                      <a:pos x="17" y="36"/>
                    </a:cxn>
                    <a:cxn ang="0">
                      <a:pos x="22" y="35"/>
                    </a:cxn>
                    <a:cxn ang="0">
                      <a:pos x="26" y="34"/>
                    </a:cxn>
                    <a:cxn ang="0">
                      <a:pos x="31" y="36"/>
                    </a:cxn>
                    <a:cxn ang="0">
                      <a:pos x="34" y="40"/>
                    </a:cxn>
                    <a:cxn ang="0">
                      <a:pos x="36" y="44"/>
                    </a:cxn>
                    <a:cxn ang="0">
                      <a:pos x="36" y="49"/>
                    </a:cxn>
                    <a:cxn ang="0">
                      <a:pos x="38" y="53"/>
                    </a:cxn>
                    <a:cxn ang="0">
                      <a:pos x="40" y="55"/>
                    </a:cxn>
                    <a:cxn ang="0">
                      <a:pos x="42" y="57"/>
                    </a:cxn>
                    <a:cxn ang="0">
                      <a:pos x="43" y="59"/>
                    </a:cxn>
                    <a:cxn ang="0">
                      <a:pos x="43" y="63"/>
                    </a:cxn>
                    <a:cxn ang="0">
                      <a:pos x="42" y="67"/>
                    </a:cxn>
                    <a:cxn ang="0">
                      <a:pos x="41" y="69"/>
                    </a:cxn>
                    <a:cxn ang="0">
                      <a:pos x="46" y="71"/>
                    </a:cxn>
                    <a:cxn ang="0">
                      <a:pos x="48" y="68"/>
                    </a:cxn>
                    <a:cxn ang="0">
                      <a:pos x="52" y="66"/>
                    </a:cxn>
                    <a:cxn ang="0">
                      <a:pos x="57" y="66"/>
                    </a:cxn>
                    <a:cxn ang="0">
                      <a:pos x="58" y="63"/>
                    </a:cxn>
                  </a:cxnLst>
                  <a:rect l="0" t="0" r="r" b="b"/>
                  <a:pathLst>
                    <a:path w="58" h="72">
                      <a:moveTo>
                        <a:pt x="58" y="63"/>
                      </a:moveTo>
                      <a:cubicBezTo>
                        <a:pt x="58" y="63"/>
                        <a:pt x="58" y="62"/>
                        <a:pt x="58" y="61"/>
                      </a:cubicBezTo>
                      <a:cubicBezTo>
                        <a:pt x="58" y="61"/>
                        <a:pt x="58" y="60"/>
                        <a:pt x="58" y="60"/>
                      </a:cubicBezTo>
                      <a:cubicBezTo>
                        <a:pt x="58" y="59"/>
                        <a:pt x="58" y="59"/>
                        <a:pt x="57" y="58"/>
                      </a:cubicBezTo>
                      <a:cubicBezTo>
                        <a:pt x="57" y="58"/>
                        <a:pt x="57" y="58"/>
                        <a:pt x="57" y="58"/>
                      </a:cubicBezTo>
                      <a:cubicBezTo>
                        <a:pt x="57" y="57"/>
                        <a:pt x="57" y="56"/>
                        <a:pt x="57" y="55"/>
                      </a:cubicBezTo>
                      <a:cubicBezTo>
                        <a:pt x="57" y="55"/>
                        <a:pt x="57" y="55"/>
                        <a:pt x="57" y="54"/>
                      </a:cubicBezTo>
                      <a:cubicBezTo>
                        <a:pt x="57" y="54"/>
                        <a:pt x="57" y="54"/>
                        <a:pt x="56" y="54"/>
                      </a:cubicBezTo>
                      <a:cubicBezTo>
                        <a:pt x="56" y="54"/>
                        <a:pt x="55" y="54"/>
                        <a:pt x="55" y="53"/>
                      </a:cubicBezTo>
                      <a:cubicBezTo>
                        <a:pt x="54" y="53"/>
                        <a:pt x="55" y="52"/>
                        <a:pt x="54" y="52"/>
                      </a:cubicBezTo>
                      <a:cubicBezTo>
                        <a:pt x="53" y="51"/>
                        <a:pt x="52" y="52"/>
                        <a:pt x="51" y="51"/>
                      </a:cubicBezTo>
                      <a:cubicBezTo>
                        <a:pt x="51" y="51"/>
                        <a:pt x="51" y="50"/>
                        <a:pt x="51" y="49"/>
                      </a:cubicBezTo>
                      <a:cubicBezTo>
                        <a:pt x="51" y="49"/>
                        <a:pt x="51" y="48"/>
                        <a:pt x="51" y="48"/>
                      </a:cubicBezTo>
                      <a:cubicBezTo>
                        <a:pt x="51" y="47"/>
                        <a:pt x="51" y="48"/>
                        <a:pt x="51" y="47"/>
                      </a:cubicBezTo>
                      <a:cubicBezTo>
                        <a:pt x="51" y="47"/>
                        <a:pt x="50" y="46"/>
                        <a:pt x="50" y="46"/>
                      </a:cubicBezTo>
                      <a:cubicBezTo>
                        <a:pt x="49" y="45"/>
                        <a:pt x="47" y="44"/>
                        <a:pt x="46" y="43"/>
                      </a:cubicBezTo>
                      <a:cubicBezTo>
                        <a:pt x="45" y="42"/>
                        <a:pt x="44" y="41"/>
                        <a:pt x="43" y="40"/>
                      </a:cubicBezTo>
                      <a:cubicBezTo>
                        <a:pt x="43" y="39"/>
                        <a:pt x="43" y="38"/>
                        <a:pt x="42" y="38"/>
                      </a:cubicBezTo>
                      <a:cubicBezTo>
                        <a:pt x="42" y="37"/>
                        <a:pt x="41" y="37"/>
                        <a:pt x="41" y="37"/>
                      </a:cubicBezTo>
                      <a:cubicBezTo>
                        <a:pt x="40" y="36"/>
                        <a:pt x="40" y="36"/>
                        <a:pt x="40" y="35"/>
                      </a:cubicBezTo>
                      <a:cubicBezTo>
                        <a:pt x="40" y="35"/>
                        <a:pt x="40" y="35"/>
                        <a:pt x="40" y="34"/>
                      </a:cubicBezTo>
                      <a:cubicBezTo>
                        <a:pt x="40" y="34"/>
                        <a:pt x="40" y="33"/>
                        <a:pt x="40" y="33"/>
                      </a:cubicBezTo>
                      <a:cubicBezTo>
                        <a:pt x="40" y="32"/>
                        <a:pt x="38" y="32"/>
                        <a:pt x="38" y="31"/>
                      </a:cubicBezTo>
                      <a:cubicBezTo>
                        <a:pt x="37" y="31"/>
                        <a:pt x="36" y="31"/>
                        <a:pt x="35" y="31"/>
                      </a:cubicBezTo>
                      <a:cubicBezTo>
                        <a:pt x="35" y="31"/>
                        <a:pt x="35" y="30"/>
                        <a:pt x="35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30"/>
                        <a:pt x="33" y="29"/>
                        <a:pt x="32" y="29"/>
                      </a:cubicBezTo>
                      <a:cubicBezTo>
                        <a:pt x="32" y="28"/>
                        <a:pt x="31" y="27"/>
                        <a:pt x="30" y="27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5"/>
                        <a:pt x="30" y="25"/>
                        <a:pt x="31" y="25"/>
                      </a:cubicBezTo>
                      <a:cubicBezTo>
                        <a:pt x="31" y="25"/>
                        <a:pt x="32" y="25"/>
                        <a:pt x="33" y="25"/>
                      </a:cubicBezTo>
                      <a:cubicBezTo>
                        <a:pt x="33" y="25"/>
                        <a:pt x="34" y="25"/>
                        <a:pt x="34" y="25"/>
                      </a:cubicBezTo>
                      <a:cubicBezTo>
                        <a:pt x="34" y="25"/>
                        <a:pt x="34" y="25"/>
                        <a:pt x="35" y="25"/>
                      </a:cubicBezTo>
                      <a:cubicBezTo>
                        <a:pt x="35" y="24"/>
                        <a:pt x="35" y="25"/>
                        <a:pt x="36" y="24"/>
                      </a:cubicBezTo>
                      <a:cubicBezTo>
                        <a:pt x="36" y="24"/>
                        <a:pt x="36" y="23"/>
                        <a:pt x="37" y="23"/>
                      </a:cubicBezTo>
                      <a:cubicBezTo>
                        <a:pt x="37" y="23"/>
                        <a:pt x="37" y="22"/>
                        <a:pt x="37" y="22"/>
                      </a:cubicBezTo>
                      <a:cubicBezTo>
                        <a:pt x="38" y="20"/>
                        <a:pt x="36" y="20"/>
                        <a:pt x="35" y="19"/>
                      </a:cubicBezTo>
                      <a:cubicBezTo>
                        <a:pt x="34" y="19"/>
                        <a:pt x="34" y="18"/>
                        <a:pt x="34" y="17"/>
                      </a:cubicBezTo>
                      <a:cubicBezTo>
                        <a:pt x="34" y="16"/>
                        <a:pt x="34" y="16"/>
                        <a:pt x="33" y="15"/>
                      </a:cubicBezTo>
                      <a:cubicBezTo>
                        <a:pt x="33" y="15"/>
                        <a:pt x="32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5"/>
                        <a:pt x="30" y="15"/>
                        <a:pt x="30" y="16"/>
                      </a:cubicBezTo>
                      <a:cubicBezTo>
                        <a:pt x="29" y="16"/>
                        <a:pt x="29" y="16"/>
                        <a:pt x="28" y="16"/>
                      </a:cubicBezTo>
                      <a:cubicBezTo>
                        <a:pt x="27" y="15"/>
                        <a:pt x="27" y="16"/>
                        <a:pt x="26" y="16"/>
                      </a:cubicBezTo>
                      <a:cubicBezTo>
                        <a:pt x="25" y="16"/>
                        <a:pt x="25" y="15"/>
                        <a:pt x="24" y="15"/>
                      </a:cubicBezTo>
                      <a:cubicBezTo>
                        <a:pt x="24" y="15"/>
                        <a:pt x="24" y="15"/>
                        <a:pt x="24" y="14"/>
                      </a:cubicBezTo>
                      <a:cubicBezTo>
                        <a:pt x="23" y="14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2" y="12"/>
                      </a:cubicBezTo>
                      <a:cubicBezTo>
                        <a:pt x="22" y="12"/>
                        <a:pt x="22" y="12"/>
                        <a:pt x="22" y="11"/>
                      </a:cubicBezTo>
                      <a:cubicBezTo>
                        <a:pt x="22" y="11"/>
                        <a:pt x="22" y="10"/>
                        <a:pt x="22" y="9"/>
                      </a:cubicBezTo>
                      <a:cubicBezTo>
                        <a:pt x="22" y="9"/>
                        <a:pt x="22" y="8"/>
                        <a:pt x="21" y="8"/>
                      </a:cubicBezTo>
                      <a:cubicBezTo>
                        <a:pt x="21" y="7"/>
                        <a:pt x="21" y="7"/>
                        <a:pt x="21" y="6"/>
                      </a:cubicBezTo>
                      <a:cubicBezTo>
                        <a:pt x="21" y="6"/>
                        <a:pt x="20" y="6"/>
                        <a:pt x="20" y="6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8" y="4"/>
                        <a:pt x="18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2"/>
                        <a:pt x="17" y="1"/>
                        <a:pt x="17" y="1"/>
                      </a:cubicBezTo>
                      <a:cubicBezTo>
                        <a:pt x="16" y="0"/>
                        <a:pt x="15" y="1"/>
                        <a:pt x="14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1" y="2"/>
                        <a:pt x="11" y="3"/>
                        <a:pt x="12" y="5"/>
                      </a:cubicBezTo>
                      <a:cubicBezTo>
                        <a:pt x="12" y="6"/>
                        <a:pt x="12" y="7"/>
                        <a:pt x="12" y="8"/>
                      </a:cubicBezTo>
                      <a:cubicBezTo>
                        <a:pt x="12" y="8"/>
                        <a:pt x="12" y="9"/>
                        <a:pt x="12" y="9"/>
                      </a:cubicBezTo>
                      <a:cubicBezTo>
                        <a:pt x="12" y="10"/>
                        <a:pt x="12" y="11"/>
                        <a:pt x="12" y="11"/>
                      </a:cubicBezTo>
                      <a:cubicBezTo>
                        <a:pt x="11" y="12"/>
                        <a:pt x="11" y="11"/>
                        <a:pt x="10" y="11"/>
                      </a:cubicBezTo>
                      <a:cubicBezTo>
                        <a:pt x="10" y="10"/>
                        <a:pt x="9" y="10"/>
                        <a:pt x="8" y="10"/>
                      </a:cubicBezTo>
                      <a:cubicBezTo>
                        <a:pt x="7" y="10"/>
                        <a:pt x="7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6" y="13"/>
                        <a:pt x="4" y="14"/>
                        <a:pt x="4" y="14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2" y="16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2" y="20"/>
                        <a:pt x="3" y="21"/>
                      </a:cubicBezTo>
                      <a:cubicBezTo>
                        <a:pt x="3" y="22"/>
                        <a:pt x="3" y="22"/>
                        <a:pt x="3" y="23"/>
                      </a:cubicBezTo>
                      <a:cubicBezTo>
                        <a:pt x="3" y="23"/>
                        <a:pt x="3" y="25"/>
                        <a:pt x="3" y="25"/>
                      </a:cubicBezTo>
                      <a:cubicBezTo>
                        <a:pt x="3" y="25"/>
                        <a:pt x="5" y="25"/>
                        <a:pt x="5" y="25"/>
                      </a:cubicBezTo>
                      <a:cubicBezTo>
                        <a:pt x="6" y="25"/>
                        <a:pt x="6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8" y="25"/>
                        <a:pt x="9" y="24"/>
                        <a:pt x="9" y="25"/>
                      </a:cubicBezTo>
                      <a:cubicBezTo>
                        <a:pt x="10" y="25"/>
                        <a:pt x="10" y="27"/>
                        <a:pt x="10" y="28"/>
                      </a:cubicBezTo>
                      <a:cubicBezTo>
                        <a:pt x="10" y="29"/>
                        <a:pt x="10" y="30"/>
                        <a:pt x="10" y="31"/>
                      </a:cubicBezTo>
                      <a:cubicBezTo>
                        <a:pt x="10" y="31"/>
                        <a:pt x="10" y="32"/>
                        <a:pt x="10" y="32"/>
                      </a:cubicBezTo>
                      <a:cubicBezTo>
                        <a:pt x="10" y="33"/>
                        <a:pt x="12" y="34"/>
                        <a:pt x="13" y="34"/>
                      </a:cubicBezTo>
                      <a:cubicBezTo>
                        <a:pt x="13" y="34"/>
                        <a:pt x="14" y="35"/>
                        <a:pt x="15" y="35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8" y="37"/>
                        <a:pt x="20" y="36"/>
                        <a:pt x="21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5" y="34"/>
                        <a:pt x="26" y="34"/>
                      </a:cubicBezTo>
                      <a:cubicBezTo>
                        <a:pt x="27" y="34"/>
                        <a:pt x="28" y="34"/>
                        <a:pt x="29" y="35"/>
                      </a:cubicBezTo>
                      <a:cubicBezTo>
                        <a:pt x="30" y="35"/>
                        <a:pt x="30" y="36"/>
                        <a:pt x="31" y="36"/>
                      </a:cubicBezTo>
                      <a:cubicBezTo>
                        <a:pt x="32" y="37"/>
                        <a:pt x="33" y="37"/>
                        <a:pt x="33" y="38"/>
                      </a:cubicBezTo>
                      <a:cubicBezTo>
                        <a:pt x="34" y="39"/>
                        <a:pt x="34" y="39"/>
                        <a:pt x="34" y="40"/>
                      </a:cubicBezTo>
                      <a:cubicBezTo>
                        <a:pt x="35" y="41"/>
                        <a:pt x="35" y="41"/>
                        <a:pt x="35" y="42"/>
                      </a:cubicBezTo>
                      <a:cubicBezTo>
                        <a:pt x="36" y="43"/>
                        <a:pt x="35" y="43"/>
                        <a:pt x="36" y="44"/>
                      </a:cubicBezTo>
                      <a:cubicBezTo>
                        <a:pt x="36" y="45"/>
                        <a:pt x="36" y="46"/>
                        <a:pt x="36" y="47"/>
                      </a:cubicBezTo>
                      <a:cubicBezTo>
                        <a:pt x="36" y="48"/>
                        <a:pt x="36" y="49"/>
                        <a:pt x="36" y="49"/>
                      </a:cubicBezTo>
                      <a:cubicBezTo>
                        <a:pt x="36" y="50"/>
                        <a:pt x="36" y="51"/>
                        <a:pt x="37" y="51"/>
                      </a:cubicBezTo>
                      <a:cubicBezTo>
                        <a:pt x="37" y="52"/>
                        <a:pt x="38" y="53"/>
                        <a:pt x="38" y="53"/>
                      </a:cubicBezTo>
                      <a:cubicBezTo>
                        <a:pt x="39" y="54"/>
                        <a:pt x="39" y="54"/>
                        <a:pt x="40" y="54"/>
                      </a:cubicBezTo>
                      <a:cubicBezTo>
                        <a:pt x="40" y="54"/>
                        <a:pt x="40" y="54"/>
                        <a:pt x="40" y="55"/>
                      </a:cubicBezTo>
                      <a:cubicBezTo>
                        <a:pt x="40" y="55"/>
                        <a:pt x="40" y="54"/>
                        <a:pt x="40" y="54"/>
                      </a:cubicBezTo>
                      <a:cubicBezTo>
                        <a:pt x="41" y="55"/>
                        <a:pt x="41" y="56"/>
                        <a:pt x="42" y="57"/>
                      </a:cubicBezTo>
                      <a:cubicBezTo>
                        <a:pt x="42" y="57"/>
                        <a:pt x="42" y="58"/>
                        <a:pt x="42" y="58"/>
                      </a:cubicBezTo>
                      <a:cubicBezTo>
                        <a:pt x="42" y="59"/>
                        <a:pt x="42" y="59"/>
                        <a:pt x="43" y="59"/>
                      </a:cubicBezTo>
                      <a:cubicBezTo>
                        <a:pt x="43" y="60"/>
                        <a:pt x="42" y="60"/>
                        <a:pt x="42" y="61"/>
                      </a:cubicBezTo>
                      <a:cubicBezTo>
                        <a:pt x="43" y="61"/>
                        <a:pt x="43" y="62"/>
                        <a:pt x="43" y="63"/>
                      </a:cubicBezTo>
                      <a:cubicBezTo>
                        <a:pt x="43" y="63"/>
                        <a:pt x="43" y="64"/>
                        <a:pt x="42" y="65"/>
                      </a:cubicBezTo>
                      <a:cubicBezTo>
                        <a:pt x="42" y="66"/>
                        <a:pt x="42" y="66"/>
                        <a:pt x="42" y="67"/>
                      </a:cubicBezTo>
                      <a:cubicBezTo>
                        <a:pt x="41" y="67"/>
                        <a:pt x="40" y="67"/>
                        <a:pt x="40" y="67"/>
                      </a:cubicBezTo>
                      <a:cubicBezTo>
                        <a:pt x="40" y="68"/>
                        <a:pt x="40" y="68"/>
                        <a:pt x="41" y="69"/>
                      </a:cubicBezTo>
                      <a:cubicBezTo>
                        <a:pt x="42" y="70"/>
                        <a:pt x="41" y="70"/>
                        <a:pt x="43" y="71"/>
                      </a:cubicBezTo>
                      <a:cubicBezTo>
                        <a:pt x="44" y="71"/>
                        <a:pt x="45" y="72"/>
                        <a:pt x="46" y="71"/>
                      </a:cubicBezTo>
                      <a:cubicBezTo>
                        <a:pt x="47" y="71"/>
                        <a:pt x="47" y="71"/>
                        <a:pt x="47" y="70"/>
                      </a:cubicBezTo>
                      <a:cubicBezTo>
                        <a:pt x="47" y="69"/>
                        <a:pt x="47" y="68"/>
                        <a:pt x="48" y="68"/>
                      </a:cubicBezTo>
                      <a:cubicBezTo>
                        <a:pt x="48" y="67"/>
                        <a:pt x="49" y="67"/>
                        <a:pt x="49" y="66"/>
                      </a:cubicBezTo>
                      <a:cubicBezTo>
                        <a:pt x="50" y="65"/>
                        <a:pt x="51" y="66"/>
                        <a:pt x="52" y="66"/>
                      </a:cubicBezTo>
                      <a:cubicBezTo>
                        <a:pt x="53" y="67"/>
                        <a:pt x="54" y="67"/>
                        <a:pt x="55" y="67"/>
                      </a:cubicBezTo>
                      <a:cubicBezTo>
                        <a:pt x="56" y="66"/>
                        <a:pt x="56" y="66"/>
                        <a:pt x="57" y="66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6"/>
                        <a:pt x="58" y="65"/>
                        <a:pt x="58" y="6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1" name="Freeform 197"/>
                <p:cNvSpPr>
                  <a:spLocks/>
                </p:cNvSpPr>
                <p:nvPr/>
              </p:nvSpPr>
              <p:spPr bwMode="auto">
                <a:xfrm>
                  <a:off x="6186854" y="4485256"/>
                  <a:ext cx="128563" cy="268503"/>
                </a:xfrm>
                <a:custGeom>
                  <a:avLst/>
                  <a:gdLst/>
                  <a:ahLst/>
                  <a:cxnLst>
                    <a:cxn ang="0">
                      <a:pos x="55" y="79"/>
                    </a:cxn>
                    <a:cxn ang="0">
                      <a:pos x="53" y="68"/>
                    </a:cxn>
                    <a:cxn ang="0">
                      <a:pos x="50" y="64"/>
                    </a:cxn>
                    <a:cxn ang="0">
                      <a:pos x="47" y="60"/>
                    </a:cxn>
                    <a:cxn ang="0">
                      <a:pos x="45" y="59"/>
                    </a:cxn>
                    <a:cxn ang="0">
                      <a:pos x="38" y="52"/>
                    </a:cxn>
                    <a:cxn ang="0">
                      <a:pos x="34" y="46"/>
                    </a:cxn>
                    <a:cxn ang="0">
                      <a:pos x="33" y="44"/>
                    </a:cxn>
                    <a:cxn ang="0">
                      <a:pos x="30" y="42"/>
                    </a:cxn>
                    <a:cxn ang="0">
                      <a:pos x="29" y="35"/>
                    </a:cxn>
                    <a:cxn ang="0">
                      <a:pos x="31" y="29"/>
                    </a:cxn>
                    <a:cxn ang="0">
                      <a:pos x="37" y="22"/>
                    </a:cxn>
                    <a:cxn ang="0">
                      <a:pos x="42" y="19"/>
                    </a:cxn>
                    <a:cxn ang="0">
                      <a:pos x="43" y="18"/>
                    </a:cxn>
                    <a:cxn ang="0">
                      <a:pos x="44" y="17"/>
                    </a:cxn>
                    <a:cxn ang="0">
                      <a:pos x="40" y="14"/>
                    </a:cxn>
                    <a:cxn ang="0">
                      <a:pos x="37" y="13"/>
                    </a:cxn>
                    <a:cxn ang="0">
                      <a:pos x="35" y="7"/>
                    </a:cxn>
                    <a:cxn ang="0">
                      <a:pos x="33" y="4"/>
                    </a:cxn>
                    <a:cxn ang="0">
                      <a:pos x="29" y="4"/>
                    </a:cxn>
                    <a:cxn ang="0">
                      <a:pos x="25" y="1"/>
                    </a:cxn>
                    <a:cxn ang="0">
                      <a:pos x="23" y="3"/>
                    </a:cxn>
                    <a:cxn ang="0">
                      <a:pos x="18" y="5"/>
                    </a:cxn>
                    <a:cxn ang="0">
                      <a:pos x="14" y="7"/>
                    </a:cxn>
                    <a:cxn ang="0">
                      <a:pos x="7" y="8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6"/>
                    </a:cxn>
                    <a:cxn ang="0">
                      <a:pos x="7" y="20"/>
                    </a:cxn>
                    <a:cxn ang="0">
                      <a:pos x="10" y="23"/>
                    </a:cxn>
                    <a:cxn ang="0">
                      <a:pos x="15" y="22"/>
                    </a:cxn>
                    <a:cxn ang="0">
                      <a:pos x="18" y="24"/>
                    </a:cxn>
                    <a:cxn ang="0">
                      <a:pos x="21" y="30"/>
                    </a:cxn>
                    <a:cxn ang="0">
                      <a:pos x="18" y="32"/>
                    </a:cxn>
                    <a:cxn ang="0">
                      <a:pos x="14" y="33"/>
                    </a:cxn>
                    <a:cxn ang="0">
                      <a:pos x="18" y="37"/>
                    </a:cxn>
                    <a:cxn ang="0">
                      <a:pos x="22" y="38"/>
                    </a:cxn>
                    <a:cxn ang="0">
                      <a:pos x="24" y="42"/>
                    </a:cxn>
                    <a:cxn ang="0">
                      <a:pos x="27" y="47"/>
                    </a:cxn>
                    <a:cxn ang="0">
                      <a:pos x="35" y="54"/>
                    </a:cxn>
                    <a:cxn ang="0">
                      <a:pos x="35" y="58"/>
                    </a:cxn>
                    <a:cxn ang="0">
                      <a:pos x="40" y="61"/>
                    </a:cxn>
                    <a:cxn ang="0">
                      <a:pos x="41" y="65"/>
                    </a:cxn>
                    <a:cxn ang="0">
                      <a:pos x="42" y="68"/>
                    </a:cxn>
                    <a:cxn ang="0">
                      <a:pos x="41" y="75"/>
                    </a:cxn>
                    <a:cxn ang="0">
                      <a:pos x="38" y="92"/>
                    </a:cxn>
                    <a:cxn ang="0">
                      <a:pos x="31" y="97"/>
                    </a:cxn>
                    <a:cxn ang="0">
                      <a:pos x="25" y="102"/>
                    </a:cxn>
                    <a:cxn ang="0">
                      <a:pos x="18" y="107"/>
                    </a:cxn>
                    <a:cxn ang="0">
                      <a:pos x="23" y="110"/>
                    </a:cxn>
                    <a:cxn ang="0">
                      <a:pos x="21" y="114"/>
                    </a:cxn>
                    <a:cxn ang="0">
                      <a:pos x="21" y="119"/>
                    </a:cxn>
                    <a:cxn ang="0">
                      <a:pos x="25" y="119"/>
                    </a:cxn>
                    <a:cxn ang="0">
                      <a:pos x="28" y="116"/>
                    </a:cxn>
                    <a:cxn ang="0">
                      <a:pos x="33" y="112"/>
                    </a:cxn>
                    <a:cxn ang="0">
                      <a:pos x="37" y="107"/>
                    </a:cxn>
                    <a:cxn ang="0">
                      <a:pos x="42" y="105"/>
                    </a:cxn>
                    <a:cxn ang="0">
                      <a:pos x="47" y="102"/>
                    </a:cxn>
                    <a:cxn ang="0">
                      <a:pos x="51" y="99"/>
                    </a:cxn>
                    <a:cxn ang="0">
                      <a:pos x="55" y="96"/>
                    </a:cxn>
                    <a:cxn ang="0">
                      <a:pos x="56" y="85"/>
                    </a:cxn>
                  </a:cxnLst>
                  <a:rect l="0" t="0" r="r" b="b"/>
                  <a:pathLst>
                    <a:path w="57" h="120">
                      <a:moveTo>
                        <a:pt x="56" y="85"/>
                      </a:moveTo>
                      <a:cubicBezTo>
                        <a:pt x="56" y="84"/>
                        <a:pt x="55" y="84"/>
                        <a:pt x="55" y="83"/>
                      </a:cubicBezTo>
                      <a:cubicBezTo>
                        <a:pt x="54" y="82"/>
                        <a:pt x="55" y="80"/>
                        <a:pt x="55" y="79"/>
                      </a:cubicBezTo>
                      <a:cubicBezTo>
                        <a:pt x="56" y="78"/>
                        <a:pt x="55" y="77"/>
                        <a:pt x="55" y="75"/>
                      </a:cubicBezTo>
                      <a:cubicBezTo>
                        <a:pt x="55" y="74"/>
                        <a:pt x="54" y="73"/>
                        <a:pt x="54" y="72"/>
                      </a:cubicBezTo>
                      <a:cubicBezTo>
                        <a:pt x="54" y="70"/>
                        <a:pt x="54" y="69"/>
                        <a:pt x="53" y="68"/>
                      </a:cubicBezTo>
                      <a:cubicBezTo>
                        <a:pt x="52" y="68"/>
                        <a:pt x="52" y="67"/>
                        <a:pt x="52" y="67"/>
                      </a:cubicBezTo>
                      <a:cubicBezTo>
                        <a:pt x="52" y="67"/>
                        <a:pt x="51" y="66"/>
                        <a:pt x="51" y="66"/>
                      </a:cubicBezTo>
                      <a:cubicBezTo>
                        <a:pt x="51" y="65"/>
                        <a:pt x="51" y="65"/>
                        <a:pt x="50" y="64"/>
                      </a:cubicBezTo>
                      <a:cubicBezTo>
                        <a:pt x="50" y="64"/>
                        <a:pt x="49" y="63"/>
                        <a:pt x="49" y="63"/>
                      </a:cubicBezTo>
                      <a:cubicBezTo>
                        <a:pt x="48" y="62"/>
                        <a:pt x="48" y="62"/>
                        <a:pt x="48" y="61"/>
                      </a:cubicBezTo>
                      <a:cubicBezTo>
                        <a:pt x="48" y="61"/>
                        <a:pt x="47" y="61"/>
                        <a:pt x="47" y="60"/>
                      </a:cubicBezTo>
                      <a:cubicBezTo>
                        <a:pt x="47" y="60"/>
                        <a:pt x="46" y="60"/>
                        <a:pt x="46" y="60"/>
                      </a:cubicBezTo>
                      <a:cubicBezTo>
                        <a:pt x="46" y="60"/>
                        <a:pt x="46" y="59"/>
                        <a:pt x="46" y="59"/>
                      </a:cubicBezTo>
                      <a:cubicBezTo>
                        <a:pt x="45" y="59"/>
                        <a:pt x="45" y="59"/>
                        <a:pt x="45" y="59"/>
                      </a:cubicBezTo>
                      <a:cubicBezTo>
                        <a:pt x="44" y="58"/>
                        <a:pt x="43" y="58"/>
                        <a:pt x="42" y="57"/>
                      </a:cubicBezTo>
                      <a:cubicBezTo>
                        <a:pt x="42" y="56"/>
                        <a:pt x="41" y="55"/>
                        <a:pt x="40" y="54"/>
                      </a:cubicBezTo>
                      <a:cubicBezTo>
                        <a:pt x="39" y="53"/>
                        <a:pt x="39" y="53"/>
                        <a:pt x="38" y="52"/>
                      </a:cubicBezTo>
                      <a:cubicBezTo>
                        <a:pt x="37" y="51"/>
                        <a:pt x="37" y="50"/>
                        <a:pt x="35" y="50"/>
                      </a:cubicBezTo>
                      <a:cubicBezTo>
                        <a:pt x="35" y="49"/>
                        <a:pt x="34" y="48"/>
                        <a:pt x="34" y="47"/>
                      </a:cubicBezTo>
                      <a:cubicBezTo>
                        <a:pt x="34" y="47"/>
                        <a:pt x="34" y="46"/>
                        <a:pt x="34" y="46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5"/>
                        <a:pt x="33" y="44"/>
                        <a:pt x="33" y="44"/>
                      </a:cubicBezTo>
                      <a:cubicBezTo>
                        <a:pt x="32" y="44"/>
                        <a:pt x="32" y="44"/>
                        <a:pt x="32" y="43"/>
                      </a:cubicBezTo>
                      <a:cubicBezTo>
                        <a:pt x="32" y="43"/>
                        <a:pt x="31" y="43"/>
                        <a:pt x="31" y="43"/>
                      </a:cubicBezTo>
                      <a:cubicBezTo>
                        <a:pt x="31" y="42"/>
                        <a:pt x="31" y="42"/>
                        <a:pt x="30" y="42"/>
                      </a:cubicBezTo>
                      <a:cubicBezTo>
                        <a:pt x="30" y="41"/>
                        <a:pt x="29" y="40"/>
                        <a:pt x="28" y="39"/>
                      </a:cubicBezTo>
                      <a:cubicBezTo>
                        <a:pt x="28" y="38"/>
                        <a:pt x="28" y="37"/>
                        <a:pt x="28" y="36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4"/>
                        <a:pt x="29" y="33"/>
                        <a:pt x="29" y="33"/>
                      </a:cubicBezTo>
                      <a:cubicBezTo>
                        <a:pt x="29" y="32"/>
                        <a:pt x="29" y="31"/>
                        <a:pt x="29" y="30"/>
                      </a:cubicBezTo>
                      <a:cubicBezTo>
                        <a:pt x="30" y="30"/>
                        <a:pt x="30" y="29"/>
                        <a:pt x="31" y="29"/>
                      </a:cubicBezTo>
                      <a:cubicBezTo>
                        <a:pt x="32" y="29"/>
                        <a:pt x="32" y="28"/>
                        <a:pt x="33" y="27"/>
                      </a:cubicBezTo>
                      <a:cubicBezTo>
                        <a:pt x="34" y="26"/>
                        <a:pt x="34" y="25"/>
                        <a:pt x="35" y="24"/>
                      </a:cubicBezTo>
                      <a:cubicBezTo>
                        <a:pt x="35" y="23"/>
                        <a:pt x="36" y="22"/>
                        <a:pt x="37" y="22"/>
                      </a:cubicBezTo>
                      <a:cubicBezTo>
                        <a:pt x="37" y="22"/>
                        <a:pt x="38" y="22"/>
                        <a:pt x="39" y="21"/>
                      </a:cubicBezTo>
                      <a:cubicBezTo>
                        <a:pt x="39" y="21"/>
                        <a:pt x="39" y="21"/>
                        <a:pt x="40" y="21"/>
                      </a:cubicBezTo>
                      <a:cubicBezTo>
                        <a:pt x="41" y="20"/>
                        <a:pt x="41" y="20"/>
                        <a:pt x="42" y="19"/>
                      </a:cubicBezTo>
                      <a:cubicBezTo>
                        <a:pt x="42" y="19"/>
                        <a:pt x="42" y="19"/>
                        <a:pt x="42" y="18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7"/>
                        <a:pt x="44" y="16"/>
                        <a:pt x="44" y="15"/>
                      </a:cubicBezTo>
                      <a:cubicBezTo>
                        <a:pt x="44" y="15"/>
                        <a:pt x="43" y="15"/>
                        <a:pt x="43" y="14"/>
                      </a:cubicBezTo>
                      <a:cubicBezTo>
                        <a:pt x="42" y="14"/>
                        <a:pt x="41" y="15"/>
                        <a:pt x="40" y="14"/>
                      </a:cubicBezTo>
                      <a:cubicBezTo>
                        <a:pt x="39" y="13"/>
                        <a:pt x="40" y="13"/>
                        <a:pt x="39" y="13"/>
                      </a:cubicBezTo>
                      <a:cubicBezTo>
                        <a:pt x="39" y="13"/>
                        <a:pt x="39" y="13"/>
                        <a:pt x="38" y="13"/>
                      </a:cubicBezTo>
                      <a:cubicBezTo>
                        <a:pt x="38" y="13"/>
                        <a:pt x="37" y="13"/>
                        <a:pt x="37" y="13"/>
                      </a:cubicBezTo>
                      <a:cubicBezTo>
                        <a:pt x="37" y="12"/>
                        <a:pt x="36" y="12"/>
                        <a:pt x="36" y="12"/>
                      </a:cubicBezTo>
                      <a:cubicBezTo>
                        <a:pt x="35" y="12"/>
                        <a:pt x="35" y="11"/>
                        <a:pt x="35" y="11"/>
                      </a:cubicBezTo>
                      <a:cubicBezTo>
                        <a:pt x="35" y="10"/>
                        <a:pt x="35" y="8"/>
                        <a:pt x="35" y="7"/>
                      </a:cubicBezTo>
                      <a:cubicBezTo>
                        <a:pt x="35" y="7"/>
                        <a:pt x="36" y="7"/>
                        <a:pt x="36" y="7"/>
                      </a:cubicBezTo>
                      <a:cubicBezTo>
                        <a:pt x="36" y="6"/>
                        <a:pt x="36" y="5"/>
                        <a:pt x="35" y="4"/>
                      </a:cubicBezTo>
                      <a:cubicBezTo>
                        <a:pt x="35" y="4"/>
                        <a:pt x="34" y="4"/>
                        <a:pt x="33" y="4"/>
                      </a:cubicBezTo>
                      <a:cubicBezTo>
                        <a:pt x="33" y="4"/>
                        <a:pt x="32" y="4"/>
                        <a:pt x="32" y="4"/>
                      </a:cubicBezTo>
                      <a:cubicBezTo>
                        <a:pt x="31" y="4"/>
                        <a:pt x="31" y="5"/>
                        <a:pt x="30" y="5"/>
                      </a:cubicBezTo>
                      <a:cubicBezTo>
                        <a:pt x="29" y="5"/>
                        <a:pt x="29" y="4"/>
                        <a:pt x="29" y="4"/>
                      </a:cubicBezTo>
                      <a:cubicBezTo>
                        <a:pt x="29" y="3"/>
                        <a:pt x="28" y="3"/>
                        <a:pt x="28" y="3"/>
                      </a:cubicBezTo>
                      <a:cubicBezTo>
                        <a:pt x="28" y="2"/>
                        <a:pt x="27" y="2"/>
                        <a:pt x="27" y="1"/>
                      </a:cubicBezTo>
                      <a:cubicBezTo>
                        <a:pt x="26" y="1"/>
                        <a:pt x="26" y="0"/>
                        <a:pt x="25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3"/>
                      </a:cubicBezTo>
                      <a:cubicBezTo>
                        <a:pt x="22" y="3"/>
                        <a:pt x="22" y="3"/>
                        <a:pt x="21" y="4"/>
                      </a:cubicBezTo>
                      <a:cubicBezTo>
                        <a:pt x="20" y="4"/>
                        <a:pt x="20" y="4"/>
                        <a:pt x="20" y="5"/>
                      </a:cubicBezTo>
                      <a:cubicBezTo>
                        <a:pt x="19" y="5"/>
                        <a:pt x="18" y="5"/>
                        <a:pt x="18" y="5"/>
                      </a:cubicBezTo>
                      <a:cubicBezTo>
                        <a:pt x="17" y="5"/>
                        <a:pt x="17" y="5"/>
                        <a:pt x="16" y="6"/>
                      </a:cubicBezTo>
                      <a:cubicBezTo>
                        <a:pt x="16" y="6"/>
                        <a:pt x="16" y="7"/>
                        <a:pt x="15" y="7"/>
                      </a:cubicBezTo>
                      <a:cubicBezTo>
                        <a:pt x="15" y="7"/>
                        <a:pt x="15" y="7"/>
                        <a:pt x="14" y="7"/>
                      </a:cubicBezTo>
                      <a:cubicBezTo>
                        <a:pt x="13" y="7"/>
                        <a:pt x="12" y="6"/>
                        <a:pt x="10" y="6"/>
                      </a:cubicBezTo>
                      <a:cubicBezTo>
                        <a:pt x="10" y="6"/>
                        <a:pt x="8" y="5"/>
                        <a:pt x="8" y="6"/>
                      </a:cubicBezTo>
                      <a:cubicBezTo>
                        <a:pt x="8" y="7"/>
                        <a:pt x="8" y="8"/>
                        <a:pt x="7" y="8"/>
                      </a:cubicBezTo>
                      <a:cubicBezTo>
                        <a:pt x="6" y="8"/>
                        <a:pt x="5" y="7"/>
                        <a:pt x="5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3" y="5"/>
                        <a:pt x="2" y="6"/>
                      </a:cubicBezTo>
                      <a:cubicBezTo>
                        <a:pt x="2" y="6"/>
                        <a:pt x="2" y="7"/>
                        <a:pt x="1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1" y="8"/>
                      </a:cubicBezTo>
                      <a:cubicBezTo>
                        <a:pt x="1" y="8"/>
                        <a:pt x="1" y="9"/>
                        <a:pt x="1" y="10"/>
                      </a:cubicBezTo>
                      <a:cubicBezTo>
                        <a:pt x="1" y="10"/>
                        <a:pt x="1" y="10"/>
                        <a:pt x="2" y="11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3" y="12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5"/>
                      </a:cubicBezTo>
                      <a:cubicBezTo>
                        <a:pt x="6" y="15"/>
                        <a:pt x="6" y="16"/>
                        <a:pt x="6" y="16"/>
                      </a:cubicBezTo>
                      <a:cubicBezTo>
                        <a:pt x="6" y="17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1"/>
                        <a:pt x="8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2"/>
                        <a:pt x="9" y="23"/>
                        <a:pt x="10" y="23"/>
                      </a:cubicBezTo>
                      <a:cubicBezTo>
                        <a:pt x="11" y="23"/>
                        <a:pt x="11" y="22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2"/>
                        <a:pt x="17" y="22"/>
                        <a:pt x="17" y="22"/>
                      </a:cubicBezTo>
                      <a:cubicBezTo>
                        <a:pt x="18" y="23"/>
                        <a:pt x="18" y="23"/>
                        <a:pt x="18" y="24"/>
                      </a:cubicBezTo>
                      <a:cubicBezTo>
                        <a:pt x="18" y="25"/>
                        <a:pt x="18" y="26"/>
                        <a:pt x="19" y="26"/>
                      </a:cubicBezTo>
                      <a:cubicBezTo>
                        <a:pt x="20" y="27"/>
                        <a:pt x="22" y="27"/>
                        <a:pt x="21" y="29"/>
                      </a:cubicBezTo>
                      <a:cubicBezTo>
                        <a:pt x="21" y="29"/>
                        <a:pt x="21" y="30"/>
                        <a:pt x="21" y="30"/>
                      </a:cubicBezTo>
                      <a:cubicBezTo>
                        <a:pt x="20" y="30"/>
                        <a:pt x="20" y="31"/>
                        <a:pt x="20" y="31"/>
                      </a:cubicBezTo>
                      <a:cubicBezTo>
                        <a:pt x="19" y="32"/>
                        <a:pt x="19" y="31"/>
                        <a:pt x="19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7" y="32"/>
                        <a:pt x="17" y="32"/>
                      </a:cubicBezTo>
                      <a:cubicBezTo>
                        <a:pt x="16" y="32"/>
                        <a:pt x="15" y="32"/>
                        <a:pt x="15" y="32"/>
                      </a:cubicBezTo>
                      <a:cubicBezTo>
                        <a:pt x="14" y="32"/>
                        <a:pt x="14" y="32"/>
                        <a:pt x="14" y="33"/>
                      </a:cubicBezTo>
                      <a:cubicBezTo>
                        <a:pt x="14" y="33"/>
                        <a:pt x="14" y="33"/>
                        <a:pt x="14" y="34"/>
                      </a:cubicBezTo>
                      <a:cubicBezTo>
                        <a:pt x="15" y="34"/>
                        <a:pt x="16" y="35"/>
                        <a:pt x="16" y="36"/>
                      </a:cubicBezTo>
                      <a:cubicBezTo>
                        <a:pt x="17" y="36"/>
                        <a:pt x="17" y="37"/>
                        <a:pt x="18" y="37"/>
                      </a:cubicBez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19" y="37"/>
                        <a:pt x="19" y="38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2" y="39"/>
                        <a:pt x="24" y="39"/>
                        <a:pt x="24" y="40"/>
                      </a:cubicBezTo>
                      <a:cubicBezTo>
                        <a:pt x="24" y="40"/>
                        <a:pt x="24" y="41"/>
                        <a:pt x="24" y="41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3"/>
                        <a:pt x="24" y="43"/>
                        <a:pt x="25" y="44"/>
                      </a:cubicBezTo>
                      <a:cubicBezTo>
                        <a:pt x="25" y="44"/>
                        <a:pt x="26" y="44"/>
                        <a:pt x="26" y="45"/>
                      </a:cubicBezTo>
                      <a:cubicBezTo>
                        <a:pt x="27" y="45"/>
                        <a:pt x="27" y="46"/>
                        <a:pt x="27" y="47"/>
                      </a:cubicBezTo>
                      <a:cubicBezTo>
                        <a:pt x="28" y="48"/>
                        <a:pt x="29" y="49"/>
                        <a:pt x="30" y="50"/>
                      </a:cubicBezTo>
                      <a:cubicBezTo>
                        <a:pt x="31" y="51"/>
                        <a:pt x="33" y="52"/>
                        <a:pt x="34" y="53"/>
                      </a:cubicBezTo>
                      <a:cubicBezTo>
                        <a:pt x="34" y="53"/>
                        <a:pt x="35" y="54"/>
                        <a:pt x="35" y="54"/>
                      </a:cubicBezTo>
                      <a:cubicBezTo>
                        <a:pt x="35" y="55"/>
                        <a:pt x="35" y="54"/>
                        <a:pt x="35" y="55"/>
                      </a:cubicBezTo>
                      <a:cubicBezTo>
                        <a:pt x="35" y="55"/>
                        <a:pt x="35" y="56"/>
                        <a:pt x="35" y="56"/>
                      </a:cubicBezTo>
                      <a:cubicBezTo>
                        <a:pt x="35" y="57"/>
                        <a:pt x="35" y="58"/>
                        <a:pt x="35" y="58"/>
                      </a:cubicBezTo>
                      <a:cubicBezTo>
                        <a:pt x="36" y="59"/>
                        <a:pt x="37" y="58"/>
                        <a:pt x="38" y="59"/>
                      </a:cubicBezTo>
                      <a:cubicBezTo>
                        <a:pt x="39" y="59"/>
                        <a:pt x="38" y="60"/>
                        <a:pt x="39" y="60"/>
                      </a:cubicBezTo>
                      <a:cubicBezTo>
                        <a:pt x="39" y="61"/>
                        <a:pt x="40" y="61"/>
                        <a:pt x="40" y="61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2"/>
                        <a:pt x="41" y="62"/>
                        <a:pt x="41" y="62"/>
                      </a:cubicBezTo>
                      <a:cubicBezTo>
                        <a:pt x="41" y="63"/>
                        <a:pt x="41" y="64"/>
                        <a:pt x="41" y="65"/>
                      </a:cubicBezTo>
                      <a:cubicBezTo>
                        <a:pt x="41" y="65"/>
                        <a:pt x="41" y="65"/>
                        <a:pt x="41" y="65"/>
                      </a:cubicBezTo>
                      <a:cubicBezTo>
                        <a:pt x="42" y="66"/>
                        <a:pt x="42" y="66"/>
                        <a:pt x="42" y="67"/>
                      </a:cubicBezTo>
                      <a:cubicBezTo>
                        <a:pt x="42" y="67"/>
                        <a:pt x="42" y="68"/>
                        <a:pt x="42" y="68"/>
                      </a:cubicBezTo>
                      <a:cubicBezTo>
                        <a:pt x="42" y="69"/>
                        <a:pt x="42" y="70"/>
                        <a:pt x="42" y="70"/>
                      </a:cubicBezTo>
                      <a:cubicBezTo>
                        <a:pt x="42" y="72"/>
                        <a:pt x="42" y="73"/>
                        <a:pt x="41" y="74"/>
                      </a:cubicBezTo>
                      <a:cubicBezTo>
                        <a:pt x="41" y="74"/>
                        <a:pt x="41" y="75"/>
                        <a:pt x="41" y="75"/>
                      </a:cubicBezTo>
                      <a:cubicBezTo>
                        <a:pt x="41" y="76"/>
                        <a:pt x="41" y="77"/>
                        <a:pt x="41" y="78"/>
                      </a:cubicBezTo>
                      <a:cubicBezTo>
                        <a:pt x="42" y="81"/>
                        <a:pt x="42" y="85"/>
                        <a:pt x="41" y="88"/>
                      </a:cubicBezTo>
                      <a:cubicBezTo>
                        <a:pt x="41" y="89"/>
                        <a:pt x="39" y="91"/>
                        <a:pt x="38" y="92"/>
                      </a:cubicBezTo>
                      <a:cubicBezTo>
                        <a:pt x="37" y="93"/>
                        <a:pt x="36" y="93"/>
                        <a:pt x="34" y="94"/>
                      </a:cubicBezTo>
                      <a:cubicBezTo>
                        <a:pt x="34" y="94"/>
                        <a:pt x="33" y="95"/>
                        <a:pt x="33" y="96"/>
                      </a:cubicBezTo>
                      <a:cubicBezTo>
                        <a:pt x="32" y="97"/>
                        <a:pt x="32" y="97"/>
                        <a:pt x="31" y="97"/>
                      </a:cubicBezTo>
                      <a:cubicBezTo>
                        <a:pt x="31" y="97"/>
                        <a:pt x="30" y="97"/>
                        <a:pt x="30" y="98"/>
                      </a:cubicBezTo>
                      <a:cubicBezTo>
                        <a:pt x="29" y="99"/>
                        <a:pt x="31" y="101"/>
                        <a:pt x="31" y="101"/>
                      </a:cubicBezTo>
                      <a:cubicBezTo>
                        <a:pt x="30" y="104"/>
                        <a:pt x="27" y="102"/>
                        <a:pt x="25" y="102"/>
                      </a:cubicBezTo>
                      <a:cubicBezTo>
                        <a:pt x="24" y="102"/>
                        <a:pt x="23" y="102"/>
                        <a:pt x="23" y="102"/>
                      </a:cubicBezTo>
                      <a:cubicBezTo>
                        <a:pt x="23" y="103"/>
                        <a:pt x="22" y="104"/>
                        <a:pt x="22" y="104"/>
                      </a:cubicBezTo>
                      <a:cubicBezTo>
                        <a:pt x="21" y="105"/>
                        <a:pt x="20" y="107"/>
                        <a:pt x="18" y="107"/>
                      </a:cubicBezTo>
                      <a:cubicBezTo>
                        <a:pt x="18" y="107"/>
                        <a:pt x="18" y="108"/>
                        <a:pt x="18" y="108"/>
                      </a:cubicBezTo>
                      <a:cubicBezTo>
                        <a:pt x="19" y="109"/>
                        <a:pt x="20" y="108"/>
                        <a:pt x="21" y="109"/>
                      </a:cubicBezTo>
                      <a:cubicBezTo>
                        <a:pt x="21" y="109"/>
                        <a:pt x="22" y="109"/>
                        <a:pt x="23" y="110"/>
                      </a:cubicBezTo>
                      <a:cubicBezTo>
                        <a:pt x="23" y="110"/>
                        <a:pt x="23" y="111"/>
                        <a:pt x="22" y="111"/>
                      </a:cubicBezTo>
                      <a:cubicBezTo>
                        <a:pt x="22" y="112"/>
                        <a:pt x="21" y="112"/>
                        <a:pt x="21" y="112"/>
                      </a:cubicBezTo>
                      <a:cubicBezTo>
                        <a:pt x="20" y="113"/>
                        <a:pt x="20" y="114"/>
                        <a:pt x="21" y="114"/>
                      </a:cubicBezTo>
                      <a:cubicBezTo>
                        <a:pt x="21" y="115"/>
                        <a:pt x="21" y="116"/>
                        <a:pt x="21" y="117"/>
                      </a:cubicBezTo>
                      <a:cubicBezTo>
                        <a:pt x="21" y="117"/>
                        <a:pt x="21" y="118"/>
                        <a:pt x="21" y="118"/>
                      </a:cubicBezTo>
                      <a:cubicBezTo>
                        <a:pt x="21" y="119"/>
                        <a:pt x="21" y="119"/>
                        <a:pt x="21" y="119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22" y="120"/>
                        <a:pt x="23" y="120"/>
                        <a:pt x="24" y="120"/>
                      </a:cubicBezTo>
                      <a:cubicBezTo>
                        <a:pt x="25" y="120"/>
                        <a:pt x="25" y="120"/>
                        <a:pt x="25" y="119"/>
                      </a:cubicBezTo>
                      <a:cubicBezTo>
                        <a:pt x="25" y="119"/>
                        <a:pt x="25" y="119"/>
                        <a:pt x="26" y="118"/>
                      </a:cubicBezTo>
                      <a:cubicBezTo>
                        <a:pt x="26" y="118"/>
                        <a:pt x="26" y="117"/>
                        <a:pt x="27" y="117"/>
                      </a:cubicBezTo>
                      <a:cubicBezTo>
                        <a:pt x="27" y="116"/>
                        <a:pt x="28" y="116"/>
                        <a:pt x="28" y="116"/>
                      </a:cubicBezTo>
                      <a:cubicBezTo>
                        <a:pt x="28" y="115"/>
                        <a:pt x="29" y="115"/>
                        <a:pt x="29" y="115"/>
                      </a:cubicBezTo>
                      <a:cubicBezTo>
                        <a:pt x="30" y="115"/>
                        <a:pt x="31" y="115"/>
                        <a:pt x="32" y="114"/>
                      </a:cubicBezTo>
                      <a:cubicBezTo>
                        <a:pt x="33" y="113"/>
                        <a:pt x="33" y="113"/>
                        <a:pt x="33" y="112"/>
                      </a:cubicBezTo>
                      <a:cubicBezTo>
                        <a:pt x="34" y="111"/>
                        <a:pt x="35" y="112"/>
                        <a:pt x="36" y="111"/>
                      </a:cubicBezTo>
                      <a:cubicBezTo>
                        <a:pt x="36" y="110"/>
                        <a:pt x="36" y="109"/>
                        <a:pt x="36" y="109"/>
                      </a:cubicBezTo>
                      <a:cubicBezTo>
                        <a:pt x="36" y="107"/>
                        <a:pt x="36" y="107"/>
                        <a:pt x="37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9" y="107"/>
                        <a:pt x="39" y="107"/>
                        <a:pt x="40" y="107"/>
                      </a:cubicBezTo>
                      <a:cubicBezTo>
                        <a:pt x="41" y="106"/>
                        <a:pt x="42" y="106"/>
                        <a:pt x="42" y="105"/>
                      </a:cubicBezTo>
                      <a:cubicBezTo>
                        <a:pt x="43" y="105"/>
                        <a:pt x="44" y="104"/>
                        <a:pt x="45" y="104"/>
                      </a:cubicBezTo>
                      <a:cubicBezTo>
                        <a:pt x="46" y="104"/>
                        <a:pt x="46" y="103"/>
                        <a:pt x="47" y="103"/>
                      </a:cubicBezTo>
                      <a:cubicBezTo>
                        <a:pt x="47" y="102"/>
                        <a:pt x="47" y="102"/>
                        <a:pt x="47" y="102"/>
                      </a:cubicBezTo>
                      <a:cubicBezTo>
                        <a:pt x="48" y="101"/>
                        <a:pt x="48" y="101"/>
                        <a:pt x="48" y="101"/>
                      </a:cubicBezTo>
                      <a:cubicBezTo>
                        <a:pt x="49" y="100"/>
                        <a:pt x="49" y="100"/>
                        <a:pt x="50" y="100"/>
                      </a:cubicBezTo>
                      <a:cubicBezTo>
                        <a:pt x="50" y="100"/>
                        <a:pt x="50" y="100"/>
                        <a:pt x="51" y="99"/>
                      </a:cubicBezTo>
                      <a:cubicBezTo>
                        <a:pt x="51" y="99"/>
                        <a:pt x="52" y="98"/>
                        <a:pt x="52" y="98"/>
                      </a:cubicBezTo>
                      <a:cubicBezTo>
                        <a:pt x="53" y="98"/>
                        <a:pt x="53" y="97"/>
                        <a:pt x="54" y="97"/>
                      </a:cubicBezTo>
                      <a:cubicBezTo>
                        <a:pt x="54" y="97"/>
                        <a:pt x="55" y="97"/>
                        <a:pt x="55" y="96"/>
                      </a:cubicBezTo>
                      <a:cubicBezTo>
                        <a:pt x="55" y="96"/>
                        <a:pt x="55" y="95"/>
                        <a:pt x="56" y="94"/>
                      </a:cubicBezTo>
                      <a:cubicBezTo>
                        <a:pt x="56" y="94"/>
                        <a:pt x="56" y="93"/>
                        <a:pt x="56" y="93"/>
                      </a:cubicBezTo>
                      <a:cubicBezTo>
                        <a:pt x="57" y="90"/>
                        <a:pt x="56" y="88"/>
                        <a:pt x="56" y="8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2" name="Freeform 198"/>
                <p:cNvSpPr>
                  <a:spLocks/>
                </p:cNvSpPr>
                <p:nvPr/>
              </p:nvSpPr>
              <p:spPr bwMode="auto">
                <a:xfrm>
                  <a:off x="6012783" y="4389687"/>
                  <a:ext cx="159281" cy="340180"/>
                </a:xfrm>
                <a:custGeom>
                  <a:avLst/>
                  <a:gdLst/>
                  <a:ahLst/>
                  <a:cxnLst>
                    <a:cxn ang="0">
                      <a:pos x="68" y="57"/>
                    </a:cxn>
                    <a:cxn ang="0">
                      <a:pos x="63" y="59"/>
                    </a:cxn>
                    <a:cxn ang="0">
                      <a:pos x="59" y="55"/>
                    </a:cxn>
                    <a:cxn ang="0">
                      <a:pos x="57" y="49"/>
                    </a:cxn>
                    <a:cxn ang="0">
                      <a:pos x="53" y="46"/>
                    </a:cxn>
                    <a:cxn ang="0">
                      <a:pos x="51" y="41"/>
                    </a:cxn>
                    <a:cxn ang="0">
                      <a:pos x="47" y="38"/>
                    </a:cxn>
                    <a:cxn ang="0">
                      <a:pos x="42" y="33"/>
                    </a:cxn>
                    <a:cxn ang="0">
                      <a:pos x="44" y="29"/>
                    </a:cxn>
                    <a:cxn ang="0">
                      <a:pos x="46" y="26"/>
                    </a:cxn>
                    <a:cxn ang="0">
                      <a:pos x="52" y="21"/>
                    </a:cxn>
                    <a:cxn ang="0">
                      <a:pos x="51" y="17"/>
                    </a:cxn>
                    <a:cxn ang="0">
                      <a:pos x="51" y="8"/>
                    </a:cxn>
                    <a:cxn ang="0">
                      <a:pos x="48" y="4"/>
                    </a:cxn>
                    <a:cxn ang="0">
                      <a:pos x="44" y="0"/>
                    </a:cxn>
                    <a:cxn ang="0">
                      <a:pos x="40" y="3"/>
                    </a:cxn>
                    <a:cxn ang="0">
                      <a:pos x="33" y="10"/>
                    </a:cxn>
                    <a:cxn ang="0">
                      <a:pos x="27" y="14"/>
                    </a:cxn>
                    <a:cxn ang="0">
                      <a:pos x="24" y="15"/>
                    </a:cxn>
                    <a:cxn ang="0">
                      <a:pos x="21" y="22"/>
                    </a:cxn>
                    <a:cxn ang="0">
                      <a:pos x="18" y="31"/>
                    </a:cxn>
                    <a:cxn ang="0">
                      <a:pos x="10" y="38"/>
                    </a:cxn>
                    <a:cxn ang="0">
                      <a:pos x="9" y="47"/>
                    </a:cxn>
                    <a:cxn ang="0">
                      <a:pos x="3" y="56"/>
                    </a:cxn>
                    <a:cxn ang="0">
                      <a:pos x="1" y="61"/>
                    </a:cxn>
                    <a:cxn ang="0">
                      <a:pos x="3" y="69"/>
                    </a:cxn>
                    <a:cxn ang="0">
                      <a:pos x="6" y="71"/>
                    </a:cxn>
                    <a:cxn ang="0">
                      <a:pos x="10" y="74"/>
                    </a:cxn>
                    <a:cxn ang="0">
                      <a:pos x="11" y="77"/>
                    </a:cxn>
                    <a:cxn ang="0">
                      <a:pos x="14" y="81"/>
                    </a:cxn>
                    <a:cxn ang="0">
                      <a:pos x="18" y="97"/>
                    </a:cxn>
                    <a:cxn ang="0">
                      <a:pos x="17" y="104"/>
                    </a:cxn>
                    <a:cxn ang="0">
                      <a:pos x="28" y="106"/>
                    </a:cxn>
                    <a:cxn ang="0">
                      <a:pos x="33" y="102"/>
                    </a:cxn>
                    <a:cxn ang="0">
                      <a:pos x="35" y="100"/>
                    </a:cxn>
                    <a:cxn ang="0">
                      <a:pos x="40" y="100"/>
                    </a:cxn>
                    <a:cxn ang="0">
                      <a:pos x="42" y="111"/>
                    </a:cxn>
                    <a:cxn ang="0">
                      <a:pos x="43" y="116"/>
                    </a:cxn>
                    <a:cxn ang="0">
                      <a:pos x="48" y="125"/>
                    </a:cxn>
                    <a:cxn ang="0">
                      <a:pos x="49" y="134"/>
                    </a:cxn>
                    <a:cxn ang="0">
                      <a:pos x="49" y="150"/>
                    </a:cxn>
                    <a:cxn ang="0">
                      <a:pos x="50" y="151"/>
                    </a:cxn>
                    <a:cxn ang="0">
                      <a:pos x="53" y="145"/>
                    </a:cxn>
                    <a:cxn ang="0">
                      <a:pos x="55" y="142"/>
                    </a:cxn>
                    <a:cxn ang="0">
                      <a:pos x="57" y="135"/>
                    </a:cxn>
                    <a:cxn ang="0">
                      <a:pos x="56" y="131"/>
                    </a:cxn>
                    <a:cxn ang="0">
                      <a:pos x="54" y="123"/>
                    </a:cxn>
                    <a:cxn ang="0">
                      <a:pos x="51" y="117"/>
                    </a:cxn>
                    <a:cxn ang="0">
                      <a:pos x="50" y="115"/>
                    </a:cxn>
                    <a:cxn ang="0">
                      <a:pos x="51" y="103"/>
                    </a:cxn>
                    <a:cxn ang="0">
                      <a:pos x="49" y="98"/>
                    </a:cxn>
                    <a:cxn ang="0">
                      <a:pos x="46" y="92"/>
                    </a:cxn>
                    <a:cxn ang="0">
                      <a:pos x="43" y="87"/>
                    </a:cxn>
                    <a:cxn ang="0">
                      <a:pos x="43" y="80"/>
                    </a:cxn>
                    <a:cxn ang="0">
                      <a:pos x="44" y="73"/>
                    </a:cxn>
                    <a:cxn ang="0">
                      <a:pos x="50" y="69"/>
                    </a:cxn>
                    <a:cxn ang="0">
                      <a:pos x="56" y="69"/>
                    </a:cxn>
                    <a:cxn ang="0">
                      <a:pos x="62" y="69"/>
                    </a:cxn>
                    <a:cxn ang="0">
                      <a:pos x="63" y="67"/>
                    </a:cxn>
                    <a:cxn ang="0">
                      <a:pos x="66" y="64"/>
                    </a:cxn>
                    <a:cxn ang="0">
                      <a:pos x="70" y="61"/>
                    </a:cxn>
                  </a:cxnLst>
                  <a:rect l="0" t="0" r="r" b="b"/>
                  <a:pathLst>
                    <a:path w="71" h="152">
                      <a:moveTo>
                        <a:pt x="70" y="60"/>
                      </a:moveTo>
                      <a:cubicBezTo>
                        <a:pt x="71" y="59"/>
                        <a:pt x="71" y="58"/>
                        <a:pt x="70" y="58"/>
                      </a:cubicBezTo>
                      <a:cubicBezTo>
                        <a:pt x="70" y="58"/>
                        <a:pt x="68" y="57"/>
                        <a:pt x="68" y="57"/>
                      </a:cubicBezTo>
                      <a:cubicBezTo>
                        <a:pt x="67" y="57"/>
                        <a:pt x="67" y="58"/>
                        <a:pt x="66" y="58"/>
                      </a:cubicBezTo>
                      <a:cubicBezTo>
                        <a:pt x="66" y="59"/>
                        <a:pt x="65" y="59"/>
                        <a:pt x="64" y="59"/>
                      </a:cubicBezTo>
                      <a:cubicBezTo>
                        <a:pt x="64" y="59"/>
                        <a:pt x="63" y="59"/>
                        <a:pt x="63" y="59"/>
                      </a:cubicBezTo>
                      <a:cubicBezTo>
                        <a:pt x="62" y="59"/>
                        <a:pt x="63" y="58"/>
                        <a:pt x="63" y="57"/>
                      </a:cubicBezTo>
                      <a:cubicBezTo>
                        <a:pt x="62" y="57"/>
                        <a:pt x="62" y="56"/>
                        <a:pt x="61" y="56"/>
                      </a:cubicBezTo>
                      <a:cubicBezTo>
                        <a:pt x="61" y="55"/>
                        <a:pt x="60" y="55"/>
                        <a:pt x="59" y="55"/>
                      </a:cubicBezTo>
                      <a:cubicBezTo>
                        <a:pt x="57" y="55"/>
                        <a:pt x="55" y="53"/>
                        <a:pt x="55" y="52"/>
                      </a:cubicBezTo>
                      <a:cubicBezTo>
                        <a:pt x="55" y="51"/>
                        <a:pt x="55" y="51"/>
                        <a:pt x="55" y="50"/>
                      </a:cubicBezTo>
                      <a:cubicBezTo>
                        <a:pt x="55" y="50"/>
                        <a:pt x="56" y="50"/>
                        <a:pt x="57" y="49"/>
                      </a:cubicBezTo>
                      <a:cubicBezTo>
                        <a:pt x="57" y="49"/>
                        <a:pt x="58" y="48"/>
                        <a:pt x="57" y="47"/>
                      </a:cubicBezTo>
                      <a:cubicBezTo>
                        <a:pt x="57" y="47"/>
                        <a:pt x="56" y="47"/>
                        <a:pt x="55" y="47"/>
                      </a:cubicBezTo>
                      <a:cubicBezTo>
                        <a:pt x="54" y="47"/>
                        <a:pt x="54" y="47"/>
                        <a:pt x="53" y="46"/>
                      </a:cubicBezTo>
                      <a:cubicBezTo>
                        <a:pt x="53" y="46"/>
                        <a:pt x="53" y="45"/>
                        <a:pt x="53" y="45"/>
                      </a:cubicBezTo>
                      <a:cubicBezTo>
                        <a:pt x="53" y="45"/>
                        <a:pt x="53" y="44"/>
                        <a:pt x="53" y="44"/>
                      </a:cubicBezTo>
                      <a:cubicBezTo>
                        <a:pt x="52" y="43"/>
                        <a:pt x="51" y="43"/>
                        <a:pt x="51" y="41"/>
                      </a:cubicBezTo>
                      <a:cubicBezTo>
                        <a:pt x="51" y="40"/>
                        <a:pt x="52" y="39"/>
                        <a:pt x="51" y="38"/>
                      </a:cubicBezTo>
                      <a:cubicBezTo>
                        <a:pt x="51" y="37"/>
                        <a:pt x="49" y="38"/>
                        <a:pt x="48" y="37"/>
                      </a:cubicBezTo>
                      <a:cubicBezTo>
                        <a:pt x="47" y="37"/>
                        <a:pt x="48" y="38"/>
                        <a:pt x="47" y="38"/>
                      </a:cubicBezTo>
                      <a:cubicBezTo>
                        <a:pt x="46" y="39"/>
                        <a:pt x="45" y="39"/>
                        <a:pt x="45" y="39"/>
                      </a:cubicBezTo>
                      <a:cubicBezTo>
                        <a:pt x="43" y="39"/>
                        <a:pt x="44" y="38"/>
                        <a:pt x="44" y="37"/>
                      </a:cubicBezTo>
                      <a:cubicBezTo>
                        <a:pt x="43" y="35"/>
                        <a:pt x="42" y="34"/>
                        <a:pt x="42" y="33"/>
                      </a:cubicBezTo>
                      <a:cubicBezTo>
                        <a:pt x="42" y="32"/>
                        <a:pt x="43" y="32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4" y="29"/>
                        <a:pt x="44" y="29"/>
                      </a:cubicBezTo>
                      <a:cubicBezTo>
                        <a:pt x="44" y="29"/>
                        <a:pt x="44" y="28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6" y="26"/>
                        <a:pt x="46" y="26"/>
                      </a:cubicBezTo>
                      <a:cubicBezTo>
                        <a:pt x="47" y="24"/>
                        <a:pt x="47" y="24"/>
                        <a:pt x="49" y="23"/>
                      </a:cubicBezTo>
                      <a:cubicBezTo>
                        <a:pt x="49" y="23"/>
                        <a:pt x="50" y="23"/>
                        <a:pt x="51" y="23"/>
                      </a:cubicBezTo>
                      <a:cubicBezTo>
                        <a:pt x="51" y="22"/>
                        <a:pt x="51" y="21"/>
                        <a:pt x="52" y="21"/>
                      </a:cubicBezTo>
                      <a:cubicBezTo>
                        <a:pt x="52" y="20"/>
                        <a:pt x="52" y="20"/>
                        <a:pt x="52" y="19"/>
                      </a:cubicBezTo>
                      <a:cubicBezTo>
                        <a:pt x="52" y="19"/>
                        <a:pt x="52" y="18"/>
                        <a:pt x="52" y="18"/>
                      </a:cubicBezTo>
                      <a:cubicBezTo>
                        <a:pt x="52" y="17"/>
                        <a:pt x="51" y="17"/>
                        <a:pt x="51" y="17"/>
                      </a:cubicBezTo>
                      <a:cubicBezTo>
                        <a:pt x="51" y="16"/>
                        <a:pt x="51" y="16"/>
                        <a:pt x="51" y="15"/>
                      </a:cubicBezTo>
                      <a:cubicBezTo>
                        <a:pt x="51" y="14"/>
                        <a:pt x="51" y="13"/>
                        <a:pt x="51" y="13"/>
                      </a:cubicBezTo>
                      <a:cubicBezTo>
                        <a:pt x="51" y="11"/>
                        <a:pt x="51" y="10"/>
                        <a:pt x="51" y="8"/>
                      </a:cubicBezTo>
                      <a:cubicBezTo>
                        <a:pt x="50" y="8"/>
                        <a:pt x="50" y="8"/>
                        <a:pt x="49" y="8"/>
                      </a:cubicBezTo>
                      <a:cubicBezTo>
                        <a:pt x="49" y="8"/>
                        <a:pt x="48" y="7"/>
                        <a:pt x="48" y="7"/>
                      </a:cubicBezTo>
                      <a:cubicBezTo>
                        <a:pt x="48" y="7"/>
                        <a:pt x="48" y="5"/>
                        <a:pt x="48" y="4"/>
                      </a:cubicBezTo>
                      <a:cubicBezTo>
                        <a:pt x="48" y="3"/>
                        <a:pt x="48" y="3"/>
                        <a:pt x="48" y="2"/>
                      </a:cubicBezTo>
                      <a:cubicBezTo>
                        <a:pt x="47" y="1"/>
                        <a:pt x="46" y="1"/>
                        <a:pt x="46" y="1"/>
                      </a:cubicBezTo>
                      <a:cubicBezTo>
                        <a:pt x="45" y="0"/>
                        <a:pt x="45" y="0"/>
                        <a:pt x="44" y="0"/>
                      </a:cubicBezTo>
                      <a:cubicBezTo>
                        <a:pt x="44" y="0"/>
                        <a:pt x="43" y="0"/>
                        <a:pt x="43" y="0"/>
                      </a:cubicBezTo>
                      <a:cubicBezTo>
                        <a:pt x="42" y="0"/>
                        <a:pt x="42" y="0"/>
                        <a:pt x="41" y="1"/>
                      </a:cubicBezTo>
                      <a:cubicBezTo>
                        <a:pt x="41" y="2"/>
                        <a:pt x="41" y="2"/>
                        <a:pt x="40" y="3"/>
                      </a:cubicBezTo>
                      <a:cubicBezTo>
                        <a:pt x="39" y="4"/>
                        <a:pt x="40" y="5"/>
                        <a:pt x="39" y="6"/>
                      </a:cubicBezTo>
                      <a:cubicBezTo>
                        <a:pt x="38" y="7"/>
                        <a:pt x="38" y="9"/>
                        <a:pt x="37" y="10"/>
                      </a:cubicBezTo>
                      <a:cubicBezTo>
                        <a:pt x="36" y="11"/>
                        <a:pt x="35" y="10"/>
                        <a:pt x="33" y="10"/>
                      </a:cubicBezTo>
                      <a:cubicBezTo>
                        <a:pt x="32" y="10"/>
                        <a:pt x="32" y="10"/>
                        <a:pt x="31" y="11"/>
                      </a:cubicBezTo>
                      <a:cubicBezTo>
                        <a:pt x="30" y="12"/>
                        <a:pt x="29" y="13"/>
                        <a:pt x="28" y="13"/>
                      </a:cubicBezTo>
                      <a:cubicBezTo>
                        <a:pt x="27" y="13"/>
                        <a:pt x="27" y="13"/>
                        <a:pt x="27" y="14"/>
                      </a:cubicBezTo>
                      <a:cubicBezTo>
                        <a:pt x="27" y="14"/>
                        <a:pt x="27" y="15"/>
                        <a:pt x="26" y="15"/>
                      </a:cubicBezTo>
                      <a:cubicBezTo>
                        <a:pt x="26" y="15"/>
                        <a:pt x="26" y="15"/>
                        <a:pt x="25" y="15"/>
                      </a:cubicBezTo>
                      <a:cubicBezTo>
                        <a:pt x="25" y="16"/>
                        <a:pt x="24" y="15"/>
                        <a:pt x="24" y="15"/>
                      </a:cubicBezTo>
                      <a:cubicBezTo>
                        <a:pt x="23" y="17"/>
                        <a:pt x="24" y="19"/>
                        <a:pt x="23" y="20"/>
                      </a:cubicBezTo>
                      <a:cubicBezTo>
                        <a:pt x="23" y="20"/>
                        <a:pt x="22" y="21"/>
                        <a:pt x="22" y="21"/>
                      </a:cubicBezTo>
                      <a:cubicBezTo>
                        <a:pt x="22" y="21"/>
                        <a:pt x="21" y="22"/>
                        <a:pt x="21" y="22"/>
                      </a:cubicBezTo>
                      <a:cubicBezTo>
                        <a:pt x="21" y="22"/>
                        <a:pt x="21" y="23"/>
                        <a:pt x="21" y="23"/>
                      </a:cubicBezTo>
                      <a:cubicBezTo>
                        <a:pt x="20" y="24"/>
                        <a:pt x="19" y="25"/>
                        <a:pt x="19" y="27"/>
                      </a:cubicBezTo>
                      <a:cubicBezTo>
                        <a:pt x="18" y="28"/>
                        <a:pt x="18" y="29"/>
                        <a:pt x="18" y="31"/>
                      </a:cubicBezTo>
                      <a:cubicBezTo>
                        <a:pt x="18" y="32"/>
                        <a:pt x="18" y="34"/>
                        <a:pt x="18" y="35"/>
                      </a:cubicBezTo>
                      <a:cubicBezTo>
                        <a:pt x="17" y="36"/>
                        <a:pt x="17" y="38"/>
                        <a:pt x="16" y="38"/>
                      </a:cubicBezTo>
                      <a:cubicBezTo>
                        <a:pt x="15" y="38"/>
                        <a:pt x="11" y="38"/>
                        <a:pt x="10" y="38"/>
                      </a:cubicBezTo>
                      <a:cubicBezTo>
                        <a:pt x="9" y="38"/>
                        <a:pt x="10" y="39"/>
                        <a:pt x="9" y="40"/>
                      </a:cubicBezTo>
                      <a:cubicBezTo>
                        <a:pt x="9" y="40"/>
                        <a:pt x="9" y="41"/>
                        <a:pt x="9" y="42"/>
                      </a:cubicBezTo>
                      <a:cubicBezTo>
                        <a:pt x="9" y="44"/>
                        <a:pt x="9" y="45"/>
                        <a:pt x="9" y="47"/>
                      </a:cubicBezTo>
                      <a:cubicBezTo>
                        <a:pt x="8" y="48"/>
                        <a:pt x="9" y="50"/>
                        <a:pt x="8" y="51"/>
                      </a:cubicBezTo>
                      <a:cubicBezTo>
                        <a:pt x="8" y="53"/>
                        <a:pt x="9" y="55"/>
                        <a:pt x="7" y="56"/>
                      </a:cubicBezTo>
                      <a:cubicBezTo>
                        <a:pt x="6" y="56"/>
                        <a:pt x="5" y="55"/>
                        <a:pt x="3" y="56"/>
                      </a:cubicBezTo>
                      <a:cubicBezTo>
                        <a:pt x="3" y="56"/>
                        <a:pt x="3" y="59"/>
                        <a:pt x="3" y="60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3" y="61"/>
                        <a:pt x="1" y="61"/>
                        <a:pt x="1" y="61"/>
                      </a:cubicBezTo>
                      <a:cubicBezTo>
                        <a:pt x="0" y="61"/>
                        <a:pt x="1" y="62"/>
                        <a:pt x="0" y="63"/>
                      </a:cubicBezTo>
                      <a:cubicBezTo>
                        <a:pt x="0" y="64"/>
                        <a:pt x="0" y="64"/>
                        <a:pt x="1" y="65"/>
                      </a:cubicBezTo>
                      <a:cubicBezTo>
                        <a:pt x="2" y="66"/>
                        <a:pt x="2" y="68"/>
                        <a:pt x="3" y="69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4" y="70"/>
                        <a:pt x="4" y="70"/>
                        <a:pt x="5" y="70"/>
                      </a:cubicBezTo>
                      <a:cubicBezTo>
                        <a:pt x="5" y="70"/>
                        <a:pt x="5" y="71"/>
                        <a:pt x="6" y="71"/>
                      </a:cubicBezTo>
                      <a:cubicBezTo>
                        <a:pt x="6" y="71"/>
                        <a:pt x="6" y="71"/>
                        <a:pt x="7" y="71"/>
                      </a:cubicBezTo>
                      <a:cubicBezTo>
                        <a:pt x="7" y="72"/>
                        <a:pt x="8" y="72"/>
                        <a:pt x="8" y="73"/>
                      </a:cubicBezTo>
                      <a:cubicBezTo>
                        <a:pt x="9" y="73"/>
                        <a:pt x="9" y="73"/>
                        <a:pt x="10" y="74"/>
                      </a:cubicBezTo>
                      <a:cubicBezTo>
                        <a:pt x="10" y="74"/>
                        <a:pt x="10" y="75"/>
                        <a:pt x="10" y="75"/>
                      </a:cubicBezTo>
                      <a:cubicBezTo>
                        <a:pt x="11" y="75"/>
                        <a:pt x="11" y="75"/>
                        <a:pt x="11" y="76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1" y="78"/>
                        <a:pt x="11" y="79"/>
                        <a:pt x="11" y="79"/>
                      </a:cubicBezTo>
                      <a:cubicBezTo>
                        <a:pt x="11" y="81"/>
                        <a:pt x="10" y="81"/>
                        <a:pt x="12" y="82"/>
                      </a:cubicBezTo>
                      <a:cubicBezTo>
                        <a:pt x="13" y="82"/>
                        <a:pt x="13" y="81"/>
                        <a:pt x="14" y="81"/>
                      </a:cubicBezTo>
                      <a:cubicBezTo>
                        <a:pt x="16" y="82"/>
                        <a:pt x="17" y="85"/>
                        <a:pt x="18" y="87"/>
                      </a:cubicBezTo>
                      <a:cubicBezTo>
                        <a:pt x="18" y="89"/>
                        <a:pt x="19" y="91"/>
                        <a:pt x="18" y="93"/>
                      </a:cubicBezTo>
                      <a:cubicBezTo>
                        <a:pt x="18" y="94"/>
                        <a:pt x="18" y="95"/>
                        <a:pt x="18" y="97"/>
                      </a:cubicBezTo>
                      <a:cubicBezTo>
                        <a:pt x="18" y="97"/>
                        <a:pt x="18" y="98"/>
                        <a:pt x="18" y="99"/>
                      </a:cubicBezTo>
                      <a:cubicBezTo>
                        <a:pt x="17" y="99"/>
                        <a:pt x="17" y="100"/>
                        <a:pt x="17" y="100"/>
                      </a:cubicBezTo>
                      <a:cubicBezTo>
                        <a:pt x="16" y="101"/>
                        <a:pt x="16" y="103"/>
                        <a:pt x="17" y="104"/>
                      </a:cubicBezTo>
                      <a:cubicBezTo>
                        <a:pt x="17" y="105"/>
                        <a:pt x="18" y="105"/>
                        <a:pt x="19" y="106"/>
                      </a:cubicBezTo>
                      <a:cubicBezTo>
                        <a:pt x="21" y="107"/>
                        <a:pt x="24" y="107"/>
                        <a:pt x="26" y="107"/>
                      </a:cubicBezTo>
                      <a:cubicBezTo>
                        <a:pt x="26" y="107"/>
                        <a:pt x="27" y="106"/>
                        <a:pt x="28" y="106"/>
                      </a:cubicBezTo>
                      <a:cubicBezTo>
                        <a:pt x="28" y="106"/>
                        <a:pt x="28" y="106"/>
                        <a:pt x="28" y="105"/>
                      </a:cubicBezTo>
                      <a:cubicBezTo>
                        <a:pt x="29" y="105"/>
                        <a:pt x="29" y="105"/>
                        <a:pt x="29" y="105"/>
                      </a:cubicBezTo>
                      <a:cubicBezTo>
                        <a:pt x="31" y="105"/>
                        <a:pt x="32" y="103"/>
                        <a:pt x="33" y="102"/>
                      </a:cubicBezTo>
                      <a:cubicBezTo>
                        <a:pt x="33" y="102"/>
                        <a:pt x="34" y="102"/>
                        <a:pt x="34" y="101"/>
                      </a:cubicBezTo>
                      <a:cubicBezTo>
                        <a:pt x="34" y="101"/>
                        <a:pt x="35" y="101"/>
                        <a:pt x="34" y="101"/>
                      </a:cubicBezTo>
                      <a:cubicBezTo>
                        <a:pt x="35" y="100"/>
                        <a:pt x="35" y="100"/>
                        <a:pt x="35" y="100"/>
                      </a:cubicBezTo>
                      <a:cubicBezTo>
                        <a:pt x="35" y="99"/>
                        <a:pt x="35" y="99"/>
                        <a:pt x="35" y="98"/>
                      </a:cubicBezTo>
                      <a:cubicBezTo>
                        <a:pt x="36" y="98"/>
                        <a:pt x="37" y="97"/>
                        <a:pt x="37" y="97"/>
                      </a:cubicBezTo>
                      <a:cubicBezTo>
                        <a:pt x="39" y="97"/>
                        <a:pt x="39" y="98"/>
                        <a:pt x="40" y="100"/>
                      </a:cubicBezTo>
                      <a:cubicBezTo>
                        <a:pt x="40" y="101"/>
                        <a:pt x="41" y="102"/>
                        <a:pt x="41" y="103"/>
                      </a:cubicBezTo>
                      <a:cubicBezTo>
                        <a:pt x="42" y="105"/>
                        <a:pt x="41" y="106"/>
                        <a:pt x="41" y="108"/>
                      </a:cubicBezTo>
                      <a:cubicBezTo>
                        <a:pt x="42" y="109"/>
                        <a:pt x="42" y="110"/>
                        <a:pt x="42" y="111"/>
                      </a:cubicBezTo>
                      <a:cubicBezTo>
                        <a:pt x="42" y="112"/>
                        <a:pt x="42" y="112"/>
                        <a:pt x="42" y="113"/>
                      </a:cubicBezTo>
                      <a:cubicBezTo>
                        <a:pt x="42" y="113"/>
                        <a:pt x="42" y="114"/>
                        <a:pt x="43" y="114"/>
                      </a:cubicBezTo>
                      <a:cubicBezTo>
                        <a:pt x="43" y="115"/>
                        <a:pt x="43" y="115"/>
                        <a:pt x="43" y="116"/>
                      </a:cubicBezTo>
                      <a:cubicBezTo>
                        <a:pt x="43" y="116"/>
                        <a:pt x="44" y="117"/>
                        <a:pt x="44" y="118"/>
                      </a:cubicBezTo>
                      <a:cubicBezTo>
                        <a:pt x="45" y="119"/>
                        <a:pt x="45" y="121"/>
                        <a:pt x="46" y="123"/>
                      </a:cubicBezTo>
                      <a:cubicBezTo>
                        <a:pt x="47" y="124"/>
                        <a:pt x="47" y="124"/>
                        <a:pt x="48" y="125"/>
                      </a:cubicBezTo>
                      <a:cubicBezTo>
                        <a:pt x="48" y="127"/>
                        <a:pt x="48" y="128"/>
                        <a:pt x="49" y="129"/>
                      </a:cubicBezTo>
                      <a:cubicBezTo>
                        <a:pt x="49" y="130"/>
                        <a:pt x="50" y="132"/>
                        <a:pt x="50" y="133"/>
                      </a:cubicBezTo>
                      <a:cubicBezTo>
                        <a:pt x="50" y="134"/>
                        <a:pt x="49" y="134"/>
                        <a:pt x="49" y="134"/>
                      </a:cubicBezTo>
                      <a:cubicBezTo>
                        <a:pt x="49" y="136"/>
                        <a:pt x="51" y="139"/>
                        <a:pt x="51" y="141"/>
                      </a:cubicBezTo>
                      <a:cubicBezTo>
                        <a:pt x="51" y="143"/>
                        <a:pt x="50" y="145"/>
                        <a:pt x="49" y="147"/>
                      </a:cubicBezTo>
                      <a:cubicBezTo>
                        <a:pt x="49" y="148"/>
                        <a:pt x="49" y="149"/>
                        <a:pt x="49" y="150"/>
                      </a:cubicBezTo>
                      <a:cubicBezTo>
                        <a:pt x="49" y="151"/>
                        <a:pt x="49" y="151"/>
                        <a:pt x="50" y="152"/>
                      </a:cubicBezTo>
                      <a:cubicBezTo>
                        <a:pt x="50" y="152"/>
                        <a:pt x="50" y="152"/>
                        <a:pt x="50" y="152"/>
                      </a:cubicBezTo>
                      <a:cubicBezTo>
                        <a:pt x="50" y="151"/>
                        <a:pt x="50" y="151"/>
                        <a:pt x="50" y="151"/>
                      </a:cubicBezTo>
                      <a:cubicBezTo>
                        <a:pt x="51" y="149"/>
                        <a:pt x="51" y="148"/>
                        <a:pt x="52" y="147"/>
                      </a:cubicBezTo>
                      <a:cubicBezTo>
                        <a:pt x="52" y="147"/>
                        <a:pt x="52" y="146"/>
                        <a:pt x="52" y="146"/>
                      </a:cubicBezTo>
                      <a:cubicBezTo>
                        <a:pt x="52" y="146"/>
                        <a:pt x="52" y="146"/>
                        <a:pt x="53" y="145"/>
                      </a:cubicBezTo>
                      <a:cubicBezTo>
                        <a:pt x="53" y="145"/>
                        <a:pt x="53" y="145"/>
                        <a:pt x="54" y="144"/>
                      </a:cubicBezTo>
                      <a:cubicBezTo>
                        <a:pt x="54" y="144"/>
                        <a:pt x="54" y="144"/>
                        <a:pt x="54" y="144"/>
                      </a:cubicBezTo>
                      <a:cubicBezTo>
                        <a:pt x="55" y="143"/>
                        <a:pt x="55" y="143"/>
                        <a:pt x="55" y="142"/>
                      </a:cubicBezTo>
                      <a:cubicBezTo>
                        <a:pt x="56" y="142"/>
                        <a:pt x="56" y="141"/>
                        <a:pt x="56" y="141"/>
                      </a:cubicBezTo>
                      <a:cubicBezTo>
                        <a:pt x="57" y="140"/>
                        <a:pt x="57" y="139"/>
                        <a:pt x="57" y="138"/>
                      </a:cubicBezTo>
                      <a:cubicBezTo>
                        <a:pt x="58" y="137"/>
                        <a:pt x="58" y="136"/>
                        <a:pt x="57" y="135"/>
                      </a:cubicBezTo>
                      <a:cubicBezTo>
                        <a:pt x="57" y="135"/>
                        <a:pt x="57" y="134"/>
                        <a:pt x="57" y="134"/>
                      </a:cubicBezTo>
                      <a:cubicBezTo>
                        <a:pt x="57" y="134"/>
                        <a:pt x="56" y="134"/>
                        <a:pt x="56" y="133"/>
                      </a:cubicBezTo>
                      <a:cubicBezTo>
                        <a:pt x="56" y="133"/>
                        <a:pt x="56" y="132"/>
                        <a:pt x="56" y="131"/>
                      </a:cubicBezTo>
                      <a:cubicBezTo>
                        <a:pt x="55" y="131"/>
                        <a:pt x="55" y="130"/>
                        <a:pt x="55" y="129"/>
                      </a:cubicBezTo>
                      <a:cubicBezTo>
                        <a:pt x="55" y="128"/>
                        <a:pt x="56" y="126"/>
                        <a:pt x="55" y="125"/>
                      </a:cubicBezTo>
                      <a:cubicBezTo>
                        <a:pt x="55" y="124"/>
                        <a:pt x="54" y="123"/>
                        <a:pt x="54" y="123"/>
                      </a:cubicBezTo>
                      <a:cubicBezTo>
                        <a:pt x="54" y="123"/>
                        <a:pt x="53" y="122"/>
                        <a:pt x="53" y="122"/>
                      </a:cubicBezTo>
                      <a:cubicBezTo>
                        <a:pt x="53" y="122"/>
                        <a:pt x="53" y="121"/>
                        <a:pt x="53" y="121"/>
                      </a:cubicBezTo>
                      <a:cubicBezTo>
                        <a:pt x="53" y="120"/>
                        <a:pt x="52" y="118"/>
                        <a:pt x="51" y="117"/>
                      </a:cubicBezTo>
                      <a:cubicBezTo>
                        <a:pt x="51" y="117"/>
                        <a:pt x="51" y="117"/>
                        <a:pt x="51" y="116"/>
                      </a:cubicBezTo>
                      <a:cubicBezTo>
                        <a:pt x="50" y="116"/>
                        <a:pt x="50" y="116"/>
                        <a:pt x="50" y="115"/>
                      </a:cubicBezTo>
                      <a:cubicBezTo>
                        <a:pt x="50" y="115"/>
                        <a:pt x="50" y="115"/>
                        <a:pt x="50" y="115"/>
                      </a:cubicBezTo>
                      <a:cubicBezTo>
                        <a:pt x="49" y="114"/>
                        <a:pt x="49" y="114"/>
                        <a:pt x="49" y="114"/>
                      </a:cubicBezTo>
                      <a:cubicBezTo>
                        <a:pt x="47" y="111"/>
                        <a:pt x="48" y="108"/>
                        <a:pt x="49" y="106"/>
                      </a:cubicBezTo>
                      <a:cubicBezTo>
                        <a:pt x="50" y="105"/>
                        <a:pt x="50" y="104"/>
                        <a:pt x="51" y="103"/>
                      </a:cubicBezTo>
                      <a:cubicBezTo>
                        <a:pt x="51" y="103"/>
                        <a:pt x="52" y="102"/>
                        <a:pt x="52" y="101"/>
                      </a:cubicBezTo>
                      <a:cubicBezTo>
                        <a:pt x="51" y="101"/>
                        <a:pt x="51" y="100"/>
                        <a:pt x="50" y="99"/>
                      </a:cubicBezTo>
                      <a:cubicBezTo>
                        <a:pt x="50" y="99"/>
                        <a:pt x="50" y="98"/>
                        <a:pt x="49" y="98"/>
                      </a:cubicBezTo>
                      <a:cubicBezTo>
                        <a:pt x="49" y="97"/>
                        <a:pt x="49" y="96"/>
                        <a:pt x="48" y="95"/>
                      </a:cubicBezTo>
                      <a:cubicBezTo>
                        <a:pt x="48" y="94"/>
                        <a:pt x="48" y="94"/>
                        <a:pt x="47" y="93"/>
                      </a:cubicBezTo>
                      <a:cubicBezTo>
                        <a:pt x="47" y="92"/>
                        <a:pt x="46" y="92"/>
                        <a:pt x="46" y="92"/>
                      </a:cubicBezTo>
                      <a:cubicBezTo>
                        <a:pt x="45" y="91"/>
                        <a:pt x="45" y="90"/>
                        <a:pt x="45" y="89"/>
                      </a:cubicBezTo>
                      <a:cubicBezTo>
                        <a:pt x="44" y="89"/>
                        <a:pt x="44" y="89"/>
                        <a:pt x="44" y="88"/>
                      </a:cubicBezTo>
                      <a:cubicBezTo>
                        <a:pt x="43" y="88"/>
                        <a:pt x="43" y="87"/>
                        <a:pt x="43" y="87"/>
                      </a:cubicBezTo>
                      <a:cubicBezTo>
                        <a:pt x="43" y="86"/>
                        <a:pt x="41" y="85"/>
                        <a:pt x="41" y="84"/>
                      </a:cubicBezTo>
                      <a:cubicBezTo>
                        <a:pt x="40" y="83"/>
                        <a:pt x="43" y="85"/>
                        <a:pt x="43" y="84"/>
                      </a:cubicBezTo>
                      <a:cubicBezTo>
                        <a:pt x="44" y="83"/>
                        <a:pt x="43" y="82"/>
                        <a:pt x="43" y="80"/>
                      </a:cubicBezTo>
                      <a:cubicBezTo>
                        <a:pt x="43" y="79"/>
                        <a:pt x="43" y="78"/>
                        <a:pt x="43" y="77"/>
                      </a:cubicBezTo>
                      <a:cubicBezTo>
                        <a:pt x="43" y="77"/>
                        <a:pt x="44" y="76"/>
                        <a:pt x="44" y="75"/>
                      </a:cubicBezTo>
                      <a:cubicBezTo>
                        <a:pt x="44" y="75"/>
                        <a:pt x="44" y="74"/>
                        <a:pt x="44" y="73"/>
                      </a:cubicBezTo>
                      <a:cubicBezTo>
                        <a:pt x="45" y="73"/>
                        <a:pt x="45" y="73"/>
                        <a:pt x="45" y="73"/>
                      </a:cubicBezTo>
                      <a:cubicBezTo>
                        <a:pt x="46" y="72"/>
                        <a:pt x="46" y="72"/>
                        <a:pt x="46" y="71"/>
                      </a:cubicBezTo>
                      <a:cubicBezTo>
                        <a:pt x="47" y="70"/>
                        <a:pt x="49" y="70"/>
                        <a:pt x="50" y="69"/>
                      </a:cubicBezTo>
                      <a:cubicBezTo>
                        <a:pt x="51" y="69"/>
                        <a:pt x="51" y="68"/>
                        <a:pt x="51" y="68"/>
                      </a:cubicBezTo>
                      <a:cubicBezTo>
                        <a:pt x="52" y="68"/>
                        <a:pt x="52" y="68"/>
                        <a:pt x="53" y="68"/>
                      </a:cubicBezTo>
                      <a:cubicBezTo>
                        <a:pt x="54" y="69"/>
                        <a:pt x="55" y="69"/>
                        <a:pt x="56" y="69"/>
                      </a:cubicBezTo>
                      <a:cubicBezTo>
                        <a:pt x="57" y="69"/>
                        <a:pt x="58" y="69"/>
                        <a:pt x="59" y="69"/>
                      </a:cubicBezTo>
                      <a:cubicBezTo>
                        <a:pt x="59" y="69"/>
                        <a:pt x="59" y="69"/>
                        <a:pt x="60" y="69"/>
                      </a:cubicBezTo>
                      <a:cubicBezTo>
                        <a:pt x="60" y="69"/>
                        <a:pt x="61" y="69"/>
                        <a:pt x="62" y="69"/>
                      </a:cubicBezTo>
                      <a:cubicBezTo>
                        <a:pt x="62" y="69"/>
                        <a:pt x="62" y="69"/>
                        <a:pt x="62" y="68"/>
                      </a:cubicBezTo>
                      <a:cubicBezTo>
                        <a:pt x="62" y="68"/>
                        <a:pt x="62" y="68"/>
                        <a:pt x="63" y="67"/>
                      </a:cubicBezTo>
                      <a:cubicBezTo>
                        <a:pt x="63" y="67"/>
                        <a:pt x="63" y="67"/>
                        <a:pt x="63" y="67"/>
                      </a:cubicBezTo>
                      <a:cubicBezTo>
                        <a:pt x="63" y="67"/>
                        <a:pt x="64" y="67"/>
                        <a:pt x="64" y="66"/>
                      </a:cubicBezTo>
                      <a:cubicBezTo>
                        <a:pt x="64" y="66"/>
                        <a:pt x="64" y="66"/>
                        <a:pt x="64" y="65"/>
                      </a:cubicBezTo>
                      <a:cubicBezTo>
                        <a:pt x="64" y="65"/>
                        <a:pt x="65" y="65"/>
                        <a:pt x="66" y="64"/>
                      </a:cubicBezTo>
                      <a:cubicBezTo>
                        <a:pt x="66" y="64"/>
                        <a:pt x="68" y="63"/>
                        <a:pt x="68" y="62"/>
                      </a:cubicBezTo>
                      <a:cubicBezTo>
                        <a:pt x="68" y="62"/>
                        <a:pt x="68" y="61"/>
                        <a:pt x="68" y="61"/>
                      </a:cubicBezTo>
                      <a:cubicBezTo>
                        <a:pt x="69" y="61"/>
                        <a:pt x="69" y="61"/>
                        <a:pt x="70" y="61"/>
                      </a:cubicBezTo>
                      <a:cubicBezTo>
                        <a:pt x="70" y="61"/>
                        <a:pt x="70" y="61"/>
                        <a:pt x="70" y="61"/>
                      </a:cubicBezTo>
                      <a:cubicBezTo>
                        <a:pt x="70" y="60"/>
                        <a:pt x="70" y="60"/>
                        <a:pt x="70" y="6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3" name="Freeform 199"/>
                <p:cNvSpPr>
                  <a:spLocks/>
                </p:cNvSpPr>
                <p:nvPr/>
              </p:nvSpPr>
              <p:spPr bwMode="auto">
                <a:xfrm>
                  <a:off x="5941106" y="4427232"/>
                  <a:ext cx="78503" cy="101258"/>
                </a:xfrm>
                <a:custGeom>
                  <a:avLst/>
                  <a:gdLst/>
                  <a:ahLst/>
                  <a:cxnLst>
                    <a:cxn ang="0">
                      <a:pos x="35" y="39"/>
                    </a:cxn>
                    <a:cxn ang="0">
                      <a:pos x="35" y="35"/>
                    </a:cxn>
                    <a:cxn ang="0">
                      <a:pos x="34" y="32"/>
                    </a:cxn>
                    <a:cxn ang="0">
                      <a:pos x="33" y="26"/>
                    </a:cxn>
                    <a:cxn ang="0">
                      <a:pos x="30" y="25"/>
                    </a:cxn>
                    <a:cxn ang="0">
                      <a:pos x="29" y="28"/>
                    </a:cxn>
                    <a:cxn ang="0">
                      <a:pos x="27" y="29"/>
                    </a:cxn>
                    <a:cxn ang="0">
                      <a:pos x="25" y="27"/>
                    </a:cxn>
                    <a:cxn ang="0">
                      <a:pos x="24" y="25"/>
                    </a:cxn>
                    <a:cxn ang="0">
                      <a:pos x="26" y="22"/>
                    </a:cxn>
                    <a:cxn ang="0">
                      <a:pos x="27" y="20"/>
                    </a:cxn>
                    <a:cxn ang="0">
                      <a:pos x="30" y="20"/>
                    </a:cxn>
                    <a:cxn ang="0">
                      <a:pos x="32" y="17"/>
                    </a:cxn>
                    <a:cxn ang="0">
                      <a:pos x="34" y="13"/>
                    </a:cxn>
                    <a:cxn ang="0">
                      <a:pos x="26" y="12"/>
                    </a:cxn>
                    <a:cxn ang="0">
                      <a:pos x="22" y="11"/>
                    </a:cxn>
                    <a:cxn ang="0">
                      <a:pos x="17" y="11"/>
                    </a:cxn>
                    <a:cxn ang="0">
                      <a:pos x="14" y="10"/>
                    </a:cxn>
                    <a:cxn ang="0">
                      <a:pos x="12" y="2"/>
                    </a:cxn>
                    <a:cxn ang="0">
                      <a:pos x="9" y="3"/>
                    </a:cxn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4" y="8"/>
                    </a:cxn>
                    <a:cxn ang="0">
                      <a:pos x="5" y="9"/>
                    </a:cxn>
                    <a:cxn ang="0">
                      <a:pos x="4" y="11"/>
                    </a:cxn>
                    <a:cxn ang="0">
                      <a:pos x="3" y="11"/>
                    </a:cxn>
                    <a:cxn ang="0">
                      <a:pos x="1" y="12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1" y="16"/>
                    </a:cxn>
                    <a:cxn ang="0">
                      <a:pos x="2" y="17"/>
                    </a:cxn>
                    <a:cxn ang="0">
                      <a:pos x="4" y="17"/>
                    </a:cxn>
                    <a:cxn ang="0">
                      <a:pos x="4" y="18"/>
                    </a:cxn>
                    <a:cxn ang="0">
                      <a:pos x="5" y="19"/>
                    </a:cxn>
                    <a:cxn ang="0">
                      <a:pos x="4" y="22"/>
                    </a:cxn>
                    <a:cxn ang="0">
                      <a:pos x="4" y="24"/>
                    </a:cxn>
                    <a:cxn ang="0">
                      <a:pos x="5" y="26"/>
                    </a:cxn>
                    <a:cxn ang="0">
                      <a:pos x="6" y="27"/>
                    </a:cxn>
                    <a:cxn ang="0">
                      <a:pos x="8" y="28"/>
                    </a:cxn>
                    <a:cxn ang="0">
                      <a:pos x="7" y="33"/>
                    </a:cxn>
                    <a:cxn ang="0">
                      <a:pos x="8" y="38"/>
                    </a:cxn>
                    <a:cxn ang="0">
                      <a:pos x="10" y="40"/>
                    </a:cxn>
                    <a:cxn ang="0">
                      <a:pos x="12" y="40"/>
                    </a:cxn>
                    <a:cxn ang="0">
                      <a:pos x="15" y="39"/>
                    </a:cxn>
                    <a:cxn ang="0">
                      <a:pos x="20" y="38"/>
                    </a:cxn>
                    <a:cxn ang="0">
                      <a:pos x="24" y="36"/>
                    </a:cxn>
                    <a:cxn ang="0">
                      <a:pos x="25" y="34"/>
                    </a:cxn>
                    <a:cxn ang="0">
                      <a:pos x="28" y="36"/>
                    </a:cxn>
                    <a:cxn ang="0">
                      <a:pos x="29" y="38"/>
                    </a:cxn>
                    <a:cxn ang="0">
                      <a:pos x="30" y="41"/>
                    </a:cxn>
                    <a:cxn ang="0">
                      <a:pos x="31" y="44"/>
                    </a:cxn>
                    <a:cxn ang="0">
                      <a:pos x="32" y="45"/>
                    </a:cxn>
                    <a:cxn ang="0">
                      <a:pos x="33" y="44"/>
                    </a:cxn>
                    <a:cxn ang="0">
                      <a:pos x="35" y="43"/>
                    </a:cxn>
                  </a:cxnLst>
                  <a:rect l="0" t="0" r="r" b="b"/>
                  <a:pathLst>
                    <a:path w="35" h="45">
                      <a:moveTo>
                        <a:pt x="35" y="39"/>
                      </a:move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5" y="38"/>
                        <a:pt x="35" y="37"/>
                        <a:pt x="35" y="36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4"/>
                        <a:pt x="35" y="34"/>
                      </a:cubicBezTo>
                      <a:cubicBezTo>
                        <a:pt x="35" y="33"/>
                        <a:pt x="34" y="33"/>
                        <a:pt x="34" y="32"/>
                      </a:cubicBezTo>
                      <a:cubicBezTo>
                        <a:pt x="33" y="31"/>
                        <a:pt x="33" y="30"/>
                        <a:pt x="33" y="29"/>
                      </a:cubicBezTo>
                      <a:cubicBezTo>
                        <a:pt x="33" y="28"/>
                        <a:pt x="33" y="27"/>
                        <a:pt x="33" y="26"/>
                      </a:cubicBezTo>
                      <a:cubicBezTo>
                        <a:pt x="33" y="26"/>
                        <a:pt x="32" y="25"/>
                        <a:pt x="32" y="25"/>
                      </a:cubicBezTo>
                      <a:cubicBezTo>
                        <a:pt x="31" y="24"/>
                        <a:pt x="30" y="25"/>
                        <a:pt x="30" y="25"/>
                      </a:cubicBezTo>
                      <a:cubicBezTo>
                        <a:pt x="29" y="25"/>
                        <a:pt x="30" y="26"/>
                        <a:pt x="30" y="27"/>
                      </a:cubicBezTo>
                      <a:cubicBezTo>
                        <a:pt x="29" y="27"/>
                        <a:pt x="29" y="27"/>
                        <a:pt x="29" y="28"/>
                      </a:cubicBezTo>
                      <a:cubicBezTo>
                        <a:pt x="29" y="28"/>
                        <a:pt x="29" y="28"/>
                        <a:pt x="29" y="29"/>
                      </a:cubicBezTo>
                      <a:cubicBezTo>
                        <a:pt x="29" y="29"/>
                        <a:pt x="28" y="30"/>
                        <a:pt x="27" y="29"/>
                      </a:cubicBezTo>
                      <a:cubicBezTo>
                        <a:pt x="26" y="29"/>
                        <a:pt x="26" y="28"/>
                        <a:pt x="26" y="28"/>
                      </a:cubicBezTo>
                      <a:cubicBezTo>
                        <a:pt x="26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4" y="26"/>
                      </a:cubicBezTo>
                      <a:cubicBezTo>
                        <a:pt x="24" y="26"/>
                        <a:pt x="24" y="25"/>
                        <a:pt x="24" y="25"/>
                      </a:cubicBezTo>
                      <a:cubicBezTo>
                        <a:pt x="24" y="24"/>
                        <a:pt x="24" y="23"/>
                        <a:pt x="24" y="23"/>
                      </a:cubicBezTo>
                      <a:cubicBezTo>
                        <a:pt x="25" y="22"/>
                        <a:pt x="25" y="22"/>
                        <a:pt x="26" y="22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0"/>
                        <a:pt x="29" y="20"/>
                        <a:pt x="30" y="20"/>
                      </a:cubicBezTo>
                      <a:cubicBezTo>
                        <a:pt x="30" y="20"/>
                        <a:pt x="31" y="20"/>
                        <a:pt x="31" y="19"/>
                      </a:cubicBezTo>
                      <a:cubicBezTo>
                        <a:pt x="31" y="18"/>
                        <a:pt x="32" y="18"/>
                        <a:pt x="32" y="17"/>
                      </a:cubicBezTo>
                      <a:cubicBezTo>
                        <a:pt x="32" y="17"/>
                        <a:pt x="33" y="16"/>
                        <a:pt x="33" y="15"/>
                      </a:cubicBezTo>
                      <a:cubicBezTo>
                        <a:pt x="34" y="15"/>
                        <a:pt x="34" y="14"/>
                        <a:pt x="34" y="13"/>
                      </a:cubicBezTo>
                      <a:cubicBezTo>
                        <a:pt x="34" y="12"/>
                        <a:pt x="31" y="12"/>
                        <a:pt x="30" y="12"/>
                      </a:cubicBezTo>
                      <a:cubicBezTo>
                        <a:pt x="29" y="12"/>
                        <a:pt x="27" y="12"/>
                        <a:pt x="26" y="12"/>
                      </a:cubicBezTo>
                      <a:cubicBezTo>
                        <a:pt x="25" y="12"/>
                        <a:pt x="24" y="12"/>
                        <a:pt x="23" y="12"/>
                      </a:cubicBezTo>
                      <a:cubicBezTo>
                        <a:pt x="23" y="11"/>
                        <a:pt x="22" y="11"/>
                        <a:pt x="22" y="11"/>
                      </a:cubicBezTo>
                      <a:cubicBezTo>
                        <a:pt x="21" y="11"/>
                        <a:pt x="20" y="11"/>
                        <a:pt x="20" y="11"/>
                      </a:cubicBezTo>
                      <a:cubicBezTo>
                        <a:pt x="19" y="11"/>
                        <a:pt x="18" y="11"/>
                        <a:pt x="17" y="11"/>
                      </a:cubicBezTo>
                      <a:cubicBezTo>
                        <a:pt x="17" y="11"/>
                        <a:pt x="16" y="11"/>
                        <a:pt x="16" y="11"/>
                      </a:cubicBezTo>
                      <a:cubicBezTo>
                        <a:pt x="15" y="10"/>
                        <a:pt x="14" y="10"/>
                        <a:pt x="14" y="10"/>
                      </a:cubicBezTo>
                      <a:cubicBezTo>
                        <a:pt x="12" y="9"/>
                        <a:pt x="13" y="7"/>
                        <a:pt x="13" y="6"/>
                      </a:cubicBezTo>
                      <a:cubicBezTo>
                        <a:pt x="13" y="5"/>
                        <a:pt x="13" y="2"/>
                        <a:pt x="12" y="2"/>
                      </a:cubicBezTo>
                      <a:cubicBezTo>
                        <a:pt x="11" y="1"/>
                        <a:pt x="11" y="3"/>
                        <a:pt x="10" y="4"/>
                      </a:cubicBezTo>
                      <a:cubicBezTo>
                        <a:pt x="10" y="4"/>
                        <a:pt x="9" y="3"/>
                        <a:pt x="9" y="3"/>
                      </a:cubicBezTo>
                      <a:cubicBezTo>
                        <a:pt x="8" y="2"/>
                        <a:pt x="9" y="0"/>
                        <a:pt x="7" y="1"/>
                      </a:cubicBezTo>
                      <a:cubicBezTo>
                        <a:pt x="6" y="2"/>
                        <a:pt x="6" y="3"/>
                        <a:pt x="5" y="2"/>
                      </a:cubicBezTo>
                      <a:cubicBezTo>
                        <a:pt x="5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2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0" y="6"/>
                      </a:cubicBezTo>
                      <a:cubicBezTo>
                        <a:pt x="1" y="6"/>
                        <a:pt x="0" y="6"/>
                        <a:pt x="1" y="6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4" y="8"/>
                      </a:cubicBezTo>
                      <a:cubicBezTo>
                        <a:pt x="4" y="8"/>
                        <a:pt x="3" y="8"/>
                        <a:pt x="4" y="8"/>
                      </a:cubicBezTo>
                      <a:cubicBezTo>
                        <a:pt x="4" y="8"/>
                        <a:pt x="5" y="8"/>
                        <a:pt x="5" y="9"/>
                      </a:cubicBezTo>
                      <a:cubicBezTo>
                        <a:pt x="5" y="9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4" y="11"/>
                      </a:cubicBezTo>
                      <a:cubicBezTo>
                        <a:pt x="4" y="11"/>
                        <a:pt x="4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2" y="12"/>
                        <a:pt x="2" y="12"/>
                        <a:pt x="1" y="12"/>
                      </a:cubicBezTo>
                      <a:cubicBezTo>
                        <a:pt x="1" y="12"/>
                        <a:pt x="2" y="13"/>
                        <a:pt x="1" y="13"/>
                      </a:cubicBezTo>
                      <a:cubicBezTo>
                        <a:pt x="1" y="13"/>
                        <a:pt x="1" y="13"/>
                        <a:pt x="0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0" y="16"/>
                        <a:pt x="1" y="16"/>
                      </a:cubicBezTo>
                      <a:cubicBezTo>
                        <a:pt x="1" y="16"/>
                        <a:pt x="2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8"/>
                        <a:pt x="3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8"/>
                        <a:pt x="5" y="19"/>
                        <a:pt x="5" y="19"/>
                      </a:cubicBezTo>
                      <a:cubicBezTo>
                        <a:pt x="5" y="20"/>
                        <a:pt x="5" y="21"/>
                        <a:pt x="5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2"/>
                        <a:pt x="3" y="23"/>
                        <a:pt x="3" y="23"/>
                      </a:cubicBezTo>
                      <a:cubicBezTo>
                        <a:pt x="3" y="24"/>
                        <a:pt x="3" y="24"/>
                        <a:pt x="4" y="24"/>
                      </a:cubicBezTo>
                      <a:cubicBezTo>
                        <a:pt x="4" y="24"/>
                        <a:pt x="4" y="24"/>
                        <a:pt x="4" y="25"/>
                      </a:cubicBezTo>
                      <a:cubicBezTo>
                        <a:pt x="5" y="25"/>
                        <a:pt x="4" y="25"/>
                        <a:pt x="5" y="26"/>
                      </a:cubicBezTo>
                      <a:cubicBezTo>
                        <a:pt x="5" y="26"/>
                        <a:pt x="6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7" y="27"/>
                        <a:pt x="7" y="27"/>
                        <a:pt x="8" y="27"/>
                      </a:cubicBezTo>
                      <a:cubicBezTo>
                        <a:pt x="8" y="27"/>
                        <a:pt x="8" y="28"/>
                        <a:pt x="8" y="28"/>
                      </a:cubicBezTo>
                      <a:cubicBezTo>
                        <a:pt x="7" y="29"/>
                        <a:pt x="7" y="30"/>
                        <a:pt x="7" y="31"/>
                      </a:cubicBezTo>
                      <a:cubicBezTo>
                        <a:pt x="7" y="32"/>
                        <a:pt x="7" y="32"/>
                        <a:pt x="7" y="33"/>
                      </a:cubicBezTo>
                      <a:cubicBezTo>
                        <a:pt x="7" y="34"/>
                        <a:pt x="8" y="35"/>
                        <a:pt x="8" y="36"/>
                      </a:cubicBezTo>
                      <a:cubicBezTo>
                        <a:pt x="8" y="37"/>
                        <a:pt x="8" y="38"/>
                        <a:pt x="8" y="38"/>
                      </a:cubicBezTo>
                      <a:cubicBezTo>
                        <a:pt x="8" y="39"/>
                        <a:pt x="8" y="40"/>
                        <a:pt x="9" y="41"/>
                      </a:cubicBezTo>
                      <a:cubicBezTo>
                        <a:pt x="9" y="41"/>
                        <a:pt x="9" y="41"/>
                        <a:pt x="10" y="40"/>
                      </a:cubicBezTo>
                      <a:cubicBezTo>
                        <a:pt x="10" y="40"/>
                        <a:pt x="10" y="40"/>
                        <a:pt x="11" y="40"/>
                      </a:cubicBezTo>
                      <a:cubicBezTo>
                        <a:pt x="11" y="40"/>
                        <a:pt x="11" y="40"/>
                        <a:pt x="12" y="40"/>
                      </a:cubicBezTo>
                      <a:cubicBezTo>
                        <a:pt x="12" y="40"/>
                        <a:pt x="12" y="39"/>
                        <a:pt x="13" y="39"/>
                      </a:cubicBezTo>
                      <a:cubicBezTo>
                        <a:pt x="13" y="38"/>
                        <a:pt x="14" y="39"/>
                        <a:pt x="15" y="39"/>
                      </a:cubicBezTo>
                      <a:cubicBezTo>
                        <a:pt x="15" y="40"/>
                        <a:pt x="16" y="40"/>
                        <a:pt x="17" y="40"/>
                      </a:cubicBezTo>
                      <a:cubicBezTo>
                        <a:pt x="18" y="40"/>
                        <a:pt x="19" y="38"/>
                        <a:pt x="20" y="38"/>
                      </a:cubicBezTo>
                      <a:cubicBezTo>
                        <a:pt x="21" y="38"/>
                        <a:pt x="22" y="37"/>
                        <a:pt x="23" y="37"/>
                      </a:cubicBezTo>
                      <a:cubicBezTo>
                        <a:pt x="24" y="37"/>
                        <a:pt x="24" y="36"/>
                        <a:pt x="24" y="36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5"/>
                        <a:pt x="25" y="34"/>
                      </a:cubicBezTo>
                      <a:cubicBezTo>
                        <a:pt x="25" y="34"/>
                        <a:pt x="27" y="34"/>
                        <a:pt x="27" y="34"/>
                      </a:cubicBezTo>
                      <a:cubicBezTo>
                        <a:pt x="28" y="34"/>
                        <a:pt x="28" y="35"/>
                        <a:pt x="28" y="36"/>
                      </a:cubicBezTo>
                      <a:cubicBezTo>
                        <a:pt x="28" y="36"/>
                        <a:pt x="28" y="36"/>
                        <a:pt x="29" y="37"/>
                      </a:cubicBezTo>
                      <a:cubicBezTo>
                        <a:pt x="29" y="37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30" y="39"/>
                      </a:cubicBezTo>
                      <a:cubicBezTo>
                        <a:pt x="30" y="39"/>
                        <a:pt x="30" y="40"/>
                        <a:pt x="30" y="41"/>
                      </a:cubicBezTo>
                      <a:cubicBezTo>
                        <a:pt x="30" y="42"/>
                        <a:pt x="29" y="43"/>
                        <a:pt x="30" y="44"/>
                      </a:cubicBezTo>
                      <a:cubicBezTo>
                        <a:pt x="30" y="44"/>
                        <a:pt x="30" y="44"/>
                        <a:pt x="31" y="44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4"/>
                        <a:pt x="32" y="44"/>
                        <a:pt x="33" y="44"/>
                      </a:cubicBezTo>
                      <a:cubicBezTo>
                        <a:pt x="33" y="44"/>
                        <a:pt x="35" y="44"/>
                        <a:pt x="35" y="43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35" y="42"/>
                        <a:pt x="35" y="39"/>
                        <a:pt x="35" y="3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4" name="Freeform 200"/>
                <p:cNvSpPr>
                  <a:spLocks/>
                </p:cNvSpPr>
                <p:nvPr/>
              </p:nvSpPr>
              <p:spPr bwMode="auto">
                <a:xfrm>
                  <a:off x="5800028" y="4348729"/>
                  <a:ext cx="143353" cy="83054"/>
                </a:xfrm>
                <a:custGeom>
                  <a:avLst/>
                  <a:gdLst/>
                  <a:ahLst/>
                  <a:cxnLst>
                    <a:cxn ang="0">
                      <a:pos x="63" y="22"/>
                    </a:cxn>
                    <a:cxn ang="0">
                      <a:pos x="59" y="23"/>
                    </a:cxn>
                    <a:cxn ang="0">
                      <a:pos x="58" y="23"/>
                    </a:cxn>
                    <a:cxn ang="0">
                      <a:pos x="55" y="23"/>
                    </a:cxn>
                    <a:cxn ang="0">
                      <a:pos x="52" y="22"/>
                    </a:cxn>
                    <a:cxn ang="0">
                      <a:pos x="47" y="20"/>
                    </a:cxn>
                    <a:cxn ang="0">
                      <a:pos x="43" y="19"/>
                    </a:cxn>
                    <a:cxn ang="0">
                      <a:pos x="42" y="19"/>
                    </a:cxn>
                    <a:cxn ang="0">
                      <a:pos x="39" y="16"/>
                    </a:cxn>
                    <a:cxn ang="0">
                      <a:pos x="36" y="15"/>
                    </a:cxn>
                    <a:cxn ang="0">
                      <a:pos x="33" y="12"/>
                    </a:cxn>
                    <a:cxn ang="0">
                      <a:pos x="31" y="9"/>
                    </a:cxn>
                    <a:cxn ang="0">
                      <a:pos x="30" y="11"/>
                    </a:cxn>
                    <a:cxn ang="0">
                      <a:pos x="26" y="8"/>
                    </a:cxn>
                    <a:cxn ang="0">
                      <a:pos x="24" y="7"/>
                    </a:cxn>
                    <a:cxn ang="0">
                      <a:pos x="18" y="3"/>
                    </a:cxn>
                    <a:cxn ang="0">
                      <a:pos x="16" y="1"/>
                    </a:cxn>
                    <a:cxn ang="0">
                      <a:pos x="10" y="1"/>
                    </a:cxn>
                    <a:cxn ang="0">
                      <a:pos x="8" y="3"/>
                    </a:cxn>
                    <a:cxn ang="0">
                      <a:pos x="4" y="5"/>
                    </a:cxn>
                    <a:cxn ang="0">
                      <a:pos x="3" y="7"/>
                    </a:cxn>
                    <a:cxn ang="0">
                      <a:pos x="2" y="10"/>
                    </a:cxn>
                    <a:cxn ang="0">
                      <a:pos x="1" y="12"/>
                    </a:cxn>
                    <a:cxn ang="0">
                      <a:pos x="1" y="14"/>
                    </a:cxn>
                    <a:cxn ang="0">
                      <a:pos x="4" y="16"/>
                    </a:cxn>
                    <a:cxn ang="0">
                      <a:pos x="7" y="17"/>
                    </a:cxn>
                    <a:cxn ang="0">
                      <a:pos x="9" y="20"/>
                    </a:cxn>
                    <a:cxn ang="0">
                      <a:pos x="11" y="21"/>
                    </a:cxn>
                    <a:cxn ang="0">
                      <a:pos x="13" y="22"/>
                    </a:cxn>
                    <a:cxn ang="0">
                      <a:pos x="18" y="23"/>
                    </a:cxn>
                    <a:cxn ang="0">
                      <a:pos x="21" y="26"/>
                    </a:cxn>
                    <a:cxn ang="0">
                      <a:pos x="24" y="27"/>
                    </a:cxn>
                    <a:cxn ang="0">
                      <a:pos x="28" y="28"/>
                    </a:cxn>
                    <a:cxn ang="0">
                      <a:pos x="31" y="26"/>
                    </a:cxn>
                    <a:cxn ang="0">
                      <a:pos x="35" y="28"/>
                    </a:cxn>
                    <a:cxn ang="0">
                      <a:pos x="37" y="31"/>
                    </a:cxn>
                    <a:cxn ang="0">
                      <a:pos x="41" y="32"/>
                    </a:cxn>
                    <a:cxn ang="0">
                      <a:pos x="44" y="32"/>
                    </a:cxn>
                    <a:cxn ang="0">
                      <a:pos x="46" y="34"/>
                    </a:cxn>
                    <a:cxn ang="0">
                      <a:pos x="47" y="35"/>
                    </a:cxn>
                    <a:cxn ang="0">
                      <a:pos x="53" y="35"/>
                    </a:cxn>
                    <a:cxn ang="0">
                      <a:pos x="55" y="35"/>
                    </a:cxn>
                    <a:cxn ang="0">
                      <a:pos x="58" y="36"/>
                    </a:cxn>
                    <a:cxn ang="0">
                      <a:pos x="63" y="33"/>
                    </a:cxn>
                    <a:cxn ang="0">
                      <a:pos x="63" y="32"/>
                    </a:cxn>
                    <a:cxn ang="0">
                      <a:pos x="63" y="29"/>
                    </a:cxn>
                    <a:cxn ang="0">
                      <a:pos x="63" y="27"/>
                    </a:cxn>
                    <a:cxn ang="0">
                      <a:pos x="64" y="22"/>
                    </a:cxn>
                  </a:cxnLst>
                  <a:rect l="0" t="0" r="r" b="b"/>
                  <a:pathLst>
                    <a:path w="64" h="37">
                      <a:moveTo>
                        <a:pt x="64" y="22"/>
                      </a:moveTo>
                      <a:cubicBezTo>
                        <a:pt x="64" y="22"/>
                        <a:pt x="63" y="22"/>
                        <a:pt x="63" y="22"/>
                      </a:cubicBezTo>
                      <a:cubicBezTo>
                        <a:pt x="62" y="21"/>
                        <a:pt x="61" y="22"/>
                        <a:pt x="60" y="22"/>
                      </a:cubicBezTo>
                      <a:cubicBezTo>
                        <a:pt x="60" y="22"/>
                        <a:pt x="59" y="22"/>
                        <a:pt x="59" y="23"/>
                      </a:cubicBezTo>
                      <a:cubicBezTo>
                        <a:pt x="59" y="22"/>
                        <a:pt x="58" y="22"/>
                        <a:pt x="58" y="23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7" y="23"/>
                        <a:pt x="57" y="23"/>
                        <a:pt x="56" y="23"/>
                      </a:cubicBezTo>
                      <a:cubicBezTo>
                        <a:pt x="56" y="23"/>
                        <a:pt x="56" y="23"/>
                        <a:pt x="55" y="23"/>
                      </a:cubicBezTo>
                      <a:cubicBezTo>
                        <a:pt x="55" y="22"/>
                        <a:pt x="55" y="21"/>
                        <a:pt x="54" y="21"/>
                      </a:cubicBezTo>
                      <a:cubicBezTo>
                        <a:pt x="53" y="21"/>
                        <a:pt x="52" y="21"/>
                        <a:pt x="52" y="22"/>
                      </a:cubicBezTo>
                      <a:cubicBezTo>
                        <a:pt x="50" y="22"/>
                        <a:pt x="49" y="21"/>
                        <a:pt x="48" y="21"/>
                      </a:cubicBezTo>
                      <a:cubicBezTo>
                        <a:pt x="48" y="21"/>
                        <a:pt x="47" y="21"/>
                        <a:pt x="47" y="20"/>
                      </a:cubicBezTo>
                      <a:cubicBezTo>
                        <a:pt x="47" y="20"/>
                        <a:pt x="47" y="20"/>
                        <a:pt x="46" y="20"/>
                      </a:cubicBezTo>
                      <a:cubicBezTo>
                        <a:pt x="45" y="20"/>
                        <a:pt x="44" y="20"/>
                        <a:pt x="43" y="19"/>
                      </a:cubicBezTo>
                      <a:cubicBezTo>
                        <a:pt x="43" y="19"/>
                        <a:pt x="43" y="19"/>
                        <a:pt x="43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0" y="17"/>
                        <a:pt x="40" y="16"/>
                        <a:pt x="39" y="16"/>
                      </a:cubicBezTo>
                      <a:cubicBezTo>
                        <a:pt x="38" y="16"/>
                        <a:pt x="38" y="15"/>
                        <a:pt x="37" y="15"/>
                      </a:cubicBezTo>
                      <a:cubicBezTo>
                        <a:pt x="37" y="15"/>
                        <a:pt x="37" y="15"/>
                        <a:pt x="36" y="15"/>
                      </a:cubicBezTo>
                      <a:cubicBezTo>
                        <a:pt x="35" y="15"/>
                        <a:pt x="34" y="14"/>
                        <a:pt x="34" y="13"/>
                      </a:cubicBezTo>
                      <a:cubicBezTo>
                        <a:pt x="34" y="13"/>
                        <a:pt x="33" y="13"/>
                        <a:pt x="33" y="12"/>
                      </a:cubicBezTo>
                      <a:cubicBezTo>
                        <a:pt x="33" y="12"/>
                        <a:pt x="33" y="12"/>
                        <a:pt x="33" y="11"/>
                      </a:cubicBezTo>
                      <a:cubicBezTo>
                        <a:pt x="32" y="10"/>
                        <a:pt x="31" y="10"/>
                        <a:pt x="31" y="9"/>
                      </a:cubicBezTo>
                      <a:cubicBezTo>
                        <a:pt x="30" y="9"/>
                        <a:pt x="30" y="10"/>
                        <a:pt x="30" y="10"/>
                      </a:cubicBezTo>
                      <a:cubicBezTo>
                        <a:pt x="30" y="10"/>
                        <a:pt x="30" y="11"/>
                        <a:pt x="30" y="11"/>
                      </a:cubicBezTo>
                      <a:cubicBezTo>
                        <a:pt x="29" y="12"/>
                        <a:pt x="28" y="11"/>
                        <a:pt x="27" y="10"/>
                      </a:cubicBezTo>
                      <a:cubicBezTo>
                        <a:pt x="27" y="10"/>
                        <a:pt x="26" y="9"/>
                        <a:pt x="26" y="8"/>
                      </a:cubicBezTo>
                      <a:cubicBezTo>
                        <a:pt x="26" y="8"/>
                        <a:pt x="26" y="8"/>
                        <a:pt x="25" y="8"/>
                      </a:cubicBezTo>
                      <a:cubicBezTo>
                        <a:pt x="25" y="8"/>
                        <a:pt x="25" y="7"/>
                        <a:pt x="24" y="7"/>
                      </a:cubicBezTo>
                      <a:cubicBezTo>
                        <a:pt x="23" y="6"/>
                        <a:pt x="21" y="5"/>
                        <a:pt x="20" y="5"/>
                      </a:cubicBezTo>
                      <a:cubicBezTo>
                        <a:pt x="19" y="4"/>
                        <a:pt x="19" y="4"/>
                        <a:pt x="18" y="3"/>
                      </a:cubicBezTo>
                      <a:cubicBezTo>
                        <a:pt x="18" y="3"/>
                        <a:pt x="17" y="3"/>
                        <a:pt x="17" y="2"/>
                      </a:cubicBezTo>
                      <a:cubicBezTo>
                        <a:pt x="17" y="2"/>
                        <a:pt x="17" y="1"/>
                        <a:pt x="16" y="1"/>
                      </a:cubicBezTo>
                      <a:cubicBezTo>
                        <a:pt x="15" y="0"/>
                        <a:pt x="13" y="0"/>
                        <a:pt x="12" y="0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7" y="3"/>
                        <a:pt x="7" y="3"/>
                        <a:pt x="6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10"/>
                        <a:pt x="1" y="10"/>
                        <a:pt x="1" y="10"/>
                      </a:cubicBezTo>
                      <a:cubicBezTo>
                        <a:pt x="1" y="11"/>
                        <a:pt x="1" y="11"/>
                        <a:pt x="1" y="12"/>
                      </a:cubicBezTo>
                      <a:cubicBezTo>
                        <a:pt x="1" y="12"/>
                        <a:pt x="0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6"/>
                        <a:pt x="3" y="16"/>
                        <a:pt x="4" y="16"/>
                      </a:cubicBezTo>
                      <a:cubicBezTo>
                        <a:pt x="5" y="17"/>
                        <a:pt x="5" y="17"/>
                        <a:pt x="6" y="17"/>
                      </a:cubicBezTo>
                      <a:cubicBezTo>
                        <a:pt x="6" y="17"/>
                        <a:pt x="7" y="17"/>
                        <a:pt x="7" y="17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8" y="19"/>
                        <a:pt x="9" y="20"/>
                        <a:pt x="9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1" y="21"/>
                        <a:pt x="11" y="21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3"/>
                        <a:pt x="15" y="22"/>
                        <a:pt x="16" y="22"/>
                      </a:cubicBezTo>
                      <a:cubicBezTo>
                        <a:pt x="17" y="22"/>
                        <a:pt x="17" y="22"/>
                        <a:pt x="18" y="23"/>
                      </a:cubicBezTo>
                      <a:cubicBezTo>
                        <a:pt x="18" y="23"/>
                        <a:pt x="19" y="24"/>
                        <a:pt x="20" y="24"/>
                      </a:cubicBezTo>
                      <a:cubicBezTo>
                        <a:pt x="20" y="25"/>
                        <a:pt x="20" y="26"/>
                        <a:pt x="21" y="26"/>
                      </a:cubicBezTo>
                      <a:cubicBezTo>
                        <a:pt x="22" y="26"/>
                        <a:pt x="23" y="27"/>
                        <a:pt x="23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5" y="27"/>
                        <a:pt x="25" y="28"/>
                        <a:pt x="25" y="28"/>
                      </a:cubicBezTo>
                      <a:cubicBezTo>
                        <a:pt x="26" y="28"/>
                        <a:pt x="27" y="28"/>
                        <a:pt x="28" y="28"/>
                      </a:cubicBezTo>
                      <a:cubicBezTo>
                        <a:pt x="28" y="27"/>
                        <a:pt x="28" y="26"/>
                        <a:pt x="29" y="26"/>
                      </a:cubicBezTo>
                      <a:cubicBezTo>
                        <a:pt x="29" y="26"/>
                        <a:pt x="31" y="26"/>
                        <a:pt x="31" y="26"/>
                      </a:cubicBezTo>
                      <a:cubicBezTo>
                        <a:pt x="32" y="26"/>
                        <a:pt x="33" y="27"/>
                        <a:pt x="33" y="27"/>
                      </a:cubicBezTo>
                      <a:cubicBezTo>
                        <a:pt x="34" y="27"/>
                        <a:pt x="34" y="28"/>
                        <a:pt x="35" y="28"/>
                      </a:cubicBezTo>
                      <a:cubicBezTo>
                        <a:pt x="35" y="28"/>
                        <a:pt x="35" y="29"/>
                        <a:pt x="36" y="30"/>
                      </a:cubicBezTo>
                      <a:cubicBezTo>
                        <a:pt x="36" y="30"/>
                        <a:pt x="37" y="31"/>
                        <a:pt x="37" y="31"/>
                      </a:cubicBezTo>
                      <a:cubicBezTo>
                        <a:pt x="38" y="32"/>
                        <a:pt x="39" y="32"/>
                        <a:pt x="40" y="32"/>
                      </a:cubicBezTo>
                      <a:cubicBezTo>
                        <a:pt x="40" y="32"/>
                        <a:pt x="40" y="32"/>
                        <a:pt x="41" y="32"/>
                      </a:cubicBezTo>
                      <a:cubicBezTo>
                        <a:pt x="41" y="32"/>
                        <a:pt x="42" y="32"/>
                        <a:pt x="42" y="32"/>
                      </a:cubicBezTo>
                      <a:cubicBezTo>
                        <a:pt x="43" y="32"/>
                        <a:pt x="44" y="32"/>
                        <a:pt x="44" y="32"/>
                      </a:cubicBezTo>
                      <a:cubicBezTo>
                        <a:pt x="45" y="32"/>
                        <a:pt x="45" y="33"/>
                        <a:pt x="45" y="33"/>
                      </a:cubicBezTo>
                      <a:cubicBezTo>
                        <a:pt x="45" y="33"/>
                        <a:pt x="45" y="34"/>
                        <a:pt x="46" y="34"/>
                      </a:cubicBezTo>
                      <a:cubicBezTo>
                        <a:pt x="46" y="34"/>
                        <a:pt x="46" y="34"/>
                        <a:pt x="47" y="34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8" y="35"/>
                        <a:pt x="49" y="35"/>
                        <a:pt x="49" y="35"/>
                      </a:cubicBezTo>
                      <a:cubicBezTo>
                        <a:pt x="51" y="35"/>
                        <a:pt x="52" y="34"/>
                        <a:pt x="53" y="35"/>
                      </a:cubicBezTo>
                      <a:cubicBezTo>
                        <a:pt x="53" y="35"/>
                        <a:pt x="53" y="35"/>
                        <a:pt x="54" y="35"/>
                      </a:cubicBezTo>
                      <a:cubicBezTo>
                        <a:pt x="54" y="35"/>
                        <a:pt x="54" y="35"/>
                        <a:pt x="55" y="35"/>
                      </a:cubicBezTo>
                      <a:cubicBezTo>
                        <a:pt x="55" y="35"/>
                        <a:pt x="55" y="36"/>
                        <a:pt x="56" y="36"/>
                      </a:cubicBezTo>
                      <a:cubicBezTo>
                        <a:pt x="57" y="36"/>
                        <a:pt x="58" y="36"/>
                        <a:pt x="58" y="36"/>
                      </a:cubicBezTo>
                      <a:cubicBezTo>
                        <a:pt x="60" y="36"/>
                        <a:pt x="62" y="37"/>
                        <a:pt x="63" y="36"/>
                      </a:cubicBezTo>
                      <a:cubicBezTo>
                        <a:pt x="63" y="35"/>
                        <a:pt x="62" y="34"/>
                        <a:pt x="63" y="33"/>
                      </a:cubicBezTo>
                      <a:cubicBezTo>
                        <a:pt x="63" y="33"/>
                        <a:pt x="63" y="33"/>
                        <a:pt x="63" y="33"/>
                      </a:cubicBezTo>
                      <a:cubicBezTo>
                        <a:pt x="63" y="32"/>
                        <a:pt x="63" y="32"/>
                        <a:pt x="63" y="32"/>
                      </a:cubicBezTo>
                      <a:cubicBezTo>
                        <a:pt x="63" y="32"/>
                        <a:pt x="63" y="31"/>
                        <a:pt x="63" y="31"/>
                      </a:cubicBezTo>
                      <a:cubicBezTo>
                        <a:pt x="63" y="30"/>
                        <a:pt x="63" y="29"/>
                        <a:pt x="63" y="29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4" y="26"/>
                        <a:pt x="63" y="25"/>
                        <a:pt x="63" y="24"/>
                      </a:cubicBezTo>
                      <a:cubicBezTo>
                        <a:pt x="63" y="24"/>
                        <a:pt x="63" y="23"/>
                        <a:pt x="64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5" name="Freeform 201"/>
                <p:cNvSpPr>
                  <a:spLocks/>
                </p:cNvSpPr>
                <p:nvPr/>
              </p:nvSpPr>
              <p:spPr bwMode="auto">
                <a:xfrm>
                  <a:off x="5954759" y="4389687"/>
                  <a:ext cx="55749" cy="30719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25" y="9"/>
                    </a:cxn>
                    <a:cxn ang="0">
                      <a:pos x="23" y="8"/>
                    </a:cxn>
                    <a:cxn ang="0">
                      <a:pos x="22" y="8"/>
                    </a:cxn>
                    <a:cxn ang="0">
                      <a:pos x="22" y="5"/>
                    </a:cxn>
                    <a:cxn ang="0">
                      <a:pos x="21" y="5"/>
                    </a:cxn>
                    <a:cxn ang="0">
                      <a:pos x="21" y="5"/>
                    </a:cxn>
                    <a:cxn ang="0">
                      <a:pos x="20" y="4"/>
                    </a:cxn>
                    <a:cxn ang="0">
                      <a:pos x="20" y="3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7" y="2"/>
                    </a:cxn>
                    <a:cxn ang="0">
                      <a:pos x="4" y="5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1" y="8"/>
                    </a:cxn>
                    <a:cxn ang="0">
                      <a:pos x="0" y="9"/>
                    </a:cxn>
                    <a:cxn ang="0">
                      <a:pos x="1" y="11"/>
                    </a:cxn>
                    <a:cxn ang="0">
                      <a:pos x="1" y="12"/>
                    </a:cxn>
                    <a:cxn ang="0">
                      <a:pos x="2" y="14"/>
                    </a:cxn>
                    <a:cxn ang="0">
                      <a:pos x="13" y="14"/>
                    </a:cxn>
                    <a:cxn ang="0">
                      <a:pos x="18" y="13"/>
                    </a:cxn>
                    <a:cxn ang="0">
                      <a:pos x="20" y="13"/>
                    </a:cxn>
                    <a:cxn ang="0">
                      <a:pos x="22" y="14"/>
                    </a:cxn>
                    <a:cxn ang="0">
                      <a:pos x="24" y="14"/>
                    </a:cxn>
                    <a:cxn ang="0">
                      <a:pos x="24" y="13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25" h="14">
                      <a:moveTo>
                        <a:pt x="24" y="12"/>
                      </a:moveTo>
                      <a:cubicBezTo>
                        <a:pt x="25" y="11"/>
                        <a:pt x="25" y="10"/>
                        <a:pt x="25" y="9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2" y="8"/>
                        <a:pt x="22" y="9"/>
                        <a:pt x="22" y="8"/>
                      </a:cubicBezTo>
                      <a:cubicBezTo>
                        <a:pt x="22" y="7"/>
                        <a:pt x="23" y="6"/>
                        <a:pt x="22" y="5"/>
                      </a:cubicBezTo>
                      <a:cubicBezTo>
                        <a:pt x="22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1" y="4"/>
                        <a:pt x="20" y="4"/>
                      </a:cubicBezTo>
                      <a:cubicBezTo>
                        <a:pt x="20" y="4"/>
                        <a:pt x="20" y="3"/>
                        <a:pt x="20" y="3"/>
                      </a:cubicBezTo>
                      <a:cubicBezTo>
                        <a:pt x="19" y="2"/>
                        <a:pt x="18" y="2"/>
                        <a:pt x="18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8" y="2"/>
                        <a:pt x="7" y="2"/>
                      </a:cubicBezTo>
                      <a:cubicBezTo>
                        <a:pt x="6" y="3"/>
                        <a:pt x="5" y="3"/>
                        <a:pt x="4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1" y="8"/>
                      </a:cubicBezTo>
                      <a:cubicBezTo>
                        <a:pt x="1" y="8"/>
                        <a:pt x="1" y="9"/>
                        <a:pt x="0" y="9"/>
                      </a:cubicBezTo>
                      <a:cubicBezTo>
                        <a:pt x="0" y="10"/>
                        <a:pt x="0" y="10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1" y="13"/>
                        <a:pt x="1" y="14"/>
                        <a:pt x="2" y="14"/>
                      </a:cubicBezTo>
                      <a:cubicBezTo>
                        <a:pt x="5" y="13"/>
                        <a:pt x="10" y="13"/>
                        <a:pt x="13" y="14"/>
                      </a:cubicBezTo>
                      <a:cubicBezTo>
                        <a:pt x="14" y="14"/>
                        <a:pt x="17" y="13"/>
                        <a:pt x="18" y="13"/>
                      </a:cubicBezTo>
                      <a:cubicBezTo>
                        <a:pt x="18" y="14"/>
                        <a:pt x="19" y="13"/>
                        <a:pt x="20" y="13"/>
                      </a:cubicBezTo>
                      <a:cubicBezTo>
                        <a:pt x="20" y="13"/>
                        <a:pt x="21" y="14"/>
                        <a:pt x="22" y="14"/>
                      </a:cubicBezTo>
                      <a:cubicBezTo>
                        <a:pt x="22" y="14"/>
                        <a:pt x="24" y="14"/>
                        <a:pt x="24" y="14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2"/>
                        <a:pt x="24" y="1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6" name="Freeform 202"/>
                <p:cNvSpPr>
                  <a:spLocks/>
                </p:cNvSpPr>
                <p:nvPr/>
              </p:nvSpPr>
              <p:spPr bwMode="auto">
                <a:xfrm>
                  <a:off x="5144700" y="4570585"/>
                  <a:ext cx="180898" cy="116048"/>
                </a:xfrm>
                <a:custGeom>
                  <a:avLst/>
                  <a:gdLst/>
                  <a:ahLst/>
                  <a:cxnLst>
                    <a:cxn ang="0">
                      <a:pos x="5" y="19"/>
                    </a:cxn>
                    <a:cxn ang="0">
                      <a:pos x="5" y="16"/>
                    </a:cxn>
                    <a:cxn ang="0">
                      <a:pos x="6" y="14"/>
                    </a:cxn>
                    <a:cxn ang="0">
                      <a:pos x="9" y="13"/>
                    </a:cxn>
                    <a:cxn ang="0">
                      <a:pos x="16" y="14"/>
                    </a:cxn>
                    <a:cxn ang="0">
                      <a:pos x="24" y="14"/>
                    </a:cxn>
                    <a:cxn ang="0">
                      <a:pos x="30" y="15"/>
                    </a:cxn>
                    <a:cxn ang="0">
                      <a:pos x="36" y="17"/>
                    </a:cxn>
                    <a:cxn ang="0">
                      <a:pos x="38" y="16"/>
                    </a:cxn>
                    <a:cxn ang="0">
                      <a:pos x="39" y="14"/>
                    </a:cxn>
                    <a:cxn ang="0">
                      <a:pos x="40" y="13"/>
                    </a:cxn>
                    <a:cxn ang="0">
                      <a:pos x="43" y="10"/>
                    </a:cxn>
                    <a:cxn ang="0">
                      <a:pos x="46" y="6"/>
                    </a:cxn>
                    <a:cxn ang="0">
                      <a:pos x="49" y="5"/>
                    </a:cxn>
                    <a:cxn ang="0">
                      <a:pos x="52" y="3"/>
                    </a:cxn>
                    <a:cxn ang="0">
                      <a:pos x="58" y="3"/>
                    </a:cxn>
                    <a:cxn ang="0">
                      <a:pos x="66" y="2"/>
                    </a:cxn>
                    <a:cxn ang="0">
                      <a:pos x="72" y="0"/>
                    </a:cxn>
                    <a:cxn ang="0">
                      <a:pos x="75" y="3"/>
                    </a:cxn>
                    <a:cxn ang="0">
                      <a:pos x="76" y="6"/>
                    </a:cxn>
                    <a:cxn ang="0">
                      <a:pos x="78" y="11"/>
                    </a:cxn>
                    <a:cxn ang="0">
                      <a:pos x="80" y="15"/>
                    </a:cxn>
                    <a:cxn ang="0">
                      <a:pos x="81" y="18"/>
                    </a:cxn>
                    <a:cxn ang="0">
                      <a:pos x="79" y="21"/>
                    </a:cxn>
                    <a:cxn ang="0">
                      <a:pos x="76" y="23"/>
                    </a:cxn>
                    <a:cxn ang="0">
                      <a:pos x="74" y="29"/>
                    </a:cxn>
                    <a:cxn ang="0">
                      <a:pos x="69" y="30"/>
                    </a:cxn>
                    <a:cxn ang="0">
                      <a:pos x="67" y="31"/>
                    </a:cxn>
                    <a:cxn ang="0">
                      <a:pos x="61" y="33"/>
                    </a:cxn>
                    <a:cxn ang="0">
                      <a:pos x="54" y="35"/>
                    </a:cxn>
                    <a:cxn ang="0">
                      <a:pos x="51" y="37"/>
                    </a:cxn>
                    <a:cxn ang="0">
                      <a:pos x="49" y="39"/>
                    </a:cxn>
                    <a:cxn ang="0">
                      <a:pos x="42" y="40"/>
                    </a:cxn>
                    <a:cxn ang="0">
                      <a:pos x="38" y="43"/>
                    </a:cxn>
                    <a:cxn ang="0">
                      <a:pos x="35" y="44"/>
                    </a:cxn>
                    <a:cxn ang="0">
                      <a:pos x="31" y="45"/>
                    </a:cxn>
                    <a:cxn ang="0">
                      <a:pos x="26" y="45"/>
                    </a:cxn>
                    <a:cxn ang="0">
                      <a:pos x="24" y="47"/>
                    </a:cxn>
                    <a:cxn ang="0">
                      <a:pos x="20" y="49"/>
                    </a:cxn>
                    <a:cxn ang="0">
                      <a:pos x="16" y="51"/>
                    </a:cxn>
                    <a:cxn ang="0">
                      <a:pos x="9" y="52"/>
                    </a:cxn>
                    <a:cxn ang="0">
                      <a:pos x="6" y="50"/>
                    </a:cxn>
                    <a:cxn ang="0">
                      <a:pos x="6" y="45"/>
                    </a:cxn>
                    <a:cxn ang="0">
                      <a:pos x="5" y="39"/>
                    </a:cxn>
                    <a:cxn ang="0">
                      <a:pos x="3" y="35"/>
                    </a:cxn>
                    <a:cxn ang="0">
                      <a:pos x="2" y="32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81" h="52">
                      <a:moveTo>
                        <a:pt x="3" y="21"/>
                      </a:moveTo>
                      <a:cubicBezTo>
                        <a:pt x="4" y="21"/>
                        <a:pt x="3" y="21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20"/>
                        <a:pt x="5" y="20"/>
                        <a:pt x="5" y="19"/>
                      </a:cubicBezTo>
                      <a:cubicBezTo>
                        <a:pt x="5" y="19"/>
                        <a:pt x="5" y="19"/>
                        <a:pt x="6" y="19"/>
                      </a:cubicBezTo>
                      <a:cubicBezTo>
                        <a:pt x="6" y="19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5" y="16"/>
                        <a:pt x="4" y="16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4"/>
                        <a:pt x="10" y="14"/>
                      </a:cubicBezTo>
                      <a:cubicBezTo>
                        <a:pt x="10" y="14"/>
                        <a:pt x="11" y="14"/>
                        <a:pt x="11" y="14"/>
                      </a:cubicBezTo>
                      <a:cubicBezTo>
                        <a:pt x="12" y="14"/>
                        <a:pt x="13" y="14"/>
                        <a:pt x="14" y="14"/>
                      </a:cubicBezTo>
                      <a:cubicBezTo>
                        <a:pt x="15" y="14"/>
                        <a:pt x="15" y="14"/>
                        <a:pt x="16" y="14"/>
                      </a:cubicBezTo>
                      <a:cubicBezTo>
                        <a:pt x="17" y="13"/>
                        <a:pt x="19" y="13"/>
                        <a:pt x="20" y="13"/>
                      </a:cubicBezTo>
                      <a:cubicBezTo>
                        <a:pt x="21" y="13"/>
                        <a:pt x="21" y="13"/>
                        <a:pt x="22" y="14"/>
                      </a:cubicBezTo>
                      <a:cubicBezTo>
                        <a:pt x="22" y="14"/>
                        <a:pt x="23" y="14"/>
                        <a:pt x="23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6" y="14"/>
                        <a:pt x="27" y="14"/>
                        <a:pt x="27" y="15"/>
                      </a:cubicBezTo>
                      <a:cubicBezTo>
                        <a:pt x="28" y="15"/>
                        <a:pt x="28" y="15"/>
                        <a:pt x="29" y="15"/>
                      </a:cubicBezTo>
                      <a:cubicBezTo>
                        <a:pt x="29" y="15"/>
                        <a:pt x="29" y="15"/>
                        <a:pt x="30" y="15"/>
                      </a:cubicBezTo>
                      <a:cubicBezTo>
                        <a:pt x="30" y="15"/>
                        <a:pt x="31" y="15"/>
                        <a:pt x="32" y="15"/>
                      </a:cubicBezTo>
                      <a:cubicBezTo>
                        <a:pt x="32" y="15"/>
                        <a:pt x="33" y="15"/>
                        <a:pt x="33" y="15"/>
                      </a:cubicBezTo>
                      <a:cubicBezTo>
                        <a:pt x="33" y="15"/>
                        <a:pt x="34" y="16"/>
                        <a:pt x="34" y="16"/>
                      </a:cubicBezTo>
                      <a:cubicBezTo>
                        <a:pt x="35" y="17"/>
                        <a:pt x="35" y="17"/>
                        <a:pt x="36" y="17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17"/>
                        <a:pt x="36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8" y="16"/>
                        <a:pt x="37" y="16"/>
                        <a:pt x="38" y="16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6"/>
                        <a:pt x="38" y="16"/>
                        <a:pt x="38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5"/>
                        <a:pt x="38" y="15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0" y="14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2"/>
                        <a:pt x="40" y="12"/>
                        <a:pt x="41" y="11"/>
                      </a:cubicBezTo>
                      <a:cubicBezTo>
                        <a:pt x="41" y="11"/>
                        <a:pt x="41" y="11"/>
                        <a:pt x="41" y="10"/>
                      </a:cubicBezTo>
                      <a:cubicBezTo>
                        <a:pt x="42" y="10"/>
                        <a:pt x="42" y="11"/>
                        <a:pt x="42" y="10"/>
                      </a:cubicBezTo>
                      <a:cubicBezTo>
                        <a:pt x="42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8"/>
                        <a:pt x="43" y="8"/>
                        <a:pt x="44" y="8"/>
                      </a:cubicBezTo>
                      <a:cubicBezTo>
                        <a:pt x="44" y="8"/>
                        <a:pt x="44" y="7"/>
                        <a:pt x="45" y="7"/>
                      </a:cubicBezTo>
                      <a:cubicBezTo>
                        <a:pt x="45" y="6"/>
                        <a:pt x="46" y="7"/>
                        <a:pt x="46" y="6"/>
                      </a:cubicBezTo>
                      <a:cubicBezTo>
                        <a:pt x="46" y="6"/>
                        <a:pt x="46" y="7"/>
                        <a:pt x="46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8" y="6"/>
                        <a:pt x="48" y="6"/>
                      </a:cubicBez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50" y="5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1" y="4"/>
                      </a:cubicBezTo>
                      <a:cubicBezTo>
                        <a:pt x="51" y="4"/>
                        <a:pt x="51" y="3"/>
                        <a:pt x="51" y="3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3" y="3"/>
                        <a:pt x="54" y="3"/>
                        <a:pt x="54" y="3"/>
                      </a:cubicBezTo>
                      <a:cubicBezTo>
                        <a:pt x="55" y="3"/>
                        <a:pt x="56" y="3"/>
                        <a:pt x="56" y="3"/>
                      </a:cubicBezTo>
                      <a:cubicBezTo>
                        <a:pt x="57" y="3"/>
                        <a:pt x="58" y="3"/>
                        <a:pt x="58" y="3"/>
                      </a:cubicBezTo>
                      <a:cubicBezTo>
                        <a:pt x="59" y="3"/>
                        <a:pt x="61" y="3"/>
                        <a:pt x="62" y="3"/>
                      </a:cubicBezTo>
                      <a:cubicBezTo>
                        <a:pt x="63" y="3"/>
                        <a:pt x="63" y="2"/>
                        <a:pt x="64" y="2"/>
                      </a:cubicBezTo>
                      <a:cubicBezTo>
                        <a:pt x="64" y="2"/>
                        <a:pt x="65" y="2"/>
                        <a:pt x="65" y="2"/>
                      </a:cubicBezTo>
                      <a:cubicBezTo>
                        <a:pt x="65" y="2"/>
                        <a:pt x="66" y="2"/>
                        <a:pt x="66" y="2"/>
                      </a:cubicBezTo>
                      <a:cubicBezTo>
                        <a:pt x="67" y="2"/>
                        <a:pt x="67" y="2"/>
                        <a:pt x="68" y="2"/>
                      </a:cubicBezTo>
                      <a:cubicBezTo>
                        <a:pt x="68" y="1"/>
                        <a:pt x="68" y="1"/>
                        <a:pt x="69" y="1"/>
                      </a:cubicBezTo>
                      <a:cubicBezTo>
                        <a:pt x="69" y="1"/>
                        <a:pt x="70" y="1"/>
                        <a:pt x="70" y="1"/>
                      </a:cubicBezTo>
                      <a:cubicBezTo>
                        <a:pt x="71" y="1"/>
                        <a:pt x="71" y="1"/>
                        <a:pt x="72" y="0"/>
                      </a:cubicBezTo>
                      <a:cubicBezTo>
                        <a:pt x="72" y="0"/>
                        <a:pt x="72" y="0"/>
                        <a:pt x="73" y="0"/>
                      </a:cubicBezTo>
                      <a:cubicBezTo>
                        <a:pt x="73" y="0"/>
                        <a:pt x="73" y="0"/>
                        <a:pt x="74" y="0"/>
                      </a:cubicBezTo>
                      <a:cubicBezTo>
                        <a:pt x="74" y="1"/>
                        <a:pt x="74" y="1"/>
                        <a:pt x="74" y="1"/>
                      </a:cubicBezTo>
                      <a:cubicBezTo>
                        <a:pt x="75" y="2"/>
                        <a:pt x="75" y="3"/>
                        <a:pt x="75" y="3"/>
                      </a:cubicBezTo>
                      <a:cubicBezTo>
                        <a:pt x="75" y="3"/>
                        <a:pt x="75" y="3"/>
                        <a:pt x="75" y="4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5" y="4"/>
                        <a:pt x="75" y="5"/>
                        <a:pt x="76" y="5"/>
                      </a:cubicBezTo>
                      <a:cubicBezTo>
                        <a:pt x="76" y="5"/>
                        <a:pt x="76" y="5"/>
                        <a:pt x="76" y="6"/>
                      </a:cubicBezTo>
                      <a:cubicBezTo>
                        <a:pt x="76" y="6"/>
                        <a:pt x="76" y="6"/>
                        <a:pt x="76" y="6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7"/>
                        <a:pt x="77" y="8"/>
                        <a:pt x="77" y="8"/>
                      </a:cubicBezTo>
                      <a:cubicBezTo>
                        <a:pt x="77" y="9"/>
                        <a:pt x="78" y="10"/>
                        <a:pt x="78" y="11"/>
                      </a:cubicBezTo>
                      <a:cubicBezTo>
                        <a:pt x="78" y="11"/>
                        <a:pt x="79" y="12"/>
                        <a:pt x="79" y="12"/>
                      </a:cubicBezTo>
                      <a:cubicBezTo>
                        <a:pt x="79" y="12"/>
                        <a:pt x="79" y="13"/>
                        <a:pt x="79" y="13"/>
                      </a:cubicBezTo>
                      <a:cubicBezTo>
                        <a:pt x="79" y="13"/>
                        <a:pt x="80" y="14"/>
                        <a:pt x="80" y="14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15"/>
                        <a:pt x="80" y="16"/>
                        <a:pt x="80" y="16"/>
                      </a:cubicBezTo>
                      <a:cubicBezTo>
                        <a:pt x="81" y="16"/>
                        <a:pt x="81" y="17"/>
                        <a:pt x="81" y="17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81" y="19"/>
                        <a:pt x="81" y="19"/>
                        <a:pt x="81" y="19"/>
                      </a:cubicBezTo>
                      <a:cubicBezTo>
                        <a:pt x="81" y="19"/>
                        <a:pt x="80" y="20"/>
                        <a:pt x="80" y="20"/>
                      </a:cubicBezTo>
                      <a:cubicBezTo>
                        <a:pt x="80" y="20"/>
                        <a:pt x="80" y="20"/>
                        <a:pt x="79" y="20"/>
                      </a:cubicBezTo>
                      <a:cubicBezTo>
                        <a:pt x="79" y="20"/>
                        <a:pt x="79" y="21"/>
                        <a:pt x="79" y="21"/>
                      </a:cubicBezTo>
                      <a:cubicBezTo>
                        <a:pt x="78" y="21"/>
                        <a:pt x="78" y="21"/>
                        <a:pt x="77" y="21"/>
                      </a:cubicBezTo>
                      <a:cubicBezTo>
                        <a:pt x="77" y="22"/>
                        <a:pt x="77" y="22"/>
                        <a:pt x="77" y="22"/>
                      </a:cubicBezTo>
                      <a:cubicBezTo>
                        <a:pt x="77" y="22"/>
                        <a:pt x="76" y="23"/>
                        <a:pt x="76" y="2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5" y="24"/>
                        <a:pt x="75" y="24"/>
                        <a:pt x="75" y="25"/>
                      </a:cubicBezTo>
                      <a:cubicBezTo>
                        <a:pt x="75" y="25"/>
                        <a:pt x="75" y="26"/>
                        <a:pt x="75" y="26"/>
                      </a:cubicBezTo>
                      <a:cubicBezTo>
                        <a:pt x="75" y="27"/>
                        <a:pt x="75" y="27"/>
                        <a:pt x="75" y="28"/>
                      </a:cubicBezTo>
                      <a:cubicBezTo>
                        <a:pt x="75" y="28"/>
                        <a:pt x="74" y="29"/>
                        <a:pt x="74" y="29"/>
                      </a:cubicBezTo>
                      <a:cubicBezTo>
                        <a:pt x="73" y="29"/>
                        <a:pt x="73" y="29"/>
                        <a:pt x="72" y="29"/>
                      </a:cubicBezTo>
                      <a:cubicBezTo>
                        <a:pt x="72" y="29"/>
                        <a:pt x="71" y="29"/>
                        <a:pt x="71" y="29"/>
                      </a:cubicBezTo>
                      <a:cubicBezTo>
                        <a:pt x="71" y="30"/>
                        <a:pt x="70" y="30"/>
                        <a:pt x="70" y="30"/>
                      </a:cubicBezTo>
                      <a:cubicBezTo>
                        <a:pt x="70" y="30"/>
                        <a:pt x="69" y="30"/>
                        <a:pt x="69" y="30"/>
                      </a:cubicBezTo>
                      <a:cubicBezTo>
                        <a:pt x="69" y="30"/>
                        <a:pt x="69" y="30"/>
                        <a:pt x="69" y="31"/>
                      </a:cubicBezTo>
                      <a:cubicBezTo>
                        <a:pt x="69" y="31"/>
                        <a:pt x="69" y="31"/>
                        <a:pt x="68" y="31"/>
                      </a:cubicBezTo>
                      <a:cubicBezTo>
                        <a:pt x="68" y="31"/>
                        <a:pt x="68" y="31"/>
                        <a:pt x="68" y="31"/>
                      </a:cubicBezTo>
                      <a:cubicBezTo>
                        <a:pt x="68" y="31"/>
                        <a:pt x="67" y="31"/>
                        <a:pt x="67" y="31"/>
                      </a:cubicBezTo>
                      <a:cubicBezTo>
                        <a:pt x="66" y="31"/>
                        <a:pt x="66" y="32"/>
                        <a:pt x="66" y="32"/>
                      </a:cubicBezTo>
                      <a:cubicBezTo>
                        <a:pt x="65" y="32"/>
                        <a:pt x="64" y="32"/>
                        <a:pt x="64" y="32"/>
                      </a:cubicBezTo>
                      <a:cubicBezTo>
                        <a:pt x="63" y="32"/>
                        <a:pt x="63" y="32"/>
                        <a:pt x="63" y="33"/>
                      </a:cubicBezTo>
                      <a:cubicBezTo>
                        <a:pt x="62" y="33"/>
                        <a:pt x="62" y="33"/>
                        <a:pt x="61" y="33"/>
                      </a:cubicBezTo>
                      <a:cubicBezTo>
                        <a:pt x="61" y="33"/>
                        <a:pt x="60" y="33"/>
                        <a:pt x="60" y="33"/>
                      </a:cubicBezTo>
                      <a:cubicBezTo>
                        <a:pt x="59" y="33"/>
                        <a:pt x="58" y="34"/>
                        <a:pt x="58" y="34"/>
                      </a:cubicBezTo>
                      <a:cubicBezTo>
                        <a:pt x="57" y="34"/>
                        <a:pt x="56" y="34"/>
                        <a:pt x="56" y="34"/>
                      </a:cubicBezTo>
                      <a:cubicBezTo>
                        <a:pt x="55" y="34"/>
                        <a:pt x="54" y="35"/>
                        <a:pt x="54" y="35"/>
                      </a:cubicBezTo>
                      <a:cubicBezTo>
                        <a:pt x="53" y="35"/>
                        <a:pt x="53" y="35"/>
                        <a:pt x="53" y="36"/>
                      </a:cubicBezTo>
                      <a:cubicBezTo>
                        <a:pt x="53" y="36"/>
                        <a:pt x="53" y="36"/>
                        <a:pt x="52" y="36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2" y="37"/>
                        <a:pt x="51" y="37"/>
                        <a:pt x="51" y="37"/>
                      </a:cubicBezTo>
                      <a:cubicBezTo>
                        <a:pt x="51" y="37"/>
                        <a:pt x="51" y="37"/>
                        <a:pt x="50" y="37"/>
                      </a:cubicBezTo>
                      <a:cubicBezTo>
                        <a:pt x="50" y="37"/>
                        <a:pt x="50" y="38"/>
                        <a:pt x="50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9" y="38"/>
                        <a:pt x="49" y="38"/>
                        <a:pt x="49" y="39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49" y="39"/>
                        <a:pt x="48" y="39"/>
                        <a:pt x="48" y="40"/>
                      </a:cubicBezTo>
                      <a:cubicBezTo>
                        <a:pt x="47" y="40"/>
                        <a:pt x="46" y="40"/>
                        <a:pt x="44" y="40"/>
                      </a:cubicBezTo>
                      <a:cubicBezTo>
                        <a:pt x="44" y="40"/>
                        <a:pt x="43" y="40"/>
                        <a:pt x="42" y="40"/>
                      </a:cubicBezTo>
                      <a:cubicBezTo>
                        <a:pt x="42" y="40"/>
                        <a:pt x="42" y="41"/>
                        <a:pt x="41" y="41"/>
                      </a:cubicBezTo>
                      <a:cubicBezTo>
                        <a:pt x="41" y="41"/>
                        <a:pt x="41" y="41"/>
                        <a:pt x="40" y="41"/>
                      </a:cubicBezTo>
                      <a:cubicBezTo>
                        <a:pt x="40" y="41"/>
                        <a:pt x="39" y="42"/>
                        <a:pt x="39" y="42"/>
                      </a:cubicBezTo>
                      <a:cubicBezTo>
                        <a:pt x="39" y="42"/>
                        <a:pt x="38" y="43"/>
                        <a:pt x="38" y="43"/>
                      </a:cubicBezTo>
                      <a:cubicBezTo>
                        <a:pt x="38" y="43"/>
                        <a:pt x="37" y="43"/>
                        <a:pt x="37" y="43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6" y="44"/>
                        <a:pt x="35" y="44"/>
                        <a:pt x="35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45"/>
                        <a:pt x="33" y="45"/>
                        <a:pt x="33" y="45"/>
                      </a:cubicBezTo>
                      <a:cubicBezTo>
                        <a:pt x="33" y="45"/>
                        <a:pt x="32" y="45"/>
                        <a:pt x="32" y="45"/>
                      </a:cubicBezTo>
                      <a:cubicBezTo>
                        <a:pt x="32" y="45"/>
                        <a:pt x="31" y="45"/>
                        <a:pt x="31" y="45"/>
                      </a:cubicBezTo>
                      <a:cubicBezTo>
                        <a:pt x="31" y="45"/>
                        <a:pt x="30" y="45"/>
                        <a:pt x="30" y="45"/>
                      </a:cubicBezTo>
                      <a:cubicBezTo>
                        <a:pt x="30" y="45"/>
                        <a:pt x="29" y="45"/>
                        <a:pt x="29" y="45"/>
                      </a:cubicBezTo>
                      <a:cubicBezTo>
                        <a:pt x="28" y="45"/>
                        <a:pt x="28" y="45"/>
                        <a:pt x="27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5" y="45"/>
                        <a:pt x="25" y="45"/>
                      </a:cubicBezTo>
                      <a:cubicBezTo>
                        <a:pt x="25" y="46"/>
                        <a:pt x="25" y="46"/>
                        <a:pt x="24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6"/>
                        <a:pt x="24" y="46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8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3" y="49"/>
                        <a:pt x="21" y="49"/>
                        <a:pt x="20" y="49"/>
                      </a:cubicBezTo>
                      <a:cubicBezTo>
                        <a:pt x="20" y="49"/>
                        <a:pt x="20" y="49"/>
                        <a:pt x="19" y="50"/>
                      </a:cubicBezTo>
                      <a:cubicBezTo>
                        <a:pt x="19" y="50"/>
                        <a:pt x="18" y="50"/>
                        <a:pt x="18" y="50"/>
                      </a:cubicBezTo>
                      <a:cubicBezTo>
                        <a:pt x="18" y="50"/>
                        <a:pt x="17" y="50"/>
                        <a:pt x="17" y="50"/>
                      </a:cubicBezTo>
                      <a:cubicBezTo>
                        <a:pt x="17" y="51"/>
                        <a:pt x="16" y="51"/>
                        <a:pt x="16" y="51"/>
                      </a:cubicBezTo>
                      <a:cubicBezTo>
                        <a:pt x="15" y="51"/>
                        <a:pt x="14" y="51"/>
                        <a:pt x="13" y="51"/>
                      </a:cubicBezTo>
                      <a:cubicBezTo>
                        <a:pt x="13" y="51"/>
                        <a:pt x="13" y="52"/>
                        <a:pt x="12" y="52"/>
                      </a:cubicBezTo>
                      <a:cubicBezTo>
                        <a:pt x="12" y="52"/>
                        <a:pt x="11" y="52"/>
                        <a:pt x="10" y="52"/>
                      </a:cubicBezTo>
                      <a:cubicBezTo>
                        <a:pt x="10" y="52"/>
                        <a:pt x="9" y="52"/>
                        <a:pt x="9" y="52"/>
                      </a:cubicBezTo>
                      <a:cubicBezTo>
                        <a:pt x="9" y="52"/>
                        <a:pt x="8" y="52"/>
                        <a:pt x="8" y="52"/>
                      </a:cubicBezTo>
                      <a:cubicBezTo>
                        <a:pt x="8" y="52"/>
                        <a:pt x="7" y="52"/>
                        <a:pt x="7" y="52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6" y="51"/>
                        <a:pt x="6" y="50"/>
                        <a:pt x="6" y="50"/>
                      </a:cubicBezTo>
                      <a:cubicBezTo>
                        <a:pt x="6" y="50"/>
                        <a:pt x="6" y="50"/>
                        <a:pt x="6" y="50"/>
                      </a:cubicBezTo>
                      <a:cubicBezTo>
                        <a:pt x="6" y="50"/>
                        <a:pt x="6" y="49"/>
                        <a:pt x="6" y="49"/>
                      </a:cubicBezTo>
                      <a:cubicBezTo>
                        <a:pt x="6" y="48"/>
                        <a:pt x="6" y="47"/>
                        <a:pt x="6" y="46"/>
                      </a:cubicBezTo>
                      <a:cubicBezTo>
                        <a:pt x="6" y="46"/>
                        <a:pt x="6" y="45"/>
                        <a:pt x="6" y="45"/>
                      </a:cubicBezTo>
                      <a:cubicBezTo>
                        <a:pt x="6" y="44"/>
                        <a:pt x="6" y="44"/>
                        <a:pt x="6" y="43"/>
                      </a:cubicBezTo>
                      <a:cubicBezTo>
                        <a:pt x="6" y="43"/>
                        <a:pt x="6" y="43"/>
                        <a:pt x="6" y="42"/>
                      </a:cubicBezTo>
                      <a:cubicBezTo>
                        <a:pt x="5" y="42"/>
                        <a:pt x="6" y="40"/>
                        <a:pt x="5" y="40"/>
                      </a:cubicBezTo>
                      <a:cubicBezTo>
                        <a:pt x="5" y="40"/>
                        <a:pt x="5" y="39"/>
                        <a:pt x="5" y="39"/>
                      </a:cubicBezTo>
                      <a:cubicBezTo>
                        <a:pt x="4" y="39"/>
                        <a:pt x="4" y="39"/>
                        <a:pt x="4" y="38"/>
                      </a:cubicBezTo>
                      <a:cubicBezTo>
                        <a:pt x="4" y="38"/>
                        <a:pt x="4" y="37"/>
                        <a:pt x="4" y="37"/>
                      </a:cubicBezTo>
                      <a:cubicBezTo>
                        <a:pt x="4" y="37"/>
                        <a:pt x="4" y="36"/>
                        <a:pt x="3" y="36"/>
                      </a:cubicBezTo>
                      <a:cubicBezTo>
                        <a:pt x="3" y="36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4"/>
                        <a:pt x="2" y="34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3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1" y="32"/>
                      </a:cubicBezTo>
                      <a:cubicBezTo>
                        <a:pt x="1" y="32"/>
                        <a:pt x="1" y="32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0"/>
                        <a:pt x="0" y="30"/>
                        <a:pt x="0" y="30"/>
                      </a:cubicBezTo>
                      <a:cubicBezTo>
                        <a:pt x="0" y="29"/>
                        <a:pt x="1" y="29"/>
                        <a:pt x="1" y="29"/>
                      </a:cubicBezTo>
                      <a:cubicBezTo>
                        <a:pt x="1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cubicBezTo>
                        <a:pt x="1" y="26"/>
                        <a:pt x="1" y="25"/>
                        <a:pt x="1" y="25"/>
                      </a:cubicBezTo>
                      <a:cubicBezTo>
                        <a:pt x="1" y="24"/>
                        <a:pt x="2" y="24"/>
                        <a:pt x="2" y="24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2"/>
                        <a:pt x="3" y="22"/>
                        <a:pt x="2" y="21"/>
                      </a:cubicBezTo>
                      <a:cubicBezTo>
                        <a:pt x="2" y="21"/>
                        <a:pt x="3" y="21"/>
                        <a:pt x="3" y="2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7" name="Freeform 203"/>
                <p:cNvSpPr>
                  <a:spLocks/>
                </p:cNvSpPr>
                <p:nvPr/>
              </p:nvSpPr>
              <p:spPr bwMode="auto">
                <a:xfrm>
                  <a:off x="5309670" y="4459088"/>
                  <a:ext cx="136527" cy="153593"/>
                </a:xfrm>
                <a:custGeom>
                  <a:avLst/>
                  <a:gdLst/>
                  <a:ahLst/>
                  <a:cxnLst>
                    <a:cxn ang="0">
                      <a:pos x="56" y="17"/>
                    </a:cxn>
                    <a:cxn ang="0">
                      <a:pos x="49" y="11"/>
                    </a:cxn>
                    <a:cxn ang="0">
                      <a:pos x="39" y="8"/>
                    </a:cxn>
                    <a:cxn ang="0">
                      <a:pos x="35" y="3"/>
                    </a:cxn>
                    <a:cxn ang="0">
                      <a:pos x="32" y="2"/>
                    </a:cxn>
                    <a:cxn ang="0">
                      <a:pos x="31" y="0"/>
                    </a:cxn>
                    <a:cxn ang="0">
                      <a:pos x="30" y="6"/>
                    </a:cxn>
                    <a:cxn ang="0">
                      <a:pos x="29" y="9"/>
                    </a:cxn>
                    <a:cxn ang="0">
                      <a:pos x="27" y="12"/>
                    </a:cxn>
                    <a:cxn ang="0">
                      <a:pos x="25" y="15"/>
                    </a:cxn>
                    <a:cxn ang="0">
                      <a:pos x="25" y="20"/>
                    </a:cxn>
                    <a:cxn ang="0">
                      <a:pos x="28" y="24"/>
                    </a:cxn>
                    <a:cxn ang="0">
                      <a:pos x="27" y="28"/>
                    </a:cxn>
                    <a:cxn ang="0">
                      <a:pos x="26" y="30"/>
                    </a:cxn>
                    <a:cxn ang="0">
                      <a:pos x="26" y="33"/>
                    </a:cxn>
                    <a:cxn ang="0">
                      <a:pos x="25" y="36"/>
                    </a:cxn>
                    <a:cxn ang="0">
                      <a:pos x="24" y="39"/>
                    </a:cxn>
                    <a:cxn ang="0">
                      <a:pos x="23" y="41"/>
                    </a:cxn>
                    <a:cxn ang="0">
                      <a:pos x="21" y="42"/>
                    </a:cxn>
                    <a:cxn ang="0">
                      <a:pos x="20" y="43"/>
                    </a:cxn>
                    <a:cxn ang="0">
                      <a:pos x="18" y="43"/>
                    </a:cxn>
                    <a:cxn ang="0">
                      <a:pos x="17" y="44"/>
                    </a:cxn>
                    <a:cxn ang="0">
                      <a:pos x="15" y="45"/>
                    </a:cxn>
                    <a:cxn ang="0">
                      <a:pos x="13" y="45"/>
                    </a:cxn>
                    <a:cxn ang="0">
                      <a:pos x="11" y="46"/>
                    </a:cxn>
                    <a:cxn ang="0">
                      <a:pos x="9" y="47"/>
                    </a:cxn>
                    <a:cxn ang="0">
                      <a:pos x="7" y="48"/>
                    </a:cxn>
                    <a:cxn ang="0">
                      <a:pos x="4" y="49"/>
                    </a:cxn>
                    <a:cxn ang="0">
                      <a:pos x="0" y="50"/>
                    </a:cxn>
                    <a:cxn ang="0">
                      <a:pos x="1" y="53"/>
                    </a:cxn>
                    <a:cxn ang="0">
                      <a:pos x="2" y="55"/>
                    </a:cxn>
                    <a:cxn ang="0">
                      <a:pos x="2" y="57"/>
                    </a:cxn>
                    <a:cxn ang="0">
                      <a:pos x="5" y="62"/>
                    </a:cxn>
                    <a:cxn ang="0">
                      <a:pos x="6" y="65"/>
                    </a:cxn>
                    <a:cxn ang="0">
                      <a:pos x="7" y="68"/>
                    </a:cxn>
                    <a:cxn ang="0">
                      <a:pos x="12" y="68"/>
                    </a:cxn>
                    <a:cxn ang="0">
                      <a:pos x="25" y="65"/>
                    </a:cxn>
                    <a:cxn ang="0">
                      <a:pos x="30" y="59"/>
                    </a:cxn>
                    <a:cxn ang="0">
                      <a:pos x="40" y="51"/>
                    </a:cxn>
                    <a:cxn ang="0">
                      <a:pos x="44" y="44"/>
                    </a:cxn>
                    <a:cxn ang="0">
                      <a:pos x="50" y="38"/>
                    </a:cxn>
                    <a:cxn ang="0">
                      <a:pos x="56" y="31"/>
                    </a:cxn>
                    <a:cxn ang="0">
                      <a:pos x="59" y="26"/>
                    </a:cxn>
                  </a:cxnLst>
                  <a:rect l="0" t="0" r="r" b="b"/>
                  <a:pathLst>
                    <a:path w="61" h="69">
                      <a:moveTo>
                        <a:pt x="59" y="19"/>
                      </a:moveTo>
                      <a:cubicBezTo>
                        <a:pt x="59" y="19"/>
                        <a:pt x="58" y="20"/>
                        <a:pt x="58" y="19"/>
                      </a:cubicBezTo>
                      <a:cubicBezTo>
                        <a:pt x="57" y="19"/>
                        <a:pt x="57" y="18"/>
                        <a:pt x="56" y="17"/>
                      </a:cubicBezTo>
                      <a:cubicBezTo>
                        <a:pt x="55" y="17"/>
                        <a:pt x="56" y="15"/>
                        <a:pt x="56" y="14"/>
                      </a:cubicBezTo>
                      <a:cubicBezTo>
                        <a:pt x="55" y="13"/>
                        <a:pt x="54" y="13"/>
                        <a:pt x="53" y="12"/>
                      </a:cubicBezTo>
                      <a:cubicBezTo>
                        <a:pt x="52" y="12"/>
                        <a:pt x="51" y="12"/>
                        <a:pt x="49" y="11"/>
                      </a:cubicBezTo>
                      <a:cubicBezTo>
                        <a:pt x="48" y="11"/>
                        <a:pt x="47" y="10"/>
                        <a:pt x="45" y="10"/>
                      </a:cubicBezTo>
                      <a:cubicBezTo>
                        <a:pt x="44" y="10"/>
                        <a:pt x="43" y="9"/>
                        <a:pt x="42" y="9"/>
                      </a:cubicBezTo>
                      <a:cubicBezTo>
                        <a:pt x="41" y="9"/>
                        <a:pt x="40" y="9"/>
                        <a:pt x="39" y="8"/>
                      </a:cubicBezTo>
                      <a:cubicBezTo>
                        <a:pt x="39" y="7"/>
                        <a:pt x="38" y="7"/>
                        <a:pt x="37" y="6"/>
                      </a:cubicBezTo>
                      <a:cubicBezTo>
                        <a:pt x="37" y="5"/>
                        <a:pt x="37" y="5"/>
                        <a:pt x="36" y="4"/>
                      </a:cubicBezTo>
                      <a:cubicBezTo>
                        <a:pt x="36" y="4"/>
                        <a:pt x="35" y="4"/>
                        <a:pt x="35" y="3"/>
                      </a:cubicBezTo>
                      <a:cubicBezTo>
                        <a:pt x="35" y="2"/>
                        <a:pt x="34" y="1"/>
                        <a:pt x="34" y="0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2" y="1"/>
                        <a:pt x="33" y="2"/>
                        <a:pt x="32" y="2"/>
                      </a:cubicBezTo>
                      <a:cubicBezTo>
                        <a:pt x="32" y="2"/>
                        <a:pt x="31" y="2"/>
                        <a:pt x="31" y="2"/>
                      </a:cubicBezTo>
                      <a:cubicBezTo>
                        <a:pt x="31" y="2"/>
                        <a:pt x="31" y="1"/>
                        <a:pt x="31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9" y="2"/>
                        <a:pt x="29" y="3"/>
                        <a:pt x="29" y="4"/>
                      </a:cubicBezTo>
                      <a:cubicBezTo>
                        <a:pt x="29" y="5"/>
                        <a:pt x="29" y="6"/>
                        <a:pt x="30" y="6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7"/>
                        <a:pt x="30" y="8"/>
                        <a:pt x="30" y="8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8" y="10"/>
                        <a:pt x="28" y="10"/>
                        <a:pt x="27" y="10"/>
                      </a:cubicBezTo>
                      <a:cubicBezTo>
                        <a:pt x="27" y="11"/>
                        <a:pt x="28" y="11"/>
                        <a:pt x="28" y="12"/>
                      </a:cubicBezTo>
                      <a:cubicBezTo>
                        <a:pt x="28" y="12"/>
                        <a:pt x="27" y="12"/>
                        <a:pt x="27" y="12"/>
                      </a:cubicBezTo>
                      <a:cubicBezTo>
                        <a:pt x="27" y="13"/>
                        <a:pt x="26" y="13"/>
                        <a:pt x="26" y="13"/>
                      </a:cubicBezTo>
                      <a:cubicBezTo>
                        <a:pt x="26" y="13"/>
                        <a:pt x="26" y="14"/>
                        <a:pt x="26" y="14"/>
                      </a:cubicBezTo>
                      <a:cubicBezTo>
                        <a:pt x="26" y="14"/>
                        <a:pt x="25" y="15"/>
                        <a:pt x="25" y="15"/>
                      </a:cubicBezTo>
                      <a:cubicBezTo>
                        <a:pt x="25" y="15"/>
                        <a:pt x="25" y="16"/>
                        <a:pt x="25" y="17"/>
                      </a:cubicBezTo>
                      <a:cubicBezTo>
                        <a:pt x="24" y="17"/>
                        <a:pt x="24" y="18"/>
                        <a:pt x="24" y="19"/>
                      </a:cubicBezTo>
                      <a:cubicBezTo>
                        <a:pt x="25" y="19"/>
                        <a:pt x="25" y="20"/>
                        <a:pt x="25" y="20"/>
                      </a:cubicBezTo>
                      <a:cubicBezTo>
                        <a:pt x="26" y="21"/>
                        <a:pt x="26" y="22"/>
                        <a:pt x="27" y="23"/>
                      </a:cubicBezTo>
                      <a:cubicBezTo>
                        <a:pt x="27" y="23"/>
                        <a:pt x="27" y="23"/>
                        <a:pt x="28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4"/>
                        <a:pt x="28" y="24"/>
                        <a:pt x="28" y="25"/>
                      </a:cubicBezTo>
                      <a:cubicBezTo>
                        <a:pt x="28" y="25"/>
                        <a:pt x="28" y="25"/>
                        <a:pt x="28" y="26"/>
                      </a:cubicBezTo>
                      <a:cubicBezTo>
                        <a:pt x="28" y="26"/>
                        <a:pt x="27" y="27"/>
                        <a:pt x="27" y="28"/>
                      </a:cubicBezTo>
                      <a:cubicBezTo>
                        <a:pt x="27" y="28"/>
                        <a:pt x="27" y="28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30"/>
                        <a:pt x="27" y="30"/>
                        <a:pt x="26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2"/>
                        <a:pt x="26" y="32"/>
                        <a:pt x="26" y="33"/>
                      </a:cubicBezTo>
                      <a:cubicBezTo>
                        <a:pt x="26" y="33"/>
                        <a:pt x="26" y="34"/>
                        <a:pt x="26" y="34"/>
                      </a:cubicBezTo>
                      <a:cubicBezTo>
                        <a:pt x="26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5" y="36"/>
                      </a:cubicBezTo>
                      <a:cubicBezTo>
                        <a:pt x="25" y="36"/>
                        <a:pt x="25" y="36"/>
                        <a:pt x="25" y="37"/>
                      </a:cubicBezTo>
                      <a:cubicBezTo>
                        <a:pt x="25" y="37"/>
                        <a:pt x="24" y="37"/>
                        <a:pt x="24" y="37"/>
                      </a:cubicBezTo>
                      <a:cubicBezTo>
                        <a:pt x="24" y="37"/>
                        <a:pt x="24" y="38"/>
                        <a:pt x="24" y="39"/>
                      </a:cubicBezTo>
                      <a:cubicBezTo>
                        <a:pt x="24" y="39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40"/>
                      </a:cubicBezTo>
                      <a:cubicBezTo>
                        <a:pt x="23" y="40"/>
                        <a:pt x="23" y="40"/>
                        <a:pt x="23" y="41"/>
                      </a:cubicBezTo>
                      <a:cubicBezTo>
                        <a:pt x="23" y="41"/>
                        <a:pt x="23" y="41"/>
                        <a:pt x="23" y="42"/>
                      </a:cubicBezTo>
                      <a:cubicBezTo>
                        <a:pt x="23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0" y="42"/>
                      </a:cubicBezTo>
                      <a:cubicBezTo>
                        <a:pt x="20" y="42"/>
                        <a:pt x="20" y="43"/>
                        <a:pt x="20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8" y="44"/>
                        <a:pt x="18" y="43"/>
                        <a:pt x="18" y="44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4"/>
                        <a:pt x="17" y="44"/>
                        <a:pt x="16" y="44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5" y="44"/>
                        <a:pt x="16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4" y="45"/>
                        <a:pt x="14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6"/>
                        <a:pt x="11" y="46"/>
                        <a:pt x="11" y="46"/>
                      </a:cubicBezTo>
                      <a:cubicBezTo>
                        <a:pt x="11" y="46"/>
                        <a:pt x="10" y="47"/>
                        <a:pt x="10" y="47"/>
                      </a:cubicBezTo>
                      <a:cubicBezTo>
                        <a:pt x="9" y="47"/>
                        <a:pt x="10" y="46"/>
                        <a:pt x="9" y="47"/>
                      </a:cubicBezTo>
                      <a:cubicBezTo>
                        <a:pt x="9" y="47"/>
                        <a:pt x="9" y="46"/>
                        <a:pt x="9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7" y="47"/>
                        <a:pt x="7" y="47"/>
                        <a:pt x="7" y="48"/>
                      </a:cubicBezTo>
                      <a:cubicBezTo>
                        <a:pt x="6" y="48"/>
                        <a:pt x="6" y="48"/>
                        <a:pt x="5" y="48"/>
                      </a:cubicBezTo>
                      <a:cubicBezTo>
                        <a:pt x="5" y="48"/>
                        <a:pt x="5" y="48"/>
                        <a:pt x="5" y="48"/>
                      </a:cubicBezTo>
                      <a:cubicBezTo>
                        <a:pt x="5" y="48"/>
                        <a:pt x="5" y="49"/>
                        <a:pt x="4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" y="52"/>
                        <a:pt x="1" y="53"/>
                        <a:pt x="1" y="53"/>
                      </a:cubicBezTo>
                      <a:cubicBezTo>
                        <a:pt x="1" y="53"/>
                        <a:pt x="1" y="53"/>
                        <a:pt x="1" y="54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1" y="54"/>
                        <a:pt x="1" y="55"/>
                        <a:pt x="2" y="55"/>
                      </a:cubicBezTo>
                      <a:cubicBezTo>
                        <a:pt x="2" y="55"/>
                        <a:pt x="2" y="55"/>
                        <a:pt x="2" y="56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2" y="57"/>
                        <a:pt x="2" y="57"/>
                        <a:pt x="2" y="57"/>
                      </a:cubicBezTo>
                      <a:cubicBezTo>
                        <a:pt x="3" y="57"/>
                        <a:pt x="3" y="58"/>
                        <a:pt x="3" y="58"/>
                      </a:cubicBezTo>
                      <a:cubicBezTo>
                        <a:pt x="3" y="59"/>
                        <a:pt x="4" y="60"/>
                        <a:pt x="4" y="61"/>
                      </a:cubicBezTo>
                      <a:cubicBezTo>
                        <a:pt x="4" y="61"/>
                        <a:pt x="5" y="62"/>
                        <a:pt x="5" y="62"/>
                      </a:cubicBezTo>
                      <a:cubicBezTo>
                        <a:pt x="5" y="62"/>
                        <a:pt x="5" y="63"/>
                        <a:pt x="5" y="63"/>
                      </a:cubicBezTo>
                      <a:cubicBezTo>
                        <a:pt x="5" y="63"/>
                        <a:pt x="6" y="64"/>
                        <a:pt x="6" y="64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6" y="65"/>
                        <a:pt x="6" y="66"/>
                        <a:pt x="6" y="66"/>
                      </a:cubicBezTo>
                      <a:cubicBezTo>
                        <a:pt x="7" y="66"/>
                        <a:pt x="7" y="67"/>
                        <a:pt x="7" y="67"/>
                      </a:cubicBez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7" y="68"/>
                        <a:pt x="7" y="69"/>
                        <a:pt x="7" y="69"/>
                      </a:cubicBezTo>
                      <a:cubicBezTo>
                        <a:pt x="9" y="69"/>
                        <a:pt x="11" y="69"/>
                        <a:pt x="12" y="68"/>
                      </a:cubicBezTo>
                      <a:cubicBezTo>
                        <a:pt x="13" y="68"/>
                        <a:pt x="13" y="67"/>
                        <a:pt x="14" y="67"/>
                      </a:cubicBezTo>
                      <a:cubicBezTo>
                        <a:pt x="15" y="67"/>
                        <a:pt x="17" y="67"/>
                        <a:pt x="18" y="67"/>
                      </a:cubicBezTo>
                      <a:cubicBezTo>
                        <a:pt x="20" y="67"/>
                        <a:pt x="23" y="66"/>
                        <a:pt x="25" y="65"/>
                      </a:cubicBezTo>
                      <a:cubicBezTo>
                        <a:pt x="25" y="64"/>
                        <a:pt x="24" y="63"/>
                        <a:pt x="25" y="62"/>
                      </a:cubicBezTo>
                      <a:cubicBezTo>
                        <a:pt x="26" y="61"/>
                        <a:pt x="26" y="61"/>
                        <a:pt x="27" y="60"/>
                      </a:cubicBezTo>
                      <a:cubicBezTo>
                        <a:pt x="28" y="59"/>
                        <a:pt x="29" y="60"/>
                        <a:pt x="30" y="59"/>
                      </a:cubicBezTo>
                      <a:cubicBezTo>
                        <a:pt x="32" y="59"/>
                        <a:pt x="34" y="59"/>
                        <a:pt x="35" y="57"/>
                      </a:cubicBezTo>
                      <a:cubicBezTo>
                        <a:pt x="35" y="56"/>
                        <a:pt x="36" y="54"/>
                        <a:pt x="36" y="53"/>
                      </a:cubicBezTo>
                      <a:cubicBezTo>
                        <a:pt x="37" y="52"/>
                        <a:pt x="39" y="52"/>
                        <a:pt x="40" y="51"/>
                      </a:cubicBezTo>
                      <a:cubicBezTo>
                        <a:pt x="41" y="50"/>
                        <a:pt x="44" y="51"/>
                        <a:pt x="45" y="50"/>
                      </a:cubicBezTo>
                      <a:cubicBezTo>
                        <a:pt x="45" y="50"/>
                        <a:pt x="44" y="48"/>
                        <a:pt x="44" y="47"/>
                      </a:cubicBezTo>
                      <a:cubicBezTo>
                        <a:pt x="45" y="46"/>
                        <a:pt x="44" y="45"/>
                        <a:pt x="44" y="44"/>
                      </a:cubicBezTo>
                      <a:cubicBezTo>
                        <a:pt x="45" y="42"/>
                        <a:pt x="46" y="37"/>
                        <a:pt x="48" y="37"/>
                      </a:cubicBezTo>
                      <a:cubicBezTo>
                        <a:pt x="48" y="37"/>
                        <a:pt x="48" y="40"/>
                        <a:pt x="49" y="39"/>
                      </a:cubicBezTo>
                      <a:cubicBezTo>
                        <a:pt x="50" y="39"/>
                        <a:pt x="50" y="38"/>
                        <a:pt x="50" y="38"/>
                      </a:cubicBezTo>
                      <a:cubicBezTo>
                        <a:pt x="50" y="37"/>
                        <a:pt x="51" y="37"/>
                        <a:pt x="51" y="37"/>
                      </a:cubicBezTo>
                      <a:cubicBezTo>
                        <a:pt x="52" y="36"/>
                        <a:pt x="52" y="34"/>
                        <a:pt x="53" y="33"/>
                      </a:cubicBezTo>
                      <a:cubicBezTo>
                        <a:pt x="54" y="32"/>
                        <a:pt x="55" y="32"/>
                        <a:pt x="56" y="31"/>
                      </a:cubicBezTo>
                      <a:cubicBezTo>
                        <a:pt x="56" y="30"/>
                        <a:pt x="57" y="30"/>
                        <a:pt x="57" y="30"/>
                      </a:cubicBezTo>
                      <a:cubicBezTo>
                        <a:pt x="57" y="29"/>
                        <a:pt x="57" y="29"/>
                        <a:pt x="57" y="28"/>
                      </a:cubicBezTo>
                      <a:cubicBezTo>
                        <a:pt x="58" y="27"/>
                        <a:pt x="58" y="27"/>
                        <a:pt x="59" y="26"/>
                      </a:cubicBezTo>
                      <a:cubicBezTo>
                        <a:pt x="60" y="25"/>
                        <a:pt x="61" y="24"/>
                        <a:pt x="61" y="22"/>
                      </a:cubicBezTo>
                      <a:cubicBezTo>
                        <a:pt x="61" y="21"/>
                        <a:pt x="60" y="21"/>
                        <a:pt x="59" y="1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8" name="Freeform 204"/>
                <p:cNvSpPr>
                  <a:spLocks/>
                </p:cNvSpPr>
                <p:nvPr/>
              </p:nvSpPr>
              <p:spPr bwMode="auto">
                <a:xfrm>
                  <a:off x="5302844" y="4443160"/>
                  <a:ext cx="83054" cy="55749"/>
                </a:xfrm>
                <a:custGeom>
                  <a:avLst/>
                  <a:gdLst/>
                  <a:ahLst/>
                  <a:cxnLst>
                    <a:cxn ang="0">
                      <a:pos x="37" y="3"/>
                    </a:cxn>
                    <a:cxn ang="0">
                      <a:pos x="36" y="1"/>
                    </a:cxn>
                    <a:cxn ang="0">
                      <a:pos x="35" y="1"/>
                    </a:cxn>
                    <a:cxn ang="0">
                      <a:pos x="34" y="1"/>
                    </a:cxn>
                    <a:cxn ang="0">
                      <a:pos x="32" y="1"/>
                    </a:cxn>
                    <a:cxn ang="0">
                      <a:pos x="30" y="2"/>
                    </a:cxn>
                    <a:cxn ang="0">
                      <a:pos x="29" y="3"/>
                    </a:cxn>
                    <a:cxn ang="0">
                      <a:pos x="28" y="5"/>
                    </a:cxn>
                    <a:cxn ang="0">
                      <a:pos x="26" y="6"/>
                    </a:cxn>
                    <a:cxn ang="0">
                      <a:pos x="25" y="7"/>
                    </a:cxn>
                    <a:cxn ang="0">
                      <a:pos x="25" y="7"/>
                    </a:cxn>
                    <a:cxn ang="0">
                      <a:pos x="23" y="9"/>
                    </a:cxn>
                    <a:cxn ang="0">
                      <a:pos x="21" y="13"/>
                    </a:cxn>
                    <a:cxn ang="0">
                      <a:pos x="19" y="12"/>
                    </a:cxn>
                    <a:cxn ang="0">
                      <a:pos x="17" y="13"/>
                    </a:cxn>
                    <a:cxn ang="0">
                      <a:pos x="15" y="12"/>
                    </a:cxn>
                    <a:cxn ang="0">
                      <a:pos x="12" y="12"/>
                    </a:cxn>
                    <a:cxn ang="0">
                      <a:pos x="10" y="12"/>
                    </a:cxn>
                    <a:cxn ang="0">
                      <a:pos x="7" y="12"/>
                    </a:cxn>
                    <a:cxn ang="0">
                      <a:pos x="5" y="13"/>
                    </a:cxn>
                    <a:cxn ang="0">
                      <a:pos x="3" y="16"/>
                    </a:cxn>
                    <a:cxn ang="0">
                      <a:pos x="1" y="15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16"/>
                    </a:cxn>
                    <a:cxn ang="0">
                      <a:pos x="1" y="17"/>
                    </a:cxn>
                    <a:cxn ang="0">
                      <a:pos x="1" y="17"/>
                    </a:cxn>
                    <a:cxn ang="0">
                      <a:pos x="2" y="17"/>
                    </a:cxn>
                    <a:cxn ang="0">
                      <a:pos x="3" y="17"/>
                    </a:cxn>
                    <a:cxn ang="0">
                      <a:pos x="3" y="18"/>
                    </a:cxn>
                    <a:cxn ang="0">
                      <a:pos x="4" y="19"/>
                    </a:cxn>
                    <a:cxn ang="0">
                      <a:pos x="5" y="20"/>
                    </a:cxn>
                    <a:cxn ang="0">
                      <a:pos x="6" y="21"/>
                    </a:cxn>
                    <a:cxn ang="0">
                      <a:pos x="7" y="23"/>
                    </a:cxn>
                    <a:cxn ang="0">
                      <a:pos x="9" y="23"/>
                    </a:cxn>
                    <a:cxn ang="0">
                      <a:pos x="11" y="23"/>
                    </a:cxn>
                    <a:cxn ang="0">
                      <a:pos x="13" y="23"/>
                    </a:cxn>
                    <a:cxn ang="0">
                      <a:pos x="18" y="23"/>
                    </a:cxn>
                    <a:cxn ang="0">
                      <a:pos x="20" y="24"/>
                    </a:cxn>
                    <a:cxn ang="0">
                      <a:pos x="23" y="24"/>
                    </a:cxn>
                    <a:cxn ang="0">
                      <a:pos x="26" y="25"/>
                    </a:cxn>
                    <a:cxn ang="0">
                      <a:pos x="27" y="25"/>
                    </a:cxn>
                    <a:cxn ang="0">
                      <a:pos x="28" y="22"/>
                    </a:cxn>
                    <a:cxn ang="0">
                      <a:pos x="29" y="20"/>
                    </a:cxn>
                    <a:cxn ang="0">
                      <a:pos x="31" y="19"/>
                    </a:cxn>
                    <a:cxn ang="0">
                      <a:pos x="32" y="16"/>
                    </a:cxn>
                    <a:cxn ang="0">
                      <a:pos x="33" y="14"/>
                    </a:cxn>
                    <a:cxn ang="0">
                      <a:pos x="32" y="11"/>
                    </a:cxn>
                    <a:cxn ang="0">
                      <a:pos x="34" y="7"/>
                    </a:cxn>
                    <a:cxn ang="0">
                      <a:pos x="34" y="9"/>
                    </a:cxn>
                    <a:cxn ang="0">
                      <a:pos x="36" y="8"/>
                    </a:cxn>
                    <a:cxn ang="0">
                      <a:pos x="37" y="7"/>
                    </a:cxn>
                    <a:cxn ang="0">
                      <a:pos x="37" y="5"/>
                    </a:cxn>
                  </a:cxnLst>
                  <a:rect l="0" t="0" r="r" b="b"/>
                  <a:pathLst>
                    <a:path w="37" h="25">
                      <a:moveTo>
                        <a:pt x="37" y="4"/>
                      </a:moveTo>
                      <a:cubicBezTo>
                        <a:pt x="37" y="4"/>
                        <a:pt x="37" y="3"/>
                        <a:pt x="37" y="3"/>
                      </a:cubicBezTo>
                      <a:cubicBezTo>
                        <a:pt x="37" y="3"/>
                        <a:pt x="37" y="3"/>
                        <a:pt x="37" y="2"/>
                      </a:cubicBezTo>
                      <a:cubicBezTo>
                        <a:pt x="37" y="2"/>
                        <a:pt x="37" y="2"/>
                        <a:pt x="36" y="1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6" y="1"/>
                        <a:pt x="35" y="1"/>
                        <a:pt x="35" y="1"/>
                      </a:cubicBezTo>
                      <a:cubicBezTo>
                        <a:pt x="35" y="1"/>
                        <a:pt x="35" y="1"/>
                        <a:pt x="34" y="1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3" y="1"/>
                        <a:pt x="33" y="0"/>
                        <a:pt x="33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1"/>
                        <a:pt x="31" y="2"/>
                        <a:pt x="30" y="2"/>
                      </a:cubicBezTo>
                      <a:cubicBezTo>
                        <a:pt x="30" y="2"/>
                        <a:pt x="30" y="2"/>
                        <a:pt x="30" y="3"/>
                      </a:cubicBezTo>
                      <a:cubicBezTo>
                        <a:pt x="30" y="3"/>
                        <a:pt x="30" y="3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5"/>
                      </a:cubicBezTo>
                      <a:cubicBezTo>
                        <a:pt x="28" y="5"/>
                        <a:pt x="28" y="5"/>
                        <a:pt x="27" y="5"/>
                      </a:cubicBezTo>
                      <a:cubicBezTo>
                        <a:pt x="27" y="5"/>
                        <a:pt x="27" y="6"/>
                        <a:pt x="26" y="6"/>
                      </a:cubicBezTo>
                      <a:cubicBezTo>
                        <a:pt x="26" y="6"/>
                        <a:pt x="26" y="6"/>
                        <a:pt x="26" y="7"/>
                      </a:cubicBezTo>
                      <a:cubicBezTo>
                        <a:pt x="26" y="7"/>
                        <a:pt x="25" y="7"/>
                        <a:pt x="25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10"/>
                        <a:pt x="23" y="10"/>
                        <a:pt x="22" y="11"/>
                      </a:cubicBezTo>
                      <a:cubicBezTo>
                        <a:pt x="22" y="11"/>
                        <a:pt x="22" y="12"/>
                        <a:pt x="21" y="13"/>
                      </a:cubicBezTo>
                      <a:cubicBezTo>
                        <a:pt x="21" y="13"/>
                        <a:pt x="21" y="13"/>
                        <a:pt x="20" y="14"/>
                      </a:cubicBezTo>
                      <a:cubicBezTo>
                        <a:pt x="20" y="14"/>
                        <a:pt x="19" y="12"/>
                        <a:pt x="19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7" y="13"/>
                        <a:pt x="16" y="12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2"/>
                        <a:pt x="7" y="12"/>
                        <a:pt x="7" y="12"/>
                      </a:cubicBezTo>
                      <a:cubicBezTo>
                        <a:pt x="7" y="12"/>
                        <a:pt x="6" y="12"/>
                        <a:pt x="6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5" y="14"/>
                        <a:pt x="4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7"/>
                        <a:pt x="1" y="17"/>
                        <a:pt x="1" y="17"/>
                      </a:cubicBezTo>
                      <a:cubicBezTo>
                        <a:pt x="2" y="18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2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8"/>
                        <a:pt x="4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19"/>
                        <a:pt x="4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6" y="21"/>
                        <a:pt x="6" y="21"/>
                      </a:cubicBezTo>
                      <a:cubicBezTo>
                        <a:pt x="7" y="22"/>
                        <a:pt x="6" y="22"/>
                        <a:pt x="7" y="22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3"/>
                        <a:pt x="8" y="23"/>
                      </a:cubicBezTo>
                      <a:cubicBezTo>
                        <a:pt x="8" y="23"/>
                        <a:pt x="9" y="23"/>
                        <a:pt x="9" y="23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3"/>
                        <a:pt x="14" y="23"/>
                        <a:pt x="14" y="23"/>
                      </a:cubicBezTo>
                      <a:cubicBezTo>
                        <a:pt x="15" y="24"/>
                        <a:pt x="16" y="23"/>
                        <a:pt x="18" y="23"/>
                      </a:cubicBezTo>
                      <a:cubicBezTo>
                        <a:pt x="18" y="24"/>
                        <a:pt x="18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2" y="24"/>
                        <a:pt x="23" y="24"/>
                      </a:cubicBezTo>
                      <a:cubicBezTo>
                        <a:pt x="23" y="24"/>
                        <a:pt x="24" y="25"/>
                        <a:pt x="24" y="25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5"/>
                        <a:pt x="28" y="24"/>
                        <a:pt x="28" y="24"/>
                      </a:cubicBezTo>
                      <a:cubicBezTo>
                        <a:pt x="28" y="23"/>
                        <a:pt x="28" y="22"/>
                        <a:pt x="28" y="22"/>
                      </a:cubicBezTo>
                      <a:cubicBezTo>
                        <a:pt x="28" y="22"/>
                        <a:pt x="29" y="21"/>
                        <a:pt x="29" y="21"/>
                      </a:cubicBezTo>
                      <a:cubicBezTo>
                        <a:pt x="29" y="21"/>
                        <a:pt x="29" y="20"/>
                        <a:pt x="29" y="20"/>
                      </a:cubicBezTo>
                      <a:cubicBezTo>
                        <a:pt x="29" y="20"/>
                        <a:pt x="30" y="20"/>
                        <a:pt x="30" y="19"/>
                      </a:cubicBezTo>
                      <a:cubicBezTo>
                        <a:pt x="30" y="19"/>
                        <a:pt x="31" y="19"/>
                        <a:pt x="31" y="19"/>
                      </a:cubicBezTo>
                      <a:cubicBezTo>
                        <a:pt x="31" y="18"/>
                        <a:pt x="30" y="18"/>
                        <a:pt x="30" y="17"/>
                      </a:cubicBezTo>
                      <a:cubicBezTo>
                        <a:pt x="31" y="17"/>
                        <a:pt x="31" y="17"/>
                        <a:pt x="32" y="16"/>
                      </a:cubicBezTo>
                      <a:cubicBezTo>
                        <a:pt x="32" y="16"/>
                        <a:pt x="32" y="16"/>
                        <a:pt x="33" y="15"/>
                      </a:cubicBezTo>
                      <a:cubicBezTo>
                        <a:pt x="33" y="15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3"/>
                      </a:cubicBezTo>
                      <a:cubicBezTo>
                        <a:pt x="32" y="13"/>
                        <a:pt x="32" y="12"/>
                        <a:pt x="32" y="11"/>
                      </a:cubicBezTo>
                      <a:cubicBezTo>
                        <a:pt x="32" y="10"/>
                        <a:pt x="32" y="9"/>
                        <a:pt x="32" y="7"/>
                      </a:cubicBezTo>
                      <a:cubicBezTo>
                        <a:pt x="32" y="7"/>
                        <a:pt x="33" y="7"/>
                        <a:pt x="34" y="7"/>
                      </a:cubicBezTo>
                      <a:cubicBezTo>
                        <a:pt x="34" y="7"/>
                        <a:pt x="33" y="8"/>
                        <a:pt x="34" y="8"/>
                      </a:cubicBezTo>
                      <a:cubicBezTo>
                        <a:pt x="34" y="8"/>
                        <a:pt x="34" y="9"/>
                        <a:pt x="34" y="9"/>
                      </a:cubicBezTo>
                      <a:cubicBezTo>
                        <a:pt x="34" y="9"/>
                        <a:pt x="35" y="9"/>
                        <a:pt x="35" y="9"/>
                      </a:cubicBezTo>
                      <a:cubicBezTo>
                        <a:pt x="36" y="9"/>
                        <a:pt x="35" y="8"/>
                        <a:pt x="36" y="8"/>
                      </a:cubicBezTo>
                      <a:cubicBezTo>
                        <a:pt x="36" y="7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6"/>
                        <a:pt x="37" y="5"/>
                      </a:cubicBezTo>
                      <a:cubicBezTo>
                        <a:pt x="37" y="5"/>
                        <a:pt x="37" y="5"/>
                        <a:pt x="37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59" name="Freeform 206"/>
                <p:cNvSpPr>
                  <a:spLocks/>
                </p:cNvSpPr>
                <p:nvPr/>
              </p:nvSpPr>
              <p:spPr bwMode="auto">
                <a:xfrm>
                  <a:off x="5294880" y="4436334"/>
                  <a:ext cx="12515" cy="32994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3" y="14"/>
                    </a:cxn>
                    <a:cxn ang="0">
                      <a:pos x="5" y="14"/>
                    </a:cxn>
                    <a:cxn ang="0">
                      <a:pos x="5" y="10"/>
                    </a:cxn>
                    <a:cxn ang="0">
                      <a:pos x="6" y="8"/>
                    </a:cxn>
                    <a:cxn ang="0">
                      <a:pos x="6" y="7"/>
                    </a:cxn>
                    <a:cxn ang="0">
                      <a:pos x="6" y="4"/>
                    </a:cxn>
                    <a:cxn ang="0">
                      <a:pos x="5" y="2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6" h="15">
                      <a:moveTo>
                        <a:pt x="2" y="14"/>
                      </a:moveTo>
                      <a:cubicBezTo>
                        <a:pt x="2" y="14"/>
                        <a:pt x="2" y="14"/>
                        <a:pt x="3" y="14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5" y="11"/>
                        <a:pt x="5" y="10"/>
                      </a:cubicBezTo>
                      <a:cubicBezTo>
                        <a:pt x="6" y="9"/>
                        <a:pt x="6" y="9"/>
                        <a:pt x="6" y="8"/>
                      </a:cubicBezTo>
                      <a:cubicBezTo>
                        <a:pt x="5" y="7"/>
                        <a:pt x="6" y="7"/>
                        <a:pt x="6" y="7"/>
                      </a:cubicBezTo>
                      <a:cubicBezTo>
                        <a:pt x="6" y="6"/>
                        <a:pt x="5" y="5"/>
                        <a:pt x="6" y="4"/>
                      </a:cubicBezTo>
                      <a:cubicBezTo>
                        <a:pt x="6" y="4"/>
                        <a:pt x="6" y="3"/>
                        <a:pt x="5" y="2"/>
                      </a:cubicBezTo>
                      <a:cubicBezTo>
                        <a:pt x="5" y="2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1" y="14"/>
                        <a:pt x="1" y="14"/>
                        <a:pt x="2" y="1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0" name="Freeform 207"/>
                <p:cNvSpPr>
                  <a:spLocks/>
                </p:cNvSpPr>
                <p:nvPr/>
              </p:nvSpPr>
              <p:spPr bwMode="auto">
                <a:xfrm>
                  <a:off x="5290329" y="4429507"/>
                  <a:ext cx="6826" cy="1137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2" y="4"/>
                    </a:cxn>
                    <a:cxn ang="0">
                      <a:pos x="2" y="3"/>
                    </a:cxn>
                    <a:cxn ang="0">
                      <a:pos x="3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1" y="5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1" name="Freeform 208"/>
                <p:cNvSpPr>
                  <a:spLocks noEditPoints="1"/>
                </p:cNvSpPr>
                <p:nvPr/>
              </p:nvSpPr>
              <p:spPr bwMode="auto">
                <a:xfrm>
                  <a:off x="5008174" y="4313460"/>
                  <a:ext cx="364071" cy="306048"/>
                </a:xfrm>
                <a:custGeom>
                  <a:avLst/>
                  <a:gdLst/>
                  <a:ahLst/>
                  <a:cxnLst>
                    <a:cxn ang="0">
                      <a:pos x="163" y="89"/>
                    </a:cxn>
                    <a:cxn ang="0">
                      <a:pos x="158" y="83"/>
                    </a:cxn>
                    <a:cxn ang="0">
                      <a:pos x="150" y="81"/>
                    </a:cxn>
                    <a:cxn ang="0">
                      <a:pos x="141" y="81"/>
                    </a:cxn>
                    <a:cxn ang="0">
                      <a:pos x="137" y="78"/>
                    </a:cxn>
                    <a:cxn ang="0">
                      <a:pos x="135" y="75"/>
                    </a:cxn>
                    <a:cxn ang="0">
                      <a:pos x="133" y="75"/>
                    </a:cxn>
                    <a:cxn ang="0">
                      <a:pos x="132" y="73"/>
                    </a:cxn>
                    <a:cxn ang="0">
                      <a:pos x="129" y="69"/>
                    </a:cxn>
                    <a:cxn ang="0">
                      <a:pos x="126" y="68"/>
                    </a:cxn>
                    <a:cxn ang="0">
                      <a:pos x="120" y="57"/>
                    </a:cxn>
                    <a:cxn ang="0">
                      <a:pos x="113" y="41"/>
                    </a:cxn>
                    <a:cxn ang="0">
                      <a:pos x="107" y="33"/>
                    </a:cxn>
                    <a:cxn ang="0">
                      <a:pos x="96" y="27"/>
                    </a:cxn>
                    <a:cxn ang="0">
                      <a:pos x="78" y="26"/>
                    </a:cxn>
                    <a:cxn ang="0">
                      <a:pos x="64" y="14"/>
                    </a:cxn>
                    <a:cxn ang="0">
                      <a:pos x="52" y="6"/>
                    </a:cxn>
                    <a:cxn ang="0">
                      <a:pos x="39" y="1"/>
                    </a:cxn>
                    <a:cxn ang="0">
                      <a:pos x="20" y="5"/>
                    </a:cxn>
                    <a:cxn ang="0">
                      <a:pos x="19" y="20"/>
                    </a:cxn>
                    <a:cxn ang="0">
                      <a:pos x="12" y="26"/>
                    </a:cxn>
                    <a:cxn ang="0">
                      <a:pos x="0" y="34"/>
                    </a:cxn>
                    <a:cxn ang="0">
                      <a:pos x="7" y="40"/>
                    </a:cxn>
                    <a:cxn ang="0">
                      <a:pos x="13" y="52"/>
                    </a:cxn>
                    <a:cxn ang="0">
                      <a:pos x="20" y="64"/>
                    </a:cxn>
                    <a:cxn ang="0">
                      <a:pos x="25" y="70"/>
                    </a:cxn>
                    <a:cxn ang="0">
                      <a:pos x="30" y="76"/>
                    </a:cxn>
                    <a:cxn ang="0">
                      <a:pos x="34" y="85"/>
                    </a:cxn>
                    <a:cxn ang="0">
                      <a:pos x="37" y="100"/>
                    </a:cxn>
                    <a:cxn ang="0">
                      <a:pos x="48" y="109"/>
                    </a:cxn>
                    <a:cxn ang="0">
                      <a:pos x="53" y="121"/>
                    </a:cxn>
                    <a:cxn ang="0">
                      <a:pos x="62" y="133"/>
                    </a:cxn>
                    <a:cxn ang="0">
                      <a:pos x="66" y="134"/>
                    </a:cxn>
                    <a:cxn ang="0">
                      <a:pos x="66" y="130"/>
                    </a:cxn>
                    <a:cxn ang="0">
                      <a:pos x="70" y="128"/>
                    </a:cxn>
                    <a:cxn ang="0">
                      <a:pos x="83" y="129"/>
                    </a:cxn>
                    <a:cxn ang="0">
                      <a:pos x="91" y="130"/>
                    </a:cxn>
                    <a:cxn ang="0">
                      <a:pos x="98" y="132"/>
                    </a:cxn>
                    <a:cxn ang="0">
                      <a:pos x="100" y="129"/>
                    </a:cxn>
                    <a:cxn ang="0">
                      <a:pos x="102" y="125"/>
                    </a:cxn>
                    <a:cxn ang="0">
                      <a:pos x="107" y="121"/>
                    </a:cxn>
                    <a:cxn ang="0">
                      <a:pos x="112" y="119"/>
                    </a:cxn>
                    <a:cxn ang="0">
                      <a:pos x="119" y="118"/>
                    </a:cxn>
                    <a:cxn ang="0">
                      <a:pos x="130" y="116"/>
                    </a:cxn>
                    <a:cxn ang="0">
                      <a:pos x="135" y="115"/>
                    </a:cxn>
                    <a:cxn ang="0">
                      <a:pos x="142" y="113"/>
                    </a:cxn>
                    <a:cxn ang="0">
                      <a:pos x="146" y="111"/>
                    </a:cxn>
                    <a:cxn ang="0">
                      <a:pos x="150" y="110"/>
                    </a:cxn>
                    <a:cxn ang="0">
                      <a:pos x="153" y="108"/>
                    </a:cxn>
                    <a:cxn ang="0">
                      <a:pos x="156" y="107"/>
                    </a:cxn>
                    <a:cxn ang="0">
                      <a:pos x="159" y="104"/>
                    </a:cxn>
                    <a:cxn ang="0">
                      <a:pos x="161" y="98"/>
                    </a:cxn>
                    <a:cxn ang="0">
                      <a:pos x="162" y="93"/>
                    </a:cxn>
                  </a:cxnLst>
                  <a:rect l="0" t="0" r="r" b="b"/>
                  <a:pathLst>
                    <a:path w="163" h="137">
                      <a:moveTo>
                        <a:pt x="139" y="125"/>
                      </a:moveTo>
                      <a:cubicBezTo>
                        <a:pt x="139" y="125"/>
                        <a:pt x="138" y="124"/>
                        <a:pt x="138" y="123"/>
                      </a:cubicBezTo>
                      <a:cubicBezTo>
                        <a:pt x="138" y="124"/>
                        <a:pt x="139" y="125"/>
                        <a:pt x="139" y="125"/>
                      </a:cubicBezTo>
                      <a:close/>
                      <a:moveTo>
                        <a:pt x="163" y="90"/>
                      </a:moveTo>
                      <a:cubicBezTo>
                        <a:pt x="163" y="89"/>
                        <a:pt x="163" y="89"/>
                        <a:pt x="163" y="89"/>
                      </a:cubicBezTo>
                      <a:cubicBezTo>
                        <a:pt x="163" y="89"/>
                        <a:pt x="163" y="89"/>
                        <a:pt x="163" y="89"/>
                      </a:cubicBezTo>
                      <a:cubicBezTo>
                        <a:pt x="162" y="88"/>
                        <a:pt x="162" y="88"/>
                        <a:pt x="162" y="88"/>
                      </a:cubicBezTo>
                      <a:cubicBezTo>
                        <a:pt x="161" y="87"/>
                        <a:pt x="161" y="86"/>
                        <a:pt x="160" y="85"/>
                      </a:cubicBezTo>
                      <a:cubicBezTo>
                        <a:pt x="160" y="85"/>
                        <a:pt x="160" y="84"/>
                        <a:pt x="159" y="84"/>
                      </a:cubicBezTo>
                      <a:cubicBezTo>
                        <a:pt x="159" y="84"/>
                        <a:pt x="159" y="83"/>
                        <a:pt x="159" y="83"/>
                      </a:cubicBezTo>
                      <a:cubicBezTo>
                        <a:pt x="159" y="83"/>
                        <a:pt x="159" y="83"/>
                        <a:pt x="159" y="83"/>
                      </a:cubicBezTo>
                      <a:cubicBezTo>
                        <a:pt x="158" y="83"/>
                        <a:pt x="158" y="83"/>
                        <a:pt x="158" y="83"/>
                      </a:cubicBezTo>
                      <a:cubicBezTo>
                        <a:pt x="157" y="83"/>
                        <a:pt x="157" y="83"/>
                        <a:pt x="156" y="83"/>
                      </a:cubicBezTo>
                      <a:cubicBezTo>
                        <a:pt x="156" y="83"/>
                        <a:pt x="155" y="82"/>
                        <a:pt x="155" y="82"/>
                      </a:cubicBezTo>
                      <a:cubicBezTo>
                        <a:pt x="154" y="82"/>
                        <a:pt x="154" y="82"/>
                        <a:pt x="153" y="82"/>
                      </a:cubicBezTo>
                      <a:cubicBezTo>
                        <a:pt x="153" y="82"/>
                        <a:pt x="153" y="82"/>
                        <a:pt x="152" y="82"/>
                      </a:cubicBezTo>
                      <a:cubicBezTo>
                        <a:pt x="152" y="82"/>
                        <a:pt x="151" y="82"/>
                        <a:pt x="151" y="82"/>
                      </a:cubicBezTo>
                      <a:cubicBezTo>
                        <a:pt x="150" y="82"/>
                        <a:pt x="150" y="82"/>
                        <a:pt x="150" y="81"/>
                      </a:cubicBezTo>
                      <a:cubicBezTo>
                        <a:pt x="148" y="81"/>
                        <a:pt x="147" y="82"/>
                        <a:pt x="146" y="81"/>
                      </a:cubicBezTo>
                      <a:cubicBezTo>
                        <a:pt x="146" y="81"/>
                        <a:pt x="145" y="81"/>
                        <a:pt x="145" y="81"/>
                      </a:cubicBezTo>
                      <a:cubicBezTo>
                        <a:pt x="145" y="81"/>
                        <a:pt x="145" y="81"/>
                        <a:pt x="144" y="81"/>
                      </a:cubicBezTo>
                      <a:cubicBezTo>
                        <a:pt x="144" y="81"/>
                        <a:pt x="144" y="81"/>
                        <a:pt x="143" y="81"/>
                      </a:cubicBezTo>
                      <a:cubicBezTo>
                        <a:pt x="143" y="81"/>
                        <a:pt x="143" y="81"/>
                        <a:pt x="142" y="81"/>
                      </a:cubicBezTo>
                      <a:cubicBezTo>
                        <a:pt x="142" y="81"/>
                        <a:pt x="142" y="81"/>
                        <a:pt x="141" y="81"/>
                      </a:cubicBezTo>
                      <a:cubicBezTo>
                        <a:pt x="141" y="81"/>
                        <a:pt x="140" y="81"/>
                        <a:pt x="140" y="81"/>
                      </a:cubicBezTo>
                      <a:cubicBezTo>
                        <a:pt x="139" y="81"/>
                        <a:pt x="139" y="81"/>
                        <a:pt x="139" y="81"/>
                      </a:cubicBezTo>
                      <a:cubicBezTo>
                        <a:pt x="139" y="81"/>
                        <a:pt x="139" y="81"/>
                        <a:pt x="139" y="80"/>
                      </a:cubicBezTo>
                      <a:cubicBezTo>
                        <a:pt x="138" y="80"/>
                        <a:pt x="139" y="80"/>
                        <a:pt x="138" y="79"/>
                      </a:cubicBezTo>
                      <a:cubicBezTo>
                        <a:pt x="138" y="79"/>
                        <a:pt x="137" y="79"/>
                        <a:pt x="137" y="78"/>
                      </a:cubicBezTo>
                      <a:cubicBezTo>
                        <a:pt x="137" y="78"/>
                        <a:pt x="137" y="78"/>
                        <a:pt x="137" y="78"/>
                      </a:cubicBezTo>
                      <a:cubicBezTo>
                        <a:pt x="137" y="78"/>
                        <a:pt x="137" y="78"/>
                        <a:pt x="136" y="78"/>
                      </a:cubicBezTo>
                      <a:cubicBezTo>
                        <a:pt x="136" y="77"/>
                        <a:pt x="136" y="77"/>
                        <a:pt x="136" y="77"/>
                      </a:cubicBezTo>
                      <a:cubicBezTo>
                        <a:pt x="136" y="77"/>
                        <a:pt x="136" y="77"/>
                        <a:pt x="136" y="77"/>
                      </a:cubicBezTo>
                      <a:cubicBezTo>
                        <a:pt x="136" y="77"/>
                        <a:pt x="136" y="76"/>
                        <a:pt x="135" y="76"/>
                      </a:cubicBezTo>
                      <a:cubicBezTo>
                        <a:pt x="135" y="76"/>
                        <a:pt x="135" y="76"/>
                        <a:pt x="135" y="76"/>
                      </a:cubicBezTo>
                      <a:cubicBezTo>
                        <a:pt x="135" y="76"/>
                        <a:pt x="135" y="76"/>
                        <a:pt x="135" y="75"/>
                      </a:cubicBezTo>
                      <a:cubicBezTo>
                        <a:pt x="135" y="75"/>
                        <a:pt x="135" y="75"/>
                        <a:pt x="135" y="75"/>
                      </a:cubicBezTo>
                      <a:cubicBezTo>
                        <a:pt x="135" y="75"/>
                        <a:pt x="134" y="75"/>
                        <a:pt x="134" y="75"/>
                      </a:cubicBezTo>
                      <a:cubicBezTo>
                        <a:pt x="134" y="74"/>
                        <a:pt x="134" y="74"/>
                        <a:pt x="134" y="74"/>
                      </a:cubicBezTo>
                      <a:cubicBezTo>
                        <a:pt x="134" y="74"/>
                        <a:pt x="134" y="76"/>
                        <a:pt x="133" y="75"/>
                      </a:cubicBezTo>
                      <a:cubicBezTo>
                        <a:pt x="133" y="75"/>
                        <a:pt x="134" y="75"/>
                        <a:pt x="133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3" y="74"/>
                        <a:pt x="133" y="74"/>
                      </a:cubicBezTo>
                      <a:cubicBezTo>
                        <a:pt x="133" y="74"/>
                        <a:pt x="133" y="74"/>
                        <a:pt x="133" y="74"/>
                      </a:cubicBezTo>
                      <a:cubicBezTo>
                        <a:pt x="133" y="74"/>
                        <a:pt x="133" y="74"/>
                        <a:pt x="132" y="74"/>
                      </a:cubicBezTo>
                      <a:cubicBezTo>
                        <a:pt x="132" y="74"/>
                        <a:pt x="132" y="74"/>
                        <a:pt x="132" y="73"/>
                      </a:cubicBezTo>
                      <a:cubicBezTo>
                        <a:pt x="132" y="73"/>
                        <a:pt x="132" y="73"/>
                        <a:pt x="132" y="73"/>
                      </a:cubicBezTo>
                      <a:cubicBezTo>
                        <a:pt x="132" y="73"/>
                        <a:pt x="132" y="73"/>
                        <a:pt x="132" y="73"/>
                      </a:cubicBezTo>
                      <a:cubicBezTo>
                        <a:pt x="132" y="73"/>
                        <a:pt x="132" y="73"/>
                        <a:pt x="132" y="73"/>
                      </a:cubicBezTo>
                      <a:cubicBezTo>
                        <a:pt x="132" y="73"/>
                        <a:pt x="132" y="73"/>
                        <a:pt x="132" y="73"/>
                      </a:cubicBezTo>
                      <a:cubicBezTo>
                        <a:pt x="132" y="73"/>
                        <a:pt x="132" y="73"/>
                        <a:pt x="132" y="72"/>
                      </a:cubicBezTo>
                      <a:cubicBezTo>
                        <a:pt x="131" y="72"/>
                        <a:pt x="131" y="72"/>
                        <a:pt x="130" y="71"/>
                      </a:cubicBezTo>
                      <a:cubicBezTo>
                        <a:pt x="130" y="71"/>
                        <a:pt x="130" y="70"/>
                        <a:pt x="130" y="70"/>
                      </a:cubicBezTo>
                      <a:cubicBezTo>
                        <a:pt x="130" y="69"/>
                        <a:pt x="130" y="69"/>
                        <a:pt x="129" y="69"/>
                      </a:cubicBezTo>
                      <a:cubicBezTo>
                        <a:pt x="129" y="69"/>
                        <a:pt x="130" y="69"/>
                        <a:pt x="130" y="69"/>
                      </a:cubicBezTo>
                      <a:cubicBezTo>
                        <a:pt x="129" y="69"/>
                        <a:pt x="129" y="69"/>
                        <a:pt x="128" y="69"/>
                      </a:cubicBezTo>
                      <a:cubicBezTo>
                        <a:pt x="128" y="69"/>
                        <a:pt x="128" y="69"/>
                        <a:pt x="128" y="69"/>
                      </a:cubicBezTo>
                      <a:cubicBezTo>
                        <a:pt x="128" y="69"/>
                        <a:pt x="128" y="69"/>
                        <a:pt x="128" y="69"/>
                      </a:cubicBezTo>
                      <a:cubicBezTo>
                        <a:pt x="128" y="68"/>
                        <a:pt x="128" y="68"/>
                        <a:pt x="127" y="68"/>
                      </a:cubicBezTo>
                      <a:cubicBezTo>
                        <a:pt x="127" y="68"/>
                        <a:pt x="126" y="67"/>
                        <a:pt x="126" y="68"/>
                      </a:cubicBezTo>
                      <a:cubicBezTo>
                        <a:pt x="126" y="67"/>
                        <a:pt x="126" y="67"/>
                        <a:pt x="125" y="66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cubicBezTo>
                        <a:pt x="124" y="66"/>
                        <a:pt x="124" y="65"/>
                        <a:pt x="124" y="64"/>
                      </a:cubicBezTo>
                      <a:cubicBezTo>
                        <a:pt x="123" y="63"/>
                        <a:pt x="123" y="60"/>
                        <a:pt x="122" y="59"/>
                      </a:cubicBezTo>
                      <a:cubicBezTo>
                        <a:pt x="121" y="59"/>
                        <a:pt x="121" y="59"/>
                        <a:pt x="121" y="58"/>
                      </a:cubicBezTo>
                      <a:cubicBezTo>
                        <a:pt x="120" y="58"/>
                        <a:pt x="120" y="58"/>
                        <a:pt x="120" y="57"/>
                      </a:cubicBezTo>
                      <a:cubicBezTo>
                        <a:pt x="120" y="57"/>
                        <a:pt x="120" y="57"/>
                        <a:pt x="120" y="57"/>
                      </a:cubicBezTo>
                      <a:cubicBezTo>
                        <a:pt x="120" y="56"/>
                        <a:pt x="120" y="56"/>
                        <a:pt x="120" y="55"/>
                      </a:cubicBezTo>
                      <a:cubicBezTo>
                        <a:pt x="120" y="55"/>
                        <a:pt x="120" y="54"/>
                        <a:pt x="120" y="53"/>
                      </a:cubicBezTo>
                      <a:cubicBezTo>
                        <a:pt x="120" y="52"/>
                        <a:pt x="120" y="52"/>
                        <a:pt x="120" y="51"/>
                      </a:cubicBezTo>
                      <a:cubicBezTo>
                        <a:pt x="119" y="50"/>
                        <a:pt x="119" y="49"/>
                        <a:pt x="118" y="48"/>
                      </a:cubicBezTo>
                      <a:cubicBezTo>
                        <a:pt x="116" y="47"/>
                        <a:pt x="115" y="43"/>
                        <a:pt x="113" y="41"/>
                      </a:cubicBezTo>
                      <a:cubicBezTo>
                        <a:pt x="113" y="40"/>
                        <a:pt x="112" y="42"/>
                        <a:pt x="112" y="41"/>
                      </a:cubicBezTo>
                      <a:cubicBezTo>
                        <a:pt x="111" y="40"/>
                        <a:pt x="111" y="41"/>
                        <a:pt x="111" y="40"/>
                      </a:cubicBezTo>
                      <a:cubicBezTo>
                        <a:pt x="110" y="39"/>
                        <a:pt x="110" y="37"/>
                        <a:pt x="110" y="36"/>
                      </a:cubicBezTo>
                      <a:cubicBezTo>
                        <a:pt x="109" y="36"/>
                        <a:pt x="109" y="36"/>
                        <a:pt x="109" y="36"/>
                      </a:cubicBezTo>
                      <a:cubicBezTo>
                        <a:pt x="109" y="35"/>
                        <a:pt x="108" y="34"/>
                        <a:pt x="108" y="34"/>
                      </a:cubicBezTo>
                      <a:cubicBezTo>
                        <a:pt x="108" y="33"/>
                        <a:pt x="108" y="33"/>
                        <a:pt x="107" y="33"/>
                      </a:cubicBezTo>
                      <a:cubicBezTo>
                        <a:pt x="106" y="32"/>
                        <a:pt x="105" y="33"/>
                        <a:pt x="105" y="32"/>
                      </a:cubicBezTo>
                      <a:cubicBezTo>
                        <a:pt x="104" y="32"/>
                        <a:pt x="101" y="32"/>
                        <a:pt x="101" y="32"/>
                      </a:cubicBezTo>
                      <a:cubicBezTo>
                        <a:pt x="101" y="32"/>
                        <a:pt x="101" y="32"/>
                        <a:pt x="101" y="32"/>
                      </a:cubicBezTo>
                      <a:cubicBezTo>
                        <a:pt x="101" y="31"/>
                        <a:pt x="101" y="31"/>
                        <a:pt x="101" y="31"/>
                      </a:cubicBezTo>
                      <a:cubicBezTo>
                        <a:pt x="100" y="30"/>
                        <a:pt x="100" y="29"/>
                        <a:pt x="100" y="28"/>
                      </a:cubicBezTo>
                      <a:cubicBezTo>
                        <a:pt x="99" y="28"/>
                        <a:pt x="97" y="27"/>
                        <a:pt x="96" y="27"/>
                      </a:cubicBezTo>
                      <a:cubicBezTo>
                        <a:pt x="95" y="27"/>
                        <a:pt x="94" y="27"/>
                        <a:pt x="93" y="27"/>
                      </a:cubicBezTo>
                      <a:cubicBezTo>
                        <a:pt x="91" y="27"/>
                        <a:pt x="89" y="27"/>
                        <a:pt x="87" y="27"/>
                      </a:cubicBezTo>
                      <a:cubicBezTo>
                        <a:pt x="85" y="27"/>
                        <a:pt x="84" y="27"/>
                        <a:pt x="82" y="27"/>
                      </a:cubicBezTo>
                      <a:cubicBezTo>
                        <a:pt x="82" y="27"/>
                        <a:pt x="80" y="27"/>
                        <a:pt x="79" y="27"/>
                      </a:cubicBezTo>
                      <a:cubicBezTo>
                        <a:pt x="79" y="27"/>
                        <a:pt x="79" y="27"/>
                        <a:pt x="78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77" y="25"/>
                        <a:pt x="76" y="25"/>
                        <a:pt x="76" y="25"/>
                      </a:cubicBezTo>
                      <a:cubicBezTo>
                        <a:pt x="75" y="24"/>
                        <a:pt x="75" y="24"/>
                        <a:pt x="74" y="23"/>
                      </a:cubicBezTo>
                      <a:cubicBezTo>
                        <a:pt x="73" y="22"/>
                        <a:pt x="72" y="21"/>
                        <a:pt x="71" y="20"/>
                      </a:cubicBezTo>
                      <a:cubicBezTo>
                        <a:pt x="70" y="20"/>
                        <a:pt x="69" y="18"/>
                        <a:pt x="68" y="17"/>
                      </a:cubicBezTo>
                      <a:cubicBezTo>
                        <a:pt x="67" y="17"/>
                        <a:pt x="66" y="17"/>
                        <a:pt x="66" y="16"/>
                      </a:cubicBezTo>
                      <a:cubicBezTo>
                        <a:pt x="65" y="15"/>
                        <a:pt x="64" y="15"/>
                        <a:pt x="64" y="14"/>
                      </a:cubicBezTo>
                      <a:cubicBezTo>
                        <a:pt x="63" y="14"/>
                        <a:pt x="63" y="13"/>
                        <a:pt x="62" y="13"/>
                      </a:cubicBezTo>
                      <a:cubicBezTo>
                        <a:pt x="61" y="13"/>
                        <a:pt x="61" y="12"/>
                        <a:pt x="61" y="12"/>
                      </a:cubicBezTo>
                      <a:cubicBezTo>
                        <a:pt x="60" y="12"/>
                        <a:pt x="60" y="11"/>
                        <a:pt x="60" y="11"/>
                      </a:cubicBezTo>
                      <a:cubicBezTo>
                        <a:pt x="59" y="11"/>
                        <a:pt x="59" y="11"/>
                        <a:pt x="59" y="10"/>
                      </a:cubicBezTo>
                      <a:cubicBezTo>
                        <a:pt x="58" y="10"/>
                        <a:pt x="57" y="9"/>
                        <a:pt x="56" y="9"/>
                      </a:cubicBezTo>
                      <a:cubicBezTo>
                        <a:pt x="55" y="8"/>
                        <a:pt x="53" y="7"/>
                        <a:pt x="52" y="6"/>
                      </a:cubicBezTo>
                      <a:cubicBezTo>
                        <a:pt x="52" y="6"/>
                        <a:pt x="51" y="6"/>
                        <a:pt x="51" y="6"/>
                      </a:cubicBezTo>
                      <a:cubicBezTo>
                        <a:pt x="50" y="5"/>
                        <a:pt x="50" y="5"/>
                        <a:pt x="49" y="4"/>
                      </a:cubicBezTo>
                      <a:cubicBezTo>
                        <a:pt x="48" y="4"/>
                        <a:pt x="47" y="3"/>
                        <a:pt x="46" y="2"/>
                      </a:cubicBezTo>
                      <a:cubicBezTo>
                        <a:pt x="45" y="2"/>
                        <a:pt x="44" y="2"/>
                        <a:pt x="43" y="1"/>
                      </a:cubicBezTo>
                      <a:cubicBezTo>
                        <a:pt x="42" y="1"/>
                        <a:pt x="41" y="1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8" y="0"/>
                        <a:pt x="36" y="0"/>
                        <a:pt x="35" y="0"/>
                      </a:cubicBezTo>
                      <a:cubicBezTo>
                        <a:pt x="35" y="0"/>
                        <a:pt x="34" y="1"/>
                        <a:pt x="34" y="1"/>
                      </a:cubicBezTo>
                      <a:cubicBezTo>
                        <a:pt x="33" y="2"/>
                        <a:pt x="33" y="1"/>
                        <a:pt x="32" y="2"/>
                      </a:cubicBezTo>
                      <a:cubicBezTo>
                        <a:pt x="31" y="2"/>
                        <a:pt x="30" y="2"/>
                        <a:pt x="28" y="3"/>
                      </a:cubicBezTo>
                      <a:cubicBezTo>
                        <a:pt x="27" y="3"/>
                        <a:pt x="25" y="4"/>
                        <a:pt x="24" y="4"/>
                      </a:cubicBezTo>
                      <a:cubicBezTo>
                        <a:pt x="23" y="4"/>
                        <a:pt x="21" y="4"/>
                        <a:pt x="20" y="5"/>
                      </a:cubicBezTo>
                      <a:cubicBezTo>
                        <a:pt x="20" y="8"/>
                        <a:pt x="22" y="9"/>
                        <a:pt x="23" y="11"/>
                      </a:cubicBezTo>
                      <a:cubicBezTo>
                        <a:pt x="23" y="12"/>
                        <a:pt x="26" y="14"/>
                        <a:pt x="26" y="15"/>
                      </a:cubicBezTo>
                      <a:cubicBezTo>
                        <a:pt x="26" y="15"/>
                        <a:pt x="25" y="15"/>
                        <a:pt x="24" y="16"/>
                      </a:cubicBezTo>
                      <a:cubicBezTo>
                        <a:pt x="23" y="17"/>
                        <a:pt x="22" y="18"/>
                        <a:pt x="22" y="18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1" y="20"/>
                        <a:pt x="21" y="20"/>
                        <a:pt x="19" y="20"/>
                      </a:cubicBezTo>
                      <a:cubicBezTo>
                        <a:pt x="19" y="20"/>
                        <a:pt x="18" y="20"/>
                        <a:pt x="17" y="20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5" y="22"/>
                      </a:cubicBezTo>
                      <a:cubicBezTo>
                        <a:pt x="15" y="22"/>
                        <a:pt x="15" y="23"/>
                        <a:pt x="15" y="23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5"/>
                        <a:pt x="13" y="26"/>
                        <a:pt x="12" y="26"/>
                      </a:cubicBezTo>
                      <a:cubicBezTo>
                        <a:pt x="11" y="26"/>
                        <a:pt x="9" y="28"/>
                        <a:pt x="8" y="28"/>
                      </a:cubicBezTo>
                      <a:cubicBezTo>
                        <a:pt x="7" y="28"/>
                        <a:pt x="7" y="28"/>
                        <a:pt x="6" y="28"/>
                      </a:cubicBezTo>
                      <a:cubicBezTo>
                        <a:pt x="5" y="28"/>
                        <a:pt x="4" y="27"/>
                        <a:pt x="4" y="27"/>
                      </a:cubicBezTo>
                      <a:cubicBezTo>
                        <a:pt x="4" y="27"/>
                        <a:pt x="3" y="28"/>
                        <a:pt x="3" y="29"/>
                      </a:cubicBezTo>
                      <a:cubicBezTo>
                        <a:pt x="2" y="29"/>
                        <a:pt x="1" y="30"/>
                        <a:pt x="1" y="31"/>
                      </a:cubicBezTo>
                      <a:cubicBezTo>
                        <a:pt x="1" y="32"/>
                        <a:pt x="1" y="33"/>
                        <a:pt x="0" y="34"/>
                      </a:cubicBezTo>
                      <a:cubicBezTo>
                        <a:pt x="0" y="34"/>
                        <a:pt x="0" y="35"/>
                        <a:pt x="0" y="36"/>
                      </a:cubicBezTo>
                      <a:cubicBezTo>
                        <a:pt x="1" y="36"/>
                        <a:pt x="0" y="36"/>
                        <a:pt x="1" y="36"/>
                      </a:cubicBezTo>
                      <a:cubicBezTo>
                        <a:pt x="1" y="37"/>
                        <a:pt x="2" y="36"/>
                        <a:pt x="2" y="36"/>
                      </a:cubicBezTo>
                      <a:cubicBezTo>
                        <a:pt x="3" y="36"/>
                        <a:pt x="4" y="37"/>
                        <a:pt x="5" y="38"/>
                      </a:cubicBezTo>
                      <a:cubicBezTo>
                        <a:pt x="5" y="38"/>
                        <a:pt x="5" y="38"/>
                        <a:pt x="5" y="39"/>
                      </a:cubicBezTo>
                      <a:cubicBezTo>
                        <a:pt x="6" y="39"/>
                        <a:pt x="6" y="40"/>
                        <a:pt x="7" y="40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2"/>
                        <a:pt x="7" y="43"/>
                      </a:cubicBezTo>
                      <a:cubicBezTo>
                        <a:pt x="8" y="43"/>
                        <a:pt x="8" y="44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9" y="46"/>
                        <a:pt x="10" y="47"/>
                        <a:pt x="11" y="47"/>
                      </a:cubicBezTo>
                      <a:cubicBezTo>
                        <a:pt x="12" y="48"/>
                        <a:pt x="13" y="50"/>
                        <a:pt x="13" y="52"/>
                      </a:cubicBezTo>
                      <a:cubicBezTo>
                        <a:pt x="14" y="53"/>
                        <a:pt x="15" y="54"/>
                        <a:pt x="16" y="54"/>
                      </a:cubicBezTo>
                      <a:cubicBezTo>
                        <a:pt x="16" y="55"/>
                        <a:pt x="16" y="56"/>
                        <a:pt x="17" y="57"/>
                      </a:cubicBezTo>
                      <a:cubicBezTo>
                        <a:pt x="17" y="57"/>
                        <a:pt x="18" y="58"/>
                        <a:pt x="18" y="58"/>
                      </a:cubicBezTo>
                      <a:cubicBezTo>
                        <a:pt x="18" y="58"/>
                        <a:pt x="19" y="60"/>
                        <a:pt x="20" y="61"/>
                      </a:cubicBezTo>
                      <a:cubicBezTo>
                        <a:pt x="20" y="61"/>
                        <a:pt x="20" y="61"/>
                        <a:pt x="20" y="62"/>
                      </a:cubicBezTo>
                      <a:cubicBezTo>
                        <a:pt x="20" y="62"/>
                        <a:pt x="20" y="63"/>
                        <a:pt x="20" y="64"/>
                      </a:cubicBezTo>
                      <a:cubicBezTo>
                        <a:pt x="20" y="64"/>
                        <a:pt x="20" y="65"/>
                        <a:pt x="20" y="66"/>
                      </a:cubicBezTo>
                      <a:cubicBezTo>
                        <a:pt x="20" y="67"/>
                        <a:pt x="21" y="67"/>
                        <a:pt x="21" y="67"/>
                      </a:cubicBezTo>
                      <a:cubicBezTo>
                        <a:pt x="21" y="68"/>
                        <a:pt x="22" y="68"/>
                        <a:pt x="22" y="69"/>
                      </a:cubicBezTo>
                      <a:cubicBezTo>
                        <a:pt x="22" y="69"/>
                        <a:pt x="22" y="69"/>
                        <a:pt x="23" y="70"/>
                      </a:cubicBezTo>
                      <a:cubicBezTo>
                        <a:pt x="24" y="71"/>
                        <a:pt x="23" y="70"/>
                        <a:pt x="24" y="70"/>
                      </a:cubicBezTo>
                      <a:cubicBezTo>
                        <a:pt x="24" y="70"/>
                        <a:pt x="25" y="70"/>
                        <a:pt x="25" y="70"/>
                      </a:cubicBezTo>
                      <a:cubicBezTo>
                        <a:pt x="26" y="70"/>
                        <a:pt x="26" y="70"/>
                        <a:pt x="26" y="71"/>
                      </a:cubicBezTo>
                      <a:cubicBezTo>
                        <a:pt x="26" y="71"/>
                        <a:pt x="27" y="71"/>
                        <a:pt x="27" y="72"/>
                      </a:cubicBezTo>
                      <a:cubicBezTo>
                        <a:pt x="28" y="72"/>
                        <a:pt x="28" y="73"/>
                        <a:pt x="28" y="73"/>
                      </a:cubicBezTo>
                      <a:cubicBezTo>
                        <a:pt x="28" y="73"/>
                        <a:pt x="29" y="74"/>
                        <a:pt x="29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29" y="75"/>
                        <a:pt x="30" y="75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2" y="78"/>
                        <a:pt x="32" y="78"/>
                        <a:pt x="32" y="78"/>
                      </a:cubicBezTo>
                      <a:cubicBezTo>
                        <a:pt x="32" y="79"/>
                        <a:pt x="32" y="79"/>
                        <a:pt x="32" y="80"/>
                      </a:cubicBezTo>
                      <a:cubicBezTo>
                        <a:pt x="33" y="81"/>
                        <a:pt x="33" y="82"/>
                        <a:pt x="33" y="83"/>
                      </a:cubicBezTo>
                      <a:cubicBezTo>
                        <a:pt x="33" y="84"/>
                        <a:pt x="34" y="84"/>
                        <a:pt x="34" y="85"/>
                      </a:cubicBezTo>
                      <a:cubicBezTo>
                        <a:pt x="34" y="85"/>
                        <a:pt x="34" y="86"/>
                        <a:pt x="34" y="87"/>
                      </a:cubicBezTo>
                      <a:cubicBezTo>
                        <a:pt x="35" y="87"/>
                        <a:pt x="34" y="88"/>
                        <a:pt x="34" y="89"/>
                      </a:cubicBezTo>
                      <a:cubicBezTo>
                        <a:pt x="35" y="90"/>
                        <a:pt x="34" y="90"/>
                        <a:pt x="34" y="90"/>
                      </a:cubicBezTo>
                      <a:cubicBezTo>
                        <a:pt x="35" y="91"/>
                        <a:pt x="35" y="92"/>
                        <a:pt x="35" y="93"/>
                      </a:cubicBezTo>
                      <a:cubicBezTo>
                        <a:pt x="35" y="94"/>
                        <a:pt x="34" y="95"/>
                        <a:pt x="36" y="97"/>
                      </a:cubicBezTo>
                      <a:cubicBezTo>
                        <a:pt x="36" y="98"/>
                        <a:pt x="37" y="99"/>
                        <a:pt x="37" y="100"/>
                      </a:cubicBezTo>
                      <a:cubicBezTo>
                        <a:pt x="37" y="99"/>
                        <a:pt x="40" y="103"/>
                        <a:pt x="39" y="102"/>
                      </a:cubicBezTo>
                      <a:cubicBezTo>
                        <a:pt x="40" y="103"/>
                        <a:pt x="40" y="103"/>
                        <a:pt x="41" y="103"/>
                      </a:cubicBezTo>
                      <a:cubicBezTo>
                        <a:pt x="42" y="103"/>
                        <a:pt x="43" y="104"/>
                        <a:pt x="44" y="105"/>
                      </a:cubicBezTo>
                      <a:cubicBezTo>
                        <a:pt x="44" y="105"/>
                        <a:pt x="45" y="105"/>
                        <a:pt x="46" y="106"/>
                      </a:cubicBezTo>
                      <a:cubicBezTo>
                        <a:pt x="46" y="106"/>
                        <a:pt x="46" y="106"/>
                        <a:pt x="47" y="107"/>
                      </a:cubicBezTo>
                      <a:cubicBezTo>
                        <a:pt x="47" y="107"/>
                        <a:pt x="47" y="108"/>
                        <a:pt x="48" y="109"/>
                      </a:cubicBezTo>
                      <a:cubicBezTo>
                        <a:pt x="49" y="110"/>
                        <a:pt x="49" y="110"/>
                        <a:pt x="50" y="111"/>
                      </a:cubicBezTo>
                      <a:cubicBezTo>
                        <a:pt x="50" y="113"/>
                        <a:pt x="50" y="114"/>
                        <a:pt x="51" y="115"/>
                      </a:cubicBezTo>
                      <a:cubicBezTo>
                        <a:pt x="51" y="116"/>
                        <a:pt x="52" y="116"/>
                        <a:pt x="52" y="117"/>
                      </a:cubicBezTo>
                      <a:cubicBezTo>
                        <a:pt x="52" y="117"/>
                        <a:pt x="52" y="118"/>
                        <a:pt x="52" y="118"/>
                      </a:cubicBezTo>
                      <a:cubicBezTo>
                        <a:pt x="52" y="119"/>
                        <a:pt x="52" y="119"/>
                        <a:pt x="53" y="119"/>
                      </a:cubicBezTo>
                      <a:cubicBezTo>
                        <a:pt x="53" y="120"/>
                        <a:pt x="53" y="120"/>
                        <a:pt x="53" y="121"/>
                      </a:cubicBezTo>
                      <a:cubicBezTo>
                        <a:pt x="54" y="121"/>
                        <a:pt x="54" y="122"/>
                        <a:pt x="55" y="123"/>
                      </a:cubicBezTo>
                      <a:cubicBezTo>
                        <a:pt x="55" y="123"/>
                        <a:pt x="56" y="123"/>
                        <a:pt x="56" y="123"/>
                      </a:cubicBezTo>
                      <a:cubicBezTo>
                        <a:pt x="56" y="124"/>
                        <a:pt x="57" y="124"/>
                        <a:pt x="57" y="124"/>
                      </a:cubicBezTo>
                      <a:cubicBezTo>
                        <a:pt x="58" y="125"/>
                        <a:pt x="58" y="126"/>
                        <a:pt x="59" y="126"/>
                      </a:cubicBezTo>
                      <a:cubicBezTo>
                        <a:pt x="61" y="127"/>
                        <a:pt x="61" y="128"/>
                        <a:pt x="62" y="129"/>
                      </a:cubicBezTo>
                      <a:cubicBezTo>
                        <a:pt x="62" y="130"/>
                        <a:pt x="62" y="131"/>
                        <a:pt x="62" y="133"/>
                      </a:cubicBezTo>
                      <a:cubicBezTo>
                        <a:pt x="62" y="134"/>
                        <a:pt x="63" y="136"/>
                        <a:pt x="63" y="137"/>
                      </a:cubicBezTo>
                      <a:cubicBezTo>
                        <a:pt x="63" y="137"/>
                        <a:pt x="63" y="137"/>
                        <a:pt x="63" y="136"/>
                      </a:cubicBezTo>
                      <a:cubicBezTo>
                        <a:pt x="63" y="136"/>
                        <a:pt x="64" y="136"/>
                        <a:pt x="64" y="136"/>
                      </a:cubicBezTo>
                      <a:cubicBezTo>
                        <a:pt x="65" y="136"/>
                        <a:pt x="64" y="136"/>
                        <a:pt x="65" y="135"/>
                      </a:cubicBezTo>
                      <a:cubicBezTo>
                        <a:pt x="65" y="135"/>
                        <a:pt x="65" y="135"/>
                        <a:pt x="65" y="135"/>
                      </a:cubicBezTo>
                      <a:cubicBezTo>
                        <a:pt x="66" y="135"/>
                        <a:pt x="66" y="135"/>
                        <a:pt x="66" y="134"/>
                      </a:cubicBezTo>
                      <a:cubicBezTo>
                        <a:pt x="66" y="134"/>
                        <a:pt x="66" y="134"/>
                        <a:pt x="67" y="134"/>
                      </a:cubicBezTo>
                      <a:cubicBezTo>
                        <a:pt x="67" y="134"/>
                        <a:pt x="67" y="133"/>
                        <a:pt x="67" y="133"/>
                      </a:cubicBezTo>
                      <a:cubicBezTo>
                        <a:pt x="67" y="133"/>
                        <a:pt x="67" y="133"/>
                        <a:pt x="67" y="133"/>
                      </a:cubicBezTo>
                      <a:cubicBezTo>
                        <a:pt x="66" y="132"/>
                        <a:pt x="66" y="132"/>
                        <a:pt x="66" y="131"/>
                      </a:cubicBezTo>
                      <a:cubicBezTo>
                        <a:pt x="66" y="131"/>
                        <a:pt x="65" y="131"/>
                        <a:pt x="66" y="130"/>
                      </a:cubicBezTo>
                      <a:cubicBezTo>
                        <a:pt x="66" y="130"/>
                        <a:pt x="66" y="130"/>
                        <a:pt x="66" y="130"/>
                      </a:cubicBezTo>
                      <a:cubicBezTo>
                        <a:pt x="66" y="130"/>
                        <a:pt x="66" y="130"/>
                        <a:pt x="66" y="130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7" y="129"/>
                        <a:pt x="67" y="129"/>
                        <a:pt x="67" y="128"/>
                      </a:cubicBezTo>
                      <a:cubicBezTo>
                        <a:pt x="68" y="128"/>
                        <a:pt x="68" y="128"/>
                        <a:pt x="68" y="128"/>
                      </a:cubicBezTo>
                      <a:cubicBezTo>
                        <a:pt x="68" y="128"/>
                        <a:pt x="69" y="128"/>
                        <a:pt x="69" y="128"/>
                      </a:cubicBezTo>
                      <a:cubicBezTo>
                        <a:pt x="70" y="128"/>
                        <a:pt x="70" y="128"/>
                        <a:pt x="70" y="128"/>
                      </a:cubicBezTo>
                      <a:cubicBezTo>
                        <a:pt x="70" y="128"/>
                        <a:pt x="70" y="129"/>
                        <a:pt x="71" y="129"/>
                      </a:cubicBezTo>
                      <a:cubicBezTo>
                        <a:pt x="71" y="129"/>
                        <a:pt x="72" y="129"/>
                        <a:pt x="72" y="129"/>
                      </a:cubicBezTo>
                      <a:cubicBezTo>
                        <a:pt x="73" y="129"/>
                        <a:pt x="74" y="129"/>
                        <a:pt x="75" y="129"/>
                      </a:cubicBezTo>
                      <a:cubicBezTo>
                        <a:pt x="76" y="129"/>
                        <a:pt x="76" y="129"/>
                        <a:pt x="77" y="129"/>
                      </a:cubicBezTo>
                      <a:cubicBezTo>
                        <a:pt x="78" y="128"/>
                        <a:pt x="80" y="128"/>
                        <a:pt x="81" y="128"/>
                      </a:cubicBezTo>
                      <a:cubicBezTo>
                        <a:pt x="82" y="128"/>
                        <a:pt x="82" y="128"/>
                        <a:pt x="83" y="129"/>
                      </a:cubicBezTo>
                      <a:cubicBezTo>
                        <a:pt x="83" y="129"/>
                        <a:pt x="84" y="129"/>
                        <a:pt x="84" y="129"/>
                      </a:cubicBezTo>
                      <a:cubicBezTo>
                        <a:pt x="85" y="129"/>
                        <a:pt x="85" y="129"/>
                        <a:pt x="85" y="129"/>
                      </a:cubicBezTo>
                      <a:cubicBezTo>
                        <a:pt x="86" y="129"/>
                        <a:pt x="86" y="129"/>
                        <a:pt x="86" y="129"/>
                      </a:cubicBezTo>
                      <a:cubicBezTo>
                        <a:pt x="87" y="129"/>
                        <a:pt x="88" y="129"/>
                        <a:pt x="88" y="130"/>
                      </a:cubicBezTo>
                      <a:cubicBezTo>
                        <a:pt x="89" y="130"/>
                        <a:pt x="89" y="130"/>
                        <a:pt x="90" y="130"/>
                      </a:cubicBezTo>
                      <a:cubicBezTo>
                        <a:pt x="90" y="130"/>
                        <a:pt x="90" y="130"/>
                        <a:pt x="91" y="130"/>
                      </a:cubicBezTo>
                      <a:cubicBezTo>
                        <a:pt x="91" y="130"/>
                        <a:pt x="92" y="130"/>
                        <a:pt x="93" y="130"/>
                      </a:cubicBezTo>
                      <a:cubicBezTo>
                        <a:pt x="93" y="130"/>
                        <a:pt x="94" y="130"/>
                        <a:pt x="94" y="130"/>
                      </a:cubicBezTo>
                      <a:cubicBezTo>
                        <a:pt x="94" y="130"/>
                        <a:pt x="95" y="131"/>
                        <a:pt x="95" y="131"/>
                      </a:cubicBezTo>
                      <a:cubicBezTo>
                        <a:pt x="96" y="132"/>
                        <a:pt x="96" y="132"/>
                        <a:pt x="97" y="132"/>
                      </a:cubicBezTo>
                      <a:cubicBezTo>
                        <a:pt x="97" y="132"/>
                        <a:pt x="97" y="132"/>
                        <a:pt x="97" y="132"/>
                      </a:cubicBezTo>
                      <a:cubicBezTo>
                        <a:pt x="97" y="132"/>
                        <a:pt x="97" y="132"/>
                        <a:pt x="98" y="132"/>
                      </a:cubicBezTo>
                      <a:cubicBezTo>
                        <a:pt x="98" y="132"/>
                        <a:pt x="98" y="132"/>
                        <a:pt x="98" y="132"/>
                      </a:cubicBezTo>
                      <a:cubicBezTo>
                        <a:pt x="99" y="131"/>
                        <a:pt x="98" y="131"/>
                        <a:pt x="99" y="131"/>
                      </a:cubicBezTo>
                      <a:cubicBezTo>
                        <a:pt x="99" y="131"/>
                        <a:pt x="99" y="131"/>
                        <a:pt x="99" y="131"/>
                      </a:cubicBezTo>
                      <a:cubicBezTo>
                        <a:pt x="99" y="131"/>
                        <a:pt x="99" y="131"/>
                        <a:pt x="99" y="130"/>
                      </a:cubicBezTo>
                      <a:cubicBezTo>
                        <a:pt x="99" y="130"/>
                        <a:pt x="99" y="130"/>
                        <a:pt x="99" y="130"/>
                      </a:cubicBezTo>
                      <a:cubicBezTo>
                        <a:pt x="100" y="130"/>
                        <a:pt x="99" y="130"/>
                        <a:pt x="100" y="129"/>
                      </a:cubicBezTo>
                      <a:cubicBezTo>
                        <a:pt x="100" y="129"/>
                        <a:pt x="100" y="129"/>
                        <a:pt x="100" y="129"/>
                      </a:cubicBezTo>
                      <a:cubicBezTo>
                        <a:pt x="100" y="129"/>
                        <a:pt x="100" y="129"/>
                        <a:pt x="100" y="129"/>
                      </a:cubicBezTo>
                      <a:cubicBezTo>
                        <a:pt x="101" y="129"/>
                        <a:pt x="101" y="128"/>
                        <a:pt x="101" y="128"/>
                      </a:cubicBezTo>
                      <a:cubicBezTo>
                        <a:pt x="101" y="128"/>
                        <a:pt x="101" y="128"/>
                        <a:pt x="101" y="128"/>
                      </a:cubicBezTo>
                      <a:cubicBezTo>
                        <a:pt x="101" y="127"/>
                        <a:pt x="101" y="127"/>
                        <a:pt x="102" y="126"/>
                      </a:cubicBezTo>
                      <a:cubicBezTo>
                        <a:pt x="102" y="126"/>
                        <a:pt x="102" y="126"/>
                        <a:pt x="102" y="125"/>
                      </a:cubicBezTo>
                      <a:cubicBezTo>
                        <a:pt x="103" y="125"/>
                        <a:pt x="103" y="126"/>
                        <a:pt x="103" y="125"/>
                      </a:cubicBezTo>
                      <a:cubicBezTo>
                        <a:pt x="103" y="125"/>
                        <a:pt x="104" y="125"/>
                        <a:pt x="104" y="125"/>
                      </a:cubicBezTo>
                      <a:cubicBezTo>
                        <a:pt x="104" y="124"/>
                        <a:pt x="104" y="124"/>
                        <a:pt x="104" y="124"/>
                      </a:cubicBezTo>
                      <a:cubicBezTo>
                        <a:pt x="104" y="123"/>
                        <a:pt x="104" y="123"/>
                        <a:pt x="105" y="123"/>
                      </a:cubicBezTo>
                      <a:cubicBezTo>
                        <a:pt x="105" y="123"/>
                        <a:pt x="105" y="122"/>
                        <a:pt x="106" y="122"/>
                      </a:cubicBezTo>
                      <a:cubicBezTo>
                        <a:pt x="106" y="121"/>
                        <a:pt x="107" y="122"/>
                        <a:pt x="107" y="121"/>
                      </a:cubicBezTo>
                      <a:cubicBezTo>
                        <a:pt x="107" y="121"/>
                        <a:pt x="107" y="122"/>
                        <a:pt x="107" y="121"/>
                      </a:cubicBezTo>
                      <a:cubicBezTo>
                        <a:pt x="108" y="121"/>
                        <a:pt x="108" y="121"/>
                        <a:pt x="108" y="121"/>
                      </a:cubicBezTo>
                      <a:cubicBezTo>
                        <a:pt x="108" y="121"/>
                        <a:pt x="109" y="121"/>
                        <a:pt x="109" y="121"/>
                      </a:cubicBezTo>
                      <a:cubicBezTo>
                        <a:pt x="109" y="120"/>
                        <a:pt x="110" y="120"/>
                        <a:pt x="110" y="120"/>
                      </a:cubicBezTo>
                      <a:cubicBezTo>
                        <a:pt x="111" y="120"/>
                        <a:pt x="111" y="119"/>
                        <a:pt x="111" y="119"/>
                      </a:cubicBezTo>
                      <a:cubicBezTo>
                        <a:pt x="111" y="119"/>
                        <a:pt x="111" y="119"/>
                        <a:pt x="112" y="119"/>
                      </a:cubicBezTo>
                      <a:cubicBezTo>
                        <a:pt x="112" y="119"/>
                        <a:pt x="112" y="118"/>
                        <a:pt x="112" y="118"/>
                      </a:cubicBezTo>
                      <a:cubicBezTo>
                        <a:pt x="113" y="118"/>
                        <a:pt x="113" y="118"/>
                        <a:pt x="113" y="118"/>
                      </a:cubicBezTo>
                      <a:cubicBezTo>
                        <a:pt x="114" y="118"/>
                        <a:pt x="114" y="118"/>
                        <a:pt x="114" y="118"/>
                      </a:cubicBezTo>
                      <a:cubicBezTo>
                        <a:pt x="114" y="118"/>
                        <a:pt x="115" y="118"/>
                        <a:pt x="115" y="118"/>
                      </a:cubicBezTo>
                      <a:cubicBezTo>
                        <a:pt x="116" y="118"/>
                        <a:pt x="117" y="118"/>
                        <a:pt x="117" y="118"/>
                      </a:cubicBezTo>
                      <a:cubicBezTo>
                        <a:pt x="118" y="118"/>
                        <a:pt x="119" y="118"/>
                        <a:pt x="119" y="118"/>
                      </a:cubicBezTo>
                      <a:cubicBezTo>
                        <a:pt x="120" y="118"/>
                        <a:pt x="122" y="118"/>
                        <a:pt x="123" y="118"/>
                      </a:cubicBezTo>
                      <a:cubicBezTo>
                        <a:pt x="124" y="118"/>
                        <a:pt x="124" y="117"/>
                        <a:pt x="125" y="117"/>
                      </a:cubicBezTo>
                      <a:cubicBezTo>
                        <a:pt x="125" y="117"/>
                        <a:pt x="126" y="117"/>
                        <a:pt x="126" y="117"/>
                      </a:cubicBezTo>
                      <a:cubicBezTo>
                        <a:pt x="126" y="117"/>
                        <a:pt x="127" y="117"/>
                        <a:pt x="127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1" y="116"/>
                        <a:pt x="131" y="116"/>
                      </a:cubicBezTo>
                      <a:cubicBezTo>
                        <a:pt x="132" y="116"/>
                        <a:pt x="132" y="116"/>
                        <a:pt x="133" y="115"/>
                      </a:cubicBezTo>
                      <a:cubicBezTo>
                        <a:pt x="133" y="115"/>
                        <a:pt x="133" y="115"/>
                        <a:pt x="134" y="115"/>
                      </a:cubicBezTo>
                      <a:cubicBezTo>
                        <a:pt x="134" y="115"/>
                        <a:pt x="134" y="115"/>
                        <a:pt x="135" y="115"/>
                      </a:cubicBezTo>
                      <a:cubicBezTo>
                        <a:pt x="135" y="115"/>
                        <a:pt x="135" y="115"/>
                        <a:pt x="135" y="116"/>
                      </a:cubicBezTo>
                      <a:cubicBezTo>
                        <a:pt x="135" y="115"/>
                        <a:pt x="135" y="115"/>
                        <a:pt x="135" y="115"/>
                      </a:cubicBezTo>
                      <a:cubicBezTo>
                        <a:pt x="135" y="115"/>
                        <a:pt x="136" y="114"/>
                        <a:pt x="136" y="114"/>
                      </a:cubicBezTo>
                      <a:cubicBezTo>
                        <a:pt x="137" y="114"/>
                        <a:pt x="137" y="114"/>
                        <a:pt x="138" y="114"/>
                      </a:cubicBezTo>
                      <a:cubicBezTo>
                        <a:pt x="138" y="114"/>
                        <a:pt x="138" y="114"/>
                        <a:pt x="139" y="114"/>
                      </a:cubicBezTo>
                      <a:cubicBezTo>
                        <a:pt x="140" y="114"/>
                        <a:pt x="140" y="113"/>
                        <a:pt x="140" y="113"/>
                      </a:cubicBezTo>
                      <a:cubicBezTo>
                        <a:pt x="140" y="113"/>
                        <a:pt x="140" y="113"/>
                        <a:pt x="140" y="113"/>
                      </a:cubicBezTo>
                      <a:cubicBezTo>
                        <a:pt x="141" y="113"/>
                        <a:pt x="141" y="113"/>
                        <a:pt x="142" y="113"/>
                      </a:cubicBezTo>
                      <a:cubicBezTo>
                        <a:pt x="142" y="112"/>
                        <a:pt x="142" y="112"/>
                        <a:pt x="143" y="112"/>
                      </a:cubicBezTo>
                      <a:cubicBezTo>
                        <a:pt x="143" y="112"/>
                        <a:pt x="143" y="112"/>
                        <a:pt x="144" y="112"/>
                      </a:cubicBezTo>
                      <a:cubicBezTo>
                        <a:pt x="144" y="112"/>
                        <a:pt x="144" y="112"/>
                        <a:pt x="144" y="112"/>
                      </a:cubicBezTo>
                      <a:cubicBezTo>
                        <a:pt x="144" y="111"/>
                        <a:pt x="144" y="112"/>
                        <a:pt x="144" y="112"/>
                      </a:cubicBezTo>
                      <a:cubicBezTo>
                        <a:pt x="145" y="111"/>
                        <a:pt x="144" y="112"/>
                        <a:pt x="145" y="112"/>
                      </a:cubicBezTo>
                      <a:cubicBezTo>
                        <a:pt x="145" y="112"/>
                        <a:pt x="146" y="111"/>
                        <a:pt x="146" y="111"/>
                      </a:cubicBezTo>
                      <a:cubicBezTo>
                        <a:pt x="146" y="111"/>
                        <a:pt x="147" y="111"/>
                        <a:pt x="147" y="110"/>
                      </a:cubicBezTo>
                      <a:cubicBezTo>
                        <a:pt x="147" y="110"/>
                        <a:pt x="147" y="110"/>
                        <a:pt x="148" y="110"/>
                      </a:cubicBezTo>
                      <a:cubicBezTo>
                        <a:pt x="148" y="110"/>
                        <a:pt x="148" y="110"/>
                        <a:pt x="148" y="110"/>
                      </a:cubicBezTo>
                      <a:cubicBezTo>
                        <a:pt x="149" y="110"/>
                        <a:pt x="149" y="110"/>
                        <a:pt x="150" y="110"/>
                      </a:cubicBezTo>
                      <a:cubicBezTo>
                        <a:pt x="150" y="110"/>
                        <a:pt x="150" y="110"/>
                        <a:pt x="150" y="110"/>
                      </a:cubicBezTo>
                      <a:cubicBezTo>
                        <a:pt x="150" y="110"/>
                        <a:pt x="150" y="110"/>
                        <a:pt x="150" y="110"/>
                      </a:cubicBezTo>
                      <a:cubicBezTo>
                        <a:pt x="151" y="109"/>
                        <a:pt x="150" y="109"/>
                        <a:pt x="151" y="109"/>
                      </a:cubicBezTo>
                      <a:cubicBezTo>
                        <a:pt x="151" y="109"/>
                        <a:pt x="151" y="109"/>
                        <a:pt x="151" y="109"/>
                      </a:cubicBezTo>
                      <a:cubicBezTo>
                        <a:pt x="152" y="109"/>
                        <a:pt x="152" y="109"/>
                        <a:pt x="152" y="109"/>
                      </a:cubicBezTo>
                      <a:cubicBezTo>
                        <a:pt x="152" y="109"/>
                        <a:pt x="152" y="109"/>
                        <a:pt x="152" y="109"/>
                      </a:cubicBezTo>
                      <a:cubicBezTo>
                        <a:pt x="152" y="109"/>
                        <a:pt x="152" y="109"/>
                        <a:pt x="153" y="109"/>
                      </a:cubicBezTo>
                      <a:cubicBezTo>
                        <a:pt x="153" y="108"/>
                        <a:pt x="153" y="109"/>
                        <a:pt x="153" y="108"/>
                      </a:cubicBezTo>
                      <a:cubicBezTo>
                        <a:pt x="153" y="108"/>
                        <a:pt x="153" y="108"/>
                        <a:pt x="154" y="108"/>
                      </a:cubicBezTo>
                      <a:cubicBezTo>
                        <a:pt x="154" y="108"/>
                        <a:pt x="154" y="108"/>
                        <a:pt x="154" y="108"/>
                      </a:cubicBezTo>
                      <a:cubicBezTo>
                        <a:pt x="154" y="108"/>
                        <a:pt x="154" y="108"/>
                        <a:pt x="155" y="108"/>
                      </a:cubicBezTo>
                      <a:cubicBezTo>
                        <a:pt x="155" y="108"/>
                        <a:pt x="155" y="107"/>
                        <a:pt x="155" y="107"/>
                      </a:cubicBezTo>
                      <a:cubicBezTo>
                        <a:pt x="156" y="107"/>
                        <a:pt x="156" y="107"/>
                        <a:pt x="156" y="107"/>
                      </a:cubicBezTo>
                      <a:cubicBezTo>
                        <a:pt x="156" y="107"/>
                        <a:pt x="156" y="107"/>
                        <a:pt x="156" y="107"/>
                      </a:cubicBezTo>
                      <a:cubicBezTo>
                        <a:pt x="157" y="107"/>
                        <a:pt x="157" y="107"/>
                        <a:pt x="157" y="107"/>
                      </a:cubicBezTo>
                      <a:cubicBezTo>
                        <a:pt x="157" y="107"/>
                        <a:pt x="158" y="107"/>
                        <a:pt x="158" y="107"/>
                      </a:cubicBezTo>
                      <a:cubicBezTo>
                        <a:pt x="158" y="106"/>
                        <a:pt x="158" y="106"/>
                        <a:pt x="158" y="106"/>
                      </a:cubicBezTo>
                      <a:cubicBezTo>
                        <a:pt x="158" y="105"/>
                        <a:pt x="158" y="105"/>
                        <a:pt x="158" y="105"/>
                      </a:cubicBezTo>
                      <a:cubicBezTo>
                        <a:pt x="158" y="104"/>
                        <a:pt x="158" y="104"/>
                        <a:pt x="158" y="104"/>
                      </a:cubicBezTo>
                      <a:cubicBezTo>
                        <a:pt x="158" y="104"/>
                        <a:pt x="159" y="104"/>
                        <a:pt x="159" y="104"/>
                      </a:cubicBezTo>
                      <a:cubicBezTo>
                        <a:pt x="159" y="103"/>
                        <a:pt x="159" y="102"/>
                        <a:pt x="159" y="102"/>
                      </a:cubicBezTo>
                      <a:cubicBezTo>
                        <a:pt x="159" y="102"/>
                        <a:pt x="160" y="102"/>
                        <a:pt x="160" y="102"/>
                      </a:cubicBezTo>
                      <a:cubicBezTo>
                        <a:pt x="160" y="101"/>
                        <a:pt x="160" y="101"/>
                        <a:pt x="160" y="101"/>
                      </a:cubicBezTo>
                      <a:cubicBezTo>
                        <a:pt x="160" y="100"/>
                        <a:pt x="160" y="100"/>
                        <a:pt x="160" y="100"/>
                      </a:cubicBezTo>
                      <a:cubicBezTo>
                        <a:pt x="160" y="100"/>
                        <a:pt x="161" y="100"/>
                        <a:pt x="161" y="99"/>
                      </a:cubicBezTo>
                      <a:cubicBezTo>
                        <a:pt x="161" y="99"/>
                        <a:pt x="161" y="98"/>
                        <a:pt x="161" y="98"/>
                      </a:cubicBezTo>
                      <a:cubicBezTo>
                        <a:pt x="161" y="97"/>
                        <a:pt x="161" y="97"/>
                        <a:pt x="161" y="96"/>
                      </a:cubicBezTo>
                      <a:cubicBezTo>
                        <a:pt x="161" y="96"/>
                        <a:pt x="161" y="96"/>
                        <a:pt x="161" y="95"/>
                      </a:cubicBezTo>
                      <a:cubicBezTo>
                        <a:pt x="161" y="95"/>
                        <a:pt x="161" y="95"/>
                        <a:pt x="161" y="95"/>
                      </a:cubicBezTo>
                      <a:cubicBezTo>
                        <a:pt x="162" y="95"/>
                        <a:pt x="162" y="95"/>
                        <a:pt x="162" y="94"/>
                      </a:cubicBezTo>
                      <a:cubicBezTo>
                        <a:pt x="162" y="94"/>
                        <a:pt x="162" y="94"/>
                        <a:pt x="162" y="94"/>
                      </a:cubicBezTo>
                      <a:cubicBezTo>
                        <a:pt x="162" y="93"/>
                        <a:pt x="162" y="93"/>
                        <a:pt x="162" y="93"/>
                      </a:cubicBezTo>
                      <a:cubicBezTo>
                        <a:pt x="162" y="92"/>
                        <a:pt x="163" y="91"/>
                        <a:pt x="163" y="91"/>
                      </a:cubicBezTo>
                      <a:cubicBezTo>
                        <a:pt x="163" y="90"/>
                        <a:pt x="163" y="90"/>
                        <a:pt x="163" y="9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2" name="Freeform 209"/>
                <p:cNvSpPr>
                  <a:spLocks/>
                </p:cNvSpPr>
                <p:nvPr/>
              </p:nvSpPr>
              <p:spPr bwMode="auto">
                <a:xfrm>
                  <a:off x="5216377" y="4355555"/>
                  <a:ext cx="30719" cy="31856"/>
                </a:xfrm>
                <a:custGeom>
                  <a:avLst/>
                  <a:gdLst/>
                  <a:ahLst/>
                  <a:cxnLst>
                    <a:cxn ang="0">
                      <a:pos x="14" y="3"/>
                    </a:cxn>
                    <a:cxn ang="0">
                      <a:pos x="13" y="2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2" y="0"/>
                    </a:cxn>
                    <a:cxn ang="0">
                      <a:pos x="11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3"/>
                    </a:cxn>
                    <a:cxn ang="0">
                      <a:pos x="3" y="3"/>
                    </a:cxn>
                    <a:cxn ang="0">
                      <a:pos x="2" y="3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3" y="8"/>
                    </a:cxn>
                    <a:cxn ang="0">
                      <a:pos x="7" y="9"/>
                    </a:cxn>
                    <a:cxn ang="0">
                      <a:pos x="8" y="12"/>
                    </a:cxn>
                    <a:cxn ang="0">
                      <a:pos x="8" y="13"/>
                    </a:cxn>
                    <a:cxn ang="0">
                      <a:pos x="8" y="13"/>
                    </a:cxn>
                    <a:cxn ang="0">
                      <a:pos x="12" y="13"/>
                    </a:cxn>
                    <a:cxn ang="0">
                      <a:pos x="14" y="14"/>
                    </a:cxn>
                    <a:cxn ang="0">
                      <a:pos x="14" y="13"/>
                    </a:cxn>
                    <a:cxn ang="0">
                      <a:pos x="13" y="12"/>
                    </a:cxn>
                    <a:cxn ang="0">
                      <a:pos x="13" y="12"/>
                    </a:cxn>
                    <a:cxn ang="0">
                      <a:pos x="13" y="11"/>
                    </a:cxn>
                    <a:cxn ang="0">
                      <a:pos x="13" y="10"/>
                    </a:cxn>
                    <a:cxn ang="0">
                      <a:pos x="13" y="10"/>
                    </a:cxn>
                    <a:cxn ang="0">
                      <a:pos x="12" y="9"/>
                    </a:cxn>
                    <a:cxn ang="0">
                      <a:pos x="12" y="9"/>
                    </a:cxn>
                    <a:cxn ang="0">
                      <a:pos x="12" y="8"/>
                    </a:cxn>
                    <a:cxn ang="0">
                      <a:pos x="12" y="7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11" y="4"/>
                    </a:cxn>
                    <a:cxn ang="0">
                      <a:pos x="13" y="4"/>
                    </a:cxn>
                    <a:cxn ang="0">
                      <a:pos x="13" y="4"/>
                    </a:cxn>
                    <a:cxn ang="0">
                      <a:pos x="13" y="4"/>
                    </a:cxn>
                    <a:cxn ang="0">
                      <a:pos x="13" y="3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4" h="14">
                      <a:moveTo>
                        <a:pt x="14" y="3"/>
                      </a:move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4" y="8"/>
                        <a:pt x="6" y="9"/>
                        <a:pt x="7" y="9"/>
                      </a:cubicBezTo>
                      <a:cubicBezTo>
                        <a:pt x="7" y="10"/>
                        <a:pt x="7" y="11"/>
                        <a:pt x="8" y="12"/>
                      </a:cubicBezTo>
                      <a:cubicBezTo>
                        <a:pt x="8" y="12"/>
                        <a:pt x="8" y="12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11" y="13"/>
                        <a:pt x="12" y="13"/>
                      </a:cubicBezTo>
                      <a:cubicBezTo>
                        <a:pt x="12" y="14"/>
                        <a:pt x="13" y="13"/>
                        <a:pt x="14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1"/>
                        <a:pt x="13" y="11"/>
                      </a:cubicBezTo>
                      <a:cubicBezTo>
                        <a:pt x="12" y="11"/>
                        <a:pt x="12" y="11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2" y="6"/>
                        <a:pt x="11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11" y="4"/>
                      </a:cubicBezTo>
                      <a:cubicBezTo>
                        <a:pt x="11" y="4"/>
                        <a:pt x="12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4" y="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3" name="Freeform 210"/>
                <p:cNvSpPr>
                  <a:spLocks/>
                </p:cNvSpPr>
                <p:nvPr/>
              </p:nvSpPr>
              <p:spPr bwMode="auto">
                <a:xfrm>
                  <a:off x="5079850" y="4203100"/>
                  <a:ext cx="167246" cy="170659"/>
                </a:xfrm>
                <a:custGeom>
                  <a:avLst/>
                  <a:gdLst/>
                  <a:ahLst/>
                  <a:cxnLst>
                    <a:cxn ang="0">
                      <a:pos x="72" y="64"/>
                    </a:cxn>
                    <a:cxn ang="0">
                      <a:pos x="72" y="60"/>
                    </a:cxn>
                    <a:cxn ang="0">
                      <a:pos x="69" y="59"/>
                    </a:cxn>
                    <a:cxn ang="0">
                      <a:pos x="70" y="52"/>
                    </a:cxn>
                    <a:cxn ang="0">
                      <a:pos x="67" y="46"/>
                    </a:cxn>
                    <a:cxn ang="0">
                      <a:pos x="61" y="43"/>
                    </a:cxn>
                    <a:cxn ang="0">
                      <a:pos x="57" y="41"/>
                    </a:cxn>
                    <a:cxn ang="0">
                      <a:pos x="57" y="37"/>
                    </a:cxn>
                    <a:cxn ang="0">
                      <a:pos x="52" y="31"/>
                    </a:cxn>
                    <a:cxn ang="0">
                      <a:pos x="53" y="27"/>
                    </a:cxn>
                    <a:cxn ang="0">
                      <a:pos x="54" y="24"/>
                    </a:cxn>
                    <a:cxn ang="0">
                      <a:pos x="57" y="23"/>
                    </a:cxn>
                    <a:cxn ang="0">
                      <a:pos x="58" y="17"/>
                    </a:cxn>
                    <a:cxn ang="0">
                      <a:pos x="52" y="13"/>
                    </a:cxn>
                    <a:cxn ang="0">
                      <a:pos x="50" y="9"/>
                    </a:cxn>
                    <a:cxn ang="0">
                      <a:pos x="48" y="5"/>
                    </a:cxn>
                    <a:cxn ang="0">
                      <a:pos x="48" y="3"/>
                    </a:cxn>
                    <a:cxn ang="0">
                      <a:pos x="43" y="3"/>
                    </a:cxn>
                    <a:cxn ang="0">
                      <a:pos x="42" y="0"/>
                    </a:cxn>
                    <a:cxn ang="0">
                      <a:pos x="33" y="0"/>
                    </a:cxn>
                    <a:cxn ang="0">
                      <a:pos x="29" y="1"/>
                    </a:cxn>
                    <a:cxn ang="0">
                      <a:pos x="23" y="7"/>
                    </a:cxn>
                    <a:cxn ang="0">
                      <a:pos x="20" y="8"/>
                    </a:cxn>
                    <a:cxn ang="0">
                      <a:pos x="20" y="19"/>
                    </a:cxn>
                    <a:cxn ang="0">
                      <a:pos x="19" y="24"/>
                    </a:cxn>
                    <a:cxn ang="0">
                      <a:pos x="17" y="28"/>
                    </a:cxn>
                    <a:cxn ang="0">
                      <a:pos x="7" y="34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4" y="48"/>
                    </a:cxn>
                    <a:cxn ang="0">
                      <a:pos x="7" y="50"/>
                    </a:cxn>
                    <a:cxn ang="0">
                      <a:pos x="14" y="51"/>
                    </a:cxn>
                    <a:cxn ang="0">
                      <a:pos x="20" y="55"/>
                    </a:cxn>
                    <a:cxn ang="0">
                      <a:pos x="28" y="60"/>
                    </a:cxn>
                    <a:cxn ang="0">
                      <a:pos x="32" y="63"/>
                    </a:cxn>
                    <a:cxn ang="0">
                      <a:pos x="39" y="69"/>
                    </a:cxn>
                    <a:cxn ang="0">
                      <a:pos x="46" y="75"/>
                    </a:cxn>
                    <a:cxn ang="0">
                      <a:pos x="50" y="76"/>
                    </a:cxn>
                    <a:cxn ang="0">
                      <a:pos x="61" y="76"/>
                    </a:cxn>
                    <a:cxn ang="0">
                      <a:pos x="61" y="75"/>
                    </a:cxn>
                    <a:cxn ang="0">
                      <a:pos x="62" y="73"/>
                    </a:cxn>
                    <a:cxn ang="0">
                      <a:pos x="63" y="72"/>
                    </a:cxn>
                    <a:cxn ang="0">
                      <a:pos x="64" y="71"/>
                    </a:cxn>
                    <a:cxn ang="0">
                      <a:pos x="65" y="69"/>
                    </a:cxn>
                    <a:cxn ang="0">
                      <a:pos x="66" y="68"/>
                    </a:cxn>
                    <a:cxn ang="0">
                      <a:pos x="68" y="68"/>
                    </a:cxn>
                    <a:cxn ang="0">
                      <a:pos x="69" y="68"/>
                    </a:cxn>
                    <a:cxn ang="0">
                      <a:pos x="71" y="68"/>
                    </a:cxn>
                    <a:cxn ang="0">
                      <a:pos x="73" y="68"/>
                    </a:cxn>
                    <a:cxn ang="0">
                      <a:pos x="74" y="69"/>
                    </a:cxn>
                  </a:cxnLst>
                  <a:rect l="0" t="0" r="r" b="b"/>
                  <a:pathLst>
                    <a:path w="75" h="76">
                      <a:moveTo>
                        <a:pt x="73" y="66"/>
                      </a:moveTo>
                      <a:cubicBezTo>
                        <a:pt x="73" y="65"/>
                        <a:pt x="72" y="66"/>
                        <a:pt x="72" y="65"/>
                      </a:cubicBezTo>
                      <a:cubicBezTo>
                        <a:pt x="72" y="65"/>
                        <a:pt x="72" y="64"/>
                        <a:pt x="72" y="64"/>
                      </a:cubicBezTo>
                      <a:cubicBezTo>
                        <a:pt x="72" y="64"/>
                        <a:pt x="71" y="63"/>
                        <a:pt x="71" y="63"/>
                      </a:cubicBezTo>
                      <a:cubicBezTo>
                        <a:pt x="71" y="62"/>
                        <a:pt x="72" y="62"/>
                        <a:pt x="72" y="61"/>
                      </a:cubicBezTo>
                      <a:cubicBezTo>
                        <a:pt x="72" y="61"/>
                        <a:pt x="72" y="60"/>
                        <a:pt x="72" y="60"/>
                      </a:cubicBezTo>
                      <a:cubicBezTo>
                        <a:pt x="72" y="60"/>
                        <a:pt x="71" y="60"/>
                        <a:pt x="71" y="59"/>
                      </a:cubicBezTo>
                      <a:cubicBezTo>
                        <a:pt x="71" y="59"/>
                        <a:pt x="70" y="59"/>
                        <a:pt x="70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70" y="58"/>
                        <a:pt x="68" y="57"/>
                        <a:pt x="69" y="56"/>
                      </a:cubicBezTo>
                      <a:cubicBezTo>
                        <a:pt x="69" y="55"/>
                        <a:pt x="69" y="54"/>
                        <a:pt x="69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1"/>
                        <a:pt x="70" y="50"/>
                        <a:pt x="69" y="50"/>
                      </a:cubicBezTo>
                      <a:cubicBezTo>
                        <a:pt x="69" y="49"/>
                        <a:pt x="68" y="48"/>
                        <a:pt x="68" y="48"/>
                      </a:cubicBezTo>
                      <a:cubicBezTo>
                        <a:pt x="68" y="47"/>
                        <a:pt x="67" y="46"/>
                        <a:pt x="67" y="46"/>
                      </a:cubicBezTo>
                      <a:cubicBezTo>
                        <a:pt x="66" y="45"/>
                        <a:pt x="66" y="46"/>
                        <a:pt x="65" y="46"/>
                      </a:cubicBezTo>
                      <a:cubicBezTo>
                        <a:pt x="65" y="45"/>
                        <a:pt x="64" y="45"/>
                        <a:pt x="64" y="45"/>
                      </a:cubicBezTo>
                      <a:cubicBezTo>
                        <a:pt x="63" y="44"/>
                        <a:pt x="62" y="44"/>
                        <a:pt x="61" y="43"/>
                      </a:cubicBezTo>
                      <a:cubicBezTo>
                        <a:pt x="61" y="43"/>
                        <a:pt x="60" y="42"/>
                        <a:pt x="60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8" y="42"/>
                        <a:pt x="58" y="42"/>
                        <a:pt x="57" y="41"/>
                      </a:cubicBezTo>
                      <a:cubicBezTo>
                        <a:pt x="57" y="41"/>
                        <a:pt x="57" y="41"/>
                        <a:pt x="57" y="40"/>
                      </a:cubicBezTo>
                      <a:cubicBezTo>
                        <a:pt x="57" y="40"/>
                        <a:pt x="58" y="39"/>
                        <a:pt x="58" y="39"/>
                      </a:cubicBezTo>
                      <a:cubicBezTo>
                        <a:pt x="58" y="38"/>
                        <a:pt x="57" y="38"/>
                        <a:pt x="57" y="37"/>
                      </a:cubicBezTo>
                      <a:cubicBezTo>
                        <a:pt x="56" y="37"/>
                        <a:pt x="55" y="36"/>
                        <a:pt x="54" y="35"/>
                      </a:cubicBezTo>
                      <a:cubicBezTo>
                        <a:pt x="53" y="34"/>
                        <a:pt x="53" y="33"/>
                        <a:pt x="52" y="32"/>
                      </a:cubicBezTo>
                      <a:cubicBezTo>
                        <a:pt x="52" y="32"/>
                        <a:pt x="52" y="31"/>
                        <a:pt x="52" y="31"/>
                      </a:cubicBezTo>
                      <a:cubicBezTo>
                        <a:pt x="52" y="30"/>
                        <a:pt x="53" y="30"/>
                        <a:pt x="53" y="30"/>
                      </a:cubicBezTo>
                      <a:cubicBezTo>
                        <a:pt x="53" y="30"/>
                        <a:pt x="53" y="29"/>
                        <a:pt x="53" y="29"/>
                      </a:cubicBezTo>
                      <a:cubicBezTo>
                        <a:pt x="53" y="29"/>
                        <a:pt x="52" y="27"/>
                        <a:pt x="53" y="27"/>
                      </a:cubicBezTo>
                      <a:cubicBezTo>
                        <a:pt x="53" y="26"/>
                        <a:pt x="53" y="26"/>
                        <a:pt x="54" y="26"/>
                      </a:cubicBezTo>
                      <a:cubicBezTo>
                        <a:pt x="54" y="26"/>
                        <a:pt x="54" y="25"/>
                        <a:pt x="54" y="25"/>
                      </a:cubicBezTo>
                      <a:cubicBezTo>
                        <a:pt x="54" y="25"/>
                        <a:pt x="53" y="24"/>
                        <a:pt x="54" y="24"/>
                      </a:cubicBezTo>
                      <a:cubicBezTo>
                        <a:pt x="54" y="24"/>
                        <a:pt x="55" y="26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3"/>
                        <a:pt x="57" y="23"/>
                        <a:pt x="57" y="23"/>
                      </a:cubicBezTo>
                      <a:cubicBezTo>
                        <a:pt x="58" y="22"/>
                        <a:pt x="56" y="23"/>
                        <a:pt x="57" y="22"/>
                      </a:cubicBezTo>
                      <a:cubicBezTo>
                        <a:pt x="58" y="21"/>
                        <a:pt x="56" y="19"/>
                        <a:pt x="57" y="18"/>
                      </a:cubicBezTo>
                      <a:cubicBezTo>
                        <a:pt x="57" y="17"/>
                        <a:pt x="58" y="18"/>
                        <a:pt x="58" y="17"/>
                      </a:cubicBezTo>
                      <a:cubicBezTo>
                        <a:pt x="59" y="16"/>
                        <a:pt x="57" y="15"/>
                        <a:pt x="56" y="15"/>
                      </a:cubicBezTo>
                      <a:cubicBezTo>
                        <a:pt x="56" y="15"/>
                        <a:pt x="55" y="15"/>
                        <a:pt x="54" y="14"/>
                      </a:cubicBezTo>
                      <a:cubicBezTo>
                        <a:pt x="54" y="14"/>
                        <a:pt x="53" y="13"/>
                        <a:pt x="52" y="13"/>
                      </a:cubicBezTo>
                      <a:cubicBezTo>
                        <a:pt x="52" y="13"/>
                        <a:pt x="51" y="13"/>
                        <a:pt x="51" y="13"/>
                      </a:cubicBezTo>
                      <a:cubicBezTo>
                        <a:pt x="51" y="13"/>
                        <a:pt x="50" y="12"/>
                        <a:pt x="51" y="11"/>
                      </a:cubicBezTo>
                      <a:cubicBezTo>
                        <a:pt x="51" y="11"/>
                        <a:pt x="51" y="10"/>
                        <a:pt x="50" y="9"/>
                      </a:cubicBezTo>
                      <a:cubicBezTo>
                        <a:pt x="50" y="9"/>
                        <a:pt x="49" y="9"/>
                        <a:pt x="49" y="9"/>
                      </a:cubicBezTo>
                      <a:cubicBezTo>
                        <a:pt x="48" y="8"/>
                        <a:pt x="49" y="8"/>
                        <a:pt x="49" y="7"/>
                      </a:cubicBezTo>
                      <a:cubicBezTo>
                        <a:pt x="48" y="6"/>
                        <a:pt x="48" y="6"/>
                        <a:pt x="48" y="5"/>
                      </a:cubicBezTo>
                      <a:cubicBezTo>
                        <a:pt x="48" y="5"/>
                        <a:pt x="47" y="5"/>
                        <a:pt x="47" y="5"/>
                      </a:cubicBezTo>
                      <a:cubicBezTo>
                        <a:pt x="47" y="4"/>
                        <a:pt x="47" y="4"/>
                        <a:pt x="48" y="4"/>
                      </a:cubicBezTo>
                      <a:cubicBezTo>
                        <a:pt x="48" y="4"/>
                        <a:pt x="48" y="3"/>
                        <a:pt x="48" y="3"/>
                      </a:cubicBezTo>
                      <a:cubicBezTo>
                        <a:pt x="47" y="3"/>
                        <a:pt x="47" y="2"/>
                        <a:pt x="46" y="2"/>
                      </a:cubicBezTo>
                      <a:cubicBezTo>
                        <a:pt x="46" y="2"/>
                        <a:pt x="45" y="1"/>
                        <a:pt x="44" y="2"/>
                      </a:cubicBezTo>
                      <a:cubicBezTo>
                        <a:pt x="44" y="2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2" y="2"/>
                      </a:cubicBezTo>
                      <a:cubicBezTo>
                        <a:pt x="42" y="2"/>
                        <a:pt x="43" y="2"/>
                        <a:pt x="43" y="2"/>
                      </a:cubicBezTo>
                      <a:cubicBezTo>
                        <a:pt x="43" y="1"/>
                        <a:pt x="42" y="0"/>
                        <a:pt x="42" y="0"/>
                      </a:cubicBezTo>
                      <a:cubicBezTo>
                        <a:pt x="41" y="0"/>
                        <a:pt x="40" y="1"/>
                        <a:pt x="40" y="1"/>
                      </a:cubicBezTo>
                      <a:cubicBezTo>
                        <a:pt x="39" y="1"/>
                        <a:pt x="39" y="1"/>
                        <a:pt x="38" y="1"/>
                      </a:cubicBezTo>
                      <a:cubicBezTo>
                        <a:pt x="36" y="0"/>
                        <a:pt x="35" y="0"/>
                        <a:pt x="33" y="0"/>
                      </a:cubicBezTo>
                      <a:cubicBezTo>
                        <a:pt x="32" y="0"/>
                        <a:pt x="31" y="0"/>
                        <a:pt x="31" y="0"/>
                      </a:cubicBezTo>
                      <a:cubicBezTo>
                        <a:pt x="31" y="0"/>
                        <a:pt x="30" y="1"/>
                        <a:pt x="30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8" y="2"/>
                        <a:pt x="28" y="2"/>
                        <a:pt x="27" y="3"/>
                      </a:cubicBezTo>
                      <a:cubicBezTo>
                        <a:pt x="27" y="3"/>
                        <a:pt x="27" y="3"/>
                        <a:pt x="26" y="4"/>
                      </a:cubicBezTo>
                      <a:cubicBezTo>
                        <a:pt x="25" y="5"/>
                        <a:pt x="24" y="6"/>
                        <a:pt x="23" y="7"/>
                      </a:cubicBezTo>
                      <a:cubicBezTo>
                        <a:pt x="22" y="8"/>
                        <a:pt x="22" y="7"/>
                        <a:pt x="21" y="7"/>
                      </a:cubicBezTo>
                      <a:cubicBezTo>
                        <a:pt x="21" y="7"/>
                        <a:pt x="21" y="8"/>
                        <a:pt x="21" y="8"/>
                      </a:cubicBezTo>
                      <a:cubicBezTo>
                        <a:pt x="21" y="8"/>
                        <a:pt x="20" y="8"/>
                        <a:pt x="20" y="8"/>
                      </a:cubicBezTo>
                      <a:cubicBezTo>
                        <a:pt x="19" y="9"/>
                        <a:pt x="20" y="9"/>
                        <a:pt x="20" y="10"/>
                      </a:cubicBezTo>
                      <a:cubicBezTo>
                        <a:pt x="20" y="9"/>
                        <a:pt x="20" y="19"/>
                        <a:pt x="20" y="18"/>
                      </a:cubicBezTo>
                      <a:cubicBezTo>
                        <a:pt x="20" y="18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19" y="20"/>
                      </a:cubicBezTo>
                      <a:cubicBezTo>
                        <a:pt x="19" y="21"/>
                        <a:pt x="19" y="22"/>
                        <a:pt x="19" y="22"/>
                      </a:cubicBezTo>
                      <a:cubicBezTo>
                        <a:pt x="19" y="23"/>
                        <a:pt x="19" y="24"/>
                        <a:pt x="19" y="24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8" y="26"/>
                        <a:pt x="18" y="25"/>
                        <a:pt x="18" y="27"/>
                      </a:cubicBezTo>
                      <a:cubicBezTo>
                        <a:pt x="17" y="27"/>
                        <a:pt x="18" y="27"/>
                        <a:pt x="17" y="28"/>
                      </a:cubicBezTo>
                      <a:cubicBezTo>
                        <a:pt x="17" y="28"/>
                        <a:pt x="15" y="29"/>
                        <a:pt x="14" y="29"/>
                      </a:cubicBezTo>
                      <a:cubicBezTo>
                        <a:pt x="13" y="30"/>
                        <a:pt x="11" y="31"/>
                        <a:pt x="10" y="32"/>
                      </a:cubicBezTo>
                      <a:cubicBezTo>
                        <a:pt x="9" y="32"/>
                        <a:pt x="8" y="33"/>
                        <a:pt x="7" y="34"/>
                      </a:cubicBezTo>
                      <a:cubicBezTo>
                        <a:pt x="6" y="34"/>
                        <a:pt x="5" y="35"/>
                        <a:pt x="4" y="35"/>
                      </a:cubicBezTo>
                      <a:cubicBezTo>
                        <a:pt x="3" y="36"/>
                        <a:pt x="2" y="36"/>
                        <a:pt x="2" y="37"/>
                      </a:cubicBezTo>
                      <a:cubicBezTo>
                        <a:pt x="1" y="37"/>
                        <a:pt x="1" y="37"/>
                        <a:pt x="0" y="38"/>
                      </a:cubicBezTo>
                      <a:cubicBezTo>
                        <a:pt x="0" y="39"/>
                        <a:pt x="1" y="40"/>
                        <a:pt x="1" y="41"/>
                      </a:cubicBezTo>
                      <a:cubicBezTo>
                        <a:pt x="1" y="42"/>
                        <a:pt x="1" y="42"/>
                        <a:pt x="1" y="43"/>
                      </a:cubicBezTo>
                      <a:cubicBezTo>
                        <a:pt x="2" y="43"/>
                        <a:pt x="2" y="44"/>
                        <a:pt x="2" y="44"/>
                      </a:cubicBezTo>
                      <a:cubicBezTo>
                        <a:pt x="2" y="45"/>
                        <a:pt x="2" y="45"/>
                        <a:pt x="2" y="46"/>
                      </a:cubicBezTo>
                      <a:cubicBezTo>
                        <a:pt x="2" y="46"/>
                        <a:pt x="2" y="47"/>
                        <a:pt x="2" y="47"/>
                      </a:cubicBezTo>
                      <a:cubicBezTo>
                        <a:pt x="2" y="48"/>
                        <a:pt x="3" y="47"/>
                        <a:pt x="4" y="48"/>
                      </a:cubicBezTo>
                      <a:cubicBezTo>
                        <a:pt x="4" y="48"/>
                        <a:pt x="4" y="49"/>
                        <a:pt x="4" y="49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5" y="49"/>
                        <a:pt x="6" y="49"/>
                        <a:pt x="7" y="50"/>
                      </a:cubicBezTo>
                      <a:cubicBezTo>
                        <a:pt x="8" y="50"/>
                        <a:pt x="8" y="50"/>
                        <a:pt x="9" y="50"/>
                      </a:cubicBezTo>
                      <a:cubicBezTo>
                        <a:pt x="9" y="50"/>
                        <a:pt x="10" y="50"/>
                        <a:pt x="11" y="50"/>
                      </a:cubicBezTo>
                      <a:cubicBezTo>
                        <a:pt x="12" y="51"/>
                        <a:pt x="13" y="51"/>
                        <a:pt x="14" y="51"/>
                      </a:cubicBezTo>
                      <a:cubicBezTo>
                        <a:pt x="15" y="52"/>
                        <a:pt x="16" y="53"/>
                        <a:pt x="17" y="53"/>
                      </a:cubicBezTo>
                      <a:cubicBezTo>
                        <a:pt x="18" y="54"/>
                        <a:pt x="18" y="54"/>
                        <a:pt x="19" y="55"/>
                      </a:cubicBezTo>
                      <a:cubicBezTo>
                        <a:pt x="19" y="55"/>
                        <a:pt x="20" y="55"/>
                        <a:pt x="20" y="55"/>
                      </a:cubicBezTo>
                      <a:cubicBezTo>
                        <a:pt x="21" y="56"/>
                        <a:pt x="23" y="57"/>
                        <a:pt x="24" y="58"/>
                      </a:cubicBezTo>
                      <a:cubicBezTo>
                        <a:pt x="25" y="58"/>
                        <a:pt x="26" y="59"/>
                        <a:pt x="27" y="59"/>
                      </a:cubicBezTo>
                      <a:cubicBezTo>
                        <a:pt x="27" y="60"/>
                        <a:pt x="27" y="60"/>
                        <a:pt x="28" y="60"/>
                      </a:cubicBezTo>
                      <a:cubicBezTo>
                        <a:pt x="28" y="60"/>
                        <a:pt x="28" y="61"/>
                        <a:pt x="29" y="61"/>
                      </a:cubicBezTo>
                      <a:cubicBezTo>
                        <a:pt x="29" y="61"/>
                        <a:pt x="29" y="62"/>
                        <a:pt x="30" y="62"/>
                      </a:cubicBezTo>
                      <a:cubicBezTo>
                        <a:pt x="31" y="62"/>
                        <a:pt x="31" y="63"/>
                        <a:pt x="32" y="63"/>
                      </a:cubicBezTo>
                      <a:cubicBezTo>
                        <a:pt x="32" y="64"/>
                        <a:pt x="33" y="64"/>
                        <a:pt x="34" y="65"/>
                      </a:cubicBezTo>
                      <a:cubicBezTo>
                        <a:pt x="34" y="66"/>
                        <a:pt x="35" y="66"/>
                        <a:pt x="36" y="66"/>
                      </a:cubicBezTo>
                      <a:cubicBezTo>
                        <a:pt x="37" y="67"/>
                        <a:pt x="38" y="69"/>
                        <a:pt x="39" y="69"/>
                      </a:cubicBezTo>
                      <a:cubicBezTo>
                        <a:pt x="40" y="70"/>
                        <a:pt x="41" y="71"/>
                        <a:pt x="42" y="72"/>
                      </a:cubicBezTo>
                      <a:cubicBezTo>
                        <a:pt x="43" y="73"/>
                        <a:pt x="43" y="73"/>
                        <a:pt x="44" y="74"/>
                      </a:cubicBezTo>
                      <a:cubicBezTo>
                        <a:pt x="44" y="74"/>
                        <a:pt x="45" y="74"/>
                        <a:pt x="46" y="75"/>
                      </a:cubicBezTo>
                      <a:cubicBezTo>
                        <a:pt x="46" y="75"/>
                        <a:pt x="46" y="75"/>
                        <a:pt x="46" y="75"/>
                      </a:cubicBezTo>
                      <a:cubicBezTo>
                        <a:pt x="47" y="76"/>
                        <a:pt x="47" y="76"/>
                        <a:pt x="47" y="76"/>
                      </a:cubicBezTo>
                      <a:cubicBezTo>
                        <a:pt x="48" y="76"/>
                        <a:pt x="50" y="76"/>
                        <a:pt x="50" y="76"/>
                      </a:cubicBezTo>
                      <a:cubicBezTo>
                        <a:pt x="52" y="76"/>
                        <a:pt x="53" y="76"/>
                        <a:pt x="55" y="76"/>
                      </a:cubicBezTo>
                      <a:cubicBezTo>
                        <a:pt x="57" y="76"/>
                        <a:pt x="59" y="76"/>
                        <a:pt x="61" y="76"/>
                      </a:cubicBezTo>
                      <a:cubicBezTo>
                        <a:pt x="61" y="76"/>
                        <a:pt x="61" y="76"/>
                        <a:pt x="61" y="76"/>
                      </a:cubicBezTo>
                      <a:cubicBezTo>
                        <a:pt x="61" y="76"/>
                        <a:pt x="61" y="76"/>
                        <a:pt x="61" y="76"/>
                      </a:cubicBezTo>
                      <a:cubicBezTo>
                        <a:pt x="61" y="76"/>
                        <a:pt x="61" y="75"/>
                        <a:pt x="61" y="75"/>
                      </a:cubicBezTo>
                      <a:cubicBezTo>
                        <a:pt x="61" y="75"/>
                        <a:pt x="61" y="75"/>
                        <a:pt x="61" y="75"/>
                      </a:cubicBezTo>
                      <a:cubicBezTo>
                        <a:pt x="61" y="74"/>
                        <a:pt x="62" y="75"/>
                        <a:pt x="62" y="74"/>
                      </a:cubicBezTo>
                      <a:cubicBezTo>
                        <a:pt x="62" y="74"/>
                        <a:pt x="62" y="74"/>
                        <a:pt x="62" y="74"/>
                      </a:cubicBezTo>
                      <a:cubicBezTo>
                        <a:pt x="62" y="73"/>
                        <a:pt x="62" y="73"/>
                        <a:pt x="62" y="73"/>
                      </a:cubicBezTo>
                      <a:cubicBezTo>
                        <a:pt x="63" y="73"/>
                        <a:pt x="63" y="73"/>
                        <a:pt x="63" y="72"/>
                      </a:cubicBezTo>
                      <a:cubicBezTo>
                        <a:pt x="63" y="72"/>
                        <a:pt x="63" y="72"/>
                        <a:pt x="63" y="72"/>
                      </a:cubicBezTo>
                      <a:cubicBezTo>
                        <a:pt x="63" y="72"/>
                        <a:pt x="63" y="72"/>
                        <a:pt x="63" y="72"/>
                      </a:cubicBezTo>
                      <a:cubicBezTo>
                        <a:pt x="63" y="72"/>
                        <a:pt x="63" y="71"/>
                        <a:pt x="63" y="71"/>
                      </a:cubicBezTo>
                      <a:cubicBezTo>
                        <a:pt x="63" y="71"/>
                        <a:pt x="64" y="71"/>
                        <a:pt x="64" y="71"/>
                      </a:cubicBezTo>
                      <a:cubicBezTo>
                        <a:pt x="64" y="71"/>
                        <a:pt x="64" y="71"/>
                        <a:pt x="64" y="71"/>
                      </a:cubicBezTo>
                      <a:cubicBezTo>
                        <a:pt x="64" y="71"/>
                        <a:pt x="64" y="70"/>
                        <a:pt x="64" y="70"/>
                      </a:cubicBezTo>
                      <a:cubicBezTo>
                        <a:pt x="64" y="70"/>
                        <a:pt x="64" y="70"/>
                        <a:pt x="65" y="70"/>
                      </a:cubicBezTo>
                      <a:cubicBezTo>
                        <a:pt x="65" y="70"/>
                        <a:pt x="64" y="69"/>
                        <a:pt x="65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8"/>
                        <a:pt x="65" y="68"/>
                        <a:pt x="65" y="68"/>
                      </a:cubicBezTo>
                      <a:cubicBezTo>
                        <a:pt x="66" y="68"/>
                        <a:pt x="66" y="68"/>
                        <a:pt x="66" y="68"/>
                      </a:cubicBezTo>
                      <a:cubicBezTo>
                        <a:pt x="66" y="68"/>
                        <a:pt x="66" y="68"/>
                        <a:pt x="66" y="68"/>
                      </a:cubicBezTo>
                      <a:cubicBezTo>
                        <a:pt x="66" y="68"/>
                        <a:pt x="67" y="68"/>
                        <a:pt x="67" y="68"/>
                      </a:cubicBezTo>
                      <a:cubicBezTo>
                        <a:pt x="67" y="68"/>
                        <a:pt x="67" y="68"/>
                        <a:pt x="68" y="68"/>
                      </a:cubicBezTo>
                      <a:cubicBezTo>
                        <a:pt x="68" y="68"/>
                        <a:pt x="68" y="68"/>
                        <a:pt x="68" y="68"/>
                      </a:cubicBezTo>
                      <a:cubicBezTo>
                        <a:pt x="68" y="68"/>
                        <a:pt x="69" y="68"/>
                        <a:pt x="69" y="68"/>
                      </a:cubicBezTo>
                      <a:cubicBezTo>
                        <a:pt x="69" y="68"/>
                        <a:pt x="69" y="68"/>
                        <a:pt x="69" y="68"/>
                      </a:cubicBezTo>
                      <a:cubicBezTo>
                        <a:pt x="70" y="68"/>
                        <a:pt x="70" y="68"/>
                        <a:pt x="70" y="68"/>
                      </a:cubicBezTo>
                      <a:cubicBezTo>
                        <a:pt x="70" y="68"/>
                        <a:pt x="70" y="68"/>
                        <a:pt x="70" y="68"/>
                      </a:cubicBezTo>
                      <a:cubicBezTo>
                        <a:pt x="70" y="68"/>
                        <a:pt x="70" y="68"/>
                        <a:pt x="71" y="68"/>
                      </a:cubicBezTo>
                      <a:cubicBezTo>
                        <a:pt x="71" y="68"/>
                        <a:pt x="71" y="68"/>
                        <a:pt x="71" y="68"/>
                      </a:cubicBezTo>
                      <a:cubicBezTo>
                        <a:pt x="72" y="68"/>
                        <a:pt x="72" y="68"/>
                        <a:pt x="72" y="68"/>
                      </a:cubicBezTo>
                      <a:cubicBezTo>
                        <a:pt x="72" y="68"/>
                        <a:pt x="72" y="68"/>
                        <a:pt x="73" y="68"/>
                      </a:cubicBezTo>
                      <a:cubicBezTo>
                        <a:pt x="73" y="68"/>
                        <a:pt x="73" y="69"/>
                        <a:pt x="74" y="69"/>
                      </a:cubicBezTo>
                      <a:cubicBezTo>
                        <a:pt x="74" y="69"/>
                        <a:pt x="74" y="69"/>
                        <a:pt x="74" y="69"/>
                      </a:cubicBezTo>
                      <a:cubicBezTo>
                        <a:pt x="74" y="69"/>
                        <a:pt x="74" y="69"/>
                        <a:pt x="74" y="69"/>
                      </a:cubicBezTo>
                      <a:cubicBezTo>
                        <a:pt x="74" y="69"/>
                        <a:pt x="74" y="68"/>
                        <a:pt x="75" y="68"/>
                      </a:cubicBezTo>
                      <a:cubicBezTo>
                        <a:pt x="75" y="67"/>
                        <a:pt x="74" y="66"/>
                        <a:pt x="73" y="6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4" name="Freeform 211"/>
                <p:cNvSpPr>
                  <a:spLocks/>
                </p:cNvSpPr>
                <p:nvPr/>
              </p:nvSpPr>
              <p:spPr bwMode="auto">
                <a:xfrm>
                  <a:off x="5473502" y="4209926"/>
                  <a:ext cx="312874" cy="268503"/>
                </a:xfrm>
                <a:custGeom>
                  <a:avLst/>
                  <a:gdLst/>
                  <a:ahLst/>
                  <a:cxnLst>
                    <a:cxn ang="0">
                      <a:pos x="135" y="21"/>
                    </a:cxn>
                    <a:cxn ang="0">
                      <a:pos x="133" y="20"/>
                    </a:cxn>
                    <a:cxn ang="0">
                      <a:pos x="131" y="15"/>
                    </a:cxn>
                    <a:cxn ang="0">
                      <a:pos x="122" y="13"/>
                    </a:cxn>
                    <a:cxn ang="0">
                      <a:pos x="115" y="6"/>
                    </a:cxn>
                    <a:cxn ang="0">
                      <a:pos x="110" y="3"/>
                    </a:cxn>
                    <a:cxn ang="0">
                      <a:pos x="100" y="1"/>
                    </a:cxn>
                    <a:cxn ang="0">
                      <a:pos x="87" y="4"/>
                    </a:cxn>
                    <a:cxn ang="0">
                      <a:pos x="80" y="7"/>
                    </a:cxn>
                    <a:cxn ang="0">
                      <a:pos x="80" y="18"/>
                    </a:cxn>
                    <a:cxn ang="0">
                      <a:pos x="68" y="33"/>
                    </a:cxn>
                    <a:cxn ang="0">
                      <a:pos x="64" y="37"/>
                    </a:cxn>
                    <a:cxn ang="0">
                      <a:pos x="54" y="48"/>
                    </a:cxn>
                    <a:cxn ang="0">
                      <a:pos x="49" y="52"/>
                    </a:cxn>
                    <a:cxn ang="0">
                      <a:pos x="45" y="55"/>
                    </a:cxn>
                    <a:cxn ang="0">
                      <a:pos x="38" y="61"/>
                    </a:cxn>
                    <a:cxn ang="0">
                      <a:pos x="33" y="67"/>
                    </a:cxn>
                    <a:cxn ang="0">
                      <a:pos x="24" y="72"/>
                    </a:cxn>
                    <a:cxn ang="0">
                      <a:pos x="2" y="68"/>
                    </a:cxn>
                    <a:cxn ang="0">
                      <a:pos x="1" y="73"/>
                    </a:cxn>
                    <a:cxn ang="0">
                      <a:pos x="7" y="80"/>
                    </a:cxn>
                    <a:cxn ang="0">
                      <a:pos x="12" y="85"/>
                    </a:cxn>
                    <a:cxn ang="0">
                      <a:pos x="13" y="91"/>
                    </a:cxn>
                    <a:cxn ang="0">
                      <a:pos x="8" y="97"/>
                    </a:cxn>
                    <a:cxn ang="0">
                      <a:pos x="2" y="108"/>
                    </a:cxn>
                    <a:cxn ang="0">
                      <a:pos x="14" y="109"/>
                    </a:cxn>
                    <a:cxn ang="0">
                      <a:pos x="24" y="109"/>
                    </a:cxn>
                    <a:cxn ang="0">
                      <a:pos x="35" y="107"/>
                    </a:cxn>
                    <a:cxn ang="0">
                      <a:pos x="45" y="110"/>
                    </a:cxn>
                    <a:cxn ang="0">
                      <a:pos x="47" y="119"/>
                    </a:cxn>
                    <a:cxn ang="0">
                      <a:pos x="56" y="120"/>
                    </a:cxn>
                    <a:cxn ang="0">
                      <a:pos x="69" y="117"/>
                    </a:cxn>
                    <a:cxn ang="0">
                      <a:pos x="76" y="112"/>
                    </a:cxn>
                    <a:cxn ang="0">
                      <a:pos x="74" y="105"/>
                    </a:cxn>
                    <a:cxn ang="0">
                      <a:pos x="69" y="101"/>
                    </a:cxn>
                    <a:cxn ang="0">
                      <a:pos x="64" y="94"/>
                    </a:cxn>
                    <a:cxn ang="0">
                      <a:pos x="69" y="85"/>
                    </a:cxn>
                    <a:cxn ang="0">
                      <a:pos x="84" y="80"/>
                    </a:cxn>
                    <a:cxn ang="0">
                      <a:pos x="90" y="75"/>
                    </a:cxn>
                    <a:cxn ang="0">
                      <a:pos x="95" y="66"/>
                    </a:cxn>
                    <a:cxn ang="0">
                      <a:pos x="100" y="60"/>
                    </a:cxn>
                    <a:cxn ang="0">
                      <a:pos x="105" y="49"/>
                    </a:cxn>
                    <a:cxn ang="0">
                      <a:pos x="112" y="45"/>
                    </a:cxn>
                    <a:cxn ang="0">
                      <a:pos x="114" y="38"/>
                    </a:cxn>
                    <a:cxn ang="0">
                      <a:pos x="120" y="38"/>
                    </a:cxn>
                    <a:cxn ang="0">
                      <a:pos x="129" y="40"/>
                    </a:cxn>
                    <a:cxn ang="0">
                      <a:pos x="133" y="43"/>
                    </a:cxn>
                    <a:cxn ang="0">
                      <a:pos x="140" y="39"/>
                    </a:cxn>
                    <a:cxn ang="0">
                      <a:pos x="140" y="28"/>
                    </a:cxn>
                  </a:cxnLst>
                  <a:rect l="0" t="0" r="r" b="b"/>
                  <a:pathLst>
                    <a:path w="140" h="120">
                      <a:moveTo>
                        <a:pt x="140" y="28"/>
                      </a:moveTo>
                      <a:cubicBezTo>
                        <a:pt x="140" y="26"/>
                        <a:pt x="138" y="26"/>
                        <a:pt x="137" y="24"/>
                      </a:cubicBezTo>
                      <a:cubicBezTo>
                        <a:pt x="135" y="23"/>
                        <a:pt x="135" y="22"/>
                        <a:pt x="135" y="21"/>
                      </a:cubicBezTo>
                      <a:cubicBezTo>
                        <a:pt x="134" y="21"/>
                        <a:pt x="134" y="21"/>
                        <a:pt x="134" y="21"/>
                      </a:cubicBezTo>
                      <a:cubicBezTo>
                        <a:pt x="134" y="21"/>
                        <a:pt x="133" y="21"/>
                        <a:pt x="133" y="21"/>
                      </a:cubicBezTo>
                      <a:cubicBezTo>
                        <a:pt x="133" y="21"/>
                        <a:pt x="133" y="20"/>
                        <a:pt x="133" y="20"/>
                      </a:cubicBezTo>
                      <a:cubicBezTo>
                        <a:pt x="133" y="20"/>
                        <a:pt x="133" y="20"/>
                        <a:pt x="132" y="20"/>
                      </a:cubicBezTo>
                      <a:cubicBezTo>
                        <a:pt x="131" y="19"/>
                        <a:pt x="132" y="17"/>
                        <a:pt x="132" y="16"/>
                      </a:cubicBezTo>
                      <a:cubicBezTo>
                        <a:pt x="131" y="15"/>
                        <a:pt x="132" y="15"/>
                        <a:pt x="131" y="15"/>
                      </a:cubicBezTo>
                      <a:cubicBezTo>
                        <a:pt x="130" y="14"/>
                        <a:pt x="129" y="14"/>
                        <a:pt x="128" y="14"/>
                      </a:cubicBezTo>
                      <a:cubicBezTo>
                        <a:pt x="126" y="14"/>
                        <a:pt x="125" y="14"/>
                        <a:pt x="124" y="14"/>
                      </a:cubicBezTo>
                      <a:cubicBezTo>
                        <a:pt x="123" y="14"/>
                        <a:pt x="123" y="13"/>
                        <a:pt x="122" y="13"/>
                      </a:cubicBezTo>
                      <a:cubicBezTo>
                        <a:pt x="121" y="13"/>
                        <a:pt x="120" y="13"/>
                        <a:pt x="119" y="12"/>
                      </a:cubicBezTo>
                      <a:cubicBezTo>
                        <a:pt x="117" y="12"/>
                        <a:pt x="116" y="11"/>
                        <a:pt x="117" y="10"/>
                      </a:cubicBezTo>
                      <a:cubicBezTo>
                        <a:pt x="117" y="8"/>
                        <a:pt x="116" y="8"/>
                        <a:pt x="115" y="6"/>
                      </a:cubicBezTo>
                      <a:cubicBezTo>
                        <a:pt x="114" y="5"/>
                        <a:pt x="114" y="5"/>
                        <a:pt x="113" y="5"/>
                      </a:cubicBezTo>
                      <a:cubicBezTo>
                        <a:pt x="113" y="4"/>
                        <a:pt x="112" y="5"/>
                        <a:pt x="111" y="4"/>
                      </a:cubicBezTo>
                      <a:cubicBezTo>
                        <a:pt x="111" y="4"/>
                        <a:pt x="110" y="3"/>
                        <a:pt x="110" y="3"/>
                      </a:cubicBezTo>
                      <a:cubicBezTo>
                        <a:pt x="109" y="2"/>
                        <a:pt x="108" y="2"/>
                        <a:pt x="107" y="1"/>
                      </a:cubicBezTo>
                      <a:cubicBezTo>
                        <a:pt x="106" y="1"/>
                        <a:pt x="105" y="0"/>
                        <a:pt x="104" y="0"/>
                      </a:cubicBezTo>
                      <a:cubicBezTo>
                        <a:pt x="102" y="0"/>
                        <a:pt x="102" y="0"/>
                        <a:pt x="100" y="1"/>
                      </a:cubicBezTo>
                      <a:cubicBezTo>
                        <a:pt x="98" y="3"/>
                        <a:pt x="95" y="2"/>
                        <a:pt x="92" y="2"/>
                      </a:cubicBezTo>
                      <a:cubicBezTo>
                        <a:pt x="91" y="3"/>
                        <a:pt x="89" y="3"/>
                        <a:pt x="88" y="3"/>
                      </a:cubicBezTo>
                      <a:cubicBezTo>
                        <a:pt x="87" y="3"/>
                        <a:pt x="87" y="3"/>
                        <a:pt x="87" y="4"/>
                      </a:cubicBezTo>
                      <a:cubicBezTo>
                        <a:pt x="86" y="4"/>
                        <a:pt x="85" y="4"/>
                        <a:pt x="84" y="5"/>
                      </a:cubicBezTo>
                      <a:cubicBezTo>
                        <a:pt x="83" y="5"/>
                        <a:pt x="83" y="6"/>
                        <a:pt x="82" y="6"/>
                      </a:cubicBezTo>
                      <a:cubicBezTo>
                        <a:pt x="81" y="7"/>
                        <a:pt x="80" y="7"/>
                        <a:pt x="80" y="7"/>
                      </a:cubicBezTo>
                      <a:cubicBezTo>
                        <a:pt x="78" y="8"/>
                        <a:pt x="78" y="8"/>
                        <a:pt x="78" y="10"/>
                      </a:cubicBezTo>
                      <a:cubicBezTo>
                        <a:pt x="78" y="11"/>
                        <a:pt x="79" y="12"/>
                        <a:pt x="79" y="14"/>
                      </a:cubicBezTo>
                      <a:cubicBezTo>
                        <a:pt x="79" y="15"/>
                        <a:pt x="81" y="16"/>
                        <a:pt x="80" y="18"/>
                      </a:cubicBezTo>
                      <a:cubicBezTo>
                        <a:pt x="79" y="20"/>
                        <a:pt x="77" y="21"/>
                        <a:pt x="76" y="24"/>
                      </a:cubicBezTo>
                      <a:cubicBezTo>
                        <a:pt x="74" y="26"/>
                        <a:pt x="71" y="29"/>
                        <a:pt x="70" y="31"/>
                      </a:cubicBezTo>
                      <a:cubicBezTo>
                        <a:pt x="69" y="32"/>
                        <a:pt x="69" y="32"/>
                        <a:pt x="68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4"/>
                        <a:pt x="67" y="34"/>
                      </a:cubicBezTo>
                      <a:cubicBezTo>
                        <a:pt x="66" y="35"/>
                        <a:pt x="65" y="36"/>
                        <a:pt x="64" y="37"/>
                      </a:cubicBezTo>
                      <a:cubicBezTo>
                        <a:pt x="63" y="39"/>
                        <a:pt x="63" y="42"/>
                        <a:pt x="62" y="45"/>
                      </a:cubicBezTo>
                      <a:cubicBezTo>
                        <a:pt x="63" y="47"/>
                        <a:pt x="61" y="52"/>
                        <a:pt x="59" y="51"/>
                      </a:cubicBezTo>
                      <a:cubicBezTo>
                        <a:pt x="57" y="51"/>
                        <a:pt x="56" y="48"/>
                        <a:pt x="54" y="48"/>
                      </a:cubicBezTo>
                      <a:cubicBezTo>
                        <a:pt x="53" y="49"/>
                        <a:pt x="53" y="50"/>
                        <a:pt x="52" y="50"/>
                      </a:cubicBezTo>
                      <a:cubicBezTo>
                        <a:pt x="52" y="51"/>
                        <a:pt x="51" y="51"/>
                        <a:pt x="51" y="51"/>
                      </a:cubicBezTo>
                      <a:cubicBezTo>
                        <a:pt x="50" y="52"/>
                        <a:pt x="50" y="52"/>
                        <a:pt x="49" y="52"/>
                      </a:cubicBezTo>
                      <a:cubicBezTo>
                        <a:pt x="49" y="53"/>
                        <a:pt x="49" y="54"/>
                        <a:pt x="49" y="54"/>
                      </a:cubicBezTo>
                      <a:cubicBezTo>
                        <a:pt x="48" y="55"/>
                        <a:pt x="47" y="54"/>
                        <a:pt x="47" y="55"/>
                      </a:cubicBezTo>
                      <a:cubicBezTo>
                        <a:pt x="46" y="55"/>
                        <a:pt x="46" y="55"/>
                        <a:pt x="45" y="55"/>
                      </a:cubicBezTo>
                      <a:cubicBezTo>
                        <a:pt x="44" y="55"/>
                        <a:pt x="43" y="54"/>
                        <a:pt x="42" y="55"/>
                      </a:cubicBezTo>
                      <a:cubicBezTo>
                        <a:pt x="40" y="56"/>
                        <a:pt x="41" y="57"/>
                        <a:pt x="41" y="58"/>
                      </a:cubicBezTo>
                      <a:cubicBezTo>
                        <a:pt x="40" y="59"/>
                        <a:pt x="39" y="60"/>
                        <a:pt x="38" y="61"/>
                      </a:cubicBezTo>
                      <a:cubicBezTo>
                        <a:pt x="37" y="62"/>
                        <a:pt x="38" y="64"/>
                        <a:pt x="37" y="65"/>
                      </a:cubicBezTo>
                      <a:cubicBezTo>
                        <a:pt x="36" y="66"/>
                        <a:pt x="36" y="66"/>
                        <a:pt x="34" y="67"/>
                      </a:cubicBezTo>
                      <a:cubicBezTo>
                        <a:pt x="34" y="67"/>
                        <a:pt x="33" y="67"/>
                        <a:pt x="33" y="67"/>
                      </a:cubicBezTo>
                      <a:cubicBezTo>
                        <a:pt x="32" y="68"/>
                        <a:pt x="31" y="69"/>
                        <a:pt x="30" y="69"/>
                      </a:cubicBezTo>
                      <a:cubicBezTo>
                        <a:pt x="29" y="70"/>
                        <a:pt x="28" y="69"/>
                        <a:pt x="26" y="70"/>
                      </a:cubicBezTo>
                      <a:cubicBezTo>
                        <a:pt x="25" y="70"/>
                        <a:pt x="25" y="71"/>
                        <a:pt x="24" y="72"/>
                      </a:cubicBezTo>
                      <a:cubicBezTo>
                        <a:pt x="21" y="72"/>
                        <a:pt x="12" y="72"/>
                        <a:pt x="10" y="72"/>
                      </a:cubicBezTo>
                      <a:cubicBezTo>
                        <a:pt x="8" y="71"/>
                        <a:pt x="7" y="69"/>
                        <a:pt x="5" y="69"/>
                      </a:cubicBezTo>
                      <a:cubicBezTo>
                        <a:pt x="4" y="68"/>
                        <a:pt x="3" y="68"/>
                        <a:pt x="2" y="68"/>
                      </a:cubicBezTo>
                      <a:cubicBezTo>
                        <a:pt x="0" y="68"/>
                        <a:pt x="0" y="68"/>
                        <a:pt x="0" y="70"/>
                      </a:cubicBezTo>
                      <a:cubicBezTo>
                        <a:pt x="0" y="70"/>
                        <a:pt x="0" y="71"/>
                        <a:pt x="0" y="72"/>
                      </a:cubicBezTo>
                      <a:cubicBezTo>
                        <a:pt x="0" y="73"/>
                        <a:pt x="1" y="73"/>
                        <a:pt x="1" y="73"/>
                      </a:cubicBezTo>
                      <a:cubicBezTo>
                        <a:pt x="1" y="74"/>
                        <a:pt x="1" y="75"/>
                        <a:pt x="1" y="76"/>
                      </a:cubicBezTo>
                      <a:cubicBezTo>
                        <a:pt x="1" y="76"/>
                        <a:pt x="2" y="77"/>
                        <a:pt x="2" y="77"/>
                      </a:cubicBezTo>
                      <a:cubicBezTo>
                        <a:pt x="3" y="78"/>
                        <a:pt x="5" y="79"/>
                        <a:pt x="7" y="80"/>
                      </a:cubicBezTo>
                      <a:cubicBezTo>
                        <a:pt x="8" y="80"/>
                        <a:pt x="8" y="80"/>
                        <a:pt x="9" y="80"/>
                      </a:cubicBezTo>
                      <a:cubicBezTo>
                        <a:pt x="11" y="82"/>
                        <a:pt x="11" y="82"/>
                        <a:pt x="11" y="84"/>
                      </a:cubicBezTo>
                      <a:cubicBezTo>
                        <a:pt x="11" y="84"/>
                        <a:pt x="12" y="85"/>
                        <a:pt x="12" y="85"/>
                      </a:cubicBezTo>
                      <a:cubicBezTo>
                        <a:pt x="12" y="86"/>
                        <a:pt x="12" y="87"/>
                        <a:pt x="12" y="87"/>
                      </a:cubicBezTo>
                      <a:cubicBezTo>
                        <a:pt x="12" y="88"/>
                        <a:pt x="11" y="89"/>
                        <a:pt x="12" y="90"/>
                      </a:cubicBezTo>
                      <a:cubicBezTo>
                        <a:pt x="12" y="91"/>
                        <a:pt x="12" y="90"/>
                        <a:pt x="13" y="91"/>
                      </a:cubicBezTo>
                      <a:cubicBezTo>
                        <a:pt x="13" y="91"/>
                        <a:pt x="15" y="92"/>
                        <a:pt x="15" y="93"/>
                      </a:cubicBezTo>
                      <a:cubicBezTo>
                        <a:pt x="15" y="94"/>
                        <a:pt x="13" y="95"/>
                        <a:pt x="12" y="95"/>
                      </a:cubicBezTo>
                      <a:cubicBezTo>
                        <a:pt x="11" y="96"/>
                        <a:pt x="9" y="97"/>
                        <a:pt x="8" y="97"/>
                      </a:cubicBezTo>
                      <a:cubicBezTo>
                        <a:pt x="7" y="98"/>
                        <a:pt x="6" y="99"/>
                        <a:pt x="5" y="100"/>
                      </a:cubicBezTo>
                      <a:cubicBezTo>
                        <a:pt x="4" y="101"/>
                        <a:pt x="3" y="101"/>
                        <a:pt x="2" y="103"/>
                      </a:cubicBezTo>
                      <a:cubicBezTo>
                        <a:pt x="2" y="104"/>
                        <a:pt x="2" y="106"/>
                        <a:pt x="2" y="108"/>
                      </a:cubicBezTo>
                      <a:cubicBezTo>
                        <a:pt x="3" y="110"/>
                        <a:pt x="4" y="109"/>
                        <a:pt x="5" y="109"/>
                      </a:cubicBezTo>
                      <a:cubicBezTo>
                        <a:pt x="7" y="109"/>
                        <a:pt x="8" y="109"/>
                        <a:pt x="10" y="110"/>
                      </a:cubicBezTo>
                      <a:cubicBezTo>
                        <a:pt x="13" y="109"/>
                        <a:pt x="12" y="110"/>
                        <a:pt x="14" y="109"/>
                      </a:cubicBezTo>
                      <a:cubicBezTo>
                        <a:pt x="15" y="108"/>
                        <a:pt x="17" y="109"/>
                        <a:pt x="18" y="108"/>
                      </a:cubicBezTo>
                      <a:cubicBezTo>
                        <a:pt x="19" y="108"/>
                        <a:pt x="19" y="107"/>
                        <a:pt x="21" y="107"/>
                      </a:cubicBezTo>
                      <a:cubicBezTo>
                        <a:pt x="23" y="107"/>
                        <a:pt x="22" y="108"/>
                        <a:pt x="24" y="109"/>
                      </a:cubicBezTo>
                      <a:cubicBezTo>
                        <a:pt x="26" y="110"/>
                        <a:pt x="27" y="108"/>
                        <a:pt x="28" y="107"/>
                      </a:cubicBezTo>
                      <a:cubicBezTo>
                        <a:pt x="29" y="106"/>
                        <a:pt x="30" y="105"/>
                        <a:pt x="32" y="105"/>
                      </a:cubicBezTo>
                      <a:cubicBezTo>
                        <a:pt x="33" y="105"/>
                        <a:pt x="33" y="108"/>
                        <a:pt x="35" y="107"/>
                      </a:cubicBezTo>
                      <a:cubicBezTo>
                        <a:pt x="37" y="106"/>
                        <a:pt x="37" y="104"/>
                        <a:pt x="39" y="106"/>
                      </a:cubicBezTo>
                      <a:cubicBezTo>
                        <a:pt x="40" y="107"/>
                        <a:pt x="41" y="110"/>
                        <a:pt x="43" y="110"/>
                      </a:cubicBezTo>
                      <a:cubicBezTo>
                        <a:pt x="44" y="110"/>
                        <a:pt x="45" y="110"/>
                        <a:pt x="45" y="110"/>
                      </a:cubicBezTo>
                      <a:cubicBezTo>
                        <a:pt x="46" y="111"/>
                        <a:pt x="45" y="112"/>
                        <a:pt x="45" y="113"/>
                      </a:cubicBezTo>
                      <a:cubicBezTo>
                        <a:pt x="45" y="114"/>
                        <a:pt x="46" y="115"/>
                        <a:pt x="47" y="116"/>
                      </a:cubicBezTo>
                      <a:cubicBezTo>
                        <a:pt x="47" y="117"/>
                        <a:pt x="46" y="118"/>
                        <a:pt x="47" y="119"/>
                      </a:cubicBezTo>
                      <a:cubicBezTo>
                        <a:pt x="48" y="119"/>
                        <a:pt x="48" y="119"/>
                        <a:pt x="49" y="119"/>
                      </a:cubicBezTo>
                      <a:cubicBezTo>
                        <a:pt x="51" y="120"/>
                        <a:pt x="51" y="120"/>
                        <a:pt x="53" y="120"/>
                      </a:cubicBezTo>
                      <a:cubicBezTo>
                        <a:pt x="54" y="120"/>
                        <a:pt x="55" y="120"/>
                        <a:pt x="56" y="120"/>
                      </a:cubicBezTo>
                      <a:cubicBezTo>
                        <a:pt x="56" y="119"/>
                        <a:pt x="57" y="119"/>
                        <a:pt x="57" y="118"/>
                      </a:cubicBezTo>
                      <a:cubicBezTo>
                        <a:pt x="58" y="116"/>
                        <a:pt x="59" y="116"/>
                        <a:pt x="61" y="116"/>
                      </a:cubicBezTo>
                      <a:cubicBezTo>
                        <a:pt x="64" y="116"/>
                        <a:pt x="66" y="117"/>
                        <a:pt x="69" y="117"/>
                      </a:cubicBezTo>
                      <a:cubicBezTo>
                        <a:pt x="70" y="116"/>
                        <a:pt x="71" y="115"/>
                        <a:pt x="73" y="115"/>
                      </a:cubicBezTo>
                      <a:cubicBezTo>
                        <a:pt x="73" y="115"/>
                        <a:pt x="75" y="115"/>
                        <a:pt x="76" y="114"/>
                      </a:cubicBezTo>
                      <a:cubicBezTo>
                        <a:pt x="76" y="114"/>
                        <a:pt x="76" y="113"/>
                        <a:pt x="76" y="112"/>
                      </a:cubicBezTo>
                      <a:cubicBezTo>
                        <a:pt x="76" y="110"/>
                        <a:pt x="75" y="109"/>
                        <a:pt x="74" y="107"/>
                      </a:cubicBezTo>
                      <a:cubicBezTo>
                        <a:pt x="74" y="107"/>
                        <a:pt x="75" y="106"/>
                        <a:pt x="74" y="106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3" y="104"/>
                        <a:pt x="74" y="104"/>
                        <a:pt x="73" y="103"/>
                      </a:cubicBezTo>
                      <a:cubicBezTo>
                        <a:pt x="72" y="103"/>
                        <a:pt x="72" y="102"/>
                        <a:pt x="71" y="102"/>
                      </a:cubicBezTo>
                      <a:cubicBezTo>
                        <a:pt x="70" y="102"/>
                        <a:pt x="69" y="102"/>
                        <a:pt x="69" y="101"/>
                      </a:cubicBezTo>
                      <a:cubicBezTo>
                        <a:pt x="68" y="100"/>
                        <a:pt x="69" y="98"/>
                        <a:pt x="69" y="97"/>
                      </a:cubicBezTo>
                      <a:cubicBezTo>
                        <a:pt x="68" y="96"/>
                        <a:pt x="67" y="95"/>
                        <a:pt x="66" y="95"/>
                      </a:cubicBezTo>
                      <a:cubicBezTo>
                        <a:pt x="65" y="95"/>
                        <a:pt x="65" y="95"/>
                        <a:pt x="64" y="94"/>
                      </a:cubicBezTo>
                      <a:cubicBezTo>
                        <a:pt x="63" y="93"/>
                        <a:pt x="65" y="90"/>
                        <a:pt x="66" y="90"/>
                      </a:cubicBezTo>
                      <a:cubicBezTo>
                        <a:pt x="67" y="89"/>
                        <a:pt x="68" y="89"/>
                        <a:pt x="68" y="88"/>
                      </a:cubicBezTo>
                      <a:cubicBezTo>
                        <a:pt x="69" y="87"/>
                        <a:pt x="69" y="86"/>
                        <a:pt x="69" y="85"/>
                      </a:cubicBezTo>
                      <a:cubicBezTo>
                        <a:pt x="71" y="82"/>
                        <a:pt x="75" y="86"/>
                        <a:pt x="78" y="86"/>
                      </a:cubicBezTo>
                      <a:cubicBezTo>
                        <a:pt x="80" y="86"/>
                        <a:pt x="82" y="85"/>
                        <a:pt x="83" y="84"/>
                      </a:cubicBezTo>
                      <a:cubicBezTo>
                        <a:pt x="83" y="82"/>
                        <a:pt x="84" y="81"/>
                        <a:pt x="84" y="80"/>
                      </a:cubicBezTo>
                      <a:cubicBezTo>
                        <a:pt x="85" y="79"/>
                        <a:pt x="85" y="79"/>
                        <a:pt x="86" y="78"/>
                      </a:cubicBezTo>
                      <a:cubicBezTo>
                        <a:pt x="86" y="77"/>
                        <a:pt x="87" y="76"/>
                        <a:pt x="88" y="76"/>
                      </a:cubicBezTo>
                      <a:cubicBezTo>
                        <a:pt x="88" y="75"/>
                        <a:pt x="89" y="75"/>
                        <a:pt x="90" y="75"/>
                      </a:cubicBezTo>
                      <a:cubicBezTo>
                        <a:pt x="91" y="74"/>
                        <a:pt x="91" y="75"/>
                        <a:pt x="91" y="74"/>
                      </a:cubicBezTo>
                      <a:cubicBezTo>
                        <a:pt x="91" y="72"/>
                        <a:pt x="91" y="71"/>
                        <a:pt x="91" y="69"/>
                      </a:cubicBezTo>
                      <a:cubicBezTo>
                        <a:pt x="91" y="67"/>
                        <a:pt x="93" y="66"/>
                        <a:pt x="95" y="66"/>
                      </a:cubicBezTo>
                      <a:cubicBezTo>
                        <a:pt x="96" y="66"/>
                        <a:pt x="97" y="67"/>
                        <a:pt x="98" y="65"/>
                      </a:cubicBezTo>
                      <a:cubicBezTo>
                        <a:pt x="98" y="65"/>
                        <a:pt x="97" y="64"/>
                        <a:pt x="97" y="63"/>
                      </a:cubicBezTo>
                      <a:cubicBezTo>
                        <a:pt x="98" y="62"/>
                        <a:pt x="99" y="61"/>
                        <a:pt x="100" y="60"/>
                      </a:cubicBezTo>
                      <a:cubicBezTo>
                        <a:pt x="101" y="59"/>
                        <a:pt x="103" y="59"/>
                        <a:pt x="104" y="57"/>
                      </a:cubicBezTo>
                      <a:cubicBezTo>
                        <a:pt x="105" y="56"/>
                        <a:pt x="104" y="54"/>
                        <a:pt x="104" y="53"/>
                      </a:cubicBezTo>
                      <a:cubicBezTo>
                        <a:pt x="104" y="52"/>
                        <a:pt x="104" y="50"/>
                        <a:pt x="105" y="49"/>
                      </a:cubicBezTo>
                      <a:cubicBezTo>
                        <a:pt x="105" y="48"/>
                        <a:pt x="106" y="48"/>
                        <a:pt x="107" y="47"/>
                      </a:cubicBezTo>
                      <a:cubicBezTo>
                        <a:pt x="107" y="47"/>
                        <a:pt x="107" y="46"/>
                        <a:pt x="108" y="46"/>
                      </a:cubicBezTo>
                      <a:cubicBezTo>
                        <a:pt x="109" y="45"/>
                        <a:pt x="111" y="46"/>
                        <a:pt x="112" y="45"/>
                      </a:cubicBezTo>
                      <a:cubicBezTo>
                        <a:pt x="112" y="44"/>
                        <a:pt x="112" y="43"/>
                        <a:pt x="112" y="43"/>
                      </a:cubicBezTo>
                      <a:cubicBezTo>
                        <a:pt x="112" y="41"/>
                        <a:pt x="112" y="40"/>
                        <a:pt x="112" y="39"/>
                      </a:cubicBezTo>
                      <a:cubicBezTo>
                        <a:pt x="113" y="39"/>
                        <a:pt x="114" y="38"/>
                        <a:pt x="114" y="38"/>
                      </a:cubicBezTo>
                      <a:cubicBezTo>
                        <a:pt x="115" y="38"/>
                        <a:pt x="115" y="38"/>
                        <a:pt x="116" y="38"/>
                      </a:cubicBezTo>
                      <a:cubicBezTo>
                        <a:pt x="117" y="38"/>
                        <a:pt x="117" y="38"/>
                        <a:pt x="118" y="38"/>
                      </a:cubicBezTo>
                      <a:cubicBezTo>
                        <a:pt x="119" y="37"/>
                        <a:pt x="120" y="37"/>
                        <a:pt x="120" y="38"/>
                      </a:cubicBezTo>
                      <a:cubicBezTo>
                        <a:pt x="122" y="38"/>
                        <a:pt x="123" y="38"/>
                        <a:pt x="124" y="38"/>
                      </a:cubicBezTo>
                      <a:cubicBezTo>
                        <a:pt x="125" y="39"/>
                        <a:pt x="126" y="40"/>
                        <a:pt x="128" y="40"/>
                      </a:cubicBezTo>
                      <a:cubicBezTo>
                        <a:pt x="128" y="40"/>
                        <a:pt x="129" y="40"/>
                        <a:pt x="129" y="40"/>
                      </a:cubicBezTo>
                      <a:cubicBezTo>
                        <a:pt x="129" y="40"/>
                        <a:pt x="130" y="40"/>
                        <a:pt x="130" y="41"/>
                      </a:cubicBezTo>
                      <a:cubicBezTo>
                        <a:pt x="130" y="41"/>
                        <a:pt x="131" y="41"/>
                        <a:pt x="132" y="42"/>
                      </a:cubicBezTo>
                      <a:cubicBezTo>
                        <a:pt x="132" y="42"/>
                        <a:pt x="133" y="42"/>
                        <a:pt x="133" y="43"/>
                      </a:cubicBezTo>
                      <a:cubicBezTo>
                        <a:pt x="134" y="42"/>
                        <a:pt x="135" y="42"/>
                        <a:pt x="137" y="42"/>
                      </a:cubicBezTo>
                      <a:cubicBezTo>
                        <a:pt x="137" y="42"/>
                        <a:pt x="138" y="42"/>
                        <a:pt x="139" y="41"/>
                      </a:cubicBezTo>
                      <a:cubicBezTo>
                        <a:pt x="140" y="41"/>
                        <a:pt x="140" y="41"/>
                        <a:pt x="140" y="39"/>
                      </a:cubicBezTo>
                      <a:cubicBezTo>
                        <a:pt x="140" y="38"/>
                        <a:pt x="139" y="37"/>
                        <a:pt x="138" y="35"/>
                      </a:cubicBezTo>
                      <a:cubicBezTo>
                        <a:pt x="137" y="34"/>
                        <a:pt x="137" y="32"/>
                        <a:pt x="137" y="31"/>
                      </a:cubicBezTo>
                      <a:cubicBezTo>
                        <a:pt x="138" y="30"/>
                        <a:pt x="140" y="29"/>
                        <a:pt x="140" y="2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5" name="Freeform 212"/>
                <p:cNvSpPr>
                  <a:spLocks/>
                </p:cNvSpPr>
                <p:nvPr/>
              </p:nvSpPr>
              <p:spPr bwMode="auto">
                <a:xfrm>
                  <a:off x="5170868" y="4149627"/>
                  <a:ext cx="335629" cy="302634"/>
                </a:xfrm>
                <a:custGeom>
                  <a:avLst/>
                  <a:gdLst/>
                  <a:ahLst/>
                  <a:cxnLst>
                    <a:cxn ang="0">
                      <a:pos x="147" y="114"/>
                    </a:cxn>
                    <a:cxn ang="0">
                      <a:pos x="142" y="107"/>
                    </a:cxn>
                    <a:cxn ang="0">
                      <a:pos x="135" y="99"/>
                    </a:cxn>
                    <a:cxn ang="0">
                      <a:pos x="132" y="94"/>
                    </a:cxn>
                    <a:cxn ang="0">
                      <a:pos x="138" y="83"/>
                    </a:cxn>
                    <a:cxn ang="0">
                      <a:pos x="132" y="78"/>
                    </a:cxn>
                    <a:cxn ang="0">
                      <a:pos x="130" y="62"/>
                    </a:cxn>
                    <a:cxn ang="0">
                      <a:pos x="129" y="51"/>
                    </a:cxn>
                    <a:cxn ang="0">
                      <a:pos x="134" y="38"/>
                    </a:cxn>
                    <a:cxn ang="0">
                      <a:pos x="129" y="31"/>
                    </a:cxn>
                    <a:cxn ang="0">
                      <a:pos x="121" y="24"/>
                    </a:cxn>
                    <a:cxn ang="0">
                      <a:pos x="116" y="20"/>
                    </a:cxn>
                    <a:cxn ang="0">
                      <a:pos x="104" y="16"/>
                    </a:cxn>
                    <a:cxn ang="0">
                      <a:pos x="86" y="19"/>
                    </a:cxn>
                    <a:cxn ang="0">
                      <a:pos x="76" y="29"/>
                    </a:cxn>
                    <a:cxn ang="0">
                      <a:pos x="62" y="32"/>
                    </a:cxn>
                    <a:cxn ang="0">
                      <a:pos x="50" y="27"/>
                    </a:cxn>
                    <a:cxn ang="0">
                      <a:pos x="39" y="22"/>
                    </a:cxn>
                    <a:cxn ang="0">
                      <a:pos x="32" y="11"/>
                    </a:cxn>
                    <a:cxn ang="0">
                      <a:pos x="28" y="3"/>
                    </a:cxn>
                    <a:cxn ang="0">
                      <a:pos x="16" y="7"/>
                    </a:cxn>
                    <a:cxn ang="0">
                      <a:pos x="3" y="1"/>
                    </a:cxn>
                    <a:cxn ang="0">
                      <a:pos x="1" y="6"/>
                    </a:cxn>
                    <a:cxn ang="0">
                      <a:pos x="3" y="14"/>
                    </a:cxn>
                    <a:cxn ang="0">
                      <a:pos x="4" y="20"/>
                    </a:cxn>
                    <a:cxn ang="0">
                      <a:pos x="5" y="24"/>
                    </a:cxn>
                    <a:cxn ang="0">
                      <a:pos x="7" y="27"/>
                    </a:cxn>
                    <a:cxn ang="0">
                      <a:pos x="8" y="31"/>
                    </a:cxn>
                    <a:cxn ang="0">
                      <a:pos x="10" y="37"/>
                    </a:cxn>
                    <a:cxn ang="0">
                      <a:pos x="17" y="41"/>
                    </a:cxn>
                    <a:cxn ang="0">
                      <a:pos x="14" y="47"/>
                    </a:cxn>
                    <a:cxn ang="0">
                      <a:pos x="13" y="50"/>
                    </a:cxn>
                    <a:cxn ang="0">
                      <a:pos x="11" y="55"/>
                    </a:cxn>
                    <a:cxn ang="0">
                      <a:pos x="17" y="63"/>
                    </a:cxn>
                    <a:cxn ang="0">
                      <a:pos x="19" y="66"/>
                    </a:cxn>
                    <a:cxn ang="0">
                      <a:pos x="26" y="70"/>
                    </a:cxn>
                    <a:cxn ang="0">
                      <a:pos x="28" y="78"/>
                    </a:cxn>
                    <a:cxn ang="0">
                      <a:pos x="30" y="83"/>
                    </a:cxn>
                    <a:cxn ang="0">
                      <a:pos x="31" y="88"/>
                    </a:cxn>
                    <a:cxn ang="0">
                      <a:pos x="36" y="92"/>
                    </a:cxn>
                    <a:cxn ang="0">
                      <a:pos x="40" y="90"/>
                    </a:cxn>
                    <a:cxn ang="0">
                      <a:pos x="51" y="97"/>
                    </a:cxn>
                    <a:cxn ang="0">
                      <a:pos x="56" y="106"/>
                    </a:cxn>
                    <a:cxn ang="0">
                      <a:pos x="60" y="113"/>
                    </a:cxn>
                    <a:cxn ang="0">
                      <a:pos x="75" y="121"/>
                    </a:cxn>
                    <a:cxn ang="0">
                      <a:pos x="90" y="122"/>
                    </a:cxn>
                    <a:cxn ang="0">
                      <a:pos x="101" y="120"/>
                    </a:cxn>
                    <a:cxn ang="0">
                      <a:pos x="111" y="132"/>
                    </a:cxn>
                    <a:cxn ang="0">
                      <a:pos x="138" y="135"/>
                    </a:cxn>
                    <a:cxn ang="0">
                      <a:pos x="143" y="124"/>
                    </a:cxn>
                  </a:cxnLst>
                  <a:rect l="0" t="0" r="r" b="b"/>
                  <a:pathLst>
                    <a:path w="150" h="135">
                      <a:moveTo>
                        <a:pt x="150" y="120"/>
                      </a:moveTo>
                      <a:cubicBezTo>
                        <a:pt x="150" y="119"/>
                        <a:pt x="148" y="118"/>
                        <a:pt x="148" y="118"/>
                      </a:cubicBezTo>
                      <a:cubicBezTo>
                        <a:pt x="147" y="117"/>
                        <a:pt x="147" y="118"/>
                        <a:pt x="147" y="117"/>
                      </a:cubicBezTo>
                      <a:cubicBezTo>
                        <a:pt x="146" y="116"/>
                        <a:pt x="147" y="115"/>
                        <a:pt x="147" y="114"/>
                      </a:cubicBezTo>
                      <a:cubicBezTo>
                        <a:pt x="147" y="114"/>
                        <a:pt x="147" y="113"/>
                        <a:pt x="147" y="112"/>
                      </a:cubicBezTo>
                      <a:cubicBezTo>
                        <a:pt x="147" y="112"/>
                        <a:pt x="146" y="111"/>
                        <a:pt x="146" y="111"/>
                      </a:cubicBezTo>
                      <a:cubicBezTo>
                        <a:pt x="146" y="109"/>
                        <a:pt x="146" y="109"/>
                        <a:pt x="144" y="107"/>
                      </a:cubicBezTo>
                      <a:cubicBezTo>
                        <a:pt x="143" y="107"/>
                        <a:pt x="143" y="107"/>
                        <a:pt x="142" y="107"/>
                      </a:cubicBezTo>
                      <a:cubicBezTo>
                        <a:pt x="140" y="106"/>
                        <a:pt x="138" y="105"/>
                        <a:pt x="137" y="104"/>
                      </a:cubicBezTo>
                      <a:cubicBezTo>
                        <a:pt x="137" y="104"/>
                        <a:pt x="136" y="103"/>
                        <a:pt x="136" y="103"/>
                      </a:cubicBezTo>
                      <a:cubicBezTo>
                        <a:pt x="136" y="102"/>
                        <a:pt x="136" y="101"/>
                        <a:pt x="136" y="100"/>
                      </a:cubicBezTo>
                      <a:cubicBezTo>
                        <a:pt x="136" y="100"/>
                        <a:pt x="135" y="100"/>
                        <a:pt x="135" y="99"/>
                      </a:cubicBezTo>
                      <a:cubicBezTo>
                        <a:pt x="135" y="98"/>
                        <a:pt x="135" y="97"/>
                        <a:pt x="135" y="97"/>
                      </a:cubicBezTo>
                      <a:cubicBezTo>
                        <a:pt x="135" y="97"/>
                        <a:pt x="135" y="96"/>
                        <a:pt x="135" y="96"/>
                      </a:cubicBezTo>
                      <a:cubicBezTo>
                        <a:pt x="135" y="96"/>
                        <a:pt x="135" y="96"/>
                        <a:pt x="134" y="96"/>
                      </a:cubicBezTo>
                      <a:cubicBezTo>
                        <a:pt x="134" y="96"/>
                        <a:pt x="132" y="95"/>
                        <a:pt x="132" y="94"/>
                      </a:cubicBezTo>
                      <a:cubicBezTo>
                        <a:pt x="131" y="93"/>
                        <a:pt x="133" y="91"/>
                        <a:pt x="134" y="90"/>
                      </a:cubicBezTo>
                      <a:cubicBezTo>
                        <a:pt x="134" y="90"/>
                        <a:pt x="135" y="90"/>
                        <a:pt x="135" y="89"/>
                      </a:cubicBezTo>
                      <a:cubicBezTo>
                        <a:pt x="136" y="88"/>
                        <a:pt x="136" y="88"/>
                        <a:pt x="137" y="87"/>
                      </a:cubicBezTo>
                      <a:cubicBezTo>
                        <a:pt x="139" y="86"/>
                        <a:pt x="138" y="85"/>
                        <a:pt x="138" y="83"/>
                      </a:cubicBezTo>
                      <a:cubicBezTo>
                        <a:pt x="138" y="83"/>
                        <a:pt x="139" y="82"/>
                        <a:pt x="138" y="81"/>
                      </a:cubicBezTo>
                      <a:cubicBezTo>
                        <a:pt x="138" y="80"/>
                        <a:pt x="137" y="81"/>
                        <a:pt x="136" y="81"/>
                      </a:cubicBezTo>
                      <a:cubicBezTo>
                        <a:pt x="136" y="81"/>
                        <a:pt x="135" y="80"/>
                        <a:pt x="134" y="80"/>
                      </a:cubicBezTo>
                      <a:cubicBezTo>
                        <a:pt x="133" y="80"/>
                        <a:pt x="133" y="79"/>
                        <a:pt x="132" y="78"/>
                      </a:cubicBezTo>
                      <a:cubicBezTo>
                        <a:pt x="132" y="77"/>
                        <a:pt x="132" y="77"/>
                        <a:pt x="132" y="76"/>
                      </a:cubicBezTo>
                      <a:cubicBezTo>
                        <a:pt x="132" y="75"/>
                        <a:pt x="131" y="75"/>
                        <a:pt x="131" y="73"/>
                      </a:cubicBezTo>
                      <a:cubicBezTo>
                        <a:pt x="130" y="72"/>
                        <a:pt x="131" y="71"/>
                        <a:pt x="130" y="69"/>
                      </a:cubicBezTo>
                      <a:cubicBezTo>
                        <a:pt x="130" y="67"/>
                        <a:pt x="130" y="64"/>
                        <a:pt x="130" y="62"/>
                      </a:cubicBezTo>
                      <a:cubicBezTo>
                        <a:pt x="130" y="59"/>
                        <a:pt x="130" y="57"/>
                        <a:pt x="129" y="55"/>
                      </a:cubicBezTo>
                      <a:cubicBezTo>
                        <a:pt x="129" y="55"/>
                        <a:pt x="129" y="54"/>
                        <a:pt x="129" y="54"/>
                      </a:cubicBezTo>
                      <a:cubicBezTo>
                        <a:pt x="129" y="53"/>
                        <a:pt x="129" y="53"/>
                        <a:pt x="129" y="52"/>
                      </a:cubicBezTo>
                      <a:cubicBezTo>
                        <a:pt x="129" y="52"/>
                        <a:pt x="129" y="51"/>
                        <a:pt x="129" y="51"/>
                      </a:cubicBezTo>
                      <a:cubicBezTo>
                        <a:pt x="130" y="51"/>
                        <a:pt x="131" y="50"/>
                        <a:pt x="131" y="50"/>
                      </a:cubicBezTo>
                      <a:cubicBezTo>
                        <a:pt x="132" y="49"/>
                        <a:pt x="133" y="48"/>
                        <a:pt x="133" y="48"/>
                      </a:cubicBezTo>
                      <a:cubicBezTo>
                        <a:pt x="134" y="47"/>
                        <a:pt x="133" y="45"/>
                        <a:pt x="134" y="44"/>
                      </a:cubicBezTo>
                      <a:cubicBezTo>
                        <a:pt x="134" y="42"/>
                        <a:pt x="134" y="40"/>
                        <a:pt x="134" y="38"/>
                      </a:cubicBezTo>
                      <a:cubicBezTo>
                        <a:pt x="134" y="36"/>
                        <a:pt x="134" y="35"/>
                        <a:pt x="134" y="33"/>
                      </a:cubicBezTo>
                      <a:cubicBezTo>
                        <a:pt x="134" y="32"/>
                        <a:pt x="134" y="31"/>
                        <a:pt x="133" y="31"/>
                      </a:cubicBezTo>
                      <a:cubicBezTo>
                        <a:pt x="133" y="31"/>
                        <a:pt x="132" y="31"/>
                        <a:pt x="132" y="31"/>
                      </a:cubicBezTo>
                      <a:cubicBezTo>
                        <a:pt x="131" y="32"/>
                        <a:pt x="130" y="31"/>
                        <a:pt x="129" y="31"/>
                      </a:cubicBezTo>
                      <a:cubicBezTo>
                        <a:pt x="127" y="30"/>
                        <a:pt x="127" y="30"/>
                        <a:pt x="126" y="29"/>
                      </a:cubicBezTo>
                      <a:cubicBezTo>
                        <a:pt x="126" y="28"/>
                        <a:pt x="126" y="27"/>
                        <a:pt x="125" y="27"/>
                      </a:cubicBezTo>
                      <a:cubicBezTo>
                        <a:pt x="124" y="26"/>
                        <a:pt x="124" y="27"/>
                        <a:pt x="123" y="26"/>
                      </a:cubicBezTo>
                      <a:cubicBezTo>
                        <a:pt x="122" y="26"/>
                        <a:pt x="121" y="25"/>
                        <a:pt x="121" y="24"/>
                      </a:cubicBezTo>
                      <a:cubicBezTo>
                        <a:pt x="120" y="23"/>
                        <a:pt x="120" y="22"/>
                        <a:pt x="120" y="22"/>
                      </a:cubicBezTo>
                      <a:cubicBezTo>
                        <a:pt x="120" y="22"/>
                        <a:pt x="119" y="22"/>
                        <a:pt x="119" y="22"/>
                      </a:cubicBezTo>
                      <a:cubicBezTo>
                        <a:pt x="118" y="21"/>
                        <a:pt x="118" y="21"/>
                        <a:pt x="118" y="21"/>
                      </a:cubicBezTo>
                      <a:cubicBezTo>
                        <a:pt x="117" y="20"/>
                        <a:pt x="117" y="21"/>
                        <a:pt x="116" y="20"/>
                      </a:cubicBezTo>
                      <a:cubicBezTo>
                        <a:pt x="116" y="20"/>
                        <a:pt x="115" y="20"/>
                        <a:pt x="115" y="20"/>
                      </a:cubicBezTo>
                      <a:cubicBezTo>
                        <a:pt x="113" y="19"/>
                        <a:pt x="111" y="20"/>
                        <a:pt x="109" y="20"/>
                      </a:cubicBezTo>
                      <a:cubicBezTo>
                        <a:pt x="108" y="20"/>
                        <a:pt x="108" y="19"/>
                        <a:pt x="107" y="18"/>
                      </a:cubicBezTo>
                      <a:cubicBezTo>
                        <a:pt x="106" y="17"/>
                        <a:pt x="105" y="16"/>
                        <a:pt x="104" y="16"/>
                      </a:cubicBezTo>
                      <a:cubicBezTo>
                        <a:pt x="103" y="14"/>
                        <a:pt x="100" y="15"/>
                        <a:pt x="98" y="15"/>
                      </a:cubicBezTo>
                      <a:cubicBezTo>
                        <a:pt x="96" y="16"/>
                        <a:pt x="93" y="15"/>
                        <a:pt x="91" y="16"/>
                      </a:cubicBezTo>
                      <a:cubicBezTo>
                        <a:pt x="90" y="16"/>
                        <a:pt x="88" y="16"/>
                        <a:pt x="88" y="17"/>
                      </a:cubicBezTo>
                      <a:cubicBezTo>
                        <a:pt x="87" y="18"/>
                        <a:pt x="87" y="19"/>
                        <a:pt x="86" y="19"/>
                      </a:cubicBezTo>
                      <a:cubicBezTo>
                        <a:pt x="85" y="21"/>
                        <a:pt x="84" y="22"/>
                        <a:pt x="82" y="23"/>
                      </a:cubicBezTo>
                      <a:cubicBezTo>
                        <a:pt x="81" y="23"/>
                        <a:pt x="81" y="23"/>
                        <a:pt x="79" y="23"/>
                      </a:cubicBezTo>
                      <a:cubicBezTo>
                        <a:pt x="78" y="23"/>
                        <a:pt x="77" y="23"/>
                        <a:pt x="78" y="25"/>
                      </a:cubicBezTo>
                      <a:cubicBezTo>
                        <a:pt x="78" y="27"/>
                        <a:pt x="78" y="29"/>
                        <a:pt x="76" y="29"/>
                      </a:cubicBezTo>
                      <a:cubicBezTo>
                        <a:pt x="74" y="29"/>
                        <a:pt x="71" y="28"/>
                        <a:pt x="69" y="29"/>
                      </a:cubicBezTo>
                      <a:cubicBezTo>
                        <a:pt x="68" y="29"/>
                        <a:pt x="68" y="30"/>
                        <a:pt x="67" y="30"/>
                      </a:cubicBezTo>
                      <a:cubicBezTo>
                        <a:pt x="66" y="31"/>
                        <a:pt x="65" y="31"/>
                        <a:pt x="65" y="31"/>
                      </a:cubicBezTo>
                      <a:cubicBezTo>
                        <a:pt x="64" y="31"/>
                        <a:pt x="63" y="31"/>
                        <a:pt x="62" y="32"/>
                      </a:cubicBezTo>
                      <a:cubicBezTo>
                        <a:pt x="61" y="32"/>
                        <a:pt x="60" y="32"/>
                        <a:pt x="59" y="31"/>
                      </a:cubicBezTo>
                      <a:cubicBezTo>
                        <a:pt x="58" y="31"/>
                        <a:pt x="57" y="31"/>
                        <a:pt x="56" y="30"/>
                      </a:cubicBezTo>
                      <a:cubicBezTo>
                        <a:pt x="55" y="29"/>
                        <a:pt x="54" y="29"/>
                        <a:pt x="53" y="29"/>
                      </a:cubicBezTo>
                      <a:cubicBezTo>
                        <a:pt x="52" y="28"/>
                        <a:pt x="51" y="27"/>
                        <a:pt x="50" y="27"/>
                      </a:cubicBezTo>
                      <a:cubicBezTo>
                        <a:pt x="50" y="26"/>
                        <a:pt x="50" y="25"/>
                        <a:pt x="49" y="24"/>
                      </a:cubicBezTo>
                      <a:cubicBezTo>
                        <a:pt x="48" y="23"/>
                        <a:pt x="47" y="23"/>
                        <a:pt x="46" y="22"/>
                      </a:cubicBezTo>
                      <a:cubicBezTo>
                        <a:pt x="45" y="22"/>
                        <a:pt x="44" y="22"/>
                        <a:pt x="42" y="22"/>
                      </a:cubicBezTo>
                      <a:cubicBezTo>
                        <a:pt x="41" y="22"/>
                        <a:pt x="39" y="22"/>
                        <a:pt x="39" y="22"/>
                      </a:cubicBezTo>
                      <a:cubicBezTo>
                        <a:pt x="38" y="21"/>
                        <a:pt x="38" y="18"/>
                        <a:pt x="38" y="17"/>
                      </a:cubicBezTo>
                      <a:cubicBezTo>
                        <a:pt x="38" y="16"/>
                        <a:pt x="39" y="13"/>
                        <a:pt x="38" y="12"/>
                      </a:cubicBezTo>
                      <a:cubicBezTo>
                        <a:pt x="38" y="12"/>
                        <a:pt x="36" y="12"/>
                        <a:pt x="36" y="12"/>
                      </a:cubicBezTo>
                      <a:cubicBezTo>
                        <a:pt x="35" y="12"/>
                        <a:pt x="33" y="11"/>
                        <a:pt x="32" y="11"/>
                      </a:cubicBezTo>
                      <a:cubicBezTo>
                        <a:pt x="32" y="10"/>
                        <a:pt x="32" y="9"/>
                        <a:pt x="32" y="8"/>
                      </a:cubicBezTo>
                      <a:cubicBezTo>
                        <a:pt x="32" y="8"/>
                        <a:pt x="33" y="7"/>
                        <a:pt x="33" y="7"/>
                      </a:cubicBezTo>
                      <a:cubicBezTo>
                        <a:pt x="34" y="6"/>
                        <a:pt x="34" y="3"/>
                        <a:pt x="34" y="3"/>
                      </a:cubicBezTo>
                      <a:cubicBezTo>
                        <a:pt x="33" y="0"/>
                        <a:pt x="29" y="1"/>
                        <a:pt x="28" y="3"/>
                      </a:cubicBezTo>
                      <a:cubicBezTo>
                        <a:pt x="27" y="4"/>
                        <a:pt x="26" y="6"/>
                        <a:pt x="25" y="6"/>
                      </a:cubicBezTo>
                      <a:cubicBezTo>
                        <a:pt x="24" y="7"/>
                        <a:pt x="23" y="7"/>
                        <a:pt x="22" y="7"/>
                      </a:cubicBezTo>
                      <a:cubicBezTo>
                        <a:pt x="21" y="7"/>
                        <a:pt x="20" y="7"/>
                        <a:pt x="19" y="7"/>
                      </a:cubicBezTo>
                      <a:cubicBezTo>
                        <a:pt x="18" y="7"/>
                        <a:pt x="17" y="8"/>
                        <a:pt x="16" y="7"/>
                      </a:cubicBezTo>
                      <a:cubicBezTo>
                        <a:pt x="15" y="7"/>
                        <a:pt x="14" y="7"/>
                        <a:pt x="13" y="7"/>
                      </a:cubicBezTo>
                      <a:cubicBezTo>
                        <a:pt x="13" y="7"/>
                        <a:pt x="13" y="7"/>
                        <a:pt x="12" y="6"/>
                      </a:cubicBezTo>
                      <a:cubicBezTo>
                        <a:pt x="11" y="3"/>
                        <a:pt x="7" y="2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4"/>
                        <a:pt x="1" y="4"/>
                        <a:pt x="0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9"/>
                        <a:pt x="1" y="10"/>
                        <a:pt x="1" y="11"/>
                      </a:cubicBezTo>
                      <a:cubicBezTo>
                        <a:pt x="1" y="12"/>
                        <a:pt x="3" y="13"/>
                        <a:pt x="3" y="14"/>
                      </a:cubicBezTo>
                      <a:cubicBezTo>
                        <a:pt x="4" y="15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2" y="17"/>
                      </a:cubicBezTo>
                      <a:cubicBezTo>
                        <a:pt x="2" y="17"/>
                        <a:pt x="3" y="20"/>
                        <a:pt x="3" y="19"/>
                      </a:cubicBezTo>
                      <a:cubicBezTo>
                        <a:pt x="3" y="20"/>
                        <a:pt x="4" y="19"/>
                        <a:pt x="4" y="20"/>
                      </a:cubicBezTo>
                      <a:cubicBezTo>
                        <a:pt x="4" y="20"/>
                        <a:pt x="4" y="21"/>
                        <a:pt x="4" y="21"/>
                      </a:cubicBezTo>
                      <a:cubicBezTo>
                        <a:pt x="4" y="21"/>
                        <a:pt x="4" y="22"/>
                        <a:pt x="4" y="22"/>
                      </a:cubicBezTo>
                      <a:cubicBezTo>
                        <a:pt x="5" y="22"/>
                        <a:pt x="5" y="23"/>
                        <a:pt x="5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4"/>
                        <a:pt x="6" y="24"/>
                        <a:pt x="6" y="25"/>
                      </a:cubicBezTo>
                      <a:cubicBezTo>
                        <a:pt x="6" y="25"/>
                        <a:pt x="6" y="25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6"/>
                        <a:pt x="6" y="27"/>
                        <a:pt x="7" y="27"/>
                      </a:cubicBezTo>
                      <a:cubicBezTo>
                        <a:pt x="7" y="27"/>
                        <a:pt x="7" y="28"/>
                        <a:pt x="7" y="28"/>
                      </a:cubicBezTo>
                      <a:cubicBezTo>
                        <a:pt x="6" y="28"/>
                        <a:pt x="6" y="28"/>
                        <a:pt x="6" y="29"/>
                      </a:cubicBezTo>
                      <a:cubicBezTo>
                        <a:pt x="6" y="29"/>
                        <a:pt x="7" y="29"/>
                        <a:pt x="7" y="29"/>
                      </a:cubicBezTo>
                      <a:cubicBezTo>
                        <a:pt x="7" y="30"/>
                        <a:pt x="7" y="30"/>
                        <a:pt x="8" y="31"/>
                      </a:cubicBezTo>
                      <a:cubicBezTo>
                        <a:pt x="8" y="32"/>
                        <a:pt x="7" y="32"/>
                        <a:pt x="8" y="33"/>
                      </a:cubicBezTo>
                      <a:cubicBezTo>
                        <a:pt x="8" y="33"/>
                        <a:pt x="9" y="33"/>
                        <a:pt x="9" y="33"/>
                      </a:cubicBezTo>
                      <a:cubicBezTo>
                        <a:pt x="10" y="34"/>
                        <a:pt x="10" y="35"/>
                        <a:pt x="10" y="35"/>
                      </a:cubicBezTo>
                      <a:cubicBezTo>
                        <a:pt x="9" y="36"/>
                        <a:pt x="10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2" y="37"/>
                        <a:pt x="13" y="38"/>
                        <a:pt x="13" y="38"/>
                      </a:cubicBezTo>
                      <a:cubicBezTo>
                        <a:pt x="14" y="39"/>
                        <a:pt x="15" y="39"/>
                        <a:pt x="15" y="39"/>
                      </a:cubicBezTo>
                      <a:cubicBezTo>
                        <a:pt x="16" y="39"/>
                        <a:pt x="18" y="40"/>
                        <a:pt x="17" y="41"/>
                      </a:cubicBezTo>
                      <a:cubicBezTo>
                        <a:pt x="17" y="42"/>
                        <a:pt x="16" y="41"/>
                        <a:pt x="16" y="42"/>
                      </a:cubicBezTo>
                      <a:cubicBezTo>
                        <a:pt x="15" y="43"/>
                        <a:pt x="17" y="45"/>
                        <a:pt x="16" y="46"/>
                      </a:cubicBezTo>
                      <a:cubicBezTo>
                        <a:pt x="15" y="47"/>
                        <a:pt x="17" y="46"/>
                        <a:pt x="16" y="47"/>
                      </a:cubicBezTo>
                      <a:cubicBezTo>
                        <a:pt x="16" y="47"/>
                        <a:pt x="14" y="47"/>
                        <a:pt x="14" y="47"/>
                      </a:cubicBezTo>
                      <a:cubicBezTo>
                        <a:pt x="14" y="48"/>
                        <a:pt x="14" y="48"/>
                        <a:pt x="14" y="49"/>
                      </a:cubicBezTo>
                      <a:cubicBezTo>
                        <a:pt x="14" y="50"/>
                        <a:pt x="13" y="48"/>
                        <a:pt x="13" y="48"/>
                      </a:cubicBezTo>
                      <a:cubicBezTo>
                        <a:pt x="12" y="48"/>
                        <a:pt x="13" y="49"/>
                        <a:pt x="13" y="49"/>
                      </a:cubicBezTo>
                      <a:cubicBezTo>
                        <a:pt x="13" y="49"/>
                        <a:pt x="13" y="50"/>
                        <a:pt x="13" y="50"/>
                      </a:cubicBezTo>
                      <a:cubicBezTo>
                        <a:pt x="12" y="50"/>
                        <a:pt x="12" y="50"/>
                        <a:pt x="12" y="51"/>
                      </a:cubicBezTo>
                      <a:cubicBezTo>
                        <a:pt x="11" y="51"/>
                        <a:pt x="12" y="53"/>
                        <a:pt x="12" y="53"/>
                      </a:cubicBezTo>
                      <a:cubicBezTo>
                        <a:pt x="12" y="53"/>
                        <a:pt x="12" y="54"/>
                        <a:pt x="12" y="54"/>
                      </a:cubicBezTo>
                      <a:cubicBezTo>
                        <a:pt x="12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2" y="57"/>
                        <a:pt x="12" y="58"/>
                        <a:pt x="13" y="59"/>
                      </a:cubicBezTo>
                      <a:cubicBezTo>
                        <a:pt x="14" y="60"/>
                        <a:pt x="15" y="61"/>
                        <a:pt x="16" y="61"/>
                      </a:cubicBezTo>
                      <a:cubicBezTo>
                        <a:pt x="16" y="62"/>
                        <a:pt x="17" y="62"/>
                        <a:pt x="17" y="63"/>
                      </a:cubicBezTo>
                      <a:cubicBezTo>
                        <a:pt x="17" y="63"/>
                        <a:pt x="16" y="64"/>
                        <a:pt x="16" y="64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7" y="66"/>
                        <a:pt x="18" y="66"/>
                      </a:cubicBezTo>
                      <a:cubicBezTo>
                        <a:pt x="18" y="66"/>
                        <a:pt x="18" y="66"/>
                        <a:pt x="19" y="66"/>
                      </a:cubicBezTo>
                      <a:cubicBezTo>
                        <a:pt x="19" y="66"/>
                        <a:pt x="20" y="67"/>
                        <a:pt x="20" y="67"/>
                      </a:cubicBezTo>
                      <a:cubicBezTo>
                        <a:pt x="21" y="68"/>
                        <a:pt x="22" y="68"/>
                        <a:pt x="23" y="69"/>
                      </a:cubicBezTo>
                      <a:cubicBezTo>
                        <a:pt x="23" y="69"/>
                        <a:pt x="24" y="69"/>
                        <a:pt x="24" y="70"/>
                      </a:cubicBezTo>
                      <a:cubicBezTo>
                        <a:pt x="25" y="70"/>
                        <a:pt x="25" y="69"/>
                        <a:pt x="26" y="70"/>
                      </a:cubicBezTo>
                      <a:cubicBezTo>
                        <a:pt x="26" y="70"/>
                        <a:pt x="27" y="71"/>
                        <a:pt x="27" y="72"/>
                      </a:cubicBezTo>
                      <a:cubicBezTo>
                        <a:pt x="27" y="72"/>
                        <a:pt x="28" y="73"/>
                        <a:pt x="28" y="74"/>
                      </a:cubicBezTo>
                      <a:cubicBezTo>
                        <a:pt x="29" y="74"/>
                        <a:pt x="29" y="75"/>
                        <a:pt x="29" y="76"/>
                      </a:cubicBezTo>
                      <a:cubicBezTo>
                        <a:pt x="29" y="77"/>
                        <a:pt x="28" y="77"/>
                        <a:pt x="28" y="78"/>
                      </a:cubicBezTo>
                      <a:cubicBezTo>
                        <a:pt x="28" y="78"/>
                        <a:pt x="28" y="79"/>
                        <a:pt x="28" y="80"/>
                      </a:cubicBezTo>
                      <a:cubicBezTo>
                        <a:pt x="27" y="81"/>
                        <a:pt x="29" y="82"/>
                        <a:pt x="28" y="83"/>
                      </a:cubicBezTo>
                      <a:cubicBezTo>
                        <a:pt x="28" y="83"/>
                        <a:pt x="28" y="83"/>
                        <a:pt x="29" y="83"/>
                      </a:cubicBezTo>
                      <a:cubicBezTo>
                        <a:pt x="29" y="83"/>
                        <a:pt x="30" y="83"/>
                        <a:pt x="30" y="83"/>
                      </a:cubicBezTo>
                      <a:cubicBezTo>
                        <a:pt x="30" y="84"/>
                        <a:pt x="31" y="84"/>
                        <a:pt x="31" y="84"/>
                      </a:cubicBezTo>
                      <a:cubicBezTo>
                        <a:pt x="31" y="84"/>
                        <a:pt x="31" y="85"/>
                        <a:pt x="31" y="85"/>
                      </a:cubicBezTo>
                      <a:cubicBezTo>
                        <a:pt x="31" y="86"/>
                        <a:pt x="30" y="86"/>
                        <a:pt x="30" y="87"/>
                      </a:cubicBezTo>
                      <a:cubicBezTo>
                        <a:pt x="30" y="87"/>
                        <a:pt x="31" y="88"/>
                        <a:pt x="31" y="88"/>
                      </a:cubicBezTo>
                      <a:cubicBezTo>
                        <a:pt x="31" y="88"/>
                        <a:pt x="31" y="89"/>
                        <a:pt x="31" y="89"/>
                      </a:cubicBezTo>
                      <a:cubicBezTo>
                        <a:pt x="31" y="90"/>
                        <a:pt x="32" y="89"/>
                        <a:pt x="32" y="90"/>
                      </a:cubicBezTo>
                      <a:cubicBezTo>
                        <a:pt x="33" y="90"/>
                        <a:pt x="34" y="91"/>
                        <a:pt x="34" y="92"/>
                      </a:cubicBezTo>
                      <a:cubicBezTo>
                        <a:pt x="35" y="92"/>
                        <a:pt x="36" y="92"/>
                        <a:pt x="36" y="92"/>
                      </a:cubicBezTo>
                      <a:cubicBezTo>
                        <a:pt x="37" y="92"/>
                        <a:pt x="38" y="92"/>
                        <a:pt x="40" y="92"/>
                      </a:cubicBezTo>
                      <a:cubicBezTo>
                        <a:pt x="39" y="90"/>
                        <a:pt x="38" y="89"/>
                        <a:pt x="38" y="88"/>
                      </a:cubicBezTo>
                      <a:cubicBezTo>
                        <a:pt x="38" y="87"/>
                        <a:pt x="38" y="86"/>
                        <a:pt x="38" y="87"/>
                      </a:cubicBezTo>
                      <a:cubicBezTo>
                        <a:pt x="39" y="88"/>
                        <a:pt x="40" y="89"/>
                        <a:pt x="40" y="90"/>
                      </a:cubicBezTo>
                      <a:cubicBezTo>
                        <a:pt x="40" y="91"/>
                        <a:pt x="41" y="91"/>
                        <a:pt x="42" y="92"/>
                      </a:cubicBezTo>
                      <a:cubicBezTo>
                        <a:pt x="44" y="91"/>
                        <a:pt x="45" y="90"/>
                        <a:pt x="47" y="92"/>
                      </a:cubicBezTo>
                      <a:cubicBezTo>
                        <a:pt x="48" y="93"/>
                        <a:pt x="48" y="94"/>
                        <a:pt x="49" y="95"/>
                      </a:cubicBezTo>
                      <a:cubicBezTo>
                        <a:pt x="49" y="96"/>
                        <a:pt x="50" y="97"/>
                        <a:pt x="51" y="97"/>
                      </a:cubicBezTo>
                      <a:cubicBezTo>
                        <a:pt x="51" y="98"/>
                        <a:pt x="51" y="99"/>
                        <a:pt x="52" y="100"/>
                      </a:cubicBezTo>
                      <a:cubicBezTo>
                        <a:pt x="52" y="100"/>
                        <a:pt x="53" y="101"/>
                        <a:pt x="53" y="102"/>
                      </a:cubicBezTo>
                      <a:cubicBezTo>
                        <a:pt x="54" y="103"/>
                        <a:pt x="55" y="103"/>
                        <a:pt x="55" y="104"/>
                      </a:cubicBezTo>
                      <a:cubicBezTo>
                        <a:pt x="56" y="104"/>
                        <a:pt x="56" y="105"/>
                        <a:pt x="56" y="106"/>
                      </a:cubicBezTo>
                      <a:cubicBezTo>
                        <a:pt x="56" y="106"/>
                        <a:pt x="57" y="107"/>
                        <a:pt x="57" y="108"/>
                      </a:cubicBezTo>
                      <a:cubicBezTo>
                        <a:pt x="58" y="108"/>
                        <a:pt x="58" y="110"/>
                        <a:pt x="59" y="111"/>
                      </a:cubicBezTo>
                      <a:cubicBezTo>
                        <a:pt x="60" y="112"/>
                        <a:pt x="62" y="111"/>
                        <a:pt x="62" y="112"/>
                      </a:cubicBezTo>
                      <a:cubicBezTo>
                        <a:pt x="62" y="112"/>
                        <a:pt x="61" y="112"/>
                        <a:pt x="60" y="113"/>
                      </a:cubicBezTo>
                      <a:cubicBezTo>
                        <a:pt x="62" y="114"/>
                        <a:pt x="64" y="114"/>
                        <a:pt x="66" y="115"/>
                      </a:cubicBezTo>
                      <a:cubicBezTo>
                        <a:pt x="67" y="116"/>
                        <a:pt x="68" y="116"/>
                        <a:pt x="69" y="117"/>
                      </a:cubicBezTo>
                      <a:cubicBezTo>
                        <a:pt x="70" y="117"/>
                        <a:pt x="70" y="118"/>
                        <a:pt x="71" y="119"/>
                      </a:cubicBezTo>
                      <a:cubicBezTo>
                        <a:pt x="73" y="119"/>
                        <a:pt x="74" y="120"/>
                        <a:pt x="75" y="121"/>
                      </a:cubicBezTo>
                      <a:cubicBezTo>
                        <a:pt x="76" y="121"/>
                        <a:pt x="77" y="121"/>
                        <a:pt x="77" y="122"/>
                      </a:cubicBezTo>
                      <a:cubicBezTo>
                        <a:pt x="79" y="122"/>
                        <a:pt x="79" y="122"/>
                        <a:pt x="81" y="122"/>
                      </a:cubicBezTo>
                      <a:cubicBezTo>
                        <a:pt x="82" y="122"/>
                        <a:pt x="84" y="122"/>
                        <a:pt x="86" y="122"/>
                      </a:cubicBezTo>
                      <a:cubicBezTo>
                        <a:pt x="87" y="122"/>
                        <a:pt x="88" y="122"/>
                        <a:pt x="90" y="122"/>
                      </a:cubicBezTo>
                      <a:cubicBezTo>
                        <a:pt x="91" y="122"/>
                        <a:pt x="92" y="122"/>
                        <a:pt x="93" y="121"/>
                      </a:cubicBezTo>
                      <a:cubicBezTo>
                        <a:pt x="94" y="121"/>
                        <a:pt x="94" y="119"/>
                        <a:pt x="95" y="119"/>
                      </a:cubicBezTo>
                      <a:cubicBezTo>
                        <a:pt x="96" y="118"/>
                        <a:pt x="97" y="119"/>
                        <a:pt x="98" y="119"/>
                      </a:cubicBezTo>
                      <a:cubicBezTo>
                        <a:pt x="99" y="119"/>
                        <a:pt x="100" y="119"/>
                        <a:pt x="101" y="120"/>
                      </a:cubicBezTo>
                      <a:cubicBezTo>
                        <a:pt x="103" y="121"/>
                        <a:pt x="103" y="124"/>
                        <a:pt x="103" y="126"/>
                      </a:cubicBezTo>
                      <a:cubicBezTo>
                        <a:pt x="103" y="126"/>
                        <a:pt x="104" y="127"/>
                        <a:pt x="104" y="127"/>
                      </a:cubicBezTo>
                      <a:cubicBezTo>
                        <a:pt x="104" y="128"/>
                        <a:pt x="104" y="129"/>
                        <a:pt x="105" y="130"/>
                      </a:cubicBezTo>
                      <a:cubicBezTo>
                        <a:pt x="106" y="131"/>
                        <a:pt x="109" y="131"/>
                        <a:pt x="111" y="132"/>
                      </a:cubicBezTo>
                      <a:cubicBezTo>
                        <a:pt x="113" y="132"/>
                        <a:pt x="115" y="133"/>
                        <a:pt x="117" y="133"/>
                      </a:cubicBezTo>
                      <a:cubicBezTo>
                        <a:pt x="120" y="134"/>
                        <a:pt x="121" y="134"/>
                        <a:pt x="124" y="134"/>
                      </a:cubicBezTo>
                      <a:cubicBezTo>
                        <a:pt x="126" y="134"/>
                        <a:pt x="127" y="135"/>
                        <a:pt x="129" y="135"/>
                      </a:cubicBezTo>
                      <a:cubicBezTo>
                        <a:pt x="132" y="135"/>
                        <a:pt x="135" y="135"/>
                        <a:pt x="138" y="135"/>
                      </a:cubicBezTo>
                      <a:cubicBezTo>
                        <a:pt x="138" y="135"/>
                        <a:pt x="138" y="135"/>
                        <a:pt x="137" y="135"/>
                      </a:cubicBezTo>
                      <a:cubicBezTo>
                        <a:pt x="137" y="133"/>
                        <a:pt x="137" y="131"/>
                        <a:pt x="137" y="130"/>
                      </a:cubicBezTo>
                      <a:cubicBezTo>
                        <a:pt x="138" y="128"/>
                        <a:pt x="139" y="128"/>
                        <a:pt x="140" y="127"/>
                      </a:cubicBezTo>
                      <a:cubicBezTo>
                        <a:pt x="141" y="126"/>
                        <a:pt x="142" y="125"/>
                        <a:pt x="143" y="124"/>
                      </a:cubicBezTo>
                      <a:cubicBezTo>
                        <a:pt x="144" y="124"/>
                        <a:pt x="146" y="123"/>
                        <a:pt x="147" y="122"/>
                      </a:cubicBezTo>
                      <a:cubicBezTo>
                        <a:pt x="148" y="122"/>
                        <a:pt x="150" y="121"/>
                        <a:pt x="150" y="12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6" name="Freeform 213"/>
                <p:cNvSpPr>
                  <a:spLocks/>
                </p:cNvSpPr>
                <p:nvPr/>
              </p:nvSpPr>
              <p:spPr bwMode="auto">
                <a:xfrm>
                  <a:off x="5189072" y="4098430"/>
                  <a:ext cx="92156" cy="78503"/>
                </a:xfrm>
                <a:custGeom>
                  <a:avLst/>
                  <a:gdLst/>
                  <a:ahLst/>
                  <a:cxnLst>
                    <a:cxn ang="0">
                      <a:pos x="39" y="15"/>
                    </a:cxn>
                    <a:cxn ang="0">
                      <a:pos x="37" y="14"/>
                    </a:cxn>
                    <a:cxn ang="0">
                      <a:pos x="35" y="12"/>
                    </a:cxn>
                    <a:cxn ang="0">
                      <a:pos x="33" y="10"/>
                    </a:cxn>
                    <a:cxn ang="0">
                      <a:pos x="31" y="8"/>
                    </a:cxn>
                    <a:cxn ang="0">
                      <a:pos x="30" y="6"/>
                    </a:cxn>
                    <a:cxn ang="0">
                      <a:pos x="27" y="2"/>
                    </a:cxn>
                    <a:cxn ang="0">
                      <a:pos x="24" y="6"/>
                    </a:cxn>
                    <a:cxn ang="0">
                      <a:pos x="23" y="7"/>
                    </a:cxn>
                    <a:cxn ang="0">
                      <a:pos x="19" y="7"/>
                    </a:cxn>
                    <a:cxn ang="0">
                      <a:pos x="16" y="5"/>
                    </a:cxn>
                    <a:cxn ang="0">
                      <a:pos x="13" y="2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1" y="6"/>
                    </a:cxn>
                    <a:cxn ang="0">
                      <a:pos x="9" y="8"/>
                    </a:cxn>
                    <a:cxn ang="0">
                      <a:pos x="7" y="6"/>
                    </a:cxn>
                    <a:cxn ang="0">
                      <a:pos x="6" y="6"/>
                    </a:cxn>
                    <a:cxn ang="0">
                      <a:pos x="4" y="5"/>
                    </a:cxn>
                    <a:cxn ang="0">
                      <a:pos x="1" y="5"/>
                    </a:cxn>
                    <a:cxn ang="0">
                      <a:pos x="1" y="8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3" y="15"/>
                    </a:cxn>
                    <a:cxn ang="0">
                      <a:pos x="7" y="16"/>
                    </a:cxn>
                    <a:cxn ang="0">
                      <a:pos x="6" y="18"/>
                    </a:cxn>
                    <a:cxn ang="0">
                      <a:pos x="6" y="21"/>
                    </a:cxn>
                    <a:cxn ang="0">
                      <a:pos x="7" y="22"/>
                    </a:cxn>
                    <a:cxn ang="0">
                      <a:pos x="9" y="23"/>
                    </a:cxn>
                    <a:cxn ang="0">
                      <a:pos x="11" y="24"/>
                    </a:cxn>
                    <a:cxn ang="0">
                      <a:pos x="11" y="27"/>
                    </a:cxn>
                    <a:cxn ang="0">
                      <a:pos x="12" y="30"/>
                    </a:cxn>
                    <a:cxn ang="0">
                      <a:pos x="17" y="29"/>
                    </a:cxn>
                    <a:cxn ang="0">
                      <a:pos x="25" y="30"/>
                    </a:cxn>
                    <a:cxn ang="0">
                      <a:pos x="28" y="35"/>
                    </a:cxn>
                    <a:cxn ang="0">
                      <a:pos x="29" y="34"/>
                    </a:cxn>
                    <a:cxn ang="0">
                      <a:pos x="29" y="32"/>
                    </a:cxn>
                    <a:cxn ang="0">
                      <a:pos x="30" y="29"/>
                    </a:cxn>
                    <a:cxn ang="0">
                      <a:pos x="32" y="28"/>
                    </a:cxn>
                    <a:cxn ang="0">
                      <a:pos x="33" y="23"/>
                    </a:cxn>
                    <a:cxn ang="0">
                      <a:pos x="36" y="18"/>
                    </a:cxn>
                    <a:cxn ang="0">
                      <a:pos x="39" y="17"/>
                    </a:cxn>
                  </a:cxnLst>
                  <a:rect l="0" t="0" r="r" b="b"/>
                  <a:pathLst>
                    <a:path w="41" h="35">
                      <a:moveTo>
                        <a:pt x="41" y="17"/>
                      </a:moveTo>
                      <a:cubicBezTo>
                        <a:pt x="41" y="16"/>
                        <a:pt x="41" y="15"/>
                        <a:pt x="41" y="15"/>
                      </a:cubicBezTo>
                      <a:cubicBezTo>
                        <a:pt x="40" y="15"/>
                        <a:pt x="40" y="15"/>
                        <a:pt x="39" y="15"/>
                      </a:cubicBezTo>
                      <a:cubicBezTo>
                        <a:pt x="39" y="15"/>
                        <a:pt x="39" y="15"/>
                        <a:pt x="38" y="15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6" y="14"/>
                        <a:pt x="36" y="13"/>
                        <a:pt x="36" y="13"/>
                      </a:cubicBezTo>
                      <a:cubicBezTo>
                        <a:pt x="36" y="13"/>
                        <a:pt x="35" y="13"/>
                        <a:pt x="35" y="12"/>
                      </a:cubicBezTo>
                      <a:cubicBezTo>
                        <a:pt x="35" y="12"/>
                        <a:pt x="34" y="12"/>
                        <a:pt x="34" y="11"/>
                      </a:cubicBezTo>
                      <a:cubicBezTo>
                        <a:pt x="34" y="11"/>
                        <a:pt x="34" y="11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2" y="9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32" y="9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7"/>
                        <a:pt x="30" y="7"/>
                      </a:cubicBezTo>
                      <a:cubicBezTo>
                        <a:pt x="30" y="7"/>
                        <a:pt x="30" y="7"/>
                        <a:pt x="30" y="6"/>
                      </a:cubicBezTo>
                      <a:cubicBezTo>
                        <a:pt x="30" y="6"/>
                        <a:pt x="30" y="6"/>
                        <a:pt x="29" y="5"/>
                      </a:cubicBezTo>
                      <a:cubicBezTo>
                        <a:pt x="29" y="5"/>
                        <a:pt x="29" y="4"/>
                        <a:pt x="28" y="4"/>
                      </a:cubicBezTo>
                      <a:cubicBezTo>
                        <a:pt x="28" y="3"/>
                        <a:pt x="28" y="3"/>
                        <a:pt x="27" y="2"/>
                      </a:cubicBezTo>
                      <a:cubicBezTo>
                        <a:pt x="27" y="2"/>
                        <a:pt x="26" y="3"/>
                        <a:pt x="26" y="3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4" y="5"/>
                        <a:pt x="25" y="5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4" y="7"/>
                        <a:pt x="24" y="7"/>
                      </a:cubicBezTo>
                      <a:cubicBezTo>
                        <a:pt x="24" y="7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8"/>
                        <a:pt x="22" y="8"/>
                        <a:pt x="22" y="8"/>
                      </a:cubicBezTo>
                      <a:cubicBezTo>
                        <a:pt x="21" y="8"/>
                        <a:pt x="20" y="7"/>
                        <a:pt x="19" y="7"/>
                      </a:cubicBezTo>
                      <a:cubicBezTo>
                        <a:pt x="19" y="7"/>
                        <a:pt x="19" y="7"/>
                        <a:pt x="18" y="7"/>
                      </a:cubicBezTo>
                      <a:cubicBezTo>
                        <a:pt x="18" y="6"/>
                        <a:pt x="18" y="6"/>
                        <a:pt x="17" y="6"/>
                      </a:cubicBezTo>
                      <a:cubicBezTo>
                        <a:pt x="17" y="5"/>
                        <a:pt x="17" y="5"/>
                        <a:pt x="16" y="5"/>
                      </a:cubicBezTo>
                      <a:cubicBezTo>
                        <a:pt x="16" y="5"/>
                        <a:pt x="16" y="5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3"/>
                        <a:pt x="14" y="3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2" y="0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4"/>
                        <a:pt x="10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0" y="8"/>
                        <a:pt x="10" y="8"/>
                        <a:pt x="9" y="8"/>
                      </a:cubicBezTo>
                      <a:cubicBezTo>
                        <a:pt x="9" y="8"/>
                        <a:pt x="9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1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3" y="10"/>
                        <a:pt x="3" y="10"/>
                      </a:cubicBezTo>
                      <a:cubicBezTo>
                        <a:pt x="3" y="10"/>
                        <a:pt x="4" y="11"/>
                        <a:pt x="4" y="11"/>
                      </a:cubicBezTo>
                      <a:cubicBezTo>
                        <a:pt x="4" y="11"/>
                        <a:pt x="4" y="12"/>
                        <a:pt x="4" y="13"/>
                      </a:cubicBezTo>
                      <a:cubicBezTo>
                        <a:pt x="4" y="13"/>
                        <a:pt x="3" y="13"/>
                        <a:pt x="3" y="14"/>
                      </a:cubicBezTo>
                      <a:cubicBezTo>
                        <a:pt x="3" y="14"/>
                        <a:pt x="3" y="15"/>
                        <a:pt x="3" y="15"/>
                      </a:cubicBezTo>
                      <a:cubicBezTo>
                        <a:pt x="3" y="16"/>
                        <a:pt x="4" y="16"/>
                        <a:pt x="4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6" y="16"/>
                        <a:pt x="6" y="15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8" y="17"/>
                        <a:pt x="8" y="17"/>
                        <a:pt x="7" y="18"/>
                      </a:cubicBezTo>
                      <a:cubicBezTo>
                        <a:pt x="7" y="18"/>
                        <a:pt x="7" y="18"/>
                        <a:pt x="6" y="18"/>
                      </a:cubicBezTo>
                      <a:cubicBezTo>
                        <a:pt x="6" y="19"/>
                        <a:pt x="6" y="19"/>
                        <a:pt x="5" y="20"/>
                      </a:cubicBezTo>
                      <a:cubicBezTo>
                        <a:pt x="5" y="20"/>
                        <a:pt x="5" y="20"/>
                        <a:pt x="5" y="21"/>
                      </a:cubicBezTo>
                      <a:cubicBezTo>
                        <a:pt x="5" y="21"/>
                        <a:pt x="5" y="21"/>
                        <a:pt x="6" y="21"/>
                      </a:cubicBezTo>
                      <a:cubicBezTo>
                        <a:pt x="6" y="21"/>
                        <a:pt x="6" y="22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2" y="24"/>
                        <a:pt x="11" y="25"/>
                        <a:pt x="11" y="25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30"/>
                        <a:pt x="12" y="30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0"/>
                        <a:pt x="13" y="30"/>
                        <a:pt x="14" y="30"/>
                      </a:cubicBezTo>
                      <a:cubicBezTo>
                        <a:pt x="15" y="30"/>
                        <a:pt x="16" y="30"/>
                        <a:pt x="17" y="29"/>
                      </a:cubicBezTo>
                      <a:cubicBezTo>
                        <a:pt x="18" y="29"/>
                        <a:pt x="19" y="27"/>
                        <a:pt x="20" y="26"/>
                      </a:cubicBezTo>
                      <a:cubicBezTo>
                        <a:pt x="21" y="24"/>
                        <a:pt x="25" y="23"/>
                        <a:pt x="26" y="26"/>
                      </a:cubicBezTo>
                      <a:cubicBezTo>
                        <a:pt x="26" y="26"/>
                        <a:pt x="26" y="29"/>
                        <a:pt x="25" y="30"/>
                      </a:cubicBezTo>
                      <a:cubicBezTo>
                        <a:pt x="25" y="30"/>
                        <a:pt x="24" y="31"/>
                        <a:pt x="24" y="31"/>
                      </a:cubicBezTo>
                      <a:cubicBezTo>
                        <a:pt x="24" y="32"/>
                        <a:pt x="24" y="33"/>
                        <a:pt x="24" y="34"/>
                      </a:cubicBezTo>
                      <a:cubicBezTo>
                        <a:pt x="25" y="34"/>
                        <a:pt x="27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3"/>
                        <a:pt x="29" y="33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29" y="33"/>
                        <a:pt x="29" y="32"/>
                        <a:pt x="29" y="32"/>
                      </a:cubicBezTo>
                      <a:cubicBezTo>
                        <a:pt x="29" y="32"/>
                        <a:pt x="29" y="32"/>
                        <a:pt x="29" y="31"/>
                      </a:cubicBezTo>
                      <a:cubicBezTo>
                        <a:pt x="29" y="31"/>
                        <a:pt x="30" y="31"/>
                        <a:pt x="30" y="30"/>
                      </a:cubicBezTo>
                      <a:cubicBezTo>
                        <a:pt x="30" y="30"/>
                        <a:pt x="30" y="30"/>
                        <a:pt x="30" y="29"/>
                      </a:cubicBezTo>
                      <a:cubicBezTo>
                        <a:pt x="30" y="29"/>
                        <a:pt x="30" y="29"/>
                        <a:pt x="31" y="29"/>
                      </a:cubicBezTo>
                      <a:cubicBezTo>
                        <a:pt x="31" y="29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2" y="28"/>
                      </a:cubicBezTo>
                      <a:cubicBezTo>
                        <a:pt x="32" y="27"/>
                        <a:pt x="32" y="27"/>
                        <a:pt x="32" y="26"/>
                      </a:cubicBezTo>
                      <a:cubicBezTo>
                        <a:pt x="32" y="25"/>
                        <a:pt x="32" y="25"/>
                        <a:pt x="32" y="24"/>
                      </a:cubicBezTo>
                      <a:cubicBezTo>
                        <a:pt x="32" y="24"/>
                        <a:pt x="32" y="23"/>
                        <a:pt x="33" y="23"/>
                      </a:cubicBezTo>
                      <a:cubicBezTo>
                        <a:pt x="33" y="23"/>
                        <a:pt x="33" y="23"/>
                        <a:pt x="33" y="22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6" y="18"/>
                        <a:pt x="36" y="18"/>
                        <a:pt x="37" y="18"/>
                      </a:cubicBezTo>
                      <a:cubicBezTo>
                        <a:pt x="37" y="18"/>
                        <a:pt x="37" y="18"/>
                        <a:pt x="37" y="17"/>
                      </a:cubicBezTo>
                      <a:cubicBezTo>
                        <a:pt x="38" y="17"/>
                        <a:pt x="38" y="17"/>
                        <a:pt x="39" y="17"/>
                      </a:cubicBezTo>
                      <a:cubicBezTo>
                        <a:pt x="39" y="17"/>
                        <a:pt x="40" y="17"/>
                        <a:pt x="41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7" name="Freeform 214"/>
                <p:cNvSpPr>
                  <a:spLocks noEditPoints="1"/>
                </p:cNvSpPr>
                <p:nvPr/>
              </p:nvSpPr>
              <p:spPr bwMode="auto">
                <a:xfrm>
                  <a:off x="5162904" y="4114358"/>
                  <a:ext cx="53473" cy="53473"/>
                </a:xfrm>
                <a:custGeom>
                  <a:avLst/>
                  <a:gdLst/>
                  <a:ahLst/>
                  <a:cxnLst>
                    <a:cxn ang="0">
                      <a:pos x="7" y="17"/>
                    </a:cxn>
                    <a:cxn ang="0">
                      <a:pos x="7" y="17"/>
                    </a:cxn>
                    <a:cxn ang="0">
                      <a:pos x="23" y="21"/>
                    </a:cxn>
                    <a:cxn ang="0">
                      <a:pos x="23" y="19"/>
                    </a:cxn>
                    <a:cxn ang="0">
                      <a:pos x="23" y="17"/>
                    </a:cxn>
                    <a:cxn ang="0">
                      <a:pos x="21" y="16"/>
                    </a:cxn>
                    <a:cxn ang="0">
                      <a:pos x="20" y="16"/>
                    </a:cxn>
                    <a:cxn ang="0">
                      <a:pos x="19" y="15"/>
                    </a:cxn>
                    <a:cxn ang="0">
                      <a:pos x="19" y="15"/>
                    </a:cxn>
                    <a:cxn ang="0">
                      <a:pos x="17" y="14"/>
                    </a:cxn>
                    <a:cxn ang="0">
                      <a:pos x="18" y="11"/>
                    </a:cxn>
                    <a:cxn ang="0">
                      <a:pos x="19" y="9"/>
                    </a:cxn>
                    <a:cxn ang="0">
                      <a:pos x="17" y="9"/>
                    </a:cxn>
                    <a:cxn ang="0">
                      <a:pos x="15" y="8"/>
                    </a:cxn>
                    <a:cxn ang="0">
                      <a:pos x="16" y="6"/>
                    </a:cxn>
                    <a:cxn ang="0">
                      <a:pos x="15" y="3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3" y="13"/>
                    </a:cxn>
                    <a:cxn ang="0">
                      <a:pos x="8" y="17"/>
                    </a:cxn>
                    <a:cxn ang="0">
                      <a:pos x="8" y="17"/>
                    </a:cxn>
                    <a:cxn ang="0">
                      <a:pos x="17" y="23"/>
                    </a:cxn>
                    <a:cxn ang="0">
                      <a:pos x="23" y="23"/>
                    </a:cxn>
                    <a:cxn ang="0">
                      <a:pos x="24" y="23"/>
                    </a:cxn>
                  </a:cxnLst>
                  <a:rect l="0" t="0" r="r" b="b"/>
                  <a:pathLst>
                    <a:path w="24" h="24">
                      <a:moveTo>
                        <a:pt x="7" y="17"/>
                      </a:move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moveTo>
                        <a:pt x="23" y="22"/>
                      </a:moveTo>
                      <a:cubicBezTo>
                        <a:pt x="23" y="22"/>
                        <a:pt x="23" y="22"/>
                        <a:pt x="23" y="21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3" y="19"/>
                      </a:cubicBezTo>
                      <a:cubicBezTo>
                        <a:pt x="23" y="19"/>
                        <a:pt x="23" y="19"/>
                        <a:pt x="23" y="18"/>
                      </a:cubicBezTo>
                      <a:cubicBezTo>
                        <a:pt x="23" y="18"/>
                        <a:pt x="24" y="17"/>
                        <a:pt x="23" y="17"/>
                      </a:cubicBezTo>
                      <a:cubicBezTo>
                        <a:pt x="23" y="17"/>
                        <a:pt x="23" y="17"/>
                        <a:pt x="22" y="17"/>
                      </a:cubicBezTo>
                      <a:cubicBezTo>
                        <a:pt x="22" y="17"/>
                        <a:pt x="22" y="17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19" y="16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8" y="15"/>
                        <a:pt x="18" y="14"/>
                        <a:pt x="18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2"/>
                        <a:pt x="18" y="12"/>
                        <a:pt x="18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20" y="10"/>
                        <a:pt x="20" y="10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8" y="8"/>
                        <a:pt x="18" y="9"/>
                        <a:pt x="17" y="9"/>
                      </a:cubicBezTo>
                      <a:cubicBezTo>
                        <a:pt x="17" y="9"/>
                        <a:pt x="17" y="9"/>
                        <a:pt x="16" y="9"/>
                      </a:cubicBezTo>
                      <a:cubicBezTo>
                        <a:pt x="16" y="9"/>
                        <a:pt x="15" y="9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5" y="6"/>
                        <a:pt x="16" y="6"/>
                        <a:pt x="16" y="6"/>
                      </a:cubicBezTo>
                      <a:cubicBezTo>
                        <a:pt x="16" y="5"/>
                        <a:pt x="16" y="4"/>
                        <a:pt x="16" y="4"/>
                      </a:cubicBezTo>
                      <a:cubicBezTo>
                        <a:pt x="16" y="4"/>
                        <a:pt x="15" y="3"/>
                        <a:pt x="15" y="3"/>
                      </a:cubicBezTo>
                      <a:cubicBezTo>
                        <a:pt x="15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1"/>
                        <a:pt x="7" y="1"/>
                        <a:pt x="6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7"/>
                        <a:pt x="1" y="11"/>
                        <a:pt x="1" y="11"/>
                      </a:cubicBezTo>
                      <a:cubicBezTo>
                        <a:pt x="2" y="12"/>
                        <a:pt x="1" y="12"/>
                        <a:pt x="1" y="12"/>
                      </a:cubicBezTo>
                      <a:cubicBezTo>
                        <a:pt x="1" y="12"/>
                        <a:pt x="2" y="12"/>
                        <a:pt x="3" y="13"/>
                      </a:cubicBezTo>
                      <a:cubicBezTo>
                        <a:pt x="4" y="13"/>
                        <a:pt x="2" y="13"/>
                        <a:pt x="3" y="13"/>
                      </a:cubicBezTo>
                      <a:cubicBezTo>
                        <a:pt x="4" y="13"/>
                        <a:pt x="8" y="14"/>
                        <a:pt x="8" y="15"/>
                      </a:cubicBezTo>
                      <a:cubicBezTo>
                        <a:pt x="9" y="16"/>
                        <a:pt x="8" y="16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1" y="18"/>
                        <a:pt x="15" y="19"/>
                        <a:pt x="16" y="22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8" y="23"/>
                        <a:pt x="19" y="23"/>
                        <a:pt x="20" y="23"/>
                      </a:cubicBezTo>
                      <a:cubicBezTo>
                        <a:pt x="21" y="24"/>
                        <a:pt x="22" y="23"/>
                        <a:pt x="23" y="23"/>
                      </a:cubicBezTo>
                      <a:cubicBezTo>
                        <a:pt x="23" y="23"/>
                        <a:pt x="24" y="23"/>
                        <a:pt x="24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3"/>
                        <a:pt x="23" y="23"/>
                        <a:pt x="23" y="2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8" name="Freeform 215"/>
                <p:cNvSpPr>
                  <a:spLocks/>
                </p:cNvSpPr>
                <p:nvPr/>
              </p:nvSpPr>
              <p:spPr bwMode="auto">
                <a:xfrm>
                  <a:off x="5099192" y="4059747"/>
                  <a:ext cx="117186" cy="55749"/>
                </a:xfrm>
                <a:custGeom>
                  <a:avLst/>
                  <a:gdLst/>
                  <a:ahLst/>
                  <a:cxnLst>
                    <a:cxn ang="0">
                      <a:pos x="51" y="23"/>
                    </a:cxn>
                    <a:cxn ang="0">
                      <a:pos x="50" y="22"/>
                    </a:cxn>
                    <a:cxn ang="0">
                      <a:pos x="50" y="19"/>
                    </a:cxn>
                    <a:cxn ang="0">
                      <a:pos x="51" y="18"/>
                    </a:cxn>
                    <a:cxn ang="0">
                      <a:pos x="46" y="15"/>
                    </a:cxn>
                    <a:cxn ang="0">
                      <a:pos x="44" y="11"/>
                    </a:cxn>
                    <a:cxn ang="0">
                      <a:pos x="38" y="9"/>
                    </a:cxn>
                    <a:cxn ang="0">
                      <a:pos x="34" y="9"/>
                    </a:cxn>
                    <a:cxn ang="0">
                      <a:pos x="31" y="9"/>
                    </a:cxn>
                    <a:cxn ang="0">
                      <a:pos x="28" y="7"/>
                    </a:cxn>
                    <a:cxn ang="0">
                      <a:pos x="22" y="4"/>
                    </a:cxn>
                    <a:cxn ang="0">
                      <a:pos x="13" y="4"/>
                    </a:cxn>
                    <a:cxn ang="0">
                      <a:pos x="9" y="2"/>
                    </a:cxn>
                    <a:cxn ang="0">
                      <a:pos x="8" y="1"/>
                    </a:cxn>
                    <a:cxn ang="0">
                      <a:pos x="0" y="0"/>
                    </a:cxn>
                    <a:cxn ang="0">
                      <a:pos x="5" y="5"/>
                    </a:cxn>
                    <a:cxn ang="0">
                      <a:pos x="10" y="8"/>
                    </a:cxn>
                    <a:cxn ang="0">
                      <a:pos x="11" y="10"/>
                    </a:cxn>
                    <a:cxn ang="0">
                      <a:pos x="14" y="19"/>
                    </a:cxn>
                    <a:cxn ang="0">
                      <a:pos x="18" y="22"/>
                    </a:cxn>
                    <a:cxn ang="0">
                      <a:pos x="25" y="23"/>
                    </a:cxn>
                    <a:cxn ang="0">
                      <a:pos x="27" y="24"/>
                    </a:cxn>
                    <a:cxn ang="0">
                      <a:pos x="28" y="25"/>
                    </a:cxn>
                    <a:cxn ang="0">
                      <a:pos x="29" y="25"/>
                    </a:cxn>
                    <a:cxn ang="0">
                      <a:pos x="34" y="25"/>
                    </a:cxn>
                    <a:cxn ang="0">
                      <a:pos x="38" y="24"/>
                    </a:cxn>
                    <a:cxn ang="0">
                      <a:pos x="40" y="24"/>
                    </a:cxn>
                    <a:cxn ang="0">
                      <a:pos x="41" y="22"/>
                    </a:cxn>
                    <a:cxn ang="0">
                      <a:pos x="43" y="22"/>
                    </a:cxn>
                    <a:cxn ang="0">
                      <a:pos x="45" y="22"/>
                    </a:cxn>
                    <a:cxn ang="0">
                      <a:pos x="46" y="23"/>
                    </a:cxn>
                    <a:cxn ang="0">
                      <a:pos x="47" y="23"/>
                    </a:cxn>
                    <a:cxn ang="0">
                      <a:pos x="48" y="24"/>
                    </a:cxn>
                    <a:cxn ang="0">
                      <a:pos x="49" y="25"/>
                    </a:cxn>
                    <a:cxn ang="0">
                      <a:pos x="51" y="24"/>
                    </a:cxn>
                  </a:cxnLst>
                  <a:rect l="0" t="0" r="r" b="b"/>
                  <a:pathLst>
                    <a:path w="52" h="25">
                      <a:moveTo>
                        <a:pt x="51" y="24"/>
                      </a:moveTo>
                      <a:cubicBezTo>
                        <a:pt x="51" y="24"/>
                        <a:pt x="51" y="24"/>
                        <a:pt x="51" y="23"/>
                      </a:cubicBezTo>
                      <a:cubicBezTo>
                        <a:pt x="51" y="23"/>
                        <a:pt x="51" y="23"/>
                        <a:pt x="50" y="23"/>
                      </a:cubicBezTo>
                      <a:cubicBezTo>
                        <a:pt x="50" y="22"/>
                        <a:pt x="50" y="22"/>
                        <a:pt x="50" y="22"/>
                      </a:cubicBezTo>
                      <a:cubicBezTo>
                        <a:pt x="49" y="21"/>
                        <a:pt x="49" y="20"/>
                        <a:pt x="50" y="20"/>
                      </a:cubicBezTo>
                      <a:cubicBezTo>
                        <a:pt x="50" y="20"/>
                        <a:pt x="50" y="19"/>
                        <a:pt x="50" y="19"/>
                      </a:cubicBezTo>
                      <a:cubicBezTo>
                        <a:pt x="50" y="18"/>
                        <a:pt x="50" y="18"/>
                        <a:pt x="51" y="18"/>
                      </a:cubicBezTo>
                      <a:cubicBezTo>
                        <a:pt x="51" y="18"/>
                        <a:pt x="51" y="18"/>
                        <a:pt x="51" y="18"/>
                      </a:cubicBezTo>
                      <a:cubicBezTo>
                        <a:pt x="50" y="18"/>
                        <a:pt x="49" y="18"/>
                        <a:pt x="49" y="17"/>
                      </a:cubicBezTo>
                      <a:cubicBezTo>
                        <a:pt x="48" y="17"/>
                        <a:pt x="47" y="16"/>
                        <a:pt x="46" y="15"/>
                      </a:cubicBezTo>
                      <a:cubicBezTo>
                        <a:pt x="46" y="15"/>
                        <a:pt x="46" y="14"/>
                        <a:pt x="46" y="13"/>
                      </a:cubicBezTo>
                      <a:cubicBezTo>
                        <a:pt x="46" y="12"/>
                        <a:pt x="45" y="11"/>
                        <a:pt x="44" y="11"/>
                      </a:cubicBezTo>
                      <a:cubicBezTo>
                        <a:pt x="43" y="11"/>
                        <a:pt x="42" y="11"/>
                        <a:pt x="41" y="11"/>
                      </a:cubicBezTo>
                      <a:cubicBezTo>
                        <a:pt x="40" y="10"/>
                        <a:pt x="39" y="10"/>
                        <a:pt x="38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6" y="9"/>
                        <a:pt x="35" y="9"/>
                        <a:pt x="34" y="9"/>
                      </a:cubicBezTo>
                      <a:cubicBezTo>
                        <a:pt x="33" y="9"/>
                        <a:pt x="33" y="10"/>
                        <a:pt x="32" y="11"/>
                      </a:cubicBezTo>
                      <a:cubicBezTo>
                        <a:pt x="31" y="10"/>
                        <a:pt x="31" y="10"/>
                        <a:pt x="31" y="9"/>
                      </a:cubicBezTo>
                      <a:cubicBezTo>
                        <a:pt x="31" y="8"/>
                        <a:pt x="30" y="8"/>
                        <a:pt x="29" y="8"/>
                      </a:cubicBezTo>
                      <a:cubicBezTo>
                        <a:pt x="29" y="8"/>
                        <a:pt x="28" y="7"/>
                        <a:pt x="28" y="7"/>
                      </a:cubicBezTo>
                      <a:cubicBezTo>
                        <a:pt x="27" y="6"/>
                        <a:pt x="26" y="6"/>
                        <a:pt x="25" y="6"/>
                      </a:cubicBezTo>
                      <a:cubicBezTo>
                        <a:pt x="24" y="5"/>
                        <a:pt x="23" y="4"/>
                        <a:pt x="22" y="4"/>
                      </a:cubicBezTo>
                      <a:cubicBezTo>
                        <a:pt x="20" y="3"/>
                        <a:pt x="19" y="4"/>
                        <a:pt x="17" y="4"/>
                      </a:cubicBezTo>
                      <a:cubicBezTo>
                        <a:pt x="16" y="4"/>
                        <a:pt x="14" y="4"/>
                        <a:pt x="13" y="4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1"/>
                        <a:pt x="5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3" y="4"/>
                        <a:pt x="4" y="4"/>
                        <a:pt x="5" y="5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8" y="6"/>
                        <a:pt x="9" y="7"/>
                        <a:pt x="10" y="8"/>
                      </a:cubicBezTo>
                      <a:cubicBezTo>
                        <a:pt x="10" y="8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10"/>
                      </a:cubicBezTo>
                      <a:cubicBezTo>
                        <a:pt x="12" y="10"/>
                        <a:pt x="12" y="11"/>
                        <a:pt x="12" y="12"/>
                      </a:cubicBezTo>
                      <a:cubicBezTo>
                        <a:pt x="13" y="14"/>
                        <a:pt x="14" y="16"/>
                        <a:pt x="14" y="19"/>
                      </a:cubicBezTo>
                      <a:cubicBezTo>
                        <a:pt x="14" y="20"/>
                        <a:pt x="14" y="21"/>
                        <a:pt x="14" y="22"/>
                      </a:cubicBezTo>
                      <a:cubicBezTo>
                        <a:pt x="15" y="22"/>
                        <a:pt x="17" y="22"/>
                        <a:pt x="18" y="22"/>
                      </a:cubicBezTo>
                      <a:cubicBezTo>
                        <a:pt x="20" y="22"/>
                        <a:pt x="21" y="21"/>
                        <a:pt x="23" y="22"/>
                      </a:cubicBezTo>
                      <a:cubicBezTo>
                        <a:pt x="24" y="22"/>
                        <a:pt x="24" y="23"/>
                        <a:pt x="25" y="23"/>
                      </a:cubicBezTo>
                      <a:cubicBezTo>
                        <a:pt x="25" y="24"/>
                        <a:pt x="25" y="24"/>
                        <a:pt x="26" y="24"/>
                      </a:cubicBezTo>
                      <a:cubicBezTo>
                        <a:pt x="26" y="25"/>
                        <a:pt x="27" y="24"/>
                        <a:pt x="27" y="24"/>
                      </a:cubicBezTo>
                      <a:cubicBezTo>
                        <a:pt x="27" y="25"/>
                        <a:pt x="27" y="25"/>
                        <a:pt x="28" y="25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5"/>
                        <a:pt x="31" y="25"/>
                        <a:pt x="32" y="25"/>
                      </a:cubicBezTo>
                      <a:cubicBezTo>
                        <a:pt x="33" y="25"/>
                        <a:pt x="34" y="25"/>
                        <a:pt x="34" y="25"/>
                      </a:cubicBezTo>
                      <a:cubicBezTo>
                        <a:pt x="35" y="25"/>
                        <a:pt x="37" y="25"/>
                        <a:pt x="37" y="24"/>
                      </a:cubicBezTo>
                      <a:cubicBezTo>
                        <a:pt x="37" y="24"/>
                        <a:pt x="38" y="24"/>
                        <a:pt x="38" y="24"/>
                      </a:cubicBezTo>
                      <a:cubicBezTo>
                        <a:pt x="39" y="24"/>
                        <a:pt x="39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3"/>
                        <a:pt x="41" y="23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2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4" y="22"/>
                        <a:pt x="45" y="22"/>
                        <a:pt x="45" y="22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8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9" y="24"/>
                        <a:pt x="49" y="25"/>
                        <a:pt x="49" y="25"/>
                      </a:cubicBezTo>
                      <a:cubicBezTo>
                        <a:pt x="50" y="25"/>
                        <a:pt x="50" y="25"/>
                        <a:pt x="51" y="25"/>
                      </a:cubicBezTo>
                      <a:cubicBezTo>
                        <a:pt x="51" y="25"/>
                        <a:pt x="52" y="25"/>
                        <a:pt x="51" y="2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69" name="Freeform 216"/>
                <p:cNvSpPr>
                  <a:spLocks/>
                </p:cNvSpPr>
                <p:nvPr/>
              </p:nvSpPr>
              <p:spPr bwMode="auto">
                <a:xfrm>
                  <a:off x="5318772" y="4077951"/>
                  <a:ext cx="246886" cy="172934"/>
                </a:xfrm>
                <a:custGeom>
                  <a:avLst/>
                  <a:gdLst/>
                  <a:ahLst/>
                  <a:cxnLst>
                    <a:cxn ang="0">
                      <a:pos x="78" y="28"/>
                    </a:cxn>
                    <a:cxn ang="0">
                      <a:pos x="77" y="22"/>
                    </a:cxn>
                    <a:cxn ang="0">
                      <a:pos x="74" y="12"/>
                    </a:cxn>
                    <a:cxn ang="0">
                      <a:pos x="67" y="11"/>
                    </a:cxn>
                    <a:cxn ang="0">
                      <a:pos x="60" y="9"/>
                    </a:cxn>
                    <a:cxn ang="0">
                      <a:pos x="57" y="6"/>
                    </a:cxn>
                    <a:cxn ang="0">
                      <a:pos x="52" y="5"/>
                    </a:cxn>
                    <a:cxn ang="0">
                      <a:pos x="51" y="2"/>
                    </a:cxn>
                    <a:cxn ang="0">
                      <a:pos x="48" y="1"/>
                    </a:cxn>
                    <a:cxn ang="0">
                      <a:pos x="44" y="2"/>
                    </a:cxn>
                    <a:cxn ang="0">
                      <a:pos x="40" y="7"/>
                    </a:cxn>
                    <a:cxn ang="0">
                      <a:pos x="36" y="8"/>
                    </a:cxn>
                    <a:cxn ang="0">
                      <a:pos x="36" y="14"/>
                    </a:cxn>
                    <a:cxn ang="0">
                      <a:pos x="22" y="15"/>
                    </a:cxn>
                    <a:cxn ang="0">
                      <a:pos x="14" y="4"/>
                    </a:cxn>
                    <a:cxn ang="0">
                      <a:pos x="0" y="12"/>
                    </a:cxn>
                    <a:cxn ang="0">
                      <a:pos x="2" y="22"/>
                    </a:cxn>
                    <a:cxn ang="0">
                      <a:pos x="9" y="28"/>
                    </a:cxn>
                    <a:cxn ang="0">
                      <a:pos x="6" y="35"/>
                    </a:cxn>
                    <a:cxn ang="0">
                      <a:pos x="8" y="38"/>
                    </a:cxn>
                    <a:cxn ang="0">
                      <a:pos x="10" y="42"/>
                    </a:cxn>
                    <a:cxn ang="0">
                      <a:pos x="12" y="53"/>
                    </a:cxn>
                    <a:cxn ang="0">
                      <a:pos x="13" y="55"/>
                    </a:cxn>
                    <a:cxn ang="0">
                      <a:pos x="20" y="51"/>
                    </a:cxn>
                    <a:cxn ang="0">
                      <a:pos x="25" y="48"/>
                    </a:cxn>
                    <a:cxn ang="0">
                      <a:pos x="38" y="48"/>
                    </a:cxn>
                    <a:cxn ang="0">
                      <a:pos x="43" y="52"/>
                    </a:cxn>
                    <a:cxn ang="0">
                      <a:pos x="50" y="52"/>
                    </a:cxn>
                    <a:cxn ang="0">
                      <a:pos x="53" y="54"/>
                    </a:cxn>
                    <a:cxn ang="0">
                      <a:pos x="55" y="56"/>
                    </a:cxn>
                    <a:cxn ang="0">
                      <a:pos x="59" y="59"/>
                    </a:cxn>
                    <a:cxn ang="0">
                      <a:pos x="63" y="63"/>
                    </a:cxn>
                    <a:cxn ang="0">
                      <a:pos x="67" y="63"/>
                    </a:cxn>
                    <a:cxn ang="0">
                      <a:pos x="68" y="70"/>
                    </a:cxn>
                    <a:cxn ang="0">
                      <a:pos x="72" y="74"/>
                    </a:cxn>
                    <a:cxn ang="0">
                      <a:pos x="78" y="77"/>
                    </a:cxn>
                    <a:cxn ang="0">
                      <a:pos x="84" y="73"/>
                    </a:cxn>
                    <a:cxn ang="0">
                      <a:pos x="85" y="69"/>
                    </a:cxn>
                    <a:cxn ang="0">
                      <a:pos x="92" y="67"/>
                    </a:cxn>
                    <a:cxn ang="0">
                      <a:pos x="95" y="63"/>
                    </a:cxn>
                    <a:cxn ang="0">
                      <a:pos x="97" y="58"/>
                    </a:cxn>
                    <a:cxn ang="0">
                      <a:pos x="102" y="56"/>
                    </a:cxn>
                    <a:cxn ang="0">
                      <a:pos x="109" y="55"/>
                    </a:cxn>
                    <a:cxn ang="0">
                      <a:pos x="110" y="52"/>
                    </a:cxn>
                  </a:cxnLst>
                  <a:rect l="0" t="0" r="r" b="b"/>
                  <a:pathLst>
                    <a:path w="110" h="77">
                      <a:moveTo>
                        <a:pt x="110" y="50"/>
                      </a:moveTo>
                      <a:cubicBezTo>
                        <a:pt x="109" y="49"/>
                        <a:pt x="79" y="28"/>
                        <a:pt x="78" y="28"/>
                      </a:cubicBezTo>
                      <a:cubicBezTo>
                        <a:pt x="78" y="27"/>
                        <a:pt x="77" y="26"/>
                        <a:pt x="77" y="25"/>
                      </a:cubicBezTo>
                      <a:cubicBezTo>
                        <a:pt x="77" y="24"/>
                        <a:pt x="77" y="23"/>
                        <a:pt x="77" y="22"/>
                      </a:cubicBezTo>
                      <a:cubicBezTo>
                        <a:pt x="76" y="20"/>
                        <a:pt x="75" y="19"/>
                        <a:pt x="75" y="17"/>
                      </a:cubicBezTo>
                      <a:cubicBezTo>
                        <a:pt x="74" y="16"/>
                        <a:pt x="75" y="13"/>
                        <a:pt x="74" y="12"/>
                      </a:cubicBezTo>
                      <a:cubicBezTo>
                        <a:pt x="73" y="11"/>
                        <a:pt x="72" y="11"/>
                        <a:pt x="71" y="11"/>
                      </a:cubicBezTo>
                      <a:cubicBezTo>
                        <a:pt x="70" y="11"/>
                        <a:pt x="68" y="11"/>
                        <a:pt x="67" y="11"/>
                      </a:cubicBezTo>
                      <a:cubicBezTo>
                        <a:pt x="66" y="11"/>
                        <a:pt x="64" y="11"/>
                        <a:pt x="62" y="10"/>
                      </a:cubicBezTo>
                      <a:cubicBezTo>
                        <a:pt x="61" y="10"/>
                        <a:pt x="60" y="11"/>
                        <a:pt x="60" y="9"/>
                      </a:cubicBezTo>
                      <a:cubicBezTo>
                        <a:pt x="60" y="8"/>
                        <a:pt x="60" y="7"/>
                        <a:pt x="59" y="6"/>
                      </a:cubicBezTo>
                      <a:cubicBezTo>
                        <a:pt x="59" y="6"/>
                        <a:pt x="58" y="6"/>
                        <a:pt x="57" y="6"/>
                      </a:cubicBezTo>
                      <a:cubicBezTo>
                        <a:pt x="56" y="6"/>
                        <a:pt x="55" y="5"/>
                        <a:pt x="54" y="5"/>
                      </a:cubicBezTo>
                      <a:cubicBezTo>
                        <a:pt x="54" y="5"/>
                        <a:pt x="53" y="5"/>
                        <a:pt x="52" y="5"/>
                      </a:cubicBezTo>
                      <a:cubicBezTo>
                        <a:pt x="52" y="4"/>
                        <a:pt x="52" y="3"/>
                        <a:pt x="52" y="3"/>
                      </a:cubicBezTo>
                      <a:cubicBezTo>
                        <a:pt x="52" y="3"/>
                        <a:pt x="51" y="2"/>
                        <a:pt x="51" y="2"/>
                      </a:cubicBezTo>
                      <a:cubicBezTo>
                        <a:pt x="50" y="2"/>
                        <a:pt x="50" y="1"/>
                        <a:pt x="50" y="1"/>
                      </a:cubicBezTo>
                      <a:cubicBezTo>
                        <a:pt x="49" y="1"/>
                        <a:pt x="49" y="1"/>
                        <a:pt x="48" y="1"/>
                      </a:cubicBezTo>
                      <a:cubicBezTo>
                        <a:pt x="48" y="1"/>
                        <a:pt x="47" y="0"/>
                        <a:pt x="46" y="1"/>
                      </a:cubicBezTo>
                      <a:cubicBezTo>
                        <a:pt x="46" y="1"/>
                        <a:pt x="45" y="1"/>
                        <a:pt x="44" y="2"/>
                      </a:cubicBezTo>
                      <a:cubicBezTo>
                        <a:pt x="43" y="2"/>
                        <a:pt x="42" y="3"/>
                        <a:pt x="42" y="4"/>
                      </a:cubicBezTo>
                      <a:cubicBezTo>
                        <a:pt x="41" y="5"/>
                        <a:pt x="42" y="6"/>
                        <a:pt x="40" y="7"/>
                      </a:cubicBezTo>
                      <a:cubicBezTo>
                        <a:pt x="40" y="7"/>
                        <a:pt x="39" y="8"/>
                        <a:pt x="38" y="8"/>
                      </a:cubicBezTo>
                      <a:cubicBezTo>
                        <a:pt x="38" y="8"/>
                        <a:pt x="36" y="8"/>
                        <a:pt x="36" y="8"/>
                      </a:cubicBezTo>
                      <a:cubicBezTo>
                        <a:pt x="35" y="9"/>
                        <a:pt x="35" y="10"/>
                        <a:pt x="36" y="11"/>
                      </a:cubicBezTo>
                      <a:cubicBezTo>
                        <a:pt x="36" y="12"/>
                        <a:pt x="36" y="14"/>
                        <a:pt x="36" y="14"/>
                      </a:cubicBezTo>
                      <a:cubicBezTo>
                        <a:pt x="35" y="15"/>
                        <a:pt x="32" y="16"/>
                        <a:pt x="31" y="16"/>
                      </a:cubicBezTo>
                      <a:cubicBezTo>
                        <a:pt x="30" y="16"/>
                        <a:pt x="23" y="16"/>
                        <a:pt x="22" y="15"/>
                      </a:cubicBezTo>
                      <a:cubicBezTo>
                        <a:pt x="21" y="15"/>
                        <a:pt x="17" y="9"/>
                        <a:pt x="17" y="8"/>
                      </a:cubicBezTo>
                      <a:cubicBezTo>
                        <a:pt x="16" y="7"/>
                        <a:pt x="15" y="5"/>
                        <a:pt x="14" y="4"/>
                      </a:cubicBezTo>
                      <a:cubicBezTo>
                        <a:pt x="14" y="4"/>
                        <a:pt x="3" y="7"/>
                        <a:pt x="1" y="9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1" y="14"/>
                        <a:pt x="2" y="15"/>
                      </a:cubicBezTo>
                      <a:cubicBezTo>
                        <a:pt x="2" y="17"/>
                        <a:pt x="2" y="20"/>
                        <a:pt x="2" y="22"/>
                      </a:cubicBezTo>
                      <a:cubicBezTo>
                        <a:pt x="2" y="23"/>
                        <a:pt x="2" y="26"/>
                        <a:pt x="2" y="27"/>
                      </a:cubicBezTo>
                      <a:cubicBezTo>
                        <a:pt x="3" y="29"/>
                        <a:pt x="7" y="27"/>
                        <a:pt x="9" y="28"/>
                      </a:cubicBezTo>
                      <a:cubicBezTo>
                        <a:pt x="9" y="30"/>
                        <a:pt x="7" y="30"/>
                        <a:pt x="6" y="31"/>
                      </a:cubicBezTo>
                      <a:cubicBezTo>
                        <a:pt x="6" y="32"/>
                        <a:pt x="5" y="34"/>
                        <a:pt x="6" y="35"/>
                      </a:cubicBezTo>
                      <a:cubicBezTo>
                        <a:pt x="6" y="36"/>
                        <a:pt x="7" y="35"/>
                        <a:pt x="7" y="36"/>
                      </a:cubicBezTo>
                      <a:cubicBezTo>
                        <a:pt x="8" y="37"/>
                        <a:pt x="8" y="37"/>
                        <a:pt x="8" y="38"/>
                      </a:cubicBezTo>
                      <a:cubicBezTo>
                        <a:pt x="8" y="39"/>
                        <a:pt x="8" y="39"/>
                        <a:pt x="9" y="39"/>
                      </a:cubicBezTo>
                      <a:cubicBezTo>
                        <a:pt x="9" y="40"/>
                        <a:pt x="9" y="41"/>
                        <a:pt x="10" y="42"/>
                      </a:cubicBezTo>
                      <a:cubicBezTo>
                        <a:pt x="10" y="45"/>
                        <a:pt x="10" y="47"/>
                        <a:pt x="11" y="50"/>
                      </a:cubicBezTo>
                      <a:cubicBezTo>
                        <a:pt x="11" y="51"/>
                        <a:pt x="11" y="52"/>
                        <a:pt x="12" y="53"/>
                      </a:cubicBezTo>
                      <a:cubicBezTo>
                        <a:pt x="12" y="54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5" y="55"/>
                        <a:pt x="15" y="55"/>
                        <a:pt x="16" y="55"/>
                      </a:cubicBezTo>
                      <a:cubicBezTo>
                        <a:pt x="18" y="54"/>
                        <a:pt x="19" y="53"/>
                        <a:pt x="20" y="51"/>
                      </a:cubicBezTo>
                      <a:cubicBezTo>
                        <a:pt x="21" y="51"/>
                        <a:pt x="21" y="50"/>
                        <a:pt x="22" y="49"/>
                      </a:cubicBezTo>
                      <a:cubicBezTo>
                        <a:pt x="22" y="48"/>
                        <a:pt x="24" y="48"/>
                        <a:pt x="25" y="48"/>
                      </a:cubicBezTo>
                      <a:cubicBezTo>
                        <a:pt x="27" y="47"/>
                        <a:pt x="30" y="48"/>
                        <a:pt x="32" y="47"/>
                      </a:cubicBezTo>
                      <a:cubicBezTo>
                        <a:pt x="34" y="47"/>
                        <a:pt x="37" y="46"/>
                        <a:pt x="38" y="48"/>
                      </a:cubicBezTo>
                      <a:cubicBezTo>
                        <a:pt x="39" y="48"/>
                        <a:pt x="40" y="49"/>
                        <a:pt x="41" y="50"/>
                      </a:cubicBezTo>
                      <a:cubicBezTo>
                        <a:pt x="42" y="51"/>
                        <a:pt x="42" y="52"/>
                        <a:pt x="43" y="52"/>
                      </a:cubicBezTo>
                      <a:cubicBezTo>
                        <a:pt x="45" y="52"/>
                        <a:pt x="47" y="51"/>
                        <a:pt x="49" y="52"/>
                      </a:cubicBezTo>
                      <a:cubicBezTo>
                        <a:pt x="49" y="52"/>
                        <a:pt x="50" y="52"/>
                        <a:pt x="50" y="52"/>
                      </a:cubicBezTo>
                      <a:cubicBezTo>
                        <a:pt x="51" y="53"/>
                        <a:pt x="51" y="52"/>
                        <a:pt x="52" y="53"/>
                      </a:cubicBezTo>
                      <a:cubicBezTo>
                        <a:pt x="52" y="53"/>
                        <a:pt x="52" y="53"/>
                        <a:pt x="53" y="54"/>
                      </a:cubicBezTo>
                      <a:cubicBezTo>
                        <a:pt x="53" y="54"/>
                        <a:pt x="54" y="54"/>
                        <a:pt x="54" y="54"/>
                      </a:cubicBezTo>
                      <a:cubicBezTo>
                        <a:pt x="54" y="54"/>
                        <a:pt x="54" y="55"/>
                        <a:pt x="55" y="56"/>
                      </a:cubicBezTo>
                      <a:cubicBezTo>
                        <a:pt x="55" y="57"/>
                        <a:pt x="56" y="58"/>
                        <a:pt x="57" y="58"/>
                      </a:cubicBezTo>
                      <a:cubicBezTo>
                        <a:pt x="58" y="59"/>
                        <a:pt x="58" y="58"/>
                        <a:pt x="59" y="59"/>
                      </a:cubicBezTo>
                      <a:cubicBezTo>
                        <a:pt x="60" y="59"/>
                        <a:pt x="60" y="60"/>
                        <a:pt x="60" y="61"/>
                      </a:cubicBezTo>
                      <a:cubicBezTo>
                        <a:pt x="61" y="62"/>
                        <a:pt x="61" y="62"/>
                        <a:pt x="63" y="63"/>
                      </a:cubicBezTo>
                      <a:cubicBezTo>
                        <a:pt x="64" y="63"/>
                        <a:pt x="65" y="64"/>
                        <a:pt x="66" y="63"/>
                      </a:cubicBezTo>
                      <a:cubicBezTo>
                        <a:pt x="66" y="63"/>
                        <a:pt x="67" y="63"/>
                        <a:pt x="67" y="63"/>
                      </a:cubicBezTo>
                      <a:cubicBezTo>
                        <a:pt x="68" y="63"/>
                        <a:pt x="68" y="64"/>
                        <a:pt x="68" y="65"/>
                      </a:cubicBezTo>
                      <a:cubicBezTo>
                        <a:pt x="68" y="67"/>
                        <a:pt x="68" y="68"/>
                        <a:pt x="68" y="70"/>
                      </a:cubicBezTo>
                      <a:cubicBezTo>
                        <a:pt x="68" y="71"/>
                        <a:pt x="68" y="72"/>
                        <a:pt x="68" y="74"/>
                      </a:cubicBezTo>
                      <a:cubicBezTo>
                        <a:pt x="69" y="74"/>
                        <a:pt x="71" y="74"/>
                        <a:pt x="72" y="74"/>
                      </a:cubicBezTo>
                      <a:cubicBezTo>
                        <a:pt x="73" y="73"/>
                        <a:pt x="74" y="74"/>
                        <a:pt x="75" y="75"/>
                      </a:cubicBezTo>
                      <a:cubicBezTo>
                        <a:pt x="76" y="75"/>
                        <a:pt x="77" y="77"/>
                        <a:pt x="78" y="77"/>
                      </a:cubicBezTo>
                      <a:cubicBezTo>
                        <a:pt x="79" y="77"/>
                        <a:pt x="80" y="75"/>
                        <a:pt x="81" y="74"/>
                      </a:cubicBezTo>
                      <a:cubicBezTo>
                        <a:pt x="82" y="74"/>
                        <a:pt x="83" y="75"/>
                        <a:pt x="84" y="73"/>
                      </a:cubicBezTo>
                      <a:cubicBezTo>
                        <a:pt x="84" y="72"/>
                        <a:pt x="83" y="72"/>
                        <a:pt x="83" y="71"/>
                      </a:cubicBezTo>
                      <a:cubicBezTo>
                        <a:pt x="83" y="70"/>
                        <a:pt x="84" y="69"/>
                        <a:pt x="85" y="69"/>
                      </a:cubicBezTo>
                      <a:cubicBezTo>
                        <a:pt x="86" y="69"/>
                        <a:pt x="87" y="69"/>
                        <a:pt x="89" y="70"/>
                      </a:cubicBezTo>
                      <a:cubicBezTo>
                        <a:pt x="91" y="70"/>
                        <a:pt x="91" y="69"/>
                        <a:pt x="92" y="67"/>
                      </a:cubicBezTo>
                      <a:cubicBezTo>
                        <a:pt x="93" y="66"/>
                        <a:pt x="95" y="66"/>
                        <a:pt x="95" y="65"/>
                      </a:cubicBezTo>
                      <a:cubicBezTo>
                        <a:pt x="95" y="65"/>
                        <a:pt x="95" y="63"/>
                        <a:pt x="95" y="63"/>
                      </a:cubicBezTo>
                      <a:cubicBezTo>
                        <a:pt x="96" y="63"/>
                        <a:pt x="96" y="62"/>
                        <a:pt x="96" y="61"/>
                      </a:cubicBezTo>
                      <a:cubicBezTo>
                        <a:pt x="96" y="60"/>
                        <a:pt x="95" y="58"/>
                        <a:pt x="97" y="58"/>
                      </a:cubicBezTo>
                      <a:cubicBezTo>
                        <a:pt x="98" y="57"/>
                        <a:pt x="101" y="58"/>
                        <a:pt x="102" y="57"/>
                      </a:cubicBezTo>
                      <a:cubicBezTo>
                        <a:pt x="102" y="57"/>
                        <a:pt x="102" y="56"/>
                        <a:pt x="102" y="56"/>
                      </a:cubicBezTo>
                      <a:cubicBezTo>
                        <a:pt x="103" y="54"/>
                        <a:pt x="103" y="55"/>
                        <a:pt x="105" y="55"/>
                      </a:cubicBezTo>
                      <a:cubicBezTo>
                        <a:pt x="106" y="55"/>
                        <a:pt x="108" y="55"/>
                        <a:pt x="109" y="55"/>
                      </a:cubicBezTo>
                      <a:cubicBezTo>
                        <a:pt x="109" y="54"/>
                        <a:pt x="109" y="54"/>
                        <a:pt x="109" y="54"/>
                      </a:cubicBezTo>
                      <a:cubicBezTo>
                        <a:pt x="110" y="53"/>
                        <a:pt x="110" y="53"/>
                        <a:pt x="110" y="52"/>
                      </a:cubicBezTo>
                      <a:cubicBezTo>
                        <a:pt x="110" y="51"/>
                        <a:pt x="110" y="50"/>
                        <a:pt x="110" y="5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0" name="Freeform 217"/>
                <p:cNvSpPr>
                  <a:spLocks/>
                </p:cNvSpPr>
                <p:nvPr/>
              </p:nvSpPr>
              <p:spPr bwMode="auto">
                <a:xfrm>
                  <a:off x="5379072" y="4010825"/>
                  <a:ext cx="302634" cy="192276"/>
                </a:xfrm>
                <a:custGeom>
                  <a:avLst/>
                  <a:gdLst/>
                  <a:ahLst/>
                  <a:cxnLst>
                    <a:cxn ang="0">
                      <a:pos x="123" y="47"/>
                    </a:cxn>
                    <a:cxn ang="0">
                      <a:pos x="113" y="43"/>
                    </a:cxn>
                    <a:cxn ang="0">
                      <a:pos x="117" y="40"/>
                    </a:cxn>
                    <a:cxn ang="0">
                      <a:pos x="119" y="36"/>
                    </a:cxn>
                    <a:cxn ang="0">
                      <a:pos x="113" y="38"/>
                    </a:cxn>
                    <a:cxn ang="0">
                      <a:pos x="110" y="41"/>
                    </a:cxn>
                    <a:cxn ang="0">
                      <a:pos x="108" y="42"/>
                    </a:cxn>
                    <a:cxn ang="0">
                      <a:pos x="103" y="46"/>
                    </a:cxn>
                    <a:cxn ang="0">
                      <a:pos x="100" y="50"/>
                    </a:cxn>
                    <a:cxn ang="0">
                      <a:pos x="97" y="52"/>
                    </a:cxn>
                    <a:cxn ang="0">
                      <a:pos x="92" y="51"/>
                    </a:cxn>
                    <a:cxn ang="0">
                      <a:pos x="88" y="50"/>
                    </a:cxn>
                    <a:cxn ang="0">
                      <a:pos x="84" y="45"/>
                    </a:cxn>
                    <a:cxn ang="0">
                      <a:pos x="80" y="36"/>
                    </a:cxn>
                    <a:cxn ang="0">
                      <a:pos x="77" y="29"/>
                    </a:cxn>
                    <a:cxn ang="0">
                      <a:pos x="75" y="26"/>
                    </a:cxn>
                    <a:cxn ang="0">
                      <a:pos x="67" y="21"/>
                    </a:cxn>
                    <a:cxn ang="0">
                      <a:pos x="53" y="22"/>
                    </a:cxn>
                    <a:cxn ang="0">
                      <a:pos x="45" y="18"/>
                    </a:cxn>
                    <a:cxn ang="0">
                      <a:pos x="20" y="0"/>
                    </a:cxn>
                    <a:cxn ang="0">
                      <a:pos x="0" y="46"/>
                    </a:cxn>
                    <a:cxn ang="0">
                      <a:pos x="9" y="44"/>
                    </a:cxn>
                    <a:cxn ang="0">
                      <a:pos x="9" y="38"/>
                    </a:cxn>
                    <a:cxn ang="0">
                      <a:pos x="13" y="37"/>
                    </a:cxn>
                    <a:cxn ang="0">
                      <a:pos x="17" y="32"/>
                    </a:cxn>
                    <a:cxn ang="0">
                      <a:pos x="21" y="31"/>
                    </a:cxn>
                    <a:cxn ang="0">
                      <a:pos x="24" y="32"/>
                    </a:cxn>
                    <a:cxn ang="0">
                      <a:pos x="25" y="35"/>
                    </a:cxn>
                    <a:cxn ang="0">
                      <a:pos x="30" y="36"/>
                    </a:cxn>
                    <a:cxn ang="0">
                      <a:pos x="33" y="39"/>
                    </a:cxn>
                    <a:cxn ang="0">
                      <a:pos x="40" y="41"/>
                    </a:cxn>
                    <a:cxn ang="0">
                      <a:pos x="47" y="42"/>
                    </a:cxn>
                    <a:cxn ang="0">
                      <a:pos x="50" y="52"/>
                    </a:cxn>
                    <a:cxn ang="0">
                      <a:pos x="51" y="58"/>
                    </a:cxn>
                    <a:cxn ang="0">
                      <a:pos x="83" y="82"/>
                    </a:cxn>
                    <a:cxn ang="0">
                      <a:pos x="82" y="84"/>
                    </a:cxn>
                    <a:cxn ang="0">
                      <a:pos x="90" y="86"/>
                    </a:cxn>
                    <a:cxn ang="0">
                      <a:pos x="96" y="81"/>
                    </a:cxn>
                    <a:cxn ang="0">
                      <a:pos x="97" y="79"/>
                    </a:cxn>
                    <a:cxn ang="0">
                      <a:pos x="94" y="73"/>
                    </a:cxn>
                    <a:cxn ang="0">
                      <a:pos x="95" y="69"/>
                    </a:cxn>
                    <a:cxn ang="0">
                      <a:pos x="90" y="68"/>
                    </a:cxn>
                    <a:cxn ang="0">
                      <a:pos x="93" y="64"/>
                    </a:cxn>
                    <a:cxn ang="0">
                      <a:pos x="96" y="63"/>
                    </a:cxn>
                    <a:cxn ang="0">
                      <a:pos x="99" y="60"/>
                    </a:cxn>
                    <a:cxn ang="0">
                      <a:pos x="102" y="58"/>
                    </a:cxn>
                    <a:cxn ang="0">
                      <a:pos x="106" y="53"/>
                    </a:cxn>
                    <a:cxn ang="0">
                      <a:pos x="112" y="50"/>
                    </a:cxn>
                    <a:cxn ang="0">
                      <a:pos x="116" y="52"/>
                    </a:cxn>
                    <a:cxn ang="0">
                      <a:pos x="118" y="58"/>
                    </a:cxn>
                    <a:cxn ang="0">
                      <a:pos x="123" y="58"/>
                    </a:cxn>
                    <a:cxn ang="0">
                      <a:pos x="133" y="52"/>
                    </a:cxn>
                  </a:cxnLst>
                  <a:rect l="0" t="0" r="r" b="b"/>
                  <a:pathLst>
                    <a:path w="135" h="86">
                      <a:moveTo>
                        <a:pt x="129" y="49"/>
                      </a:moveTo>
                      <a:cubicBezTo>
                        <a:pt x="127" y="47"/>
                        <a:pt x="125" y="48"/>
                        <a:pt x="123" y="47"/>
                      </a:cubicBezTo>
                      <a:cubicBezTo>
                        <a:pt x="121" y="45"/>
                        <a:pt x="119" y="45"/>
                        <a:pt x="117" y="45"/>
                      </a:cubicBezTo>
                      <a:cubicBezTo>
                        <a:pt x="116" y="45"/>
                        <a:pt x="112" y="45"/>
                        <a:pt x="113" y="43"/>
                      </a:cubicBezTo>
                      <a:cubicBezTo>
                        <a:pt x="113" y="43"/>
                        <a:pt x="115" y="41"/>
                        <a:pt x="115" y="41"/>
                      </a:cubicBezTo>
                      <a:cubicBezTo>
                        <a:pt x="115" y="40"/>
                        <a:pt x="116" y="40"/>
                        <a:pt x="117" y="40"/>
                      </a:cubicBezTo>
                      <a:cubicBezTo>
                        <a:pt x="117" y="39"/>
                        <a:pt x="117" y="39"/>
                        <a:pt x="118" y="38"/>
                      </a:cubicBezTo>
                      <a:cubicBezTo>
                        <a:pt x="119" y="38"/>
                        <a:pt x="120" y="37"/>
                        <a:pt x="119" y="36"/>
                      </a:cubicBezTo>
                      <a:cubicBezTo>
                        <a:pt x="119" y="36"/>
                        <a:pt x="118" y="35"/>
                        <a:pt x="117" y="35"/>
                      </a:cubicBezTo>
                      <a:cubicBezTo>
                        <a:pt x="115" y="35"/>
                        <a:pt x="114" y="37"/>
                        <a:pt x="113" y="38"/>
                      </a:cubicBezTo>
                      <a:cubicBezTo>
                        <a:pt x="113" y="38"/>
                        <a:pt x="112" y="39"/>
                        <a:pt x="111" y="40"/>
                      </a:cubicBezTo>
                      <a:cubicBezTo>
                        <a:pt x="111" y="40"/>
                        <a:pt x="111" y="40"/>
                        <a:pt x="110" y="41"/>
                      </a:cubicBezTo>
                      <a:cubicBezTo>
                        <a:pt x="110" y="41"/>
                        <a:pt x="109" y="41"/>
                        <a:pt x="109" y="41"/>
                      </a:cubicBezTo>
                      <a:cubicBezTo>
                        <a:pt x="109" y="42"/>
                        <a:pt x="108" y="42"/>
                        <a:pt x="108" y="42"/>
                      </a:cubicBezTo>
                      <a:cubicBezTo>
                        <a:pt x="107" y="43"/>
                        <a:pt x="106" y="43"/>
                        <a:pt x="105" y="44"/>
                      </a:cubicBezTo>
                      <a:cubicBezTo>
                        <a:pt x="104" y="44"/>
                        <a:pt x="104" y="45"/>
                        <a:pt x="103" y="46"/>
                      </a:cubicBezTo>
                      <a:cubicBezTo>
                        <a:pt x="102" y="46"/>
                        <a:pt x="100" y="47"/>
                        <a:pt x="100" y="48"/>
                      </a:cubicBezTo>
                      <a:cubicBezTo>
                        <a:pt x="99" y="49"/>
                        <a:pt x="100" y="49"/>
                        <a:pt x="100" y="50"/>
                      </a:cubicBezTo>
                      <a:cubicBezTo>
                        <a:pt x="100" y="51"/>
                        <a:pt x="99" y="52"/>
                        <a:pt x="98" y="53"/>
                      </a:cubicBezTo>
                      <a:cubicBezTo>
                        <a:pt x="98" y="52"/>
                        <a:pt x="98" y="52"/>
                        <a:pt x="97" y="52"/>
                      </a:cubicBezTo>
                      <a:cubicBezTo>
                        <a:pt x="96" y="52"/>
                        <a:pt x="96" y="52"/>
                        <a:pt x="95" y="51"/>
                      </a:cubicBezTo>
                      <a:cubicBezTo>
                        <a:pt x="94" y="50"/>
                        <a:pt x="94" y="50"/>
                        <a:pt x="92" y="51"/>
                      </a:cubicBezTo>
                      <a:cubicBezTo>
                        <a:pt x="92" y="51"/>
                        <a:pt x="91" y="52"/>
                        <a:pt x="90" y="52"/>
                      </a:cubicBezTo>
                      <a:cubicBezTo>
                        <a:pt x="89" y="51"/>
                        <a:pt x="89" y="50"/>
                        <a:pt x="88" y="50"/>
                      </a:cubicBezTo>
                      <a:cubicBezTo>
                        <a:pt x="87" y="48"/>
                        <a:pt x="87" y="48"/>
                        <a:pt x="86" y="46"/>
                      </a:cubicBezTo>
                      <a:cubicBezTo>
                        <a:pt x="86" y="46"/>
                        <a:pt x="85" y="45"/>
                        <a:pt x="84" y="45"/>
                      </a:cubicBezTo>
                      <a:cubicBezTo>
                        <a:pt x="83" y="43"/>
                        <a:pt x="83" y="41"/>
                        <a:pt x="82" y="40"/>
                      </a:cubicBezTo>
                      <a:cubicBezTo>
                        <a:pt x="81" y="38"/>
                        <a:pt x="80" y="38"/>
                        <a:pt x="80" y="36"/>
                      </a:cubicBezTo>
                      <a:cubicBezTo>
                        <a:pt x="80" y="35"/>
                        <a:pt x="80" y="31"/>
                        <a:pt x="78" y="29"/>
                      </a:cubicBezTo>
                      <a:cubicBezTo>
                        <a:pt x="78" y="29"/>
                        <a:pt x="77" y="30"/>
                        <a:pt x="77" y="29"/>
                      </a:cubicBezTo>
                      <a:cubicBezTo>
                        <a:pt x="77" y="29"/>
                        <a:pt x="76" y="28"/>
                        <a:pt x="76" y="28"/>
                      </a:cubicBezTo>
                      <a:cubicBezTo>
                        <a:pt x="76" y="27"/>
                        <a:pt x="75" y="27"/>
                        <a:pt x="75" y="26"/>
                      </a:cubicBezTo>
                      <a:cubicBezTo>
                        <a:pt x="74" y="24"/>
                        <a:pt x="73" y="21"/>
                        <a:pt x="71" y="21"/>
                      </a:cubicBezTo>
                      <a:cubicBezTo>
                        <a:pt x="69" y="21"/>
                        <a:pt x="68" y="21"/>
                        <a:pt x="67" y="21"/>
                      </a:cubicBezTo>
                      <a:cubicBezTo>
                        <a:pt x="64" y="21"/>
                        <a:pt x="62" y="22"/>
                        <a:pt x="60" y="22"/>
                      </a:cubicBezTo>
                      <a:cubicBezTo>
                        <a:pt x="58" y="22"/>
                        <a:pt x="56" y="22"/>
                        <a:pt x="53" y="22"/>
                      </a:cubicBezTo>
                      <a:cubicBezTo>
                        <a:pt x="51" y="23"/>
                        <a:pt x="49" y="22"/>
                        <a:pt x="47" y="21"/>
                      </a:cubicBezTo>
                      <a:cubicBezTo>
                        <a:pt x="47" y="20"/>
                        <a:pt x="46" y="19"/>
                        <a:pt x="45" y="18"/>
                      </a:cubicBezTo>
                      <a:cubicBezTo>
                        <a:pt x="45" y="17"/>
                        <a:pt x="45" y="17"/>
                        <a:pt x="44" y="16"/>
                      </a:cubicBezTo>
                      <a:cubicBezTo>
                        <a:pt x="44" y="16"/>
                        <a:pt x="22" y="0"/>
                        <a:pt x="20" y="0"/>
                      </a:cubicBezTo>
                      <a:cubicBezTo>
                        <a:pt x="19" y="0"/>
                        <a:pt x="1" y="6"/>
                        <a:pt x="0" y="6"/>
                      </a:cubicBezTo>
                      <a:cubicBezTo>
                        <a:pt x="0" y="7"/>
                        <a:pt x="0" y="44"/>
                        <a:pt x="0" y="46"/>
                      </a:cubicBezTo>
                      <a:cubicBezTo>
                        <a:pt x="2" y="46"/>
                        <a:pt x="4" y="46"/>
                        <a:pt x="4" y="46"/>
                      </a:cubicBezTo>
                      <a:cubicBezTo>
                        <a:pt x="5" y="46"/>
                        <a:pt x="8" y="45"/>
                        <a:pt x="9" y="44"/>
                      </a:cubicBezTo>
                      <a:cubicBezTo>
                        <a:pt x="9" y="44"/>
                        <a:pt x="9" y="42"/>
                        <a:pt x="9" y="41"/>
                      </a:cubicBezTo>
                      <a:cubicBezTo>
                        <a:pt x="8" y="40"/>
                        <a:pt x="8" y="39"/>
                        <a:pt x="9" y="38"/>
                      </a:cubicBezTo>
                      <a:cubicBezTo>
                        <a:pt x="9" y="38"/>
                        <a:pt x="11" y="38"/>
                        <a:pt x="11" y="38"/>
                      </a:cubicBezTo>
                      <a:cubicBezTo>
                        <a:pt x="12" y="38"/>
                        <a:pt x="13" y="37"/>
                        <a:pt x="13" y="37"/>
                      </a:cubicBezTo>
                      <a:cubicBezTo>
                        <a:pt x="15" y="36"/>
                        <a:pt x="14" y="35"/>
                        <a:pt x="15" y="34"/>
                      </a:cubicBezTo>
                      <a:cubicBezTo>
                        <a:pt x="15" y="33"/>
                        <a:pt x="16" y="32"/>
                        <a:pt x="17" y="32"/>
                      </a:cubicBezTo>
                      <a:cubicBezTo>
                        <a:pt x="18" y="31"/>
                        <a:pt x="19" y="31"/>
                        <a:pt x="19" y="31"/>
                      </a:cubicBezTo>
                      <a:cubicBezTo>
                        <a:pt x="20" y="30"/>
                        <a:pt x="21" y="31"/>
                        <a:pt x="21" y="31"/>
                      </a:cubicBezTo>
                      <a:cubicBezTo>
                        <a:pt x="22" y="31"/>
                        <a:pt x="22" y="31"/>
                        <a:pt x="23" y="31"/>
                      </a:cubicBezTo>
                      <a:cubicBezTo>
                        <a:pt x="23" y="31"/>
                        <a:pt x="23" y="32"/>
                        <a:pt x="24" y="32"/>
                      </a:cubicBezTo>
                      <a:cubicBezTo>
                        <a:pt x="24" y="32"/>
                        <a:pt x="25" y="33"/>
                        <a:pt x="25" y="33"/>
                      </a:cubicBezTo>
                      <a:cubicBezTo>
                        <a:pt x="25" y="33"/>
                        <a:pt x="25" y="34"/>
                        <a:pt x="25" y="35"/>
                      </a:cubicBezTo>
                      <a:cubicBezTo>
                        <a:pt x="26" y="35"/>
                        <a:pt x="27" y="35"/>
                        <a:pt x="27" y="35"/>
                      </a:cubicBezTo>
                      <a:cubicBezTo>
                        <a:pt x="28" y="35"/>
                        <a:pt x="29" y="36"/>
                        <a:pt x="30" y="36"/>
                      </a:cubicBezTo>
                      <a:cubicBezTo>
                        <a:pt x="31" y="36"/>
                        <a:pt x="32" y="36"/>
                        <a:pt x="32" y="36"/>
                      </a:cubicBezTo>
                      <a:cubicBezTo>
                        <a:pt x="33" y="37"/>
                        <a:pt x="33" y="38"/>
                        <a:pt x="33" y="39"/>
                      </a:cubicBezTo>
                      <a:cubicBezTo>
                        <a:pt x="33" y="41"/>
                        <a:pt x="34" y="40"/>
                        <a:pt x="35" y="40"/>
                      </a:cubicBezTo>
                      <a:cubicBezTo>
                        <a:pt x="37" y="41"/>
                        <a:pt x="39" y="41"/>
                        <a:pt x="40" y="41"/>
                      </a:cubicBezTo>
                      <a:cubicBezTo>
                        <a:pt x="41" y="41"/>
                        <a:pt x="43" y="41"/>
                        <a:pt x="44" y="41"/>
                      </a:cubicBezTo>
                      <a:cubicBezTo>
                        <a:pt x="45" y="41"/>
                        <a:pt x="46" y="41"/>
                        <a:pt x="47" y="42"/>
                      </a:cubicBezTo>
                      <a:cubicBezTo>
                        <a:pt x="48" y="43"/>
                        <a:pt x="47" y="46"/>
                        <a:pt x="48" y="47"/>
                      </a:cubicBezTo>
                      <a:cubicBezTo>
                        <a:pt x="48" y="49"/>
                        <a:pt x="49" y="50"/>
                        <a:pt x="50" y="52"/>
                      </a:cubicBezTo>
                      <a:cubicBezTo>
                        <a:pt x="50" y="53"/>
                        <a:pt x="50" y="54"/>
                        <a:pt x="50" y="55"/>
                      </a:cubicBezTo>
                      <a:cubicBezTo>
                        <a:pt x="50" y="56"/>
                        <a:pt x="51" y="57"/>
                        <a:pt x="51" y="58"/>
                      </a:cubicBezTo>
                      <a:cubicBezTo>
                        <a:pt x="52" y="58"/>
                        <a:pt x="82" y="79"/>
                        <a:pt x="83" y="80"/>
                      </a:cubicBezTo>
                      <a:cubicBezTo>
                        <a:pt x="83" y="80"/>
                        <a:pt x="83" y="81"/>
                        <a:pt x="83" y="82"/>
                      </a:cubicBezTo>
                      <a:cubicBezTo>
                        <a:pt x="83" y="83"/>
                        <a:pt x="83" y="83"/>
                        <a:pt x="82" y="84"/>
                      </a:cubicBezTo>
                      <a:cubicBezTo>
                        <a:pt x="82" y="84"/>
                        <a:pt x="82" y="84"/>
                        <a:pt x="82" y="84"/>
                      </a:cubicBezTo>
                      <a:cubicBezTo>
                        <a:pt x="84" y="85"/>
                        <a:pt x="86" y="84"/>
                        <a:pt x="88" y="84"/>
                      </a:cubicBezTo>
                      <a:cubicBezTo>
                        <a:pt x="89" y="85"/>
                        <a:pt x="89" y="85"/>
                        <a:pt x="90" y="86"/>
                      </a:cubicBezTo>
                      <a:cubicBezTo>
                        <a:pt x="90" y="86"/>
                        <a:pt x="91" y="86"/>
                        <a:pt x="92" y="86"/>
                      </a:cubicBezTo>
                      <a:cubicBezTo>
                        <a:pt x="94" y="84"/>
                        <a:pt x="95" y="83"/>
                        <a:pt x="96" y="81"/>
                      </a:cubicBezTo>
                      <a:cubicBezTo>
                        <a:pt x="97" y="80"/>
                        <a:pt x="97" y="80"/>
                        <a:pt x="97" y="80"/>
                      </a:cubicBezTo>
                      <a:cubicBezTo>
                        <a:pt x="97" y="79"/>
                        <a:pt x="97" y="79"/>
                        <a:pt x="97" y="79"/>
                      </a:cubicBezTo>
                      <a:cubicBezTo>
                        <a:pt x="97" y="77"/>
                        <a:pt x="97" y="77"/>
                        <a:pt x="96" y="77"/>
                      </a:cubicBezTo>
                      <a:cubicBezTo>
                        <a:pt x="96" y="75"/>
                        <a:pt x="95" y="75"/>
                        <a:pt x="94" y="73"/>
                      </a:cubicBezTo>
                      <a:cubicBezTo>
                        <a:pt x="94" y="72"/>
                        <a:pt x="95" y="72"/>
                        <a:pt x="95" y="71"/>
                      </a:cubicBezTo>
                      <a:cubicBezTo>
                        <a:pt x="95" y="71"/>
                        <a:pt x="95" y="70"/>
                        <a:pt x="95" y="69"/>
                      </a:cubicBezTo>
                      <a:cubicBezTo>
                        <a:pt x="94" y="69"/>
                        <a:pt x="91" y="68"/>
                        <a:pt x="91" y="68"/>
                      </a:cubicBezTo>
                      <a:cubicBezTo>
                        <a:pt x="90" y="68"/>
                        <a:pt x="90" y="68"/>
                        <a:pt x="90" y="68"/>
                      </a:cubicBezTo>
                      <a:cubicBezTo>
                        <a:pt x="89" y="66"/>
                        <a:pt x="89" y="64"/>
                        <a:pt x="90" y="64"/>
                      </a:cubicBezTo>
                      <a:cubicBezTo>
                        <a:pt x="90" y="64"/>
                        <a:pt x="92" y="64"/>
                        <a:pt x="93" y="64"/>
                      </a:cubicBezTo>
                      <a:cubicBezTo>
                        <a:pt x="93" y="64"/>
                        <a:pt x="93" y="64"/>
                        <a:pt x="94" y="64"/>
                      </a:cubicBezTo>
                      <a:cubicBezTo>
                        <a:pt x="94" y="63"/>
                        <a:pt x="95" y="64"/>
                        <a:pt x="96" y="63"/>
                      </a:cubicBezTo>
                      <a:cubicBezTo>
                        <a:pt x="97" y="63"/>
                        <a:pt x="98" y="64"/>
                        <a:pt x="99" y="63"/>
                      </a:cubicBezTo>
                      <a:cubicBezTo>
                        <a:pt x="99" y="62"/>
                        <a:pt x="99" y="61"/>
                        <a:pt x="99" y="60"/>
                      </a:cubicBezTo>
                      <a:cubicBezTo>
                        <a:pt x="99" y="59"/>
                        <a:pt x="99" y="59"/>
                        <a:pt x="101" y="59"/>
                      </a:cubicBezTo>
                      <a:cubicBezTo>
                        <a:pt x="101" y="59"/>
                        <a:pt x="101" y="58"/>
                        <a:pt x="102" y="58"/>
                      </a:cubicBezTo>
                      <a:cubicBezTo>
                        <a:pt x="103" y="58"/>
                        <a:pt x="104" y="57"/>
                        <a:pt x="104" y="56"/>
                      </a:cubicBezTo>
                      <a:cubicBezTo>
                        <a:pt x="105" y="55"/>
                        <a:pt x="105" y="54"/>
                        <a:pt x="106" y="53"/>
                      </a:cubicBezTo>
                      <a:cubicBezTo>
                        <a:pt x="107" y="51"/>
                        <a:pt x="108" y="52"/>
                        <a:pt x="110" y="51"/>
                      </a:cubicBezTo>
                      <a:cubicBezTo>
                        <a:pt x="111" y="51"/>
                        <a:pt x="111" y="50"/>
                        <a:pt x="112" y="50"/>
                      </a:cubicBezTo>
                      <a:cubicBezTo>
                        <a:pt x="112" y="50"/>
                        <a:pt x="113" y="49"/>
                        <a:pt x="113" y="49"/>
                      </a:cubicBezTo>
                      <a:cubicBezTo>
                        <a:pt x="114" y="50"/>
                        <a:pt x="116" y="51"/>
                        <a:pt x="116" y="52"/>
                      </a:cubicBezTo>
                      <a:cubicBezTo>
                        <a:pt x="115" y="53"/>
                        <a:pt x="114" y="54"/>
                        <a:pt x="114" y="55"/>
                      </a:cubicBezTo>
                      <a:cubicBezTo>
                        <a:pt x="114" y="56"/>
                        <a:pt x="118" y="58"/>
                        <a:pt x="118" y="58"/>
                      </a:cubicBezTo>
                      <a:cubicBezTo>
                        <a:pt x="119" y="59"/>
                        <a:pt x="119" y="56"/>
                        <a:pt x="120" y="56"/>
                      </a:cubicBezTo>
                      <a:cubicBezTo>
                        <a:pt x="121" y="56"/>
                        <a:pt x="122" y="59"/>
                        <a:pt x="123" y="58"/>
                      </a:cubicBezTo>
                      <a:cubicBezTo>
                        <a:pt x="124" y="57"/>
                        <a:pt x="125" y="56"/>
                        <a:pt x="126" y="55"/>
                      </a:cubicBezTo>
                      <a:cubicBezTo>
                        <a:pt x="128" y="54"/>
                        <a:pt x="132" y="53"/>
                        <a:pt x="133" y="52"/>
                      </a:cubicBezTo>
                      <a:cubicBezTo>
                        <a:pt x="135" y="50"/>
                        <a:pt x="131" y="50"/>
                        <a:pt x="129" y="4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1" name="Line 218"/>
                <p:cNvSpPr>
                  <a:spLocks noChangeShapeType="1"/>
                </p:cNvSpPr>
                <p:nvPr/>
              </p:nvSpPr>
              <p:spPr bwMode="auto">
                <a:xfrm>
                  <a:off x="5450748" y="4026753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2" name="Line 219"/>
                <p:cNvSpPr>
                  <a:spLocks noChangeShapeType="1"/>
                </p:cNvSpPr>
                <p:nvPr/>
              </p:nvSpPr>
              <p:spPr bwMode="auto">
                <a:xfrm>
                  <a:off x="5450748" y="4026753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3" name="Freeform 220"/>
                <p:cNvSpPr>
                  <a:spLocks/>
                </p:cNvSpPr>
                <p:nvPr/>
              </p:nvSpPr>
              <p:spPr bwMode="auto">
                <a:xfrm>
                  <a:off x="5612305" y="4066573"/>
                  <a:ext cx="192276" cy="96707"/>
                </a:xfrm>
                <a:custGeom>
                  <a:avLst/>
                  <a:gdLst/>
                  <a:ahLst/>
                  <a:cxnLst>
                    <a:cxn ang="0">
                      <a:pos x="84" y="10"/>
                    </a:cxn>
                    <a:cxn ang="0">
                      <a:pos x="81" y="9"/>
                    </a:cxn>
                    <a:cxn ang="0">
                      <a:pos x="80" y="8"/>
                    </a:cxn>
                    <a:cxn ang="0">
                      <a:pos x="76" y="4"/>
                    </a:cxn>
                    <a:cxn ang="0">
                      <a:pos x="68" y="4"/>
                    </a:cxn>
                    <a:cxn ang="0">
                      <a:pos x="62" y="3"/>
                    </a:cxn>
                    <a:cxn ang="0">
                      <a:pos x="57" y="3"/>
                    </a:cxn>
                    <a:cxn ang="0">
                      <a:pos x="46" y="4"/>
                    </a:cxn>
                    <a:cxn ang="0">
                      <a:pos x="41" y="1"/>
                    </a:cxn>
                    <a:cxn ang="0">
                      <a:pos x="37" y="1"/>
                    </a:cxn>
                    <a:cxn ang="0">
                      <a:pos x="33" y="3"/>
                    </a:cxn>
                    <a:cxn ang="0">
                      <a:pos x="33" y="8"/>
                    </a:cxn>
                    <a:cxn ang="0">
                      <a:pos x="26" y="7"/>
                    </a:cxn>
                    <a:cxn ang="0">
                      <a:pos x="20" y="4"/>
                    </a:cxn>
                    <a:cxn ang="0">
                      <a:pos x="15" y="6"/>
                    </a:cxn>
                    <a:cxn ang="0">
                      <a:pos x="13" y="10"/>
                    </a:cxn>
                    <a:cxn ang="0">
                      <a:pos x="14" y="13"/>
                    </a:cxn>
                    <a:cxn ang="0">
                      <a:pos x="9" y="18"/>
                    </a:cxn>
                    <a:cxn ang="0">
                      <a:pos x="25" y="24"/>
                    </a:cxn>
                    <a:cxn ang="0">
                      <a:pos x="19" y="33"/>
                    </a:cxn>
                    <a:cxn ang="0">
                      <a:pos x="13" y="32"/>
                    </a:cxn>
                    <a:cxn ang="0">
                      <a:pos x="12" y="34"/>
                    </a:cxn>
                    <a:cxn ang="0">
                      <a:pos x="6" y="32"/>
                    </a:cxn>
                    <a:cxn ang="0">
                      <a:pos x="3" y="33"/>
                    </a:cxn>
                    <a:cxn ang="0">
                      <a:pos x="0" y="36"/>
                    </a:cxn>
                    <a:cxn ang="0">
                      <a:pos x="3" y="39"/>
                    </a:cxn>
                    <a:cxn ang="0">
                      <a:pos x="9" y="39"/>
                    </a:cxn>
                    <a:cxn ang="0">
                      <a:pos x="13" y="40"/>
                    </a:cxn>
                    <a:cxn ang="0">
                      <a:pos x="16" y="40"/>
                    </a:cxn>
                    <a:cxn ang="0">
                      <a:pos x="19" y="38"/>
                    </a:cxn>
                    <a:cxn ang="0">
                      <a:pos x="20" y="41"/>
                    </a:cxn>
                    <a:cxn ang="0">
                      <a:pos x="24" y="42"/>
                    </a:cxn>
                    <a:cxn ang="0">
                      <a:pos x="29" y="40"/>
                    </a:cxn>
                    <a:cxn ang="0">
                      <a:pos x="36" y="39"/>
                    </a:cxn>
                    <a:cxn ang="0">
                      <a:pos x="37" y="34"/>
                    </a:cxn>
                    <a:cxn ang="0">
                      <a:pos x="39" y="33"/>
                    </a:cxn>
                    <a:cxn ang="0">
                      <a:pos x="45" y="28"/>
                    </a:cxn>
                    <a:cxn ang="0">
                      <a:pos x="50" y="28"/>
                    </a:cxn>
                    <a:cxn ang="0">
                      <a:pos x="54" y="31"/>
                    </a:cxn>
                    <a:cxn ang="0">
                      <a:pos x="58" y="26"/>
                    </a:cxn>
                    <a:cxn ang="0">
                      <a:pos x="60" y="24"/>
                    </a:cxn>
                    <a:cxn ang="0">
                      <a:pos x="59" y="21"/>
                    </a:cxn>
                    <a:cxn ang="0">
                      <a:pos x="61" y="20"/>
                    </a:cxn>
                    <a:cxn ang="0">
                      <a:pos x="68" y="19"/>
                    </a:cxn>
                    <a:cxn ang="0">
                      <a:pos x="78" y="17"/>
                    </a:cxn>
                    <a:cxn ang="0">
                      <a:pos x="85" y="14"/>
                    </a:cxn>
                  </a:cxnLst>
                  <a:rect l="0" t="0" r="r" b="b"/>
                  <a:pathLst>
                    <a:path w="86" h="43">
                      <a:moveTo>
                        <a:pt x="86" y="11"/>
                      </a:moveTo>
                      <a:cubicBezTo>
                        <a:pt x="86" y="11"/>
                        <a:pt x="85" y="11"/>
                        <a:pt x="85" y="11"/>
                      </a:cubicBezTo>
                      <a:cubicBezTo>
                        <a:pt x="85" y="11"/>
                        <a:pt x="85" y="10"/>
                        <a:pt x="84" y="10"/>
                      </a:cubicBezTo>
                      <a:cubicBezTo>
                        <a:pt x="84" y="10"/>
                        <a:pt x="84" y="10"/>
                        <a:pt x="83" y="10"/>
                      </a:cubicBezTo>
                      <a:cubicBezTo>
                        <a:pt x="83" y="10"/>
                        <a:pt x="83" y="10"/>
                        <a:pt x="83" y="10"/>
                      </a:cubicBezTo>
                      <a:cubicBezTo>
                        <a:pt x="82" y="10"/>
                        <a:pt x="82" y="10"/>
                        <a:pt x="81" y="9"/>
                      </a:cubicBezTo>
                      <a:cubicBezTo>
                        <a:pt x="81" y="9"/>
                        <a:pt x="81" y="9"/>
                        <a:pt x="80" y="9"/>
                      </a:cubicBezTo>
                      <a:cubicBezTo>
                        <a:pt x="80" y="9"/>
                        <a:pt x="80" y="8"/>
                        <a:pt x="80" y="8"/>
                      </a:cubicBezTo>
                      <a:cubicBezTo>
                        <a:pt x="80" y="8"/>
                        <a:pt x="80" y="8"/>
                        <a:pt x="80" y="8"/>
                      </a:cubicBezTo>
                      <a:cubicBezTo>
                        <a:pt x="80" y="8"/>
                        <a:pt x="79" y="7"/>
                        <a:pt x="79" y="7"/>
                      </a:cubicBezTo>
                      <a:cubicBezTo>
                        <a:pt x="79" y="7"/>
                        <a:pt x="79" y="6"/>
                        <a:pt x="78" y="5"/>
                      </a:cubicBezTo>
                      <a:cubicBezTo>
                        <a:pt x="78" y="5"/>
                        <a:pt x="77" y="4"/>
                        <a:pt x="76" y="4"/>
                      </a:cubicBezTo>
                      <a:cubicBezTo>
                        <a:pt x="76" y="4"/>
                        <a:pt x="75" y="4"/>
                        <a:pt x="74" y="4"/>
                      </a:cubicBezTo>
                      <a:cubicBezTo>
                        <a:pt x="73" y="4"/>
                        <a:pt x="72" y="4"/>
                        <a:pt x="71" y="4"/>
                      </a:cubicBezTo>
                      <a:cubicBezTo>
                        <a:pt x="70" y="4"/>
                        <a:pt x="69" y="4"/>
                        <a:pt x="68" y="4"/>
                      </a:cubicBezTo>
                      <a:cubicBezTo>
                        <a:pt x="67" y="4"/>
                        <a:pt x="66" y="4"/>
                        <a:pt x="65" y="3"/>
                      </a:cubicBezTo>
                      <a:cubicBezTo>
                        <a:pt x="65" y="3"/>
                        <a:pt x="64" y="3"/>
                        <a:pt x="64" y="3"/>
                      </a:cubicBezTo>
                      <a:cubicBezTo>
                        <a:pt x="63" y="3"/>
                        <a:pt x="63" y="3"/>
                        <a:pt x="62" y="3"/>
                      </a:cubicBezTo>
                      <a:cubicBezTo>
                        <a:pt x="61" y="3"/>
                        <a:pt x="60" y="2"/>
                        <a:pt x="60" y="2"/>
                      </a:cubicBezTo>
                      <a:cubicBezTo>
                        <a:pt x="59" y="2"/>
                        <a:pt x="58" y="2"/>
                        <a:pt x="58" y="2"/>
                      </a:cubicBezTo>
                      <a:cubicBezTo>
                        <a:pt x="57" y="2"/>
                        <a:pt x="57" y="2"/>
                        <a:pt x="57" y="3"/>
                      </a:cubicBezTo>
                      <a:cubicBezTo>
                        <a:pt x="56" y="3"/>
                        <a:pt x="56" y="4"/>
                        <a:pt x="55" y="4"/>
                      </a:cubicBezTo>
                      <a:cubicBezTo>
                        <a:pt x="53" y="4"/>
                        <a:pt x="51" y="4"/>
                        <a:pt x="49" y="4"/>
                      </a:cubicBezTo>
                      <a:cubicBezTo>
                        <a:pt x="48" y="4"/>
                        <a:pt x="47" y="4"/>
                        <a:pt x="46" y="4"/>
                      </a:cubicBezTo>
                      <a:cubicBezTo>
                        <a:pt x="46" y="4"/>
                        <a:pt x="45" y="3"/>
                        <a:pt x="45" y="3"/>
                      </a:cubicBezTo>
                      <a:cubicBezTo>
                        <a:pt x="44" y="3"/>
                        <a:pt x="43" y="3"/>
                        <a:pt x="42" y="2"/>
                      </a:cubicBezTo>
                      <a:cubicBezTo>
                        <a:pt x="42" y="2"/>
                        <a:pt x="42" y="2"/>
                        <a:pt x="41" y="1"/>
                      </a:cubicBezTo>
                      <a:cubicBezTo>
                        <a:pt x="41" y="1"/>
                        <a:pt x="40" y="1"/>
                        <a:pt x="40" y="1"/>
                      </a:cubicBezTo>
                      <a:cubicBezTo>
                        <a:pt x="40" y="1"/>
                        <a:pt x="39" y="0"/>
                        <a:pt x="39" y="0"/>
                      </a:cubicBezTo>
                      <a:cubicBezTo>
                        <a:pt x="38" y="0"/>
                        <a:pt x="38" y="1"/>
                        <a:pt x="37" y="1"/>
                      </a:cubicBezTo>
                      <a:cubicBezTo>
                        <a:pt x="37" y="1"/>
                        <a:pt x="36" y="1"/>
                        <a:pt x="36" y="1"/>
                      </a:cubicBezTo>
                      <a:cubicBezTo>
                        <a:pt x="35" y="1"/>
                        <a:pt x="34" y="1"/>
                        <a:pt x="33" y="2"/>
                      </a:cubicBezTo>
                      <a:cubicBezTo>
                        <a:pt x="33" y="2"/>
                        <a:pt x="33" y="3"/>
                        <a:pt x="33" y="3"/>
                      </a:cubicBezTo>
                      <a:cubicBezTo>
                        <a:pt x="33" y="4"/>
                        <a:pt x="33" y="4"/>
                        <a:pt x="33" y="5"/>
                      </a:cubicBezTo>
                      <a:cubicBezTo>
                        <a:pt x="33" y="6"/>
                        <a:pt x="34" y="6"/>
                        <a:pt x="33" y="7"/>
                      </a:cubicBezTo>
                      <a:cubicBezTo>
                        <a:pt x="33" y="7"/>
                        <a:pt x="33" y="8"/>
                        <a:pt x="33" y="8"/>
                      </a:cubicBezTo>
                      <a:cubicBezTo>
                        <a:pt x="33" y="8"/>
                        <a:pt x="32" y="8"/>
                        <a:pt x="31" y="8"/>
                      </a:cubicBezTo>
                      <a:cubicBezTo>
                        <a:pt x="30" y="8"/>
                        <a:pt x="30" y="7"/>
                        <a:pt x="29" y="7"/>
                      </a:cubicBezTo>
                      <a:cubicBezTo>
                        <a:pt x="28" y="7"/>
                        <a:pt x="27" y="7"/>
                        <a:pt x="26" y="7"/>
                      </a:cubicBezTo>
                      <a:cubicBezTo>
                        <a:pt x="26" y="7"/>
                        <a:pt x="25" y="7"/>
                        <a:pt x="24" y="6"/>
                      </a:cubicBezTo>
                      <a:cubicBezTo>
                        <a:pt x="24" y="6"/>
                        <a:pt x="23" y="5"/>
                        <a:pt x="22" y="5"/>
                      </a:cubicBezTo>
                      <a:cubicBezTo>
                        <a:pt x="21" y="5"/>
                        <a:pt x="21" y="4"/>
                        <a:pt x="20" y="4"/>
                      </a:cubicBezTo>
                      <a:cubicBezTo>
                        <a:pt x="19" y="5"/>
                        <a:pt x="18" y="5"/>
                        <a:pt x="18" y="5"/>
                      </a:cubicBezTo>
                      <a:cubicBezTo>
                        <a:pt x="17" y="5"/>
                        <a:pt x="16" y="5"/>
                        <a:pt x="16" y="6"/>
                      </a:cubicBezTo>
                      <a:cubicBezTo>
                        <a:pt x="16" y="6"/>
                        <a:pt x="15" y="6"/>
                        <a:pt x="15" y="6"/>
                      </a:cubicBezTo>
                      <a:cubicBezTo>
                        <a:pt x="15" y="7"/>
                        <a:pt x="14" y="7"/>
                        <a:pt x="14" y="7"/>
                      </a:cubicBezTo>
                      <a:cubicBezTo>
                        <a:pt x="14" y="8"/>
                        <a:pt x="14" y="9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4" y="10"/>
                        <a:pt x="15" y="11"/>
                        <a:pt x="15" y="11"/>
                      </a:cubicBezTo>
                      <a:cubicBezTo>
                        <a:pt x="16" y="12"/>
                        <a:pt x="15" y="13"/>
                        <a:pt x="14" y="13"/>
                      </a:cubicBezTo>
                      <a:cubicBezTo>
                        <a:pt x="13" y="14"/>
                        <a:pt x="13" y="14"/>
                        <a:pt x="13" y="15"/>
                      </a:cubicBezTo>
                      <a:cubicBezTo>
                        <a:pt x="12" y="15"/>
                        <a:pt x="11" y="15"/>
                        <a:pt x="11" y="16"/>
                      </a:cubicBezTo>
                      <a:cubicBezTo>
                        <a:pt x="11" y="16"/>
                        <a:pt x="9" y="18"/>
                        <a:pt x="9" y="18"/>
                      </a:cubicBezTo>
                      <a:cubicBezTo>
                        <a:pt x="8" y="20"/>
                        <a:pt x="12" y="20"/>
                        <a:pt x="13" y="20"/>
                      </a:cubicBezTo>
                      <a:cubicBezTo>
                        <a:pt x="15" y="20"/>
                        <a:pt x="17" y="20"/>
                        <a:pt x="19" y="22"/>
                      </a:cubicBezTo>
                      <a:cubicBezTo>
                        <a:pt x="21" y="23"/>
                        <a:pt x="23" y="22"/>
                        <a:pt x="25" y="24"/>
                      </a:cubicBezTo>
                      <a:cubicBezTo>
                        <a:pt x="27" y="25"/>
                        <a:pt x="31" y="25"/>
                        <a:pt x="29" y="27"/>
                      </a:cubicBezTo>
                      <a:cubicBezTo>
                        <a:pt x="28" y="28"/>
                        <a:pt x="24" y="29"/>
                        <a:pt x="22" y="30"/>
                      </a:cubicBezTo>
                      <a:cubicBezTo>
                        <a:pt x="21" y="31"/>
                        <a:pt x="20" y="32"/>
                        <a:pt x="19" y="33"/>
                      </a:cubicBezTo>
                      <a:cubicBezTo>
                        <a:pt x="18" y="34"/>
                        <a:pt x="17" y="31"/>
                        <a:pt x="16" y="31"/>
                      </a:cubicBezTo>
                      <a:cubicBezTo>
                        <a:pt x="15" y="31"/>
                        <a:pt x="15" y="34"/>
                        <a:pt x="14" y="33"/>
                      </a:cubicBezTo>
                      <a:cubicBezTo>
                        <a:pt x="14" y="33"/>
                        <a:pt x="13" y="33"/>
                        <a:pt x="13" y="32"/>
                      </a:cubicBezTo>
                      <a:cubicBezTo>
                        <a:pt x="13" y="32"/>
                        <a:pt x="13" y="32"/>
                        <a:pt x="12" y="32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3"/>
                        <a:pt x="12" y="34"/>
                        <a:pt x="12" y="34"/>
                      </a:cubicBezTo>
                      <a:cubicBezTo>
                        <a:pt x="11" y="35"/>
                        <a:pt x="10" y="35"/>
                        <a:pt x="10" y="35"/>
                      </a:cubicBezTo>
                      <a:cubicBezTo>
                        <a:pt x="8" y="35"/>
                        <a:pt x="8" y="34"/>
                        <a:pt x="8" y="33"/>
                      </a:cubicBezTo>
                      <a:cubicBezTo>
                        <a:pt x="7" y="33"/>
                        <a:pt x="7" y="32"/>
                        <a:pt x="6" y="32"/>
                      </a:cubicBezTo>
                      <a:cubicBezTo>
                        <a:pt x="6" y="32"/>
                        <a:pt x="6" y="32"/>
                        <a:pt x="5" y="32"/>
                      </a:cubicBezTo>
                      <a:cubicBezTo>
                        <a:pt x="5" y="32"/>
                        <a:pt x="4" y="33"/>
                        <a:pt x="4" y="33"/>
                      </a:cubicBezTo>
                      <a:cubicBezTo>
                        <a:pt x="4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2" y="34"/>
                        <a:pt x="2" y="34"/>
                      </a:cubicBezTo>
                      <a:cubicBezTo>
                        <a:pt x="1" y="34"/>
                        <a:pt x="1" y="35"/>
                        <a:pt x="0" y="36"/>
                      </a:cubicBezTo>
                      <a:cubicBezTo>
                        <a:pt x="0" y="36"/>
                        <a:pt x="1" y="37"/>
                        <a:pt x="1" y="37"/>
                      </a:cubicBezTo>
                      <a:cubicBezTo>
                        <a:pt x="1" y="38"/>
                        <a:pt x="1" y="39"/>
                        <a:pt x="2" y="39"/>
                      </a:cubicBezTo>
                      <a:cubicBezTo>
                        <a:pt x="2" y="39"/>
                        <a:pt x="3" y="39"/>
                        <a:pt x="3" y="39"/>
                      </a:cubicBezTo>
                      <a:cubicBezTo>
                        <a:pt x="4" y="39"/>
                        <a:pt x="4" y="39"/>
                        <a:pt x="5" y="39"/>
                      </a:cubicBezTo>
                      <a:cubicBezTo>
                        <a:pt x="5" y="39"/>
                        <a:pt x="7" y="39"/>
                        <a:pt x="7" y="39"/>
                      </a:cubicBezTo>
                      <a:cubicBezTo>
                        <a:pt x="8" y="39"/>
                        <a:pt x="8" y="39"/>
                        <a:pt x="9" y="39"/>
                      </a:cubicBezTo>
                      <a:cubicBezTo>
                        <a:pt x="9" y="39"/>
                        <a:pt x="10" y="39"/>
                        <a:pt x="10" y="39"/>
                      </a:cubicBezTo>
                      <a:cubicBezTo>
                        <a:pt x="11" y="39"/>
                        <a:pt x="12" y="39"/>
                        <a:pt x="13" y="39"/>
                      </a:cubicBezTo>
                      <a:cubicBezTo>
                        <a:pt x="13" y="39"/>
                        <a:pt x="13" y="40"/>
                        <a:pt x="13" y="40"/>
                      </a:cubicBezTo>
                      <a:cubicBezTo>
                        <a:pt x="13" y="40"/>
                        <a:pt x="14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5" y="40"/>
                        <a:pt x="16" y="40"/>
                        <a:pt x="16" y="40"/>
                      </a:cubicBezTo>
                      <a:cubicBezTo>
                        <a:pt x="16" y="40"/>
                        <a:pt x="16" y="40"/>
                        <a:pt x="16" y="39"/>
                      </a:cubicBezTo>
                      <a:cubicBezTo>
                        <a:pt x="17" y="39"/>
                        <a:pt x="17" y="38"/>
                        <a:pt x="17" y="38"/>
                      </a:cubicBezTo>
                      <a:cubicBezTo>
                        <a:pt x="18" y="38"/>
                        <a:pt x="19" y="38"/>
                        <a:pt x="19" y="38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40"/>
                        <a:pt x="20" y="40"/>
                        <a:pt x="20" y="40"/>
                      </a:cubicBezTo>
                      <a:cubicBezTo>
                        <a:pt x="20" y="40"/>
                        <a:pt x="20" y="41"/>
                        <a:pt x="20" y="41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1" y="42"/>
                        <a:pt x="22" y="42"/>
                        <a:pt x="22" y="42"/>
                      </a:cubicBezTo>
                      <a:cubicBezTo>
                        <a:pt x="23" y="43"/>
                        <a:pt x="24" y="42"/>
                        <a:pt x="24" y="42"/>
                      </a:cubicBezTo>
                      <a:cubicBezTo>
                        <a:pt x="25" y="42"/>
                        <a:pt x="25" y="41"/>
                        <a:pt x="26" y="41"/>
                      </a:cubicBezTo>
                      <a:cubicBezTo>
                        <a:pt x="26" y="41"/>
                        <a:pt x="26" y="40"/>
                        <a:pt x="26" y="40"/>
                      </a:cubicBezTo>
                      <a:cubicBezTo>
                        <a:pt x="27" y="40"/>
                        <a:pt x="29" y="40"/>
                        <a:pt x="29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2" y="40"/>
                        <a:pt x="33" y="40"/>
                        <a:pt x="34" y="40"/>
                      </a:cubicBezTo>
                      <a:cubicBezTo>
                        <a:pt x="34" y="40"/>
                        <a:pt x="35" y="39"/>
                        <a:pt x="36" y="39"/>
                      </a:cubicBezTo>
                      <a:cubicBezTo>
                        <a:pt x="37" y="38"/>
                        <a:pt x="37" y="38"/>
                        <a:pt x="37" y="37"/>
                      </a:cubicBezTo>
                      <a:cubicBezTo>
                        <a:pt x="37" y="37"/>
                        <a:pt x="37" y="36"/>
                        <a:pt x="37" y="36"/>
                      </a:cubicBezTo>
                      <a:cubicBezTo>
                        <a:pt x="37" y="35"/>
                        <a:pt x="37" y="35"/>
                        <a:pt x="37" y="34"/>
                      </a:cubicBezTo>
                      <a:cubicBezTo>
                        <a:pt x="37" y="34"/>
                        <a:pt x="37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3"/>
                        <a:pt x="39" y="33"/>
                      </a:cubicBezTo>
                      <a:cubicBezTo>
                        <a:pt x="40" y="32"/>
                        <a:pt x="40" y="32"/>
                        <a:pt x="41" y="31"/>
                      </a:cubicBezTo>
                      <a:cubicBezTo>
                        <a:pt x="42" y="31"/>
                        <a:pt x="43" y="31"/>
                        <a:pt x="43" y="30"/>
                      </a:cubicBezTo>
                      <a:cubicBezTo>
                        <a:pt x="44" y="29"/>
                        <a:pt x="44" y="29"/>
                        <a:pt x="45" y="28"/>
                      </a:cubicBezTo>
                      <a:cubicBezTo>
                        <a:pt x="46" y="28"/>
                        <a:pt x="47" y="28"/>
                        <a:pt x="48" y="28"/>
                      </a:cubicBezTo>
                      <a:cubicBezTo>
                        <a:pt x="48" y="28"/>
                        <a:pt x="49" y="28"/>
                        <a:pt x="49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9"/>
                        <a:pt x="50" y="31"/>
                        <a:pt x="51" y="31"/>
                      </a:cubicBezTo>
                      <a:cubicBezTo>
                        <a:pt x="51" y="31"/>
                        <a:pt x="52" y="31"/>
                        <a:pt x="52" y="31"/>
                      </a:cubicBezTo>
                      <a:cubicBezTo>
                        <a:pt x="53" y="31"/>
                        <a:pt x="53" y="31"/>
                        <a:pt x="54" y="31"/>
                      </a:cubicBezTo>
                      <a:cubicBezTo>
                        <a:pt x="55" y="31"/>
                        <a:pt x="55" y="31"/>
                        <a:pt x="55" y="30"/>
                      </a:cubicBezTo>
                      <a:cubicBezTo>
                        <a:pt x="56" y="29"/>
                        <a:pt x="57" y="29"/>
                        <a:pt x="58" y="28"/>
                      </a:cubicBezTo>
                      <a:cubicBezTo>
                        <a:pt x="58" y="27"/>
                        <a:pt x="58" y="27"/>
                        <a:pt x="58" y="26"/>
                      </a:cubicBezTo>
                      <a:cubicBezTo>
                        <a:pt x="58" y="26"/>
                        <a:pt x="59" y="26"/>
                        <a:pt x="59" y="25"/>
                      </a:cubicBezTo>
                      <a:cubicBezTo>
                        <a:pt x="59" y="25"/>
                        <a:pt x="59" y="25"/>
                        <a:pt x="59" y="25"/>
                      </a:cubicBezTo>
                      <a:cubicBezTo>
                        <a:pt x="60" y="24"/>
                        <a:pt x="60" y="24"/>
                        <a:pt x="60" y="24"/>
                      </a:cubicBezTo>
                      <a:cubicBezTo>
                        <a:pt x="60" y="24"/>
                        <a:pt x="60" y="24"/>
                        <a:pt x="60" y="23"/>
                      </a:cubicBezTo>
                      <a:cubicBezTo>
                        <a:pt x="61" y="23"/>
                        <a:pt x="61" y="22"/>
                        <a:pt x="61" y="22"/>
                      </a:cubicBezTo>
                      <a:cubicBezTo>
                        <a:pt x="60" y="22"/>
                        <a:pt x="59" y="22"/>
                        <a:pt x="59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9" y="21"/>
                        <a:pt x="60" y="21"/>
                        <a:pt x="60" y="21"/>
                      </a:cubicBezTo>
                      <a:cubicBezTo>
                        <a:pt x="60" y="20"/>
                        <a:pt x="61" y="20"/>
                        <a:pt x="61" y="20"/>
                      </a:cubicBezTo>
                      <a:cubicBezTo>
                        <a:pt x="62" y="20"/>
                        <a:pt x="62" y="19"/>
                        <a:pt x="62" y="19"/>
                      </a:cubicBezTo>
                      <a:cubicBezTo>
                        <a:pt x="63" y="19"/>
                        <a:pt x="64" y="19"/>
                        <a:pt x="65" y="19"/>
                      </a:cubicBezTo>
                      <a:cubicBezTo>
                        <a:pt x="66" y="19"/>
                        <a:pt x="67" y="19"/>
                        <a:pt x="68" y="19"/>
                      </a:cubicBezTo>
                      <a:cubicBezTo>
                        <a:pt x="70" y="19"/>
                        <a:pt x="71" y="20"/>
                        <a:pt x="72" y="19"/>
                      </a:cubicBezTo>
                      <a:cubicBezTo>
                        <a:pt x="73" y="19"/>
                        <a:pt x="75" y="18"/>
                        <a:pt x="76" y="18"/>
                      </a:cubicBezTo>
                      <a:cubicBezTo>
                        <a:pt x="77" y="17"/>
                        <a:pt x="77" y="17"/>
                        <a:pt x="78" y="17"/>
                      </a:cubicBezTo>
                      <a:cubicBezTo>
                        <a:pt x="79" y="16"/>
                        <a:pt x="79" y="16"/>
                        <a:pt x="80" y="16"/>
                      </a:cubicBezTo>
                      <a:cubicBezTo>
                        <a:pt x="81" y="15"/>
                        <a:pt x="81" y="15"/>
                        <a:pt x="82" y="15"/>
                      </a:cubicBezTo>
                      <a:cubicBezTo>
                        <a:pt x="83" y="15"/>
                        <a:pt x="84" y="15"/>
                        <a:pt x="85" y="14"/>
                      </a:cubicBezTo>
                      <a:cubicBezTo>
                        <a:pt x="85" y="14"/>
                        <a:pt x="86" y="14"/>
                        <a:pt x="86" y="13"/>
                      </a:cubicBezTo>
                      <a:cubicBezTo>
                        <a:pt x="86" y="12"/>
                        <a:pt x="86" y="11"/>
                        <a:pt x="86" y="1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4" name="Freeform 221"/>
                <p:cNvSpPr>
                  <a:spLocks noEditPoints="1"/>
                </p:cNvSpPr>
                <p:nvPr/>
              </p:nvSpPr>
              <p:spPr bwMode="auto">
                <a:xfrm>
                  <a:off x="5578173" y="3791244"/>
                  <a:ext cx="1177544" cy="752035"/>
                </a:xfrm>
                <a:custGeom>
                  <a:avLst/>
                  <a:gdLst/>
                  <a:ahLst/>
                  <a:cxnLst>
                    <a:cxn ang="0">
                      <a:pos x="18" y="156"/>
                    </a:cxn>
                    <a:cxn ang="0">
                      <a:pos x="18" y="156"/>
                    </a:cxn>
                    <a:cxn ang="0">
                      <a:pos x="24" y="162"/>
                    </a:cxn>
                    <a:cxn ang="0">
                      <a:pos x="16" y="161"/>
                    </a:cxn>
                    <a:cxn ang="0">
                      <a:pos x="19" y="150"/>
                    </a:cxn>
                    <a:cxn ang="0">
                      <a:pos x="25" y="153"/>
                    </a:cxn>
                    <a:cxn ang="0">
                      <a:pos x="41" y="163"/>
                    </a:cxn>
                    <a:cxn ang="0">
                      <a:pos x="15" y="183"/>
                    </a:cxn>
                    <a:cxn ang="0">
                      <a:pos x="7" y="161"/>
                    </a:cxn>
                    <a:cxn ang="0">
                      <a:pos x="9" y="161"/>
                    </a:cxn>
                    <a:cxn ang="0">
                      <a:pos x="28" y="155"/>
                    </a:cxn>
                    <a:cxn ang="0">
                      <a:pos x="31" y="163"/>
                    </a:cxn>
                    <a:cxn ang="0">
                      <a:pos x="31" y="162"/>
                    </a:cxn>
                    <a:cxn ang="0">
                      <a:pos x="36" y="164"/>
                    </a:cxn>
                    <a:cxn ang="0">
                      <a:pos x="264" y="328"/>
                    </a:cxn>
                    <a:cxn ang="0">
                      <a:pos x="485" y="54"/>
                    </a:cxn>
                    <a:cxn ang="0">
                      <a:pos x="425" y="4"/>
                    </a:cxn>
                    <a:cxn ang="0">
                      <a:pos x="405" y="43"/>
                    </a:cxn>
                    <a:cxn ang="0">
                      <a:pos x="377" y="72"/>
                    </a:cxn>
                    <a:cxn ang="0">
                      <a:pos x="395" y="87"/>
                    </a:cxn>
                    <a:cxn ang="0">
                      <a:pos x="347" y="118"/>
                    </a:cxn>
                    <a:cxn ang="0">
                      <a:pos x="308" y="134"/>
                    </a:cxn>
                    <a:cxn ang="0">
                      <a:pos x="261" y="131"/>
                    </a:cxn>
                    <a:cxn ang="0">
                      <a:pos x="211" y="110"/>
                    </a:cxn>
                    <a:cxn ang="0">
                      <a:pos x="182" y="80"/>
                    </a:cxn>
                    <a:cxn ang="0">
                      <a:pos x="151" y="60"/>
                    </a:cxn>
                    <a:cxn ang="0">
                      <a:pos x="119" y="88"/>
                    </a:cxn>
                    <a:cxn ang="0">
                      <a:pos x="97" y="105"/>
                    </a:cxn>
                    <a:cxn ang="0">
                      <a:pos x="93" y="140"/>
                    </a:cxn>
                    <a:cxn ang="0">
                      <a:pos x="75" y="146"/>
                    </a:cxn>
                    <a:cxn ang="0">
                      <a:pos x="64" y="151"/>
                    </a:cxn>
                    <a:cxn ang="0">
                      <a:pos x="51" y="162"/>
                    </a:cxn>
                    <a:cxn ang="0">
                      <a:pos x="53" y="176"/>
                    </a:cxn>
                    <a:cxn ang="0">
                      <a:pos x="68" y="193"/>
                    </a:cxn>
                    <a:cxn ang="0">
                      <a:pos x="87" y="208"/>
                    </a:cxn>
                    <a:cxn ang="0">
                      <a:pos x="88" y="232"/>
                    </a:cxn>
                    <a:cxn ang="0">
                      <a:pos x="109" y="252"/>
                    </a:cxn>
                    <a:cxn ang="0">
                      <a:pos x="129" y="260"/>
                    </a:cxn>
                    <a:cxn ang="0">
                      <a:pos x="142" y="268"/>
                    </a:cxn>
                    <a:cxn ang="0">
                      <a:pos x="158" y="272"/>
                    </a:cxn>
                    <a:cxn ang="0">
                      <a:pos x="169" y="275"/>
                    </a:cxn>
                    <a:cxn ang="0">
                      <a:pos x="188" y="270"/>
                    </a:cxn>
                    <a:cxn ang="0">
                      <a:pos x="193" y="280"/>
                    </a:cxn>
                    <a:cxn ang="0">
                      <a:pos x="209" y="274"/>
                    </a:cxn>
                    <a:cxn ang="0">
                      <a:pos x="231" y="272"/>
                    </a:cxn>
                    <a:cxn ang="0">
                      <a:pos x="242" y="269"/>
                    </a:cxn>
                    <a:cxn ang="0">
                      <a:pos x="245" y="290"/>
                    </a:cxn>
                    <a:cxn ang="0">
                      <a:pos x="241" y="305"/>
                    </a:cxn>
                    <a:cxn ang="0">
                      <a:pos x="249" y="319"/>
                    </a:cxn>
                    <a:cxn ang="0">
                      <a:pos x="266" y="329"/>
                    </a:cxn>
                    <a:cxn ang="0">
                      <a:pos x="277" y="316"/>
                    </a:cxn>
                    <a:cxn ang="0">
                      <a:pos x="295" y="313"/>
                    </a:cxn>
                    <a:cxn ang="0">
                      <a:pos x="308" y="317"/>
                    </a:cxn>
                    <a:cxn ang="0">
                      <a:pos x="330" y="326"/>
                    </a:cxn>
                    <a:cxn ang="0">
                      <a:pos x="364" y="320"/>
                    </a:cxn>
                    <a:cxn ang="0">
                      <a:pos x="411" y="286"/>
                    </a:cxn>
                    <a:cxn ang="0">
                      <a:pos x="428" y="243"/>
                    </a:cxn>
                    <a:cxn ang="0">
                      <a:pos x="419" y="192"/>
                    </a:cxn>
                    <a:cxn ang="0">
                      <a:pos x="403" y="177"/>
                    </a:cxn>
                    <a:cxn ang="0">
                      <a:pos x="422" y="148"/>
                    </a:cxn>
                    <a:cxn ang="0">
                      <a:pos x="455" y="149"/>
                    </a:cxn>
                    <a:cxn ang="0">
                      <a:pos x="479" y="136"/>
                    </a:cxn>
                    <a:cxn ang="0">
                      <a:pos x="512" y="103"/>
                    </a:cxn>
                  </a:cxnLst>
                  <a:rect l="0" t="0" r="r" b="b"/>
                  <a:pathLst>
                    <a:path w="526" h="336">
                      <a:moveTo>
                        <a:pt x="168" y="276"/>
                      </a:moveTo>
                      <a:cubicBezTo>
                        <a:pt x="168" y="277"/>
                        <a:pt x="168" y="277"/>
                        <a:pt x="168" y="277"/>
                      </a:cubicBezTo>
                      <a:cubicBezTo>
                        <a:pt x="168" y="277"/>
                        <a:pt x="168" y="277"/>
                        <a:pt x="168" y="277"/>
                      </a:cubicBezTo>
                      <a:cubicBezTo>
                        <a:pt x="168" y="277"/>
                        <a:pt x="168" y="277"/>
                        <a:pt x="168" y="276"/>
                      </a:cubicBezTo>
                      <a:moveTo>
                        <a:pt x="10" y="161"/>
                      </a:moveTo>
                      <a:cubicBezTo>
                        <a:pt x="10" y="161"/>
                        <a:pt x="9" y="161"/>
                        <a:pt x="9" y="161"/>
                      </a:cubicBezTo>
                      <a:cubicBezTo>
                        <a:pt x="9" y="161"/>
                        <a:pt x="10" y="161"/>
                        <a:pt x="10" y="161"/>
                      </a:cubicBezTo>
                      <a:moveTo>
                        <a:pt x="11" y="157"/>
                      </a:moveTo>
                      <a:cubicBezTo>
                        <a:pt x="11" y="157"/>
                        <a:pt x="10" y="157"/>
                        <a:pt x="10" y="157"/>
                      </a:cubicBezTo>
                      <a:cubicBezTo>
                        <a:pt x="10" y="157"/>
                        <a:pt x="11" y="157"/>
                        <a:pt x="11" y="157"/>
                      </a:cubicBezTo>
                      <a:moveTo>
                        <a:pt x="18" y="156"/>
                      </a:moveTo>
                      <a:cubicBezTo>
                        <a:pt x="18" y="156"/>
                        <a:pt x="18" y="156"/>
                        <a:pt x="18" y="156"/>
                      </a:cubicBezTo>
                      <a:cubicBezTo>
                        <a:pt x="18" y="156"/>
                        <a:pt x="18" y="156"/>
                        <a:pt x="18" y="156"/>
                      </a:cubicBezTo>
                      <a:cubicBezTo>
                        <a:pt x="18" y="156"/>
                        <a:pt x="18" y="156"/>
                        <a:pt x="18" y="156"/>
                      </a:cubicBezTo>
                      <a:cubicBezTo>
                        <a:pt x="18" y="156"/>
                        <a:pt x="18" y="156"/>
                        <a:pt x="18" y="156"/>
                      </a:cubicBezTo>
                      <a:moveTo>
                        <a:pt x="18" y="162"/>
                      </a:moveTo>
                      <a:cubicBezTo>
                        <a:pt x="18" y="162"/>
                        <a:pt x="18" y="162"/>
                        <a:pt x="17" y="162"/>
                      </a:cubicBezTo>
                      <a:cubicBezTo>
                        <a:pt x="18" y="162"/>
                        <a:pt x="18" y="162"/>
                        <a:pt x="18" y="162"/>
                      </a:cubicBezTo>
                      <a:cubicBezTo>
                        <a:pt x="19" y="162"/>
                        <a:pt x="19" y="162"/>
                        <a:pt x="19" y="162"/>
                      </a:cubicBezTo>
                      <a:cubicBezTo>
                        <a:pt x="19" y="162"/>
                        <a:pt x="19" y="162"/>
                        <a:pt x="18" y="162"/>
                      </a:cubicBezTo>
                      <a:moveTo>
                        <a:pt x="19" y="156"/>
                      </a:moveTo>
                      <a:cubicBezTo>
                        <a:pt x="19" y="156"/>
                        <a:pt x="18" y="156"/>
                        <a:pt x="18" y="156"/>
                      </a:cubicBezTo>
                      <a:cubicBezTo>
                        <a:pt x="18" y="156"/>
                        <a:pt x="18" y="156"/>
                        <a:pt x="18" y="156"/>
                      </a:cubicBezTo>
                      <a:cubicBezTo>
                        <a:pt x="18" y="156"/>
                        <a:pt x="18" y="156"/>
                        <a:pt x="18" y="156"/>
                      </a:cubicBezTo>
                      <a:cubicBezTo>
                        <a:pt x="18" y="156"/>
                        <a:pt x="19" y="156"/>
                        <a:pt x="19" y="156"/>
                      </a:cubicBezTo>
                      <a:cubicBezTo>
                        <a:pt x="19" y="156"/>
                        <a:pt x="19" y="156"/>
                        <a:pt x="19" y="156"/>
                      </a:cubicBezTo>
                      <a:cubicBezTo>
                        <a:pt x="19" y="156"/>
                        <a:pt x="19" y="156"/>
                        <a:pt x="19" y="156"/>
                      </a:cubicBezTo>
                      <a:moveTo>
                        <a:pt x="25" y="162"/>
                      </a:moveTo>
                      <a:cubicBezTo>
                        <a:pt x="25" y="162"/>
                        <a:pt x="24" y="162"/>
                        <a:pt x="24" y="162"/>
                      </a:cubicBezTo>
                      <a:cubicBezTo>
                        <a:pt x="23" y="162"/>
                        <a:pt x="23" y="162"/>
                        <a:pt x="22" y="162"/>
                      </a:cubicBezTo>
                      <a:cubicBezTo>
                        <a:pt x="22" y="162"/>
                        <a:pt x="21" y="162"/>
                        <a:pt x="20" y="162"/>
                      </a:cubicBezTo>
                      <a:cubicBezTo>
                        <a:pt x="21" y="162"/>
                        <a:pt x="22" y="162"/>
                        <a:pt x="22" y="162"/>
                      </a:cubicBezTo>
                      <a:cubicBezTo>
                        <a:pt x="23" y="162"/>
                        <a:pt x="23" y="162"/>
                        <a:pt x="24" y="162"/>
                      </a:cubicBezTo>
                      <a:cubicBezTo>
                        <a:pt x="24" y="162"/>
                        <a:pt x="25" y="162"/>
                        <a:pt x="25" y="162"/>
                      </a:cubicBezTo>
                      <a:cubicBezTo>
                        <a:pt x="25" y="162"/>
                        <a:pt x="26" y="162"/>
                        <a:pt x="26" y="162"/>
                      </a:cubicBezTo>
                      <a:cubicBezTo>
                        <a:pt x="26" y="162"/>
                        <a:pt x="25" y="162"/>
                        <a:pt x="25" y="162"/>
                      </a:cubicBezTo>
                      <a:moveTo>
                        <a:pt x="21" y="155"/>
                      </a:moveTo>
                      <a:cubicBezTo>
                        <a:pt x="21" y="155"/>
                        <a:pt x="21" y="155"/>
                        <a:pt x="21" y="155"/>
                      </a:cubicBezTo>
                      <a:cubicBezTo>
                        <a:pt x="21" y="155"/>
                        <a:pt x="21" y="155"/>
                        <a:pt x="21" y="155"/>
                      </a:cubicBezTo>
                      <a:moveTo>
                        <a:pt x="24" y="178"/>
                      </a:moveTo>
                      <a:cubicBezTo>
                        <a:pt x="24" y="177"/>
                        <a:pt x="24" y="176"/>
                        <a:pt x="25" y="175"/>
                      </a:cubicBezTo>
                      <a:cubicBezTo>
                        <a:pt x="24" y="176"/>
                        <a:pt x="24" y="177"/>
                        <a:pt x="24" y="178"/>
                      </a:cubicBezTo>
                      <a:moveTo>
                        <a:pt x="16" y="160"/>
                      </a:moveTo>
                      <a:cubicBezTo>
                        <a:pt x="16" y="161"/>
                        <a:pt x="16" y="161"/>
                        <a:pt x="16" y="161"/>
                      </a:cubicBezTo>
                      <a:cubicBezTo>
                        <a:pt x="16" y="161"/>
                        <a:pt x="16" y="161"/>
                        <a:pt x="16" y="160"/>
                      </a:cubicBezTo>
                      <a:cubicBezTo>
                        <a:pt x="16" y="160"/>
                        <a:pt x="15" y="159"/>
                        <a:pt x="15" y="159"/>
                      </a:cubicBezTo>
                      <a:cubicBezTo>
                        <a:pt x="15" y="158"/>
                        <a:pt x="15" y="158"/>
                        <a:pt x="16" y="158"/>
                      </a:cubicBezTo>
                      <a:cubicBezTo>
                        <a:pt x="15" y="158"/>
                        <a:pt x="15" y="158"/>
                        <a:pt x="15" y="159"/>
                      </a:cubicBezTo>
                      <a:cubicBezTo>
                        <a:pt x="15" y="159"/>
                        <a:pt x="16" y="160"/>
                        <a:pt x="16" y="160"/>
                      </a:cubicBezTo>
                      <a:moveTo>
                        <a:pt x="18" y="150"/>
                      </a:moveTo>
                      <a:cubicBezTo>
                        <a:pt x="18" y="150"/>
                        <a:pt x="18" y="150"/>
                        <a:pt x="18" y="150"/>
                      </a:cubicBezTo>
                      <a:cubicBezTo>
                        <a:pt x="18" y="150"/>
                        <a:pt x="18" y="150"/>
                        <a:pt x="18" y="150"/>
                      </a:cubicBezTo>
                      <a:moveTo>
                        <a:pt x="19" y="150"/>
                      </a:moveTo>
                      <a:cubicBezTo>
                        <a:pt x="19" y="150"/>
                        <a:pt x="18" y="150"/>
                        <a:pt x="18" y="150"/>
                      </a:cubicBezTo>
                      <a:cubicBezTo>
                        <a:pt x="18" y="150"/>
                        <a:pt x="19" y="150"/>
                        <a:pt x="19" y="150"/>
                      </a:cubicBezTo>
                      <a:moveTo>
                        <a:pt x="23" y="148"/>
                      </a:moveTo>
                      <a:cubicBezTo>
                        <a:pt x="23" y="148"/>
                        <a:pt x="23" y="148"/>
                        <a:pt x="23" y="148"/>
                      </a:cubicBezTo>
                      <a:cubicBezTo>
                        <a:pt x="23" y="148"/>
                        <a:pt x="23" y="148"/>
                        <a:pt x="23" y="148"/>
                      </a:cubicBezTo>
                      <a:moveTo>
                        <a:pt x="25" y="158"/>
                      </a:moveTo>
                      <a:cubicBezTo>
                        <a:pt x="25" y="158"/>
                        <a:pt x="25" y="158"/>
                        <a:pt x="25" y="158"/>
                      </a:cubicBezTo>
                      <a:cubicBezTo>
                        <a:pt x="25" y="158"/>
                        <a:pt x="25" y="158"/>
                        <a:pt x="25" y="158"/>
                      </a:cubicBezTo>
                      <a:moveTo>
                        <a:pt x="25" y="153"/>
                      </a:moveTo>
                      <a:cubicBezTo>
                        <a:pt x="25" y="153"/>
                        <a:pt x="25" y="153"/>
                        <a:pt x="25" y="153"/>
                      </a:cubicBezTo>
                      <a:cubicBezTo>
                        <a:pt x="25" y="153"/>
                        <a:pt x="25" y="153"/>
                        <a:pt x="25" y="153"/>
                      </a:cubicBezTo>
                      <a:cubicBezTo>
                        <a:pt x="25" y="153"/>
                        <a:pt x="25" y="153"/>
                        <a:pt x="25" y="153"/>
                      </a:cubicBezTo>
                      <a:cubicBezTo>
                        <a:pt x="25" y="153"/>
                        <a:pt x="25" y="153"/>
                        <a:pt x="25" y="153"/>
                      </a:cubicBezTo>
                      <a:moveTo>
                        <a:pt x="28" y="162"/>
                      </a:moveTo>
                      <a:cubicBezTo>
                        <a:pt x="28" y="162"/>
                        <a:pt x="27" y="162"/>
                        <a:pt x="27" y="162"/>
                      </a:cubicBezTo>
                      <a:cubicBezTo>
                        <a:pt x="27" y="162"/>
                        <a:pt x="28" y="162"/>
                        <a:pt x="28" y="162"/>
                      </a:cubicBezTo>
                      <a:cubicBezTo>
                        <a:pt x="28" y="162"/>
                        <a:pt x="28" y="163"/>
                        <a:pt x="28" y="163"/>
                      </a:cubicBezTo>
                      <a:cubicBezTo>
                        <a:pt x="28" y="163"/>
                        <a:pt x="29" y="163"/>
                        <a:pt x="29" y="163"/>
                      </a:cubicBezTo>
                      <a:cubicBezTo>
                        <a:pt x="29" y="163"/>
                        <a:pt x="28" y="163"/>
                        <a:pt x="28" y="163"/>
                      </a:cubicBezTo>
                      <a:cubicBezTo>
                        <a:pt x="28" y="163"/>
                        <a:pt x="28" y="162"/>
                        <a:pt x="28" y="162"/>
                      </a:cubicBezTo>
                      <a:moveTo>
                        <a:pt x="39" y="165"/>
                      </a:moveTo>
                      <a:cubicBezTo>
                        <a:pt x="39" y="165"/>
                        <a:pt x="38" y="166"/>
                        <a:pt x="38" y="165"/>
                      </a:cubicBezTo>
                      <a:cubicBezTo>
                        <a:pt x="38" y="166"/>
                        <a:pt x="39" y="165"/>
                        <a:pt x="39" y="165"/>
                      </a:cubicBezTo>
                      <a:moveTo>
                        <a:pt x="41" y="163"/>
                      </a:moveTo>
                      <a:cubicBezTo>
                        <a:pt x="41" y="163"/>
                        <a:pt x="41" y="164"/>
                        <a:pt x="41" y="164"/>
                      </a:cubicBezTo>
                      <a:cubicBezTo>
                        <a:pt x="41" y="164"/>
                        <a:pt x="41" y="163"/>
                        <a:pt x="41" y="163"/>
                      </a:cubicBezTo>
                      <a:moveTo>
                        <a:pt x="40" y="165"/>
                      </a:moveTo>
                      <a:cubicBezTo>
                        <a:pt x="40" y="165"/>
                        <a:pt x="40" y="164"/>
                        <a:pt x="41" y="164"/>
                      </a:cubicBezTo>
                      <a:cubicBezTo>
                        <a:pt x="40" y="164"/>
                        <a:pt x="40" y="165"/>
                        <a:pt x="40" y="165"/>
                      </a:cubicBezTo>
                      <a:moveTo>
                        <a:pt x="50" y="184"/>
                      </a:moveTo>
                      <a:cubicBezTo>
                        <a:pt x="49" y="184"/>
                        <a:pt x="48" y="184"/>
                        <a:pt x="47" y="184"/>
                      </a:cubicBezTo>
                      <a:cubicBezTo>
                        <a:pt x="48" y="184"/>
                        <a:pt x="49" y="184"/>
                        <a:pt x="50" y="184"/>
                      </a:cubicBezTo>
                      <a:moveTo>
                        <a:pt x="15" y="185"/>
                      </a:moveTo>
                      <a:cubicBezTo>
                        <a:pt x="15" y="185"/>
                        <a:pt x="15" y="184"/>
                        <a:pt x="15" y="183"/>
                      </a:cubicBezTo>
                      <a:cubicBezTo>
                        <a:pt x="15" y="183"/>
                        <a:pt x="15" y="183"/>
                        <a:pt x="15" y="183"/>
                      </a:cubicBezTo>
                      <a:cubicBezTo>
                        <a:pt x="15" y="183"/>
                        <a:pt x="15" y="183"/>
                        <a:pt x="15" y="183"/>
                      </a:cubicBezTo>
                      <a:cubicBezTo>
                        <a:pt x="15" y="184"/>
                        <a:pt x="15" y="185"/>
                        <a:pt x="15" y="185"/>
                      </a:cubicBezTo>
                      <a:moveTo>
                        <a:pt x="8" y="188"/>
                      </a:moveTo>
                      <a:cubicBezTo>
                        <a:pt x="8" y="187"/>
                        <a:pt x="8" y="186"/>
                        <a:pt x="8" y="185"/>
                      </a:cubicBezTo>
                      <a:cubicBezTo>
                        <a:pt x="8" y="186"/>
                        <a:pt x="8" y="187"/>
                        <a:pt x="8" y="188"/>
                      </a:cubicBezTo>
                      <a:moveTo>
                        <a:pt x="6" y="168"/>
                      </a:moveTo>
                      <a:cubicBezTo>
                        <a:pt x="6" y="168"/>
                        <a:pt x="6" y="168"/>
                        <a:pt x="6" y="168"/>
                      </a:cubicBezTo>
                      <a:cubicBezTo>
                        <a:pt x="6" y="168"/>
                        <a:pt x="6" y="168"/>
                        <a:pt x="6" y="168"/>
                      </a:cubicBezTo>
                      <a:moveTo>
                        <a:pt x="7" y="161"/>
                      </a:moveTo>
                      <a:cubicBezTo>
                        <a:pt x="6" y="161"/>
                        <a:pt x="6" y="162"/>
                        <a:pt x="5" y="162"/>
                      </a:cubicBezTo>
                      <a:cubicBezTo>
                        <a:pt x="6" y="162"/>
                        <a:pt x="6" y="161"/>
                        <a:pt x="7" y="161"/>
                      </a:cubicBezTo>
                      <a:moveTo>
                        <a:pt x="4" y="162"/>
                      </a:moveTo>
                      <a:cubicBezTo>
                        <a:pt x="3" y="162"/>
                        <a:pt x="1" y="162"/>
                        <a:pt x="1" y="162"/>
                      </a:cubicBezTo>
                      <a:cubicBezTo>
                        <a:pt x="1" y="162"/>
                        <a:pt x="0" y="162"/>
                        <a:pt x="0" y="163"/>
                      </a:cubicBezTo>
                      <a:cubicBezTo>
                        <a:pt x="0" y="162"/>
                        <a:pt x="1" y="162"/>
                        <a:pt x="1" y="162"/>
                      </a:cubicBezTo>
                      <a:cubicBezTo>
                        <a:pt x="1" y="162"/>
                        <a:pt x="3" y="162"/>
                        <a:pt x="4" y="162"/>
                      </a:cubicBezTo>
                      <a:moveTo>
                        <a:pt x="4" y="162"/>
                      </a:moveTo>
                      <a:cubicBezTo>
                        <a:pt x="4" y="162"/>
                        <a:pt x="4" y="162"/>
                        <a:pt x="4" y="162"/>
                      </a:cubicBezTo>
                      <a:cubicBezTo>
                        <a:pt x="4" y="162"/>
                        <a:pt x="4" y="162"/>
                        <a:pt x="4" y="162"/>
                      </a:cubicBezTo>
                      <a:moveTo>
                        <a:pt x="9" y="161"/>
                      </a:moveTo>
                      <a:cubicBezTo>
                        <a:pt x="8" y="161"/>
                        <a:pt x="8" y="161"/>
                        <a:pt x="8" y="161"/>
                      </a:cubicBezTo>
                      <a:cubicBezTo>
                        <a:pt x="8" y="161"/>
                        <a:pt x="8" y="161"/>
                        <a:pt x="9" y="161"/>
                      </a:cubicBezTo>
                      <a:moveTo>
                        <a:pt x="24" y="147"/>
                      </a:move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moveTo>
                        <a:pt x="24" y="147"/>
                      </a:moveTo>
                      <a:cubicBezTo>
                        <a:pt x="25" y="147"/>
                        <a:pt x="25" y="148"/>
                        <a:pt x="26" y="148"/>
                      </a:cubicBezTo>
                      <a:cubicBezTo>
                        <a:pt x="25" y="148"/>
                        <a:pt x="25" y="147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moveTo>
                        <a:pt x="28" y="155"/>
                      </a:moveTo>
                      <a:cubicBezTo>
                        <a:pt x="28" y="155"/>
                        <a:pt x="28" y="155"/>
                        <a:pt x="28" y="155"/>
                      </a:cubicBezTo>
                      <a:cubicBezTo>
                        <a:pt x="28" y="155"/>
                        <a:pt x="28" y="155"/>
                        <a:pt x="28" y="155"/>
                      </a:cubicBezTo>
                      <a:moveTo>
                        <a:pt x="28" y="155"/>
                      </a:moveTo>
                      <a:cubicBezTo>
                        <a:pt x="28" y="155"/>
                        <a:pt x="28" y="156"/>
                        <a:pt x="28" y="156"/>
                      </a:cubicBezTo>
                      <a:cubicBezTo>
                        <a:pt x="28" y="156"/>
                        <a:pt x="28" y="155"/>
                        <a:pt x="28" y="155"/>
                      </a:cubicBezTo>
                      <a:cubicBezTo>
                        <a:pt x="28" y="155"/>
                        <a:pt x="28" y="155"/>
                        <a:pt x="28" y="155"/>
                      </a:cubicBezTo>
                      <a:cubicBezTo>
                        <a:pt x="28" y="155"/>
                        <a:pt x="28" y="155"/>
                        <a:pt x="28" y="155"/>
                      </a:cubicBezTo>
                      <a:cubicBezTo>
                        <a:pt x="28" y="155"/>
                        <a:pt x="28" y="155"/>
                        <a:pt x="28" y="155"/>
                      </a:cubicBezTo>
                      <a:moveTo>
                        <a:pt x="31" y="163"/>
                      </a:moveTo>
                      <a:cubicBezTo>
                        <a:pt x="31" y="163"/>
                        <a:pt x="30" y="163"/>
                        <a:pt x="30" y="163"/>
                      </a:cubicBezTo>
                      <a:cubicBezTo>
                        <a:pt x="30" y="163"/>
                        <a:pt x="30" y="163"/>
                        <a:pt x="30" y="163"/>
                      </a:cubicBezTo>
                      <a:cubicBezTo>
                        <a:pt x="30" y="163"/>
                        <a:pt x="30" y="163"/>
                        <a:pt x="30" y="163"/>
                      </a:cubicBezTo>
                      <a:cubicBezTo>
                        <a:pt x="30" y="163"/>
                        <a:pt x="31" y="163"/>
                        <a:pt x="31" y="163"/>
                      </a:cubicBezTo>
                      <a:moveTo>
                        <a:pt x="31" y="162"/>
                      </a:moveTo>
                      <a:cubicBezTo>
                        <a:pt x="31" y="163"/>
                        <a:pt x="31" y="163"/>
                        <a:pt x="31" y="163"/>
                      </a:cubicBezTo>
                      <a:cubicBezTo>
                        <a:pt x="31" y="163"/>
                        <a:pt x="31" y="163"/>
                        <a:pt x="31" y="162"/>
                      </a:cubicBezTo>
                      <a:cubicBezTo>
                        <a:pt x="32" y="162"/>
                        <a:pt x="32" y="161"/>
                        <a:pt x="32" y="161"/>
                      </a:cubicBezTo>
                      <a:cubicBezTo>
                        <a:pt x="33" y="161"/>
                        <a:pt x="34" y="161"/>
                        <a:pt x="34" y="161"/>
                      </a:cubicBezTo>
                      <a:cubicBezTo>
                        <a:pt x="34" y="162"/>
                        <a:pt x="34" y="162"/>
                        <a:pt x="34" y="162"/>
                      </a:cubicBezTo>
                      <a:cubicBezTo>
                        <a:pt x="34" y="162"/>
                        <a:pt x="34" y="162"/>
                        <a:pt x="34" y="162"/>
                      </a:cubicBezTo>
                      <a:cubicBezTo>
                        <a:pt x="34" y="162"/>
                        <a:pt x="34" y="162"/>
                        <a:pt x="34" y="162"/>
                      </a:cubicBezTo>
                      <a:cubicBezTo>
                        <a:pt x="34" y="162"/>
                        <a:pt x="34" y="162"/>
                        <a:pt x="34" y="161"/>
                      </a:cubicBezTo>
                      <a:cubicBezTo>
                        <a:pt x="34" y="161"/>
                        <a:pt x="33" y="161"/>
                        <a:pt x="32" y="161"/>
                      </a:cubicBezTo>
                      <a:cubicBezTo>
                        <a:pt x="32" y="161"/>
                        <a:pt x="32" y="162"/>
                        <a:pt x="31" y="162"/>
                      </a:cubicBezTo>
                      <a:moveTo>
                        <a:pt x="36" y="164"/>
                      </a:moveTo>
                      <a:cubicBezTo>
                        <a:pt x="36" y="164"/>
                        <a:pt x="36" y="164"/>
                        <a:pt x="35" y="164"/>
                      </a:cubicBezTo>
                      <a:cubicBezTo>
                        <a:pt x="35" y="164"/>
                        <a:pt x="35" y="163"/>
                        <a:pt x="35" y="163"/>
                      </a:cubicBezTo>
                      <a:cubicBezTo>
                        <a:pt x="35" y="163"/>
                        <a:pt x="35" y="163"/>
                        <a:pt x="35" y="163"/>
                      </a:cubicBezTo>
                      <a:cubicBezTo>
                        <a:pt x="35" y="163"/>
                        <a:pt x="35" y="163"/>
                        <a:pt x="35" y="163"/>
                      </a:cubicBezTo>
                      <a:cubicBezTo>
                        <a:pt x="35" y="163"/>
                        <a:pt x="35" y="164"/>
                        <a:pt x="35" y="164"/>
                      </a:cubicBezTo>
                      <a:cubicBezTo>
                        <a:pt x="36" y="164"/>
                        <a:pt x="36" y="164"/>
                        <a:pt x="36" y="164"/>
                      </a:cubicBezTo>
                      <a:cubicBezTo>
                        <a:pt x="36" y="165"/>
                        <a:pt x="37" y="165"/>
                        <a:pt x="37" y="165"/>
                      </a:cubicBezTo>
                      <a:cubicBezTo>
                        <a:pt x="37" y="165"/>
                        <a:pt x="37" y="165"/>
                        <a:pt x="37" y="165"/>
                      </a:cubicBezTo>
                      <a:cubicBezTo>
                        <a:pt x="37" y="165"/>
                        <a:pt x="37" y="165"/>
                        <a:pt x="37" y="165"/>
                      </a:cubicBezTo>
                      <a:cubicBezTo>
                        <a:pt x="37" y="165"/>
                        <a:pt x="36" y="165"/>
                        <a:pt x="36" y="164"/>
                      </a:cubicBezTo>
                      <a:moveTo>
                        <a:pt x="44" y="163"/>
                      </a:moveTo>
                      <a:cubicBezTo>
                        <a:pt x="44" y="163"/>
                        <a:pt x="43" y="163"/>
                        <a:pt x="42" y="163"/>
                      </a:cubicBezTo>
                      <a:cubicBezTo>
                        <a:pt x="43" y="163"/>
                        <a:pt x="44" y="163"/>
                        <a:pt x="44" y="163"/>
                      </a:cubicBezTo>
                      <a:moveTo>
                        <a:pt x="163" y="271"/>
                      </a:moveTo>
                      <a:cubicBezTo>
                        <a:pt x="163" y="271"/>
                        <a:pt x="163" y="271"/>
                        <a:pt x="163" y="271"/>
                      </a:cubicBezTo>
                      <a:cubicBezTo>
                        <a:pt x="163" y="271"/>
                        <a:pt x="163" y="271"/>
                        <a:pt x="163" y="271"/>
                      </a:cubicBezTo>
                      <a:cubicBezTo>
                        <a:pt x="163" y="271"/>
                        <a:pt x="163" y="271"/>
                        <a:pt x="163" y="271"/>
                      </a:cubicBezTo>
                      <a:moveTo>
                        <a:pt x="264" y="328"/>
                      </a:moveTo>
                      <a:cubicBezTo>
                        <a:pt x="264" y="328"/>
                        <a:pt x="264" y="328"/>
                        <a:pt x="264" y="328"/>
                      </a:cubicBezTo>
                      <a:cubicBezTo>
                        <a:pt x="264" y="328"/>
                        <a:pt x="264" y="328"/>
                        <a:pt x="264" y="328"/>
                      </a:cubicBezTo>
                      <a:cubicBezTo>
                        <a:pt x="264" y="328"/>
                        <a:pt x="264" y="328"/>
                        <a:pt x="264" y="328"/>
                      </a:cubicBezTo>
                      <a:moveTo>
                        <a:pt x="526" y="71"/>
                      </a:moveTo>
                      <a:cubicBezTo>
                        <a:pt x="526" y="70"/>
                        <a:pt x="526" y="69"/>
                        <a:pt x="524" y="68"/>
                      </a:cubicBezTo>
                      <a:cubicBezTo>
                        <a:pt x="522" y="67"/>
                        <a:pt x="519" y="67"/>
                        <a:pt x="518" y="68"/>
                      </a:cubicBezTo>
                      <a:cubicBezTo>
                        <a:pt x="517" y="69"/>
                        <a:pt x="515" y="69"/>
                        <a:pt x="515" y="69"/>
                      </a:cubicBezTo>
                      <a:cubicBezTo>
                        <a:pt x="514" y="70"/>
                        <a:pt x="514" y="70"/>
                        <a:pt x="513" y="71"/>
                      </a:cubicBezTo>
                      <a:cubicBezTo>
                        <a:pt x="511" y="71"/>
                        <a:pt x="510" y="73"/>
                        <a:pt x="508" y="73"/>
                      </a:cubicBezTo>
                      <a:cubicBezTo>
                        <a:pt x="506" y="74"/>
                        <a:pt x="505" y="73"/>
                        <a:pt x="503" y="73"/>
                      </a:cubicBezTo>
                      <a:cubicBezTo>
                        <a:pt x="502" y="73"/>
                        <a:pt x="499" y="74"/>
                        <a:pt x="498" y="73"/>
                      </a:cubicBezTo>
                      <a:cubicBezTo>
                        <a:pt x="497" y="72"/>
                        <a:pt x="496" y="71"/>
                        <a:pt x="495" y="70"/>
                      </a:cubicBezTo>
                      <a:cubicBezTo>
                        <a:pt x="493" y="67"/>
                        <a:pt x="495" y="62"/>
                        <a:pt x="492" y="60"/>
                      </a:cubicBezTo>
                      <a:cubicBezTo>
                        <a:pt x="490" y="59"/>
                        <a:pt x="487" y="55"/>
                        <a:pt x="485" y="54"/>
                      </a:cubicBezTo>
                      <a:cubicBezTo>
                        <a:pt x="484" y="54"/>
                        <a:pt x="483" y="55"/>
                        <a:pt x="481" y="54"/>
                      </a:cubicBezTo>
                      <a:cubicBezTo>
                        <a:pt x="479" y="54"/>
                        <a:pt x="480" y="53"/>
                        <a:pt x="479" y="52"/>
                      </a:cubicBezTo>
                      <a:cubicBezTo>
                        <a:pt x="479" y="52"/>
                        <a:pt x="475" y="53"/>
                        <a:pt x="475" y="53"/>
                      </a:cubicBezTo>
                      <a:cubicBezTo>
                        <a:pt x="473" y="52"/>
                        <a:pt x="473" y="51"/>
                        <a:pt x="473" y="50"/>
                      </a:cubicBezTo>
                      <a:cubicBezTo>
                        <a:pt x="472" y="48"/>
                        <a:pt x="472" y="48"/>
                        <a:pt x="470" y="47"/>
                      </a:cubicBezTo>
                      <a:cubicBezTo>
                        <a:pt x="469" y="46"/>
                        <a:pt x="469" y="44"/>
                        <a:pt x="469" y="42"/>
                      </a:cubicBezTo>
                      <a:cubicBezTo>
                        <a:pt x="468" y="39"/>
                        <a:pt x="466" y="36"/>
                        <a:pt x="466" y="32"/>
                      </a:cubicBezTo>
                      <a:cubicBezTo>
                        <a:pt x="466" y="28"/>
                        <a:pt x="463" y="24"/>
                        <a:pt x="462" y="20"/>
                      </a:cubicBezTo>
                      <a:cubicBezTo>
                        <a:pt x="461" y="17"/>
                        <a:pt x="456" y="9"/>
                        <a:pt x="453" y="7"/>
                      </a:cubicBezTo>
                      <a:cubicBezTo>
                        <a:pt x="450" y="4"/>
                        <a:pt x="447" y="7"/>
                        <a:pt x="443" y="4"/>
                      </a:cubicBezTo>
                      <a:cubicBezTo>
                        <a:pt x="437" y="0"/>
                        <a:pt x="433" y="2"/>
                        <a:pt x="425" y="4"/>
                      </a:cubicBezTo>
                      <a:cubicBezTo>
                        <a:pt x="424" y="4"/>
                        <a:pt x="422" y="4"/>
                        <a:pt x="421" y="4"/>
                      </a:cubicBezTo>
                      <a:cubicBezTo>
                        <a:pt x="420" y="4"/>
                        <a:pt x="419" y="4"/>
                        <a:pt x="418" y="5"/>
                      </a:cubicBezTo>
                      <a:cubicBezTo>
                        <a:pt x="417" y="6"/>
                        <a:pt x="414" y="6"/>
                        <a:pt x="413" y="7"/>
                      </a:cubicBezTo>
                      <a:cubicBezTo>
                        <a:pt x="412" y="9"/>
                        <a:pt x="410" y="13"/>
                        <a:pt x="414" y="15"/>
                      </a:cubicBezTo>
                      <a:cubicBezTo>
                        <a:pt x="416" y="16"/>
                        <a:pt x="417" y="15"/>
                        <a:pt x="417" y="19"/>
                      </a:cubicBezTo>
                      <a:cubicBezTo>
                        <a:pt x="416" y="22"/>
                        <a:pt x="413" y="24"/>
                        <a:pt x="411" y="27"/>
                      </a:cubicBezTo>
                      <a:cubicBezTo>
                        <a:pt x="411" y="27"/>
                        <a:pt x="410" y="28"/>
                        <a:pt x="410" y="29"/>
                      </a:cubicBezTo>
                      <a:cubicBezTo>
                        <a:pt x="409" y="29"/>
                        <a:pt x="409" y="30"/>
                        <a:pt x="408" y="31"/>
                      </a:cubicBezTo>
                      <a:cubicBezTo>
                        <a:pt x="408" y="32"/>
                        <a:pt x="407" y="33"/>
                        <a:pt x="407" y="34"/>
                      </a:cubicBezTo>
                      <a:cubicBezTo>
                        <a:pt x="406" y="36"/>
                        <a:pt x="406" y="37"/>
                        <a:pt x="405" y="38"/>
                      </a:cubicBezTo>
                      <a:cubicBezTo>
                        <a:pt x="405" y="40"/>
                        <a:pt x="405" y="41"/>
                        <a:pt x="405" y="43"/>
                      </a:cubicBezTo>
                      <a:cubicBezTo>
                        <a:pt x="405" y="46"/>
                        <a:pt x="403" y="49"/>
                        <a:pt x="400" y="50"/>
                      </a:cubicBezTo>
                      <a:cubicBezTo>
                        <a:pt x="398" y="50"/>
                        <a:pt x="397" y="51"/>
                        <a:pt x="395" y="51"/>
                      </a:cubicBezTo>
                      <a:cubicBezTo>
                        <a:pt x="394" y="51"/>
                        <a:pt x="393" y="51"/>
                        <a:pt x="393" y="51"/>
                      </a:cubicBezTo>
                      <a:cubicBezTo>
                        <a:pt x="391" y="51"/>
                        <a:pt x="390" y="50"/>
                        <a:pt x="389" y="50"/>
                      </a:cubicBezTo>
                      <a:cubicBezTo>
                        <a:pt x="388" y="49"/>
                        <a:pt x="385" y="49"/>
                        <a:pt x="384" y="50"/>
                      </a:cubicBezTo>
                      <a:cubicBezTo>
                        <a:pt x="383" y="51"/>
                        <a:pt x="384" y="54"/>
                        <a:pt x="384" y="55"/>
                      </a:cubicBezTo>
                      <a:cubicBezTo>
                        <a:pt x="384" y="55"/>
                        <a:pt x="383" y="57"/>
                        <a:pt x="383" y="57"/>
                      </a:cubicBezTo>
                      <a:cubicBezTo>
                        <a:pt x="382" y="58"/>
                        <a:pt x="382" y="58"/>
                        <a:pt x="381" y="58"/>
                      </a:cubicBezTo>
                      <a:cubicBezTo>
                        <a:pt x="381" y="60"/>
                        <a:pt x="380" y="61"/>
                        <a:pt x="379" y="63"/>
                      </a:cubicBezTo>
                      <a:cubicBezTo>
                        <a:pt x="378" y="65"/>
                        <a:pt x="379" y="66"/>
                        <a:pt x="379" y="69"/>
                      </a:cubicBezTo>
                      <a:cubicBezTo>
                        <a:pt x="378" y="71"/>
                        <a:pt x="376" y="71"/>
                        <a:pt x="377" y="72"/>
                      </a:cubicBezTo>
                      <a:cubicBezTo>
                        <a:pt x="379" y="73"/>
                        <a:pt x="379" y="72"/>
                        <a:pt x="379" y="73"/>
                      </a:cubicBezTo>
                      <a:cubicBezTo>
                        <a:pt x="380" y="73"/>
                        <a:pt x="382" y="75"/>
                        <a:pt x="383" y="74"/>
                      </a:cubicBezTo>
                      <a:cubicBezTo>
                        <a:pt x="384" y="73"/>
                        <a:pt x="384" y="70"/>
                        <a:pt x="387" y="72"/>
                      </a:cubicBezTo>
                      <a:cubicBezTo>
                        <a:pt x="389" y="72"/>
                        <a:pt x="388" y="74"/>
                        <a:pt x="390" y="74"/>
                      </a:cubicBezTo>
                      <a:cubicBezTo>
                        <a:pt x="392" y="73"/>
                        <a:pt x="392" y="74"/>
                        <a:pt x="393" y="72"/>
                      </a:cubicBezTo>
                      <a:cubicBezTo>
                        <a:pt x="393" y="70"/>
                        <a:pt x="394" y="70"/>
                        <a:pt x="397" y="70"/>
                      </a:cubicBezTo>
                      <a:cubicBezTo>
                        <a:pt x="400" y="69"/>
                        <a:pt x="402" y="72"/>
                        <a:pt x="404" y="74"/>
                      </a:cubicBezTo>
                      <a:cubicBezTo>
                        <a:pt x="406" y="77"/>
                        <a:pt x="410" y="80"/>
                        <a:pt x="410" y="83"/>
                      </a:cubicBezTo>
                      <a:cubicBezTo>
                        <a:pt x="411" y="88"/>
                        <a:pt x="406" y="87"/>
                        <a:pt x="403" y="87"/>
                      </a:cubicBezTo>
                      <a:cubicBezTo>
                        <a:pt x="401" y="87"/>
                        <a:pt x="399" y="87"/>
                        <a:pt x="398" y="87"/>
                      </a:cubicBezTo>
                      <a:cubicBezTo>
                        <a:pt x="397" y="87"/>
                        <a:pt x="396" y="87"/>
                        <a:pt x="395" y="87"/>
                      </a:cubicBezTo>
                      <a:cubicBezTo>
                        <a:pt x="394" y="87"/>
                        <a:pt x="388" y="88"/>
                        <a:pt x="387" y="88"/>
                      </a:cubicBezTo>
                      <a:cubicBezTo>
                        <a:pt x="383" y="90"/>
                        <a:pt x="386" y="92"/>
                        <a:pt x="383" y="94"/>
                      </a:cubicBezTo>
                      <a:cubicBezTo>
                        <a:pt x="381" y="96"/>
                        <a:pt x="379" y="97"/>
                        <a:pt x="377" y="99"/>
                      </a:cubicBezTo>
                      <a:cubicBezTo>
                        <a:pt x="374" y="101"/>
                        <a:pt x="371" y="100"/>
                        <a:pt x="368" y="100"/>
                      </a:cubicBezTo>
                      <a:cubicBezTo>
                        <a:pt x="365" y="101"/>
                        <a:pt x="365" y="107"/>
                        <a:pt x="360" y="107"/>
                      </a:cubicBezTo>
                      <a:cubicBezTo>
                        <a:pt x="358" y="107"/>
                        <a:pt x="357" y="106"/>
                        <a:pt x="356" y="106"/>
                      </a:cubicBezTo>
                      <a:cubicBezTo>
                        <a:pt x="355" y="104"/>
                        <a:pt x="354" y="105"/>
                        <a:pt x="352" y="105"/>
                      </a:cubicBezTo>
                      <a:cubicBezTo>
                        <a:pt x="350" y="105"/>
                        <a:pt x="348" y="104"/>
                        <a:pt x="347" y="105"/>
                      </a:cubicBezTo>
                      <a:cubicBezTo>
                        <a:pt x="347" y="105"/>
                        <a:pt x="346" y="106"/>
                        <a:pt x="345" y="107"/>
                      </a:cubicBezTo>
                      <a:cubicBezTo>
                        <a:pt x="344" y="108"/>
                        <a:pt x="344" y="108"/>
                        <a:pt x="343" y="110"/>
                      </a:cubicBezTo>
                      <a:cubicBezTo>
                        <a:pt x="343" y="114"/>
                        <a:pt x="346" y="115"/>
                        <a:pt x="347" y="118"/>
                      </a:cubicBezTo>
                      <a:cubicBezTo>
                        <a:pt x="349" y="123"/>
                        <a:pt x="344" y="122"/>
                        <a:pt x="341" y="124"/>
                      </a:cubicBezTo>
                      <a:cubicBezTo>
                        <a:pt x="341" y="124"/>
                        <a:pt x="340" y="125"/>
                        <a:pt x="339" y="125"/>
                      </a:cubicBezTo>
                      <a:cubicBezTo>
                        <a:pt x="339" y="126"/>
                        <a:pt x="339" y="127"/>
                        <a:pt x="339" y="127"/>
                      </a:cubicBezTo>
                      <a:cubicBezTo>
                        <a:pt x="338" y="129"/>
                        <a:pt x="336" y="130"/>
                        <a:pt x="334" y="130"/>
                      </a:cubicBezTo>
                      <a:cubicBezTo>
                        <a:pt x="334" y="130"/>
                        <a:pt x="333" y="130"/>
                        <a:pt x="332" y="130"/>
                      </a:cubicBezTo>
                      <a:cubicBezTo>
                        <a:pt x="331" y="131"/>
                        <a:pt x="330" y="132"/>
                        <a:pt x="330" y="132"/>
                      </a:cubicBezTo>
                      <a:cubicBezTo>
                        <a:pt x="329" y="132"/>
                        <a:pt x="328" y="132"/>
                        <a:pt x="327" y="132"/>
                      </a:cubicBezTo>
                      <a:cubicBezTo>
                        <a:pt x="325" y="132"/>
                        <a:pt x="324" y="133"/>
                        <a:pt x="322" y="133"/>
                      </a:cubicBezTo>
                      <a:cubicBezTo>
                        <a:pt x="319" y="133"/>
                        <a:pt x="316" y="133"/>
                        <a:pt x="313" y="133"/>
                      </a:cubicBezTo>
                      <a:cubicBezTo>
                        <a:pt x="312" y="133"/>
                        <a:pt x="311" y="133"/>
                        <a:pt x="310" y="134"/>
                      </a:cubicBezTo>
                      <a:cubicBezTo>
                        <a:pt x="309" y="134"/>
                        <a:pt x="308" y="134"/>
                        <a:pt x="308" y="134"/>
                      </a:cubicBezTo>
                      <a:cubicBezTo>
                        <a:pt x="307" y="134"/>
                        <a:pt x="306" y="135"/>
                        <a:pt x="305" y="135"/>
                      </a:cubicBezTo>
                      <a:cubicBezTo>
                        <a:pt x="304" y="136"/>
                        <a:pt x="302" y="136"/>
                        <a:pt x="301" y="136"/>
                      </a:cubicBezTo>
                      <a:cubicBezTo>
                        <a:pt x="299" y="137"/>
                        <a:pt x="298" y="139"/>
                        <a:pt x="297" y="140"/>
                      </a:cubicBezTo>
                      <a:cubicBezTo>
                        <a:pt x="296" y="140"/>
                        <a:pt x="293" y="141"/>
                        <a:pt x="292" y="140"/>
                      </a:cubicBezTo>
                      <a:cubicBezTo>
                        <a:pt x="290" y="139"/>
                        <a:pt x="292" y="138"/>
                        <a:pt x="289" y="138"/>
                      </a:cubicBezTo>
                      <a:cubicBezTo>
                        <a:pt x="286" y="137"/>
                        <a:pt x="282" y="138"/>
                        <a:pt x="279" y="137"/>
                      </a:cubicBezTo>
                      <a:cubicBezTo>
                        <a:pt x="278" y="136"/>
                        <a:pt x="276" y="136"/>
                        <a:pt x="275" y="136"/>
                      </a:cubicBezTo>
                      <a:cubicBezTo>
                        <a:pt x="273" y="135"/>
                        <a:pt x="273" y="133"/>
                        <a:pt x="271" y="132"/>
                      </a:cubicBezTo>
                      <a:cubicBezTo>
                        <a:pt x="270" y="131"/>
                        <a:pt x="269" y="132"/>
                        <a:pt x="268" y="132"/>
                      </a:cubicBezTo>
                      <a:cubicBezTo>
                        <a:pt x="267" y="131"/>
                        <a:pt x="267" y="131"/>
                        <a:pt x="266" y="130"/>
                      </a:cubicBezTo>
                      <a:cubicBezTo>
                        <a:pt x="265" y="130"/>
                        <a:pt x="262" y="131"/>
                        <a:pt x="261" y="131"/>
                      </a:cubicBezTo>
                      <a:cubicBezTo>
                        <a:pt x="251" y="131"/>
                        <a:pt x="251" y="131"/>
                        <a:pt x="251" y="131"/>
                      </a:cubicBezTo>
                      <a:cubicBezTo>
                        <a:pt x="246" y="131"/>
                        <a:pt x="242" y="129"/>
                        <a:pt x="238" y="129"/>
                      </a:cubicBezTo>
                      <a:cubicBezTo>
                        <a:pt x="234" y="130"/>
                        <a:pt x="230" y="130"/>
                        <a:pt x="226" y="129"/>
                      </a:cubicBezTo>
                      <a:cubicBezTo>
                        <a:pt x="224" y="128"/>
                        <a:pt x="226" y="128"/>
                        <a:pt x="225" y="126"/>
                      </a:cubicBezTo>
                      <a:cubicBezTo>
                        <a:pt x="225" y="125"/>
                        <a:pt x="224" y="125"/>
                        <a:pt x="224" y="124"/>
                      </a:cubicBezTo>
                      <a:cubicBezTo>
                        <a:pt x="223" y="123"/>
                        <a:pt x="223" y="123"/>
                        <a:pt x="222" y="122"/>
                      </a:cubicBezTo>
                      <a:cubicBezTo>
                        <a:pt x="221" y="120"/>
                        <a:pt x="220" y="119"/>
                        <a:pt x="219" y="118"/>
                      </a:cubicBezTo>
                      <a:cubicBezTo>
                        <a:pt x="219" y="117"/>
                        <a:pt x="219" y="116"/>
                        <a:pt x="219" y="115"/>
                      </a:cubicBezTo>
                      <a:cubicBezTo>
                        <a:pt x="219" y="115"/>
                        <a:pt x="219" y="114"/>
                        <a:pt x="219" y="113"/>
                      </a:cubicBezTo>
                      <a:cubicBezTo>
                        <a:pt x="218" y="111"/>
                        <a:pt x="216" y="112"/>
                        <a:pt x="215" y="112"/>
                      </a:cubicBezTo>
                      <a:cubicBezTo>
                        <a:pt x="213" y="112"/>
                        <a:pt x="213" y="111"/>
                        <a:pt x="211" y="110"/>
                      </a:cubicBezTo>
                      <a:cubicBezTo>
                        <a:pt x="208" y="108"/>
                        <a:pt x="205" y="104"/>
                        <a:pt x="201" y="103"/>
                      </a:cubicBezTo>
                      <a:cubicBezTo>
                        <a:pt x="201" y="103"/>
                        <a:pt x="200" y="103"/>
                        <a:pt x="199" y="103"/>
                      </a:cubicBezTo>
                      <a:cubicBezTo>
                        <a:pt x="198" y="103"/>
                        <a:pt x="197" y="103"/>
                        <a:pt x="196" y="103"/>
                      </a:cubicBezTo>
                      <a:cubicBezTo>
                        <a:pt x="194" y="104"/>
                        <a:pt x="194" y="104"/>
                        <a:pt x="192" y="104"/>
                      </a:cubicBezTo>
                      <a:cubicBezTo>
                        <a:pt x="192" y="104"/>
                        <a:pt x="190" y="103"/>
                        <a:pt x="190" y="103"/>
                      </a:cubicBezTo>
                      <a:cubicBezTo>
                        <a:pt x="189" y="103"/>
                        <a:pt x="188" y="104"/>
                        <a:pt x="188" y="103"/>
                      </a:cubicBezTo>
                      <a:cubicBezTo>
                        <a:pt x="186" y="102"/>
                        <a:pt x="183" y="103"/>
                        <a:pt x="182" y="102"/>
                      </a:cubicBezTo>
                      <a:cubicBezTo>
                        <a:pt x="182" y="101"/>
                        <a:pt x="182" y="99"/>
                        <a:pt x="182" y="98"/>
                      </a:cubicBezTo>
                      <a:cubicBezTo>
                        <a:pt x="182" y="96"/>
                        <a:pt x="184" y="96"/>
                        <a:pt x="184" y="94"/>
                      </a:cubicBezTo>
                      <a:cubicBezTo>
                        <a:pt x="185" y="91"/>
                        <a:pt x="184" y="87"/>
                        <a:pt x="184" y="84"/>
                      </a:cubicBezTo>
                      <a:cubicBezTo>
                        <a:pt x="184" y="82"/>
                        <a:pt x="182" y="82"/>
                        <a:pt x="182" y="80"/>
                      </a:cubicBezTo>
                      <a:cubicBezTo>
                        <a:pt x="182" y="79"/>
                        <a:pt x="182" y="78"/>
                        <a:pt x="182" y="78"/>
                      </a:cubicBezTo>
                      <a:cubicBezTo>
                        <a:pt x="181" y="77"/>
                        <a:pt x="180" y="77"/>
                        <a:pt x="180" y="76"/>
                      </a:cubicBezTo>
                      <a:cubicBezTo>
                        <a:pt x="179" y="76"/>
                        <a:pt x="179" y="74"/>
                        <a:pt x="179" y="74"/>
                      </a:cubicBezTo>
                      <a:cubicBezTo>
                        <a:pt x="178" y="73"/>
                        <a:pt x="177" y="72"/>
                        <a:pt x="177" y="71"/>
                      </a:cubicBezTo>
                      <a:cubicBezTo>
                        <a:pt x="176" y="71"/>
                        <a:pt x="176" y="71"/>
                        <a:pt x="175" y="71"/>
                      </a:cubicBezTo>
                      <a:cubicBezTo>
                        <a:pt x="173" y="70"/>
                        <a:pt x="171" y="69"/>
                        <a:pt x="169" y="68"/>
                      </a:cubicBezTo>
                      <a:cubicBezTo>
                        <a:pt x="167" y="68"/>
                        <a:pt x="167" y="68"/>
                        <a:pt x="166" y="67"/>
                      </a:cubicBezTo>
                      <a:cubicBezTo>
                        <a:pt x="165" y="66"/>
                        <a:pt x="164" y="65"/>
                        <a:pt x="163" y="64"/>
                      </a:cubicBezTo>
                      <a:cubicBezTo>
                        <a:pt x="162" y="63"/>
                        <a:pt x="162" y="61"/>
                        <a:pt x="162" y="60"/>
                      </a:cubicBezTo>
                      <a:cubicBezTo>
                        <a:pt x="161" y="59"/>
                        <a:pt x="160" y="58"/>
                        <a:pt x="159" y="57"/>
                      </a:cubicBezTo>
                      <a:cubicBezTo>
                        <a:pt x="156" y="55"/>
                        <a:pt x="153" y="57"/>
                        <a:pt x="151" y="60"/>
                      </a:cubicBezTo>
                      <a:cubicBezTo>
                        <a:pt x="149" y="62"/>
                        <a:pt x="150" y="64"/>
                        <a:pt x="147" y="66"/>
                      </a:cubicBezTo>
                      <a:cubicBezTo>
                        <a:pt x="145" y="68"/>
                        <a:pt x="143" y="65"/>
                        <a:pt x="142" y="70"/>
                      </a:cubicBezTo>
                      <a:cubicBezTo>
                        <a:pt x="142" y="73"/>
                        <a:pt x="143" y="76"/>
                        <a:pt x="142" y="81"/>
                      </a:cubicBezTo>
                      <a:cubicBezTo>
                        <a:pt x="142" y="82"/>
                        <a:pt x="141" y="80"/>
                        <a:pt x="140" y="81"/>
                      </a:cubicBezTo>
                      <a:cubicBezTo>
                        <a:pt x="140" y="82"/>
                        <a:pt x="138" y="83"/>
                        <a:pt x="138" y="83"/>
                      </a:cubicBezTo>
                      <a:cubicBezTo>
                        <a:pt x="135" y="83"/>
                        <a:pt x="137" y="82"/>
                        <a:pt x="136" y="81"/>
                      </a:cubicBezTo>
                      <a:cubicBezTo>
                        <a:pt x="134" y="80"/>
                        <a:pt x="129" y="82"/>
                        <a:pt x="126" y="81"/>
                      </a:cubicBezTo>
                      <a:cubicBezTo>
                        <a:pt x="125" y="80"/>
                        <a:pt x="124" y="78"/>
                        <a:pt x="122" y="80"/>
                      </a:cubicBezTo>
                      <a:cubicBezTo>
                        <a:pt x="121" y="81"/>
                        <a:pt x="122" y="83"/>
                        <a:pt x="121" y="85"/>
                      </a:cubicBezTo>
                      <a:cubicBezTo>
                        <a:pt x="121" y="85"/>
                        <a:pt x="120" y="86"/>
                        <a:pt x="119" y="86"/>
                      </a:cubicBezTo>
                      <a:cubicBezTo>
                        <a:pt x="119" y="86"/>
                        <a:pt x="119" y="88"/>
                        <a:pt x="119" y="88"/>
                      </a:cubicBezTo>
                      <a:cubicBezTo>
                        <a:pt x="119" y="90"/>
                        <a:pt x="119" y="91"/>
                        <a:pt x="119" y="92"/>
                      </a:cubicBezTo>
                      <a:cubicBezTo>
                        <a:pt x="119" y="92"/>
                        <a:pt x="118" y="93"/>
                        <a:pt x="118" y="94"/>
                      </a:cubicBezTo>
                      <a:cubicBezTo>
                        <a:pt x="118" y="96"/>
                        <a:pt x="119" y="97"/>
                        <a:pt x="119" y="99"/>
                      </a:cubicBezTo>
                      <a:cubicBezTo>
                        <a:pt x="120" y="100"/>
                        <a:pt x="120" y="102"/>
                        <a:pt x="118" y="103"/>
                      </a:cubicBezTo>
                      <a:cubicBezTo>
                        <a:pt x="116" y="103"/>
                        <a:pt x="115" y="101"/>
                        <a:pt x="114" y="100"/>
                      </a:cubicBezTo>
                      <a:cubicBezTo>
                        <a:pt x="113" y="100"/>
                        <a:pt x="111" y="100"/>
                        <a:pt x="109" y="101"/>
                      </a:cubicBezTo>
                      <a:cubicBezTo>
                        <a:pt x="109" y="101"/>
                        <a:pt x="110" y="101"/>
                        <a:pt x="110" y="101"/>
                      </a:cubicBezTo>
                      <a:cubicBezTo>
                        <a:pt x="110" y="101"/>
                        <a:pt x="110" y="101"/>
                        <a:pt x="111" y="101"/>
                      </a:cubicBezTo>
                      <a:cubicBezTo>
                        <a:pt x="110" y="101"/>
                        <a:pt x="110" y="101"/>
                        <a:pt x="110" y="101"/>
                      </a:cubicBezTo>
                      <a:cubicBezTo>
                        <a:pt x="108" y="101"/>
                        <a:pt x="106" y="102"/>
                        <a:pt x="104" y="103"/>
                      </a:cubicBezTo>
                      <a:cubicBezTo>
                        <a:pt x="102" y="103"/>
                        <a:pt x="98" y="103"/>
                        <a:pt x="97" y="105"/>
                      </a:cubicBezTo>
                      <a:cubicBezTo>
                        <a:pt x="97" y="106"/>
                        <a:pt x="99" y="106"/>
                        <a:pt x="102" y="107"/>
                      </a:cubicBezTo>
                      <a:cubicBezTo>
                        <a:pt x="104" y="109"/>
                        <a:pt x="103" y="113"/>
                        <a:pt x="103" y="116"/>
                      </a:cubicBezTo>
                      <a:cubicBezTo>
                        <a:pt x="103" y="118"/>
                        <a:pt x="104" y="122"/>
                        <a:pt x="104" y="124"/>
                      </a:cubicBezTo>
                      <a:cubicBezTo>
                        <a:pt x="103" y="125"/>
                        <a:pt x="102" y="123"/>
                        <a:pt x="101" y="124"/>
                      </a:cubicBezTo>
                      <a:cubicBezTo>
                        <a:pt x="101" y="125"/>
                        <a:pt x="101" y="126"/>
                        <a:pt x="101" y="127"/>
                      </a:cubicBezTo>
                      <a:cubicBezTo>
                        <a:pt x="101" y="129"/>
                        <a:pt x="101" y="134"/>
                        <a:pt x="101" y="134"/>
                      </a:cubicBezTo>
                      <a:cubicBezTo>
                        <a:pt x="101" y="134"/>
                        <a:pt x="101" y="135"/>
                        <a:pt x="101" y="136"/>
                      </a:cubicBezTo>
                      <a:cubicBezTo>
                        <a:pt x="101" y="137"/>
                        <a:pt x="100" y="137"/>
                        <a:pt x="100" y="137"/>
                      </a:cubicBezTo>
                      <a:cubicBezTo>
                        <a:pt x="99" y="138"/>
                        <a:pt x="98" y="138"/>
                        <a:pt x="97" y="138"/>
                      </a:cubicBezTo>
                      <a:cubicBezTo>
                        <a:pt x="96" y="138"/>
                        <a:pt x="96" y="138"/>
                        <a:pt x="95" y="139"/>
                      </a:cubicBezTo>
                      <a:cubicBezTo>
                        <a:pt x="94" y="139"/>
                        <a:pt x="94" y="139"/>
                        <a:pt x="93" y="140"/>
                      </a:cubicBezTo>
                      <a:cubicBezTo>
                        <a:pt x="92" y="140"/>
                        <a:pt x="92" y="140"/>
                        <a:pt x="91" y="141"/>
                      </a:cubicBezTo>
                      <a:cubicBezTo>
                        <a:pt x="90" y="141"/>
                        <a:pt x="88" y="142"/>
                        <a:pt x="87" y="142"/>
                      </a:cubicBezTo>
                      <a:cubicBezTo>
                        <a:pt x="86" y="143"/>
                        <a:pt x="85" y="142"/>
                        <a:pt x="83" y="142"/>
                      </a:cubicBezTo>
                      <a:cubicBezTo>
                        <a:pt x="82" y="142"/>
                        <a:pt x="81" y="142"/>
                        <a:pt x="80" y="142"/>
                      </a:cubicBezTo>
                      <a:cubicBezTo>
                        <a:pt x="79" y="142"/>
                        <a:pt x="78" y="142"/>
                        <a:pt x="77" y="142"/>
                      </a:cubicBezTo>
                      <a:cubicBezTo>
                        <a:pt x="77" y="142"/>
                        <a:pt x="77" y="143"/>
                        <a:pt x="76" y="143"/>
                      </a:cubicBezTo>
                      <a:cubicBezTo>
                        <a:pt x="76" y="143"/>
                        <a:pt x="75" y="143"/>
                        <a:pt x="75" y="144"/>
                      </a:cubicBezTo>
                      <a:cubicBezTo>
                        <a:pt x="75" y="144"/>
                        <a:pt x="74" y="144"/>
                        <a:pt x="74" y="144"/>
                      </a:cubicBezTo>
                      <a:cubicBezTo>
                        <a:pt x="74" y="144"/>
                        <a:pt x="74" y="144"/>
                        <a:pt x="74" y="144"/>
                      </a:cubicBezTo>
                      <a:cubicBezTo>
                        <a:pt x="74" y="145"/>
                        <a:pt x="75" y="145"/>
                        <a:pt x="76" y="145"/>
                      </a:cubicBezTo>
                      <a:cubicBezTo>
                        <a:pt x="76" y="145"/>
                        <a:pt x="76" y="146"/>
                        <a:pt x="75" y="146"/>
                      </a:cubicBezTo>
                      <a:cubicBezTo>
                        <a:pt x="75" y="147"/>
                        <a:pt x="75" y="147"/>
                        <a:pt x="75" y="147"/>
                      </a:cubicBezTo>
                      <a:cubicBezTo>
                        <a:pt x="75" y="147"/>
                        <a:pt x="75" y="147"/>
                        <a:pt x="74" y="148"/>
                      </a:cubicBezTo>
                      <a:cubicBezTo>
                        <a:pt x="74" y="148"/>
                        <a:pt x="74" y="148"/>
                        <a:pt x="74" y="148"/>
                      </a:cubicBezTo>
                      <a:cubicBezTo>
                        <a:pt x="74" y="149"/>
                        <a:pt x="73" y="149"/>
                        <a:pt x="73" y="149"/>
                      </a:cubicBezTo>
                      <a:cubicBezTo>
                        <a:pt x="73" y="150"/>
                        <a:pt x="73" y="150"/>
                        <a:pt x="73" y="151"/>
                      </a:cubicBezTo>
                      <a:cubicBezTo>
                        <a:pt x="72" y="152"/>
                        <a:pt x="71" y="152"/>
                        <a:pt x="70" y="153"/>
                      </a:cubicBezTo>
                      <a:cubicBezTo>
                        <a:pt x="70" y="154"/>
                        <a:pt x="70" y="154"/>
                        <a:pt x="69" y="154"/>
                      </a:cubicBezTo>
                      <a:cubicBezTo>
                        <a:pt x="68" y="154"/>
                        <a:pt x="68" y="154"/>
                        <a:pt x="67" y="154"/>
                      </a:cubicBezTo>
                      <a:cubicBezTo>
                        <a:pt x="67" y="154"/>
                        <a:pt x="66" y="154"/>
                        <a:pt x="66" y="154"/>
                      </a:cubicBezTo>
                      <a:cubicBezTo>
                        <a:pt x="65" y="154"/>
                        <a:pt x="65" y="152"/>
                        <a:pt x="65" y="151"/>
                      </a:cubicBezTo>
                      <a:cubicBezTo>
                        <a:pt x="65" y="151"/>
                        <a:pt x="65" y="151"/>
                        <a:pt x="64" y="151"/>
                      </a:cubicBezTo>
                      <a:cubicBezTo>
                        <a:pt x="64" y="151"/>
                        <a:pt x="63" y="151"/>
                        <a:pt x="63" y="151"/>
                      </a:cubicBezTo>
                      <a:cubicBezTo>
                        <a:pt x="62" y="151"/>
                        <a:pt x="61" y="151"/>
                        <a:pt x="60" y="151"/>
                      </a:cubicBezTo>
                      <a:cubicBezTo>
                        <a:pt x="59" y="152"/>
                        <a:pt x="59" y="152"/>
                        <a:pt x="58" y="153"/>
                      </a:cubicBezTo>
                      <a:cubicBezTo>
                        <a:pt x="58" y="154"/>
                        <a:pt x="57" y="154"/>
                        <a:pt x="56" y="154"/>
                      </a:cubicBezTo>
                      <a:cubicBezTo>
                        <a:pt x="55" y="155"/>
                        <a:pt x="55" y="155"/>
                        <a:pt x="54" y="156"/>
                      </a:cubicBezTo>
                      <a:cubicBezTo>
                        <a:pt x="54" y="156"/>
                        <a:pt x="53" y="156"/>
                        <a:pt x="53" y="156"/>
                      </a:cubicBezTo>
                      <a:cubicBezTo>
                        <a:pt x="53" y="156"/>
                        <a:pt x="53" y="156"/>
                        <a:pt x="53" y="156"/>
                      </a:cubicBezTo>
                      <a:cubicBezTo>
                        <a:pt x="52" y="156"/>
                        <a:pt x="52" y="157"/>
                        <a:pt x="52" y="157"/>
                      </a:cubicBezTo>
                      <a:cubicBezTo>
                        <a:pt x="52" y="158"/>
                        <a:pt x="52" y="158"/>
                        <a:pt x="52" y="159"/>
                      </a:cubicBezTo>
                      <a:cubicBezTo>
                        <a:pt x="52" y="159"/>
                        <a:pt x="52" y="160"/>
                        <a:pt x="52" y="160"/>
                      </a:cubicBezTo>
                      <a:cubicBezTo>
                        <a:pt x="52" y="161"/>
                        <a:pt x="52" y="161"/>
                        <a:pt x="51" y="162"/>
                      </a:cubicBezTo>
                      <a:cubicBezTo>
                        <a:pt x="50" y="162"/>
                        <a:pt x="49" y="163"/>
                        <a:pt x="49" y="163"/>
                      </a:cubicBezTo>
                      <a:cubicBezTo>
                        <a:pt x="48" y="163"/>
                        <a:pt x="47" y="163"/>
                        <a:pt x="46" y="163"/>
                      </a:cubicBezTo>
                      <a:cubicBezTo>
                        <a:pt x="46" y="163"/>
                        <a:pt x="46" y="163"/>
                        <a:pt x="46" y="163"/>
                      </a:cubicBezTo>
                      <a:cubicBezTo>
                        <a:pt x="46" y="164"/>
                        <a:pt x="46" y="165"/>
                        <a:pt x="46" y="166"/>
                      </a:cubicBezTo>
                      <a:cubicBezTo>
                        <a:pt x="46" y="167"/>
                        <a:pt x="45" y="167"/>
                        <a:pt x="46" y="168"/>
                      </a:cubicBezTo>
                      <a:cubicBezTo>
                        <a:pt x="46" y="168"/>
                        <a:pt x="47" y="168"/>
                        <a:pt x="48" y="168"/>
                      </a:cubicBezTo>
                      <a:cubicBezTo>
                        <a:pt x="48" y="169"/>
                        <a:pt x="48" y="169"/>
                        <a:pt x="48" y="170"/>
                      </a:cubicBezTo>
                      <a:cubicBezTo>
                        <a:pt x="48" y="170"/>
                        <a:pt x="48" y="172"/>
                        <a:pt x="48" y="172"/>
                      </a:cubicBezTo>
                      <a:cubicBezTo>
                        <a:pt x="48" y="172"/>
                        <a:pt x="50" y="173"/>
                        <a:pt x="50" y="173"/>
                      </a:cubicBezTo>
                      <a:cubicBezTo>
                        <a:pt x="51" y="174"/>
                        <a:pt x="51" y="174"/>
                        <a:pt x="52" y="175"/>
                      </a:cubicBezTo>
                      <a:cubicBezTo>
                        <a:pt x="52" y="175"/>
                        <a:pt x="53" y="175"/>
                        <a:pt x="53" y="176"/>
                      </a:cubicBezTo>
                      <a:cubicBezTo>
                        <a:pt x="54" y="176"/>
                        <a:pt x="54" y="177"/>
                        <a:pt x="54" y="178"/>
                      </a:cubicBezTo>
                      <a:cubicBezTo>
                        <a:pt x="54" y="179"/>
                        <a:pt x="54" y="182"/>
                        <a:pt x="54" y="183"/>
                      </a:cubicBezTo>
                      <a:cubicBezTo>
                        <a:pt x="54" y="183"/>
                        <a:pt x="54" y="183"/>
                        <a:pt x="53" y="184"/>
                      </a:cubicBezTo>
                      <a:cubicBezTo>
                        <a:pt x="54" y="184"/>
                        <a:pt x="54" y="184"/>
                        <a:pt x="55" y="184"/>
                      </a:cubicBezTo>
                      <a:cubicBezTo>
                        <a:pt x="56" y="184"/>
                        <a:pt x="57" y="184"/>
                        <a:pt x="57" y="186"/>
                      </a:cubicBezTo>
                      <a:cubicBezTo>
                        <a:pt x="57" y="186"/>
                        <a:pt x="57" y="187"/>
                        <a:pt x="57" y="187"/>
                      </a:cubicBezTo>
                      <a:cubicBezTo>
                        <a:pt x="58" y="187"/>
                        <a:pt x="60" y="188"/>
                        <a:pt x="60" y="188"/>
                      </a:cubicBezTo>
                      <a:cubicBezTo>
                        <a:pt x="61" y="189"/>
                        <a:pt x="62" y="189"/>
                        <a:pt x="63" y="190"/>
                      </a:cubicBezTo>
                      <a:cubicBezTo>
                        <a:pt x="63" y="190"/>
                        <a:pt x="64" y="191"/>
                        <a:pt x="64" y="191"/>
                      </a:cubicBezTo>
                      <a:cubicBezTo>
                        <a:pt x="65" y="192"/>
                        <a:pt x="66" y="191"/>
                        <a:pt x="66" y="192"/>
                      </a:cubicBezTo>
                      <a:cubicBezTo>
                        <a:pt x="67" y="192"/>
                        <a:pt x="67" y="192"/>
                        <a:pt x="68" y="193"/>
                      </a:cubicBezTo>
                      <a:cubicBezTo>
                        <a:pt x="69" y="195"/>
                        <a:pt x="70" y="195"/>
                        <a:pt x="70" y="197"/>
                      </a:cubicBezTo>
                      <a:cubicBezTo>
                        <a:pt x="69" y="198"/>
                        <a:pt x="70" y="199"/>
                        <a:pt x="72" y="199"/>
                      </a:cubicBezTo>
                      <a:cubicBezTo>
                        <a:pt x="73" y="200"/>
                        <a:pt x="74" y="200"/>
                        <a:pt x="75" y="200"/>
                      </a:cubicBezTo>
                      <a:cubicBezTo>
                        <a:pt x="76" y="200"/>
                        <a:pt x="76" y="201"/>
                        <a:pt x="77" y="201"/>
                      </a:cubicBezTo>
                      <a:cubicBezTo>
                        <a:pt x="78" y="201"/>
                        <a:pt x="79" y="201"/>
                        <a:pt x="81" y="201"/>
                      </a:cubicBezTo>
                      <a:cubicBezTo>
                        <a:pt x="82" y="201"/>
                        <a:pt x="83" y="201"/>
                        <a:pt x="84" y="202"/>
                      </a:cubicBezTo>
                      <a:cubicBezTo>
                        <a:pt x="85" y="202"/>
                        <a:pt x="84" y="202"/>
                        <a:pt x="85" y="203"/>
                      </a:cubicBezTo>
                      <a:cubicBezTo>
                        <a:pt x="85" y="204"/>
                        <a:pt x="84" y="206"/>
                        <a:pt x="85" y="207"/>
                      </a:cubicBezTo>
                      <a:cubicBezTo>
                        <a:pt x="86" y="207"/>
                        <a:pt x="86" y="207"/>
                        <a:pt x="86" y="207"/>
                      </a:cubicBezTo>
                      <a:cubicBezTo>
                        <a:pt x="86" y="207"/>
                        <a:pt x="86" y="208"/>
                        <a:pt x="86" y="208"/>
                      </a:cubicBezTo>
                      <a:cubicBezTo>
                        <a:pt x="86" y="208"/>
                        <a:pt x="87" y="208"/>
                        <a:pt x="87" y="208"/>
                      </a:cubicBezTo>
                      <a:cubicBezTo>
                        <a:pt x="87" y="208"/>
                        <a:pt x="87" y="208"/>
                        <a:pt x="88" y="208"/>
                      </a:cubicBezTo>
                      <a:cubicBezTo>
                        <a:pt x="88" y="209"/>
                        <a:pt x="88" y="210"/>
                        <a:pt x="90" y="211"/>
                      </a:cubicBezTo>
                      <a:cubicBezTo>
                        <a:pt x="91" y="213"/>
                        <a:pt x="93" y="213"/>
                        <a:pt x="93" y="215"/>
                      </a:cubicBezTo>
                      <a:cubicBezTo>
                        <a:pt x="93" y="216"/>
                        <a:pt x="91" y="217"/>
                        <a:pt x="90" y="218"/>
                      </a:cubicBezTo>
                      <a:cubicBezTo>
                        <a:pt x="90" y="219"/>
                        <a:pt x="90" y="221"/>
                        <a:pt x="91" y="222"/>
                      </a:cubicBezTo>
                      <a:cubicBezTo>
                        <a:pt x="92" y="224"/>
                        <a:pt x="93" y="225"/>
                        <a:pt x="93" y="226"/>
                      </a:cubicBezTo>
                      <a:cubicBezTo>
                        <a:pt x="93" y="228"/>
                        <a:pt x="93" y="228"/>
                        <a:pt x="92" y="228"/>
                      </a:cubicBezTo>
                      <a:cubicBezTo>
                        <a:pt x="91" y="229"/>
                        <a:pt x="90" y="229"/>
                        <a:pt x="90" y="229"/>
                      </a:cubicBezTo>
                      <a:cubicBezTo>
                        <a:pt x="88" y="229"/>
                        <a:pt x="87" y="229"/>
                        <a:pt x="86" y="230"/>
                      </a:cubicBezTo>
                      <a:cubicBezTo>
                        <a:pt x="86" y="230"/>
                        <a:pt x="86" y="230"/>
                        <a:pt x="86" y="230"/>
                      </a:cubicBezTo>
                      <a:cubicBezTo>
                        <a:pt x="87" y="230"/>
                        <a:pt x="87" y="231"/>
                        <a:pt x="88" y="232"/>
                      </a:cubicBezTo>
                      <a:cubicBezTo>
                        <a:pt x="88" y="233"/>
                        <a:pt x="89" y="233"/>
                        <a:pt x="89" y="234"/>
                      </a:cubicBezTo>
                      <a:cubicBezTo>
                        <a:pt x="89" y="235"/>
                        <a:pt x="89" y="236"/>
                        <a:pt x="89" y="237"/>
                      </a:cubicBezTo>
                      <a:cubicBezTo>
                        <a:pt x="90" y="238"/>
                        <a:pt x="91" y="239"/>
                        <a:pt x="93" y="240"/>
                      </a:cubicBezTo>
                      <a:cubicBezTo>
                        <a:pt x="94" y="240"/>
                        <a:pt x="94" y="241"/>
                        <a:pt x="95" y="242"/>
                      </a:cubicBezTo>
                      <a:cubicBezTo>
                        <a:pt x="96" y="243"/>
                        <a:pt x="97" y="244"/>
                        <a:pt x="98" y="244"/>
                      </a:cubicBezTo>
                      <a:cubicBezTo>
                        <a:pt x="99" y="245"/>
                        <a:pt x="100" y="245"/>
                        <a:pt x="100" y="246"/>
                      </a:cubicBezTo>
                      <a:cubicBezTo>
                        <a:pt x="102" y="247"/>
                        <a:pt x="103" y="248"/>
                        <a:pt x="104" y="249"/>
                      </a:cubicBezTo>
                      <a:cubicBezTo>
                        <a:pt x="104" y="249"/>
                        <a:pt x="105" y="249"/>
                        <a:pt x="105" y="250"/>
                      </a:cubicBezTo>
                      <a:cubicBezTo>
                        <a:pt x="106" y="250"/>
                        <a:pt x="106" y="251"/>
                        <a:pt x="106" y="251"/>
                      </a:cubicBezTo>
                      <a:cubicBezTo>
                        <a:pt x="107" y="252"/>
                        <a:pt x="107" y="252"/>
                        <a:pt x="107" y="252"/>
                      </a:cubicBezTo>
                      <a:cubicBezTo>
                        <a:pt x="108" y="252"/>
                        <a:pt x="109" y="252"/>
                        <a:pt x="109" y="252"/>
                      </a:cubicBezTo>
                      <a:cubicBezTo>
                        <a:pt x="109" y="251"/>
                        <a:pt x="109" y="251"/>
                        <a:pt x="109" y="250"/>
                      </a:cubicBezTo>
                      <a:cubicBezTo>
                        <a:pt x="109" y="249"/>
                        <a:pt x="110" y="249"/>
                        <a:pt x="111" y="249"/>
                      </a:cubicBezTo>
                      <a:cubicBezTo>
                        <a:pt x="112" y="249"/>
                        <a:pt x="114" y="249"/>
                        <a:pt x="115" y="250"/>
                      </a:cubicBezTo>
                      <a:cubicBezTo>
                        <a:pt x="116" y="250"/>
                        <a:pt x="116" y="251"/>
                        <a:pt x="116" y="251"/>
                      </a:cubicBezTo>
                      <a:cubicBezTo>
                        <a:pt x="116" y="252"/>
                        <a:pt x="117" y="252"/>
                        <a:pt x="117" y="252"/>
                      </a:cubicBezTo>
                      <a:cubicBezTo>
                        <a:pt x="118" y="253"/>
                        <a:pt x="118" y="253"/>
                        <a:pt x="119" y="254"/>
                      </a:cubicBezTo>
                      <a:cubicBezTo>
                        <a:pt x="120" y="254"/>
                        <a:pt x="122" y="255"/>
                        <a:pt x="123" y="256"/>
                      </a:cubicBezTo>
                      <a:cubicBezTo>
                        <a:pt x="124" y="256"/>
                        <a:pt x="124" y="257"/>
                        <a:pt x="124" y="257"/>
                      </a:cubicBezTo>
                      <a:cubicBezTo>
                        <a:pt x="125" y="257"/>
                        <a:pt x="125" y="257"/>
                        <a:pt x="125" y="257"/>
                      </a:cubicBezTo>
                      <a:cubicBezTo>
                        <a:pt x="125" y="258"/>
                        <a:pt x="126" y="259"/>
                        <a:pt x="126" y="259"/>
                      </a:cubicBezTo>
                      <a:cubicBezTo>
                        <a:pt x="127" y="260"/>
                        <a:pt x="128" y="261"/>
                        <a:pt x="129" y="260"/>
                      </a:cubicBezTo>
                      <a:cubicBezTo>
                        <a:pt x="129" y="260"/>
                        <a:pt x="129" y="259"/>
                        <a:pt x="129" y="259"/>
                      </a:cubicBezTo>
                      <a:cubicBezTo>
                        <a:pt x="129" y="259"/>
                        <a:pt x="129" y="258"/>
                        <a:pt x="130" y="258"/>
                      </a:cubicBezTo>
                      <a:cubicBezTo>
                        <a:pt x="130" y="259"/>
                        <a:pt x="131" y="259"/>
                        <a:pt x="132" y="260"/>
                      </a:cubicBezTo>
                      <a:cubicBezTo>
                        <a:pt x="132" y="261"/>
                        <a:pt x="132" y="261"/>
                        <a:pt x="132" y="261"/>
                      </a:cubicBezTo>
                      <a:cubicBezTo>
                        <a:pt x="132" y="262"/>
                        <a:pt x="133" y="262"/>
                        <a:pt x="133" y="262"/>
                      </a:cubicBezTo>
                      <a:cubicBezTo>
                        <a:pt x="133" y="263"/>
                        <a:pt x="134" y="264"/>
                        <a:pt x="135" y="264"/>
                      </a:cubicBezTo>
                      <a:cubicBezTo>
                        <a:pt x="136" y="264"/>
                        <a:pt x="136" y="264"/>
                        <a:pt x="136" y="264"/>
                      </a:cubicBezTo>
                      <a:cubicBezTo>
                        <a:pt x="137" y="264"/>
                        <a:pt x="137" y="265"/>
                        <a:pt x="138" y="265"/>
                      </a:cubicBezTo>
                      <a:cubicBezTo>
                        <a:pt x="139" y="265"/>
                        <a:pt x="139" y="266"/>
                        <a:pt x="140" y="267"/>
                      </a:cubicBezTo>
                      <a:cubicBezTo>
                        <a:pt x="140" y="267"/>
                        <a:pt x="140" y="267"/>
                        <a:pt x="141" y="268"/>
                      </a:cubicBezTo>
                      <a:cubicBezTo>
                        <a:pt x="141" y="268"/>
                        <a:pt x="141" y="268"/>
                        <a:pt x="142" y="268"/>
                      </a:cubicBezTo>
                      <a:cubicBezTo>
                        <a:pt x="142" y="268"/>
                        <a:pt x="142" y="268"/>
                        <a:pt x="142" y="268"/>
                      </a:cubicBezTo>
                      <a:cubicBezTo>
                        <a:pt x="143" y="269"/>
                        <a:pt x="144" y="269"/>
                        <a:pt x="145" y="269"/>
                      </a:cubicBezTo>
                      <a:cubicBezTo>
                        <a:pt x="146" y="269"/>
                        <a:pt x="146" y="269"/>
                        <a:pt x="146" y="269"/>
                      </a:cubicBezTo>
                      <a:cubicBezTo>
                        <a:pt x="146" y="270"/>
                        <a:pt x="147" y="270"/>
                        <a:pt x="147" y="270"/>
                      </a:cubicBezTo>
                      <a:cubicBezTo>
                        <a:pt x="148" y="270"/>
                        <a:pt x="149" y="271"/>
                        <a:pt x="151" y="271"/>
                      </a:cubicBezTo>
                      <a:cubicBezTo>
                        <a:pt x="151" y="270"/>
                        <a:pt x="152" y="270"/>
                        <a:pt x="153" y="270"/>
                      </a:cubicBezTo>
                      <a:cubicBezTo>
                        <a:pt x="154" y="270"/>
                        <a:pt x="154" y="271"/>
                        <a:pt x="154" y="272"/>
                      </a:cubicBezTo>
                      <a:cubicBezTo>
                        <a:pt x="155" y="272"/>
                        <a:pt x="155" y="272"/>
                        <a:pt x="155" y="272"/>
                      </a:cubicBezTo>
                      <a:cubicBezTo>
                        <a:pt x="156" y="272"/>
                        <a:pt x="156" y="272"/>
                        <a:pt x="157" y="272"/>
                      </a:cubicBezTo>
                      <a:cubicBezTo>
                        <a:pt x="157" y="272"/>
                        <a:pt x="157" y="272"/>
                        <a:pt x="157" y="272"/>
                      </a:cubicBezTo>
                      <a:cubicBezTo>
                        <a:pt x="157" y="271"/>
                        <a:pt x="158" y="271"/>
                        <a:pt x="158" y="272"/>
                      </a:cubicBezTo>
                      <a:cubicBezTo>
                        <a:pt x="158" y="271"/>
                        <a:pt x="159" y="271"/>
                        <a:pt x="159" y="271"/>
                      </a:cubicBezTo>
                      <a:cubicBezTo>
                        <a:pt x="160" y="271"/>
                        <a:pt x="161" y="270"/>
                        <a:pt x="162" y="271"/>
                      </a:cubicBezTo>
                      <a:cubicBezTo>
                        <a:pt x="162" y="271"/>
                        <a:pt x="163" y="271"/>
                        <a:pt x="163" y="271"/>
                      </a:cubicBezTo>
                      <a:cubicBezTo>
                        <a:pt x="163" y="271"/>
                        <a:pt x="163" y="271"/>
                        <a:pt x="163" y="271"/>
                      </a:cubicBezTo>
                      <a:cubicBezTo>
                        <a:pt x="164" y="271"/>
                        <a:pt x="164" y="270"/>
                        <a:pt x="164" y="270"/>
                      </a:cubicBezTo>
                      <a:cubicBezTo>
                        <a:pt x="165" y="270"/>
                        <a:pt x="166" y="269"/>
                        <a:pt x="166" y="269"/>
                      </a:cubicBezTo>
                      <a:cubicBezTo>
                        <a:pt x="167" y="269"/>
                        <a:pt x="168" y="270"/>
                        <a:pt x="168" y="271"/>
                      </a:cubicBezTo>
                      <a:cubicBezTo>
                        <a:pt x="168" y="272"/>
                        <a:pt x="168" y="273"/>
                        <a:pt x="168" y="273"/>
                      </a:cubicBezTo>
                      <a:cubicBezTo>
                        <a:pt x="168" y="274"/>
                        <a:pt x="169" y="275"/>
                        <a:pt x="168" y="276"/>
                      </a:cubicBezTo>
                      <a:cubicBezTo>
                        <a:pt x="168" y="276"/>
                        <a:pt x="168" y="276"/>
                        <a:pt x="168" y="276"/>
                      </a:cubicBezTo>
                      <a:cubicBezTo>
                        <a:pt x="169" y="276"/>
                        <a:pt x="169" y="275"/>
                        <a:pt x="169" y="275"/>
                      </a:cubicBezTo>
                      <a:cubicBezTo>
                        <a:pt x="170" y="274"/>
                        <a:pt x="170" y="274"/>
                        <a:pt x="171" y="273"/>
                      </a:cubicBezTo>
                      <a:cubicBezTo>
                        <a:pt x="171" y="273"/>
                        <a:pt x="171" y="273"/>
                        <a:pt x="171" y="273"/>
                      </a:cubicBezTo>
                      <a:cubicBezTo>
                        <a:pt x="171" y="272"/>
                        <a:pt x="171" y="272"/>
                        <a:pt x="172" y="272"/>
                      </a:cubicBezTo>
                      <a:cubicBezTo>
                        <a:pt x="173" y="270"/>
                        <a:pt x="174" y="270"/>
                        <a:pt x="175" y="269"/>
                      </a:cubicBezTo>
                      <a:cubicBezTo>
                        <a:pt x="176" y="269"/>
                        <a:pt x="177" y="267"/>
                        <a:pt x="178" y="267"/>
                      </a:cubicBezTo>
                      <a:cubicBezTo>
                        <a:pt x="179" y="267"/>
                        <a:pt x="180" y="267"/>
                        <a:pt x="181" y="268"/>
                      </a:cubicBezTo>
                      <a:cubicBezTo>
                        <a:pt x="181" y="268"/>
                        <a:pt x="181" y="268"/>
                        <a:pt x="181" y="269"/>
                      </a:cubicBezTo>
                      <a:cubicBezTo>
                        <a:pt x="181" y="269"/>
                        <a:pt x="182" y="269"/>
                        <a:pt x="182" y="269"/>
                      </a:cubicBezTo>
                      <a:cubicBezTo>
                        <a:pt x="182" y="269"/>
                        <a:pt x="183" y="269"/>
                        <a:pt x="184" y="269"/>
                      </a:cubicBezTo>
                      <a:cubicBezTo>
                        <a:pt x="184" y="269"/>
                        <a:pt x="185" y="269"/>
                        <a:pt x="186" y="269"/>
                      </a:cubicBezTo>
                      <a:cubicBezTo>
                        <a:pt x="186" y="269"/>
                        <a:pt x="187" y="269"/>
                        <a:pt x="188" y="270"/>
                      </a:cubicBezTo>
                      <a:cubicBezTo>
                        <a:pt x="188" y="270"/>
                        <a:pt x="188" y="271"/>
                        <a:pt x="188" y="271"/>
                      </a:cubicBezTo>
                      <a:cubicBezTo>
                        <a:pt x="189" y="271"/>
                        <a:pt x="189" y="271"/>
                        <a:pt x="189" y="272"/>
                      </a:cubicBezTo>
                      <a:cubicBezTo>
                        <a:pt x="189" y="272"/>
                        <a:pt x="189" y="272"/>
                        <a:pt x="189" y="272"/>
                      </a:cubicBezTo>
                      <a:cubicBezTo>
                        <a:pt x="189" y="272"/>
                        <a:pt x="190" y="272"/>
                        <a:pt x="190" y="272"/>
                      </a:cubicBezTo>
                      <a:cubicBezTo>
                        <a:pt x="191" y="273"/>
                        <a:pt x="190" y="274"/>
                        <a:pt x="190" y="275"/>
                      </a:cubicBezTo>
                      <a:cubicBezTo>
                        <a:pt x="190" y="276"/>
                        <a:pt x="190" y="275"/>
                        <a:pt x="191" y="275"/>
                      </a:cubicBezTo>
                      <a:cubicBezTo>
                        <a:pt x="192" y="275"/>
                        <a:pt x="192" y="275"/>
                        <a:pt x="193" y="276"/>
                      </a:cubicBezTo>
                      <a:cubicBezTo>
                        <a:pt x="193" y="277"/>
                        <a:pt x="193" y="278"/>
                        <a:pt x="192" y="279"/>
                      </a:cubicBezTo>
                      <a:cubicBezTo>
                        <a:pt x="192" y="279"/>
                        <a:pt x="192" y="280"/>
                        <a:pt x="192" y="280"/>
                      </a:cubicBezTo>
                      <a:cubicBezTo>
                        <a:pt x="192" y="280"/>
                        <a:pt x="192" y="280"/>
                        <a:pt x="192" y="281"/>
                      </a:cubicBezTo>
                      <a:cubicBezTo>
                        <a:pt x="192" y="280"/>
                        <a:pt x="193" y="280"/>
                        <a:pt x="193" y="280"/>
                      </a:cubicBezTo>
                      <a:cubicBezTo>
                        <a:pt x="194" y="280"/>
                        <a:pt x="194" y="280"/>
                        <a:pt x="194" y="280"/>
                      </a:cubicBezTo>
                      <a:cubicBezTo>
                        <a:pt x="195" y="280"/>
                        <a:pt x="195" y="280"/>
                        <a:pt x="195" y="279"/>
                      </a:cubicBezTo>
                      <a:cubicBezTo>
                        <a:pt x="195" y="279"/>
                        <a:pt x="195" y="279"/>
                        <a:pt x="195" y="279"/>
                      </a:cubicBezTo>
                      <a:cubicBezTo>
                        <a:pt x="196" y="279"/>
                        <a:pt x="196" y="279"/>
                        <a:pt x="196" y="279"/>
                      </a:cubicBezTo>
                      <a:cubicBezTo>
                        <a:pt x="197" y="280"/>
                        <a:pt x="198" y="280"/>
                        <a:pt x="198" y="280"/>
                      </a:cubicBezTo>
                      <a:cubicBezTo>
                        <a:pt x="200" y="280"/>
                        <a:pt x="200" y="280"/>
                        <a:pt x="202" y="280"/>
                      </a:cubicBezTo>
                      <a:cubicBezTo>
                        <a:pt x="202" y="280"/>
                        <a:pt x="204" y="280"/>
                        <a:pt x="204" y="280"/>
                      </a:cubicBezTo>
                      <a:cubicBezTo>
                        <a:pt x="205" y="280"/>
                        <a:pt x="205" y="279"/>
                        <a:pt x="206" y="279"/>
                      </a:cubicBezTo>
                      <a:cubicBezTo>
                        <a:pt x="206" y="279"/>
                        <a:pt x="207" y="279"/>
                        <a:pt x="208" y="278"/>
                      </a:cubicBezTo>
                      <a:cubicBezTo>
                        <a:pt x="208" y="277"/>
                        <a:pt x="208" y="276"/>
                        <a:pt x="209" y="275"/>
                      </a:cubicBezTo>
                      <a:cubicBezTo>
                        <a:pt x="209" y="275"/>
                        <a:pt x="209" y="275"/>
                        <a:pt x="209" y="274"/>
                      </a:cubicBezTo>
                      <a:cubicBezTo>
                        <a:pt x="209" y="274"/>
                        <a:pt x="210" y="274"/>
                        <a:pt x="210" y="274"/>
                      </a:cubicBezTo>
                      <a:cubicBezTo>
                        <a:pt x="210" y="273"/>
                        <a:pt x="211" y="274"/>
                        <a:pt x="212" y="273"/>
                      </a:cubicBezTo>
                      <a:cubicBezTo>
                        <a:pt x="212" y="273"/>
                        <a:pt x="213" y="272"/>
                        <a:pt x="214" y="272"/>
                      </a:cubicBezTo>
                      <a:cubicBezTo>
                        <a:pt x="215" y="271"/>
                        <a:pt x="215" y="270"/>
                        <a:pt x="216" y="270"/>
                      </a:cubicBezTo>
                      <a:cubicBezTo>
                        <a:pt x="216" y="270"/>
                        <a:pt x="216" y="270"/>
                        <a:pt x="216" y="270"/>
                      </a:cubicBezTo>
                      <a:cubicBezTo>
                        <a:pt x="217" y="269"/>
                        <a:pt x="217" y="269"/>
                        <a:pt x="217" y="269"/>
                      </a:cubicBezTo>
                      <a:cubicBezTo>
                        <a:pt x="219" y="269"/>
                        <a:pt x="221" y="268"/>
                        <a:pt x="222" y="268"/>
                      </a:cubicBezTo>
                      <a:cubicBezTo>
                        <a:pt x="223" y="268"/>
                        <a:pt x="223" y="267"/>
                        <a:pt x="224" y="268"/>
                      </a:cubicBezTo>
                      <a:cubicBezTo>
                        <a:pt x="224" y="268"/>
                        <a:pt x="225" y="268"/>
                        <a:pt x="226" y="269"/>
                      </a:cubicBezTo>
                      <a:cubicBezTo>
                        <a:pt x="227" y="269"/>
                        <a:pt x="227" y="270"/>
                        <a:pt x="228" y="270"/>
                      </a:cubicBezTo>
                      <a:cubicBezTo>
                        <a:pt x="229" y="271"/>
                        <a:pt x="230" y="271"/>
                        <a:pt x="231" y="272"/>
                      </a:cubicBezTo>
                      <a:cubicBezTo>
                        <a:pt x="231" y="272"/>
                        <a:pt x="231" y="273"/>
                        <a:pt x="232" y="273"/>
                      </a:cubicBezTo>
                      <a:cubicBezTo>
                        <a:pt x="232" y="273"/>
                        <a:pt x="232" y="274"/>
                        <a:pt x="232" y="274"/>
                      </a:cubicBezTo>
                      <a:cubicBezTo>
                        <a:pt x="232" y="274"/>
                        <a:pt x="232" y="274"/>
                        <a:pt x="232" y="274"/>
                      </a:cubicBezTo>
                      <a:cubicBezTo>
                        <a:pt x="232" y="274"/>
                        <a:pt x="232" y="274"/>
                        <a:pt x="232" y="274"/>
                      </a:cubicBezTo>
                      <a:cubicBezTo>
                        <a:pt x="233" y="274"/>
                        <a:pt x="233" y="273"/>
                        <a:pt x="233" y="273"/>
                      </a:cubicBezTo>
                      <a:cubicBezTo>
                        <a:pt x="234" y="272"/>
                        <a:pt x="233" y="271"/>
                        <a:pt x="234" y="270"/>
                      </a:cubicBezTo>
                      <a:cubicBezTo>
                        <a:pt x="235" y="269"/>
                        <a:pt x="235" y="269"/>
                        <a:pt x="235" y="268"/>
                      </a:cubicBezTo>
                      <a:cubicBezTo>
                        <a:pt x="236" y="267"/>
                        <a:pt x="236" y="267"/>
                        <a:pt x="237" y="267"/>
                      </a:cubicBezTo>
                      <a:cubicBezTo>
                        <a:pt x="237" y="267"/>
                        <a:pt x="238" y="267"/>
                        <a:pt x="238" y="267"/>
                      </a:cubicBezTo>
                      <a:cubicBezTo>
                        <a:pt x="239" y="267"/>
                        <a:pt x="239" y="267"/>
                        <a:pt x="240" y="268"/>
                      </a:cubicBezTo>
                      <a:cubicBezTo>
                        <a:pt x="240" y="268"/>
                        <a:pt x="241" y="268"/>
                        <a:pt x="242" y="269"/>
                      </a:cubicBezTo>
                      <a:cubicBezTo>
                        <a:pt x="242" y="270"/>
                        <a:pt x="242" y="270"/>
                        <a:pt x="242" y="271"/>
                      </a:cubicBezTo>
                      <a:cubicBezTo>
                        <a:pt x="242" y="272"/>
                        <a:pt x="242" y="274"/>
                        <a:pt x="242" y="274"/>
                      </a:cubicBezTo>
                      <a:cubicBezTo>
                        <a:pt x="242" y="274"/>
                        <a:pt x="243" y="275"/>
                        <a:pt x="243" y="275"/>
                      </a:cubicBezTo>
                      <a:cubicBezTo>
                        <a:pt x="244" y="275"/>
                        <a:pt x="244" y="275"/>
                        <a:pt x="245" y="275"/>
                      </a:cubicBezTo>
                      <a:cubicBezTo>
                        <a:pt x="245" y="277"/>
                        <a:pt x="245" y="278"/>
                        <a:pt x="245" y="280"/>
                      </a:cubicBezTo>
                      <a:cubicBezTo>
                        <a:pt x="245" y="280"/>
                        <a:pt x="245" y="281"/>
                        <a:pt x="245" y="282"/>
                      </a:cubicBezTo>
                      <a:cubicBezTo>
                        <a:pt x="245" y="283"/>
                        <a:pt x="245" y="283"/>
                        <a:pt x="245" y="284"/>
                      </a:cubicBezTo>
                      <a:cubicBezTo>
                        <a:pt x="245" y="284"/>
                        <a:pt x="246" y="284"/>
                        <a:pt x="246" y="285"/>
                      </a:cubicBezTo>
                      <a:cubicBezTo>
                        <a:pt x="246" y="285"/>
                        <a:pt x="246" y="286"/>
                        <a:pt x="246" y="286"/>
                      </a:cubicBezTo>
                      <a:cubicBezTo>
                        <a:pt x="246" y="287"/>
                        <a:pt x="246" y="287"/>
                        <a:pt x="246" y="288"/>
                      </a:cubicBezTo>
                      <a:cubicBezTo>
                        <a:pt x="245" y="288"/>
                        <a:pt x="245" y="289"/>
                        <a:pt x="245" y="290"/>
                      </a:cubicBezTo>
                      <a:cubicBezTo>
                        <a:pt x="244" y="290"/>
                        <a:pt x="243" y="290"/>
                        <a:pt x="243" y="290"/>
                      </a:cubicBezTo>
                      <a:cubicBezTo>
                        <a:pt x="241" y="291"/>
                        <a:pt x="241" y="291"/>
                        <a:pt x="240" y="293"/>
                      </a:cubicBezTo>
                      <a:cubicBezTo>
                        <a:pt x="240" y="293"/>
                        <a:pt x="239" y="294"/>
                        <a:pt x="239" y="294"/>
                      </a:cubicBezTo>
                      <a:cubicBezTo>
                        <a:pt x="239" y="294"/>
                        <a:pt x="239" y="295"/>
                        <a:pt x="239" y="295"/>
                      </a:cubicBezTo>
                      <a:cubicBezTo>
                        <a:pt x="238" y="295"/>
                        <a:pt x="238" y="296"/>
                        <a:pt x="238" y="296"/>
                      </a:cubicBezTo>
                      <a:cubicBezTo>
                        <a:pt x="238" y="296"/>
                        <a:pt x="237" y="297"/>
                        <a:pt x="237" y="297"/>
                      </a:cubicBezTo>
                      <a:cubicBezTo>
                        <a:pt x="237" y="297"/>
                        <a:pt x="237" y="298"/>
                        <a:pt x="237" y="298"/>
                      </a:cubicBezTo>
                      <a:cubicBezTo>
                        <a:pt x="237" y="299"/>
                        <a:pt x="236" y="299"/>
                        <a:pt x="236" y="300"/>
                      </a:cubicBezTo>
                      <a:cubicBezTo>
                        <a:pt x="236" y="301"/>
                        <a:pt x="237" y="302"/>
                        <a:pt x="238" y="304"/>
                      </a:cubicBezTo>
                      <a:cubicBezTo>
                        <a:pt x="238" y="305"/>
                        <a:pt x="237" y="306"/>
                        <a:pt x="239" y="306"/>
                      </a:cubicBezTo>
                      <a:cubicBezTo>
                        <a:pt x="239" y="306"/>
                        <a:pt x="240" y="306"/>
                        <a:pt x="241" y="305"/>
                      </a:cubicBezTo>
                      <a:cubicBezTo>
                        <a:pt x="242" y="305"/>
                        <a:pt x="241" y="304"/>
                        <a:pt x="242" y="304"/>
                      </a:cubicBezTo>
                      <a:cubicBezTo>
                        <a:pt x="243" y="305"/>
                        <a:pt x="245" y="304"/>
                        <a:pt x="245" y="305"/>
                      </a:cubicBezTo>
                      <a:cubicBezTo>
                        <a:pt x="246" y="306"/>
                        <a:pt x="245" y="307"/>
                        <a:pt x="245" y="308"/>
                      </a:cubicBezTo>
                      <a:cubicBezTo>
                        <a:pt x="245" y="310"/>
                        <a:pt x="246" y="310"/>
                        <a:pt x="247" y="311"/>
                      </a:cubicBezTo>
                      <a:cubicBezTo>
                        <a:pt x="247" y="311"/>
                        <a:pt x="247" y="312"/>
                        <a:pt x="247" y="312"/>
                      </a:cubicBezTo>
                      <a:cubicBezTo>
                        <a:pt x="247" y="312"/>
                        <a:pt x="247" y="313"/>
                        <a:pt x="247" y="313"/>
                      </a:cubicBezTo>
                      <a:cubicBezTo>
                        <a:pt x="248" y="314"/>
                        <a:pt x="248" y="314"/>
                        <a:pt x="249" y="314"/>
                      </a:cubicBezTo>
                      <a:cubicBezTo>
                        <a:pt x="250" y="314"/>
                        <a:pt x="251" y="314"/>
                        <a:pt x="251" y="314"/>
                      </a:cubicBezTo>
                      <a:cubicBezTo>
                        <a:pt x="252" y="315"/>
                        <a:pt x="251" y="316"/>
                        <a:pt x="251" y="316"/>
                      </a:cubicBezTo>
                      <a:cubicBezTo>
                        <a:pt x="250" y="317"/>
                        <a:pt x="249" y="317"/>
                        <a:pt x="249" y="317"/>
                      </a:cubicBezTo>
                      <a:cubicBezTo>
                        <a:pt x="249" y="318"/>
                        <a:pt x="249" y="318"/>
                        <a:pt x="249" y="319"/>
                      </a:cubicBezTo>
                      <a:cubicBezTo>
                        <a:pt x="249" y="320"/>
                        <a:pt x="251" y="322"/>
                        <a:pt x="253" y="322"/>
                      </a:cubicBezTo>
                      <a:cubicBezTo>
                        <a:pt x="254" y="322"/>
                        <a:pt x="255" y="322"/>
                        <a:pt x="255" y="323"/>
                      </a:cubicBezTo>
                      <a:cubicBezTo>
                        <a:pt x="256" y="323"/>
                        <a:pt x="256" y="324"/>
                        <a:pt x="257" y="324"/>
                      </a:cubicBezTo>
                      <a:cubicBezTo>
                        <a:pt x="257" y="325"/>
                        <a:pt x="256" y="326"/>
                        <a:pt x="257" y="326"/>
                      </a:cubicBezTo>
                      <a:cubicBezTo>
                        <a:pt x="257" y="326"/>
                        <a:pt x="258" y="326"/>
                        <a:pt x="258" y="326"/>
                      </a:cubicBezTo>
                      <a:cubicBezTo>
                        <a:pt x="259" y="326"/>
                        <a:pt x="260" y="326"/>
                        <a:pt x="260" y="325"/>
                      </a:cubicBezTo>
                      <a:cubicBezTo>
                        <a:pt x="261" y="325"/>
                        <a:pt x="261" y="324"/>
                        <a:pt x="262" y="324"/>
                      </a:cubicBezTo>
                      <a:cubicBezTo>
                        <a:pt x="262" y="324"/>
                        <a:pt x="264" y="325"/>
                        <a:pt x="264" y="325"/>
                      </a:cubicBezTo>
                      <a:cubicBezTo>
                        <a:pt x="265" y="325"/>
                        <a:pt x="265" y="326"/>
                        <a:pt x="264" y="327"/>
                      </a:cubicBezTo>
                      <a:cubicBezTo>
                        <a:pt x="264" y="327"/>
                        <a:pt x="264" y="327"/>
                        <a:pt x="264" y="328"/>
                      </a:cubicBezTo>
                      <a:cubicBezTo>
                        <a:pt x="265" y="328"/>
                        <a:pt x="266" y="328"/>
                        <a:pt x="266" y="329"/>
                      </a:cubicBezTo>
                      <a:cubicBezTo>
                        <a:pt x="267" y="329"/>
                        <a:pt x="267" y="329"/>
                        <a:pt x="268" y="329"/>
                      </a:cubicBezTo>
                      <a:cubicBezTo>
                        <a:pt x="268" y="328"/>
                        <a:pt x="268" y="327"/>
                        <a:pt x="268" y="327"/>
                      </a:cubicBezTo>
                      <a:cubicBezTo>
                        <a:pt x="268" y="326"/>
                        <a:pt x="268" y="326"/>
                        <a:pt x="268" y="325"/>
                      </a:cubicBezTo>
                      <a:cubicBezTo>
                        <a:pt x="268" y="324"/>
                        <a:pt x="268" y="323"/>
                        <a:pt x="268" y="322"/>
                      </a:cubicBezTo>
                      <a:cubicBezTo>
                        <a:pt x="267" y="321"/>
                        <a:pt x="267" y="319"/>
                        <a:pt x="268" y="318"/>
                      </a:cubicBezTo>
                      <a:cubicBezTo>
                        <a:pt x="269" y="318"/>
                        <a:pt x="269" y="318"/>
                        <a:pt x="270" y="318"/>
                      </a:cubicBezTo>
                      <a:cubicBezTo>
                        <a:pt x="270" y="318"/>
                        <a:pt x="271" y="318"/>
                        <a:pt x="272" y="318"/>
                      </a:cubicBezTo>
                      <a:cubicBezTo>
                        <a:pt x="272" y="318"/>
                        <a:pt x="272" y="318"/>
                        <a:pt x="272" y="318"/>
                      </a:cubicBezTo>
                      <a:cubicBezTo>
                        <a:pt x="273" y="317"/>
                        <a:pt x="273" y="317"/>
                        <a:pt x="273" y="317"/>
                      </a:cubicBezTo>
                      <a:cubicBezTo>
                        <a:pt x="274" y="317"/>
                        <a:pt x="274" y="316"/>
                        <a:pt x="274" y="316"/>
                      </a:cubicBezTo>
                      <a:cubicBezTo>
                        <a:pt x="275" y="316"/>
                        <a:pt x="276" y="315"/>
                        <a:pt x="277" y="316"/>
                      </a:cubicBezTo>
                      <a:cubicBezTo>
                        <a:pt x="277" y="316"/>
                        <a:pt x="277" y="317"/>
                        <a:pt x="277" y="317"/>
                      </a:cubicBezTo>
                      <a:cubicBezTo>
                        <a:pt x="277" y="318"/>
                        <a:pt x="278" y="318"/>
                        <a:pt x="279" y="318"/>
                      </a:cubicBezTo>
                      <a:cubicBezTo>
                        <a:pt x="280" y="318"/>
                        <a:pt x="280" y="317"/>
                        <a:pt x="280" y="316"/>
                      </a:cubicBezTo>
                      <a:cubicBezTo>
                        <a:pt x="280" y="315"/>
                        <a:pt x="282" y="316"/>
                        <a:pt x="282" y="316"/>
                      </a:cubicBezTo>
                      <a:cubicBezTo>
                        <a:pt x="284" y="317"/>
                        <a:pt x="285" y="317"/>
                        <a:pt x="286" y="317"/>
                      </a:cubicBezTo>
                      <a:cubicBezTo>
                        <a:pt x="287" y="318"/>
                        <a:pt x="287" y="318"/>
                        <a:pt x="287" y="317"/>
                      </a:cubicBezTo>
                      <a:cubicBezTo>
                        <a:pt x="288" y="317"/>
                        <a:pt x="288" y="316"/>
                        <a:pt x="288" y="316"/>
                      </a:cubicBezTo>
                      <a:cubicBezTo>
                        <a:pt x="289" y="316"/>
                        <a:pt x="289" y="315"/>
                        <a:pt x="290" y="315"/>
                      </a:cubicBezTo>
                      <a:cubicBezTo>
                        <a:pt x="290" y="315"/>
                        <a:pt x="291" y="315"/>
                        <a:pt x="292" y="315"/>
                      </a:cubicBezTo>
                      <a:cubicBezTo>
                        <a:pt x="292" y="314"/>
                        <a:pt x="292" y="314"/>
                        <a:pt x="293" y="314"/>
                      </a:cubicBezTo>
                      <a:cubicBezTo>
                        <a:pt x="294" y="313"/>
                        <a:pt x="294" y="314"/>
                        <a:pt x="295" y="313"/>
                      </a:cubicBezTo>
                      <a:cubicBezTo>
                        <a:pt x="295" y="313"/>
                        <a:pt x="295" y="313"/>
                        <a:pt x="295" y="312"/>
                      </a:cubicBezTo>
                      <a:cubicBezTo>
                        <a:pt x="295" y="312"/>
                        <a:pt x="296" y="312"/>
                        <a:pt x="296" y="311"/>
                      </a:cubicBezTo>
                      <a:cubicBezTo>
                        <a:pt x="296" y="311"/>
                        <a:pt x="296" y="311"/>
                        <a:pt x="297" y="311"/>
                      </a:cubicBezTo>
                      <a:cubicBezTo>
                        <a:pt x="298" y="311"/>
                        <a:pt x="298" y="311"/>
                        <a:pt x="299" y="312"/>
                      </a:cubicBezTo>
                      <a:cubicBezTo>
                        <a:pt x="299" y="312"/>
                        <a:pt x="300" y="313"/>
                        <a:pt x="300" y="313"/>
                      </a:cubicBezTo>
                      <a:cubicBezTo>
                        <a:pt x="300" y="313"/>
                        <a:pt x="301" y="314"/>
                        <a:pt x="301" y="314"/>
                      </a:cubicBezTo>
                      <a:cubicBezTo>
                        <a:pt x="301" y="314"/>
                        <a:pt x="301" y="315"/>
                        <a:pt x="302" y="315"/>
                      </a:cubicBezTo>
                      <a:cubicBezTo>
                        <a:pt x="303" y="315"/>
                        <a:pt x="303" y="315"/>
                        <a:pt x="304" y="315"/>
                      </a:cubicBezTo>
                      <a:cubicBezTo>
                        <a:pt x="304" y="315"/>
                        <a:pt x="305" y="315"/>
                        <a:pt x="305" y="315"/>
                      </a:cubicBezTo>
                      <a:cubicBezTo>
                        <a:pt x="306" y="315"/>
                        <a:pt x="307" y="314"/>
                        <a:pt x="307" y="315"/>
                      </a:cubicBezTo>
                      <a:cubicBezTo>
                        <a:pt x="308" y="315"/>
                        <a:pt x="308" y="316"/>
                        <a:pt x="308" y="317"/>
                      </a:cubicBezTo>
                      <a:cubicBezTo>
                        <a:pt x="308" y="317"/>
                        <a:pt x="307" y="317"/>
                        <a:pt x="307" y="317"/>
                      </a:cubicBezTo>
                      <a:cubicBezTo>
                        <a:pt x="307" y="318"/>
                        <a:pt x="307" y="320"/>
                        <a:pt x="307" y="321"/>
                      </a:cubicBezTo>
                      <a:cubicBezTo>
                        <a:pt x="307" y="321"/>
                        <a:pt x="307" y="322"/>
                        <a:pt x="308" y="322"/>
                      </a:cubicBezTo>
                      <a:cubicBezTo>
                        <a:pt x="308" y="322"/>
                        <a:pt x="309" y="322"/>
                        <a:pt x="309" y="323"/>
                      </a:cubicBezTo>
                      <a:cubicBezTo>
                        <a:pt x="309" y="323"/>
                        <a:pt x="310" y="323"/>
                        <a:pt x="310" y="323"/>
                      </a:cubicBezTo>
                      <a:cubicBezTo>
                        <a:pt x="311" y="323"/>
                        <a:pt x="311" y="323"/>
                        <a:pt x="311" y="323"/>
                      </a:cubicBezTo>
                      <a:cubicBezTo>
                        <a:pt x="311" y="323"/>
                        <a:pt x="312" y="324"/>
                        <a:pt x="312" y="324"/>
                      </a:cubicBezTo>
                      <a:cubicBezTo>
                        <a:pt x="313" y="324"/>
                        <a:pt x="314" y="324"/>
                        <a:pt x="316" y="324"/>
                      </a:cubicBezTo>
                      <a:cubicBezTo>
                        <a:pt x="318" y="324"/>
                        <a:pt x="319" y="325"/>
                        <a:pt x="321" y="325"/>
                      </a:cubicBezTo>
                      <a:cubicBezTo>
                        <a:pt x="322" y="326"/>
                        <a:pt x="323" y="326"/>
                        <a:pt x="325" y="326"/>
                      </a:cubicBezTo>
                      <a:cubicBezTo>
                        <a:pt x="326" y="326"/>
                        <a:pt x="330" y="325"/>
                        <a:pt x="330" y="326"/>
                      </a:cubicBezTo>
                      <a:cubicBezTo>
                        <a:pt x="331" y="327"/>
                        <a:pt x="329" y="328"/>
                        <a:pt x="329" y="329"/>
                      </a:cubicBezTo>
                      <a:cubicBezTo>
                        <a:pt x="329" y="329"/>
                        <a:pt x="330" y="331"/>
                        <a:pt x="330" y="331"/>
                      </a:cubicBezTo>
                      <a:cubicBezTo>
                        <a:pt x="331" y="332"/>
                        <a:pt x="330" y="332"/>
                        <a:pt x="332" y="333"/>
                      </a:cubicBezTo>
                      <a:cubicBezTo>
                        <a:pt x="332" y="334"/>
                        <a:pt x="335" y="336"/>
                        <a:pt x="336" y="335"/>
                      </a:cubicBezTo>
                      <a:cubicBezTo>
                        <a:pt x="338" y="333"/>
                        <a:pt x="336" y="331"/>
                        <a:pt x="339" y="329"/>
                      </a:cubicBezTo>
                      <a:cubicBezTo>
                        <a:pt x="341" y="327"/>
                        <a:pt x="346" y="326"/>
                        <a:pt x="349" y="326"/>
                      </a:cubicBezTo>
                      <a:cubicBezTo>
                        <a:pt x="350" y="326"/>
                        <a:pt x="352" y="326"/>
                        <a:pt x="354" y="326"/>
                      </a:cubicBezTo>
                      <a:cubicBezTo>
                        <a:pt x="355" y="325"/>
                        <a:pt x="356" y="324"/>
                        <a:pt x="357" y="324"/>
                      </a:cubicBezTo>
                      <a:cubicBezTo>
                        <a:pt x="358" y="323"/>
                        <a:pt x="360" y="322"/>
                        <a:pt x="361" y="322"/>
                      </a:cubicBezTo>
                      <a:cubicBezTo>
                        <a:pt x="361" y="322"/>
                        <a:pt x="362" y="321"/>
                        <a:pt x="362" y="321"/>
                      </a:cubicBezTo>
                      <a:cubicBezTo>
                        <a:pt x="363" y="321"/>
                        <a:pt x="364" y="320"/>
                        <a:pt x="364" y="320"/>
                      </a:cubicBezTo>
                      <a:cubicBezTo>
                        <a:pt x="367" y="319"/>
                        <a:pt x="369" y="319"/>
                        <a:pt x="372" y="318"/>
                      </a:cubicBezTo>
                      <a:cubicBezTo>
                        <a:pt x="374" y="317"/>
                        <a:pt x="377" y="316"/>
                        <a:pt x="379" y="315"/>
                      </a:cubicBezTo>
                      <a:cubicBezTo>
                        <a:pt x="380" y="314"/>
                        <a:pt x="381" y="314"/>
                        <a:pt x="382" y="314"/>
                      </a:cubicBezTo>
                      <a:cubicBezTo>
                        <a:pt x="384" y="313"/>
                        <a:pt x="385" y="313"/>
                        <a:pt x="387" y="312"/>
                      </a:cubicBezTo>
                      <a:cubicBezTo>
                        <a:pt x="389" y="310"/>
                        <a:pt x="391" y="309"/>
                        <a:pt x="393" y="307"/>
                      </a:cubicBezTo>
                      <a:cubicBezTo>
                        <a:pt x="395" y="304"/>
                        <a:pt x="396" y="302"/>
                        <a:pt x="398" y="300"/>
                      </a:cubicBezTo>
                      <a:cubicBezTo>
                        <a:pt x="399" y="299"/>
                        <a:pt x="400" y="298"/>
                        <a:pt x="401" y="298"/>
                      </a:cubicBezTo>
                      <a:cubicBezTo>
                        <a:pt x="402" y="297"/>
                        <a:pt x="404" y="296"/>
                        <a:pt x="405" y="295"/>
                      </a:cubicBezTo>
                      <a:cubicBezTo>
                        <a:pt x="406" y="294"/>
                        <a:pt x="406" y="293"/>
                        <a:pt x="407" y="292"/>
                      </a:cubicBezTo>
                      <a:cubicBezTo>
                        <a:pt x="408" y="291"/>
                        <a:pt x="409" y="291"/>
                        <a:pt x="410" y="290"/>
                      </a:cubicBezTo>
                      <a:cubicBezTo>
                        <a:pt x="410" y="290"/>
                        <a:pt x="411" y="286"/>
                        <a:pt x="411" y="286"/>
                      </a:cubicBezTo>
                      <a:cubicBezTo>
                        <a:pt x="411" y="283"/>
                        <a:pt x="410" y="282"/>
                        <a:pt x="412" y="280"/>
                      </a:cubicBezTo>
                      <a:cubicBezTo>
                        <a:pt x="413" y="279"/>
                        <a:pt x="414" y="278"/>
                        <a:pt x="415" y="278"/>
                      </a:cubicBezTo>
                      <a:cubicBezTo>
                        <a:pt x="415" y="278"/>
                        <a:pt x="416" y="277"/>
                        <a:pt x="416" y="277"/>
                      </a:cubicBezTo>
                      <a:cubicBezTo>
                        <a:pt x="417" y="276"/>
                        <a:pt x="416" y="276"/>
                        <a:pt x="417" y="275"/>
                      </a:cubicBezTo>
                      <a:cubicBezTo>
                        <a:pt x="417" y="274"/>
                        <a:pt x="419" y="273"/>
                        <a:pt x="420" y="272"/>
                      </a:cubicBezTo>
                      <a:cubicBezTo>
                        <a:pt x="420" y="271"/>
                        <a:pt x="420" y="270"/>
                        <a:pt x="421" y="269"/>
                      </a:cubicBezTo>
                      <a:cubicBezTo>
                        <a:pt x="422" y="269"/>
                        <a:pt x="422" y="269"/>
                        <a:pt x="423" y="269"/>
                      </a:cubicBezTo>
                      <a:cubicBezTo>
                        <a:pt x="425" y="267"/>
                        <a:pt x="425" y="263"/>
                        <a:pt x="426" y="261"/>
                      </a:cubicBezTo>
                      <a:cubicBezTo>
                        <a:pt x="427" y="259"/>
                        <a:pt x="426" y="255"/>
                        <a:pt x="426" y="253"/>
                      </a:cubicBezTo>
                      <a:cubicBezTo>
                        <a:pt x="423" y="252"/>
                        <a:pt x="416" y="252"/>
                        <a:pt x="418" y="248"/>
                      </a:cubicBezTo>
                      <a:cubicBezTo>
                        <a:pt x="419" y="244"/>
                        <a:pt x="427" y="247"/>
                        <a:pt x="428" y="243"/>
                      </a:cubicBezTo>
                      <a:cubicBezTo>
                        <a:pt x="426" y="241"/>
                        <a:pt x="427" y="240"/>
                        <a:pt x="426" y="238"/>
                      </a:cubicBezTo>
                      <a:cubicBezTo>
                        <a:pt x="425" y="237"/>
                        <a:pt x="425" y="234"/>
                        <a:pt x="423" y="232"/>
                      </a:cubicBezTo>
                      <a:cubicBezTo>
                        <a:pt x="422" y="232"/>
                        <a:pt x="421" y="232"/>
                        <a:pt x="420" y="231"/>
                      </a:cubicBezTo>
                      <a:cubicBezTo>
                        <a:pt x="419" y="230"/>
                        <a:pt x="420" y="230"/>
                        <a:pt x="419" y="229"/>
                      </a:cubicBezTo>
                      <a:cubicBezTo>
                        <a:pt x="418" y="227"/>
                        <a:pt x="417" y="225"/>
                        <a:pt x="416" y="223"/>
                      </a:cubicBezTo>
                      <a:cubicBezTo>
                        <a:pt x="416" y="218"/>
                        <a:pt x="414" y="215"/>
                        <a:pt x="411" y="212"/>
                      </a:cubicBezTo>
                      <a:cubicBezTo>
                        <a:pt x="410" y="210"/>
                        <a:pt x="408" y="209"/>
                        <a:pt x="407" y="207"/>
                      </a:cubicBezTo>
                      <a:cubicBezTo>
                        <a:pt x="406" y="206"/>
                        <a:pt x="406" y="203"/>
                        <a:pt x="406" y="201"/>
                      </a:cubicBezTo>
                      <a:cubicBezTo>
                        <a:pt x="407" y="199"/>
                        <a:pt x="409" y="198"/>
                        <a:pt x="411" y="197"/>
                      </a:cubicBezTo>
                      <a:cubicBezTo>
                        <a:pt x="413" y="196"/>
                        <a:pt x="414" y="195"/>
                        <a:pt x="416" y="194"/>
                      </a:cubicBezTo>
                      <a:cubicBezTo>
                        <a:pt x="417" y="193"/>
                        <a:pt x="418" y="193"/>
                        <a:pt x="419" y="192"/>
                      </a:cubicBezTo>
                      <a:cubicBezTo>
                        <a:pt x="420" y="192"/>
                        <a:pt x="421" y="191"/>
                        <a:pt x="422" y="190"/>
                      </a:cubicBezTo>
                      <a:cubicBezTo>
                        <a:pt x="424" y="190"/>
                        <a:pt x="426" y="189"/>
                        <a:pt x="426" y="187"/>
                      </a:cubicBezTo>
                      <a:cubicBezTo>
                        <a:pt x="429" y="187"/>
                        <a:pt x="431" y="185"/>
                        <a:pt x="431" y="183"/>
                      </a:cubicBezTo>
                      <a:cubicBezTo>
                        <a:pt x="430" y="182"/>
                        <a:pt x="428" y="182"/>
                        <a:pt x="427" y="181"/>
                      </a:cubicBezTo>
                      <a:cubicBezTo>
                        <a:pt x="425" y="181"/>
                        <a:pt x="426" y="182"/>
                        <a:pt x="424" y="182"/>
                      </a:cubicBezTo>
                      <a:cubicBezTo>
                        <a:pt x="423" y="183"/>
                        <a:pt x="422" y="182"/>
                        <a:pt x="421" y="181"/>
                      </a:cubicBezTo>
                      <a:cubicBezTo>
                        <a:pt x="419" y="181"/>
                        <a:pt x="417" y="181"/>
                        <a:pt x="414" y="181"/>
                      </a:cubicBezTo>
                      <a:cubicBezTo>
                        <a:pt x="412" y="181"/>
                        <a:pt x="412" y="181"/>
                        <a:pt x="411" y="182"/>
                      </a:cubicBezTo>
                      <a:cubicBezTo>
                        <a:pt x="410" y="183"/>
                        <a:pt x="410" y="184"/>
                        <a:pt x="409" y="185"/>
                      </a:cubicBezTo>
                      <a:cubicBezTo>
                        <a:pt x="406" y="187"/>
                        <a:pt x="403" y="184"/>
                        <a:pt x="403" y="181"/>
                      </a:cubicBezTo>
                      <a:cubicBezTo>
                        <a:pt x="403" y="180"/>
                        <a:pt x="403" y="178"/>
                        <a:pt x="403" y="177"/>
                      </a:cubicBezTo>
                      <a:cubicBezTo>
                        <a:pt x="402" y="176"/>
                        <a:pt x="400" y="175"/>
                        <a:pt x="399" y="175"/>
                      </a:cubicBezTo>
                      <a:cubicBezTo>
                        <a:pt x="398" y="174"/>
                        <a:pt x="396" y="175"/>
                        <a:pt x="395" y="175"/>
                      </a:cubicBezTo>
                      <a:cubicBezTo>
                        <a:pt x="393" y="175"/>
                        <a:pt x="393" y="175"/>
                        <a:pt x="392" y="173"/>
                      </a:cubicBezTo>
                      <a:cubicBezTo>
                        <a:pt x="391" y="170"/>
                        <a:pt x="391" y="164"/>
                        <a:pt x="395" y="166"/>
                      </a:cubicBezTo>
                      <a:cubicBezTo>
                        <a:pt x="396" y="166"/>
                        <a:pt x="399" y="169"/>
                        <a:pt x="400" y="169"/>
                      </a:cubicBezTo>
                      <a:cubicBezTo>
                        <a:pt x="401" y="169"/>
                        <a:pt x="401" y="167"/>
                        <a:pt x="402" y="166"/>
                      </a:cubicBezTo>
                      <a:cubicBezTo>
                        <a:pt x="403" y="164"/>
                        <a:pt x="405" y="164"/>
                        <a:pt x="406" y="162"/>
                      </a:cubicBezTo>
                      <a:cubicBezTo>
                        <a:pt x="406" y="160"/>
                        <a:pt x="406" y="160"/>
                        <a:pt x="409" y="159"/>
                      </a:cubicBezTo>
                      <a:cubicBezTo>
                        <a:pt x="412" y="157"/>
                        <a:pt x="414" y="156"/>
                        <a:pt x="416" y="153"/>
                      </a:cubicBezTo>
                      <a:cubicBezTo>
                        <a:pt x="417" y="152"/>
                        <a:pt x="417" y="149"/>
                        <a:pt x="418" y="149"/>
                      </a:cubicBezTo>
                      <a:cubicBezTo>
                        <a:pt x="419" y="148"/>
                        <a:pt x="421" y="148"/>
                        <a:pt x="422" y="148"/>
                      </a:cubicBezTo>
                      <a:cubicBezTo>
                        <a:pt x="424" y="148"/>
                        <a:pt x="426" y="147"/>
                        <a:pt x="426" y="149"/>
                      </a:cubicBezTo>
                      <a:cubicBezTo>
                        <a:pt x="427" y="151"/>
                        <a:pt x="429" y="152"/>
                        <a:pt x="428" y="153"/>
                      </a:cubicBezTo>
                      <a:cubicBezTo>
                        <a:pt x="425" y="157"/>
                        <a:pt x="421" y="160"/>
                        <a:pt x="422" y="165"/>
                      </a:cubicBezTo>
                      <a:cubicBezTo>
                        <a:pt x="423" y="167"/>
                        <a:pt x="419" y="169"/>
                        <a:pt x="421" y="169"/>
                      </a:cubicBezTo>
                      <a:cubicBezTo>
                        <a:pt x="421" y="169"/>
                        <a:pt x="424" y="168"/>
                        <a:pt x="425" y="168"/>
                      </a:cubicBezTo>
                      <a:cubicBezTo>
                        <a:pt x="426" y="168"/>
                        <a:pt x="425" y="168"/>
                        <a:pt x="426" y="167"/>
                      </a:cubicBezTo>
                      <a:cubicBezTo>
                        <a:pt x="428" y="166"/>
                        <a:pt x="429" y="164"/>
                        <a:pt x="430" y="163"/>
                      </a:cubicBezTo>
                      <a:cubicBezTo>
                        <a:pt x="431" y="162"/>
                        <a:pt x="433" y="162"/>
                        <a:pt x="434" y="162"/>
                      </a:cubicBezTo>
                      <a:cubicBezTo>
                        <a:pt x="435" y="161"/>
                        <a:pt x="436" y="160"/>
                        <a:pt x="438" y="159"/>
                      </a:cubicBezTo>
                      <a:cubicBezTo>
                        <a:pt x="440" y="159"/>
                        <a:pt x="443" y="159"/>
                        <a:pt x="445" y="158"/>
                      </a:cubicBezTo>
                      <a:cubicBezTo>
                        <a:pt x="449" y="156"/>
                        <a:pt x="451" y="152"/>
                        <a:pt x="455" y="149"/>
                      </a:cubicBezTo>
                      <a:cubicBezTo>
                        <a:pt x="455" y="149"/>
                        <a:pt x="456" y="148"/>
                        <a:pt x="456" y="148"/>
                      </a:cubicBezTo>
                      <a:cubicBezTo>
                        <a:pt x="456" y="148"/>
                        <a:pt x="457" y="147"/>
                        <a:pt x="457" y="147"/>
                      </a:cubicBezTo>
                      <a:cubicBezTo>
                        <a:pt x="457" y="147"/>
                        <a:pt x="458" y="147"/>
                        <a:pt x="458" y="147"/>
                      </a:cubicBezTo>
                      <a:cubicBezTo>
                        <a:pt x="459" y="146"/>
                        <a:pt x="460" y="145"/>
                        <a:pt x="461" y="143"/>
                      </a:cubicBezTo>
                      <a:cubicBezTo>
                        <a:pt x="462" y="142"/>
                        <a:pt x="462" y="140"/>
                        <a:pt x="463" y="140"/>
                      </a:cubicBezTo>
                      <a:cubicBezTo>
                        <a:pt x="464" y="140"/>
                        <a:pt x="464" y="140"/>
                        <a:pt x="465" y="140"/>
                      </a:cubicBezTo>
                      <a:cubicBezTo>
                        <a:pt x="466" y="141"/>
                        <a:pt x="465" y="142"/>
                        <a:pt x="466" y="142"/>
                      </a:cubicBezTo>
                      <a:cubicBezTo>
                        <a:pt x="468" y="142"/>
                        <a:pt x="471" y="142"/>
                        <a:pt x="473" y="142"/>
                      </a:cubicBezTo>
                      <a:cubicBezTo>
                        <a:pt x="475" y="142"/>
                        <a:pt x="475" y="142"/>
                        <a:pt x="475" y="139"/>
                      </a:cubicBezTo>
                      <a:cubicBezTo>
                        <a:pt x="475" y="138"/>
                        <a:pt x="474" y="137"/>
                        <a:pt x="475" y="136"/>
                      </a:cubicBezTo>
                      <a:cubicBezTo>
                        <a:pt x="476" y="135"/>
                        <a:pt x="479" y="136"/>
                        <a:pt x="479" y="136"/>
                      </a:cubicBezTo>
                      <a:cubicBezTo>
                        <a:pt x="482" y="136"/>
                        <a:pt x="481" y="136"/>
                        <a:pt x="483" y="134"/>
                      </a:cubicBezTo>
                      <a:cubicBezTo>
                        <a:pt x="484" y="133"/>
                        <a:pt x="485" y="131"/>
                        <a:pt x="486" y="130"/>
                      </a:cubicBezTo>
                      <a:cubicBezTo>
                        <a:pt x="487" y="129"/>
                        <a:pt x="489" y="128"/>
                        <a:pt x="491" y="127"/>
                      </a:cubicBezTo>
                      <a:cubicBezTo>
                        <a:pt x="492" y="127"/>
                        <a:pt x="494" y="128"/>
                        <a:pt x="495" y="128"/>
                      </a:cubicBezTo>
                      <a:cubicBezTo>
                        <a:pt x="497" y="127"/>
                        <a:pt x="497" y="128"/>
                        <a:pt x="498" y="127"/>
                      </a:cubicBezTo>
                      <a:cubicBezTo>
                        <a:pt x="499" y="125"/>
                        <a:pt x="499" y="122"/>
                        <a:pt x="499" y="120"/>
                      </a:cubicBezTo>
                      <a:cubicBezTo>
                        <a:pt x="500" y="118"/>
                        <a:pt x="498" y="116"/>
                        <a:pt x="498" y="114"/>
                      </a:cubicBezTo>
                      <a:cubicBezTo>
                        <a:pt x="498" y="112"/>
                        <a:pt x="498" y="109"/>
                        <a:pt x="497" y="107"/>
                      </a:cubicBezTo>
                      <a:cubicBezTo>
                        <a:pt x="499" y="105"/>
                        <a:pt x="499" y="103"/>
                        <a:pt x="503" y="102"/>
                      </a:cubicBezTo>
                      <a:cubicBezTo>
                        <a:pt x="505" y="101"/>
                        <a:pt x="506" y="100"/>
                        <a:pt x="508" y="100"/>
                      </a:cubicBezTo>
                      <a:cubicBezTo>
                        <a:pt x="509" y="100"/>
                        <a:pt x="511" y="103"/>
                        <a:pt x="512" y="103"/>
                      </a:cubicBezTo>
                      <a:cubicBezTo>
                        <a:pt x="513" y="103"/>
                        <a:pt x="514" y="99"/>
                        <a:pt x="515" y="98"/>
                      </a:cubicBezTo>
                      <a:cubicBezTo>
                        <a:pt x="517" y="97"/>
                        <a:pt x="516" y="96"/>
                        <a:pt x="516" y="94"/>
                      </a:cubicBezTo>
                      <a:cubicBezTo>
                        <a:pt x="517" y="90"/>
                        <a:pt x="518" y="92"/>
                        <a:pt x="520" y="89"/>
                      </a:cubicBezTo>
                      <a:cubicBezTo>
                        <a:pt x="521" y="87"/>
                        <a:pt x="521" y="81"/>
                        <a:pt x="522" y="79"/>
                      </a:cubicBezTo>
                      <a:cubicBezTo>
                        <a:pt x="522" y="77"/>
                        <a:pt x="523" y="76"/>
                        <a:pt x="524" y="75"/>
                      </a:cubicBezTo>
                      <a:cubicBezTo>
                        <a:pt x="524" y="74"/>
                        <a:pt x="526" y="74"/>
                        <a:pt x="526" y="73"/>
                      </a:cubicBezTo>
                      <a:cubicBezTo>
                        <a:pt x="526" y="73"/>
                        <a:pt x="525" y="72"/>
                        <a:pt x="526" y="7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5" name="Freeform 222"/>
                <p:cNvSpPr>
                  <a:spLocks/>
                </p:cNvSpPr>
                <p:nvPr/>
              </p:nvSpPr>
              <p:spPr bwMode="auto">
                <a:xfrm>
                  <a:off x="6574818" y="4075675"/>
                  <a:ext cx="113772" cy="136527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3" y="34"/>
                    </a:cxn>
                    <a:cxn ang="0">
                      <a:pos x="7" y="36"/>
                    </a:cxn>
                    <a:cxn ang="0">
                      <a:pos x="7" y="39"/>
                    </a:cxn>
                    <a:cxn ang="0">
                      <a:pos x="7" y="41"/>
                    </a:cxn>
                    <a:cxn ang="0">
                      <a:pos x="6" y="49"/>
                    </a:cxn>
                    <a:cxn ang="0">
                      <a:pos x="8" y="53"/>
                    </a:cxn>
                    <a:cxn ang="0">
                      <a:pos x="13" y="59"/>
                    </a:cxn>
                    <a:cxn ang="0">
                      <a:pos x="21" y="58"/>
                    </a:cxn>
                    <a:cxn ang="0">
                      <a:pos x="28" y="53"/>
                    </a:cxn>
                    <a:cxn ang="0">
                      <a:pos x="38" y="48"/>
                    </a:cxn>
                    <a:cxn ang="0">
                      <a:pos x="37" y="47"/>
                    </a:cxn>
                    <a:cxn ang="0">
                      <a:pos x="34" y="46"/>
                    </a:cxn>
                    <a:cxn ang="0">
                      <a:pos x="31" y="43"/>
                    </a:cxn>
                    <a:cxn ang="0">
                      <a:pos x="28" y="40"/>
                    </a:cxn>
                    <a:cxn ang="0">
                      <a:pos x="26" y="38"/>
                    </a:cxn>
                    <a:cxn ang="0">
                      <a:pos x="25" y="35"/>
                    </a:cxn>
                    <a:cxn ang="0">
                      <a:pos x="27" y="32"/>
                    </a:cxn>
                    <a:cxn ang="0">
                      <a:pos x="30" y="31"/>
                    </a:cxn>
                    <a:cxn ang="0">
                      <a:pos x="32" y="30"/>
                    </a:cxn>
                    <a:cxn ang="0">
                      <a:pos x="34" y="28"/>
                    </a:cxn>
                    <a:cxn ang="0">
                      <a:pos x="35" y="26"/>
                    </a:cxn>
                    <a:cxn ang="0">
                      <a:pos x="38" y="25"/>
                    </a:cxn>
                    <a:cxn ang="0">
                      <a:pos x="39" y="23"/>
                    </a:cxn>
                    <a:cxn ang="0">
                      <a:pos x="42" y="21"/>
                    </a:cxn>
                    <a:cxn ang="0">
                      <a:pos x="42" y="19"/>
                    </a:cxn>
                    <a:cxn ang="0">
                      <a:pos x="43" y="14"/>
                    </a:cxn>
                    <a:cxn ang="0">
                      <a:pos x="43" y="10"/>
                    </a:cxn>
                    <a:cxn ang="0">
                      <a:pos x="46" y="8"/>
                    </a:cxn>
                    <a:cxn ang="0">
                      <a:pos x="48" y="5"/>
                    </a:cxn>
                    <a:cxn ang="0">
                      <a:pos x="50" y="4"/>
                    </a:cxn>
                    <a:cxn ang="0">
                      <a:pos x="51" y="3"/>
                    </a:cxn>
                    <a:cxn ang="0">
                      <a:pos x="51" y="1"/>
                    </a:cxn>
                    <a:cxn ang="0">
                      <a:pos x="50" y="1"/>
                    </a:cxn>
                    <a:cxn ang="0">
                      <a:pos x="41" y="3"/>
                    </a:cxn>
                    <a:cxn ang="0">
                      <a:pos x="34" y="9"/>
                    </a:cxn>
                    <a:cxn ang="0">
                      <a:pos x="30" y="12"/>
                    </a:cxn>
                    <a:cxn ang="0">
                      <a:pos x="21" y="15"/>
                    </a:cxn>
                    <a:cxn ang="0">
                      <a:pos x="18" y="13"/>
                    </a:cxn>
                    <a:cxn ang="0">
                      <a:pos x="13" y="20"/>
                    </a:cxn>
                    <a:cxn ang="0">
                      <a:pos x="11" y="21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51" h="61">
                      <a:moveTo>
                        <a:pt x="0" y="31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0" y="32"/>
                        <a:pt x="1" y="32"/>
                        <a:pt x="1" y="33"/>
                      </a:cubicBezTo>
                      <a:cubicBezTo>
                        <a:pt x="1" y="33"/>
                        <a:pt x="2" y="33"/>
                        <a:pt x="3" y="34"/>
                      </a:cubicBezTo>
                      <a:cubicBezTo>
                        <a:pt x="3" y="34"/>
                        <a:pt x="3" y="34"/>
                        <a:pt x="4" y="34"/>
                      </a:cubicBezTo>
                      <a:cubicBezTo>
                        <a:pt x="5" y="35"/>
                        <a:pt x="7" y="35"/>
                        <a:pt x="7" y="36"/>
                      </a:cubicBezTo>
                      <a:cubicBezTo>
                        <a:pt x="8" y="37"/>
                        <a:pt x="8" y="38"/>
                        <a:pt x="7" y="38"/>
                      </a:cubicBezTo>
                      <a:cubicBezTo>
                        <a:pt x="7" y="38"/>
                        <a:pt x="7" y="39"/>
                        <a:pt x="7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7" y="40"/>
                        <a:pt x="7" y="40"/>
                        <a:pt x="7" y="41"/>
                      </a:cubicBezTo>
                      <a:cubicBezTo>
                        <a:pt x="6" y="41"/>
                        <a:pt x="6" y="46"/>
                        <a:pt x="6" y="46"/>
                      </a:cubicBezTo>
                      <a:cubicBezTo>
                        <a:pt x="5" y="47"/>
                        <a:pt x="6" y="48"/>
                        <a:pt x="6" y="49"/>
                      </a:cubicBezTo>
                      <a:cubicBezTo>
                        <a:pt x="6" y="50"/>
                        <a:pt x="6" y="51"/>
                        <a:pt x="6" y="51"/>
                      </a:cubicBezTo>
                      <a:cubicBezTo>
                        <a:pt x="6" y="52"/>
                        <a:pt x="7" y="52"/>
                        <a:pt x="8" y="53"/>
                      </a:cubicBezTo>
                      <a:cubicBezTo>
                        <a:pt x="8" y="54"/>
                        <a:pt x="11" y="56"/>
                        <a:pt x="12" y="56"/>
                      </a:cubicBezTo>
                      <a:cubicBezTo>
                        <a:pt x="12" y="57"/>
                        <a:pt x="13" y="59"/>
                        <a:pt x="13" y="59"/>
                      </a:cubicBezTo>
                      <a:cubicBezTo>
                        <a:pt x="13" y="59"/>
                        <a:pt x="17" y="57"/>
                        <a:pt x="20" y="60"/>
                      </a:cubicBezTo>
                      <a:cubicBezTo>
                        <a:pt x="21" y="61"/>
                        <a:pt x="19" y="58"/>
                        <a:pt x="21" y="58"/>
                      </a:cubicBezTo>
                      <a:cubicBezTo>
                        <a:pt x="23" y="57"/>
                        <a:pt x="23" y="56"/>
                        <a:pt x="24" y="55"/>
                      </a:cubicBezTo>
                      <a:cubicBezTo>
                        <a:pt x="25" y="54"/>
                        <a:pt x="26" y="54"/>
                        <a:pt x="28" y="53"/>
                      </a:cubicBezTo>
                      <a:cubicBezTo>
                        <a:pt x="29" y="53"/>
                        <a:pt x="35" y="54"/>
                        <a:pt x="36" y="54"/>
                      </a:cubicBezTo>
                      <a:cubicBezTo>
                        <a:pt x="40" y="53"/>
                        <a:pt x="39" y="48"/>
                        <a:pt x="38" y="48"/>
                      </a:cubicBezTo>
                      <a:cubicBezTo>
                        <a:pt x="38" y="48"/>
                        <a:pt x="38" y="47"/>
                        <a:pt x="37" y="47"/>
                      </a:cubicBezTo>
                      <a:cubicBezTo>
                        <a:pt x="37" y="47"/>
                        <a:pt x="37" y="47"/>
                        <a:pt x="37" y="47"/>
                      </a:cubicBezTo>
                      <a:cubicBezTo>
                        <a:pt x="36" y="47"/>
                        <a:pt x="36" y="46"/>
                        <a:pt x="36" y="46"/>
                      </a:cubicBezTo>
                      <a:cubicBezTo>
                        <a:pt x="35" y="46"/>
                        <a:pt x="34" y="46"/>
                        <a:pt x="34" y="46"/>
                      </a:cubicBezTo>
                      <a:cubicBezTo>
                        <a:pt x="33" y="45"/>
                        <a:pt x="33" y="45"/>
                        <a:pt x="32" y="45"/>
                      </a:cubicBezTo>
                      <a:cubicBezTo>
                        <a:pt x="32" y="44"/>
                        <a:pt x="32" y="44"/>
                        <a:pt x="31" y="43"/>
                      </a:cubicBezTo>
                      <a:cubicBezTo>
                        <a:pt x="30" y="42"/>
                        <a:pt x="29" y="42"/>
                        <a:pt x="29" y="41"/>
                      </a:cubicBezTo>
                      <a:cubicBezTo>
                        <a:pt x="28" y="41"/>
                        <a:pt x="28" y="41"/>
                        <a:pt x="28" y="40"/>
                      </a:cubicBezTo>
                      <a:cubicBezTo>
                        <a:pt x="28" y="40"/>
                        <a:pt x="28" y="40"/>
                        <a:pt x="28" y="39"/>
                      </a:cubicBezTo>
                      <a:cubicBezTo>
                        <a:pt x="27" y="39"/>
                        <a:pt x="27" y="38"/>
                        <a:pt x="26" y="38"/>
                      </a:cubicBezTo>
                      <a:cubicBezTo>
                        <a:pt x="26" y="37"/>
                        <a:pt x="25" y="37"/>
                        <a:pt x="25" y="36"/>
                      </a:cubicBezTo>
                      <a:cubicBezTo>
                        <a:pt x="25" y="36"/>
                        <a:pt x="25" y="35"/>
                        <a:pt x="25" y="35"/>
                      </a:cubicBezTo>
                      <a:cubicBezTo>
                        <a:pt x="26" y="34"/>
                        <a:pt x="26" y="34"/>
                        <a:pt x="26" y="33"/>
                      </a:cubicBezTo>
                      <a:cubicBezTo>
                        <a:pt x="26" y="33"/>
                        <a:pt x="26" y="32"/>
                        <a:pt x="27" y="32"/>
                      </a:cubicBezTo>
                      <a:cubicBezTo>
                        <a:pt x="28" y="31"/>
                        <a:pt x="27" y="31"/>
                        <a:pt x="28" y="31"/>
                      </a:cubicBezTo>
                      <a:cubicBezTo>
                        <a:pt x="28" y="31"/>
                        <a:pt x="30" y="31"/>
                        <a:pt x="30" y="31"/>
                      </a:cubicBezTo>
                      <a:cubicBezTo>
                        <a:pt x="30" y="31"/>
                        <a:pt x="31" y="31"/>
                        <a:pt x="31" y="30"/>
                      </a:cubicBezTo>
                      <a:cubicBezTo>
                        <a:pt x="31" y="30"/>
                        <a:pt x="32" y="30"/>
                        <a:pt x="32" y="30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4" y="27"/>
                        <a:pt x="34" y="27"/>
                        <a:pt x="34" y="27"/>
                      </a:cubicBezTo>
                      <a:cubicBezTo>
                        <a:pt x="34" y="27"/>
                        <a:pt x="35" y="26"/>
                        <a:pt x="35" y="26"/>
                      </a:cubicBezTo>
                      <a:cubicBezTo>
                        <a:pt x="35" y="26"/>
                        <a:pt x="36" y="26"/>
                        <a:pt x="36" y="26"/>
                      </a:cubicBezTo>
                      <a:cubicBezTo>
                        <a:pt x="37" y="26"/>
                        <a:pt x="37" y="25"/>
                        <a:pt x="38" y="25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9" y="22"/>
                        <a:pt x="40" y="22"/>
                        <a:pt x="40" y="22"/>
                      </a:cubicBezTo>
                      <a:cubicBezTo>
                        <a:pt x="41" y="21"/>
                        <a:pt x="41" y="21"/>
                        <a:pt x="42" y="21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20"/>
                        <a:pt x="42" y="19"/>
                        <a:pt x="42" y="19"/>
                      </a:cubicBezTo>
                      <a:cubicBezTo>
                        <a:pt x="42" y="19"/>
                        <a:pt x="42" y="18"/>
                        <a:pt x="42" y="17"/>
                      </a:cubicBezTo>
                      <a:cubicBezTo>
                        <a:pt x="42" y="16"/>
                        <a:pt x="43" y="15"/>
                        <a:pt x="43" y="14"/>
                      </a:cubicBezTo>
                      <a:cubicBezTo>
                        <a:pt x="43" y="13"/>
                        <a:pt x="43" y="13"/>
                        <a:pt x="43" y="12"/>
                      </a:cubicBezTo>
                      <a:cubicBezTo>
                        <a:pt x="43" y="11"/>
                        <a:pt x="43" y="11"/>
                        <a:pt x="43" y="10"/>
                      </a:cubicBezTo>
                      <a:cubicBezTo>
                        <a:pt x="44" y="10"/>
                        <a:pt x="44" y="10"/>
                        <a:pt x="44" y="9"/>
                      </a:cubicBezTo>
                      <a:cubicBezTo>
                        <a:pt x="45" y="8"/>
                        <a:pt x="45" y="8"/>
                        <a:pt x="46" y="8"/>
                      </a:cubicBezTo>
                      <a:cubicBezTo>
                        <a:pt x="47" y="7"/>
                        <a:pt x="47" y="6"/>
                        <a:pt x="48" y="6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9" y="5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50" y="4"/>
                      </a:cubicBezTo>
                      <a:cubicBezTo>
                        <a:pt x="50" y="4"/>
                        <a:pt x="50" y="3"/>
                        <a:pt x="50" y="3"/>
                      </a:cubicBezTo>
                      <a:cubicBezTo>
                        <a:pt x="50" y="3"/>
                        <a:pt x="51" y="3"/>
                        <a:pt x="51" y="3"/>
                      </a:cubicBezTo>
                      <a:cubicBezTo>
                        <a:pt x="51" y="3"/>
                        <a:pt x="51" y="2"/>
                        <a:pt x="51" y="2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49" y="1"/>
                        <a:pt x="47" y="0"/>
                        <a:pt x="46" y="0"/>
                      </a:cubicBezTo>
                      <a:cubicBezTo>
                        <a:pt x="44" y="1"/>
                        <a:pt x="42" y="2"/>
                        <a:pt x="41" y="3"/>
                      </a:cubicBezTo>
                      <a:cubicBezTo>
                        <a:pt x="40" y="4"/>
                        <a:pt x="39" y="6"/>
                        <a:pt x="38" y="7"/>
                      </a:cubicBezTo>
                      <a:cubicBezTo>
                        <a:pt x="36" y="9"/>
                        <a:pt x="37" y="9"/>
                        <a:pt x="34" y="9"/>
                      </a:cubicBezTo>
                      <a:cubicBezTo>
                        <a:pt x="34" y="9"/>
                        <a:pt x="31" y="8"/>
                        <a:pt x="30" y="9"/>
                      </a:cubicBezTo>
                      <a:cubicBezTo>
                        <a:pt x="29" y="10"/>
                        <a:pt x="30" y="11"/>
                        <a:pt x="30" y="12"/>
                      </a:cubicBezTo>
                      <a:cubicBezTo>
                        <a:pt x="30" y="15"/>
                        <a:pt x="30" y="15"/>
                        <a:pt x="28" y="15"/>
                      </a:cubicBezTo>
                      <a:cubicBezTo>
                        <a:pt x="26" y="15"/>
                        <a:pt x="23" y="15"/>
                        <a:pt x="21" y="15"/>
                      </a:cubicBezTo>
                      <a:cubicBezTo>
                        <a:pt x="20" y="15"/>
                        <a:pt x="21" y="14"/>
                        <a:pt x="20" y="13"/>
                      </a:cubicBezTo>
                      <a:cubicBezTo>
                        <a:pt x="19" y="13"/>
                        <a:pt x="19" y="13"/>
                        <a:pt x="18" y="13"/>
                      </a:cubicBezTo>
                      <a:cubicBezTo>
                        <a:pt x="17" y="13"/>
                        <a:pt x="17" y="15"/>
                        <a:pt x="16" y="16"/>
                      </a:cubicBezTo>
                      <a:cubicBezTo>
                        <a:pt x="15" y="18"/>
                        <a:pt x="14" y="19"/>
                        <a:pt x="13" y="20"/>
                      </a:cubicBezTo>
                      <a:cubicBezTo>
                        <a:pt x="13" y="20"/>
                        <a:pt x="12" y="20"/>
                        <a:pt x="12" y="20"/>
                      </a:cubicBezTo>
                      <a:cubicBezTo>
                        <a:pt x="12" y="20"/>
                        <a:pt x="11" y="21"/>
                        <a:pt x="11" y="21"/>
                      </a:cubicBezTo>
                      <a:cubicBezTo>
                        <a:pt x="11" y="21"/>
                        <a:pt x="10" y="22"/>
                        <a:pt x="10" y="22"/>
                      </a:cubicBezTo>
                      <a:cubicBezTo>
                        <a:pt x="6" y="25"/>
                        <a:pt x="4" y="29"/>
                        <a:pt x="0" y="3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6" name="Line 223"/>
                <p:cNvSpPr>
                  <a:spLocks noChangeShapeType="1"/>
                </p:cNvSpPr>
                <p:nvPr/>
              </p:nvSpPr>
              <p:spPr bwMode="auto">
                <a:xfrm>
                  <a:off x="6660148" y="4250884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7" name="Line 224"/>
                <p:cNvSpPr>
                  <a:spLocks noChangeShapeType="1"/>
                </p:cNvSpPr>
                <p:nvPr/>
              </p:nvSpPr>
              <p:spPr bwMode="auto">
                <a:xfrm>
                  <a:off x="6660148" y="4250884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8" name="Line 225"/>
                <p:cNvSpPr>
                  <a:spLocks noChangeShapeType="1"/>
                </p:cNvSpPr>
                <p:nvPr/>
              </p:nvSpPr>
              <p:spPr bwMode="auto">
                <a:xfrm>
                  <a:off x="6605537" y="4239507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79" name="Line 226"/>
                <p:cNvSpPr>
                  <a:spLocks noChangeShapeType="1"/>
                </p:cNvSpPr>
                <p:nvPr/>
              </p:nvSpPr>
              <p:spPr bwMode="auto">
                <a:xfrm>
                  <a:off x="6605537" y="4239507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0" name="Freeform 227"/>
                <p:cNvSpPr>
                  <a:spLocks/>
                </p:cNvSpPr>
                <p:nvPr/>
              </p:nvSpPr>
              <p:spPr bwMode="auto">
                <a:xfrm>
                  <a:off x="6603262" y="4193998"/>
                  <a:ext cx="59162" cy="73952"/>
                </a:xfrm>
                <a:custGeom>
                  <a:avLst/>
                  <a:gdLst/>
                  <a:ahLst/>
                  <a:cxnLst>
                    <a:cxn ang="0">
                      <a:pos x="2" y="7"/>
                    </a:cxn>
                    <a:cxn ang="0">
                      <a:pos x="2" y="8"/>
                    </a:cxn>
                    <a:cxn ang="0">
                      <a:pos x="3" y="11"/>
                    </a:cxn>
                    <a:cxn ang="0">
                      <a:pos x="4" y="16"/>
                    </a:cxn>
                    <a:cxn ang="0">
                      <a:pos x="4" y="22"/>
                    </a:cxn>
                    <a:cxn ang="0">
                      <a:pos x="3" y="28"/>
                    </a:cxn>
                    <a:cxn ang="0">
                      <a:pos x="1" y="32"/>
                    </a:cxn>
                    <a:cxn ang="0">
                      <a:pos x="4" y="32"/>
                    </a:cxn>
                    <a:cxn ang="0">
                      <a:pos x="6" y="32"/>
                    </a:cxn>
                    <a:cxn ang="0">
                      <a:pos x="8" y="31"/>
                    </a:cxn>
                    <a:cxn ang="0">
                      <a:pos x="11" y="31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4" y="29"/>
                    </a:cxn>
                    <a:cxn ang="0">
                      <a:pos x="15" y="29"/>
                    </a:cxn>
                    <a:cxn ang="0">
                      <a:pos x="16" y="28"/>
                    </a:cxn>
                    <a:cxn ang="0">
                      <a:pos x="19" y="27"/>
                    </a:cxn>
                    <a:cxn ang="0">
                      <a:pos x="21" y="27"/>
                    </a:cxn>
                    <a:cxn ang="0">
                      <a:pos x="24" y="25"/>
                    </a:cxn>
                    <a:cxn ang="0">
                      <a:pos x="26" y="23"/>
                    </a:cxn>
                    <a:cxn ang="0">
                      <a:pos x="25" y="21"/>
                    </a:cxn>
                    <a:cxn ang="0">
                      <a:pos x="25" y="19"/>
                    </a:cxn>
                    <a:cxn ang="0">
                      <a:pos x="25" y="17"/>
                    </a:cxn>
                    <a:cxn ang="0">
                      <a:pos x="26" y="14"/>
                    </a:cxn>
                    <a:cxn ang="0">
                      <a:pos x="26" y="12"/>
                    </a:cxn>
                    <a:cxn ang="0">
                      <a:pos x="26" y="10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6" y="4"/>
                    </a:cxn>
                    <a:cxn ang="0">
                      <a:pos x="26" y="2"/>
                    </a:cxn>
                    <a:cxn ang="0">
                      <a:pos x="23" y="1"/>
                    </a:cxn>
                    <a:cxn ang="0">
                      <a:pos x="15" y="0"/>
                    </a:cxn>
                    <a:cxn ang="0">
                      <a:pos x="11" y="2"/>
                    </a:cxn>
                    <a:cxn ang="0">
                      <a:pos x="8" y="5"/>
                    </a:cxn>
                    <a:cxn ang="0">
                      <a:pos x="7" y="7"/>
                    </a:cxn>
                    <a:cxn ang="0">
                      <a:pos x="0" y="6"/>
                    </a:cxn>
                    <a:cxn ang="0">
                      <a:pos x="2" y="7"/>
                    </a:cxn>
                  </a:cxnLst>
                  <a:rect l="0" t="0" r="r" b="b"/>
                  <a:pathLst>
                    <a:path w="26" h="33">
                      <a:moveTo>
                        <a:pt x="2" y="7"/>
                      </a:moveTo>
                      <a:cubicBezTo>
                        <a:pt x="2" y="8"/>
                        <a:pt x="2" y="7"/>
                        <a:pt x="2" y="8"/>
                      </a:cubicBezTo>
                      <a:cubicBezTo>
                        <a:pt x="3" y="9"/>
                        <a:pt x="3" y="11"/>
                        <a:pt x="3" y="11"/>
                      </a:cubicBezTo>
                      <a:cubicBezTo>
                        <a:pt x="3" y="12"/>
                        <a:pt x="4" y="15"/>
                        <a:pt x="4" y="16"/>
                      </a:cubicBezTo>
                      <a:cubicBezTo>
                        <a:pt x="4" y="18"/>
                        <a:pt x="5" y="20"/>
                        <a:pt x="4" y="22"/>
                      </a:cubicBezTo>
                      <a:cubicBezTo>
                        <a:pt x="4" y="23"/>
                        <a:pt x="3" y="28"/>
                        <a:pt x="3" y="28"/>
                      </a:cubicBezTo>
                      <a:cubicBezTo>
                        <a:pt x="3" y="29"/>
                        <a:pt x="1" y="31"/>
                        <a:pt x="1" y="32"/>
                      </a:cubicBezTo>
                      <a:cubicBezTo>
                        <a:pt x="2" y="33"/>
                        <a:pt x="3" y="32"/>
                        <a:pt x="4" y="32"/>
                      </a:cubicBezTo>
                      <a:cubicBezTo>
                        <a:pt x="5" y="32"/>
                        <a:pt x="5" y="32"/>
                        <a:pt x="6" y="32"/>
                      </a:cubicBezTo>
                      <a:cubicBezTo>
                        <a:pt x="7" y="33"/>
                        <a:pt x="7" y="31"/>
                        <a:pt x="8" y="31"/>
                      </a:cubicBezTo>
                      <a:cubicBezTo>
                        <a:pt x="9" y="31"/>
                        <a:pt x="10" y="31"/>
                        <a:pt x="11" y="31"/>
                      </a:cubicBezTo>
                      <a:cubicBezTo>
                        <a:pt x="11" y="31"/>
                        <a:pt x="11" y="31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3" y="30"/>
                        <a:pt x="13" y="30"/>
                        <a:pt x="14" y="29"/>
                      </a:cubicBezTo>
                      <a:cubicBezTo>
                        <a:pt x="14" y="29"/>
                        <a:pt x="15" y="29"/>
                        <a:pt x="15" y="29"/>
                      </a:cubicBezTo>
                      <a:cubicBezTo>
                        <a:pt x="16" y="29"/>
                        <a:pt x="16" y="28"/>
                        <a:pt x="16" y="28"/>
                      </a:cubicBezTo>
                      <a:cubicBezTo>
                        <a:pt x="17" y="28"/>
                        <a:pt x="18" y="27"/>
                        <a:pt x="19" y="27"/>
                      </a:cubicBezTo>
                      <a:cubicBezTo>
                        <a:pt x="20" y="27"/>
                        <a:pt x="21" y="27"/>
                        <a:pt x="21" y="27"/>
                      </a:cubicBezTo>
                      <a:cubicBezTo>
                        <a:pt x="22" y="26"/>
                        <a:pt x="23" y="26"/>
                        <a:pt x="24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6" y="23"/>
                        <a:pt x="25" y="22"/>
                        <a:pt x="25" y="21"/>
                      </a:cubicBezTo>
                      <a:cubicBezTo>
                        <a:pt x="25" y="20"/>
                        <a:pt x="24" y="20"/>
                        <a:pt x="25" y="19"/>
                      </a:cubicBezTo>
                      <a:cubicBezTo>
                        <a:pt x="25" y="18"/>
                        <a:pt x="25" y="17"/>
                        <a:pt x="25" y="17"/>
                      </a:cubicBezTo>
                      <a:cubicBezTo>
                        <a:pt x="26" y="15"/>
                        <a:pt x="26" y="15"/>
                        <a:pt x="26" y="14"/>
                      </a:cubicBezTo>
                      <a:cubicBezTo>
                        <a:pt x="26" y="13"/>
                        <a:pt x="26" y="12"/>
                        <a:pt x="26" y="12"/>
                      </a:cubicBezTo>
                      <a:cubicBezTo>
                        <a:pt x="26" y="11"/>
                        <a:pt x="26" y="11"/>
                        <a:pt x="26" y="10"/>
                      </a:cubicBezTo>
                      <a:cubicBezTo>
                        <a:pt x="26" y="10"/>
                        <a:pt x="26" y="9"/>
                        <a:pt x="26" y="8"/>
                      </a:cubicBezTo>
                      <a:cubicBezTo>
                        <a:pt x="26" y="8"/>
                        <a:pt x="25" y="7"/>
                        <a:pt x="26" y="6"/>
                      </a:cubicBezTo>
                      <a:cubicBezTo>
                        <a:pt x="26" y="5"/>
                        <a:pt x="26" y="5"/>
                        <a:pt x="26" y="4"/>
                      </a:cubicBezTo>
                      <a:cubicBezTo>
                        <a:pt x="26" y="3"/>
                        <a:pt x="26" y="3"/>
                        <a:pt x="26" y="2"/>
                      </a:cubicBezTo>
                      <a:cubicBezTo>
                        <a:pt x="26" y="2"/>
                        <a:pt x="26" y="0"/>
                        <a:pt x="23" y="1"/>
                      </a:cubicBezTo>
                      <a:cubicBezTo>
                        <a:pt x="22" y="1"/>
                        <a:pt x="16" y="0"/>
                        <a:pt x="15" y="0"/>
                      </a:cubicBezTo>
                      <a:cubicBezTo>
                        <a:pt x="13" y="1"/>
                        <a:pt x="12" y="1"/>
                        <a:pt x="11" y="2"/>
                      </a:cubicBezTo>
                      <a:cubicBezTo>
                        <a:pt x="10" y="3"/>
                        <a:pt x="10" y="4"/>
                        <a:pt x="8" y="5"/>
                      </a:cubicBezTo>
                      <a:cubicBezTo>
                        <a:pt x="6" y="5"/>
                        <a:pt x="8" y="8"/>
                        <a:pt x="7" y="7"/>
                      </a:cubicBezTo>
                      <a:cubicBezTo>
                        <a:pt x="4" y="4"/>
                        <a:pt x="0" y="6"/>
                        <a:pt x="0" y="6"/>
                      </a:cubicBezTo>
                      <a:cubicBezTo>
                        <a:pt x="0" y="6"/>
                        <a:pt x="2" y="6"/>
                        <a:pt x="2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1" name="Freeform 228"/>
                <p:cNvSpPr>
                  <a:spLocks/>
                </p:cNvSpPr>
                <p:nvPr/>
              </p:nvSpPr>
              <p:spPr bwMode="auto">
                <a:xfrm>
                  <a:off x="5932005" y="3839029"/>
                  <a:ext cx="566586" cy="268503"/>
                </a:xfrm>
                <a:custGeom>
                  <a:avLst/>
                  <a:gdLst/>
                  <a:ahLst/>
                  <a:cxnLst>
                    <a:cxn ang="0">
                      <a:pos x="214" y="24"/>
                    </a:cxn>
                    <a:cxn ang="0">
                      <a:pos x="204" y="25"/>
                    </a:cxn>
                    <a:cxn ang="0">
                      <a:pos x="193" y="32"/>
                    </a:cxn>
                    <a:cxn ang="0">
                      <a:pos x="179" y="34"/>
                    </a:cxn>
                    <a:cxn ang="0">
                      <a:pos x="157" y="26"/>
                    </a:cxn>
                    <a:cxn ang="0">
                      <a:pos x="149" y="22"/>
                    </a:cxn>
                    <a:cxn ang="0">
                      <a:pos x="137" y="19"/>
                    </a:cxn>
                    <a:cxn ang="0">
                      <a:pos x="125" y="23"/>
                    </a:cxn>
                    <a:cxn ang="0">
                      <a:pos x="118" y="19"/>
                    </a:cxn>
                    <a:cxn ang="0">
                      <a:pos x="113" y="10"/>
                    </a:cxn>
                    <a:cxn ang="0">
                      <a:pos x="107" y="5"/>
                    </a:cxn>
                    <a:cxn ang="0">
                      <a:pos x="90" y="0"/>
                    </a:cxn>
                    <a:cxn ang="0">
                      <a:pos x="84" y="5"/>
                    </a:cxn>
                    <a:cxn ang="0">
                      <a:pos x="81" y="17"/>
                    </a:cxn>
                    <a:cxn ang="0">
                      <a:pos x="80" y="25"/>
                    </a:cxn>
                    <a:cxn ang="0">
                      <a:pos x="72" y="27"/>
                    </a:cxn>
                    <a:cxn ang="0">
                      <a:pos x="56" y="25"/>
                    </a:cxn>
                    <a:cxn ang="0">
                      <a:pos x="38" y="14"/>
                    </a:cxn>
                    <a:cxn ang="0">
                      <a:pos x="25" y="20"/>
                    </a:cxn>
                    <a:cxn ang="0">
                      <a:pos x="19" y="24"/>
                    </a:cxn>
                    <a:cxn ang="0">
                      <a:pos x="12" y="30"/>
                    </a:cxn>
                    <a:cxn ang="0">
                      <a:pos x="0" y="35"/>
                    </a:cxn>
                    <a:cxn ang="0">
                      <a:pos x="4" y="39"/>
                    </a:cxn>
                    <a:cxn ang="0">
                      <a:pos x="11" y="47"/>
                    </a:cxn>
                    <a:cxn ang="0">
                      <a:pos x="21" y="53"/>
                    </a:cxn>
                    <a:cxn ang="0">
                      <a:pos x="24" y="59"/>
                    </a:cxn>
                    <a:cxn ang="0">
                      <a:pos x="24" y="77"/>
                    </a:cxn>
                    <a:cxn ang="0">
                      <a:pos x="32" y="82"/>
                    </a:cxn>
                    <a:cxn ang="0">
                      <a:pos x="41" y="82"/>
                    </a:cxn>
                    <a:cxn ang="0">
                      <a:pos x="57" y="91"/>
                    </a:cxn>
                    <a:cxn ang="0">
                      <a:pos x="61" y="97"/>
                    </a:cxn>
                    <a:cxn ang="0">
                      <a:pos x="67" y="105"/>
                    </a:cxn>
                    <a:cxn ang="0">
                      <a:pos x="93" y="110"/>
                    </a:cxn>
                    <a:cxn ang="0">
                      <a:pos x="110" y="111"/>
                    </a:cxn>
                    <a:cxn ang="0">
                      <a:pos x="121" y="116"/>
                    </a:cxn>
                    <a:cxn ang="0">
                      <a:pos x="139" y="119"/>
                    </a:cxn>
                    <a:cxn ang="0">
                      <a:pos x="150" y="113"/>
                    </a:cxn>
                    <a:cxn ang="0">
                      <a:pos x="164" y="112"/>
                    </a:cxn>
                    <a:cxn ang="0">
                      <a:pos x="174" y="109"/>
                    </a:cxn>
                    <a:cxn ang="0">
                      <a:pos x="181" y="104"/>
                    </a:cxn>
                    <a:cxn ang="0">
                      <a:pos x="185" y="89"/>
                    </a:cxn>
                    <a:cxn ang="0">
                      <a:pos x="194" y="84"/>
                    </a:cxn>
                    <a:cxn ang="0">
                      <a:pos x="210" y="79"/>
                    </a:cxn>
                    <a:cxn ang="0">
                      <a:pos x="229" y="67"/>
                    </a:cxn>
                    <a:cxn ang="0">
                      <a:pos x="245" y="66"/>
                    </a:cxn>
                    <a:cxn ang="0">
                      <a:pos x="239" y="49"/>
                    </a:cxn>
                    <a:cxn ang="0">
                      <a:pos x="229" y="51"/>
                    </a:cxn>
                    <a:cxn ang="0">
                      <a:pos x="219" y="51"/>
                    </a:cxn>
                    <a:cxn ang="0">
                      <a:pos x="223" y="37"/>
                    </a:cxn>
                    <a:cxn ang="0">
                      <a:pos x="226" y="29"/>
                    </a:cxn>
                  </a:cxnLst>
                  <a:rect l="0" t="0" r="r" b="b"/>
                  <a:pathLst>
                    <a:path w="253" h="120">
                      <a:moveTo>
                        <a:pt x="230" y="28"/>
                      </a:moveTo>
                      <a:cubicBezTo>
                        <a:pt x="230" y="25"/>
                        <a:pt x="219" y="26"/>
                        <a:pt x="217" y="26"/>
                      </a:cubicBezTo>
                      <a:cubicBezTo>
                        <a:pt x="216" y="25"/>
                        <a:pt x="215" y="25"/>
                        <a:pt x="214" y="24"/>
                      </a:cubicBezTo>
                      <a:cubicBezTo>
                        <a:pt x="214" y="23"/>
                        <a:pt x="212" y="23"/>
                        <a:pt x="211" y="23"/>
                      </a:cubicBezTo>
                      <a:cubicBezTo>
                        <a:pt x="209" y="23"/>
                        <a:pt x="207" y="23"/>
                        <a:pt x="205" y="23"/>
                      </a:cubicBezTo>
                      <a:cubicBezTo>
                        <a:pt x="205" y="24"/>
                        <a:pt x="204" y="24"/>
                        <a:pt x="204" y="25"/>
                      </a:cubicBezTo>
                      <a:cubicBezTo>
                        <a:pt x="204" y="25"/>
                        <a:pt x="203" y="26"/>
                        <a:pt x="202" y="26"/>
                      </a:cubicBezTo>
                      <a:cubicBezTo>
                        <a:pt x="201" y="27"/>
                        <a:pt x="200" y="28"/>
                        <a:pt x="199" y="29"/>
                      </a:cubicBezTo>
                      <a:cubicBezTo>
                        <a:pt x="197" y="31"/>
                        <a:pt x="196" y="32"/>
                        <a:pt x="193" y="32"/>
                      </a:cubicBezTo>
                      <a:cubicBezTo>
                        <a:pt x="191" y="32"/>
                        <a:pt x="188" y="32"/>
                        <a:pt x="185" y="32"/>
                      </a:cubicBezTo>
                      <a:cubicBezTo>
                        <a:pt x="184" y="32"/>
                        <a:pt x="184" y="32"/>
                        <a:pt x="183" y="33"/>
                      </a:cubicBezTo>
                      <a:cubicBezTo>
                        <a:pt x="182" y="34"/>
                        <a:pt x="180" y="34"/>
                        <a:pt x="179" y="34"/>
                      </a:cubicBezTo>
                      <a:cubicBezTo>
                        <a:pt x="173" y="35"/>
                        <a:pt x="167" y="34"/>
                        <a:pt x="161" y="31"/>
                      </a:cubicBezTo>
                      <a:cubicBezTo>
                        <a:pt x="159" y="30"/>
                        <a:pt x="160" y="30"/>
                        <a:pt x="159" y="28"/>
                      </a:cubicBezTo>
                      <a:cubicBezTo>
                        <a:pt x="158" y="26"/>
                        <a:pt x="159" y="26"/>
                        <a:pt x="157" y="26"/>
                      </a:cubicBezTo>
                      <a:cubicBezTo>
                        <a:pt x="156" y="26"/>
                        <a:pt x="155" y="25"/>
                        <a:pt x="154" y="25"/>
                      </a:cubicBezTo>
                      <a:cubicBezTo>
                        <a:pt x="152" y="25"/>
                        <a:pt x="153" y="24"/>
                        <a:pt x="152" y="24"/>
                      </a:cubicBezTo>
                      <a:cubicBezTo>
                        <a:pt x="151" y="23"/>
                        <a:pt x="149" y="23"/>
                        <a:pt x="149" y="22"/>
                      </a:cubicBezTo>
                      <a:cubicBezTo>
                        <a:pt x="149" y="21"/>
                        <a:pt x="147" y="22"/>
                        <a:pt x="146" y="21"/>
                      </a:cubicBezTo>
                      <a:cubicBezTo>
                        <a:pt x="146" y="20"/>
                        <a:pt x="143" y="19"/>
                        <a:pt x="142" y="19"/>
                      </a:cubicBezTo>
                      <a:cubicBezTo>
                        <a:pt x="140" y="19"/>
                        <a:pt x="139" y="19"/>
                        <a:pt x="137" y="19"/>
                      </a:cubicBezTo>
                      <a:cubicBezTo>
                        <a:pt x="136" y="19"/>
                        <a:pt x="136" y="19"/>
                        <a:pt x="135" y="20"/>
                      </a:cubicBezTo>
                      <a:cubicBezTo>
                        <a:pt x="134" y="20"/>
                        <a:pt x="135" y="20"/>
                        <a:pt x="134" y="21"/>
                      </a:cubicBezTo>
                      <a:cubicBezTo>
                        <a:pt x="132" y="24"/>
                        <a:pt x="128" y="23"/>
                        <a:pt x="125" y="23"/>
                      </a:cubicBezTo>
                      <a:cubicBezTo>
                        <a:pt x="123" y="23"/>
                        <a:pt x="123" y="23"/>
                        <a:pt x="121" y="22"/>
                      </a:cubicBezTo>
                      <a:cubicBezTo>
                        <a:pt x="120" y="22"/>
                        <a:pt x="120" y="21"/>
                        <a:pt x="119" y="21"/>
                      </a:cubicBezTo>
                      <a:cubicBezTo>
                        <a:pt x="119" y="20"/>
                        <a:pt x="118" y="20"/>
                        <a:pt x="118" y="19"/>
                      </a:cubicBezTo>
                      <a:cubicBezTo>
                        <a:pt x="117" y="19"/>
                        <a:pt x="116" y="19"/>
                        <a:pt x="116" y="18"/>
                      </a:cubicBezTo>
                      <a:cubicBezTo>
                        <a:pt x="115" y="16"/>
                        <a:pt x="114" y="14"/>
                        <a:pt x="113" y="12"/>
                      </a:cubicBezTo>
                      <a:cubicBezTo>
                        <a:pt x="113" y="11"/>
                        <a:pt x="113" y="10"/>
                        <a:pt x="113" y="10"/>
                      </a:cubicBezTo>
                      <a:cubicBezTo>
                        <a:pt x="113" y="9"/>
                        <a:pt x="112" y="9"/>
                        <a:pt x="112" y="8"/>
                      </a:cubicBezTo>
                      <a:cubicBezTo>
                        <a:pt x="112" y="7"/>
                        <a:pt x="111" y="8"/>
                        <a:pt x="110" y="7"/>
                      </a:cubicBezTo>
                      <a:cubicBezTo>
                        <a:pt x="110" y="5"/>
                        <a:pt x="109" y="5"/>
                        <a:pt x="107" y="5"/>
                      </a:cubicBezTo>
                      <a:cubicBezTo>
                        <a:pt x="104" y="5"/>
                        <a:pt x="102" y="4"/>
                        <a:pt x="99" y="4"/>
                      </a:cubicBezTo>
                      <a:cubicBezTo>
                        <a:pt x="97" y="3"/>
                        <a:pt x="96" y="2"/>
                        <a:pt x="95" y="1"/>
                      </a:cubicBezTo>
                      <a:cubicBezTo>
                        <a:pt x="93" y="0"/>
                        <a:pt x="92" y="0"/>
                        <a:pt x="90" y="0"/>
                      </a:cubicBezTo>
                      <a:cubicBezTo>
                        <a:pt x="89" y="0"/>
                        <a:pt x="88" y="0"/>
                        <a:pt x="88" y="0"/>
                      </a:cubicBezTo>
                      <a:cubicBezTo>
                        <a:pt x="87" y="1"/>
                        <a:pt x="88" y="2"/>
                        <a:pt x="87" y="3"/>
                      </a:cubicBezTo>
                      <a:cubicBezTo>
                        <a:pt x="87" y="4"/>
                        <a:pt x="85" y="4"/>
                        <a:pt x="84" y="5"/>
                      </a:cubicBezTo>
                      <a:cubicBezTo>
                        <a:pt x="83" y="7"/>
                        <a:pt x="83" y="8"/>
                        <a:pt x="82" y="9"/>
                      </a:cubicBezTo>
                      <a:cubicBezTo>
                        <a:pt x="81" y="10"/>
                        <a:pt x="80" y="11"/>
                        <a:pt x="80" y="13"/>
                      </a:cubicBezTo>
                      <a:cubicBezTo>
                        <a:pt x="80" y="14"/>
                        <a:pt x="80" y="16"/>
                        <a:pt x="81" y="17"/>
                      </a:cubicBezTo>
                      <a:cubicBezTo>
                        <a:pt x="82" y="18"/>
                        <a:pt x="84" y="18"/>
                        <a:pt x="84" y="20"/>
                      </a:cubicBezTo>
                      <a:cubicBezTo>
                        <a:pt x="84" y="22"/>
                        <a:pt x="83" y="24"/>
                        <a:pt x="82" y="25"/>
                      </a:cubicBezTo>
                      <a:cubicBezTo>
                        <a:pt x="81" y="25"/>
                        <a:pt x="81" y="25"/>
                        <a:pt x="80" y="25"/>
                      </a:cubicBezTo>
                      <a:cubicBezTo>
                        <a:pt x="78" y="25"/>
                        <a:pt x="78" y="26"/>
                        <a:pt x="77" y="27"/>
                      </a:cubicBezTo>
                      <a:cubicBezTo>
                        <a:pt x="77" y="27"/>
                        <a:pt x="75" y="27"/>
                        <a:pt x="75" y="27"/>
                      </a:cubicBezTo>
                      <a:cubicBezTo>
                        <a:pt x="74" y="27"/>
                        <a:pt x="73" y="27"/>
                        <a:pt x="72" y="27"/>
                      </a:cubicBezTo>
                      <a:cubicBezTo>
                        <a:pt x="71" y="27"/>
                        <a:pt x="69" y="26"/>
                        <a:pt x="68" y="26"/>
                      </a:cubicBezTo>
                      <a:cubicBezTo>
                        <a:pt x="67" y="25"/>
                        <a:pt x="67" y="26"/>
                        <a:pt x="66" y="25"/>
                      </a:cubicBezTo>
                      <a:cubicBezTo>
                        <a:pt x="63" y="25"/>
                        <a:pt x="58" y="27"/>
                        <a:pt x="56" y="25"/>
                      </a:cubicBezTo>
                      <a:cubicBezTo>
                        <a:pt x="54" y="23"/>
                        <a:pt x="55" y="19"/>
                        <a:pt x="51" y="18"/>
                      </a:cubicBezTo>
                      <a:cubicBezTo>
                        <a:pt x="49" y="18"/>
                        <a:pt x="44" y="20"/>
                        <a:pt x="44" y="17"/>
                      </a:cubicBezTo>
                      <a:cubicBezTo>
                        <a:pt x="43" y="16"/>
                        <a:pt x="40" y="15"/>
                        <a:pt x="38" y="14"/>
                      </a:cubicBezTo>
                      <a:cubicBezTo>
                        <a:pt x="35" y="13"/>
                        <a:pt x="35" y="18"/>
                        <a:pt x="32" y="18"/>
                      </a:cubicBezTo>
                      <a:cubicBezTo>
                        <a:pt x="30" y="18"/>
                        <a:pt x="31" y="19"/>
                        <a:pt x="29" y="20"/>
                      </a:cubicBezTo>
                      <a:cubicBezTo>
                        <a:pt x="29" y="19"/>
                        <a:pt x="25" y="21"/>
                        <a:pt x="25" y="20"/>
                      </a:cubicBezTo>
                      <a:cubicBezTo>
                        <a:pt x="25" y="21"/>
                        <a:pt x="25" y="22"/>
                        <a:pt x="25" y="23"/>
                      </a:cubicBezTo>
                      <a:cubicBezTo>
                        <a:pt x="24" y="23"/>
                        <a:pt x="23" y="23"/>
                        <a:pt x="23" y="23"/>
                      </a:cubicBezTo>
                      <a:cubicBezTo>
                        <a:pt x="22" y="24"/>
                        <a:pt x="20" y="23"/>
                        <a:pt x="19" y="24"/>
                      </a:cubicBezTo>
                      <a:cubicBezTo>
                        <a:pt x="18" y="25"/>
                        <a:pt x="19" y="26"/>
                        <a:pt x="17" y="26"/>
                      </a:cubicBezTo>
                      <a:cubicBezTo>
                        <a:pt x="16" y="27"/>
                        <a:pt x="17" y="30"/>
                        <a:pt x="15" y="30"/>
                      </a:cubicBezTo>
                      <a:cubicBezTo>
                        <a:pt x="13" y="31"/>
                        <a:pt x="14" y="30"/>
                        <a:pt x="12" y="30"/>
                      </a:cubicBezTo>
                      <a:cubicBezTo>
                        <a:pt x="12" y="31"/>
                        <a:pt x="12" y="32"/>
                        <a:pt x="11" y="32"/>
                      </a:cubicBezTo>
                      <a:cubicBezTo>
                        <a:pt x="10" y="33"/>
                        <a:pt x="4" y="31"/>
                        <a:pt x="3" y="32"/>
                      </a:cubicBezTo>
                      <a:cubicBezTo>
                        <a:pt x="2" y="33"/>
                        <a:pt x="2" y="35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1" y="36"/>
                        <a:pt x="1" y="36"/>
                      </a:cubicBezTo>
                      <a:cubicBezTo>
                        <a:pt x="2" y="37"/>
                        <a:pt x="3" y="38"/>
                        <a:pt x="4" y="39"/>
                      </a:cubicBezTo>
                      <a:cubicBezTo>
                        <a:pt x="4" y="40"/>
                        <a:pt x="4" y="42"/>
                        <a:pt x="5" y="43"/>
                      </a:cubicBezTo>
                      <a:cubicBezTo>
                        <a:pt x="6" y="44"/>
                        <a:pt x="7" y="45"/>
                        <a:pt x="8" y="46"/>
                      </a:cubicBezTo>
                      <a:cubicBezTo>
                        <a:pt x="9" y="47"/>
                        <a:pt x="9" y="47"/>
                        <a:pt x="11" y="47"/>
                      </a:cubicBezTo>
                      <a:cubicBezTo>
                        <a:pt x="13" y="48"/>
                        <a:pt x="15" y="49"/>
                        <a:pt x="17" y="50"/>
                      </a:cubicBezTo>
                      <a:cubicBezTo>
                        <a:pt x="18" y="50"/>
                        <a:pt x="18" y="50"/>
                        <a:pt x="19" y="50"/>
                      </a:cubicBezTo>
                      <a:cubicBezTo>
                        <a:pt x="19" y="51"/>
                        <a:pt x="20" y="52"/>
                        <a:pt x="21" y="53"/>
                      </a:cubicBezTo>
                      <a:cubicBezTo>
                        <a:pt x="21" y="53"/>
                        <a:pt x="21" y="55"/>
                        <a:pt x="22" y="55"/>
                      </a:cubicBezTo>
                      <a:cubicBezTo>
                        <a:pt x="22" y="56"/>
                        <a:pt x="23" y="56"/>
                        <a:pt x="24" y="57"/>
                      </a:cubicBezTo>
                      <a:cubicBezTo>
                        <a:pt x="24" y="57"/>
                        <a:pt x="24" y="58"/>
                        <a:pt x="24" y="59"/>
                      </a:cubicBezTo>
                      <a:cubicBezTo>
                        <a:pt x="24" y="61"/>
                        <a:pt x="26" y="61"/>
                        <a:pt x="26" y="63"/>
                      </a:cubicBezTo>
                      <a:cubicBezTo>
                        <a:pt x="26" y="66"/>
                        <a:pt x="27" y="70"/>
                        <a:pt x="26" y="73"/>
                      </a:cubicBezTo>
                      <a:cubicBezTo>
                        <a:pt x="26" y="75"/>
                        <a:pt x="24" y="75"/>
                        <a:pt x="24" y="77"/>
                      </a:cubicBezTo>
                      <a:cubicBezTo>
                        <a:pt x="24" y="78"/>
                        <a:pt x="24" y="80"/>
                        <a:pt x="24" y="81"/>
                      </a:cubicBezTo>
                      <a:cubicBezTo>
                        <a:pt x="25" y="82"/>
                        <a:pt x="28" y="81"/>
                        <a:pt x="30" y="82"/>
                      </a:cubicBezTo>
                      <a:cubicBezTo>
                        <a:pt x="30" y="83"/>
                        <a:pt x="31" y="82"/>
                        <a:pt x="32" y="82"/>
                      </a:cubicBezTo>
                      <a:cubicBezTo>
                        <a:pt x="32" y="82"/>
                        <a:pt x="34" y="83"/>
                        <a:pt x="34" y="83"/>
                      </a:cubicBezTo>
                      <a:cubicBezTo>
                        <a:pt x="36" y="83"/>
                        <a:pt x="36" y="83"/>
                        <a:pt x="38" y="82"/>
                      </a:cubicBezTo>
                      <a:cubicBezTo>
                        <a:pt x="39" y="82"/>
                        <a:pt x="40" y="82"/>
                        <a:pt x="41" y="82"/>
                      </a:cubicBezTo>
                      <a:cubicBezTo>
                        <a:pt x="42" y="82"/>
                        <a:pt x="43" y="82"/>
                        <a:pt x="43" y="82"/>
                      </a:cubicBezTo>
                      <a:cubicBezTo>
                        <a:pt x="47" y="83"/>
                        <a:pt x="50" y="87"/>
                        <a:pt x="53" y="89"/>
                      </a:cubicBezTo>
                      <a:cubicBezTo>
                        <a:pt x="55" y="90"/>
                        <a:pt x="55" y="91"/>
                        <a:pt x="57" y="91"/>
                      </a:cubicBezTo>
                      <a:cubicBezTo>
                        <a:pt x="58" y="91"/>
                        <a:pt x="60" y="90"/>
                        <a:pt x="61" y="92"/>
                      </a:cubicBezTo>
                      <a:cubicBezTo>
                        <a:pt x="61" y="93"/>
                        <a:pt x="61" y="94"/>
                        <a:pt x="61" y="94"/>
                      </a:cubicBezTo>
                      <a:cubicBezTo>
                        <a:pt x="61" y="95"/>
                        <a:pt x="61" y="96"/>
                        <a:pt x="61" y="97"/>
                      </a:cubicBezTo>
                      <a:cubicBezTo>
                        <a:pt x="62" y="98"/>
                        <a:pt x="63" y="99"/>
                        <a:pt x="64" y="101"/>
                      </a:cubicBezTo>
                      <a:cubicBezTo>
                        <a:pt x="65" y="102"/>
                        <a:pt x="65" y="102"/>
                        <a:pt x="66" y="103"/>
                      </a:cubicBezTo>
                      <a:cubicBezTo>
                        <a:pt x="66" y="104"/>
                        <a:pt x="67" y="104"/>
                        <a:pt x="67" y="105"/>
                      </a:cubicBezTo>
                      <a:cubicBezTo>
                        <a:pt x="68" y="107"/>
                        <a:pt x="66" y="107"/>
                        <a:pt x="68" y="108"/>
                      </a:cubicBezTo>
                      <a:cubicBezTo>
                        <a:pt x="72" y="109"/>
                        <a:pt x="76" y="109"/>
                        <a:pt x="80" y="108"/>
                      </a:cubicBezTo>
                      <a:cubicBezTo>
                        <a:pt x="84" y="108"/>
                        <a:pt x="88" y="110"/>
                        <a:pt x="9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4" y="110"/>
                        <a:pt x="107" y="109"/>
                        <a:pt x="108" y="109"/>
                      </a:cubicBezTo>
                      <a:cubicBezTo>
                        <a:pt x="109" y="110"/>
                        <a:pt x="109" y="110"/>
                        <a:pt x="110" y="111"/>
                      </a:cubicBezTo>
                      <a:cubicBezTo>
                        <a:pt x="111" y="111"/>
                        <a:pt x="112" y="110"/>
                        <a:pt x="113" y="111"/>
                      </a:cubicBezTo>
                      <a:cubicBezTo>
                        <a:pt x="115" y="112"/>
                        <a:pt x="115" y="114"/>
                        <a:pt x="117" y="115"/>
                      </a:cubicBezTo>
                      <a:cubicBezTo>
                        <a:pt x="118" y="115"/>
                        <a:pt x="120" y="115"/>
                        <a:pt x="121" y="116"/>
                      </a:cubicBezTo>
                      <a:cubicBezTo>
                        <a:pt x="124" y="117"/>
                        <a:pt x="128" y="116"/>
                        <a:pt x="131" y="117"/>
                      </a:cubicBezTo>
                      <a:cubicBezTo>
                        <a:pt x="134" y="117"/>
                        <a:pt x="132" y="118"/>
                        <a:pt x="134" y="119"/>
                      </a:cubicBezTo>
                      <a:cubicBezTo>
                        <a:pt x="135" y="120"/>
                        <a:pt x="138" y="119"/>
                        <a:pt x="139" y="119"/>
                      </a:cubicBezTo>
                      <a:cubicBezTo>
                        <a:pt x="140" y="118"/>
                        <a:pt x="141" y="116"/>
                        <a:pt x="143" y="115"/>
                      </a:cubicBezTo>
                      <a:cubicBezTo>
                        <a:pt x="144" y="115"/>
                        <a:pt x="146" y="115"/>
                        <a:pt x="147" y="114"/>
                      </a:cubicBezTo>
                      <a:cubicBezTo>
                        <a:pt x="148" y="114"/>
                        <a:pt x="149" y="113"/>
                        <a:pt x="150" y="113"/>
                      </a:cubicBezTo>
                      <a:cubicBezTo>
                        <a:pt x="150" y="113"/>
                        <a:pt x="151" y="113"/>
                        <a:pt x="152" y="113"/>
                      </a:cubicBezTo>
                      <a:cubicBezTo>
                        <a:pt x="153" y="112"/>
                        <a:pt x="154" y="112"/>
                        <a:pt x="155" y="112"/>
                      </a:cubicBezTo>
                      <a:cubicBezTo>
                        <a:pt x="158" y="112"/>
                        <a:pt x="161" y="112"/>
                        <a:pt x="164" y="112"/>
                      </a:cubicBezTo>
                      <a:cubicBezTo>
                        <a:pt x="166" y="112"/>
                        <a:pt x="167" y="111"/>
                        <a:pt x="169" y="111"/>
                      </a:cubicBezTo>
                      <a:cubicBezTo>
                        <a:pt x="170" y="111"/>
                        <a:pt x="171" y="111"/>
                        <a:pt x="172" y="111"/>
                      </a:cubicBezTo>
                      <a:cubicBezTo>
                        <a:pt x="172" y="111"/>
                        <a:pt x="173" y="110"/>
                        <a:pt x="174" y="109"/>
                      </a:cubicBezTo>
                      <a:cubicBezTo>
                        <a:pt x="175" y="109"/>
                        <a:pt x="176" y="109"/>
                        <a:pt x="176" y="109"/>
                      </a:cubicBezTo>
                      <a:cubicBezTo>
                        <a:pt x="178" y="109"/>
                        <a:pt x="180" y="108"/>
                        <a:pt x="181" y="106"/>
                      </a:cubicBezTo>
                      <a:cubicBezTo>
                        <a:pt x="181" y="106"/>
                        <a:pt x="181" y="105"/>
                        <a:pt x="181" y="104"/>
                      </a:cubicBezTo>
                      <a:cubicBezTo>
                        <a:pt x="182" y="104"/>
                        <a:pt x="183" y="103"/>
                        <a:pt x="183" y="102"/>
                      </a:cubicBezTo>
                      <a:cubicBezTo>
                        <a:pt x="186" y="101"/>
                        <a:pt x="191" y="102"/>
                        <a:pt x="189" y="97"/>
                      </a:cubicBezTo>
                      <a:cubicBezTo>
                        <a:pt x="188" y="94"/>
                        <a:pt x="185" y="93"/>
                        <a:pt x="185" y="89"/>
                      </a:cubicBezTo>
                      <a:cubicBezTo>
                        <a:pt x="186" y="87"/>
                        <a:pt x="186" y="87"/>
                        <a:pt x="187" y="86"/>
                      </a:cubicBezTo>
                      <a:cubicBezTo>
                        <a:pt x="188" y="85"/>
                        <a:pt x="189" y="84"/>
                        <a:pt x="189" y="84"/>
                      </a:cubicBezTo>
                      <a:cubicBezTo>
                        <a:pt x="190" y="83"/>
                        <a:pt x="192" y="84"/>
                        <a:pt x="194" y="84"/>
                      </a:cubicBezTo>
                      <a:cubicBezTo>
                        <a:pt x="196" y="84"/>
                        <a:pt x="197" y="83"/>
                        <a:pt x="198" y="85"/>
                      </a:cubicBezTo>
                      <a:cubicBezTo>
                        <a:pt x="199" y="85"/>
                        <a:pt x="200" y="86"/>
                        <a:pt x="202" y="86"/>
                      </a:cubicBezTo>
                      <a:cubicBezTo>
                        <a:pt x="207" y="86"/>
                        <a:pt x="207" y="80"/>
                        <a:pt x="210" y="79"/>
                      </a:cubicBezTo>
                      <a:cubicBezTo>
                        <a:pt x="213" y="79"/>
                        <a:pt x="216" y="80"/>
                        <a:pt x="219" y="78"/>
                      </a:cubicBezTo>
                      <a:cubicBezTo>
                        <a:pt x="221" y="76"/>
                        <a:pt x="223" y="75"/>
                        <a:pt x="225" y="73"/>
                      </a:cubicBezTo>
                      <a:cubicBezTo>
                        <a:pt x="228" y="71"/>
                        <a:pt x="225" y="69"/>
                        <a:pt x="229" y="67"/>
                      </a:cubicBezTo>
                      <a:cubicBezTo>
                        <a:pt x="230" y="67"/>
                        <a:pt x="236" y="66"/>
                        <a:pt x="237" y="66"/>
                      </a:cubicBezTo>
                      <a:cubicBezTo>
                        <a:pt x="238" y="66"/>
                        <a:pt x="239" y="66"/>
                        <a:pt x="240" y="66"/>
                      </a:cubicBezTo>
                      <a:cubicBezTo>
                        <a:pt x="241" y="66"/>
                        <a:pt x="243" y="66"/>
                        <a:pt x="245" y="66"/>
                      </a:cubicBezTo>
                      <a:cubicBezTo>
                        <a:pt x="248" y="66"/>
                        <a:pt x="253" y="67"/>
                        <a:pt x="252" y="62"/>
                      </a:cubicBezTo>
                      <a:cubicBezTo>
                        <a:pt x="252" y="59"/>
                        <a:pt x="248" y="56"/>
                        <a:pt x="246" y="53"/>
                      </a:cubicBezTo>
                      <a:cubicBezTo>
                        <a:pt x="244" y="51"/>
                        <a:pt x="242" y="48"/>
                        <a:pt x="239" y="49"/>
                      </a:cubicBezTo>
                      <a:cubicBezTo>
                        <a:pt x="236" y="49"/>
                        <a:pt x="235" y="49"/>
                        <a:pt x="235" y="51"/>
                      </a:cubicBezTo>
                      <a:cubicBezTo>
                        <a:pt x="234" y="53"/>
                        <a:pt x="234" y="52"/>
                        <a:pt x="232" y="53"/>
                      </a:cubicBezTo>
                      <a:cubicBezTo>
                        <a:pt x="230" y="53"/>
                        <a:pt x="231" y="51"/>
                        <a:pt x="229" y="51"/>
                      </a:cubicBezTo>
                      <a:cubicBezTo>
                        <a:pt x="226" y="49"/>
                        <a:pt x="226" y="52"/>
                        <a:pt x="225" y="53"/>
                      </a:cubicBezTo>
                      <a:cubicBezTo>
                        <a:pt x="224" y="54"/>
                        <a:pt x="222" y="52"/>
                        <a:pt x="221" y="52"/>
                      </a:cubicBezTo>
                      <a:cubicBezTo>
                        <a:pt x="221" y="51"/>
                        <a:pt x="221" y="52"/>
                        <a:pt x="219" y="51"/>
                      </a:cubicBezTo>
                      <a:cubicBezTo>
                        <a:pt x="218" y="50"/>
                        <a:pt x="220" y="50"/>
                        <a:pt x="221" y="48"/>
                      </a:cubicBezTo>
                      <a:cubicBezTo>
                        <a:pt x="221" y="45"/>
                        <a:pt x="220" y="44"/>
                        <a:pt x="221" y="42"/>
                      </a:cubicBezTo>
                      <a:cubicBezTo>
                        <a:pt x="222" y="40"/>
                        <a:pt x="223" y="39"/>
                        <a:pt x="223" y="37"/>
                      </a:cubicBezTo>
                      <a:cubicBezTo>
                        <a:pt x="224" y="37"/>
                        <a:pt x="224" y="37"/>
                        <a:pt x="225" y="36"/>
                      </a:cubicBezTo>
                      <a:cubicBezTo>
                        <a:pt x="225" y="36"/>
                        <a:pt x="226" y="34"/>
                        <a:pt x="226" y="34"/>
                      </a:cubicBezTo>
                      <a:cubicBezTo>
                        <a:pt x="226" y="33"/>
                        <a:pt x="225" y="30"/>
                        <a:pt x="226" y="29"/>
                      </a:cubicBezTo>
                      <a:cubicBezTo>
                        <a:pt x="227" y="28"/>
                        <a:pt x="230" y="28"/>
                        <a:pt x="230" y="2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2" name="Freeform 229"/>
                <p:cNvSpPr>
                  <a:spLocks/>
                </p:cNvSpPr>
                <p:nvPr/>
              </p:nvSpPr>
              <p:spPr bwMode="auto">
                <a:xfrm>
                  <a:off x="5216377" y="3740047"/>
                  <a:ext cx="708802" cy="389101"/>
                </a:xfrm>
                <a:custGeom>
                  <a:avLst/>
                  <a:gdLst/>
                  <a:ahLst/>
                  <a:cxnLst>
                    <a:cxn ang="0">
                      <a:pos x="306" y="73"/>
                    </a:cxn>
                    <a:cxn ang="0">
                      <a:pos x="296" y="67"/>
                    </a:cxn>
                    <a:cxn ang="0">
                      <a:pos x="282" y="60"/>
                    </a:cxn>
                    <a:cxn ang="0">
                      <a:pos x="264" y="57"/>
                    </a:cxn>
                    <a:cxn ang="0">
                      <a:pos x="252" y="41"/>
                    </a:cxn>
                    <a:cxn ang="0">
                      <a:pos x="244" y="29"/>
                    </a:cxn>
                    <a:cxn ang="0">
                      <a:pos x="230" y="17"/>
                    </a:cxn>
                    <a:cxn ang="0">
                      <a:pos x="214" y="24"/>
                    </a:cxn>
                    <a:cxn ang="0">
                      <a:pos x="202" y="16"/>
                    </a:cxn>
                    <a:cxn ang="0">
                      <a:pos x="193" y="12"/>
                    </a:cxn>
                    <a:cxn ang="0">
                      <a:pos x="182" y="3"/>
                    </a:cxn>
                    <a:cxn ang="0">
                      <a:pos x="152" y="10"/>
                    </a:cxn>
                    <a:cxn ang="0">
                      <a:pos x="132" y="17"/>
                    </a:cxn>
                    <a:cxn ang="0">
                      <a:pos x="112" y="19"/>
                    </a:cxn>
                    <a:cxn ang="0">
                      <a:pos x="119" y="32"/>
                    </a:cxn>
                    <a:cxn ang="0">
                      <a:pos x="107" y="44"/>
                    </a:cxn>
                    <a:cxn ang="0">
                      <a:pos x="116" y="56"/>
                    </a:cxn>
                    <a:cxn ang="0">
                      <a:pos x="92" y="58"/>
                    </a:cxn>
                    <a:cxn ang="0">
                      <a:pos x="74" y="58"/>
                    </a:cxn>
                    <a:cxn ang="0">
                      <a:pos x="63" y="58"/>
                    </a:cxn>
                    <a:cxn ang="0">
                      <a:pos x="43" y="48"/>
                    </a:cxn>
                    <a:cxn ang="0">
                      <a:pos x="28" y="52"/>
                    </a:cxn>
                    <a:cxn ang="0">
                      <a:pos x="16" y="62"/>
                    </a:cxn>
                    <a:cxn ang="0">
                      <a:pos x="5" y="69"/>
                    </a:cxn>
                    <a:cxn ang="0">
                      <a:pos x="0" y="87"/>
                    </a:cxn>
                    <a:cxn ang="0">
                      <a:pos x="12" y="97"/>
                    </a:cxn>
                    <a:cxn ang="0">
                      <a:pos x="16" y="108"/>
                    </a:cxn>
                    <a:cxn ang="0">
                      <a:pos x="33" y="105"/>
                    </a:cxn>
                    <a:cxn ang="0">
                      <a:pos x="50" y="116"/>
                    </a:cxn>
                    <a:cxn ang="0">
                      <a:pos x="37" y="124"/>
                    </a:cxn>
                    <a:cxn ang="0">
                      <a:pos x="37" y="142"/>
                    </a:cxn>
                    <a:cxn ang="0">
                      <a:pos x="48" y="155"/>
                    </a:cxn>
                    <a:cxn ang="0">
                      <a:pos x="68" y="166"/>
                    </a:cxn>
                    <a:cxn ang="0">
                      <a:pos x="117" y="137"/>
                    </a:cxn>
                    <a:cxn ang="0">
                      <a:pos x="133" y="143"/>
                    </a:cxn>
                    <a:cxn ang="0">
                      <a:pos x="149" y="149"/>
                    </a:cxn>
                    <a:cxn ang="0">
                      <a:pos x="155" y="161"/>
                    </a:cxn>
                    <a:cxn ang="0">
                      <a:pos x="163" y="173"/>
                    </a:cxn>
                    <a:cxn ang="0">
                      <a:pos x="171" y="174"/>
                    </a:cxn>
                    <a:cxn ang="0">
                      <a:pos x="178" y="165"/>
                    </a:cxn>
                    <a:cxn ang="0">
                      <a:pos x="184" y="161"/>
                    </a:cxn>
                    <a:cxn ang="0">
                      <a:pos x="190" y="156"/>
                    </a:cxn>
                    <a:cxn ang="0">
                      <a:pos x="195" y="151"/>
                    </a:cxn>
                    <a:cxn ang="0">
                      <a:pos x="203" y="153"/>
                    </a:cxn>
                    <a:cxn ang="0">
                      <a:pos x="210" y="153"/>
                    </a:cxn>
                    <a:cxn ang="0">
                      <a:pos x="213" y="147"/>
                    </a:cxn>
                    <a:cxn ang="0">
                      <a:pos x="218" y="147"/>
                    </a:cxn>
                    <a:cxn ang="0">
                      <a:pos x="226" y="150"/>
                    </a:cxn>
                    <a:cxn ang="0">
                      <a:pos x="236" y="148"/>
                    </a:cxn>
                    <a:cxn ang="0">
                      <a:pos x="245" y="150"/>
                    </a:cxn>
                    <a:cxn ang="0">
                      <a:pos x="255" y="151"/>
                    </a:cxn>
                    <a:cxn ang="0">
                      <a:pos x="257" y="155"/>
                    </a:cxn>
                    <a:cxn ang="0">
                      <a:pos x="261" y="156"/>
                    </a:cxn>
                    <a:cxn ang="0">
                      <a:pos x="263" y="147"/>
                    </a:cxn>
                    <a:cxn ang="0">
                      <a:pos x="259" y="128"/>
                    </a:cxn>
                    <a:cxn ang="0">
                      <a:pos x="276" y="123"/>
                    </a:cxn>
                    <a:cxn ang="0">
                      <a:pos x="281" y="115"/>
                    </a:cxn>
                    <a:cxn ang="0">
                      <a:pos x="284" y="103"/>
                    </a:cxn>
                    <a:cxn ang="0">
                      <a:pos x="302" y="104"/>
                    </a:cxn>
                    <a:cxn ang="0">
                      <a:pos x="313" y="83"/>
                    </a:cxn>
                  </a:cxnLst>
                  <a:rect l="0" t="0" r="r" b="b"/>
                  <a:pathLst>
                    <a:path w="317" h="174">
                      <a:moveTo>
                        <a:pt x="317" y="80"/>
                      </a:moveTo>
                      <a:cubicBezTo>
                        <a:pt x="316" y="78"/>
                        <a:pt x="315" y="78"/>
                        <a:pt x="314" y="76"/>
                      </a:cubicBezTo>
                      <a:cubicBezTo>
                        <a:pt x="313" y="75"/>
                        <a:pt x="313" y="74"/>
                        <a:pt x="311" y="74"/>
                      </a:cubicBezTo>
                      <a:cubicBezTo>
                        <a:pt x="309" y="73"/>
                        <a:pt x="308" y="74"/>
                        <a:pt x="306" y="73"/>
                      </a:cubicBezTo>
                      <a:cubicBezTo>
                        <a:pt x="305" y="73"/>
                        <a:pt x="307" y="75"/>
                        <a:pt x="305" y="75"/>
                      </a:cubicBezTo>
                      <a:cubicBezTo>
                        <a:pt x="305" y="75"/>
                        <a:pt x="302" y="74"/>
                        <a:pt x="302" y="74"/>
                      </a:cubicBezTo>
                      <a:cubicBezTo>
                        <a:pt x="301" y="73"/>
                        <a:pt x="299" y="70"/>
                        <a:pt x="299" y="69"/>
                      </a:cubicBezTo>
                      <a:cubicBezTo>
                        <a:pt x="298" y="67"/>
                        <a:pt x="298" y="67"/>
                        <a:pt x="296" y="67"/>
                      </a:cubicBezTo>
                      <a:cubicBezTo>
                        <a:pt x="294" y="66"/>
                        <a:pt x="294" y="66"/>
                        <a:pt x="294" y="64"/>
                      </a:cubicBezTo>
                      <a:cubicBezTo>
                        <a:pt x="294" y="61"/>
                        <a:pt x="292" y="59"/>
                        <a:pt x="290" y="58"/>
                      </a:cubicBezTo>
                      <a:cubicBezTo>
                        <a:pt x="289" y="57"/>
                        <a:pt x="286" y="56"/>
                        <a:pt x="284" y="56"/>
                      </a:cubicBezTo>
                      <a:cubicBezTo>
                        <a:pt x="283" y="57"/>
                        <a:pt x="283" y="59"/>
                        <a:pt x="282" y="60"/>
                      </a:cubicBezTo>
                      <a:cubicBezTo>
                        <a:pt x="280" y="61"/>
                        <a:pt x="278" y="61"/>
                        <a:pt x="276" y="61"/>
                      </a:cubicBezTo>
                      <a:cubicBezTo>
                        <a:pt x="273" y="61"/>
                        <a:pt x="271" y="58"/>
                        <a:pt x="269" y="56"/>
                      </a:cubicBezTo>
                      <a:cubicBezTo>
                        <a:pt x="269" y="55"/>
                        <a:pt x="269" y="53"/>
                        <a:pt x="267" y="54"/>
                      </a:cubicBezTo>
                      <a:cubicBezTo>
                        <a:pt x="265" y="54"/>
                        <a:pt x="266" y="56"/>
                        <a:pt x="264" y="57"/>
                      </a:cubicBezTo>
                      <a:cubicBezTo>
                        <a:pt x="261" y="58"/>
                        <a:pt x="257" y="54"/>
                        <a:pt x="256" y="52"/>
                      </a:cubicBezTo>
                      <a:cubicBezTo>
                        <a:pt x="255" y="51"/>
                        <a:pt x="255" y="50"/>
                        <a:pt x="255" y="48"/>
                      </a:cubicBezTo>
                      <a:cubicBezTo>
                        <a:pt x="255" y="46"/>
                        <a:pt x="254" y="45"/>
                        <a:pt x="253" y="43"/>
                      </a:cubicBezTo>
                      <a:cubicBezTo>
                        <a:pt x="253" y="42"/>
                        <a:pt x="252" y="42"/>
                        <a:pt x="252" y="41"/>
                      </a:cubicBezTo>
                      <a:cubicBezTo>
                        <a:pt x="251" y="40"/>
                        <a:pt x="251" y="39"/>
                        <a:pt x="251" y="39"/>
                      </a:cubicBezTo>
                      <a:cubicBezTo>
                        <a:pt x="250" y="38"/>
                        <a:pt x="249" y="36"/>
                        <a:pt x="248" y="35"/>
                      </a:cubicBezTo>
                      <a:cubicBezTo>
                        <a:pt x="247" y="34"/>
                        <a:pt x="246" y="33"/>
                        <a:pt x="245" y="32"/>
                      </a:cubicBezTo>
                      <a:cubicBezTo>
                        <a:pt x="245" y="30"/>
                        <a:pt x="245" y="30"/>
                        <a:pt x="244" y="29"/>
                      </a:cubicBezTo>
                      <a:cubicBezTo>
                        <a:pt x="243" y="27"/>
                        <a:pt x="241" y="25"/>
                        <a:pt x="240" y="23"/>
                      </a:cubicBezTo>
                      <a:cubicBezTo>
                        <a:pt x="239" y="22"/>
                        <a:pt x="236" y="21"/>
                        <a:pt x="235" y="20"/>
                      </a:cubicBezTo>
                      <a:cubicBezTo>
                        <a:pt x="235" y="18"/>
                        <a:pt x="236" y="16"/>
                        <a:pt x="235" y="15"/>
                      </a:cubicBezTo>
                      <a:cubicBezTo>
                        <a:pt x="233" y="14"/>
                        <a:pt x="232" y="16"/>
                        <a:pt x="230" y="17"/>
                      </a:cubicBezTo>
                      <a:cubicBezTo>
                        <a:pt x="228" y="19"/>
                        <a:pt x="226" y="18"/>
                        <a:pt x="224" y="19"/>
                      </a:cubicBezTo>
                      <a:cubicBezTo>
                        <a:pt x="223" y="20"/>
                        <a:pt x="222" y="21"/>
                        <a:pt x="221" y="22"/>
                      </a:cubicBezTo>
                      <a:cubicBezTo>
                        <a:pt x="220" y="22"/>
                        <a:pt x="219" y="23"/>
                        <a:pt x="218" y="23"/>
                      </a:cubicBezTo>
                      <a:cubicBezTo>
                        <a:pt x="217" y="23"/>
                        <a:pt x="215" y="24"/>
                        <a:pt x="214" y="24"/>
                      </a:cubicBezTo>
                      <a:cubicBezTo>
                        <a:pt x="211" y="26"/>
                        <a:pt x="209" y="26"/>
                        <a:pt x="208" y="22"/>
                      </a:cubicBezTo>
                      <a:cubicBezTo>
                        <a:pt x="208" y="21"/>
                        <a:pt x="208" y="20"/>
                        <a:pt x="206" y="19"/>
                      </a:cubicBezTo>
                      <a:cubicBezTo>
                        <a:pt x="205" y="19"/>
                        <a:pt x="203" y="20"/>
                        <a:pt x="202" y="19"/>
                      </a:cubicBezTo>
                      <a:cubicBezTo>
                        <a:pt x="202" y="18"/>
                        <a:pt x="203" y="17"/>
                        <a:pt x="202" y="16"/>
                      </a:cubicBezTo>
                      <a:cubicBezTo>
                        <a:pt x="202" y="15"/>
                        <a:pt x="201" y="15"/>
                        <a:pt x="200" y="15"/>
                      </a:cubicBezTo>
                      <a:cubicBezTo>
                        <a:pt x="198" y="15"/>
                        <a:pt x="198" y="16"/>
                        <a:pt x="196" y="17"/>
                      </a:cubicBezTo>
                      <a:cubicBezTo>
                        <a:pt x="194" y="17"/>
                        <a:pt x="192" y="17"/>
                        <a:pt x="192" y="15"/>
                      </a:cubicBezTo>
                      <a:cubicBezTo>
                        <a:pt x="192" y="15"/>
                        <a:pt x="193" y="13"/>
                        <a:pt x="193" y="12"/>
                      </a:cubicBezTo>
                      <a:cubicBezTo>
                        <a:pt x="193" y="11"/>
                        <a:pt x="193" y="10"/>
                        <a:pt x="193" y="10"/>
                      </a:cubicBezTo>
                      <a:cubicBezTo>
                        <a:pt x="192" y="8"/>
                        <a:pt x="192" y="6"/>
                        <a:pt x="191" y="5"/>
                      </a:cubicBezTo>
                      <a:cubicBezTo>
                        <a:pt x="190" y="4"/>
                        <a:pt x="189" y="3"/>
                        <a:pt x="187" y="2"/>
                      </a:cubicBezTo>
                      <a:cubicBezTo>
                        <a:pt x="185" y="2"/>
                        <a:pt x="183" y="3"/>
                        <a:pt x="182" y="3"/>
                      </a:cubicBezTo>
                      <a:cubicBezTo>
                        <a:pt x="180" y="2"/>
                        <a:pt x="179" y="1"/>
                        <a:pt x="178" y="1"/>
                      </a:cubicBezTo>
                      <a:cubicBezTo>
                        <a:pt x="174" y="0"/>
                        <a:pt x="171" y="1"/>
                        <a:pt x="169" y="4"/>
                      </a:cubicBezTo>
                      <a:cubicBezTo>
                        <a:pt x="167" y="6"/>
                        <a:pt x="163" y="8"/>
                        <a:pt x="160" y="8"/>
                      </a:cubicBezTo>
                      <a:cubicBezTo>
                        <a:pt x="156" y="8"/>
                        <a:pt x="156" y="9"/>
                        <a:pt x="152" y="10"/>
                      </a:cubicBezTo>
                      <a:cubicBezTo>
                        <a:pt x="150" y="10"/>
                        <a:pt x="147" y="10"/>
                        <a:pt x="146" y="11"/>
                      </a:cubicBezTo>
                      <a:cubicBezTo>
                        <a:pt x="145" y="12"/>
                        <a:pt x="145" y="13"/>
                        <a:pt x="145" y="14"/>
                      </a:cubicBezTo>
                      <a:cubicBezTo>
                        <a:pt x="142" y="15"/>
                        <a:pt x="138" y="14"/>
                        <a:pt x="135" y="15"/>
                      </a:cubicBezTo>
                      <a:cubicBezTo>
                        <a:pt x="133" y="16"/>
                        <a:pt x="134" y="17"/>
                        <a:pt x="132" y="17"/>
                      </a:cubicBezTo>
                      <a:cubicBezTo>
                        <a:pt x="131" y="17"/>
                        <a:pt x="130" y="16"/>
                        <a:pt x="129" y="17"/>
                      </a:cubicBezTo>
                      <a:cubicBezTo>
                        <a:pt x="129" y="17"/>
                        <a:pt x="127" y="17"/>
                        <a:pt x="127" y="18"/>
                      </a:cubicBezTo>
                      <a:cubicBezTo>
                        <a:pt x="124" y="19"/>
                        <a:pt x="123" y="18"/>
                        <a:pt x="120" y="17"/>
                      </a:cubicBezTo>
                      <a:cubicBezTo>
                        <a:pt x="116" y="17"/>
                        <a:pt x="113" y="18"/>
                        <a:pt x="112" y="19"/>
                      </a:cubicBezTo>
                      <a:cubicBezTo>
                        <a:pt x="112" y="21"/>
                        <a:pt x="113" y="22"/>
                        <a:pt x="114" y="23"/>
                      </a:cubicBezTo>
                      <a:cubicBezTo>
                        <a:pt x="114" y="24"/>
                        <a:pt x="115" y="26"/>
                        <a:pt x="115" y="27"/>
                      </a:cubicBezTo>
                      <a:cubicBezTo>
                        <a:pt x="115" y="29"/>
                        <a:pt x="118" y="27"/>
                        <a:pt x="119" y="28"/>
                      </a:cubicBezTo>
                      <a:cubicBezTo>
                        <a:pt x="119" y="29"/>
                        <a:pt x="120" y="30"/>
                        <a:pt x="119" y="32"/>
                      </a:cubicBezTo>
                      <a:cubicBezTo>
                        <a:pt x="117" y="32"/>
                        <a:pt x="115" y="31"/>
                        <a:pt x="113" y="33"/>
                      </a:cubicBezTo>
                      <a:cubicBezTo>
                        <a:pt x="110" y="36"/>
                        <a:pt x="112" y="36"/>
                        <a:pt x="113" y="38"/>
                      </a:cubicBezTo>
                      <a:cubicBezTo>
                        <a:pt x="115" y="40"/>
                        <a:pt x="113" y="41"/>
                        <a:pt x="111" y="42"/>
                      </a:cubicBezTo>
                      <a:cubicBezTo>
                        <a:pt x="109" y="43"/>
                        <a:pt x="109" y="43"/>
                        <a:pt x="107" y="44"/>
                      </a:cubicBezTo>
                      <a:cubicBezTo>
                        <a:pt x="106" y="44"/>
                        <a:pt x="105" y="45"/>
                        <a:pt x="105" y="46"/>
                      </a:cubicBezTo>
                      <a:cubicBezTo>
                        <a:pt x="105" y="47"/>
                        <a:pt x="108" y="47"/>
                        <a:pt x="108" y="47"/>
                      </a:cubicBezTo>
                      <a:cubicBezTo>
                        <a:pt x="110" y="48"/>
                        <a:pt x="113" y="49"/>
                        <a:pt x="114" y="51"/>
                      </a:cubicBezTo>
                      <a:cubicBezTo>
                        <a:pt x="116" y="53"/>
                        <a:pt x="116" y="54"/>
                        <a:pt x="116" y="56"/>
                      </a:cubicBezTo>
                      <a:cubicBezTo>
                        <a:pt x="117" y="58"/>
                        <a:pt x="114" y="59"/>
                        <a:pt x="112" y="59"/>
                      </a:cubicBezTo>
                      <a:cubicBezTo>
                        <a:pt x="110" y="60"/>
                        <a:pt x="108" y="60"/>
                        <a:pt x="106" y="61"/>
                      </a:cubicBezTo>
                      <a:cubicBezTo>
                        <a:pt x="102" y="62"/>
                        <a:pt x="98" y="61"/>
                        <a:pt x="95" y="60"/>
                      </a:cubicBezTo>
                      <a:cubicBezTo>
                        <a:pt x="94" y="59"/>
                        <a:pt x="93" y="59"/>
                        <a:pt x="92" y="58"/>
                      </a:cubicBezTo>
                      <a:cubicBezTo>
                        <a:pt x="92" y="58"/>
                        <a:pt x="90" y="57"/>
                        <a:pt x="90" y="57"/>
                      </a:cubicBezTo>
                      <a:cubicBezTo>
                        <a:pt x="88" y="57"/>
                        <a:pt x="86" y="58"/>
                        <a:pt x="84" y="58"/>
                      </a:cubicBezTo>
                      <a:cubicBezTo>
                        <a:pt x="82" y="57"/>
                        <a:pt x="81" y="57"/>
                        <a:pt x="79" y="57"/>
                      </a:cubicBezTo>
                      <a:cubicBezTo>
                        <a:pt x="77" y="58"/>
                        <a:pt x="75" y="58"/>
                        <a:pt x="74" y="58"/>
                      </a:cubicBezTo>
                      <a:cubicBezTo>
                        <a:pt x="72" y="59"/>
                        <a:pt x="74" y="59"/>
                        <a:pt x="73" y="61"/>
                      </a:cubicBezTo>
                      <a:cubicBezTo>
                        <a:pt x="72" y="61"/>
                        <a:pt x="72" y="63"/>
                        <a:pt x="71" y="63"/>
                      </a:cubicBezTo>
                      <a:cubicBezTo>
                        <a:pt x="70" y="63"/>
                        <a:pt x="68" y="61"/>
                        <a:pt x="67" y="60"/>
                      </a:cubicBezTo>
                      <a:cubicBezTo>
                        <a:pt x="65" y="58"/>
                        <a:pt x="65" y="57"/>
                        <a:pt x="63" y="58"/>
                      </a:cubicBezTo>
                      <a:cubicBezTo>
                        <a:pt x="61" y="58"/>
                        <a:pt x="61" y="58"/>
                        <a:pt x="59" y="57"/>
                      </a:cubicBezTo>
                      <a:cubicBezTo>
                        <a:pt x="56" y="56"/>
                        <a:pt x="56" y="51"/>
                        <a:pt x="53" y="50"/>
                      </a:cubicBezTo>
                      <a:cubicBezTo>
                        <a:pt x="52" y="49"/>
                        <a:pt x="49" y="51"/>
                        <a:pt x="47" y="50"/>
                      </a:cubicBezTo>
                      <a:cubicBezTo>
                        <a:pt x="45" y="50"/>
                        <a:pt x="45" y="48"/>
                        <a:pt x="43" y="48"/>
                      </a:cubicBezTo>
                      <a:cubicBezTo>
                        <a:pt x="42" y="49"/>
                        <a:pt x="39" y="53"/>
                        <a:pt x="38" y="52"/>
                      </a:cubicBezTo>
                      <a:cubicBezTo>
                        <a:pt x="37" y="51"/>
                        <a:pt x="37" y="50"/>
                        <a:pt x="36" y="49"/>
                      </a:cubicBezTo>
                      <a:cubicBezTo>
                        <a:pt x="36" y="48"/>
                        <a:pt x="34" y="48"/>
                        <a:pt x="34" y="48"/>
                      </a:cubicBezTo>
                      <a:cubicBezTo>
                        <a:pt x="31" y="49"/>
                        <a:pt x="30" y="50"/>
                        <a:pt x="28" y="52"/>
                      </a:cubicBezTo>
                      <a:cubicBezTo>
                        <a:pt x="28" y="53"/>
                        <a:pt x="27" y="54"/>
                        <a:pt x="27" y="54"/>
                      </a:cubicBezTo>
                      <a:cubicBezTo>
                        <a:pt x="26" y="55"/>
                        <a:pt x="22" y="56"/>
                        <a:pt x="22" y="56"/>
                      </a:cubicBezTo>
                      <a:cubicBezTo>
                        <a:pt x="21" y="58"/>
                        <a:pt x="23" y="59"/>
                        <a:pt x="21" y="60"/>
                      </a:cubicBezTo>
                      <a:cubicBezTo>
                        <a:pt x="20" y="61"/>
                        <a:pt x="17" y="60"/>
                        <a:pt x="16" y="62"/>
                      </a:cubicBezTo>
                      <a:cubicBezTo>
                        <a:pt x="14" y="64"/>
                        <a:pt x="17" y="66"/>
                        <a:pt x="18" y="67"/>
                      </a:cubicBezTo>
                      <a:cubicBezTo>
                        <a:pt x="18" y="68"/>
                        <a:pt x="18" y="71"/>
                        <a:pt x="17" y="72"/>
                      </a:cubicBezTo>
                      <a:cubicBezTo>
                        <a:pt x="14" y="74"/>
                        <a:pt x="11" y="66"/>
                        <a:pt x="9" y="66"/>
                      </a:cubicBezTo>
                      <a:cubicBezTo>
                        <a:pt x="7" y="66"/>
                        <a:pt x="6" y="68"/>
                        <a:pt x="5" y="69"/>
                      </a:cubicBezTo>
                      <a:cubicBezTo>
                        <a:pt x="4" y="70"/>
                        <a:pt x="2" y="71"/>
                        <a:pt x="2" y="72"/>
                      </a:cubicBezTo>
                      <a:cubicBezTo>
                        <a:pt x="1" y="74"/>
                        <a:pt x="2" y="75"/>
                        <a:pt x="2" y="78"/>
                      </a:cubicBezTo>
                      <a:cubicBezTo>
                        <a:pt x="2" y="79"/>
                        <a:pt x="3" y="81"/>
                        <a:pt x="3" y="82"/>
                      </a:cubicBezTo>
                      <a:cubicBezTo>
                        <a:pt x="2" y="84"/>
                        <a:pt x="0" y="84"/>
                        <a:pt x="0" y="87"/>
                      </a:cubicBezTo>
                      <a:cubicBezTo>
                        <a:pt x="0" y="89"/>
                        <a:pt x="2" y="88"/>
                        <a:pt x="4" y="89"/>
                      </a:cubicBezTo>
                      <a:cubicBezTo>
                        <a:pt x="6" y="91"/>
                        <a:pt x="4" y="92"/>
                        <a:pt x="5" y="95"/>
                      </a:cubicBezTo>
                      <a:cubicBezTo>
                        <a:pt x="6" y="95"/>
                        <a:pt x="5" y="96"/>
                        <a:pt x="6" y="96"/>
                      </a:cubicBezTo>
                      <a:cubicBezTo>
                        <a:pt x="7" y="97"/>
                        <a:pt x="10" y="97"/>
                        <a:pt x="12" y="97"/>
                      </a:cubicBezTo>
                      <a:cubicBezTo>
                        <a:pt x="13" y="98"/>
                        <a:pt x="14" y="99"/>
                        <a:pt x="15" y="100"/>
                      </a:cubicBezTo>
                      <a:cubicBezTo>
                        <a:pt x="15" y="101"/>
                        <a:pt x="15" y="102"/>
                        <a:pt x="15" y="103"/>
                      </a:cubicBezTo>
                      <a:cubicBezTo>
                        <a:pt x="16" y="103"/>
                        <a:pt x="17" y="103"/>
                        <a:pt x="17" y="104"/>
                      </a:cubicBezTo>
                      <a:cubicBezTo>
                        <a:pt x="19" y="107"/>
                        <a:pt x="16" y="106"/>
                        <a:pt x="16" y="108"/>
                      </a:cubicBezTo>
                      <a:cubicBezTo>
                        <a:pt x="15" y="109"/>
                        <a:pt x="18" y="111"/>
                        <a:pt x="19" y="112"/>
                      </a:cubicBezTo>
                      <a:cubicBezTo>
                        <a:pt x="20" y="113"/>
                        <a:pt x="19" y="112"/>
                        <a:pt x="22" y="113"/>
                      </a:cubicBezTo>
                      <a:cubicBezTo>
                        <a:pt x="22" y="113"/>
                        <a:pt x="24" y="112"/>
                        <a:pt x="25" y="111"/>
                      </a:cubicBezTo>
                      <a:cubicBezTo>
                        <a:pt x="28" y="110"/>
                        <a:pt x="30" y="107"/>
                        <a:pt x="33" y="105"/>
                      </a:cubicBezTo>
                      <a:cubicBezTo>
                        <a:pt x="36" y="104"/>
                        <a:pt x="38" y="105"/>
                        <a:pt x="41" y="105"/>
                      </a:cubicBezTo>
                      <a:cubicBezTo>
                        <a:pt x="43" y="105"/>
                        <a:pt x="48" y="104"/>
                        <a:pt x="49" y="105"/>
                      </a:cubicBezTo>
                      <a:cubicBezTo>
                        <a:pt x="51" y="106"/>
                        <a:pt x="51" y="110"/>
                        <a:pt x="51" y="111"/>
                      </a:cubicBezTo>
                      <a:cubicBezTo>
                        <a:pt x="51" y="113"/>
                        <a:pt x="50" y="115"/>
                        <a:pt x="50" y="116"/>
                      </a:cubicBezTo>
                      <a:cubicBezTo>
                        <a:pt x="51" y="118"/>
                        <a:pt x="53" y="119"/>
                        <a:pt x="53" y="121"/>
                      </a:cubicBezTo>
                      <a:cubicBezTo>
                        <a:pt x="53" y="124"/>
                        <a:pt x="53" y="124"/>
                        <a:pt x="50" y="124"/>
                      </a:cubicBezTo>
                      <a:cubicBezTo>
                        <a:pt x="48" y="123"/>
                        <a:pt x="42" y="123"/>
                        <a:pt x="40" y="122"/>
                      </a:cubicBezTo>
                      <a:cubicBezTo>
                        <a:pt x="38" y="122"/>
                        <a:pt x="38" y="123"/>
                        <a:pt x="37" y="124"/>
                      </a:cubicBezTo>
                      <a:cubicBezTo>
                        <a:pt x="34" y="127"/>
                        <a:pt x="38" y="131"/>
                        <a:pt x="35" y="132"/>
                      </a:cubicBezTo>
                      <a:cubicBezTo>
                        <a:pt x="33" y="133"/>
                        <a:pt x="28" y="129"/>
                        <a:pt x="27" y="132"/>
                      </a:cubicBezTo>
                      <a:cubicBezTo>
                        <a:pt x="27" y="134"/>
                        <a:pt x="32" y="136"/>
                        <a:pt x="33" y="137"/>
                      </a:cubicBezTo>
                      <a:cubicBezTo>
                        <a:pt x="35" y="138"/>
                        <a:pt x="36" y="140"/>
                        <a:pt x="37" y="142"/>
                      </a:cubicBezTo>
                      <a:cubicBezTo>
                        <a:pt x="37" y="143"/>
                        <a:pt x="36" y="145"/>
                        <a:pt x="38" y="146"/>
                      </a:cubicBezTo>
                      <a:cubicBezTo>
                        <a:pt x="39" y="147"/>
                        <a:pt x="40" y="149"/>
                        <a:pt x="42" y="149"/>
                      </a:cubicBezTo>
                      <a:cubicBezTo>
                        <a:pt x="44" y="150"/>
                        <a:pt x="47" y="148"/>
                        <a:pt x="48" y="151"/>
                      </a:cubicBezTo>
                      <a:cubicBezTo>
                        <a:pt x="49" y="152"/>
                        <a:pt x="49" y="153"/>
                        <a:pt x="48" y="155"/>
                      </a:cubicBezTo>
                      <a:cubicBezTo>
                        <a:pt x="47" y="157"/>
                        <a:pt x="47" y="158"/>
                        <a:pt x="48" y="160"/>
                      </a:cubicBezTo>
                      <a:cubicBezTo>
                        <a:pt x="50" y="158"/>
                        <a:pt x="60" y="155"/>
                        <a:pt x="60" y="155"/>
                      </a:cubicBezTo>
                      <a:cubicBezTo>
                        <a:pt x="61" y="156"/>
                        <a:pt x="62" y="158"/>
                        <a:pt x="63" y="159"/>
                      </a:cubicBezTo>
                      <a:cubicBezTo>
                        <a:pt x="63" y="160"/>
                        <a:pt x="67" y="166"/>
                        <a:pt x="68" y="166"/>
                      </a:cubicBezTo>
                      <a:cubicBezTo>
                        <a:pt x="69" y="166"/>
                        <a:pt x="71" y="167"/>
                        <a:pt x="73" y="167"/>
                      </a:cubicBezTo>
                      <a:cubicBezTo>
                        <a:pt x="73" y="165"/>
                        <a:pt x="73" y="128"/>
                        <a:pt x="73" y="127"/>
                      </a:cubicBezTo>
                      <a:cubicBezTo>
                        <a:pt x="74" y="127"/>
                        <a:pt x="92" y="121"/>
                        <a:pt x="93" y="121"/>
                      </a:cubicBezTo>
                      <a:cubicBezTo>
                        <a:pt x="95" y="121"/>
                        <a:pt x="117" y="137"/>
                        <a:pt x="117" y="137"/>
                      </a:cubicBezTo>
                      <a:cubicBezTo>
                        <a:pt x="118" y="138"/>
                        <a:pt x="118" y="138"/>
                        <a:pt x="118" y="139"/>
                      </a:cubicBezTo>
                      <a:cubicBezTo>
                        <a:pt x="119" y="140"/>
                        <a:pt x="120" y="141"/>
                        <a:pt x="120" y="142"/>
                      </a:cubicBezTo>
                      <a:cubicBezTo>
                        <a:pt x="122" y="143"/>
                        <a:pt x="124" y="144"/>
                        <a:pt x="126" y="143"/>
                      </a:cubicBezTo>
                      <a:cubicBezTo>
                        <a:pt x="129" y="143"/>
                        <a:pt x="131" y="143"/>
                        <a:pt x="133" y="143"/>
                      </a:cubicBezTo>
                      <a:cubicBezTo>
                        <a:pt x="135" y="143"/>
                        <a:pt x="137" y="142"/>
                        <a:pt x="140" y="142"/>
                      </a:cubicBezTo>
                      <a:cubicBezTo>
                        <a:pt x="141" y="142"/>
                        <a:pt x="142" y="142"/>
                        <a:pt x="144" y="142"/>
                      </a:cubicBezTo>
                      <a:cubicBezTo>
                        <a:pt x="146" y="142"/>
                        <a:pt x="147" y="145"/>
                        <a:pt x="148" y="147"/>
                      </a:cubicBezTo>
                      <a:cubicBezTo>
                        <a:pt x="148" y="148"/>
                        <a:pt x="149" y="148"/>
                        <a:pt x="149" y="149"/>
                      </a:cubicBezTo>
                      <a:cubicBezTo>
                        <a:pt x="149" y="149"/>
                        <a:pt x="150" y="150"/>
                        <a:pt x="150" y="150"/>
                      </a:cubicBezTo>
                      <a:cubicBezTo>
                        <a:pt x="150" y="151"/>
                        <a:pt x="151" y="150"/>
                        <a:pt x="151" y="150"/>
                      </a:cubicBezTo>
                      <a:cubicBezTo>
                        <a:pt x="153" y="152"/>
                        <a:pt x="153" y="156"/>
                        <a:pt x="153" y="157"/>
                      </a:cubicBezTo>
                      <a:cubicBezTo>
                        <a:pt x="153" y="159"/>
                        <a:pt x="154" y="159"/>
                        <a:pt x="155" y="161"/>
                      </a:cubicBezTo>
                      <a:cubicBezTo>
                        <a:pt x="156" y="162"/>
                        <a:pt x="156" y="164"/>
                        <a:pt x="157" y="166"/>
                      </a:cubicBezTo>
                      <a:cubicBezTo>
                        <a:pt x="158" y="166"/>
                        <a:pt x="159" y="167"/>
                        <a:pt x="159" y="167"/>
                      </a:cubicBezTo>
                      <a:cubicBezTo>
                        <a:pt x="160" y="169"/>
                        <a:pt x="160" y="169"/>
                        <a:pt x="161" y="171"/>
                      </a:cubicBezTo>
                      <a:cubicBezTo>
                        <a:pt x="162" y="171"/>
                        <a:pt x="162" y="172"/>
                        <a:pt x="163" y="173"/>
                      </a:cubicBezTo>
                      <a:cubicBezTo>
                        <a:pt x="164" y="173"/>
                        <a:pt x="165" y="172"/>
                        <a:pt x="165" y="172"/>
                      </a:cubicBezTo>
                      <a:cubicBezTo>
                        <a:pt x="167" y="171"/>
                        <a:pt x="167" y="171"/>
                        <a:pt x="168" y="172"/>
                      </a:cubicBezTo>
                      <a:cubicBezTo>
                        <a:pt x="169" y="173"/>
                        <a:pt x="169" y="173"/>
                        <a:pt x="170" y="173"/>
                      </a:cubicBezTo>
                      <a:cubicBezTo>
                        <a:pt x="171" y="173"/>
                        <a:pt x="171" y="173"/>
                        <a:pt x="171" y="174"/>
                      </a:cubicBezTo>
                      <a:cubicBezTo>
                        <a:pt x="172" y="173"/>
                        <a:pt x="173" y="172"/>
                        <a:pt x="173" y="171"/>
                      </a:cubicBezTo>
                      <a:cubicBezTo>
                        <a:pt x="173" y="170"/>
                        <a:pt x="172" y="170"/>
                        <a:pt x="173" y="169"/>
                      </a:cubicBezTo>
                      <a:cubicBezTo>
                        <a:pt x="173" y="168"/>
                        <a:pt x="175" y="167"/>
                        <a:pt x="176" y="167"/>
                      </a:cubicBezTo>
                      <a:cubicBezTo>
                        <a:pt x="177" y="166"/>
                        <a:pt x="177" y="165"/>
                        <a:pt x="178" y="165"/>
                      </a:cubicBezTo>
                      <a:cubicBezTo>
                        <a:pt x="179" y="164"/>
                        <a:pt x="180" y="164"/>
                        <a:pt x="181" y="163"/>
                      </a:cubicBezTo>
                      <a:cubicBezTo>
                        <a:pt x="181" y="163"/>
                        <a:pt x="182" y="163"/>
                        <a:pt x="182" y="162"/>
                      </a:cubicBezTo>
                      <a:cubicBezTo>
                        <a:pt x="182" y="162"/>
                        <a:pt x="183" y="162"/>
                        <a:pt x="183" y="162"/>
                      </a:cubicBezTo>
                      <a:cubicBezTo>
                        <a:pt x="184" y="161"/>
                        <a:pt x="184" y="161"/>
                        <a:pt x="184" y="161"/>
                      </a:cubicBezTo>
                      <a:cubicBezTo>
                        <a:pt x="185" y="160"/>
                        <a:pt x="186" y="159"/>
                        <a:pt x="186" y="159"/>
                      </a:cubicBezTo>
                      <a:cubicBezTo>
                        <a:pt x="187" y="158"/>
                        <a:pt x="188" y="156"/>
                        <a:pt x="190" y="156"/>
                      </a:cubicBezTo>
                      <a:cubicBezTo>
                        <a:pt x="190" y="156"/>
                        <a:pt x="190" y="156"/>
                        <a:pt x="190" y="156"/>
                      </a:cubicBezTo>
                      <a:cubicBezTo>
                        <a:pt x="190" y="156"/>
                        <a:pt x="190" y="156"/>
                        <a:pt x="190" y="156"/>
                      </a:cubicBezTo>
                      <a:cubicBezTo>
                        <a:pt x="191" y="155"/>
                        <a:pt x="191" y="154"/>
                        <a:pt x="191" y="153"/>
                      </a:cubicBezTo>
                      <a:cubicBezTo>
                        <a:pt x="191" y="153"/>
                        <a:pt x="192" y="153"/>
                        <a:pt x="192" y="152"/>
                      </a:cubicBezTo>
                      <a:cubicBezTo>
                        <a:pt x="192" y="152"/>
                        <a:pt x="193" y="152"/>
                        <a:pt x="193" y="152"/>
                      </a:cubicBezTo>
                      <a:cubicBezTo>
                        <a:pt x="193" y="151"/>
                        <a:pt x="194" y="151"/>
                        <a:pt x="195" y="151"/>
                      </a:cubicBezTo>
                      <a:cubicBezTo>
                        <a:pt x="195" y="151"/>
                        <a:pt x="196" y="151"/>
                        <a:pt x="197" y="150"/>
                      </a:cubicBezTo>
                      <a:cubicBezTo>
                        <a:pt x="198" y="150"/>
                        <a:pt x="198" y="151"/>
                        <a:pt x="199" y="151"/>
                      </a:cubicBezTo>
                      <a:cubicBezTo>
                        <a:pt x="200" y="151"/>
                        <a:pt x="201" y="152"/>
                        <a:pt x="201" y="152"/>
                      </a:cubicBezTo>
                      <a:cubicBezTo>
                        <a:pt x="202" y="153"/>
                        <a:pt x="203" y="153"/>
                        <a:pt x="203" y="153"/>
                      </a:cubicBezTo>
                      <a:cubicBezTo>
                        <a:pt x="204" y="153"/>
                        <a:pt x="205" y="153"/>
                        <a:pt x="206" y="153"/>
                      </a:cubicBezTo>
                      <a:cubicBezTo>
                        <a:pt x="207" y="153"/>
                        <a:pt x="207" y="154"/>
                        <a:pt x="208" y="154"/>
                      </a:cubicBezTo>
                      <a:cubicBezTo>
                        <a:pt x="209" y="154"/>
                        <a:pt x="210" y="154"/>
                        <a:pt x="210" y="154"/>
                      </a:cubicBezTo>
                      <a:cubicBezTo>
                        <a:pt x="210" y="154"/>
                        <a:pt x="210" y="153"/>
                        <a:pt x="210" y="153"/>
                      </a:cubicBezTo>
                      <a:cubicBezTo>
                        <a:pt x="211" y="152"/>
                        <a:pt x="210" y="152"/>
                        <a:pt x="210" y="151"/>
                      </a:cubicBezTo>
                      <a:cubicBezTo>
                        <a:pt x="210" y="150"/>
                        <a:pt x="210" y="150"/>
                        <a:pt x="210" y="149"/>
                      </a:cubicBezTo>
                      <a:cubicBezTo>
                        <a:pt x="210" y="149"/>
                        <a:pt x="210" y="148"/>
                        <a:pt x="210" y="148"/>
                      </a:cubicBezTo>
                      <a:cubicBezTo>
                        <a:pt x="211" y="147"/>
                        <a:pt x="212" y="147"/>
                        <a:pt x="213" y="147"/>
                      </a:cubicBezTo>
                      <a:cubicBezTo>
                        <a:pt x="213" y="147"/>
                        <a:pt x="214" y="147"/>
                        <a:pt x="214" y="147"/>
                      </a:cubicBezTo>
                      <a:cubicBezTo>
                        <a:pt x="215" y="147"/>
                        <a:pt x="215" y="146"/>
                        <a:pt x="216" y="146"/>
                      </a:cubicBezTo>
                      <a:cubicBezTo>
                        <a:pt x="216" y="146"/>
                        <a:pt x="217" y="147"/>
                        <a:pt x="217" y="147"/>
                      </a:cubicBezTo>
                      <a:cubicBezTo>
                        <a:pt x="217" y="147"/>
                        <a:pt x="218" y="147"/>
                        <a:pt x="218" y="147"/>
                      </a:cubicBezTo>
                      <a:cubicBezTo>
                        <a:pt x="219" y="148"/>
                        <a:pt x="219" y="148"/>
                        <a:pt x="219" y="148"/>
                      </a:cubicBezTo>
                      <a:cubicBezTo>
                        <a:pt x="220" y="149"/>
                        <a:pt x="221" y="149"/>
                        <a:pt x="222" y="149"/>
                      </a:cubicBezTo>
                      <a:cubicBezTo>
                        <a:pt x="222" y="149"/>
                        <a:pt x="223" y="150"/>
                        <a:pt x="223" y="150"/>
                      </a:cubicBezTo>
                      <a:cubicBezTo>
                        <a:pt x="224" y="150"/>
                        <a:pt x="225" y="150"/>
                        <a:pt x="226" y="150"/>
                      </a:cubicBezTo>
                      <a:cubicBezTo>
                        <a:pt x="228" y="150"/>
                        <a:pt x="230" y="150"/>
                        <a:pt x="232" y="150"/>
                      </a:cubicBezTo>
                      <a:cubicBezTo>
                        <a:pt x="233" y="150"/>
                        <a:pt x="233" y="149"/>
                        <a:pt x="234" y="149"/>
                      </a:cubicBezTo>
                      <a:cubicBezTo>
                        <a:pt x="234" y="148"/>
                        <a:pt x="234" y="148"/>
                        <a:pt x="235" y="148"/>
                      </a:cubicBezTo>
                      <a:cubicBezTo>
                        <a:pt x="235" y="148"/>
                        <a:pt x="236" y="148"/>
                        <a:pt x="236" y="148"/>
                      </a:cubicBezTo>
                      <a:cubicBezTo>
                        <a:pt x="237" y="148"/>
                        <a:pt x="238" y="149"/>
                        <a:pt x="239" y="149"/>
                      </a:cubicBezTo>
                      <a:cubicBezTo>
                        <a:pt x="240" y="149"/>
                        <a:pt x="240" y="149"/>
                        <a:pt x="241" y="149"/>
                      </a:cubicBezTo>
                      <a:cubicBezTo>
                        <a:pt x="241" y="149"/>
                        <a:pt x="242" y="149"/>
                        <a:pt x="242" y="149"/>
                      </a:cubicBezTo>
                      <a:cubicBezTo>
                        <a:pt x="243" y="150"/>
                        <a:pt x="244" y="150"/>
                        <a:pt x="245" y="150"/>
                      </a:cubicBezTo>
                      <a:cubicBezTo>
                        <a:pt x="246" y="150"/>
                        <a:pt x="247" y="150"/>
                        <a:pt x="248" y="150"/>
                      </a:cubicBezTo>
                      <a:cubicBezTo>
                        <a:pt x="249" y="150"/>
                        <a:pt x="250" y="150"/>
                        <a:pt x="251" y="150"/>
                      </a:cubicBezTo>
                      <a:cubicBezTo>
                        <a:pt x="252" y="150"/>
                        <a:pt x="253" y="150"/>
                        <a:pt x="253" y="150"/>
                      </a:cubicBezTo>
                      <a:cubicBezTo>
                        <a:pt x="254" y="150"/>
                        <a:pt x="255" y="151"/>
                        <a:pt x="255" y="151"/>
                      </a:cubicBezTo>
                      <a:cubicBezTo>
                        <a:pt x="256" y="152"/>
                        <a:pt x="256" y="153"/>
                        <a:pt x="256" y="153"/>
                      </a:cubicBezTo>
                      <a:cubicBezTo>
                        <a:pt x="256" y="154"/>
                        <a:pt x="257" y="154"/>
                        <a:pt x="257" y="154"/>
                      </a:cubicBezTo>
                      <a:cubicBezTo>
                        <a:pt x="257" y="154"/>
                        <a:pt x="257" y="154"/>
                        <a:pt x="257" y="154"/>
                      </a:cubicBezTo>
                      <a:cubicBezTo>
                        <a:pt x="257" y="155"/>
                        <a:pt x="257" y="155"/>
                        <a:pt x="257" y="155"/>
                      </a:cubicBezTo>
                      <a:cubicBezTo>
                        <a:pt x="258" y="155"/>
                        <a:pt x="258" y="155"/>
                        <a:pt x="258" y="155"/>
                      </a:cubicBezTo>
                      <a:cubicBezTo>
                        <a:pt x="259" y="156"/>
                        <a:pt x="259" y="156"/>
                        <a:pt x="260" y="156"/>
                      </a:cubicBezTo>
                      <a:cubicBezTo>
                        <a:pt x="260" y="156"/>
                        <a:pt x="260" y="156"/>
                        <a:pt x="260" y="156"/>
                      </a:cubicBezTo>
                      <a:cubicBezTo>
                        <a:pt x="261" y="156"/>
                        <a:pt x="261" y="156"/>
                        <a:pt x="261" y="156"/>
                      </a:cubicBezTo>
                      <a:cubicBezTo>
                        <a:pt x="262" y="156"/>
                        <a:pt x="262" y="157"/>
                        <a:pt x="262" y="157"/>
                      </a:cubicBezTo>
                      <a:cubicBezTo>
                        <a:pt x="262" y="157"/>
                        <a:pt x="263" y="157"/>
                        <a:pt x="263" y="157"/>
                      </a:cubicBezTo>
                      <a:cubicBezTo>
                        <a:pt x="263" y="157"/>
                        <a:pt x="263" y="152"/>
                        <a:pt x="263" y="150"/>
                      </a:cubicBezTo>
                      <a:cubicBezTo>
                        <a:pt x="263" y="149"/>
                        <a:pt x="263" y="148"/>
                        <a:pt x="263" y="147"/>
                      </a:cubicBezTo>
                      <a:cubicBezTo>
                        <a:pt x="264" y="146"/>
                        <a:pt x="265" y="148"/>
                        <a:pt x="266" y="147"/>
                      </a:cubicBezTo>
                      <a:cubicBezTo>
                        <a:pt x="266" y="145"/>
                        <a:pt x="265" y="141"/>
                        <a:pt x="265" y="139"/>
                      </a:cubicBezTo>
                      <a:cubicBezTo>
                        <a:pt x="265" y="136"/>
                        <a:pt x="266" y="132"/>
                        <a:pt x="264" y="130"/>
                      </a:cubicBezTo>
                      <a:cubicBezTo>
                        <a:pt x="261" y="129"/>
                        <a:pt x="259" y="129"/>
                        <a:pt x="259" y="128"/>
                      </a:cubicBezTo>
                      <a:cubicBezTo>
                        <a:pt x="260" y="126"/>
                        <a:pt x="264" y="126"/>
                        <a:pt x="266" y="126"/>
                      </a:cubicBezTo>
                      <a:cubicBezTo>
                        <a:pt x="269" y="125"/>
                        <a:pt x="270" y="123"/>
                        <a:pt x="273" y="124"/>
                      </a:cubicBezTo>
                      <a:cubicBezTo>
                        <a:pt x="272" y="124"/>
                        <a:pt x="272" y="124"/>
                        <a:pt x="271" y="124"/>
                      </a:cubicBezTo>
                      <a:cubicBezTo>
                        <a:pt x="273" y="123"/>
                        <a:pt x="275" y="123"/>
                        <a:pt x="276" y="123"/>
                      </a:cubicBezTo>
                      <a:cubicBezTo>
                        <a:pt x="277" y="124"/>
                        <a:pt x="278" y="126"/>
                        <a:pt x="280" y="126"/>
                      </a:cubicBezTo>
                      <a:cubicBezTo>
                        <a:pt x="282" y="125"/>
                        <a:pt x="282" y="123"/>
                        <a:pt x="281" y="122"/>
                      </a:cubicBezTo>
                      <a:cubicBezTo>
                        <a:pt x="281" y="120"/>
                        <a:pt x="280" y="119"/>
                        <a:pt x="280" y="117"/>
                      </a:cubicBezTo>
                      <a:cubicBezTo>
                        <a:pt x="280" y="116"/>
                        <a:pt x="281" y="115"/>
                        <a:pt x="281" y="115"/>
                      </a:cubicBezTo>
                      <a:cubicBezTo>
                        <a:pt x="281" y="114"/>
                        <a:pt x="281" y="113"/>
                        <a:pt x="281" y="111"/>
                      </a:cubicBezTo>
                      <a:cubicBezTo>
                        <a:pt x="281" y="111"/>
                        <a:pt x="281" y="109"/>
                        <a:pt x="281" y="109"/>
                      </a:cubicBezTo>
                      <a:cubicBezTo>
                        <a:pt x="282" y="109"/>
                        <a:pt x="283" y="108"/>
                        <a:pt x="283" y="108"/>
                      </a:cubicBezTo>
                      <a:cubicBezTo>
                        <a:pt x="284" y="106"/>
                        <a:pt x="283" y="104"/>
                        <a:pt x="284" y="103"/>
                      </a:cubicBezTo>
                      <a:cubicBezTo>
                        <a:pt x="286" y="101"/>
                        <a:pt x="287" y="103"/>
                        <a:pt x="288" y="104"/>
                      </a:cubicBezTo>
                      <a:cubicBezTo>
                        <a:pt x="291" y="105"/>
                        <a:pt x="296" y="103"/>
                        <a:pt x="298" y="104"/>
                      </a:cubicBezTo>
                      <a:cubicBezTo>
                        <a:pt x="299" y="105"/>
                        <a:pt x="297" y="106"/>
                        <a:pt x="300" y="106"/>
                      </a:cubicBezTo>
                      <a:cubicBezTo>
                        <a:pt x="300" y="106"/>
                        <a:pt x="302" y="105"/>
                        <a:pt x="302" y="104"/>
                      </a:cubicBezTo>
                      <a:cubicBezTo>
                        <a:pt x="303" y="103"/>
                        <a:pt x="304" y="105"/>
                        <a:pt x="304" y="104"/>
                      </a:cubicBezTo>
                      <a:cubicBezTo>
                        <a:pt x="305" y="99"/>
                        <a:pt x="304" y="96"/>
                        <a:pt x="304" y="93"/>
                      </a:cubicBezTo>
                      <a:cubicBezTo>
                        <a:pt x="305" y="88"/>
                        <a:pt x="307" y="91"/>
                        <a:pt x="309" y="89"/>
                      </a:cubicBezTo>
                      <a:cubicBezTo>
                        <a:pt x="312" y="87"/>
                        <a:pt x="311" y="85"/>
                        <a:pt x="313" y="83"/>
                      </a:cubicBezTo>
                      <a:cubicBezTo>
                        <a:pt x="314" y="81"/>
                        <a:pt x="315" y="80"/>
                        <a:pt x="317" y="8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3" name="Freeform 230"/>
                <p:cNvSpPr>
                  <a:spLocks/>
                </p:cNvSpPr>
                <p:nvPr/>
              </p:nvSpPr>
              <p:spPr bwMode="auto">
                <a:xfrm>
                  <a:off x="6876315" y="3770765"/>
                  <a:ext cx="47784" cy="228683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2" y="12"/>
                    </a:cxn>
                    <a:cxn ang="0">
                      <a:pos x="12" y="17"/>
                    </a:cxn>
                    <a:cxn ang="0">
                      <a:pos x="14" y="20"/>
                    </a:cxn>
                    <a:cxn ang="0">
                      <a:pos x="13" y="24"/>
                    </a:cxn>
                    <a:cxn ang="0">
                      <a:pos x="13" y="31"/>
                    </a:cxn>
                    <a:cxn ang="0">
                      <a:pos x="14" y="34"/>
                    </a:cxn>
                    <a:cxn ang="0">
                      <a:pos x="14" y="39"/>
                    </a:cxn>
                    <a:cxn ang="0">
                      <a:pos x="15" y="41"/>
                    </a:cxn>
                    <a:cxn ang="0">
                      <a:pos x="15" y="43"/>
                    </a:cxn>
                    <a:cxn ang="0">
                      <a:pos x="17" y="45"/>
                    </a:cxn>
                    <a:cxn ang="0">
                      <a:pos x="17" y="47"/>
                    </a:cxn>
                    <a:cxn ang="0">
                      <a:pos x="18" y="51"/>
                    </a:cxn>
                    <a:cxn ang="0">
                      <a:pos x="18" y="55"/>
                    </a:cxn>
                    <a:cxn ang="0">
                      <a:pos x="19" y="59"/>
                    </a:cxn>
                    <a:cxn ang="0">
                      <a:pos x="20" y="61"/>
                    </a:cxn>
                    <a:cxn ang="0">
                      <a:pos x="21" y="64"/>
                    </a:cxn>
                    <a:cxn ang="0">
                      <a:pos x="15" y="65"/>
                    </a:cxn>
                    <a:cxn ang="0">
                      <a:pos x="10" y="70"/>
                    </a:cxn>
                    <a:cxn ang="0">
                      <a:pos x="7" y="79"/>
                    </a:cxn>
                    <a:cxn ang="0">
                      <a:pos x="7" y="84"/>
                    </a:cxn>
                    <a:cxn ang="0">
                      <a:pos x="12" y="89"/>
                    </a:cxn>
                    <a:cxn ang="0">
                      <a:pos x="12" y="99"/>
                    </a:cxn>
                    <a:cxn ang="0">
                      <a:pos x="7" y="96"/>
                    </a:cxn>
                    <a:cxn ang="0">
                      <a:pos x="2" y="102"/>
                    </a:cxn>
                    <a:cxn ang="0">
                      <a:pos x="2" y="95"/>
                    </a:cxn>
                    <a:cxn ang="0">
                      <a:pos x="1" y="90"/>
                    </a:cxn>
                    <a:cxn ang="0">
                      <a:pos x="4" y="84"/>
                    </a:cxn>
                    <a:cxn ang="0">
                      <a:pos x="4" y="79"/>
                    </a:cxn>
                    <a:cxn ang="0">
                      <a:pos x="5" y="76"/>
                    </a:cxn>
                    <a:cxn ang="0">
                      <a:pos x="2" y="74"/>
                    </a:cxn>
                    <a:cxn ang="0">
                      <a:pos x="1" y="67"/>
                    </a:cxn>
                    <a:cxn ang="0">
                      <a:pos x="2" y="64"/>
                    </a:cxn>
                    <a:cxn ang="0">
                      <a:pos x="4" y="61"/>
                    </a:cxn>
                    <a:cxn ang="0">
                      <a:pos x="5" y="60"/>
                    </a:cxn>
                    <a:cxn ang="0">
                      <a:pos x="5" y="58"/>
                    </a:cxn>
                    <a:cxn ang="0">
                      <a:pos x="5" y="55"/>
                    </a:cxn>
                    <a:cxn ang="0">
                      <a:pos x="4" y="52"/>
                    </a:cxn>
                    <a:cxn ang="0">
                      <a:pos x="4" y="49"/>
                    </a:cxn>
                    <a:cxn ang="0">
                      <a:pos x="2" y="47"/>
                    </a:cxn>
                    <a:cxn ang="0">
                      <a:pos x="3" y="44"/>
                    </a:cxn>
                    <a:cxn ang="0">
                      <a:pos x="4" y="37"/>
                    </a:cxn>
                    <a:cxn ang="0">
                      <a:pos x="1" y="31"/>
                    </a:cxn>
                    <a:cxn ang="0">
                      <a:pos x="0" y="24"/>
                    </a:cxn>
                    <a:cxn ang="0">
                      <a:pos x="1" y="18"/>
                    </a:cxn>
                    <a:cxn ang="0">
                      <a:pos x="1" y="12"/>
                    </a:cxn>
                    <a:cxn ang="0">
                      <a:pos x="3" y="10"/>
                    </a:cxn>
                    <a:cxn ang="0">
                      <a:pos x="6" y="12"/>
                    </a:cxn>
                    <a:cxn ang="0">
                      <a:pos x="4" y="2"/>
                    </a:cxn>
                    <a:cxn ang="0">
                      <a:pos x="8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21" h="102">
                      <a:moveTo>
                        <a:pt x="11" y="7"/>
                      </a:moveTo>
                      <a:cubicBezTo>
                        <a:pt x="12" y="9"/>
                        <a:pt x="12" y="10"/>
                        <a:pt x="12" y="12"/>
                      </a:cubicBezTo>
                      <a:cubicBezTo>
                        <a:pt x="12" y="13"/>
                        <a:pt x="12" y="16"/>
                        <a:pt x="12" y="17"/>
                      </a:cubicBezTo>
                      <a:cubicBezTo>
                        <a:pt x="13" y="18"/>
                        <a:pt x="14" y="18"/>
                        <a:pt x="14" y="20"/>
                      </a:cubicBezTo>
                      <a:cubicBezTo>
                        <a:pt x="14" y="22"/>
                        <a:pt x="14" y="23"/>
                        <a:pt x="13" y="24"/>
                      </a:cubicBezTo>
                      <a:cubicBezTo>
                        <a:pt x="12" y="26"/>
                        <a:pt x="12" y="29"/>
                        <a:pt x="13" y="31"/>
                      </a:cubicBezTo>
                      <a:cubicBezTo>
                        <a:pt x="13" y="32"/>
                        <a:pt x="14" y="33"/>
                        <a:pt x="14" y="34"/>
                      </a:cubicBezTo>
                      <a:cubicBezTo>
                        <a:pt x="15" y="36"/>
                        <a:pt x="14" y="38"/>
                        <a:pt x="14" y="39"/>
                      </a:cubicBezTo>
                      <a:cubicBezTo>
                        <a:pt x="14" y="40"/>
                        <a:pt x="15" y="40"/>
                        <a:pt x="15" y="41"/>
                      </a:cubicBezTo>
                      <a:cubicBezTo>
                        <a:pt x="15" y="42"/>
                        <a:pt x="15" y="42"/>
                        <a:pt x="15" y="43"/>
                      </a:cubicBezTo>
                      <a:cubicBezTo>
                        <a:pt x="15" y="44"/>
                        <a:pt x="16" y="44"/>
                        <a:pt x="17" y="45"/>
                      </a:cubicBezTo>
                      <a:cubicBezTo>
                        <a:pt x="17" y="45"/>
                        <a:pt x="17" y="46"/>
                        <a:pt x="17" y="47"/>
                      </a:cubicBezTo>
                      <a:cubicBezTo>
                        <a:pt x="17" y="48"/>
                        <a:pt x="18" y="49"/>
                        <a:pt x="18" y="51"/>
                      </a:cubicBezTo>
                      <a:cubicBezTo>
                        <a:pt x="18" y="52"/>
                        <a:pt x="18" y="53"/>
                        <a:pt x="18" y="55"/>
                      </a:cubicBezTo>
                      <a:cubicBezTo>
                        <a:pt x="18" y="56"/>
                        <a:pt x="18" y="58"/>
                        <a:pt x="19" y="59"/>
                      </a:cubicBezTo>
                      <a:cubicBezTo>
                        <a:pt x="19" y="60"/>
                        <a:pt x="20" y="60"/>
                        <a:pt x="20" y="61"/>
                      </a:cubicBezTo>
                      <a:cubicBezTo>
                        <a:pt x="20" y="62"/>
                        <a:pt x="20" y="63"/>
                        <a:pt x="21" y="64"/>
                      </a:cubicBezTo>
                      <a:cubicBezTo>
                        <a:pt x="19" y="65"/>
                        <a:pt x="16" y="64"/>
                        <a:pt x="15" y="65"/>
                      </a:cubicBezTo>
                      <a:cubicBezTo>
                        <a:pt x="12" y="66"/>
                        <a:pt x="12" y="67"/>
                        <a:pt x="10" y="70"/>
                      </a:cubicBezTo>
                      <a:cubicBezTo>
                        <a:pt x="9" y="73"/>
                        <a:pt x="7" y="76"/>
                        <a:pt x="7" y="79"/>
                      </a:cubicBezTo>
                      <a:cubicBezTo>
                        <a:pt x="7" y="81"/>
                        <a:pt x="7" y="83"/>
                        <a:pt x="7" y="84"/>
                      </a:cubicBezTo>
                      <a:cubicBezTo>
                        <a:pt x="7" y="86"/>
                        <a:pt x="11" y="88"/>
                        <a:pt x="12" y="89"/>
                      </a:cubicBezTo>
                      <a:cubicBezTo>
                        <a:pt x="13" y="91"/>
                        <a:pt x="18" y="100"/>
                        <a:pt x="12" y="99"/>
                      </a:cubicBezTo>
                      <a:cubicBezTo>
                        <a:pt x="12" y="97"/>
                        <a:pt x="9" y="94"/>
                        <a:pt x="7" y="96"/>
                      </a:cubicBezTo>
                      <a:cubicBezTo>
                        <a:pt x="6" y="98"/>
                        <a:pt x="6" y="102"/>
                        <a:pt x="2" y="102"/>
                      </a:cubicBezTo>
                      <a:cubicBezTo>
                        <a:pt x="1" y="100"/>
                        <a:pt x="2" y="97"/>
                        <a:pt x="2" y="95"/>
                      </a:cubicBezTo>
                      <a:cubicBezTo>
                        <a:pt x="2" y="93"/>
                        <a:pt x="1" y="92"/>
                        <a:pt x="1" y="90"/>
                      </a:cubicBezTo>
                      <a:cubicBezTo>
                        <a:pt x="2" y="88"/>
                        <a:pt x="3" y="86"/>
                        <a:pt x="4" y="84"/>
                      </a:cubicBezTo>
                      <a:cubicBezTo>
                        <a:pt x="4" y="83"/>
                        <a:pt x="3" y="80"/>
                        <a:pt x="4" y="79"/>
                      </a:cubicBezTo>
                      <a:cubicBezTo>
                        <a:pt x="5" y="77"/>
                        <a:pt x="6" y="78"/>
                        <a:pt x="5" y="76"/>
                      </a:cubicBezTo>
                      <a:cubicBezTo>
                        <a:pt x="4" y="75"/>
                        <a:pt x="3" y="75"/>
                        <a:pt x="2" y="74"/>
                      </a:cubicBezTo>
                      <a:cubicBezTo>
                        <a:pt x="1" y="73"/>
                        <a:pt x="2" y="69"/>
                        <a:pt x="1" y="67"/>
                      </a:cubicBezTo>
                      <a:cubicBezTo>
                        <a:pt x="1" y="65"/>
                        <a:pt x="1" y="65"/>
                        <a:pt x="2" y="64"/>
                      </a:cubicBezTo>
                      <a:cubicBezTo>
                        <a:pt x="3" y="63"/>
                        <a:pt x="4" y="62"/>
                        <a:pt x="4" y="61"/>
                      </a:cubicBez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5" y="59"/>
                        <a:pt x="5" y="59"/>
                        <a:pt x="5" y="58"/>
                      </a:cubicBezTo>
                      <a:cubicBezTo>
                        <a:pt x="5" y="57"/>
                        <a:pt x="5" y="56"/>
                        <a:pt x="5" y="55"/>
                      </a:cubicBezTo>
                      <a:cubicBezTo>
                        <a:pt x="4" y="54"/>
                        <a:pt x="4" y="53"/>
                        <a:pt x="4" y="52"/>
                      </a:cubicBezTo>
                      <a:cubicBezTo>
                        <a:pt x="4" y="51"/>
                        <a:pt x="4" y="50"/>
                        <a:pt x="4" y="49"/>
                      </a:cubicBezTo>
                      <a:cubicBezTo>
                        <a:pt x="3" y="48"/>
                        <a:pt x="3" y="48"/>
                        <a:pt x="2" y="47"/>
                      </a:cubicBezTo>
                      <a:cubicBezTo>
                        <a:pt x="2" y="45"/>
                        <a:pt x="3" y="45"/>
                        <a:pt x="3" y="44"/>
                      </a:cubicBezTo>
                      <a:cubicBezTo>
                        <a:pt x="4" y="42"/>
                        <a:pt x="4" y="39"/>
                        <a:pt x="4" y="37"/>
                      </a:cubicBezTo>
                      <a:cubicBezTo>
                        <a:pt x="3" y="35"/>
                        <a:pt x="2" y="33"/>
                        <a:pt x="1" y="31"/>
                      </a:cubicBezTo>
                      <a:cubicBezTo>
                        <a:pt x="1" y="29"/>
                        <a:pt x="0" y="26"/>
                        <a:pt x="0" y="24"/>
                      </a:cubicBezTo>
                      <a:cubicBezTo>
                        <a:pt x="0" y="22"/>
                        <a:pt x="1" y="20"/>
                        <a:pt x="1" y="18"/>
                      </a:cubicBezTo>
                      <a:cubicBezTo>
                        <a:pt x="1" y="16"/>
                        <a:pt x="1" y="13"/>
                        <a:pt x="1" y="12"/>
                      </a:cubicBezTo>
                      <a:cubicBezTo>
                        <a:pt x="1" y="11"/>
                        <a:pt x="2" y="10"/>
                        <a:pt x="3" y="10"/>
                      </a:cubicBezTo>
                      <a:cubicBezTo>
                        <a:pt x="5" y="9"/>
                        <a:pt x="5" y="11"/>
                        <a:pt x="6" y="12"/>
                      </a:cubicBezTo>
                      <a:cubicBezTo>
                        <a:pt x="9" y="9"/>
                        <a:pt x="6" y="4"/>
                        <a:pt x="4" y="2"/>
                      </a:cubicBezTo>
                      <a:cubicBezTo>
                        <a:pt x="4" y="1"/>
                        <a:pt x="6" y="1"/>
                        <a:pt x="8" y="0"/>
                      </a:cubicBezTo>
                      <a:cubicBezTo>
                        <a:pt x="9" y="2"/>
                        <a:pt x="11" y="4"/>
                        <a:pt x="11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4" name="Freeform 231"/>
                <p:cNvSpPr>
                  <a:spLocks noEditPoints="1"/>
                </p:cNvSpPr>
                <p:nvPr/>
              </p:nvSpPr>
              <p:spPr bwMode="auto">
                <a:xfrm>
                  <a:off x="6660148" y="4013101"/>
                  <a:ext cx="283293" cy="321976"/>
                </a:xfrm>
                <a:custGeom>
                  <a:avLst/>
                  <a:gdLst/>
                  <a:ahLst/>
                  <a:cxnLst>
                    <a:cxn ang="0">
                      <a:pos x="28" y="133"/>
                    </a:cxn>
                    <a:cxn ang="0">
                      <a:pos x="9" y="118"/>
                    </a:cxn>
                    <a:cxn ang="0">
                      <a:pos x="5" y="128"/>
                    </a:cxn>
                    <a:cxn ang="0">
                      <a:pos x="7" y="134"/>
                    </a:cxn>
                    <a:cxn ang="0">
                      <a:pos x="10" y="143"/>
                    </a:cxn>
                    <a:cxn ang="0">
                      <a:pos x="18" y="134"/>
                    </a:cxn>
                    <a:cxn ang="0">
                      <a:pos x="10" y="118"/>
                    </a:cxn>
                    <a:cxn ang="0">
                      <a:pos x="71" y="63"/>
                    </a:cxn>
                    <a:cxn ang="0">
                      <a:pos x="67" y="75"/>
                    </a:cxn>
                    <a:cxn ang="0">
                      <a:pos x="71" y="79"/>
                    </a:cxn>
                    <a:cxn ang="0">
                      <a:pos x="76" y="75"/>
                    </a:cxn>
                    <a:cxn ang="0">
                      <a:pos x="75" y="81"/>
                    </a:cxn>
                    <a:cxn ang="0">
                      <a:pos x="65" y="83"/>
                    </a:cxn>
                    <a:cxn ang="0">
                      <a:pos x="57" y="89"/>
                    </a:cxn>
                    <a:cxn ang="0">
                      <a:pos x="47" y="102"/>
                    </a:cxn>
                    <a:cxn ang="0">
                      <a:pos x="28" y="103"/>
                    </a:cxn>
                    <a:cxn ang="0">
                      <a:pos x="14" y="112"/>
                    </a:cxn>
                    <a:cxn ang="0">
                      <a:pos x="22" y="122"/>
                    </a:cxn>
                    <a:cxn ang="0">
                      <a:pos x="40" y="123"/>
                    </a:cxn>
                    <a:cxn ang="0">
                      <a:pos x="43" y="114"/>
                    </a:cxn>
                    <a:cxn ang="0">
                      <a:pos x="46" y="114"/>
                    </a:cxn>
                    <a:cxn ang="0">
                      <a:pos x="47" y="120"/>
                    </a:cxn>
                    <a:cxn ang="0">
                      <a:pos x="59" y="114"/>
                    </a:cxn>
                    <a:cxn ang="0">
                      <a:pos x="60" y="109"/>
                    </a:cxn>
                    <a:cxn ang="0">
                      <a:pos x="69" y="111"/>
                    </a:cxn>
                    <a:cxn ang="0">
                      <a:pos x="77" y="108"/>
                    </a:cxn>
                    <a:cxn ang="0">
                      <a:pos x="87" y="106"/>
                    </a:cxn>
                    <a:cxn ang="0">
                      <a:pos x="89" y="95"/>
                    </a:cxn>
                    <a:cxn ang="0">
                      <a:pos x="91" y="86"/>
                    </a:cxn>
                    <a:cxn ang="0">
                      <a:pos x="95" y="76"/>
                    </a:cxn>
                    <a:cxn ang="0">
                      <a:pos x="99" y="62"/>
                    </a:cxn>
                    <a:cxn ang="0">
                      <a:pos x="98" y="54"/>
                    </a:cxn>
                    <a:cxn ang="0">
                      <a:pos x="91" y="48"/>
                    </a:cxn>
                    <a:cxn ang="0">
                      <a:pos x="86" y="46"/>
                    </a:cxn>
                    <a:cxn ang="0">
                      <a:pos x="83" y="54"/>
                    </a:cxn>
                    <a:cxn ang="0">
                      <a:pos x="125" y="22"/>
                    </a:cxn>
                    <a:cxn ang="0">
                      <a:pos x="118" y="16"/>
                    </a:cxn>
                    <a:cxn ang="0">
                      <a:pos x="112" y="13"/>
                    </a:cxn>
                    <a:cxn ang="0">
                      <a:pos x="107" y="9"/>
                    </a:cxn>
                    <a:cxn ang="0">
                      <a:pos x="103" y="3"/>
                    </a:cxn>
                    <a:cxn ang="0">
                      <a:pos x="99" y="0"/>
                    </a:cxn>
                    <a:cxn ang="0">
                      <a:pos x="99" y="6"/>
                    </a:cxn>
                    <a:cxn ang="0">
                      <a:pos x="98" y="19"/>
                    </a:cxn>
                    <a:cxn ang="0">
                      <a:pos x="90" y="25"/>
                    </a:cxn>
                    <a:cxn ang="0">
                      <a:pos x="84" y="29"/>
                    </a:cxn>
                    <a:cxn ang="0">
                      <a:pos x="85" y="37"/>
                    </a:cxn>
                    <a:cxn ang="0">
                      <a:pos x="86" y="43"/>
                    </a:cxn>
                    <a:cxn ang="0">
                      <a:pos x="91" y="37"/>
                    </a:cxn>
                    <a:cxn ang="0">
                      <a:pos x="89" y="34"/>
                    </a:cxn>
                    <a:cxn ang="0">
                      <a:pos x="95" y="32"/>
                    </a:cxn>
                    <a:cxn ang="0">
                      <a:pos x="102" y="34"/>
                    </a:cxn>
                    <a:cxn ang="0">
                      <a:pos x="109" y="34"/>
                    </a:cxn>
                    <a:cxn ang="0">
                      <a:pos x="114" y="30"/>
                    </a:cxn>
                    <a:cxn ang="0">
                      <a:pos x="121" y="28"/>
                    </a:cxn>
                  </a:cxnLst>
                  <a:rect l="0" t="0" r="r" b="b"/>
                  <a:pathLst>
                    <a:path w="127" h="144">
                      <a:moveTo>
                        <a:pt x="29" y="126"/>
                      </a:moveTo>
                      <a:cubicBezTo>
                        <a:pt x="26" y="125"/>
                        <a:pt x="26" y="129"/>
                        <a:pt x="26" y="129"/>
                      </a:cubicBezTo>
                      <a:cubicBezTo>
                        <a:pt x="26" y="130"/>
                        <a:pt x="26" y="130"/>
                        <a:pt x="27" y="131"/>
                      </a:cubicBezTo>
                      <a:cubicBezTo>
                        <a:pt x="27" y="131"/>
                        <a:pt x="27" y="132"/>
                        <a:pt x="28" y="133"/>
                      </a:cubicBezTo>
                      <a:cubicBezTo>
                        <a:pt x="32" y="134"/>
                        <a:pt x="32" y="130"/>
                        <a:pt x="36" y="131"/>
                      </a:cubicBezTo>
                      <a:cubicBezTo>
                        <a:pt x="50" y="129"/>
                        <a:pt x="39" y="123"/>
                        <a:pt x="29" y="126"/>
                      </a:cubicBezTo>
                      <a:close/>
                      <a:moveTo>
                        <a:pt x="10" y="118"/>
                      </a:moveTo>
                      <a:cubicBezTo>
                        <a:pt x="9" y="118"/>
                        <a:pt x="9" y="118"/>
                        <a:pt x="9" y="118"/>
                      </a:cubicBezTo>
                      <a:cubicBezTo>
                        <a:pt x="4" y="121"/>
                        <a:pt x="7" y="122"/>
                        <a:pt x="5" y="122"/>
                      </a:cubicBezTo>
                      <a:cubicBezTo>
                        <a:pt x="3" y="122"/>
                        <a:pt x="0" y="121"/>
                        <a:pt x="2" y="124"/>
                      </a:cubicBezTo>
                      <a:cubicBezTo>
                        <a:pt x="2" y="124"/>
                        <a:pt x="3" y="125"/>
                        <a:pt x="3" y="126"/>
                      </a:cubicBezTo>
                      <a:cubicBezTo>
                        <a:pt x="4" y="126"/>
                        <a:pt x="4" y="126"/>
                        <a:pt x="5" y="128"/>
                      </a:cubicBezTo>
                      <a:cubicBezTo>
                        <a:pt x="5" y="128"/>
                        <a:pt x="5" y="129"/>
                        <a:pt x="5" y="129"/>
                      </a:cubicBezTo>
                      <a:cubicBezTo>
                        <a:pt x="5" y="129"/>
                        <a:pt x="5" y="130"/>
                        <a:pt x="6" y="130"/>
                      </a:cubicBezTo>
                      <a:cubicBezTo>
                        <a:pt x="6" y="131"/>
                        <a:pt x="8" y="131"/>
                        <a:pt x="8" y="132"/>
                      </a:cubicBezTo>
                      <a:cubicBezTo>
                        <a:pt x="8" y="133"/>
                        <a:pt x="8" y="133"/>
                        <a:pt x="7" y="134"/>
                      </a:cubicBezTo>
                      <a:cubicBezTo>
                        <a:pt x="7" y="135"/>
                        <a:pt x="7" y="135"/>
                        <a:pt x="6" y="136"/>
                      </a:cubicBezTo>
                      <a:cubicBezTo>
                        <a:pt x="6" y="138"/>
                        <a:pt x="6" y="140"/>
                        <a:pt x="7" y="141"/>
                      </a:cubicBezTo>
                      <a:cubicBezTo>
                        <a:pt x="7" y="142"/>
                        <a:pt x="8" y="143"/>
                        <a:pt x="8" y="143"/>
                      </a:cubicBezTo>
                      <a:cubicBezTo>
                        <a:pt x="9" y="144"/>
                        <a:pt x="9" y="143"/>
                        <a:pt x="10" y="143"/>
                      </a:cubicBezTo>
                      <a:cubicBezTo>
                        <a:pt x="11" y="143"/>
                        <a:pt x="13" y="143"/>
                        <a:pt x="15" y="143"/>
                      </a:cubicBezTo>
                      <a:cubicBezTo>
                        <a:pt x="16" y="142"/>
                        <a:pt x="17" y="140"/>
                        <a:pt x="17" y="139"/>
                      </a:cubicBezTo>
                      <a:cubicBezTo>
                        <a:pt x="18" y="138"/>
                        <a:pt x="18" y="138"/>
                        <a:pt x="18" y="137"/>
                      </a:cubicBezTo>
                      <a:cubicBezTo>
                        <a:pt x="18" y="136"/>
                        <a:pt x="18" y="135"/>
                        <a:pt x="18" y="134"/>
                      </a:cubicBezTo>
                      <a:cubicBezTo>
                        <a:pt x="18" y="133"/>
                        <a:pt x="19" y="133"/>
                        <a:pt x="19" y="132"/>
                      </a:cubicBezTo>
                      <a:cubicBezTo>
                        <a:pt x="19" y="132"/>
                        <a:pt x="20" y="130"/>
                        <a:pt x="20" y="129"/>
                      </a:cubicBezTo>
                      <a:cubicBezTo>
                        <a:pt x="23" y="124"/>
                        <a:pt x="15" y="123"/>
                        <a:pt x="15" y="123"/>
                      </a:cubicBezTo>
                      <a:cubicBezTo>
                        <a:pt x="14" y="122"/>
                        <a:pt x="11" y="117"/>
                        <a:pt x="10" y="118"/>
                      </a:cubicBezTo>
                      <a:moveTo>
                        <a:pt x="82" y="59"/>
                      </a:moveTo>
                      <a:cubicBezTo>
                        <a:pt x="81" y="60"/>
                        <a:pt x="79" y="60"/>
                        <a:pt x="77" y="60"/>
                      </a:cubicBezTo>
                      <a:cubicBezTo>
                        <a:pt x="76" y="61"/>
                        <a:pt x="74" y="61"/>
                        <a:pt x="72" y="61"/>
                      </a:cubicBezTo>
                      <a:cubicBezTo>
                        <a:pt x="72" y="62"/>
                        <a:pt x="71" y="62"/>
                        <a:pt x="71" y="63"/>
                      </a:cubicBezTo>
                      <a:cubicBezTo>
                        <a:pt x="70" y="65"/>
                        <a:pt x="70" y="67"/>
                        <a:pt x="69" y="69"/>
                      </a:cubicBezTo>
                      <a:cubicBezTo>
                        <a:pt x="69" y="69"/>
                        <a:pt x="69" y="70"/>
                        <a:pt x="68" y="70"/>
                      </a:cubicBezTo>
                      <a:cubicBezTo>
                        <a:pt x="68" y="70"/>
                        <a:pt x="67" y="71"/>
                        <a:pt x="67" y="71"/>
                      </a:cubicBezTo>
                      <a:cubicBezTo>
                        <a:pt x="66" y="72"/>
                        <a:pt x="66" y="74"/>
                        <a:pt x="67" y="75"/>
                      </a:cubicBezTo>
                      <a:cubicBezTo>
                        <a:pt x="67" y="75"/>
                        <a:pt x="68" y="75"/>
                        <a:pt x="68" y="75"/>
                      </a:cubicBezTo>
                      <a:cubicBezTo>
                        <a:pt x="69" y="76"/>
                        <a:pt x="69" y="76"/>
                        <a:pt x="69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0" y="78"/>
                        <a:pt x="71" y="79"/>
                        <a:pt x="71" y="79"/>
                      </a:cubicBezTo>
                      <a:cubicBezTo>
                        <a:pt x="71" y="78"/>
                        <a:pt x="71" y="79"/>
                        <a:pt x="72" y="78"/>
                      </a:cubicBezTo>
                      <a:cubicBezTo>
                        <a:pt x="72" y="77"/>
                        <a:pt x="73" y="77"/>
                        <a:pt x="73" y="76"/>
                      </a:cubicBezTo>
                      <a:cubicBezTo>
                        <a:pt x="74" y="76"/>
                        <a:pt x="73" y="76"/>
                        <a:pt x="74" y="75"/>
                      </a:cubicBezTo>
                      <a:cubicBezTo>
                        <a:pt x="75" y="75"/>
                        <a:pt x="75" y="75"/>
                        <a:pt x="76" y="75"/>
                      </a:cubicBezTo>
                      <a:cubicBezTo>
                        <a:pt x="77" y="75"/>
                        <a:pt x="77" y="75"/>
                        <a:pt x="78" y="75"/>
                      </a:cubicBezTo>
                      <a:cubicBezTo>
                        <a:pt x="78" y="76"/>
                        <a:pt x="78" y="76"/>
                        <a:pt x="78" y="77"/>
                      </a:cubicBezTo>
                      <a:cubicBezTo>
                        <a:pt x="78" y="78"/>
                        <a:pt x="78" y="78"/>
                        <a:pt x="77" y="79"/>
                      </a:cubicBezTo>
                      <a:cubicBezTo>
                        <a:pt x="77" y="80"/>
                        <a:pt x="76" y="81"/>
                        <a:pt x="75" y="81"/>
                      </a:cubicBezTo>
                      <a:cubicBezTo>
                        <a:pt x="74" y="82"/>
                        <a:pt x="74" y="82"/>
                        <a:pt x="73" y="83"/>
                      </a:cubicBezTo>
                      <a:cubicBezTo>
                        <a:pt x="73" y="83"/>
                        <a:pt x="72" y="84"/>
                        <a:pt x="71" y="84"/>
                      </a:cubicBezTo>
                      <a:cubicBezTo>
                        <a:pt x="70" y="85"/>
                        <a:pt x="69" y="84"/>
                        <a:pt x="68" y="84"/>
                      </a:cubicBezTo>
                      <a:cubicBezTo>
                        <a:pt x="67" y="84"/>
                        <a:pt x="66" y="84"/>
                        <a:pt x="65" y="83"/>
                      </a:cubicBezTo>
                      <a:cubicBezTo>
                        <a:pt x="65" y="81"/>
                        <a:pt x="64" y="81"/>
                        <a:pt x="62" y="82"/>
                      </a:cubicBezTo>
                      <a:cubicBezTo>
                        <a:pt x="60" y="82"/>
                        <a:pt x="59" y="85"/>
                        <a:pt x="59" y="87"/>
                      </a:cubicBezTo>
                      <a:cubicBezTo>
                        <a:pt x="59" y="88"/>
                        <a:pt x="58" y="88"/>
                        <a:pt x="58" y="89"/>
                      </a:cubicBezTo>
                      <a:cubicBezTo>
                        <a:pt x="58" y="89"/>
                        <a:pt x="57" y="89"/>
                        <a:pt x="57" y="89"/>
                      </a:cubicBezTo>
                      <a:cubicBezTo>
                        <a:pt x="57" y="90"/>
                        <a:pt x="57" y="90"/>
                        <a:pt x="57" y="90"/>
                      </a:cubicBezTo>
                      <a:cubicBezTo>
                        <a:pt x="56" y="90"/>
                        <a:pt x="56" y="91"/>
                        <a:pt x="56" y="92"/>
                      </a:cubicBezTo>
                      <a:cubicBezTo>
                        <a:pt x="55" y="93"/>
                        <a:pt x="55" y="94"/>
                        <a:pt x="54" y="95"/>
                      </a:cubicBezTo>
                      <a:cubicBezTo>
                        <a:pt x="53" y="99"/>
                        <a:pt x="52" y="103"/>
                        <a:pt x="47" y="102"/>
                      </a:cubicBezTo>
                      <a:cubicBezTo>
                        <a:pt x="46" y="102"/>
                        <a:pt x="45" y="99"/>
                        <a:pt x="43" y="100"/>
                      </a:cubicBezTo>
                      <a:cubicBezTo>
                        <a:pt x="43" y="100"/>
                        <a:pt x="42" y="101"/>
                        <a:pt x="41" y="102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5" y="104"/>
                        <a:pt x="31" y="103"/>
                        <a:pt x="28" y="103"/>
                      </a:cubicBezTo>
                      <a:cubicBezTo>
                        <a:pt x="26" y="104"/>
                        <a:pt x="24" y="105"/>
                        <a:pt x="23" y="106"/>
                      </a:cubicBezTo>
                      <a:cubicBezTo>
                        <a:pt x="22" y="107"/>
                        <a:pt x="21" y="108"/>
                        <a:pt x="19" y="110"/>
                      </a:cubicBezTo>
                      <a:cubicBezTo>
                        <a:pt x="19" y="110"/>
                        <a:pt x="18" y="111"/>
                        <a:pt x="17" y="112"/>
                      </a:cubicBezTo>
                      <a:cubicBezTo>
                        <a:pt x="16" y="112"/>
                        <a:pt x="15" y="112"/>
                        <a:pt x="14" y="112"/>
                      </a:cubicBezTo>
                      <a:cubicBezTo>
                        <a:pt x="14" y="113"/>
                        <a:pt x="13" y="114"/>
                        <a:pt x="13" y="114"/>
                      </a:cubicBezTo>
                      <a:cubicBezTo>
                        <a:pt x="14" y="115"/>
                        <a:pt x="12" y="118"/>
                        <a:pt x="15" y="120"/>
                      </a:cubicBezTo>
                      <a:cubicBezTo>
                        <a:pt x="15" y="121"/>
                        <a:pt x="15" y="121"/>
                        <a:pt x="15" y="121"/>
                      </a:cubicBezTo>
                      <a:cubicBezTo>
                        <a:pt x="16" y="121"/>
                        <a:pt x="21" y="122"/>
                        <a:pt x="22" y="122"/>
                      </a:cubicBezTo>
                      <a:cubicBezTo>
                        <a:pt x="23" y="122"/>
                        <a:pt x="25" y="121"/>
                        <a:pt x="25" y="122"/>
                      </a:cubicBezTo>
                      <a:cubicBezTo>
                        <a:pt x="26" y="123"/>
                        <a:pt x="28" y="123"/>
                        <a:pt x="29" y="123"/>
                      </a:cubicBezTo>
                      <a:cubicBezTo>
                        <a:pt x="30" y="123"/>
                        <a:pt x="30" y="123"/>
                        <a:pt x="30" y="123"/>
                      </a:cubicBezTo>
                      <a:cubicBezTo>
                        <a:pt x="37" y="125"/>
                        <a:pt x="39" y="123"/>
                        <a:pt x="40" y="123"/>
                      </a:cubicBezTo>
                      <a:cubicBezTo>
                        <a:pt x="40" y="122"/>
                        <a:pt x="40" y="121"/>
                        <a:pt x="41" y="121"/>
                      </a:cubicBezTo>
                      <a:cubicBezTo>
                        <a:pt x="42" y="120"/>
                        <a:pt x="42" y="120"/>
                        <a:pt x="42" y="119"/>
                      </a:cubicBezTo>
                      <a:cubicBezTo>
                        <a:pt x="43" y="119"/>
                        <a:pt x="42" y="118"/>
                        <a:pt x="42" y="117"/>
                      </a:cubicBezTo>
                      <a:cubicBezTo>
                        <a:pt x="42" y="116"/>
                        <a:pt x="42" y="115"/>
                        <a:pt x="43" y="114"/>
                      </a:cubicBezTo>
                      <a:cubicBezTo>
                        <a:pt x="44" y="114"/>
                        <a:pt x="44" y="112"/>
                        <a:pt x="44" y="111"/>
                      </a:cubicBezTo>
                      <a:cubicBezTo>
                        <a:pt x="45" y="111"/>
                        <a:pt x="48" y="111"/>
                        <a:pt x="48" y="111"/>
                      </a:cubicBezTo>
                      <a:cubicBezTo>
                        <a:pt x="48" y="112"/>
                        <a:pt x="48" y="113"/>
                        <a:pt x="48" y="113"/>
                      </a:cubicBezTo>
                      <a:cubicBezTo>
                        <a:pt x="48" y="114"/>
                        <a:pt x="47" y="114"/>
                        <a:pt x="46" y="114"/>
                      </a:cubicBezTo>
                      <a:cubicBezTo>
                        <a:pt x="46" y="115"/>
                        <a:pt x="45" y="115"/>
                        <a:pt x="44" y="115"/>
                      </a:cubicBezTo>
                      <a:cubicBezTo>
                        <a:pt x="44" y="115"/>
                        <a:pt x="44" y="117"/>
                        <a:pt x="44" y="117"/>
                      </a:cubicBezTo>
                      <a:cubicBezTo>
                        <a:pt x="44" y="118"/>
                        <a:pt x="44" y="119"/>
                        <a:pt x="45" y="119"/>
                      </a:cubicBezTo>
                      <a:cubicBezTo>
                        <a:pt x="45" y="120"/>
                        <a:pt x="46" y="120"/>
                        <a:pt x="47" y="120"/>
                      </a:cubicBezTo>
                      <a:cubicBezTo>
                        <a:pt x="48" y="121"/>
                        <a:pt x="49" y="124"/>
                        <a:pt x="50" y="123"/>
                      </a:cubicBezTo>
                      <a:cubicBezTo>
                        <a:pt x="52" y="122"/>
                        <a:pt x="53" y="119"/>
                        <a:pt x="54" y="118"/>
                      </a:cubicBezTo>
                      <a:cubicBezTo>
                        <a:pt x="55" y="117"/>
                        <a:pt x="56" y="116"/>
                        <a:pt x="57" y="115"/>
                      </a:cubicBezTo>
                      <a:cubicBezTo>
                        <a:pt x="58" y="114"/>
                        <a:pt x="59" y="114"/>
                        <a:pt x="59" y="114"/>
                      </a:cubicBezTo>
                      <a:cubicBezTo>
                        <a:pt x="60" y="113"/>
                        <a:pt x="59" y="112"/>
                        <a:pt x="58" y="112"/>
                      </a:cubicBezTo>
                      <a:cubicBezTo>
                        <a:pt x="58" y="111"/>
                        <a:pt x="56" y="108"/>
                        <a:pt x="58" y="108"/>
                      </a:cubicBezTo>
                      <a:cubicBezTo>
                        <a:pt x="58" y="108"/>
                        <a:pt x="59" y="108"/>
                        <a:pt x="59" y="108"/>
                      </a:cubicBezTo>
                      <a:cubicBezTo>
                        <a:pt x="59" y="109"/>
                        <a:pt x="59" y="109"/>
                        <a:pt x="60" y="109"/>
                      </a:cubicBezTo>
                      <a:cubicBezTo>
                        <a:pt x="60" y="110"/>
                        <a:pt x="61" y="110"/>
                        <a:pt x="62" y="110"/>
                      </a:cubicBezTo>
                      <a:cubicBezTo>
                        <a:pt x="63" y="110"/>
                        <a:pt x="64" y="110"/>
                        <a:pt x="65" y="110"/>
                      </a:cubicBezTo>
                      <a:cubicBezTo>
                        <a:pt x="65" y="111"/>
                        <a:pt x="66" y="111"/>
                        <a:pt x="67" y="111"/>
                      </a:cubicBezTo>
                      <a:cubicBezTo>
                        <a:pt x="68" y="111"/>
                        <a:pt x="69" y="111"/>
                        <a:pt x="69" y="111"/>
                      </a:cubicBezTo>
                      <a:cubicBezTo>
                        <a:pt x="71" y="111"/>
                        <a:pt x="71" y="111"/>
                        <a:pt x="71" y="110"/>
                      </a:cubicBezTo>
                      <a:cubicBezTo>
                        <a:pt x="72" y="109"/>
                        <a:pt x="73" y="106"/>
                        <a:pt x="74" y="106"/>
                      </a:cubicBezTo>
                      <a:cubicBezTo>
                        <a:pt x="75" y="108"/>
                        <a:pt x="73" y="110"/>
                        <a:pt x="74" y="111"/>
                      </a:cubicBezTo>
                      <a:cubicBezTo>
                        <a:pt x="76" y="112"/>
                        <a:pt x="77" y="108"/>
                        <a:pt x="77" y="108"/>
                      </a:cubicBezTo>
                      <a:cubicBezTo>
                        <a:pt x="77" y="107"/>
                        <a:pt x="79" y="106"/>
                        <a:pt x="79" y="105"/>
                      </a:cubicBezTo>
                      <a:cubicBezTo>
                        <a:pt x="80" y="104"/>
                        <a:pt x="81" y="103"/>
                        <a:pt x="82" y="103"/>
                      </a:cubicBezTo>
                      <a:cubicBezTo>
                        <a:pt x="83" y="104"/>
                        <a:pt x="82" y="106"/>
                        <a:pt x="82" y="107"/>
                      </a:cubicBezTo>
                      <a:cubicBezTo>
                        <a:pt x="84" y="106"/>
                        <a:pt x="85" y="107"/>
                        <a:pt x="87" y="106"/>
                      </a:cubicBezTo>
                      <a:cubicBezTo>
                        <a:pt x="88" y="105"/>
                        <a:pt x="88" y="104"/>
                        <a:pt x="88" y="102"/>
                      </a:cubicBezTo>
                      <a:cubicBezTo>
                        <a:pt x="88" y="101"/>
                        <a:pt x="88" y="100"/>
                        <a:pt x="89" y="98"/>
                      </a:cubicBezTo>
                      <a:cubicBezTo>
                        <a:pt x="89" y="98"/>
                        <a:pt x="89" y="97"/>
                        <a:pt x="89" y="97"/>
                      </a:cubicBezTo>
                      <a:cubicBezTo>
                        <a:pt x="89" y="96"/>
                        <a:pt x="89" y="95"/>
                        <a:pt x="89" y="95"/>
                      </a:cubicBezTo>
                      <a:cubicBezTo>
                        <a:pt x="90" y="95"/>
                        <a:pt x="90" y="94"/>
                        <a:pt x="91" y="94"/>
                      </a:cubicBezTo>
                      <a:cubicBezTo>
                        <a:pt x="91" y="93"/>
                        <a:pt x="90" y="92"/>
                        <a:pt x="90" y="92"/>
                      </a:cubicBezTo>
                      <a:cubicBezTo>
                        <a:pt x="90" y="90"/>
                        <a:pt x="91" y="89"/>
                        <a:pt x="91" y="88"/>
                      </a:cubicBezTo>
                      <a:cubicBezTo>
                        <a:pt x="91" y="87"/>
                        <a:pt x="91" y="87"/>
                        <a:pt x="91" y="86"/>
                      </a:cubicBezTo>
                      <a:cubicBezTo>
                        <a:pt x="91" y="86"/>
                        <a:pt x="92" y="85"/>
                        <a:pt x="92" y="85"/>
                      </a:cubicBezTo>
                      <a:cubicBezTo>
                        <a:pt x="92" y="83"/>
                        <a:pt x="92" y="82"/>
                        <a:pt x="92" y="81"/>
                      </a:cubicBezTo>
                      <a:cubicBezTo>
                        <a:pt x="92" y="80"/>
                        <a:pt x="92" y="78"/>
                        <a:pt x="92" y="77"/>
                      </a:cubicBezTo>
                      <a:cubicBezTo>
                        <a:pt x="93" y="77"/>
                        <a:pt x="94" y="77"/>
                        <a:pt x="95" y="76"/>
                      </a:cubicBezTo>
                      <a:cubicBezTo>
                        <a:pt x="96" y="75"/>
                        <a:pt x="96" y="73"/>
                        <a:pt x="97" y="72"/>
                      </a:cubicBezTo>
                      <a:cubicBezTo>
                        <a:pt x="97" y="71"/>
                        <a:pt x="97" y="70"/>
                        <a:pt x="98" y="69"/>
                      </a:cubicBezTo>
                      <a:cubicBezTo>
                        <a:pt x="98" y="68"/>
                        <a:pt x="99" y="68"/>
                        <a:pt x="99" y="67"/>
                      </a:cubicBezTo>
                      <a:cubicBezTo>
                        <a:pt x="99" y="65"/>
                        <a:pt x="99" y="64"/>
                        <a:pt x="99" y="62"/>
                      </a:cubicBezTo>
                      <a:cubicBezTo>
                        <a:pt x="99" y="61"/>
                        <a:pt x="99" y="60"/>
                        <a:pt x="99" y="59"/>
                      </a:cubicBezTo>
                      <a:cubicBezTo>
                        <a:pt x="98" y="59"/>
                        <a:pt x="99" y="58"/>
                        <a:pt x="99" y="58"/>
                      </a:cubicBezTo>
                      <a:cubicBezTo>
                        <a:pt x="99" y="57"/>
                        <a:pt x="98" y="57"/>
                        <a:pt x="98" y="56"/>
                      </a:cubicBezTo>
                      <a:cubicBezTo>
                        <a:pt x="98" y="56"/>
                        <a:pt x="98" y="55"/>
                        <a:pt x="98" y="54"/>
                      </a:cubicBezTo>
                      <a:cubicBezTo>
                        <a:pt x="97" y="54"/>
                        <a:pt x="97" y="53"/>
                        <a:pt x="97" y="52"/>
                      </a:cubicBezTo>
                      <a:cubicBezTo>
                        <a:pt x="96" y="51"/>
                        <a:pt x="95" y="50"/>
                        <a:pt x="94" y="50"/>
                      </a:cubicBezTo>
                      <a:cubicBezTo>
                        <a:pt x="94" y="50"/>
                        <a:pt x="93" y="50"/>
                        <a:pt x="92" y="50"/>
                      </a:cubicBezTo>
                      <a:cubicBezTo>
                        <a:pt x="92" y="49"/>
                        <a:pt x="91" y="48"/>
                        <a:pt x="91" y="48"/>
                      </a:cubicBezTo>
                      <a:cubicBezTo>
                        <a:pt x="91" y="47"/>
                        <a:pt x="92" y="47"/>
                        <a:pt x="93" y="46"/>
                      </a:cubicBezTo>
                      <a:cubicBezTo>
                        <a:pt x="93" y="46"/>
                        <a:pt x="92" y="44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87" y="44"/>
                        <a:pt x="87" y="46"/>
                        <a:pt x="86" y="46"/>
                      </a:cubicBezTo>
                      <a:cubicBezTo>
                        <a:pt x="85" y="46"/>
                        <a:pt x="84" y="48"/>
                        <a:pt x="84" y="48"/>
                      </a:cubicBezTo>
                      <a:cubicBezTo>
                        <a:pt x="84" y="48"/>
                        <a:pt x="84" y="49"/>
                        <a:pt x="84" y="49"/>
                      </a:cubicBezTo>
                      <a:cubicBezTo>
                        <a:pt x="83" y="50"/>
                        <a:pt x="83" y="51"/>
                        <a:pt x="83" y="52"/>
                      </a:cubicBezTo>
                      <a:cubicBezTo>
                        <a:pt x="83" y="52"/>
                        <a:pt x="83" y="53"/>
                        <a:pt x="83" y="54"/>
                      </a:cubicBezTo>
                      <a:cubicBezTo>
                        <a:pt x="83" y="55"/>
                        <a:pt x="84" y="56"/>
                        <a:pt x="84" y="57"/>
                      </a:cubicBezTo>
                      <a:cubicBezTo>
                        <a:pt x="83" y="57"/>
                        <a:pt x="82" y="58"/>
                        <a:pt x="82" y="59"/>
                      </a:cubicBezTo>
                      <a:moveTo>
                        <a:pt x="127" y="24"/>
                      </a:moveTo>
                      <a:cubicBezTo>
                        <a:pt x="127" y="23"/>
                        <a:pt x="126" y="23"/>
                        <a:pt x="125" y="22"/>
                      </a:cubicBezTo>
                      <a:cubicBezTo>
                        <a:pt x="125" y="21"/>
                        <a:pt x="125" y="20"/>
                        <a:pt x="125" y="20"/>
                      </a:cubicBezTo>
                      <a:cubicBezTo>
                        <a:pt x="124" y="19"/>
                        <a:pt x="124" y="19"/>
                        <a:pt x="123" y="18"/>
                      </a:cubicBezTo>
                      <a:cubicBezTo>
                        <a:pt x="123" y="17"/>
                        <a:pt x="123" y="16"/>
                        <a:pt x="122" y="16"/>
                      </a:cubicBezTo>
                      <a:cubicBezTo>
                        <a:pt x="121" y="15"/>
                        <a:pt x="119" y="16"/>
                        <a:pt x="118" y="16"/>
                      </a:cubicBezTo>
                      <a:cubicBezTo>
                        <a:pt x="117" y="15"/>
                        <a:pt x="117" y="14"/>
                        <a:pt x="116" y="14"/>
                      </a:cubicBezTo>
                      <a:cubicBezTo>
                        <a:pt x="116" y="14"/>
                        <a:pt x="115" y="14"/>
                        <a:pt x="115" y="14"/>
                      </a:cubicBezTo>
                      <a:cubicBezTo>
                        <a:pt x="115" y="14"/>
                        <a:pt x="114" y="13"/>
                        <a:pt x="114" y="13"/>
                      </a:cubicBezTo>
                      <a:cubicBezTo>
                        <a:pt x="114" y="13"/>
                        <a:pt x="113" y="13"/>
                        <a:pt x="112" y="13"/>
                      </a:cubicBezTo>
                      <a:cubicBezTo>
                        <a:pt x="112" y="13"/>
                        <a:pt x="110" y="14"/>
                        <a:pt x="110" y="13"/>
                      </a:cubicBezTo>
                      <a:cubicBezTo>
                        <a:pt x="109" y="13"/>
                        <a:pt x="110" y="13"/>
                        <a:pt x="109" y="12"/>
                      </a:cubicBezTo>
                      <a:cubicBezTo>
                        <a:pt x="109" y="12"/>
                        <a:pt x="109" y="12"/>
                        <a:pt x="108" y="11"/>
                      </a:cubicBezTo>
                      <a:cubicBezTo>
                        <a:pt x="108" y="11"/>
                        <a:pt x="108" y="10"/>
                        <a:pt x="107" y="9"/>
                      </a:cubicBezTo>
                      <a:cubicBezTo>
                        <a:pt x="106" y="8"/>
                        <a:pt x="104" y="8"/>
                        <a:pt x="104" y="7"/>
                      </a:cubicBezTo>
                      <a:cubicBezTo>
                        <a:pt x="104" y="6"/>
                        <a:pt x="104" y="6"/>
                        <a:pt x="104" y="5"/>
                      </a:cubicBezTo>
                      <a:cubicBezTo>
                        <a:pt x="104" y="5"/>
                        <a:pt x="104" y="5"/>
                        <a:pt x="103" y="4"/>
                      </a:cubicBezTo>
                      <a:cubicBezTo>
                        <a:pt x="103" y="4"/>
                        <a:pt x="104" y="3"/>
                        <a:pt x="103" y="3"/>
                      </a:cubicBezTo>
                      <a:cubicBezTo>
                        <a:pt x="103" y="3"/>
                        <a:pt x="103" y="3"/>
                        <a:pt x="102" y="2"/>
                      </a:cubicBezTo>
                      <a:cubicBezTo>
                        <a:pt x="102" y="2"/>
                        <a:pt x="102" y="2"/>
                        <a:pt x="102" y="1"/>
                      </a:cubicBezTo>
                      <a:cubicBezTo>
                        <a:pt x="102" y="1"/>
                        <a:pt x="101" y="1"/>
                        <a:pt x="101" y="1"/>
                      </a:cubicBezTo>
                      <a:cubicBezTo>
                        <a:pt x="100" y="0"/>
                        <a:pt x="100" y="0"/>
                        <a:pt x="99" y="0"/>
                      </a:cubicBezTo>
                      <a:cubicBezTo>
                        <a:pt x="98" y="0"/>
                        <a:pt x="97" y="0"/>
                        <a:pt x="97" y="1"/>
                      </a:cubicBezTo>
                      <a:cubicBezTo>
                        <a:pt x="96" y="2"/>
                        <a:pt x="95" y="3"/>
                        <a:pt x="96" y="4"/>
                      </a:cubicBezTo>
                      <a:cubicBezTo>
                        <a:pt x="96" y="5"/>
                        <a:pt x="97" y="5"/>
                        <a:pt x="98" y="6"/>
                      </a:cubicBezTo>
                      <a:cubicBezTo>
                        <a:pt x="98" y="6"/>
                        <a:pt x="98" y="5"/>
                        <a:pt x="99" y="6"/>
                      </a:cubicBezTo>
                      <a:cubicBezTo>
                        <a:pt x="99" y="6"/>
                        <a:pt x="99" y="7"/>
                        <a:pt x="99" y="7"/>
                      </a:cubicBezTo>
                      <a:cubicBezTo>
                        <a:pt x="99" y="8"/>
                        <a:pt x="99" y="9"/>
                        <a:pt x="99" y="10"/>
                      </a:cubicBezTo>
                      <a:cubicBezTo>
                        <a:pt x="98" y="11"/>
                        <a:pt x="98" y="11"/>
                        <a:pt x="98" y="12"/>
                      </a:cubicBezTo>
                      <a:cubicBezTo>
                        <a:pt x="98" y="14"/>
                        <a:pt x="98" y="16"/>
                        <a:pt x="98" y="19"/>
                      </a:cubicBezTo>
                      <a:cubicBezTo>
                        <a:pt x="97" y="18"/>
                        <a:pt x="95" y="17"/>
                        <a:pt x="94" y="18"/>
                      </a:cubicBezTo>
                      <a:cubicBezTo>
                        <a:pt x="93" y="18"/>
                        <a:pt x="94" y="19"/>
                        <a:pt x="94" y="20"/>
                      </a:cubicBezTo>
                      <a:cubicBezTo>
                        <a:pt x="94" y="21"/>
                        <a:pt x="94" y="22"/>
                        <a:pt x="94" y="23"/>
                      </a:cubicBezTo>
                      <a:cubicBezTo>
                        <a:pt x="93" y="25"/>
                        <a:pt x="92" y="25"/>
                        <a:pt x="90" y="25"/>
                      </a:cubicBezTo>
                      <a:cubicBezTo>
                        <a:pt x="90" y="25"/>
                        <a:pt x="89" y="25"/>
                        <a:pt x="88" y="25"/>
                      </a:cubicBezTo>
                      <a:cubicBezTo>
                        <a:pt x="88" y="24"/>
                        <a:pt x="88" y="23"/>
                        <a:pt x="87" y="23"/>
                      </a:cubicBezTo>
                      <a:cubicBezTo>
                        <a:pt x="87" y="24"/>
                        <a:pt x="87" y="25"/>
                        <a:pt x="86" y="26"/>
                      </a:cubicBezTo>
                      <a:cubicBezTo>
                        <a:pt x="86" y="27"/>
                        <a:pt x="85" y="28"/>
                        <a:pt x="84" y="29"/>
                      </a:cubicBezTo>
                      <a:cubicBezTo>
                        <a:pt x="83" y="30"/>
                        <a:pt x="83" y="30"/>
                        <a:pt x="82" y="30"/>
                      </a:cubicBezTo>
                      <a:cubicBezTo>
                        <a:pt x="82" y="31"/>
                        <a:pt x="81" y="32"/>
                        <a:pt x="81" y="32"/>
                      </a:cubicBezTo>
                      <a:cubicBezTo>
                        <a:pt x="81" y="34"/>
                        <a:pt x="81" y="35"/>
                        <a:pt x="81" y="36"/>
                      </a:cubicBezTo>
                      <a:cubicBezTo>
                        <a:pt x="82" y="37"/>
                        <a:pt x="83" y="37"/>
                        <a:pt x="85" y="37"/>
                      </a:cubicBezTo>
                      <a:cubicBezTo>
                        <a:pt x="84" y="38"/>
                        <a:pt x="84" y="38"/>
                        <a:pt x="83" y="39"/>
                      </a:cubicBezTo>
                      <a:cubicBezTo>
                        <a:pt x="83" y="40"/>
                        <a:pt x="83" y="41"/>
                        <a:pt x="83" y="42"/>
                      </a:cubicBezTo>
                      <a:cubicBezTo>
                        <a:pt x="84" y="43"/>
                        <a:pt x="84" y="42"/>
                        <a:pt x="85" y="43"/>
                      </a:cubicBezTo>
                      <a:cubicBezTo>
                        <a:pt x="85" y="43"/>
                        <a:pt x="85" y="43"/>
                        <a:pt x="86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8" y="43"/>
                        <a:pt x="88" y="43"/>
                      </a:cubicBezTo>
                      <a:cubicBezTo>
                        <a:pt x="89" y="42"/>
                        <a:pt x="91" y="40"/>
                        <a:pt x="92" y="40"/>
                      </a:cubicBezTo>
                      <a:cubicBezTo>
                        <a:pt x="93" y="39"/>
                        <a:pt x="93" y="38"/>
                        <a:pt x="91" y="37"/>
                      </a:cubicBezTo>
                      <a:cubicBezTo>
                        <a:pt x="91" y="37"/>
                        <a:pt x="90" y="37"/>
                        <a:pt x="90" y="37"/>
                      </a:cubicBezTo>
                      <a:cubicBezTo>
                        <a:pt x="89" y="37"/>
                        <a:pt x="89" y="36"/>
                        <a:pt x="88" y="36"/>
                      </a:cubicBezTo>
                      <a:cubicBezTo>
                        <a:pt x="88" y="36"/>
                        <a:pt x="87" y="35"/>
                        <a:pt x="88" y="34"/>
                      </a:cubicBezTo>
                      <a:cubicBezTo>
                        <a:pt x="88" y="33"/>
                        <a:pt x="89" y="34"/>
                        <a:pt x="89" y="34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91" y="34"/>
                        <a:pt x="91" y="35"/>
                        <a:pt x="91" y="35"/>
                      </a:cubicBezTo>
                      <a:cubicBezTo>
                        <a:pt x="92" y="35"/>
                        <a:pt x="93" y="34"/>
                        <a:pt x="93" y="33"/>
                      </a:cubicBezTo>
                      <a:cubicBezTo>
                        <a:pt x="94" y="32"/>
                        <a:pt x="94" y="32"/>
                        <a:pt x="95" y="32"/>
                      </a:cubicBezTo>
                      <a:cubicBezTo>
                        <a:pt x="96" y="33"/>
                        <a:pt x="97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9" y="34"/>
                        <a:pt x="99" y="34"/>
                        <a:pt x="100" y="34"/>
                      </a:cubicBezTo>
                      <a:cubicBezTo>
                        <a:pt x="100" y="34"/>
                        <a:pt x="101" y="34"/>
                        <a:pt x="102" y="34"/>
                      </a:cubicBezTo>
                      <a:cubicBezTo>
                        <a:pt x="103" y="34"/>
                        <a:pt x="103" y="36"/>
                        <a:pt x="104" y="36"/>
                      </a:cubicBezTo>
                      <a:cubicBezTo>
                        <a:pt x="105" y="36"/>
                        <a:pt x="105" y="36"/>
                        <a:pt x="106" y="37"/>
                      </a:cubicBezTo>
                      <a:cubicBezTo>
                        <a:pt x="107" y="37"/>
                        <a:pt x="107" y="38"/>
                        <a:pt x="108" y="37"/>
                      </a:cubicBezTo>
                      <a:cubicBezTo>
                        <a:pt x="109" y="36"/>
                        <a:pt x="108" y="35"/>
                        <a:pt x="109" y="34"/>
                      </a:cubicBezTo>
                      <a:cubicBezTo>
                        <a:pt x="109" y="33"/>
                        <a:pt x="110" y="33"/>
                        <a:pt x="111" y="32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12" y="31"/>
                        <a:pt x="112" y="31"/>
                        <a:pt x="112" y="31"/>
                      </a:cubicBezTo>
                      <a:cubicBezTo>
                        <a:pt x="113" y="30"/>
                        <a:pt x="113" y="30"/>
                        <a:pt x="114" y="30"/>
                      </a:cubicBezTo>
                      <a:cubicBezTo>
                        <a:pt x="114" y="29"/>
                        <a:pt x="115" y="29"/>
                        <a:pt x="115" y="28"/>
                      </a:cubicBezTo>
                      <a:cubicBezTo>
                        <a:pt x="115" y="28"/>
                        <a:pt x="116" y="28"/>
                        <a:pt x="116" y="28"/>
                      </a:cubicBezTo>
                      <a:cubicBezTo>
                        <a:pt x="117" y="28"/>
                        <a:pt x="118" y="28"/>
                        <a:pt x="119" y="28"/>
                      </a:cubicBezTo>
                      <a:cubicBezTo>
                        <a:pt x="120" y="28"/>
                        <a:pt x="120" y="28"/>
                        <a:pt x="121" y="28"/>
                      </a:cubicBezTo>
                      <a:cubicBezTo>
                        <a:pt x="121" y="28"/>
                        <a:pt x="122" y="28"/>
                        <a:pt x="122" y="28"/>
                      </a:cubicBezTo>
                      <a:cubicBezTo>
                        <a:pt x="123" y="28"/>
                        <a:pt x="123" y="28"/>
                        <a:pt x="123" y="27"/>
                      </a:cubicBezTo>
                      <a:cubicBezTo>
                        <a:pt x="124" y="26"/>
                        <a:pt x="127" y="26"/>
                        <a:pt x="127" y="2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5" name="Freeform 232"/>
                <p:cNvSpPr>
                  <a:spLocks/>
                </p:cNvSpPr>
                <p:nvPr/>
              </p:nvSpPr>
              <p:spPr bwMode="auto">
                <a:xfrm>
                  <a:off x="5795478" y="4742381"/>
                  <a:ext cx="40958" cy="64851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8" y="2"/>
                    </a:cxn>
                    <a:cxn ang="0">
                      <a:pos x="8" y="3"/>
                    </a:cxn>
                    <a:cxn ang="0">
                      <a:pos x="8" y="4"/>
                    </a:cxn>
                    <a:cxn ang="0">
                      <a:pos x="9" y="5"/>
                    </a:cxn>
                    <a:cxn ang="0">
                      <a:pos x="11" y="6"/>
                    </a:cxn>
                    <a:cxn ang="0">
                      <a:pos x="11" y="7"/>
                    </a:cxn>
                    <a:cxn ang="0">
                      <a:pos x="12" y="8"/>
                    </a:cxn>
                    <a:cxn ang="0">
                      <a:pos x="12" y="9"/>
                    </a:cxn>
                    <a:cxn ang="0">
                      <a:pos x="13" y="11"/>
                    </a:cxn>
                    <a:cxn ang="0">
                      <a:pos x="14" y="11"/>
                    </a:cxn>
                    <a:cxn ang="0">
                      <a:pos x="14" y="12"/>
                    </a:cxn>
                    <a:cxn ang="0">
                      <a:pos x="14" y="14"/>
                    </a:cxn>
                    <a:cxn ang="0">
                      <a:pos x="17" y="16"/>
                    </a:cxn>
                    <a:cxn ang="0">
                      <a:pos x="17" y="17"/>
                    </a:cxn>
                    <a:cxn ang="0">
                      <a:pos x="18" y="19"/>
                    </a:cxn>
                    <a:cxn ang="0">
                      <a:pos x="18" y="23"/>
                    </a:cxn>
                    <a:cxn ang="0">
                      <a:pos x="17" y="24"/>
                    </a:cxn>
                    <a:cxn ang="0">
                      <a:pos x="16" y="25"/>
                    </a:cxn>
                    <a:cxn ang="0">
                      <a:pos x="15" y="26"/>
                    </a:cxn>
                    <a:cxn ang="0">
                      <a:pos x="14" y="26"/>
                    </a:cxn>
                    <a:cxn ang="0">
                      <a:pos x="13" y="27"/>
                    </a:cxn>
                    <a:cxn ang="0">
                      <a:pos x="12" y="28"/>
                    </a:cxn>
                    <a:cxn ang="0">
                      <a:pos x="11" y="29"/>
                    </a:cxn>
                    <a:cxn ang="0">
                      <a:pos x="9" y="29"/>
                    </a:cxn>
                    <a:cxn ang="0">
                      <a:pos x="7" y="29"/>
                    </a:cxn>
                    <a:cxn ang="0">
                      <a:pos x="6" y="29"/>
                    </a:cxn>
                    <a:cxn ang="0">
                      <a:pos x="5" y="29"/>
                    </a:cxn>
                    <a:cxn ang="0">
                      <a:pos x="3" y="28"/>
                    </a:cxn>
                    <a:cxn ang="0">
                      <a:pos x="2" y="28"/>
                    </a:cxn>
                    <a:cxn ang="0">
                      <a:pos x="0" y="25"/>
                    </a:cxn>
                    <a:cxn ang="0">
                      <a:pos x="1" y="23"/>
                    </a:cxn>
                    <a:cxn ang="0">
                      <a:pos x="1" y="22"/>
                    </a:cxn>
                    <a:cxn ang="0">
                      <a:pos x="1" y="19"/>
                    </a:cxn>
                    <a:cxn ang="0">
                      <a:pos x="1" y="16"/>
                    </a:cxn>
                    <a:cxn ang="0">
                      <a:pos x="1" y="14"/>
                    </a:cxn>
                    <a:cxn ang="0">
                      <a:pos x="1" y="13"/>
                    </a:cxn>
                    <a:cxn ang="0">
                      <a:pos x="0" y="10"/>
                    </a:cxn>
                    <a:cxn ang="0">
                      <a:pos x="0" y="9"/>
                    </a:cxn>
                    <a:cxn ang="0">
                      <a:pos x="1" y="8"/>
                    </a:cxn>
                    <a:cxn ang="0">
                      <a:pos x="1" y="6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5" y="0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18" h="29"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7" y="1"/>
                        <a:pt x="7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1" y="6"/>
                      </a:cubicBezTo>
                      <a:cubicBezTo>
                        <a:pt x="11" y="6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2" y="7"/>
                        <a:pt x="12" y="8"/>
                      </a:cubicBezTo>
                      <a:cubicBezTo>
                        <a:pt x="12" y="8"/>
                        <a:pt x="12" y="8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10"/>
                        <a:pt x="12" y="10"/>
                        <a:pt x="13" y="10"/>
                      </a:cubicBezTo>
                      <a:cubicBezTo>
                        <a:pt x="13" y="10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4" y="13"/>
                        <a:pt x="14" y="1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7" y="16"/>
                      </a:cubicBezTo>
                      <a:cubicBezTo>
                        <a:pt x="17" y="16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8"/>
                        <a:pt x="18" y="19"/>
                        <a:pt x="18" y="19"/>
                      </a:cubicBezTo>
                      <a:cubicBezTo>
                        <a:pt x="18" y="20"/>
                        <a:pt x="18" y="20"/>
                        <a:pt x="18" y="21"/>
                      </a:cubicBezTo>
                      <a:cubicBezTo>
                        <a:pt x="18" y="22"/>
                        <a:pt x="18" y="22"/>
                        <a:pt x="18" y="23"/>
                      </a:cubicBezTo>
                      <a:cubicBezTo>
                        <a:pt x="18" y="23"/>
                        <a:pt x="17" y="23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4" y="26"/>
                        <a:pt x="14" y="26"/>
                      </a:cubicBezTo>
                      <a:cubicBezTo>
                        <a:pt x="14" y="26"/>
                        <a:pt x="14" y="27"/>
                        <a:pt x="14" y="27"/>
                      </a:cubicBezTo>
                      <a:cubicBezTo>
                        <a:pt x="14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8"/>
                      </a:cubicBezTo>
                      <a:cubicBezTo>
                        <a:pt x="13" y="28"/>
                        <a:pt x="13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1" y="28"/>
                        <a:pt x="11" y="29"/>
                      </a:cubicBezTo>
                      <a:cubicBezTo>
                        <a:pt x="11" y="29"/>
                        <a:pt x="10" y="29"/>
                        <a:pt x="10" y="29"/>
                      </a:cubicBezTo>
                      <a:cubicBezTo>
                        <a:pt x="10" y="29"/>
                        <a:pt x="9" y="29"/>
                        <a:pt x="9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5" y="29"/>
                        <a:pt x="5" y="29"/>
                      </a:cubicBezTo>
                      <a:cubicBezTo>
                        <a:pt x="4" y="29"/>
                        <a:pt x="4" y="29"/>
                        <a:pt x="3" y="29"/>
                      </a:cubicBezTo>
                      <a:cubicBezTo>
                        <a:pt x="3" y="29"/>
                        <a:pt x="3" y="29"/>
                        <a:pt x="3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6"/>
                        <a:pt x="0" y="25"/>
                        <a:pt x="0" y="25"/>
                      </a:cubicBezTo>
                      <a:cubicBezTo>
                        <a:pt x="0" y="25"/>
                        <a:pt x="0" y="24"/>
                        <a:pt x="0" y="24"/>
                      </a:cubicBezTo>
                      <a:cubicBezTo>
                        <a:pt x="1" y="24"/>
                        <a:pt x="1" y="23"/>
                        <a:pt x="1" y="23"/>
                      </a:cubicBezTo>
                      <a:cubicBezTo>
                        <a:pt x="1" y="23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0"/>
                        <a:pt x="1" y="20"/>
                        <a:pt x="1" y="19"/>
                      </a:cubicBezTo>
                      <a:cubicBezTo>
                        <a:pt x="1" y="19"/>
                        <a:pt x="1" y="18"/>
                        <a:pt x="1" y="17"/>
                      </a:cubicBezTo>
                      <a:cubicBezTo>
                        <a:pt x="1" y="17"/>
                        <a:pt x="1" y="17"/>
                        <a:pt x="1" y="16"/>
                      </a:cubicBezTo>
                      <a:cubicBezTo>
                        <a:pt x="1" y="16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2"/>
                        <a:pt x="1" y="12"/>
                        <a:pt x="0" y="12"/>
                      </a:cubicBezTo>
                      <a:cubicBezTo>
                        <a:pt x="0" y="12"/>
                        <a:pt x="0" y="11"/>
                        <a:pt x="0" y="10"/>
                      </a:cubicBezTo>
                      <a:cubicBezTo>
                        <a:pt x="0" y="10"/>
                        <a:pt x="0" y="10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0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4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6" name="Freeform 233"/>
                <p:cNvSpPr>
                  <a:spLocks/>
                </p:cNvSpPr>
                <p:nvPr/>
              </p:nvSpPr>
              <p:spPr bwMode="auto">
                <a:xfrm>
                  <a:off x="6299489" y="4554657"/>
                  <a:ext cx="42096" cy="36407"/>
                </a:xfrm>
                <a:custGeom>
                  <a:avLst/>
                  <a:gdLst/>
                  <a:ahLst/>
                  <a:cxnLst>
                    <a:cxn ang="0">
                      <a:pos x="13" y="1"/>
                    </a:cxn>
                    <a:cxn ang="0">
                      <a:pos x="14" y="1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7" y="0"/>
                    </a:cxn>
                    <a:cxn ang="0">
                      <a:pos x="18" y="1"/>
                    </a:cxn>
                    <a:cxn ang="0">
                      <a:pos x="19" y="1"/>
                    </a:cxn>
                    <a:cxn ang="0">
                      <a:pos x="19" y="2"/>
                    </a:cxn>
                    <a:cxn ang="0">
                      <a:pos x="19" y="3"/>
                    </a:cxn>
                    <a:cxn ang="0">
                      <a:pos x="18" y="4"/>
                    </a:cxn>
                    <a:cxn ang="0">
                      <a:pos x="18" y="5"/>
                    </a:cxn>
                    <a:cxn ang="0">
                      <a:pos x="18" y="6"/>
                    </a:cxn>
                    <a:cxn ang="0">
                      <a:pos x="17" y="7"/>
                    </a:cxn>
                    <a:cxn ang="0">
                      <a:pos x="16" y="9"/>
                    </a:cxn>
                    <a:cxn ang="0">
                      <a:pos x="15" y="10"/>
                    </a:cxn>
                    <a:cxn ang="0">
                      <a:pos x="14" y="11"/>
                    </a:cxn>
                    <a:cxn ang="0">
                      <a:pos x="14" y="12"/>
                    </a:cxn>
                    <a:cxn ang="0">
                      <a:pos x="13" y="13"/>
                    </a:cxn>
                    <a:cxn ang="0">
                      <a:pos x="11" y="13"/>
                    </a:cxn>
                    <a:cxn ang="0">
                      <a:pos x="11" y="13"/>
                    </a:cxn>
                    <a:cxn ang="0">
                      <a:pos x="10" y="14"/>
                    </a:cxn>
                    <a:cxn ang="0">
                      <a:pos x="10" y="15"/>
                    </a:cxn>
                    <a:cxn ang="0">
                      <a:pos x="9" y="15"/>
                    </a:cxn>
                    <a:cxn ang="0">
                      <a:pos x="9" y="15"/>
                    </a:cxn>
                    <a:cxn ang="0">
                      <a:pos x="8" y="15"/>
                    </a:cxn>
                    <a:cxn ang="0">
                      <a:pos x="6" y="15"/>
                    </a:cxn>
                    <a:cxn ang="0">
                      <a:pos x="6" y="15"/>
                    </a:cxn>
                    <a:cxn ang="0">
                      <a:pos x="5" y="14"/>
                    </a:cxn>
                    <a:cxn ang="0">
                      <a:pos x="4" y="14"/>
                    </a:cxn>
                    <a:cxn ang="0">
                      <a:pos x="2" y="14"/>
                    </a:cxn>
                    <a:cxn ang="0">
                      <a:pos x="1" y="13"/>
                    </a:cxn>
                    <a:cxn ang="0">
                      <a:pos x="1" y="12"/>
                    </a:cxn>
                    <a:cxn ang="0">
                      <a:pos x="1" y="10"/>
                    </a:cxn>
                    <a:cxn ang="0">
                      <a:pos x="0" y="9"/>
                    </a:cxn>
                    <a:cxn ang="0">
                      <a:pos x="1" y="7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4" y="2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7" y="1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10" y="2"/>
                    </a:cxn>
                    <a:cxn ang="0">
                      <a:pos x="11" y="2"/>
                    </a:cxn>
                    <a:cxn ang="0">
                      <a:pos x="12" y="1"/>
                    </a:cxn>
                    <a:cxn ang="0">
                      <a:pos x="13" y="1"/>
                    </a:cxn>
                  </a:cxnLst>
                  <a:rect l="0" t="0" r="r" b="b"/>
                  <a:pathLst>
                    <a:path w="19" h="16">
                      <a:moveTo>
                        <a:pt x="13" y="1"/>
                      </a:move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5" y="1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6" y="0"/>
                        <a:pt x="16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8" y="1"/>
                        <a:pt x="19" y="1"/>
                        <a:pt x="19" y="1"/>
                      </a:cubicBezTo>
                      <a:cubicBezTo>
                        <a:pt x="19" y="2"/>
                        <a:pt x="19" y="1"/>
                        <a:pt x="19" y="2"/>
                      </a:cubicBezTo>
                      <a:cubicBezTo>
                        <a:pt x="19" y="2"/>
                        <a:pt x="19" y="2"/>
                        <a:pt x="19" y="3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8" y="4"/>
                        <a:pt x="18" y="4"/>
                        <a:pt x="18" y="5"/>
                      </a:cubicBezTo>
                      <a:cubicBezTo>
                        <a:pt x="18" y="5"/>
                        <a:pt x="18" y="6"/>
                        <a:pt x="18" y="6"/>
                      </a:cubicBezTo>
                      <a:cubicBezTo>
                        <a:pt x="17" y="6"/>
                        <a:pt x="17" y="7"/>
                        <a:pt x="17" y="7"/>
                      </a:cubicBezTo>
                      <a:cubicBezTo>
                        <a:pt x="16" y="8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4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3"/>
                      </a:cubicBezTo>
                      <a:cubicBezTo>
                        <a:pt x="12" y="13"/>
                        <a:pt x="12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8" y="15"/>
                        <a:pt x="8" y="16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3" y="14"/>
                        <a:pt x="2" y="14"/>
                        <a:pt x="2" y="14"/>
                      </a:cubicBezTo>
                      <a:cubicBezTo>
                        <a:pt x="2" y="13"/>
                        <a:pt x="1" y="13"/>
                        <a:pt x="1" y="13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1"/>
                        <a:pt x="1" y="11"/>
                        <a:pt x="1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7" name="Freeform 234"/>
                <p:cNvSpPr>
                  <a:spLocks/>
                </p:cNvSpPr>
                <p:nvPr/>
              </p:nvSpPr>
              <p:spPr bwMode="auto">
                <a:xfrm>
                  <a:off x="6498591" y="4447711"/>
                  <a:ext cx="35270" cy="64851"/>
                </a:xfrm>
                <a:custGeom>
                  <a:avLst/>
                  <a:gdLst/>
                  <a:ahLst/>
                  <a:cxnLst>
                    <a:cxn ang="0">
                      <a:pos x="15" y="7"/>
                    </a:cxn>
                    <a:cxn ang="0">
                      <a:pos x="13" y="11"/>
                    </a:cxn>
                    <a:cxn ang="0">
                      <a:pos x="12" y="18"/>
                    </a:cxn>
                    <a:cxn ang="0">
                      <a:pos x="12" y="22"/>
                    </a:cxn>
                    <a:cxn ang="0">
                      <a:pos x="9" y="25"/>
                    </a:cxn>
                    <a:cxn ang="0">
                      <a:pos x="7" y="26"/>
                    </a:cxn>
                    <a:cxn ang="0">
                      <a:pos x="6" y="29"/>
                    </a:cxn>
                    <a:cxn ang="0">
                      <a:pos x="1" y="23"/>
                    </a:cxn>
                    <a:cxn ang="0">
                      <a:pos x="0" y="21"/>
                    </a:cxn>
                    <a:cxn ang="0">
                      <a:pos x="1" y="18"/>
                    </a:cxn>
                    <a:cxn ang="0">
                      <a:pos x="2" y="14"/>
                    </a:cxn>
                    <a:cxn ang="0">
                      <a:pos x="5" y="11"/>
                    </a:cxn>
                    <a:cxn ang="0">
                      <a:pos x="6" y="6"/>
                    </a:cxn>
                    <a:cxn ang="0">
                      <a:pos x="7" y="4"/>
                    </a:cxn>
                    <a:cxn ang="0">
                      <a:pos x="9" y="4"/>
                    </a:cxn>
                    <a:cxn ang="0">
                      <a:pos x="12" y="1"/>
                    </a:cxn>
                    <a:cxn ang="0">
                      <a:pos x="15" y="3"/>
                    </a:cxn>
                    <a:cxn ang="0">
                      <a:pos x="16" y="5"/>
                    </a:cxn>
                    <a:cxn ang="0">
                      <a:pos x="15" y="7"/>
                    </a:cxn>
                  </a:cxnLst>
                  <a:rect l="0" t="0" r="r" b="b"/>
                  <a:pathLst>
                    <a:path w="16" h="29">
                      <a:moveTo>
                        <a:pt x="15" y="7"/>
                      </a:moveTo>
                      <a:cubicBezTo>
                        <a:pt x="15" y="9"/>
                        <a:pt x="14" y="10"/>
                        <a:pt x="13" y="11"/>
                      </a:cubicBezTo>
                      <a:cubicBezTo>
                        <a:pt x="12" y="14"/>
                        <a:pt x="12" y="15"/>
                        <a:pt x="12" y="18"/>
                      </a:cubicBezTo>
                      <a:cubicBezTo>
                        <a:pt x="12" y="19"/>
                        <a:pt x="12" y="21"/>
                        <a:pt x="12" y="22"/>
                      </a:cubicBezTo>
                      <a:cubicBezTo>
                        <a:pt x="12" y="23"/>
                        <a:pt x="10" y="24"/>
                        <a:pt x="9" y="25"/>
                      </a:cubicBezTo>
                      <a:cubicBezTo>
                        <a:pt x="8" y="25"/>
                        <a:pt x="8" y="25"/>
                        <a:pt x="7" y="26"/>
                      </a:cubicBezTo>
                      <a:cubicBezTo>
                        <a:pt x="7" y="27"/>
                        <a:pt x="8" y="28"/>
                        <a:pt x="6" y="29"/>
                      </a:cubicBezTo>
                      <a:cubicBezTo>
                        <a:pt x="6" y="26"/>
                        <a:pt x="2" y="26"/>
                        <a:pt x="1" y="23"/>
                      </a:cubicBez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0" y="20"/>
                        <a:pt x="1" y="20"/>
                        <a:pt x="1" y="18"/>
                      </a:cubicBezTo>
                      <a:cubicBezTo>
                        <a:pt x="2" y="17"/>
                        <a:pt x="1" y="15"/>
                        <a:pt x="2" y="14"/>
                      </a:cubicBezTo>
                      <a:cubicBezTo>
                        <a:pt x="3" y="13"/>
                        <a:pt x="4" y="12"/>
                        <a:pt x="5" y="11"/>
                      </a:cubicBezTo>
                      <a:cubicBezTo>
                        <a:pt x="6" y="10"/>
                        <a:pt x="6" y="8"/>
                        <a:pt x="6" y="6"/>
                      </a:cubicBezTo>
                      <a:cubicBezTo>
                        <a:pt x="6" y="6"/>
                        <a:pt x="7" y="5"/>
                        <a:pt x="7" y="4"/>
                      </a:cubicBezTo>
                      <a:cubicBezTo>
                        <a:pt x="8" y="4"/>
                        <a:pt x="8" y="4"/>
                        <a:pt x="9" y="4"/>
                      </a:cubicBezTo>
                      <a:cubicBezTo>
                        <a:pt x="10" y="3"/>
                        <a:pt x="9" y="0"/>
                        <a:pt x="12" y="1"/>
                      </a:cubicBezTo>
                      <a:cubicBezTo>
                        <a:pt x="12" y="3"/>
                        <a:pt x="14" y="3"/>
                        <a:pt x="15" y="3"/>
                      </a:cubicBezTo>
                      <a:cubicBezTo>
                        <a:pt x="15" y="4"/>
                        <a:pt x="15" y="5"/>
                        <a:pt x="16" y="5"/>
                      </a:cubicBezTo>
                      <a:cubicBezTo>
                        <a:pt x="14" y="5"/>
                        <a:pt x="15" y="6"/>
                        <a:pt x="15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8" name="Freeform 235"/>
                <p:cNvSpPr>
                  <a:spLocks/>
                </p:cNvSpPr>
                <p:nvPr/>
              </p:nvSpPr>
              <p:spPr bwMode="auto">
                <a:xfrm>
                  <a:off x="6422363" y="4702561"/>
                  <a:ext cx="27305" cy="22754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9" y="6"/>
                    </a:cxn>
                    <a:cxn ang="0">
                      <a:pos x="8" y="9"/>
                    </a:cxn>
                    <a:cxn ang="0">
                      <a:pos x="4" y="8"/>
                    </a:cxn>
                    <a:cxn ang="0">
                      <a:pos x="3" y="6"/>
                    </a:cxn>
                    <a:cxn ang="0">
                      <a:pos x="1" y="6"/>
                    </a:cxn>
                    <a:cxn ang="0">
                      <a:pos x="3" y="4"/>
                    </a:cxn>
                    <a:cxn ang="0">
                      <a:pos x="6" y="4"/>
                    </a:cxn>
                    <a:cxn ang="0">
                      <a:pos x="9" y="0"/>
                    </a:cxn>
                    <a:cxn ang="0">
                      <a:pos x="12" y="3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2" h="10">
                      <a:moveTo>
                        <a:pt x="10" y="5"/>
                      </a:moveTo>
                      <a:cubicBezTo>
                        <a:pt x="9" y="6"/>
                        <a:pt x="10" y="4"/>
                        <a:pt x="9" y="6"/>
                      </a:cubicBezTo>
                      <a:cubicBezTo>
                        <a:pt x="8" y="7"/>
                        <a:pt x="9" y="8"/>
                        <a:pt x="8" y="9"/>
                      </a:cubicBezTo>
                      <a:cubicBezTo>
                        <a:pt x="6" y="10"/>
                        <a:pt x="5" y="9"/>
                        <a:pt x="4" y="8"/>
                      </a:cubicBezTo>
                      <a:cubicBezTo>
                        <a:pt x="4" y="8"/>
                        <a:pt x="4" y="7"/>
                        <a:pt x="3" y="6"/>
                      </a:cubicBezTo>
                      <a:cubicBezTo>
                        <a:pt x="2" y="6"/>
                        <a:pt x="1" y="7"/>
                        <a:pt x="1" y="6"/>
                      </a:cubicBezTo>
                      <a:cubicBezTo>
                        <a:pt x="0" y="4"/>
                        <a:pt x="2" y="4"/>
                        <a:pt x="3" y="4"/>
                      </a:cubicBezTo>
                      <a:cubicBezTo>
                        <a:pt x="4" y="3"/>
                        <a:pt x="6" y="4"/>
                        <a:pt x="6" y="4"/>
                      </a:cubicBezTo>
                      <a:cubicBezTo>
                        <a:pt x="8" y="3"/>
                        <a:pt x="7" y="1"/>
                        <a:pt x="9" y="0"/>
                      </a:cubicBezTo>
                      <a:cubicBezTo>
                        <a:pt x="10" y="0"/>
                        <a:pt x="12" y="2"/>
                        <a:pt x="12" y="3"/>
                      </a:cubicBezTo>
                      <a:lnTo>
                        <a:pt x="10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89" name="Freeform 236"/>
                <p:cNvSpPr>
                  <a:spLocks/>
                </p:cNvSpPr>
                <p:nvPr/>
              </p:nvSpPr>
              <p:spPr bwMode="auto">
                <a:xfrm>
                  <a:off x="6445118" y="4716214"/>
                  <a:ext cx="51198" cy="46647"/>
                </a:xfrm>
                <a:custGeom>
                  <a:avLst/>
                  <a:gdLst/>
                  <a:ahLst/>
                  <a:cxnLst>
                    <a:cxn ang="0">
                      <a:pos x="20" y="3"/>
                    </a:cxn>
                    <a:cxn ang="0">
                      <a:pos x="23" y="5"/>
                    </a:cxn>
                    <a:cxn ang="0">
                      <a:pos x="22" y="7"/>
                    </a:cxn>
                    <a:cxn ang="0">
                      <a:pos x="20" y="8"/>
                    </a:cxn>
                    <a:cxn ang="0">
                      <a:pos x="19" y="9"/>
                    </a:cxn>
                    <a:cxn ang="0">
                      <a:pos x="16" y="10"/>
                    </a:cxn>
                    <a:cxn ang="0">
                      <a:pos x="15" y="12"/>
                    </a:cxn>
                    <a:cxn ang="0">
                      <a:pos x="11" y="14"/>
                    </a:cxn>
                    <a:cxn ang="0">
                      <a:pos x="9" y="16"/>
                    </a:cxn>
                    <a:cxn ang="0">
                      <a:pos x="6" y="19"/>
                    </a:cxn>
                    <a:cxn ang="0">
                      <a:pos x="2" y="20"/>
                    </a:cxn>
                    <a:cxn ang="0">
                      <a:pos x="9" y="15"/>
                    </a:cxn>
                    <a:cxn ang="0">
                      <a:pos x="11" y="12"/>
                    </a:cxn>
                    <a:cxn ang="0">
                      <a:pos x="14" y="10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7" y="5"/>
                    </a:cxn>
                    <a:cxn ang="0">
                      <a:pos x="17" y="3"/>
                    </a:cxn>
                    <a:cxn ang="0">
                      <a:pos x="19" y="0"/>
                    </a:cxn>
                    <a:cxn ang="0">
                      <a:pos x="20" y="2"/>
                    </a:cxn>
                    <a:cxn ang="0">
                      <a:pos x="20" y="3"/>
                    </a:cxn>
                  </a:cxnLst>
                  <a:rect l="0" t="0" r="r" b="b"/>
                  <a:pathLst>
                    <a:path w="23" h="21">
                      <a:moveTo>
                        <a:pt x="20" y="3"/>
                      </a:moveTo>
                      <a:cubicBezTo>
                        <a:pt x="21" y="4"/>
                        <a:pt x="22" y="3"/>
                        <a:pt x="23" y="5"/>
                      </a:cubicBezTo>
                      <a:cubicBezTo>
                        <a:pt x="23" y="6"/>
                        <a:pt x="23" y="7"/>
                        <a:pt x="22" y="7"/>
                      </a:cubicBezTo>
                      <a:cubicBezTo>
                        <a:pt x="21" y="8"/>
                        <a:pt x="21" y="8"/>
                        <a:pt x="20" y="8"/>
                      </a:cubicBezTo>
                      <a:cubicBezTo>
                        <a:pt x="20" y="8"/>
                        <a:pt x="20" y="9"/>
                        <a:pt x="19" y="9"/>
                      </a:cubicBezTo>
                      <a:cubicBezTo>
                        <a:pt x="18" y="10"/>
                        <a:pt x="17" y="10"/>
                        <a:pt x="16" y="10"/>
                      </a:cubicBezTo>
                      <a:cubicBezTo>
                        <a:pt x="16" y="11"/>
                        <a:pt x="15" y="12"/>
                        <a:pt x="15" y="12"/>
                      </a:cubicBezTo>
                      <a:cubicBezTo>
                        <a:pt x="14" y="13"/>
                        <a:pt x="12" y="13"/>
                        <a:pt x="11" y="14"/>
                      </a:cubicBezTo>
                      <a:cubicBezTo>
                        <a:pt x="10" y="15"/>
                        <a:pt x="9" y="16"/>
                        <a:pt x="9" y="16"/>
                      </a:cubicBezTo>
                      <a:cubicBezTo>
                        <a:pt x="8" y="17"/>
                        <a:pt x="7" y="18"/>
                        <a:pt x="6" y="19"/>
                      </a:cubicBezTo>
                      <a:cubicBezTo>
                        <a:pt x="6" y="20"/>
                        <a:pt x="3" y="21"/>
                        <a:pt x="2" y="20"/>
                      </a:cubicBezTo>
                      <a:cubicBezTo>
                        <a:pt x="0" y="17"/>
                        <a:pt x="7" y="16"/>
                        <a:pt x="9" y="15"/>
                      </a:cubicBezTo>
                      <a:cubicBezTo>
                        <a:pt x="9" y="14"/>
                        <a:pt x="10" y="13"/>
                        <a:pt x="11" y="12"/>
                      </a:cubicBezTo>
                      <a:cubicBezTo>
                        <a:pt x="12" y="11"/>
                        <a:pt x="13" y="11"/>
                        <a:pt x="14" y="10"/>
                      </a:cubicBezTo>
                      <a:cubicBezTo>
                        <a:pt x="15" y="9"/>
                        <a:pt x="15" y="7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6" y="5"/>
                        <a:pt x="17" y="3"/>
                        <a:pt x="17" y="3"/>
                      </a:cubicBezTo>
                      <a:cubicBezTo>
                        <a:pt x="17" y="2"/>
                        <a:pt x="17" y="0"/>
                        <a:pt x="19" y="0"/>
                      </a:cubicBezTo>
                      <a:cubicBezTo>
                        <a:pt x="19" y="0"/>
                        <a:pt x="20" y="3"/>
                        <a:pt x="20" y="2"/>
                      </a:cubicBezTo>
                      <a:cubicBezTo>
                        <a:pt x="20" y="2"/>
                        <a:pt x="20" y="3"/>
                        <a:pt x="20" y="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0" name="Freeform 237"/>
                <p:cNvSpPr>
                  <a:spLocks/>
                </p:cNvSpPr>
                <p:nvPr/>
              </p:nvSpPr>
              <p:spPr bwMode="auto">
                <a:xfrm>
                  <a:off x="5299431" y="2730886"/>
                  <a:ext cx="312874" cy="414131"/>
                </a:xfrm>
                <a:custGeom>
                  <a:avLst/>
                  <a:gdLst/>
                  <a:ahLst/>
                  <a:cxnLst>
                    <a:cxn ang="0">
                      <a:pos x="138" y="7"/>
                    </a:cxn>
                    <a:cxn ang="0">
                      <a:pos x="140" y="15"/>
                    </a:cxn>
                    <a:cxn ang="0">
                      <a:pos x="127" y="29"/>
                    </a:cxn>
                    <a:cxn ang="0">
                      <a:pos x="106" y="42"/>
                    </a:cxn>
                    <a:cxn ang="0">
                      <a:pos x="101" y="43"/>
                    </a:cxn>
                    <a:cxn ang="0">
                      <a:pos x="94" y="46"/>
                    </a:cxn>
                    <a:cxn ang="0">
                      <a:pos x="82" y="55"/>
                    </a:cxn>
                    <a:cxn ang="0">
                      <a:pos x="72" y="66"/>
                    </a:cxn>
                    <a:cxn ang="0">
                      <a:pos x="66" y="76"/>
                    </a:cxn>
                    <a:cxn ang="0">
                      <a:pos x="60" y="81"/>
                    </a:cxn>
                    <a:cxn ang="0">
                      <a:pos x="56" y="87"/>
                    </a:cxn>
                    <a:cxn ang="0">
                      <a:pos x="51" y="100"/>
                    </a:cxn>
                    <a:cxn ang="0">
                      <a:pos x="47" y="108"/>
                    </a:cxn>
                    <a:cxn ang="0">
                      <a:pos x="45" y="113"/>
                    </a:cxn>
                    <a:cxn ang="0">
                      <a:pos x="35" y="129"/>
                    </a:cxn>
                    <a:cxn ang="0">
                      <a:pos x="28" y="143"/>
                    </a:cxn>
                    <a:cxn ang="0">
                      <a:pos x="30" y="152"/>
                    </a:cxn>
                    <a:cxn ang="0">
                      <a:pos x="32" y="157"/>
                    </a:cxn>
                    <a:cxn ang="0">
                      <a:pos x="35" y="164"/>
                    </a:cxn>
                    <a:cxn ang="0">
                      <a:pos x="42" y="173"/>
                    </a:cxn>
                    <a:cxn ang="0">
                      <a:pos x="47" y="177"/>
                    </a:cxn>
                    <a:cxn ang="0">
                      <a:pos x="44" y="184"/>
                    </a:cxn>
                    <a:cxn ang="0">
                      <a:pos x="23" y="181"/>
                    </a:cxn>
                    <a:cxn ang="0">
                      <a:pos x="20" y="173"/>
                    </a:cxn>
                    <a:cxn ang="0">
                      <a:pos x="18" y="167"/>
                    </a:cxn>
                    <a:cxn ang="0">
                      <a:pos x="9" y="162"/>
                    </a:cxn>
                    <a:cxn ang="0">
                      <a:pos x="1" y="145"/>
                    </a:cxn>
                    <a:cxn ang="0">
                      <a:pos x="11" y="138"/>
                    </a:cxn>
                    <a:cxn ang="0">
                      <a:pos x="12" y="130"/>
                    </a:cxn>
                    <a:cxn ang="0">
                      <a:pos x="12" y="125"/>
                    </a:cxn>
                    <a:cxn ang="0">
                      <a:pos x="14" y="123"/>
                    </a:cxn>
                    <a:cxn ang="0">
                      <a:pos x="17" y="117"/>
                    </a:cxn>
                    <a:cxn ang="0">
                      <a:pos x="20" y="114"/>
                    </a:cxn>
                    <a:cxn ang="0">
                      <a:pos x="24" y="108"/>
                    </a:cxn>
                    <a:cxn ang="0">
                      <a:pos x="23" y="106"/>
                    </a:cxn>
                    <a:cxn ang="0">
                      <a:pos x="24" y="95"/>
                    </a:cxn>
                    <a:cxn ang="0">
                      <a:pos x="33" y="87"/>
                    </a:cxn>
                    <a:cxn ang="0">
                      <a:pos x="33" y="79"/>
                    </a:cxn>
                    <a:cxn ang="0">
                      <a:pos x="39" y="72"/>
                    </a:cxn>
                    <a:cxn ang="0">
                      <a:pos x="34" y="62"/>
                    </a:cxn>
                    <a:cxn ang="0">
                      <a:pos x="43" y="55"/>
                    </a:cxn>
                    <a:cxn ang="0">
                      <a:pos x="47" y="54"/>
                    </a:cxn>
                    <a:cxn ang="0">
                      <a:pos x="50" y="49"/>
                    </a:cxn>
                    <a:cxn ang="0">
                      <a:pos x="62" y="38"/>
                    </a:cxn>
                    <a:cxn ang="0">
                      <a:pos x="68" y="30"/>
                    </a:cxn>
                    <a:cxn ang="0">
                      <a:pos x="75" y="32"/>
                    </a:cxn>
                    <a:cxn ang="0">
                      <a:pos x="76" y="25"/>
                    </a:cxn>
                    <a:cxn ang="0">
                      <a:pos x="81" y="25"/>
                    </a:cxn>
                    <a:cxn ang="0">
                      <a:pos x="94" y="27"/>
                    </a:cxn>
                    <a:cxn ang="0">
                      <a:pos x="103" y="24"/>
                    </a:cxn>
                    <a:cxn ang="0">
                      <a:pos x="112" y="19"/>
                    </a:cxn>
                    <a:cxn ang="0">
                      <a:pos x="117" y="11"/>
                    </a:cxn>
                    <a:cxn ang="0">
                      <a:pos x="122" y="4"/>
                    </a:cxn>
                    <a:cxn ang="0">
                      <a:pos x="129" y="1"/>
                    </a:cxn>
                  </a:cxnLst>
                  <a:rect l="0" t="0" r="r" b="b"/>
                  <a:pathLst>
                    <a:path w="140" h="185">
                      <a:moveTo>
                        <a:pt x="135" y="4"/>
                      </a:moveTo>
                      <a:cubicBezTo>
                        <a:pt x="137" y="5"/>
                        <a:pt x="137" y="5"/>
                        <a:pt x="138" y="7"/>
                      </a:cubicBezTo>
                      <a:cubicBezTo>
                        <a:pt x="139" y="8"/>
                        <a:pt x="139" y="7"/>
                        <a:pt x="140" y="9"/>
                      </a:cubicBezTo>
                      <a:cubicBezTo>
                        <a:pt x="140" y="10"/>
                        <a:pt x="140" y="13"/>
                        <a:pt x="140" y="15"/>
                      </a:cubicBezTo>
                      <a:cubicBezTo>
                        <a:pt x="139" y="17"/>
                        <a:pt x="136" y="18"/>
                        <a:pt x="135" y="20"/>
                      </a:cubicBezTo>
                      <a:cubicBezTo>
                        <a:pt x="133" y="23"/>
                        <a:pt x="131" y="27"/>
                        <a:pt x="127" y="29"/>
                      </a:cubicBezTo>
                      <a:cubicBezTo>
                        <a:pt x="121" y="31"/>
                        <a:pt x="117" y="35"/>
                        <a:pt x="112" y="38"/>
                      </a:cubicBezTo>
                      <a:cubicBezTo>
                        <a:pt x="110" y="39"/>
                        <a:pt x="108" y="41"/>
                        <a:pt x="106" y="42"/>
                      </a:cubicBezTo>
                      <a:cubicBezTo>
                        <a:pt x="105" y="42"/>
                        <a:pt x="104" y="42"/>
                        <a:pt x="103" y="42"/>
                      </a:cubicBezTo>
                      <a:cubicBezTo>
                        <a:pt x="102" y="42"/>
                        <a:pt x="102" y="42"/>
                        <a:pt x="101" y="43"/>
                      </a:cubicBezTo>
                      <a:cubicBezTo>
                        <a:pt x="101" y="43"/>
                        <a:pt x="100" y="44"/>
                        <a:pt x="100" y="44"/>
                      </a:cubicBezTo>
                      <a:cubicBezTo>
                        <a:pt x="98" y="45"/>
                        <a:pt x="96" y="45"/>
                        <a:pt x="94" y="46"/>
                      </a:cubicBezTo>
                      <a:cubicBezTo>
                        <a:pt x="91" y="47"/>
                        <a:pt x="89" y="49"/>
                        <a:pt x="87" y="50"/>
                      </a:cubicBezTo>
                      <a:cubicBezTo>
                        <a:pt x="85" y="52"/>
                        <a:pt x="84" y="53"/>
                        <a:pt x="82" y="55"/>
                      </a:cubicBezTo>
                      <a:cubicBezTo>
                        <a:pt x="81" y="56"/>
                        <a:pt x="79" y="57"/>
                        <a:pt x="78" y="59"/>
                      </a:cubicBezTo>
                      <a:cubicBezTo>
                        <a:pt x="76" y="60"/>
                        <a:pt x="70" y="63"/>
                        <a:pt x="72" y="66"/>
                      </a:cubicBezTo>
                      <a:cubicBezTo>
                        <a:pt x="75" y="66"/>
                        <a:pt x="71" y="72"/>
                        <a:pt x="70" y="73"/>
                      </a:cubicBezTo>
                      <a:cubicBezTo>
                        <a:pt x="69" y="76"/>
                        <a:pt x="69" y="76"/>
                        <a:pt x="66" y="76"/>
                      </a:cubicBezTo>
                      <a:cubicBezTo>
                        <a:pt x="64" y="77"/>
                        <a:pt x="63" y="78"/>
                        <a:pt x="62" y="80"/>
                      </a:cubicBezTo>
                      <a:cubicBezTo>
                        <a:pt x="61" y="81"/>
                        <a:pt x="61" y="81"/>
                        <a:pt x="60" y="81"/>
                      </a:cubicBezTo>
                      <a:cubicBezTo>
                        <a:pt x="60" y="82"/>
                        <a:pt x="60" y="83"/>
                        <a:pt x="60" y="83"/>
                      </a:cubicBezTo>
                      <a:cubicBezTo>
                        <a:pt x="59" y="85"/>
                        <a:pt x="57" y="85"/>
                        <a:pt x="56" y="87"/>
                      </a:cubicBezTo>
                      <a:cubicBezTo>
                        <a:pt x="55" y="90"/>
                        <a:pt x="55" y="93"/>
                        <a:pt x="53" y="96"/>
                      </a:cubicBezTo>
                      <a:cubicBezTo>
                        <a:pt x="53" y="97"/>
                        <a:pt x="51" y="99"/>
                        <a:pt x="51" y="100"/>
                      </a:cubicBezTo>
                      <a:cubicBezTo>
                        <a:pt x="50" y="101"/>
                        <a:pt x="51" y="103"/>
                        <a:pt x="50" y="104"/>
                      </a:cubicBezTo>
                      <a:cubicBezTo>
                        <a:pt x="49" y="106"/>
                        <a:pt x="48" y="106"/>
                        <a:pt x="47" y="108"/>
                      </a:cubicBezTo>
                      <a:cubicBezTo>
                        <a:pt x="46" y="108"/>
                        <a:pt x="47" y="109"/>
                        <a:pt x="47" y="110"/>
                      </a:cubicBezTo>
                      <a:cubicBezTo>
                        <a:pt x="46" y="111"/>
                        <a:pt x="45" y="112"/>
                        <a:pt x="45" y="113"/>
                      </a:cubicBezTo>
                      <a:cubicBezTo>
                        <a:pt x="43" y="116"/>
                        <a:pt x="41" y="118"/>
                        <a:pt x="40" y="121"/>
                      </a:cubicBezTo>
                      <a:cubicBezTo>
                        <a:pt x="38" y="124"/>
                        <a:pt x="37" y="126"/>
                        <a:pt x="35" y="129"/>
                      </a:cubicBezTo>
                      <a:cubicBezTo>
                        <a:pt x="34" y="132"/>
                        <a:pt x="33" y="136"/>
                        <a:pt x="31" y="138"/>
                      </a:cubicBezTo>
                      <a:cubicBezTo>
                        <a:pt x="29" y="140"/>
                        <a:pt x="28" y="141"/>
                        <a:pt x="28" y="143"/>
                      </a:cubicBezTo>
                      <a:cubicBezTo>
                        <a:pt x="28" y="144"/>
                        <a:pt x="28" y="147"/>
                        <a:pt x="28" y="148"/>
                      </a:cubicBezTo>
                      <a:cubicBezTo>
                        <a:pt x="28" y="149"/>
                        <a:pt x="30" y="151"/>
                        <a:pt x="30" y="152"/>
                      </a:cubicBezTo>
                      <a:cubicBezTo>
                        <a:pt x="31" y="153"/>
                        <a:pt x="31" y="154"/>
                        <a:pt x="31" y="156"/>
                      </a:cubicBezTo>
                      <a:cubicBezTo>
                        <a:pt x="31" y="156"/>
                        <a:pt x="32" y="157"/>
                        <a:pt x="32" y="157"/>
                      </a:cubicBezTo>
                      <a:cubicBezTo>
                        <a:pt x="33" y="158"/>
                        <a:pt x="32" y="158"/>
                        <a:pt x="32" y="159"/>
                      </a:cubicBezTo>
                      <a:cubicBezTo>
                        <a:pt x="33" y="160"/>
                        <a:pt x="34" y="162"/>
                        <a:pt x="35" y="164"/>
                      </a:cubicBezTo>
                      <a:cubicBezTo>
                        <a:pt x="36" y="166"/>
                        <a:pt x="38" y="170"/>
                        <a:pt x="40" y="171"/>
                      </a:cubicBezTo>
                      <a:cubicBezTo>
                        <a:pt x="40" y="172"/>
                        <a:pt x="42" y="172"/>
                        <a:pt x="42" y="173"/>
                      </a:cubicBezTo>
                      <a:cubicBezTo>
                        <a:pt x="43" y="173"/>
                        <a:pt x="43" y="173"/>
                        <a:pt x="44" y="174"/>
                      </a:cubicBezTo>
                      <a:cubicBezTo>
                        <a:pt x="45" y="175"/>
                        <a:pt x="46" y="175"/>
                        <a:pt x="47" y="177"/>
                      </a:cubicBezTo>
                      <a:cubicBezTo>
                        <a:pt x="47" y="178"/>
                        <a:pt x="47" y="180"/>
                        <a:pt x="47" y="181"/>
                      </a:cubicBezTo>
                      <a:cubicBezTo>
                        <a:pt x="47" y="184"/>
                        <a:pt x="46" y="184"/>
                        <a:pt x="44" y="184"/>
                      </a:cubicBezTo>
                      <a:cubicBezTo>
                        <a:pt x="39" y="185"/>
                        <a:pt x="36" y="183"/>
                        <a:pt x="31" y="182"/>
                      </a:cubicBezTo>
                      <a:cubicBezTo>
                        <a:pt x="28" y="182"/>
                        <a:pt x="25" y="183"/>
                        <a:pt x="23" y="181"/>
                      </a:cubicBezTo>
                      <a:cubicBezTo>
                        <a:pt x="21" y="180"/>
                        <a:pt x="17" y="177"/>
                        <a:pt x="17" y="175"/>
                      </a:cubicBezTo>
                      <a:cubicBezTo>
                        <a:pt x="18" y="174"/>
                        <a:pt x="19" y="174"/>
                        <a:pt x="20" y="173"/>
                      </a:cubicBezTo>
                      <a:cubicBezTo>
                        <a:pt x="20" y="173"/>
                        <a:pt x="20" y="171"/>
                        <a:pt x="20" y="170"/>
                      </a:cubicBezTo>
                      <a:cubicBezTo>
                        <a:pt x="19" y="168"/>
                        <a:pt x="18" y="168"/>
                        <a:pt x="18" y="167"/>
                      </a:cubicBezTo>
                      <a:cubicBezTo>
                        <a:pt x="17" y="165"/>
                        <a:pt x="17" y="164"/>
                        <a:pt x="16" y="163"/>
                      </a:cubicBezTo>
                      <a:cubicBezTo>
                        <a:pt x="14" y="161"/>
                        <a:pt x="12" y="162"/>
                        <a:pt x="9" y="162"/>
                      </a:cubicBezTo>
                      <a:cubicBezTo>
                        <a:pt x="6" y="163"/>
                        <a:pt x="4" y="161"/>
                        <a:pt x="2" y="159"/>
                      </a:cubicBezTo>
                      <a:cubicBezTo>
                        <a:pt x="0" y="155"/>
                        <a:pt x="1" y="149"/>
                        <a:pt x="1" y="145"/>
                      </a:cubicBezTo>
                      <a:cubicBezTo>
                        <a:pt x="4" y="145"/>
                        <a:pt x="7" y="146"/>
                        <a:pt x="9" y="144"/>
                      </a:cubicBezTo>
                      <a:cubicBezTo>
                        <a:pt x="11" y="143"/>
                        <a:pt x="11" y="140"/>
                        <a:pt x="11" y="138"/>
                      </a:cubicBezTo>
                      <a:cubicBezTo>
                        <a:pt x="12" y="136"/>
                        <a:pt x="13" y="135"/>
                        <a:pt x="13" y="132"/>
                      </a:cubicBezTo>
                      <a:cubicBezTo>
                        <a:pt x="13" y="131"/>
                        <a:pt x="13" y="131"/>
                        <a:pt x="12" y="130"/>
                      </a:cubicBezTo>
                      <a:cubicBezTo>
                        <a:pt x="11" y="128"/>
                        <a:pt x="10" y="129"/>
                        <a:pt x="10" y="127"/>
                      </a:cubicBezTo>
                      <a:cubicBezTo>
                        <a:pt x="11" y="125"/>
                        <a:pt x="11" y="126"/>
                        <a:pt x="12" y="125"/>
                      </a:cubicBezTo>
                      <a:cubicBezTo>
                        <a:pt x="12" y="124"/>
                        <a:pt x="12" y="124"/>
                        <a:pt x="12" y="123"/>
                      </a:cubicBezTo>
                      <a:cubicBezTo>
                        <a:pt x="13" y="123"/>
                        <a:pt x="13" y="123"/>
                        <a:pt x="14" y="123"/>
                      </a:cubicBezTo>
                      <a:cubicBezTo>
                        <a:pt x="14" y="122"/>
                        <a:pt x="16" y="122"/>
                        <a:pt x="16" y="121"/>
                      </a:cubicBezTo>
                      <a:cubicBezTo>
                        <a:pt x="17" y="120"/>
                        <a:pt x="16" y="118"/>
                        <a:pt x="17" y="117"/>
                      </a:cubicBezTo>
                      <a:cubicBezTo>
                        <a:pt x="17" y="116"/>
                        <a:pt x="18" y="115"/>
                        <a:pt x="19" y="114"/>
                      </a:cubicBezTo>
                      <a:cubicBezTo>
                        <a:pt x="19" y="114"/>
                        <a:pt x="20" y="114"/>
                        <a:pt x="20" y="114"/>
                      </a:cubicBezTo>
                      <a:cubicBezTo>
                        <a:pt x="21" y="113"/>
                        <a:pt x="21" y="112"/>
                        <a:pt x="22" y="111"/>
                      </a:cubicBezTo>
                      <a:cubicBezTo>
                        <a:pt x="23" y="110"/>
                        <a:pt x="24" y="108"/>
                        <a:pt x="24" y="108"/>
                      </a:cubicBezTo>
                      <a:cubicBezTo>
                        <a:pt x="25" y="107"/>
                        <a:pt x="27" y="107"/>
                        <a:pt x="28" y="105"/>
                      </a:cubicBezTo>
                      <a:cubicBezTo>
                        <a:pt x="26" y="105"/>
                        <a:pt x="25" y="106"/>
                        <a:pt x="23" y="106"/>
                      </a:cubicBezTo>
                      <a:cubicBezTo>
                        <a:pt x="22" y="106"/>
                        <a:pt x="21" y="105"/>
                        <a:pt x="20" y="103"/>
                      </a:cubicBezTo>
                      <a:cubicBezTo>
                        <a:pt x="18" y="99"/>
                        <a:pt x="21" y="97"/>
                        <a:pt x="24" y="95"/>
                      </a:cubicBezTo>
                      <a:cubicBezTo>
                        <a:pt x="25" y="93"/>
                        <a:pt x="27" y="92"/>
                        <a:pt x="28" y="91"/>
                      </a:cubicBezTo>
                      <a:cubicBezTo>
                        <a:pt x="30" y="90"/>
                        <a:pt x="32" y="89"/>
                        <a:pt x="33" y="87"/>
                      </a:cubicBezTo>
                      <a:cubicBezTo>
                        <a:pt x="34" y="86"/>
                        <a:pt x="34" y="85"/>
                        <a:pt x="34" y="84"/>
                      </a:cubicBezTo>
                      <a:cubicBezTo>
                        <a:pt x="34" y="82"/>
                        <a:pt x="33" y="81"/>
                        <a:pt x="33" y="79"/>
                      </a:cubicBezTo>
                      <a:cubicBezTo>
                        <a:pt x="33" y="77"/>
                        <a:pt x="36" y="77"/>
                        <a:pt x="37" y="75"/>
                      </a:cubicBezTo>
                      <a:cubicBezTo>
                        <a:pt x="38" y="75"/>
                        <a:pt x="39" y="73"/>
                        <a:pt x="39" y="72"/>
                      </a:cubicBezTo>
                      <a:cubicBezTo>
                        <a:pt x="40" y="70"/>
                        <a:pt x="40" y="68"/>
                        <a:pt x="38" y="66"/>
                      </a:cubicBezTo>
                      <a:cubicBezTo>
                        <a:pt x="37" y="65"/>
                        <a:pt x="33" y="64"/>
                        <a:pt x="34" y="62"/>
                      </a:cubicBezTo>
                      <a:cubicBezTo>
                        <a:pt x="35" y="59"/>
                        <a:pt x="41" y="63"/>
                        <a:pt x="42" y="59"/>
                      </a:cubicBezTo>
                      <a:cubicBezTo>
                        <a:pt x="42" y="57"/>
                        <a:pt x="41" y="56"/>
                        <a:pt x="43" y="55"/>
                      </a:cubicBezTo>
                      <a:cubicBezTo>
                        <a:pt x="44" y="54"/>
                        <a:pt x="44" y="55"/>
                        <a:pt x="45" y="55"/>
                      </a:cubicBezTo>
                      <a:cubicBezTo>
                        <a:pt x="47" y="54"/>
                        <a:pt x="46" y="55"/>
                        <a:pt x="47" y="54"/>
                      </a:cubicBezTo>
                      <a:cubicBezTo>
                        <a:pt x="47" y="53"/>
                        <a:pt x="48" y="52"/>
                        <a:pt x="49" y="51"/>
                      </a:cubicBezTo>
                      <a:cubicBezTo>
                        <a:pt x="49" y="51"/>
                        <a:pt x="50" y="50"/>
                        <a:pt x="50" y="49"/>
                      </a:cubicBezTo>
                      <a:cubicBezTo>
                        <a:pt x="52" y="48"/>
                        <a:pt x="54" y="47"/>
                        <a:pt x="55" y="46"/>
                      </a:cubicBezTo>
                      <a:cubicBezTo>
                        <a:pt x="57" y="43"/>
                        <a:pt x="59" y="39"/>
                        <a:pt x="62" y="38"/>
                      </a:cubicBezTo>
                      <a:cubicBezTo>
                        <a:pt x="63" y="38"/>
                        <a:pt x="71" y="37"/>
                        <a:pt x="70" y="34"/>
                      </a:cubicBezTo>
                      <a:cubicBezTo>
                        <a:pt x="70" y="33"/>
                        <a:pt x="66" y="32"/>
                        <a:pt x="68" y="30"/>
                      </a:cubicBezTo>
                      <a:cubicBezTo>
                        <a:pt x="69" y="28"/>
                        <a:pt x="71" y="30"/>
                        <a:pt x="73" y="31"/>
                      </a:cubicBezTo>
                      <a:cubicBezTo>
                        <a:pt x="73" y="32"/>
                        <a:pt x="73" y="32"/>
                        <a:pt x="75" y="32"/>
                      </a:cubicBezTo>
                      <a:cubicBezTo>
                        <a:pt x="76" y="32"/>
                        <a:pt x="76" y="31"/>
                        <a:pt x="76" y="30"/>
                      </a:cubicBezTo>
                      <a:cubicBezTo>
                        <a:pt x="76" y="29"/>
                        <a:pt x="75" y="27"/>
                        <a:pt x="76" y="25"/>
                      </a:cubicBezTo>
                      <a:cubicBezTo>
                        <a:pt x="77" y="24"/>
                        <a:pt x="79" y="22"/>
                        <a:pt x="80" y="23"/>
                      </a:cubicBezTo>
                      <a:cubicBezTo>
                        <a:pt x="81" y="24"/>
                        <a:pt x="81" y="25"/>
                        <a:pt x="81" y="25"/>
                      </a:cubicBezTo>
                      <a:cubicBezTo>
                        <a:pt x="82" y="26"/>
                        <a:pt x="83" y="25"/>
                        <a:pt x="84" y="25"/>
                      </a:cubicBezTo>
                      <a:cubicBezTo>
                        <a:pt x="88" y="26"/>
                        <a:pt x="91" y="27"/>
                        <a:pt x="94" y="27"/>
                      </a:cubicBezTo>
                      <a:cubicBezTo>
                        <a:pt x="95" y="27"/>
                        <a:pt x="97" y="27"/>
                        <a:pt x="98" y="27"/>
                      </a:cubicBezTo>
                      <a:cubicBezTo>
                        <a:pt x="100" y="26"/>
                        <a:pt x="101" y="25"/>
                        <a:pt x="103" y="24"/>
                      </a:cubicBezTo>
                      <a:cubicBezTo>
                        <a:pt x="104" y="22"/>
                        <a:pt x="106" y="21"/>
                        <a:pt x="108" y="20"/>
                      </a:cubicBezTo>
                      <a:cubicBezTo>
                        <a:pt x="109" y="20"/>
                        <a:pt x="111" y="19"/>
                        <a:pt x="112" y="19"/>
                      </a:cubicBezTo>
                      <a:cubicBezTo>
                        <a:pt x="113" y="18"/>
                        <a:pt x="114" y="17"/>
                        <a:pt x="114" y="16"/>
                      </a:cubicBezTo>
                      <a:cubicBezTo>
                        <a:pt x="115" y="14"/>
                        <a:pt x="116" y="12"/>
                        <a:pt x="117" y="11"/>
                      </a:cubicBezTo>
                      <a:cubicBezTo>
                        <a:pt x="117" y="9"/>
                        <a:pt x="118" y="8"/>
                        <a:pt x="118" y="7"/>
                      </a:cubicBezTo>
                      <a:cubicBezTo>
                        <a:pt x="119" y="5"/>
                        <a:pt x="121" y="5"/>
                        <a:pt x="122" y="4"/>
                      </a:cubicBezTo>
                      <a:cubicBezTo>
                        <a:pt x="123" y="3"/>
                        <a:pt x="123" y="2"/>
                        <a:pt x="124" y="1"/>
                      </a:cubicBezTo>
                      <a:cubicBezTo>
                        <a:pt x="125" y="1"/>
                        <a:pt x="127" y="0"/>
                        <a:pt x="129" y="1"/>
                      </a:cubicBezTo>
                      <a:cubicBezTo>
                        <a:pt x="132" y="1"/>
                        <a:pt x="133" y="3"/>
                        <a:pt x="135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1" name="Freeform 238"/>
                <p:cNvSpPr>
                  <a:spLocks/>
                </p:cNvSpPr>
                <p:nvPr/>
              </p:nvSpPr>
              <p:spPr bwMode="auto">
                <a:xfrm>
                  <a:off x="5253922" y="3189389"/>
                  <a:ext cx="29581" cy="39821"/>
                </a:xfrm>
                <a:custGeom>
                  <a:avLst/>
                  <a:gdLst/>
                  <a:ahLst/>
                  <a:cxnLst>
                    <a:cxn ang="0">
                      <a:pos x="13" y="7"/>
                    </a:cxn>
                    <a:cxn ang="0">
                      <a:pos x="13" y="11"/>
                    </a:cxn>
                    <a:cxn ang="0">
                      <a:pos x="11" y="15"/>
                    </a:cxn>
                    <a:cxn ang="0">
                      <a:pos x="5" y="18"/>
                    </a:cxn>
                    <a:cxn ang="0">
                      <a:pos x="7" y="2"/>
                    </a:cxn>
                    <a:cxn ang="0">
                      <a:pos x="9" y="4"/>
                    </a:cxn>
                    <a:cxn ang="0">
                      <a:pos x="13" y="7"/>
                    </a:cxn>
                  </a:cxnLst>
                  <a:rect l="0" t="0" r="r" b="b"/>
                  <a:pathLst>
                    <a:path w="13" h="18">
                      <a:moveTo>
                        <a:pt x="13" y="7"/>
                      </a:moveTo>
                      <a:cubicBezTo>
                        <a:pt x="13" y="8"/>
                        <a:pt x="13" y="10"/>
                        <a:pt x="13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9" y="16"/>
                        <a:pt x="7" y="18"/>
                        <a:pt x="5" y="18"/>
                      </a:cubicBezTo>
                      <a:cubicBezTo>
                        <a:pt x="0" y="18"/>
                        <a:pt x="3" y="0"/>
                        <a:pt x="7" y="2"/>
                      </a:cubicBezTo>
                      <a:cubicBezTo>
                        <a:pt x="7" y="3"/>
                        <a:pt x="8" y="4"/>
                        <a:pt x="9" y="4"/>
                      </a:cubicBezTo>
                      <a:cubicBezTo>
                        <a:pt x="10" y="5"/>
                        <a:pt x="12" y="5"/>
                        <a:pt x="13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2" name="Freeform 239"/>
                <p:cNvSpPr>
                  <a:spLocks/>
                </p:cNvSpPr>
                <p:nvPr/>
              </p:nvSpPr>
              <p:spPr bwMode="auto">
                <a:xfrm>
                  <a:off x="6144759" y="2526096"/>
                  <a:ext cx="103533" cy="130839"/>
                </a:xfrm>
                <a:custGeom>
                  <a:avLst/>
                  <a:gdLst/>
                  <a:ahLst/>
                  <a:cxnLst>
                    <a:cxn ang="0">
                      <a:pos x="29" y="8"/>
                    </a:cxn>
                    <a:cxn ang="0">
                      <a:pos x="30" y="12"/>
                    </a:cxn>
                    <a:cxn ang="0">
                      <a:pos x="33" y="9"/>
                    </a:cxn>
                    <a:cxn ang="0">
                      <a:pos x="37" y="15"/>
                    </a:cxn>
                    <a:cxn ang="0">
                      <a:pos x="37" y="20"/>
                    </a:cxn>
                    <a:cxn ang="0">
                      <a:pos x="40" y="22"/>
                    </a:cxn>
                    <a:cxn ang="0">
                      <a:pos x="45" y="28"/>
                    </a:cxn>
                    <a:cxn ang="0">
                      <a:pos x="46" y="29"/>
                    </a:cxn>
                    <a:cxn ang="0">
                      <a:pos x="46" y="31"/>
                    </a:cxn>
                    <a:cxn ang="0">
                      <a:pos x="45" y="35"/>
                    </a:cxn>
                    <a:cxn ang="0">
                      <a:pos x="44" y="39"/>
                    </a:cxn>
                    <a:cxn ang="0">
                      <a:pos x="40" y="44"/>
                    </a:cxn>
                    <a:cxn ang="0">
                      <a:pos x="31" y="46"/>
                    </a:cxn>
                    <a:cxn ang="0">
                      <a:pos x="21" y="46"/>
                    </a:cxn>
                    <a:cxn ang="0">
                      <a:pos x="17" y="48"/>
                    </a:cxn>
                    <a:cxn ang="0">
                      <a:pos x="15" y="50"/>
                    </a:cxn>
                    <a:cxn ang="0">
                      <a:pos x="14" y="51"/>
                    </a:cxn>
                    <a:cxn ang="0">
                      <a:pos x="11" y="53"/>
                    </a:cxn>
                    <a:cxn ang="0">
                      <a:pos x="4" y="57"/>
                    </a:cxn>
                    <a:cxn ang="0">
                      <a:pos x="2" y="58"/>
                    </a:cxn>
                    <a:cxn ang="0">
                      <a:pos x="1" y="56"/>
                    </a:cxn>
                    <a:cxn ang="0">
                      <a:pos x="0" y="52"/>
                    </a:cxn>
                    <a:cxn ang="0">
                      <a:pos x="4" y="43"/>
                    </a:cxn>
                    <a:cxn ang="0">
                      <a:pos x="6" y="39"/>
                    </a:cxn>
                    <a:cxn ang="0">
                      <a:pos x="7" y="38"/>
                    </a:cxn>
                    <a:cxn ang="0">
                      <a:pos x="7" y="36"/>
                    </a:cxn>
                    <a:cxn ang="0">
                      <a:pos x="11" y="28"/>
                    </a:cxn>
                    <a:cxn ang="0">
                      <a:pos x="10" y="26"/>
                    </a:cxn>
                    <a:cxn ang="0">
                      <a:pos x="9" y="23"/>
                    </a:cxn>
                    <a:cxn ang="0">
                      <a:pos x="10" y="20"/>
                    </a:cxn>
                    <a:cxn ang="0">
                      <a:pos x="16" y="5"/>
                    </a:cxn>
                    <a:cxn ang="0">
                      <a:pos x="17" y="3"/>
                    </a:cxn>
                    <a:cxn ang="0">
                      <a:pos x="21" y="0"/>
                    </a:cxn>
                    <a:cxn ang="0">
                      <a:pos x="27" y="2"/>
                    </a:cxn>
                    <a:cxn ang="0">
                      <a:pos x="29" y="8"/>
                    </a:cxn>
                  </a:cxnLst>
                  <a:rect l="0" t="0" r="r" b="b"/>
                  <a:pathLst>
                    <a:path w="46" h="58">
                      <a:moveTo>
                        <a:pt x="29" y="8"/>
                      </a:moveTo>
                      <a:cubicBezTo>
                        <a:pt x="29" y="9"/>
                        <a:pt x="28" y="12"/>
                        <a:pt x="30" y="12"/>
                      </a:cubicBezTo>
                      <a:cubicBezTo>
                        <a:pt x="31" y="12"/>
                        <a:pt x="33" y="10"/>
                        <a:pt x="33" y="9"/>
                      </a:cubicBezTo>
                      <a:cubicBezTo>
                        <a:pt x="36" y="8"/>
                        <a:pt x="37" y="13"/>
                        <a:pt x="37" y="15"/>
                      </a:cubicBezTo>
                      <a:cubicBezTo>
                        <a:pt x="37" y="16"/>
                        <a:pt x="37" y="19"/>
                        <a:pt x="37" y="20"/>
                      </a:cubicBezTo>
                      <a:cubicBezTo>
                        <a:pt x="38" y="21"/>
                        <a:pt x="39" y="21"/>
                        <a:pt x="40" y="22"/>
                      </a:cubicBezTo>
                      <a:cubicBezTo>
                        <a:pt x="44" y="23"/>
                        <a:pt x="44" y="25"/>
                        <a:pt x="45" y="28"/>
                      </a:cubicBezTo>
                      <a:cubicBezTo>
                        <a:pt x="45" y="28"/>
                        <a:pt x="45" y="28"/>
                        <a:pt x="46" y="29"/>
                      </a:cubicBezTo>
                      <a:cubicBezTo>
                        <a:pt x="46" y="29"/>
                        <a:pt x="45" y="30"/>
                        <a:pt x="46" y="31"/>
                      </a:cubicBezTo>
                      <a:cubicBezTo>
                        <a:pt x="46" y="33"/>
                        <a:pt x="45" y="33"/>
                        <a:pt x="45" y="35"/>
                      </a:cubicBezTo>
                      <a:cubicBezTo>
                        <a:pt x="44" y="37"/>
                        <a:pt x="44" y="38"/>
                        <a:pt x="44" y="39"/>
                      </a:cubicBezTo>
                      <a:cubicBezTo>
                        <a:pt x="43" y="40"/>
                        <a:pt x="41" y="43"/>
                        <a:pt x="40" y="44"/>
                      </a:cubicBezTo>
                      <a:cubicBezTo>
                        <a:pt x="38" y="46"/>
                        <a:pt x="34" y="47"/>
                        <a:pt x="31" y="46"/>
                      </a:cubicBezTo>
                      <a:cubicBezTo>
                        <a:pt x="28" y="46"/>
                        <a:pt x="24" y="45"/>
                        <a:pt x="21" y="46"/>
                      </a:cubicBezTo>
                      <a:cubicBezTo>
                        <a:pt x="19" y="47"/>
                        <a:pt x="18" y="48"/>
                        <a:pt x="17" y="48"/>
                      </a:cubicBezTo>
                      <a:cubicBezTo>
                        <a:pt x="16" y="49"/>
                        <a:pt x="15" y="49"/>
                        <a:pt x="15" y="50"/>
                      </a:cubicBezTo>
                      <a:cubicBezTo>
                        <a:pt x="15" y="50"/>
                        <a:pt x="14" y="50"/>
                        <a:pt x="14" y="51"/>
                      </a:cubicBezTo>
                      <a:cubicBezTo>
                        <a:pt x="13" y="52"/>
                        <a:pt x="13" y="52"/>
                        <a:pt x="11" y="53"/>
                      </a:cubicBezTo>
                      <a:cubicBezTo>
                        <a:pt x="9" y="56"/>
                        <a:pt x="8" y="56"/>
                        <a:pt x="4" y="57"/>
                      </a:cubicBezTo>
                      <a:cubicBezTo>
                        <a:pt x="4" y="58"/>
                        <a:pt x="3" y="58"/>
                        <a:pt x="2" y="58"/>
                      </a:cubicBezTo>
                      <a:cubicBezTo>
                        <a:pt x="2" y="58"/>
                        <a:pt x="1" y="57"/>
                        <a:pt x="1" y="56"/>
                      </a:cubicBezTo>
                      <a:cubicBezTo>
                        <a:pt x="0" y="55"/>
                        <a:pt x="0" y="53"/>
                        <a:pt x="0" y="52"/>
                      </a:cubicBezTo>
                      <a:cubicBezTo>
                        <a:pt x="1" y="48"/>
                        <a:pt x="3" y="46"/>
                        <a:pt x="4" y="43"/>
                      </a:cubicBezTo>
                      <a:cubicBezTo>
                        <a:pt x="5" y="41"/>
                        <a:pt x="6" y="40"/>
                        <a:pt x="6" y="39"/>
                      </a:cubicBezTo>
                      <a:cubicBezTo>
                        <a:pt x="7" y="39"/>
                        <a:pt x="7" y="38"/>
                        <a:pt x="7" y="38"/>
                      </a:cubicBezTo>
                      <a:cubicBezTo>
                        <a:pt x="8" y="37"/>
                        <a:pt x="7" y="37"/>
                        <a:pt x="7" y="36"/>
                      </a:cubicBezTo>
                      <a:cubicBezTo>
                        <a:pt x="8" y="33"/>
                        <a:pt x="12" y="31"/>
                        <a:pt x="11" y="28"/>
                      </a:cubicBezTo>
                      <a:cubicBezTo>
                        <a:pt x="11" y="27"/>
                        <a:pt x="11" y="26"/>
                        <a:pt x="10" y="26"/>
                      </a:cubicBezTo>
                      <a:cubicBezTo>
                        <a:pt x="10" y="25"/>
                        <a:pt x="9" y="24"/>
                        <a:pt x="9" y="23"/>
                      </a:cubicBezTo>
                      <a:cubicBezTo>
                        <a:pt x="9" y="22"/>
                        <a:pt x="9" y="21"/>
                        <a:pt x="10" y="20"/>
                      </a:cubicBezTo>
                      <a:cubicBezTo>
                        <a:pt x="13" y="15"/>
                        <a:pt x="20" y="11"/>
                        <a:pt x="16" y="5"/>
                      </a:cubicBezTo>
                      <a:cubicBezTo>
                        <a:pt x="16" y="4"/>
                        <a:pt x="17" y="3"/>
                        <a:pt x="17" y="3"/>
                      </a:cubicBezTo>
                      <a:cubicBezTo>
                        <a:pt x="18" y="1"/>
                        <a:pt x="20" y="1"/>
                        <a:pt x="21" y="0"/>
                      </a:cubicBezTo>
                      <a:cubicBezTo>
                        <a:pt x="23" y="0"/>
                        <a:pt x="28" y="0"/>
                        <a:pt x="27" y="2"/>
                      </a:cubicBezTo>
                      <a:cubicBezTo>
                        <a:pt x="27" y="3"/>
                        <a:pt x="28" y="6"/>
                        <a:pt x="29" y="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3" name="Freeform 240"/>
                <p:cNvSpPr>
                  <a:spLocks/>
                </p:cNvSpPr>
                <p:nvPr/>
              </p:nvSpPr>
              <p:spPr bwMode="auto">
                <a:xfrm>
                  <a:off x="6044639" y="2455557"/>
                  <a:ext cx="111497" cy="125150"/>
                </a:xfrm>
                <a:custGeom>
                  <a:avLst/>
                  <a:gdLst/>
                  <a:ahLst/>
                  <a:cxnLst>
                    <a:cxn ang="0">
                      <a:pos x="50" y="11"/>
                    </a:cxn>
                    <a:cxn ang="0">
                      <a:pos x="50" y="22"/>
                    </a:cxn>
                    <a:cxn ang="0">
                      <a:pos x="49" y="28"/>
                    </a:cxn>
                    <a:cxn ang="0">
                      <a:pos x="49" y="31"/>
                    </a:cxn>
                    <a:cxn ang="0">
                      <a:pos x="48" y="33"/>
                    </a:cxn>
                    <a:cxn ang="0">
                      <a:pos x="48" y="43"/>
                    </a:cxn>
                    <a:cxn ang="0">
                      <a:pos x="46" y="52"/>
                    </a:cxn>
                    <a:cxn ang="0">
                      <a:pos x="35" y="56"/>
                    </a:cxn>
                    <a:cxn ang="0">
                      <a:pos x="31" y="54"/>
                    </a:cxn>
                    <a:cxn ang="0">
                      <a:pos x="30" y="52"/>
                    </a:cxn>
                    <a:cxn ang="0">
                      <a:pos x="26" y="51"/>
                    </a:cxn>
                    <a:cxn ang="0">
                      <a:pos x="20" y="49"/>
                    </a:cxn>
                    <a:cxn ang="0">
                      <a:pos x="13" y="48"/>
                    </a:cxn>
                    <a:cxn ang="0">
                      <a:pos x="13" y="47"/>
                    </a:cxn>
                    <a:cxn ang="0">
                      <a:pos x="10" y="44"/>
                    </a:cxn>
                    <a:cxn ang="0">
                      <a:pos x="6" y="41"/>
                    </a:cxn>
                    <a:cxn ang="0">
                      <a:pos x="2" y="37"/>
                    </a:cxn>
                    <a:cxn ang="0">
                      <a:pos x="2" y="32"/>
                    </a:cxn>
                    <a:cxn ang="0">
                      <a:pos x="2" y="23"/>
                    </a:cxn>
                    <a:cxn ang="0">
                      <a:pos x="1" y="19"/>
                    </a:cxn>
                    <a:cxn ang="0">
                      <a:pos x="2" y="18"/>
                    </a:cxn>
                    <a:cxn ang="0">
                      <a:pos x="5" y="15"/>
                    </a:cxn>
                    <a:cxn ang="0">
                      <a:pos x="8" y="9"/>
                    </a:cxn>
                    <a:cxn ang="0">
                      <a:pos x="17" y="3"/>
                    </a:cxn>
                    <a:cxn ang="0">
                      <a:pos x="23" y="2"/>
                    </a:cxn>
                    <a:cxn ang="0">
                      <a:pos x="27" y="0"/>
                    </a:cxn>
                    <a:cxn ang="0">
                      <a:pos x="32" y="1"/>
                    </a:cxn>
                    <a:cxn ang="0">
                      <a:pos x="33" y="6"/>
                    </a:cxn>
                    <a:cxn ang="0">
                      <a:pos x="36" y="10"/>
                    </a:cxn>
                    <a:cxn ang="0">
                      <a:pos x="37" y="5"/>
                    </a:cxn>
                    <a:cxn ang="0">
                      <a:pos x="41" y="3"/>
                    </a:cxn>
                    <a:cxn ang="0">
                      <a:pos x="50" y="11"/>
                    </a:cxn>
                  </a:cxnLst>
                  <a:rect l="0" t="0" r="r" b="b"/>
                  <a:pathLst>
                    <a:path w="50" h="56">
                      <a:moveTo>
                        <a:pt x="50" y="11"/>
                      </a:moveTo>
                      <a:cubicBezTo>
                        <a:pt x="50" y="15"/>
                        <a:pt x="50" y="18"/>
                        <a:pt x="50" y="22"/>
                      </a:cubicBezTo>
                      <a:cubicBezTo>
                        <a:pt x="50" y="24"/>
                        <a:pt x="49" y="25"/>
                        <a:pt x="49" y="28"/>
                      </a:cubicBezTo>
                      <a:cubicBezTo>
                        <a:pt x="49" y="29"/>
                        <a:pt x="49" y="30"/>
                        <a:pt x="49" y="31"/>
                      </a:cubicBezTo>
                      <a:cubicBezTo>
                        <a:pt x="49" y="32"/>
                        <a:pt x="48" y="32"/>
                        <a:pt x="48" y="33"/>
                      </a:cubicBezTo>
                      <a:cubicBezTo>
                        <a:pt x="47" y="37"/>
                        <a:pt x="47" y="39"/>
                        <a:pt x="48" y="43"/>
                      </a:cubicBezTo>
                      <a:cubicBezTo>
                        <a:pt x="48" y="46"/>
                        <a:pt x="48" y="49"/>
                        <a:pt x="46" y="52"/>
                      </a:cubicBezTo>
                      <a:cubicBezTo>
                        <a:pt x="44" y="56"/>
                        <a:pt x="40" y="56"/>
                        <a:pt x="35" y="56"/>
                      </a:cubicBezTo>
                      <a:cubicBezTo>
                        <a:pt x="34" y="56"/>
                        <a:pt x="32" y="56"/>
                        <a:pt x="31" y="54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28" y="51"/>
                        <a:pt x="28" y="52"/>
                        <a:pt x="26" y="51"/>
                      </a:cubicBezTo>
                      <a:cubicBezTo>
                        <a:pt x="24" y="50"/>
                        <a:pt x="22" y="49"/>
                        <a:pt x="20" y="49"/>
                      </a:cubicBezTo>
                      <a:cubicBezTo>
                        <a:pt x="18" y="48"/>
                        <a:pt x="15" y="49"/>
                        <a:pt x="13" y="48"/>
                      </a:cubicBezTo>
                      <a:cubicBezTo>
                        <a:pt x="12" y="48"/>
                        <a:pt x="13" y="47"/>
                        <a:pt x="13" y="47"/>
                      </a:cubicBezTo>
                      <a:cubicBezTo>
                        <a:pt x="12" y="45"/>
                        <a:pt x="11" y="45"/>
                        <a:pt x="10" y="44"/>
                      </a:cubicBezTo>
                      <a:cubicBezTo>
                        <a:pt x="9" y="42"/>
                        <a:pt x="7" y="41"/>
                        <a:pt x="6" y="41"/>
                      </a:cubicBezTo>
                      <a:cubicBezTo>
                        <a:pt x="4" y="40"/>
                        <a:pt x="2" y="39"/>
                        <a:pt x="2" y="37"/>
                      </a:cubicBezTo>
                      <a:cubicBezTo>
                        <a:pt x="1" y="36"/>
                        <a:pt x="2" y="33"/>
                        <a:pt x="2" y="32"/>
                      </a:cubicBezTo>
                      <a:cubicBezTo>
                        <a:pt x="2" y="29"/>
                        <a:pt x="2" y="25"/>
                        <a:pt x="2" y="23"/>
                      </a:cubicBezTo>
                      <a:cubicBezTo>
                        <a:pt x="1" y="22"/>
                        <a:pt x="0" y="21"/>
                        <a:pt x="1" y="19"/>
                      </a:cubicBezTo>
                      <a:cubicBezTo>
                        <a:pt x="1" y="20"/>
                        <a:pt x="2" y="17"/>
                        <a:pt x="2" y="18"/>
                      </a:cubicBezTo>
                      <a:cubicBezTo>
                        <a:pt x="3" y="16"/>
                        <a:pt x="3" y="16"/>
                        <a:pt x="5" y="15"/>
                      </a:cubicBezTo>
                      <a:cubicBezTo>
                        <a:pt x="8" y="14"/>
                        <a:pt x="8" y="12"/>
                        <a:pt x="8" y="9"/>
                      </a:cubicBezTo>
                      <a:cubicBezTo>
                        <a:pt x="8" y="5"/>
                        <a:pt x="13" y="3"/>
                        <a:pt x="17" y="3"/>
                      </a:cubicBezTo>
                      <a:cubicBezTo>
                        <a:pt x="19" y="3"/>
                        <a:pt x="21" y="3"/>
                        <a:pt x="23" y="2"/>
                      </a:cubicBezTo>
                      <a:cubicBezTo>
                        <a:pt x="25" y="1"/>
                        <a:pt x="25" y="0"/>
                        <a:pt x="27" y="0"/>
                      </a:cubicBezTo>
                      <a:cubicBezTo>
                        <a:pt x="29" y="0"/>
                        <a:pt x="31" y="0"/>
                        <a:pt x="32" y="1"/>
                      </a:cubicBezTo>
                      <a:cubicBezTo>
                        <a:pt x="33" y="3"/>
                        <a:pt x="32" y="4"/>
                        <a:pt x="33" y="6"/>
                      </a:cubicBezTo>
                      <a:cubicBezTo>
                        <a:pt x="34" y="8"/>
                        <a:pt x="35" y="9"/>
                        <a:pt x="36" y="10"/>
                      </a:cubicBezTo>
                      <a:cubicBezTo>
                        <a:pt x="36" y="9"/>
                        <a:pt x="36" y="6"/>
                        <a:pt x="37" y="5"/>
                      </a:cubicBezTo>
                      <a:cubicBezTo>
                        <a:pt x="38" y="3"/>
                        <a:pt x="39" y="3"/>
                        <a:pt x="41" y="3"/>
                      </a:cubicBezTo>
                      <a:cubicBezTo>
                        <a:pt x="44" y="3"/>
                        <a:pt x="50" y="8"/>
                        <a:pt x="50" y="1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4" name="Freeform 241"/>
                <p:cNvSpPr>
                  <a:spLocks/>
                </p:cNvSpPr>
                <p:nvPr/>
              </p:nvSpPr>
              <p:spPr bwMode="auto">
                <a:xfrm>
                  <a:off x="6008232" y="2333821"/>
                  <a:ext cx="110360" cy="129700"/>
                </a:xfrm>
                <a:custGeom>
                  <a:avLst/>
                  <a:gdLst/>
                  <a:ahLst/>
                  <a:cxnLst>
                    <a:cxn ang="0">
                      <a:pos x="34" y="1"/>
                    </a:cxn>
                    <a:cxn ang="0">
                      <a:pos x="36" y="4"/>
                    </a:cxn>
                    <a:cxn ang="0">
                      <a:pos x="36" y="6"/>
                    </a:cxn>
                    <a:cxn ang="0">
                      <a:pos x="39" y="9"/>
                    </a:cxn>
                    <a:cxn ang="0">
                      <a:pos x="40" y="12"/>
                    </a:cxn>
                    <a:cxn ang="0">
                      <a:pos x="43" y="15"/>
                    </a:cxn>
                    <a:cxn ang="0">
                      <a:pos x="44" y="18"/>
                    </a:cxn>
                    <a:cxn ang="0">
                      <a:pos x="46" y="20"/>
                    </a:cxn>
                    <a:cxn ang="0">
                      <a:pos x="46" y="22"/>
                    </a:cxn>
                    <a:cxn ang="0">
                      <a:pos x="45" y="24"/>
                    </a:cxn>
                    <a:cxn ang="0">
                      <a:pos x="47" y="25"/>
                    </a:cxn>
                    <a:cxn ang="0">
                      <a:pos x="48" y="30"/>
                    </a:cxn>
                    <a:cxn ang="0">
                      <a:pos x="49" y="33"/>
                    </a:cxn>
                    <a:cxn ang="0">
                      <a:pos x="47" y="35"/>
                    </a:cxn>
                    <a:cxn ang="0">
                      <a:pos x="47" y="36"/>
                    </a:cxn>
                    <a:cxn ang="0">
                      <a:pos x="46" y="38"/>
                    </a:cxn>
                    <a:cxn ang="0">
                      <a:pos x="44" y="41"/>
                    </a:cxn>
                    <a:cxn ang="0">
                      <a:pos x="43" y="46"/>
                    </a:cxn>
                    <a:cxn ang="0">
                      <a:pos x="37" y="48"/>
                    </a:cxn>
                    <a:cxn ang="0">
                      <a:pos x="34" y="49"/>
                    </a:cxn>
                    <a:cxn ang="0">
                      <a:pos x="28" y="49"/>
                    </a:cxn>
                    <a:cxn ang="0">
                      <a:pos x="26" y="51"/>
                    </a:cxn>
                    <a:cxn ang="0">
                      <a:pos x="24" y="52"/>
                    </a:cxn>
                    <a:cxn ang="0">
                      <a:pos x="24" y="53"/>
                    </a:cxn>
                    <a:cxn ang="0">
                      <a:pos x="18" y="57"/>
                    </a:cxn>
                    <a:cxn ang="0">
                      <a:pos x="14" y="54"/>
                    </a:cxn>
                    <a:cxn ang="0">
                      <a:pos x="11" y="53"/>
                    </a:cxn>
                    <a:cxn ang="0">
                      <a:pos x="10" y="51"/>
                    </a:cxn>
                    <a:cxn ang="0">
                      <a:pos x="8" y="51"/>
                    </a:cxn>
                    <a:cxn ang="0">
                      <a:pos x="1" y="48"/>
                    </a:cxn>
                    <a:cxn ang="0">
                      <a:pos x="2" y="42"/>
                    </a:cxn>
                    <a:cxn ang="0">
                      <a:pos x="9" y="36"/>
                    </a:cxn>
                    <a:cxn ang="0">
                      <a:pos x="9" y="27"/>
                    </a:cxn>
                    <a:cxn ang="0">
                      <a:pos x="9" y="24"/>
                    </a:cxn>
                    <a:cxn ang="0">
                      <a:pos x="9" y="22"/>
                    </a:cxn>
                    <a:cxn ang="0">
                      <a:pos x="8" y="22"/>
                    </a:cxn>
                    <a:cxn ang="0">
                      <a:pos x="9" y="20"/>
                    </a:cxn>
                    <a:cxn ang="0">
                      <a:pos x="15" y="15"/>
                    </a:cxn>
                    <a:cxn ang="0">
                      <a:pos x="21" y="9"/>
                    </a:cxn>
                    <a:cxn ang="0">
                      <a:pos x="24" y="6"/>
                    </a:cxn>
                    <a:cxn ang="0">
                      <a:pos x="26" y="3"/>
                    </a:cxn>
                    <a:cxn ang="0">
                      <a:pos x="30" y="1"/>
                    </a:cxn>
                    <a:cxn ang="0">
                      <a:pos x="32" y="1"/>
                    </a:cxn>
                    <a:cxn ang="0">
                      <a:pos x="34" y="1"/>
                    </a:cxn>
                  </a:cxnLst>
                  <a:rect l="0" t="0" r="r" b="b"/>
                  <a:pathLst>
                    <a:path w="49" h="58">
                      <a:moveTo>
                        <a:pt x="34" y="1"/>
                      </a:moveTo>
                      <a:cubicBezTo>
                        <a:pt x="34" y="2"/>
                        <a:pt x="36" y="3"/>
                        <a:pt x="36" y="4"/>
                      </a:cubicBezTo>
                      <a:cubicBezTo>
                        <a:pt x="37" y="5"/>
                        <a:pt x="36" y="5"/>
                        <a:pt x="36" y="6"/>
                      </a:cubicBezTo>
                      <a:cubicBezTo>
                        <a:pt x="37" y="8"/>
                        <a:pt x="38" y="8"/>
                        <a:pt x="39" y="9"/>
                      </a:cubicBezTo>
                      <a:cubicBezTo>
                        <a:pt x="39" y="10"/>
                        <a:pt x="40" y="11"/>
                        <a:pt x="40" y="12"/>
                      </a:cubicBezTo>
                      <a:cubicBezTo>
                        <a:pt x="41" y="13"/>
                        <a:pt x="42" y="14"/>
                        <a:pt x="43" y="15"/>
                      </a:cubicBezTo>
                      <a:cubicBezTo>
                        <a:pt x="43" y="16"/>
                        <a:pt x="43" y="17"/>
                        <a:pt x="44" y="18"/>
                      </a:cubicBezTo>
                      <a:cubicBezTo>
                        <a:pt x="44" y="18"/>
                        <a:pt x="45" y="19"/>
                        <a:pt x="46" y="20"/>
                      </a:cubicBezTo>
                      <a:cubicBezTo>
                        <a:pt x="46" y="20"/>
                        <a:pt x="46" y="21"/>
                        <a:pt x="46" y="22"/>
                      </a:cubicBezTo>
                      <a:cubicBezTo>
                        <a:pt x="46" y="22"/>
                        <a:pt x="46" y="23"/>
                        <a:pt x="45" y="24"/>
                      </a:cubicBezTo>
                      <a:cubicBezTo>
                        <a:pt x="46" y="25"/>
                        <a:pt x="46" y="25"/>
                        <a:pt x="47" y="25"/>
                      </a:cubicBezTo>
                      <a:cubicBezTo>
                        <a:pt x="47" y="27"/>
                        <a:pt x="47" y="28"/>
                        <a:pt x="48" y="30"/>
                      </a:cubicBezTo>
                      <a:cubicBezTo>
                        <a:pt x="48" y="32"/>
                        <a:pt x="49" y="31"/>
                        <a:pt x="49" y="33"/>
                      </a:cubicBezTo>
                      <a:cubicBezTo>
                        <a:pt x="48" y="33"/>
                        <a:pt x="47" y="34"/>
                        <a:pt x="47" y="35"/>
                      </a:cubicBezTo>
                      <a:cubicBezTo>
                        <a:pt x="47" y="35"/>
                        <a:pt x="47" y="35"/>
                        <a:pt x="47" y="36"/>
                      </a:cubicBezTo>
                      <a:cubicBezTo>
                        <a:pt x="46" y="37"/>
                        <a:pt x="46" y="38"/>
                        <a:pt x="46" y="38"/>
                      </a:cubicBezTo>
                      <a:cubicBezTo>
                        <a:pt x="45" y="39"/>
                        <a:pt x="44" y="40"/>
                        <a:pt x="44" y="41"/>
                      </a:cubicBezTo>
                      <a:cubicBezTo>
                        <a:pt x="43" y="43"/>
                        <a:pt x="44" y="45"/>
                        <a:pt x="43" y="46"/>
                      </a:cubicBezTo>
                      <a:cubicBezTo>
                        <a:pt x="42" y="48"/>
                        <a:pt x="39" y="48"/>
                        <a:pt x="37" y="48"/>
                      </a:cubicBezTo>
                      <a:cubicBezTo>
                        <a:pt x="36" y="48"/>
                        <a:pt x="35" y="48"/>
                        <a:pt x="34" y="49"/>
                      </a:cubicBezTo>
                      <a:cubicBezTo>
                        <a:pt x="32" y="49"/>
                        <a:pt x="30" y="49"/>
                        <a:pt x="28" y="49"/>
                      </a:cubicBezTo>
                      <a:cubicBezTo>
                        <a:pt x="27" y="50"/>
                        <a:pt x="27" y="50"/>
                        <a:pt x="26" y="51"/>
                      </a:cubicBezTo>
                      <a:cubicBezTo>
                        <a:pt x="25" y="51"/>
                        <a:pt x="25" y="51"/>
                        <a:pt x="24" y="52"/>
                      </a:cubicBezTo>
                      <a:cubicBezTo>
                        <a:pt x="24" y="52"/>
                        <a:pt x="24" y="53"/>
                        <a:pt x="24" y="53"/>
                      </a:cubicBezTo>
                      <a:cubicBezTo>
                        <a:pt x="23" y="54"/>
                        <a:pt x="20" y="56"/>
                        <a:pt x="18" y="57"/>
                      </a:cubicBezTo>
                      <a:cubicBezTo>
                        <a:pt x="15" y="58"/>
                        <a:pt x="15" y="55"/>
                        <a:pt x="14" y="54"/>
                      </a:cubicBezTo>
                      <a:cubicBezTo>
                        <a:pt x="13" y="53"/>
                        <a:pt x="12" y="54"/>
                        <a:pt x="11" y="53"/>
                      </a:cubicBezTo>
                      <a:cubicBezTo>
                        <a:pt x="11" y="53"/>
                        <a:pt x="10" y="52"/>
                        <a:pt x="10" y="51"/>
                      </a:cubicBezTo>
                      <a:cubicBezTo>
                        <a:pt x="9" y="51"/>
                        <a:pt x="9" y="51"/>
                        <a:pt x="8" y="51"/>
                      </a:cubicBezTo>
                      <a:cubicBezTo>
                        <a:pt x="6" y="49"/>
                        <a:pt x="5" y="49"/>
                        <a:pt x="1" y="48"/>
                      </a:cubicBezTo>
                      <a:cubicBezTo>
                        <a:pt x="1" y="46"/>
                        <a:pt x="0" y="43"/>
                        <a:pt x="2" y="42"/>
                      </a:cubicBezTo>
                      <a:cubicBezTo>
                        <a:pt x="5" y="40"/>
                        <a:pt x="8" y="40"/>
                        <a:pt x="9" y="36"/>
                      </a:cubicBezTo>
                      <a:cubicBezTo>
                        <a:pt x="10" y="34"/>
                        <a:pt x="9" y="30"/>
                        <a:pt x="9" y="27"/>
                      </a:cubicBezTo>
                      <a:cubicBezTo>
                        <a:pt x="9" y="26"/>
                        <a:pt x="10" y="25"/>
                        <a:pt x="9" y="24"/>
                      </a:cubicBezTo>
                      <a:cubicBezTo>
                        <a:pt x="9" y="23"/>
                        <a:pt x="9" y="23"/>
                        <a:pt x="9" y="22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8" y="21"/>
                        <a:pt x="8" y="21"/>
                        <a:pt x="9" y="20"/>
                      </a:cubicBezTo>
                      <a:cubicBezTo>
                        <a:pt x="10" y="18"/>
                        <a:pt x="13" y="17"/>
                        <a:pt x="15" y="15"/>
                      </a:cubicBezTo>
                      <a:cubicBezTo>
                        <a:pt x="17" y="13"/>
                        <a:pt x="19" y="11"/>
                        <a:pt x="21" y="9"/>
                      </a:cubicBezTo>
                      <a:cubicBezTo>
                        <a:pt x="22" y="8"/>
                        <a:pt x="23" y="7"/>
                        <a:pt x="24" y="6"/>
                      </a:cubicBezTo>
                      <a:cubicBezTo>
                        <a:pt x="24" y="5"/>
                        <a:pt x="25" y="3"/>
                        <a:pt x="26" y="3"/>
                      </a:cubicBezTo>
                      <a:cubicBezTo>
                        <a:pt x="27" y="2"/>
                        <a:pt x="29" y="1"/>
                        <a:pt x="30" y="1"/>
                      </a:cubicBezTo>
                      <a:cubicBezTo>
                        <a:pt x="31" y="0"/>
                        <a:pt x="31" y="1"/>
                        <a:pt x="32" y="1"/>
                      </a:cubicBezTo>
                      <a:cubicBezTo>
                        <a:pt x="33" y="0"/>
                        <a:pt x="33" y="1"/>
                        <a:pt x="34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5" name="Freeform 242"/>
                <p:cNvSpPr>
                  <a:spLocks/>
                </p:cNvSpPr>
                <p:nvPr/>
              </p:nvSpPr>
              <p:spPr bwMode="auto">
                <a:xfrm>
                  <a:off x="6796675" y="2793461"/>
                  <a:ext cx="141078" cy="109221"/>
                </a:xfrm>
                <a:custGeom>
                  <a:avLst/>
                  <a:gdLst/>
                  <a:ahLst/>
                  <a:cxnLst>
                    <a:cxn ang="0">
                      <a:pos x="43" y="7"/>
                    </a:cxn>
                    <a:cxn ang="0">
                      <a:pos x="46" y="10"/>
                    </a:cxn>
                    <a:cxn ang="0">
                      <a:pos x="48" y="10"/>
                    </a:cxn>
                    <a:cxn ang="0">
                      <a:pos x="51" y="11"/>
                    </a:cxn>
                    <a:cxn ang="0">
                      <a:pos x="55" y="12"/>
                    </a:cxn>
                    <a:cxn ang="0">
                      <a:pos x="61" y="18"/>
                    </a:cxn>
                    <a:cxn ang="0">
                      <a:pos x="62" y="26"/>
                    </a:cxn>
                    <a:cxn ang="0">
                      <a:pos x="59" y="30"/>
                    </a:cxn>
                    <a:cxn ang="0">
                      <a:pos x="56" y="34"/>
                    </a:cxn>
                    <a:cxn ang="0">
                      <a:pos x="54" y="37"/>
                    </a:cxn>
                    <a:cxn ang="0">
                      <a:pos x="54" y="39"/>
                    </a:cxn>
                    <a:cxn ang="0">
                      <a:pos x="52" y="40"/>
                    </a:cxn>
                    <a:cxn ang="0">
                      <a:pos x="43" y="43"/>
                    </a:cxn>
                    <a:cxn ang="0">
                      <a:pos x="39" y="41"/>
                    </a:cxn>
                    <a:cxn ang="0">
                      <a:pos x="38" y="40"/>
                    </a:cxn>
                    <a:cxn ang="0">
                      <a:pos x="37" y="38"/>
                    </a:cxn>
                    <a:cxn ang="0">
                      <a:pos x="33" y="40"/>
                    </a:cxn>
                    <a:cxn ang="0">
                      <a:pos x="29" y="42"/>
                    </a:cxn>
                    <a:cxn ang="0">
                      <a:pos x="25" y="41"/>
                    </a:cxn>
                    <a:cxn ang="0">
                      <a:pos x="25" y="40"/>
                    </a:cxn>
                    <a:cxn ang="0">
                      <a:pos x="21" y="40"/>
                    </a:cxn>
                    <a:cxn ang="0">
                      <a:pos x="19" y="42"/>
                    </a:cxn>
                    <a:cxn ang="0">
                      <a:pos x="18" y="46"/>
                    </a:cxn>
                    <a:cxn ang="0">
                      <a:pos x="16" y="48"/>
                    </a:cxn>
                    <a:cxn ang="0">
                      <a:pos x="13" y="43"/>
                    </a:cxn>
                    <a:cxn ang="0">
                      <a:pos x="11" y="40"/>
                    </a:cxn>
                    <a:cxn ang="0">
                      <a:pos x="9" y="39"/>
                    </a:cxn>
                    <a:cxn ang="0">
                      <a:pos x="7" y="37"/>
                    </a:cxn>
                    <a:cxn ang="0">
                      <a:pos x="5" y="36"/>
                    </a:cxn>
                    <a:cxn ang="0">
                      <a:pos x="2" y="32"/>
                    </a:cxn>
                    <a:cxn ang="0">
                      <a:pos x="1" y="29"/>
                    </a:cxn>
                    <a:cxn ang="0">
                      <a:pos x="3" y="26"/>
                    </a:cxn>
                    <a:cxn ang="0">
                      <a:pos x="1" y="18"/>
                    </a:cxn>
                    <a:cxn ang="0">
                      <a:pos x="0" y="16"/>
                    </a:cxn>
                    <a:cxn ang="0">
                      <a:pos x="3" y="13"/>
                    </a:cxn>
                    <a:cxn ang="0">
                      <a:pos x="3" y="10"/>
                    </a:cxn>
                    <a:cxn ang="0">
                      <a:pos x="4" y="8"/>
                    </a:cxn>
                    <a:cxn ang="0">
                      <a:pos x="5" y="5"/>
                    </a:cxn>
                    <a:cxn ang="0">
                      <a:pos x="11" y="1"/>
                    </a:cxn>
                    <a:cxn ang="0">
                      <a:pos x="18" y="5"/>
                    </a:cxn>
                    <a:cxn ang="0">
                      <a:pos x="20" y="8"/>
                    </a:cxn>
                    <a:cxn ang="0">
                      <a:pos x="22" y="12"/>
                    </a:cxn>
                    <a:cxn ang="0">
                      <a:pos x="27" y="16"/>
                    </a:cxn>
                    <a:cxn ang="0">
                      <a:pos x="32" y="12"/>
                    </a:cxn>
                    <a:cxn ang="0">
                      <a:pos x="29" y="4"/>
                    </a:cxn>
                    <a:cxn ang="0">
                      <a:pos x="36" y="4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63" h="49">
                      <a:moveTo>
                        <a:pt x="43" y="7"/>
                      </a:moveTo>
                      <a:cubicBezTo>
                        <a:pt x="44" y="8"/>
                        <a:pt x="45" y="10"/>
                        <a:pt x="46" y="10"/>
                      </a:cubicBezTo>
                      <a:cubicBezTo>
                        <a:pt x="47" y="11"/>
                        <a:pt x="48" y="11"/>
                        <a:pt x="48" y="10"/>
                      </a:cubicBezTo>
                      <a:cubicBezTo>
                        <a:pt x="49" y="11"/>
                        <a:pt x="50" y="11"/>
                        <a:pt x="51" y="11"/>
                      </a:cubicBezTo>
                      <a:cubicBezTo>
                        <a:pt x="52" y="12"/>
                        <a:pt x="54" y="12"/>
                        <a:pt x="55" y="12"/>
                      </a:cubicBezTo>
                      <a:cubicBezTo>
                        <a:pt x="58" y="13"/>
                        <a:pt x="59" y="15"/>
                        <a:pt x="61" y="18"/>
                      </a:cubicBezTo>
                      <a:cubicBezTo>
                        <a:pt x="62" y="20"/>
                        <a:pt x="63" y="23"/>
                        <a:pt x="62" y="26"/>
                      </a:cubicBezTo>
                      <a:cubicBezTo>
                        <a:pt x="61" y="27"/>
                        <a:pt x="60" y="29"/>
                        <a:pt x="59" y="30"/>
                      </a:cubicBezTo>
                      <a:cubicBezTo>
                        <a:pt x="58" y="31"/>
                        <a:pt x="57" y="32"/>
                        <a:pt x="56" y="34"/>
                      </a:cubicBezTo>
                      <a:cubicBezTo>
                        <a:pt x="56" y="36"/>
                        <a:pt x="55" y="36"/>
                        <a:pt x="54" y="37"/>
                      </a:cubicBezTo>
                      <a:cubicBezTo>
                        <a:pt x="54" y="38"/>
                        <a:pt x="54" y="38"/>
                        <a:pt x="54" y="39"/>
                      </a:cubicBezTo>
                      <a:cubicBezTo>
                        <a:pt x="53" y="40"/>
                        <a:pt x="53" y="40"/>
                        <a:pt x="52" y="40"/>
                      </a:cubicBezTo>
                      <a:cubicBezTo>
                        <a:pt x="49" y="42"/>
                        <a:pt x="46" y="43"/>
                        <a:pt x="43" y="43"/>
                      </a:cubicBezTo>
                      <a:cubicBezTo>
                        <a:pt x="41" y="43"/>
                        <a:pt x="40" y="42"/>
                        <a:pt x="39" y="41"/>
                      </a:cubicBezTo>
                      <a:cubicBezTo>
                        <a:pt x="39" y="40"/>
                        <a:pt x="39" y="40"/>
                        <a:pt x="38" y="40"/>
                      </a:cubicBezTo>
                      <a:cubicBezTo>
                        <a:pt x="38" y="39"/>
                        <a:pt x="38" y="39"/>
                        <a:pt x="37" y="38"/>
                      </a:cubicBezTo>
                      <a:cubicBezTo>
                        <a:pt x="36" y="37"/>
                        <a:pt x="35" y="39"/>
                        <a:pt x="33" y="40"/>
                      </a:cubicBezTo>
                      <a:cubicBezTo>
                        <a:pt x="32" y="41"/>
                        <a:pt x="31" y="42"/>
                        <a:pt x="29" y="42"/>
                      </a:cubicBezTo>
                      <a:cubicBezTo>
                        <a:pt x="27" y="43"/>
                        <a:pt x="27" y="42"/>
                        <a:pt x="25" y="41"/>
                      </a:cubicBezTo>
                      <a:cubicBezTo>
                        <a:pt x="26" y="40"/>
                        <a:pt x="25" y="40"/>
                        <a:pt x="25" y="40"/>
                      </a:cubicBezTo>
                      <a:cubicBezTo>
                        <a:pt x="24" y="39"/>
                        <a:pt x="22" y="40"/>
                        <a:pt x="21" y="40"/>
                      </a:cubicBezTo>
                      <a:cubicBezTo>
                        <a:pt x="19" y="41"/>
                        <a:pt x="20" y="40"/>
                        <a:pt x="19" y="42"/>
                      </a:cubicBezTo>
                      <a:cubicBezTo>
                        <a:pt x="19" y="44"/>
                        <a:pt x="19" y="45"/>
                        <a:pt x="18" y="46"/>
                      </a:cubicBezTo>
                      <a:cubicBezTo>
                        <a:pt x="18" y="48"/>
                        <a:pt x="17" y="49"/>
                        <a:pt x="16" y="48"/>
                      </a:cubicBezTo>
                      <a:cubicBezTo>
                        <a:pt x="14" y="48"/>
                        <a:pt x="13" y="44"/>
                        <a:pt x="13" y="43"/>
                      </a:cubicBezTo>
                      <a:cubicBezTo>
                        <a:pt x="12" y="41"/>
                        <a:pt x="12" y="42"/>
                        <a:pt x="11" y="40"/>
                      </a:cubicBezTo>
                      <a:cubicBezTo>
                        <a:pt x="10" y="40"/>
                        <a:pt x="9" y="40"/>
                        <a:pt x="9" y="39"/>
                      </a:cubicBezTo>
                      <a:cubicBezTo>
                        <a:pt x="8" y="38"/>
                        <a:pt x="8" y="38"/>
                        <a:pt x="7" y="37"/>
                      </a:cubicBezTo>
                      <a:cubicBezTo>
                        <a:pt x="6" y="37"/>
                        <a:pt x="5" y="36"/>
                        <a:pt x="5" y="36"/>
                      </a:cubicBezTo>
                      <a:cubicBezTo>
                        <a:pt x="3" y="35"/>
                        <a:pt x="3" y="34"/>
                        <a:pt x="2" y="32"/>
                      </a:cubicBezTo>
                      <a:cubicBezTo>
                        <a:pt x="2" y="31"/>
                        <a:pt x="1" y="31"/>
                        <a:pt x="1" y="29"/>
                      </a:cubicBezTo>
                      <a:cubicBezTo>
                        <a:pt x="1" y="27"/>
                        <a:pt x="2" y="27"/>
                        <a:pt x="3" y="26"/>
                      </a:cubicBezTo>
                      <a:cubicBezTo>
                        <a:pt x="4" y="23"/>
                        <a:pt x="2" y="20"/>
                        <a:pt x="1" y="18"/>
                      </a:cubicBezTo>
                      <a:cubicBezTo>
                        <a:pt x="1" y="17"/>
                        <a:pt x="0" y="17"/>
                        <a:pt x="0" y="16"/>
                      </a:cubicBezTo>
                      <a:cubicBezTo>
                        <a:pt x="0" y="13"/>
                        <a:pt x="1" y="14"/>
                        <a:pt x="3" y="13"/>
                      </a:cubicBezTo>
                      <a:cubicBezTo>
                        <a:pt x="3" y="12"/>
                        <a:pt x="3" y="11"/>
                        <a:pt x="3" y="10"/>
                      </a:cubicBezTo>
                      <a:cubicBezTo>
                        <a:pt x="4" y="9"/>
                        <a:pt x="4" y="9"/>
                        <a:pt x="4" y="8"/>
                      </a:cubicBezTo>
                      <a:cubicBezTo>
                        <a:pt x="5" y="7"/>
                        <a:pt x="5" y="6"/>
                        <a:pt x="5" y="5"/>
                      </a:cubicBezTo>
                      <a:cubicBezTo>
                        <a:pt x="6" y="3"/>
                        <a:pt x="9" y="1"/>
                        <a:pt x="11" y="1"/>
                      </a:cubicBezTo>
                      <a:cubicBezTo>
                        <a:pt x="14" y="0"/>
                        <a:pt x="16" y="2"/>
                        <a:pt x="18" y="5"/>
                      </a:cubicBezTo>
                      <a:cubicBezTo>
                        <a:pt x="18" y="6"/>
                        <a:pt x="19" y="7"/>
                        <a:pt x="20" y="8"/>
                      </a:cubicBezTo>
                      <a:cubicBezTo>
                        <a:pt x="21" y="9"/>
                        <a:pt x="21" y="10"/>
                        <a:pt x="22" y="12"/>
                      </a:cubicBezTo>
                      <a:cubicBezTo>
                        <a:pt x="23" y="14"/>
                        <a:pt x="24" y="15"/>
                        <a:pt x="27" y="16"/>
                      </a:cubicBezTo>
                      <a:cubicBezTo>
                        <a:pt x="29" y="16"/>
                        <a:pt x="32" y="15"/>
                        <a:pt x="32" y="12"/>
                      </a:cubicBezTo>
                      <a:cubicBezTo>
                        <a:pt x="33" y="11"/>
                        <a:pt x="30" y="6"/>
                        <a:pt x="29" y="4"/>
                      </a:cubicBezTo>
                      <a:cubicBezTo>
                        <a:pt x="30" y="3"/>
                        <a:pt x="34" y="4"/>
                        <a:pt x="36" y="4"/>
                      </a:cubicBezTo>
                      <a:cubicBezTo>
                        <a:pt x="38" y="5"/>
                        <a:pt x="40" y="6"/>
                        <a:pt x="43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6" name="Freeform 243"/>
                <p:cNvSpPr>
                  <a:spLocks/>
                </p:cNvSpPr>
                <p:nvPr/>
              </p:nvSpPr>
              <p:spPr bwMode="auto">
                <a:xfrm>
                  <a:off x="5459850" y="4179208"/>
                  <a:ext cx="246886" cy="192276"/>
                </a:xfrm>
                <a:custGeom>
                  <a:avLst/>
                  <a:gdLst/>
                  <a:ahLst/>
                  <a:cxnLst>
                    <a:cxn ang="0">
                      <a:pos x="110" y="13"/>
                    </a:cxn>
                    <a:cxn ang="0">
                      <a:pos x="100" y="11"/>
                    </a:cxn>
                    <a:cxn ang="0">
                      <a:pos x="90" y="14"/>
                    </a:cxn>
                    <a:cxn ang="0">
                      <a:pos x="86" y="12"/>
                    </a:cxn>
                    <a:cxn ang="0">
                      <a:pos x="85" y="4"/>
                    </a:cxn>
                    <a:cxn ang="0">
                      <a:pos x="79" y="1"/>
                    </a:cxn>
                    <a:cxn ang="0">
                      <a:pos x="73" y="8"/>
                    </a:cxn>
                    <a:cxn ang="0">
                      <a:pos x="70" y="9"/>
                    </a:cxn>
                    <a:cxn ang="0">
                      <a:pos x="67" y="13"/>
                    </a:cxn>
                    <a:cxn ang="0">
                      <a:pos x="60" y="15"/>
                    </a:cxn>
                    <a:cxn ang="0">
                      <a:pos x="57" y="11"/>
                    </a:cxn>
                    <a:cxn ang="0">
                      <a:pos x="54" y="11"/>
                    </a:cxn>
                    <a:cxn ang="0">
                      <a:pos x="46" y="9"/>
                    </a:cxn>
                    <a:cxn ang="0">
                      <a:pos x="46" y="10"/>
                    </a:cxn>
                    <a:cxn ang="0">
                      <a:pos x="39" y="11"/>
                    </a:cxn>
                    <a:cxn ang="0">
                      <a:pos x="34" y="13"/>
                    </a:cxn>
                    <a:cxn ang="0">
                      <a:pos x="32" y="18"/>
                    </a:cxn>
                    <a:cxn ang="0">
                      <a:pos x="29" y="22"/>
                    </a:cxn>
                    <a:cxn ang="0">
                      <a:pos x="22" y="24"/>
                    </a:cxn>
                    <a:cxn ang="0">
                      <a:pos x="21" y="28"/>
                    </a:cxn>
                    <a:cxn ang="0">
                      <a:pos x="15" y="32"/>
                    </a:cxn>
                    <a:cxn ang="0">
                      <a:pos x="9" y="29"/>
                    </a:cxn>
                    <a:cxn ang="0">
                      <a:pos x="5" y="29"/>
                    </a:cxn>
                    <a:cxn ang="0">
                      <a:pos x="4" y="35"/>
                    </a:cxn>
                    <a:cxn ang="0">
                      <a:pos x="0" y="38"/>
                    </a:cxn>
                    <a:cxn ang="0">
                      <a:pos x="0" y="41"/>
                    </a:cxn>
                    <a:cxn ang="0">
                      <a:pos x="1" y="49"/>
                    </a:cxn>
                    <a:cxn ang="0">
                      <a:pos x="2" y="60"/>
                    </a:cxn>
                    <a:cxn ang="0">
                      <a:pos x="3" y="65"/>
                    </a:cxn>
                    <a:cxn ang="0">
                      <a:pos x="7" y="68"/>
                    </a:cxn>
                    <a:cxn ang="0">
                      <a:pos x="9" y="70"/>
                    </a:cxn>
                    <a:cxn ang="0">
                      <a:pos x="6" y="76"/>
                    </a:cxn>
                    <a:cxn ang="0">
                      <a:pos x="3" y="81"/>
                    </a:cxn>
                    <a:cxn ang="0">
                      <a:pos x="6" y="83"/>
                    </a:cxn>
                    <a:cxn ang="0">
                      <a:pos x="11" y="83"/>
                    </a:cxn>
                    <a:cxn ang="0">
                      <a:pos x="30" y="86"/>
                    </a:cxn>
                    <a:cxn ang="0">
                      <a:pos x="36" y="83"/>
                    </a:cxn>
                    <a:cxn ang="0">
                      <a:pos x="40" y="81"/>
                    </a:cxn>
                    <a:cxn ang="0">
                      <a:pos x="44" y="75"/>
                    </a:cxn>
                    <a:cxn ang="0">
                      <a:pos x="48" y="69"/>
                    </a:cxn>
                    <a:cxn ang="0">
                      <a:pos x="53" y="69"/>
                    </a:cxn>
                    <a:cxn ang="0">
                      <a:pos x="55" y="66"/>
                    </a:cxn>
                    <a:cxn ang="0">
                      <a:pos x="58" y="64"/>
                    </a:cxn>
                    <a:cxn ang="0">
                      <a:pos x="65" y="65"/>
                    </a:cxn>
                    <a:cxn ang="0">
                      <a:pos x="70" y="51"/>
                    </a:cxn>
                    <a:cxn ang="0">
                      <a:pos x="73" y="47"/>
                    </a:cxn>
                    <a:cxn ang="0">
                      <a:pos x="76" y="45"/>
                    </a:cxn>
                    <a:cxn ang="0">
                      <a:pos x="86" y="32"/>
                    </a:cxn>
                    <a:cxn ang="0">
                      <a:pos x="84" y="24"/>
                    </a:cxn>
                    <a:cxn ang="0">
                      <a:pos x="88" y="20"/>
                    </a:cxn>
                    <a:cxn ang="0">
                      <a:pos x="93" y="18"/>
                    </a:cxn>
                    <a:cxn ang="0">
                      <a:pos x="98" y="16"/>
                    </a:cxn>
                    <a:cxn ang="0">
                      <a:pos x="110" y="14"/>
                    </a:cxn>
                  </a:cxnLst>
                  <a:rect l="0" t="0" r="r" b="b"/>
                  <a:pathLst>
                    <a:path w="110" h="86">
                      <a:moveTo>
                        <a:pt x="110" y="14"/>
                      </a:moveTo>
                      <a:cubicBezTo>
                        <a:pt x="110" y="14"/>
                        <a:pt x="110" y="13"/>
                        <a:pt x="110" y="13"/>
                      </a:cubicBezTo>
                      <a:cubicBezTo>
                        <a:pt x="110" y="11"/>
                        <a:pt x="109" y="11"/>
                        <a:pt x="108" y="11"/>
                      </a:cubicBezTo>
                      <a:cubicBezTo>
                        <a:pt x="105" y="10"/>
                        <a:pt x="102" y="11"/>
                        <a:pt x="100" y="11"/>
                      </a:cubicBezTo>
                      <a:cubicBezTo>
                        <a:pt x="97" y="11"/>
                        <a:pt x="95" y="12"/>
                        <a:pt x="92" y="13"/>
                      </a:cubicBezTo>
                      <a:cubicBezTo>
                        <a:pt x="91" y="14"/>
                        <a:pt x="91" y="14"/>
                        <a:pt x="90" y="14"/>
                      </a:cubicBezTo>
                      <a:cubicBezTo>
                        <a:pt x="90" y="14"/>
                        <a:pt x="89" y="14"/>
                        <a:pt x="88" y="14"/>
                      </a:cubicBezTo>
                      <a:cubicBezTo>
                        <a:pt x="86" y="14"/>
                        <a:pt x="86" y="14"/>
                        <a:pt x="86" y="12"/>
                      </a:cubicBezTo>
                      <a:cubicBezTo>
                        <a:pt x="86" y="10"/>
                        <a:pt x="87" y="8"/>
                        <a:pt x="86" y="7"/>
                      </a:cubicBezTo>
                      <a:cubicBezTo>
                        <a:pt x="86" y="6"/>
                        <a:pt x="85" y="5"/>
                        <a:pt x="85" y="4"/>
                      </a:cubicBezTo>
                      <a:cubicBezTo>
                        <a:pt x="84" y="2"/>
                        <a:pt x="84" y="1"/>
                        <a:pt x="82" y="0"/>
                      </a:cubicBezTo>
                      <a:cubicBezTo>
                        <a:pt x="81" y="0"/>
                        <a:pt x="80" y="0"/>
                        <a:pt x="79" y="1"/>
                      </a:cubicBezTo>
                      <a:cubicBezTo>
                        <a:pt x="77" y="2"/>
                        <a:pt x="77" y="5"/>
                        <a:pt x="76" y="6"/>
                      </a:cubicBezTo>
                      <a:cubicBezTo>
                        <a:pt x="75" y="6"/>
                        <a:pt x="74" y="7"/>
                        <a:pt x="73" y="8"/>
                      </a:cubicBezTo>
                      <a:cubicBezTo>
                        <a:pt x="73" y="8"/>
                        <a:pt x="72" y="8"/>
                        <a:pt x="71" y="9"/>
                      </a:cubicBezTo>
                      <a:cubicBezTo>
                        <a:pt x="71" y="9"/>
                        <a:pt x="70" y="9"/>
                        <a:pt x="70" y="9"/>
                      </a:cubicBezTo>
                      <a:cubicBezTo>
                        <a:pt x="68" y="10"/>
                        <a:pt x="69" y="9"/>
                        <a:pt x="68" y="10"/>
                      </a:cubicBezTo>
                      <a:cubicBezTo>
                        <a:pt x="68" y="11"/>
                        <a:pt x="68" y="12"/>
                        <a:pt x="67" y="13"/>
                      </a:cubicBezTo>
                      <a:cubicBezTo>
                        <a:pt x="66" y="11"/>
                        <a:pt x="64" y="11"/>
                        <a:pt x="62" y="11"/>
                      </a:cubicBezTo>
                      <a:cubicBezTo>
                        <a:pt x="61" y="12"/>
                        <a:pt x="62" y="15"/>
                        <a:pt x="60" y="15"/>
                      </a:cubicBezTo>
                      <a:cubicBezTo>
                        <a:pt x="59" y="16"/>
                        <a:pt x="59" y="14"/>
                        <a:pt x="59" y="13"/>
                      </a:cubicBezTo>
                      <a:cubicBezTo>
                        <a:pt x="59" y="13"/>
                        <a:pt x="57" y="12"/>
                        <a:pt x="57" y="11"/>
                      </a:cubicBezTo>
                      <a:cubicBezTo>
                        <a:pt x="57" y="11"/>
                        <a:pt x="56" y="11"/>
                        <a:pt x="56" y="11"/>
                      </a:cubicBezTo>
                      <a:cubicBezTo>
                        <a:pt x="55" y="11"/>
                        <a:pt x="54" y="11"/>
                        <a:pt x="54" y="11"/>
                      </a:cubicBezTo>
                      <a:cubicBezTo>
                        <a:pt x="53" y="10"/>
                        <a:pt x="53" y="10"/>
                        <a:pt x="52" y="9"/>
                      </a:cubicBezTo>
                      <a:cubicBezTo>
                        <a:pt x="50" y="9"/>
                        <a:pt x="48" y="10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10"/>
                      </a:cubicBezTo>
                      <a:cubicBezTo>
                        <a:pt x="45" y="10"/>
                        <a:pt x="43" y="10"/>
                        <a:pt x="42" y="10"/>
                      </a:cubicBezTo>
                      <a:cubicBezTo>
                        <a:pt x="40" y="10"/>
                        <a:pt x="40" y="9"/>
                        <a:pt x="39" y="11"/>
                      </a:cubicBezTo>
                      <a:cubicBezTo>
                        <a:pt x="39" y="11"/>
                        <a:pt x="39" y="12"/>
                        <a:pt x="39" y="12"/>
                      </a:cubicBezTo>
                      <a:cubicBezTo>
                        <a:pt x="38" y="13"/>
                        <a:pt x="35" y="12"/>
                        <a:pt x="34" y="13"/>
                      </a:cubicBezTo>
                      <a:cubicBezTo>
                        <a:pt x="32" y="13"/>
                        <a:pt x="33" y="15"/>
                        <a:pt x="33" y="16"/>
                      </a:cubicBezTo>
                      <a:cubicBezTo>
                        <a:pt x="33" y="17"/>
                        <a:pt x="33" y="18"/>
                        <a:pt x="32" y="18"/>
                      </a:cubicBezTo>
                      <a:cubicBezTo>
                        <a:pt x="32" y="19"/>
                        <a:pt x="32" y="20"/>
                        <a:pt x="32" y="20"/>
                      </a:cubicBezTo>
                      <a:cubicBezTo>
                        <a:pt x="32" y="21"/>
                        <a:pt x="30" y="21"/>
                        <a:pt x="29" y="22"/>
                      </a:cubicBezTo>
                      <a:cubicBezTo>
                        <a:pt x="28" y="24"/>
                        <a:pt x="28" y="25"/>
                        <a:pt x="26" y="25"/>
                      </a:cubicBezTo>
                      <a:cubicBezTo>
                        <a:pt x="24" y="24"/>
                        <a:pt x="23" y="24"/>
                        <a:pt x="22" y="24"/>
                      </a:cubicBezTo>
                      <a:cubicBezTo>
                        <a:pt x="21" y="24"/>
                        <a:pt x="20" y="25"/>
                        <a:pt x="20" y="26"/>
                      </a:cubicBezTo>
                      <a:cubicBezTo>
                        <a:pt x="20" y="27"/>
                        <a:pt x="21" y="27"/>
                        <a:pt x="21" y="28"/>
                      </a:cubicBezTo>
                      <a:cubicBezTo>
                        <a:pt x="20" y="30"/>
                        <a:pt x="19" y="29"/>
                        <a:pt x="18" y="29"/>
                      </a:cubicBezTo>
                      <a:cubicBezTo>
                        <a:pt x="17" y="30"/>
                        <a:pt x="16" y="32"/>
                        <a:pt x="15" y="32"/>
                      </a:cubicBezTo>
                      <a:cubicBezTo>
                        <a:pt x="14" y="32"/>
                        <a:pt x="13" y="30"/>
                        <a:pt x="12" y="30"/>
                      </a:cubicBezTo>
                      <a:cubicBezTo>
                        <a:pt x="11" y="29"/>
                        <a:pt x="10" y="28"/>
                        <a:pt x="9" y="29"/>
                      </a:cubicBezTo>
                      <a:cubicBezTo>
                        <a:pt x="8" y="29"/>
                        <a:pt x="6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9"/>
                        <a:pt x="5" y="30"/>
                        <a:pt x="5" y="31"/>
                      </a:cubicBezTo>
                      <a:cubicBezTo>
                        <a:pt x="4" y="32"/>
                        <a:pt x="5" y="34"/>
                        <a:pt x="4" y="35"/>
                      </a:cubicBezTo>
                      <a:cubicBezTo>
                        <a:pt x="4" y="35"/>
                        <a:pt x="3" y="36"/>
                        <a:pt x="2" y="37"/>
                      </a:cubicBezTo>
                      <a:cubicBezTo>
                        <a:pt x="2" y="37"/>
                        <a:pt x="1" y="38"/>
                        <a:pt x="0" y="38"/>
                      </a:cubicBezTo>
                      <a:cubicBezTo>
                        <a:pt x="0" y="38"/>
                        <a:pt x="0" y="39"/>
                        <a:pt x="0" y="39"/>
                      </a:cubicBezTo>
                      <a:cubicBezTo>
                        <a:pt x="0" y="40"/>
                        <a:pt x="0" y="40"/>
                        <a:pt x="0" y="41"/>
                      </a:cubicBezTo>
                      <a:cubicBezTo>
                        <a:pt x="0" y="41"/>
                        <a:pt x="0" y="42"/>
                        <a:pt x="0" y="42"/>
                      </a:cubicBezTo>
                      <a:cubicBezTo>
                        <a:pt x="1" y="44"/>
                        <a:pt x="1" y="46"/>
                        <a:pt x="1" y="49"/>
                      </a:cubicBezTo>
                      <a:cubicBezTo>
                        <a:pt x="1" y="51"/>
                        <a:pt x="1" y="54"/>
                        <a:pt x="1" y="56"/>
                      </a:cubicBezTo>
                      <a:cubicBezTo>
                        <a:pt x="2" y="58"/>
                        <a:pt x="1" y="59"/>
                        <a:pt x="2" y="60"/>
                      </a:cubicBezTo>
                      <a:cubicBezTo>
                        <a:pt x="2" y="62"/>
                        <a:pt x="3" y="62"/>
                        <a:pt x="3" y="63"/>
                      </a:cubicBezTo>
                      <a:cubicBezTo>
                        <a:pt x="3" y="64"/>
                        <a:pt x="3" y="64"/>
                        <a:pt x="3" y="65"/>
                      </a:cubicBezTo>
                      <a:cubicBezTo>
                        <a:pt x="4" y="66"/>
                        <a:pt x="4" y="67"/>
                        <a:pt x="5" y="67"/>
                      </a:cubicBezTo>
                      <a:cubicBezTo>
                        <a:pt x="6" y="67"/>
                        <a:pt x="7" y="68"/>
                        <a:pt x="7" y="68"/>
                      </a:cubicBezTo>
                      <a:cubicBezTo>
                        <a:pt x="8" y="68"/>
                        <a:pt x="9" y="67"/>
                        <a:pt x="9" y="68"/>
                      </a:cubicBezTo>
                      <a:cubicBezTo>
                        <a:pt x="10" y="69"/>
                        <a:pt x="9" y="70"/>
                        <a:pt x="9" y="70"/>
                      </a:cubicBezTo>
                      <a:cubicBezTo>
                        <a:pt x="9" y="72"/>
                        <a:pt x="10" y="73"/>
                        <a:pt x="8" y="74"/>
                      </a:cubicBezTo>
                      <a:cubicBezTo>
                        <a:pt x="7" y="75"/>
                        <a:pt x="7" y="75"/>
                        <a:pt x="6" y="76"/>
                      </a:cubicBezTo>
                      <a:cubicBezTo>
                        <a:pt x="6" y="77"/>
                        <a:pt x="5" y="77"/>
                        <a:pt x="5" y="77"/>
                      </a:cubicBezTo>
                      <a:cubicBezTo>
                        <a:pt x="4" y="78"/>
                        <a:pt x="2" y="80"/>
                        <a:pt x="3" y="81"/>
                      </a:cubicBezTo>
                      <a:cubicBezTo>
                        <a:pt x="3" y="82"/>
                        <a:pt x="5" y="83"/>
                        <a:pt x="5" y="83"/>
                      </a:cubicBezTo>
                      <a:cubicBezTo>
                        <a:pt x="6" y="83"/>
                        <a:pt x="6" y="83"/>
                        <a:pt x="6" y="83"/>
                      </a:cubicBezTo>
                      <a:cubicBezTo>
                        <a:pt x="6" y="82"/>
                        <a:pt x="6" y="82"/>
                        <a:pt x="8" y="82"/>
                      </a:cubicBezTo>
                      <a:cubicBezTo>
                        <a:pt x="9" y="82"/>
                        <a:pt x="10" y="82"/>
                        <a:pt x="11" y="83"/>
                      </a:cubicBezTo>
                      <a:cubicBezTo>
                        <a:pt x="13" y="83"/>
                        <a:pt x="14" y="85"/>
                        <a:pt x="16" y="86"/>
                      </a:cubicBezTo>
                      <a:cubicBezTo>
                        <a:pt x="18" y="86"/>
                        <a:pt x="27" y="86"/>
                        <a:pt x="30" y="86"/>
                      </a:cubicBezTo>
                      <a:cubicBezTo>
                        <a:pt x="31" y="85"/>
                        <a:pt x="31" y="84"/>
                        <a:pt x="32" y="84"/>
                      </a:cubicBezTo>
                      <a:cubicBezTo>
                        <a:pt x="34" y="83"/>
                        <a:pt x="35" y="84"/>
                        <a:pt x="36" y="83"/>
                      </a:cubicBezTo>
                      <a:cubicBezTo>
                        <a:pt x="37" y="83"/>
                        <a:pt x="38" y="82"/>
                        <a:pt x="39" y="81"/>
                      </a:cubicBezTo>
                      <a:cubicBezTo>
                        <a:pt x="39" y="81"/>
                        <a:pt x="40" y="81"/>
                        <a:pt x="40" y="81"/>
                      </a:cubicBezTo>
                      <a:cubicBezTo>
                        <a:pt x="42" y="80"/>
                        <a:pt x="42" y="80"/>
                        <a:pt x="43" y="79"/>
                      </a:cubicBezTo>
                      <a:cubicBezTo>
                        <a:pt x="44" y="78"/>
                        <a:pt x="43" y="76"/>
                        <a:pt x="44" y="75"/>
                      </a:cubicBezTo>
                      <a:cubicBezTo>
                        <a:pt x="45" y="74"/>
                        <a:pt x="46" y="73"/>
                        <a:pt x="47" y="72"/>
                      </a:cubicBezTo>
                      <a:cubicBezTo>
                        <a:pt x="47" y="71"/>
                        <a:pt x="46" y="70"/>
                        <a:pt x="48" y="69"/>
                      </a:cubicBezTo>
                      <a:cubicBezTo>
                        <a:pt x="49" y="68"/>
                        <a:pt x="50" y="69"/>
                        <a:pt x="51" y="69"/>
                      </a:cubicBezTo>
                      <a:cubicBezTo>
                        <a:pt x="52" y="69"/>
                        <a:pt x="52" y="69"/>
                        <a:pt x="53" y="69"/>
                      </a:cubicBezTo>
                      <a:cubicBezTo>
                        <a:pt x="53" y="68"/>
                        <a:pt x="54" y="69"/>
                        <a:pt x="55" y="68"/>
                      </a:cubicBezTo>
                      <a:cubicBezTo>
                        <a:pt x="55" y="68"/>
                        <a:pt x="55" y="67"/>
                        <a:pt x="55" y="66"/>
                      </a:cubicBezTo>
                      <a:cubicBezTo>
                        <a:pt x="56" y="66"/>
                        <a:pt x="56" y="66"/>
                        <a:pt x="57" y="65"/>
                      </a:cubicBezTo>
                      <a:cubicBezTo>
                        <a:pt x="57" y="65"/>
                        <a:pt x="58" y="65"/>
                        <a:pt x="58" y="64"/>
                      </a:cubicBezTo>
                      <a:cubicBezTo>
                        <a:pt x="59" y="64"/>
                        <a:pt x="59" y="63"/>
                        <a:pt x="60" y="62"/>
                      </a:cubicBezTo>
                      <a:cubicBezTo>
                        <a:pt x="62" y="62"/>
                        <a:pt x="63" y="65"/>
                        <a:pt x="65" y="65"/>
                      </a:cubicBezTo>
                      <a:cubicBezTo>
                        <a:pt x="67" y="66"/>
                        <a:pt x="69" y="61"/>
                        <a:pt x="68" y="59"/>
                      </a:cubicBezTo>
                      <a:cubicBezTo>
                        <a:pt x="69" y="56"/>
                        <a:pt x="69" y="53"/>
                        <a:pt x="70" y="51"/>
                      </a:cubicBezTo>
                      <a:cubicBezTo>
                        <a:pt x="71" y="50"/>
                        <a:pt x="72" y="49"/>
                        <a:pt x="73" y="48"/>
                      </a:cubicBezTo>
                      <a:cubicBezTo>
                        <a:pt x="73" y="48"/>
                        <a:pt x="73" y="47"/>
                        <a:pt x="73" y="47"/>
                      </a:cubicBezTo>
                      <a:cubicBezTo>
                        <a:pt x="74" y="47"/>
                        <a:pt x="74" y="47"/>
                        <a:pt x="74" y="47"/>
                      </a:cubicBezTo>
                      <a:cubicBezTo>
                        <a:pt x="75" y="46"/>
                        <a:pt x="75" y="46"/>
                        <a:pt x="76" y="45"/>
                      </a:cubicBezTo>
                      <a:cubicBezTo>
                        <a:pt x="77" y="43"/>
                        <a:pt x="80" y="40"/>
                        <a:pt x="82" y="38"/>
                      </a:cubicBezTo>
                      <a:cubicBezTo>
                        <a:pt x="83" y="35"/>
                        <a:pt x="85" y="34"/>
                        <a:pt x="86" y="32"/>
                      </a:cubicBezTo>
                      <a:cubicBezTo>
                        <a:pt x="87" y="30"/>
                        <a:pt x="85" y="29"/>
                        <a:pt x="85" y="28"/>
                      </a:cubicBezTo>
                      <a:cubicBezTo>
                        <a:pt x="85" y="26"/>
                        <a:pt x="84" y="25"/>
                        <a:pt x="84" y="24"/>
                      </a:cubicBezTo>
                      <a:cubicBezTo>
                        <a:pt x="84" y="22"/>
                        <a:pt x="84" y="22"/>
                        <a:pt x="86" y="21"/>
                      </a:cubicBezTo>
                      <a:cubicBezTo>
                        <a:pt x="86" y="21"/>
                        <a:pt x="87" y="21"/>
                        <a:pt x="88" y="20"/>
                      </a:cubicBezTo>
                      <a:cubicBezTo>
                        <a:pt x="89" y="20"/>
                        <a:pt x="89" y="19"/>
                        <a:pt x="90" y="19"/>
                      </a:cubicBezTo>
                      <a:cubicBezTo>
                        <a:pt x="91" y="18"/>
                        <a:pt x="92" y="18"/>
                        <a:pt x="93" y="18"/>
                      </a:cubicBezTo>
                      <a:cubicBezTo>
                        <a:pt x="93" y="17"/>
                        <a:pt x="93" y="17"/>
                        <a:pt x="94" y="17"/>
                      </a:cubicBezTo>
                      <a:cubicBezTo>
                        <a:pt x="95" y="17"/>
                        <a:pt x="97" y="17"/>
                        <a:pt x="98" y="16"/>
                      </a:cubicBezTo>
                      <a:cubicBezTo>
                        <a:pt x="101" y="16"/>
                        <a:pt x="104" y="17"/>
                        <a:pt x="106" y="15"/>
                      </a:cubicBezTo>
                      <a:cubicBezTo>
                        <a:pt x="108" y="14"/>
                        <a:pt x="108" y="14"/>
                        <a:pt x="110" y="14"/>
                      </a:cubicBezTo>
                      <a:cubicBezTo>
                        <a:pt x="110" y="14"/>
                        <a:pt x="110" y="14"/>
                        <a:pt x="110" y="1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7" name="Line 247"/>
                <p:cNvSpPr>
                  <a:spLocks noChangeShapeType="1"/>
                </p:cNvSpPr>
                <p:nvPr/>
              </p:nvSpPr>
              <p:spPr bwMode="auto">
                <a:xfrm>
                  <a:off x="4809072" y="4545555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8" name="Line 248"/>
                <p:cNvSpPr>
                  <a:spLocks noChangeShapeType="1"/>
                </p:cNvSpPr>
                <p:nvPr/>
              </p:nvSpPr>
              <p:spPr bwMode="auto">
                <a:xfrm>
                  <a:off x="4809072" y="4545555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99" name="Freeform 298"/>
                <p:cNvSpPr>
                  <a:spLocks/>
                </p:cNvSpPr>
                <p:nvPr/>
              </p:nvSpPr>
              <p:spPr bwMode="auto">
                <a:xfrm>
                  <a:off x="6494040" y="4581962"/>
                  <a:ext cx="98982" cy="158144"/>
                </a:xfrm>
                <a:custGeom>
                  <a:avLst/>
                  <a:gdLst/>
                  <a:ahLst/>
                  <a:cxnLst>
                    <a:cxn ang="0">
                      <a:pos x="14" y="1"/>
                    </a:cxn>
                    <a:cxn ang="0">
                      <a:pos x="16" y="2"/>
                    </a:cxn>
                    <a:cxn ang="0">
                      <a:pos x="19" y="3"/>
                    </a:cxn>
                    <a:cxn ang="0">
                      <a:pos x="19" y="4"/>
                    </a:cxn>
                    <a:cxn ang="0">
                      <a:pos x="20" y="5"/>
                    </a:cxn>
                    <a:cxn ang="0">
                      <a:pos x="21" y="9"/>
                    </a:cxn>
                    <a:cxn ang="0">
                      <a:pos x="22" y="13"/>
                    </a:cxn>
                    <a:cxn ang="0">
                      <a:pos x="21" y="15"/>
                    </a:cxn>
                    <a:cxn ang="0">
                      <a:pos x="21" y="17"/>
                    </a:cxn>
                    <a:cxn ang="0">
                      <a:pos x="20" y="19"/>
                    </a:cxn>
                    <a:cxn ang="0">
                      <a:pos x="16" y="25"/>
                    </a:cxn>
                    <a:cxn ang="0">
                      <a:pos x="15" y="27"/>
                    </a:cxn>
                    <a:cxn ang="0">
                      <a:pos x="15" y="31"/>
                    </a:cxn>
                    <a:cxn ang="0">
                      <a:pos x="14" y="37"/>
                    </a:cxn>
                    <a:cxn ang="0">
                      <a:pos x="18" y="38"/>
                    </a:cxn>
                    <a:cxn ang="0">
                      <a:pos x="19" y="35"/>
                    </a:cxn>
                    <a:cxn ang="0">
                      <a:pos x="22" y="34"/>
                    </a:cxn>
                    <a:cxn ang="0">
                      <a:pos x="24" y="37"/>
                    </a:cxn>
                    <a:cxn ang="0">
                      <a:pos x="27" y="38"/>
                    </a:cxn>
                    <a:cxn ang="0">
                      <a:pos x="30" y="38"/>
                    </a:cxn>
                    <a:cxn ang="0">
                      <a:pos x="36" y="41"/>
                    </a:cxn>
                    <a:cxn ang="0">
                      <a:pos x="37" y="48"/>
                    </a:cxn>
                    <a:cxn ang="0">
                      <a:pos x="38" y="52"/>
                    </a:cxn>
                    <a:cxn ang="0">
                      <a:pos x="43" y="53"/>
                    </a:cxn>
                    <a:cxn ang="0">
                      <a:pos x="44" y="58"/>
                    </a:cxn>
                    <a:cxn ang="0">
                      <a:pos x="43" y="61"/>
                    </a:cxn>
                    <a:cxn ang="0">
                      <a:pos x="43" y="63"/>
                    </a:cxn>
                    <a:cxn ang="0">
                      <a:pos x="42" y="68"/>
                    </a:cxn>
                    <a:cxn ang="0">
                      <a:pos x="39" y="66"/>
                    </a:cxn>
                    <a:cxn ang="0">
                      <a:pos x="39" y="64"/>
                    </a:cxn>
                    <a:cxn ang="0">
                      <a:pos x="38" y="62"/>
                    </a:cxn>
                    <a:cxn ang="0">
                      <a:pos x="41" y="57"/>
                    </a:cxn>
                    <a:cxn ang="0">
                      <a:pos x="40" y="56"/>
                    </a:cxn>
                    <a:cxn ang="0">
                      <a:pos x="39" y="56"/>
                    </a:cxn>
                    <a:cxn ang="0">
                      <a:pos x="38" y="55"/>
                    </a:cxn>
                    <a:cxn ang="0">
                      <a:pos x="31" y="54"/>
                    </a:cxn>
                    <a:cxn ang="0">
                      <a:pos x="31" y="51"/>
                    </a:cxn>
                    <a:cxn ang="0">
                      <a:pos x="28" y="45"/>
                    </a:cxn>
                    <a:cxn ang="0">
                      <a:pos x="26" y="43"/>
                    </a:cxn>
                    <a:cxn ang="0">
                      <a:pos x="23" y="44"/>
                    </a:cxn>
                    <a:cxn ang="0">
                      <a:pos x="18" y="42"/>
                    </a:cxn>
                    <a:cxn ang="0">
                      <a:pos x="14" y="41"/>
                    </a:cxn>
                    <a:cxn ang="0">
                      <a:pos x="8" y="38"/>
                    </a:cxn>
                    <a:cxn ang="0">
                      <a:pos x="7" y="36"/>
                    </a:cxn>
                    <a:cxn ang="0">
                      <a:pos x="5" y="34"/>
                    </a:cxn>
                    <a:cxn ang="0">
                      <a:pos x="2" y="32"/>
                    </a:cxn>
                    <a:cxn ang="0">
                      <a:pos x="0" y="31"/>
                    </a:cxn>
                    <a:cxn ang="0">
                      <a:pos x="0" y="24"/>
                    </a:cxn>
                    <a:cxn ang="0">
                      <a:pos x="1" y="20"/>
                    </a:cxn>
                    <a:cxn ang="0">
                      <a:pos x="5" y="19"/>
                    </a:cxn>
                    <a:cxn ang="0">
                      <a:pos x="5" y="9"/>
                    </a:cxn>
                    <a:cxn ang="0">
                      <a:pos x="6" y="3"/>
                    </a:cxn>
                    <a:cxn ang="0">
                      <a:pos x="11" y="1"/>
                    </a:cxn>
                    <a:cxn ang="0">
                      <a:pos x="14" y="1"/>
                    </a:cxn>
                  </a:cxnLst>
                  <a:rect l="0" t="0" r="r" b="b"/>
                  <a:pathLst>
                    <a:path w="44" h="71">
                      <a:moveTo>
                        <a:pt x="14" y="1"/>
                      </a:moveTo>
                      <a:cubicBezTo>
                        <a:pt x="15" y="1"/>
                        <a:pt x="15" y="2"/>
                        <a:pt x="16" y="2"/>
                      </a:cubicBezTo>
                      <a:cubicBezTo>
                        <a:pt x="17" y="1"/>
                        <a:pt x="18" y="1"/>
                        <a:pt x="19" y="3"/>
                      </a:cubicBezTo>
                      <a:cubicBezTo>
                        <a:pt x="19" y="3"/>
                        <a:pt x="19" y="3"/>
                        <a:pt x="19" y="4"/>
                      </a:cubicBezTo>
                      <a:cubicBezTo>
                        <a:pt x="19" y="4"/>
                        <a:pt x="20" y="5"/>
                        <a:pt x="20" y="5"/>
                      </a:cubicBezTo>
                      <a:cubicBezTo>
                        <a:pt x="20" y="7"/>
                        <a:pt x="20" y="8"/>
                        <a:pt x="21" y="9"/>
                      </a:cubicBezTo>
                      <a:cubicBezTo>
                        <a:pt x="22" y="11"/>
                        <a:pt x="22" y="12"/>
                        <a:pt x="22" y="13"/>
                      </a:cubicBezTo>
                      <a:cubicBezTo>
                        <a:pt x="22" y="14"/>
                        <a:pt x="21" y="14"/>
                        <a:pt x="21" y="15"/>
                      </a:cubicBezTo>
                      <a:cubicBezTo>
                        <a:pt x="21" y="16"/>
                        <a:pt x="21" y="16"/>
                        <a:pt x="21" y="17"/>
                      </a:cubicBezTo>
                      <a:cubicBezTo>
                        <a:pt x="21" y="18"/>
                        <a:pt x="20" y="18"/>
                        <a:pt x="20" y="19"/>
                      </a:cubicBezTo>
                      <a:cubicBezTo>
                        <a:pt x="18" y="21"/>
                        <a:pt x="18" y="23"/>
                        <a:pt x="16" y="25"/>
                      </a:cubicBezTo>
                      <a:cubicBezTo>
                        <a:pt x="15" y="26"/>
                        <a:pt x="15" y="26"/>
                        <a:pt x="15" y="27"/>
                      </a:cubicBezTo>
                      <a:cubicBezTo>
                        <a:pt x="15" y="28"/>
                        <a:pt x="15" y="30"/>
                        <a:pt x="15" y="31"/>
                      </a:cubicBezTo>
                      <a:cubicBezTo>
                        <a:pt x="15" y="32"/>
                        <a:pt x="13" y="37"/>
                        <a:pt x="14" y="37"/>
                      </a:cubicBezTo>
                      <a:cubicBezTo>
                        <a:pt x="14" y="38"/>
                        <a:pt x="17" y="38"/>
                        <a:pt x="18" y="38"/>
                      </a:cubicBezTo>
                      <a:cubicBezTo>
                        <a:pt x="19" y="37"/>
                        <a:pt x="19" y="36"/>
                        <a:pt x="19" y="35"/>
                      </a:cubicBezTo>
                      <a:cubicBezTo>
                        <a:pt x="20" y="34"/>
                        <a:pt x="21" y="34"/>
                        <a:pt x="22" y="34"/>
                      </a:cubicBezTo>
                      <a:cubicBezTo>
                        <a:pt x="24" y="34"/>
                        <a:pt x="24" y="35"/>
                        <a:pt x="24" y="37"/>
                      </a:cubicBezTo>
                      <a:cubicBezTo>
                        <a:pt x="25" y="37"/>
                        <a:pt x="26" y="37"/>
                        <a:pt x="27" y="38"/>
                      </a:cubicBezTo>
                      <a:cubicBezTo>
                        <a:pt x="28" y="38"/>
                        <a:pt x="29" y="38"/>
                        <a:pt x="30" y="38"/>
                      </a:cubicBezTo>
                      <a:cubicBezTo>
                        <a:pt x="30" y="39"/>
                        <a:pt x="35" y="41"/>
                        <a:pt x="36" y="41"/>
                      </a:cubicBezTo>
                      <a:cubicBezTo>
                        <a:pt x="36" y="43"/>
                        <a:pt x="37" y="45"/>
                        <a:pt x="37" y="48"/>
                      </a:cubicBezTo>
                      <a:cubicBezTo>
                        <a:pt x="37" y="50"/>
                        <a:pt x="36" y="51"/>
                        <a:pt x="38" y="52"/>
                      </a:cubicBezTo>
                      <a:cubicBezTo>
                        <a:pt x="40" y="53"/>
                        <a:pt x="41" y="52"/>
                        <a:pt x="43" y="53"/>
                      </a:cubicBezTo>
                      <a:cubicBezTo>
                        <a:pt x="43" y="54"/>
                        <a:pt x="44" y="56"/>
                        <a:pt x="44" y="58"/>
                      </a:cubicBezTo>
                      <a:cubicBezTo>
                        <a:pt x="44" y="59"/>
                        <a:pt x="43" y="59"/>
                        <a:pt x="43" y="61"/>
                      </a:cubicBezTo>
                      <a:cubicBezTo>
                        <a:pt x="42" y="61"/>
                        <a:pt x="43" y="62"/>
                        <a:pt x="43" y="63"/>
                      </a:cubicBezTo>
                      <a:cubicBezTo>
                        <a:pt x="43" y="65"/>
                        <a:pt x="43" y="67"/>
                        <a:pt x="42" y="68"/>
                      </a:cubicBezTo>
                      <a:cubicBezTo>
                        <a:pt x="41" y="71"/>
                        <a:pt x="39" y="68"/>
                        <a:pt x="39" y="66"/>
                      </a:cubicBezTo>
                      <a:cubicBezTo>
                        <a:pt x="39" y="66"/>
                        <a:pt x="39" y="64"/>
                        <a:pt x="39" y="64"/>
                      </a:cubicBezTo>
                      <a:cubicBezTo>
                        <a:pt x="39" y="63"/>
                        <a:pt x="38" y="63"/>
                        <a:pt x="38" y="62"/>
                      </a:cubicBezTo>
                      <a:cubicBezTo>
                        <a:pt x="37" y="59"/>
                        <a:pt x="42" y="60"/>
                        <a:pt x="41" y="57"/>
                      </a:cubicBezTo>
                      <a:cubicBezTo>
                        <a:pt x="41" y="56"/>
                        <a:pt x="41" y="56"/>
                        <a:pt x="40" y="56"/>
                      </a:cubicBezTo>
                      <a:cubicBezTo>
                        <a:pt x="39" y="56"/>
                        <a:pt x="39" y="56"/>
                        <a:pt x="39" y="56"/>
                      </a:cubicBezTo>
                      <a:cubicBezTo>
                        <a:pt x="38" y="55"/>
                        <a:pt x="38" y="55"/>
                        <a:pt x="38" y="55"/>
                      </a:cubicBezTo>
                      <a:cubicBezTo>
                        <a:pt x="36" y="53"/>
                        <a:pt x="32" y="56"/>
                        <a:pt x="31" y="54"/>
                      </a:cubicBezTo>
                      <a:cubicBezTo>
                        <a:pt x="29" y="53"/>
                        <a:pt x="31" y="52"/>
                        <a:pt x="31" y="51"/>
                      </a:cubicBezTo>
                      <a:cubicBezTo>
                        <a:pt x="31" y="48"/>
                        <a:pt x="29" y="46"/>
                        <a:pt x="28" y="45"/>
                      </a:cubicBezTo>
                      <a:cubicBezTo>
                        <a:pt x="27" y="44"/>
                        <a:pt x="27" y="44"/>
                        <a:pt x="26" y="43"/>
                      </a:cubicBezTo>
                      <a:cubicBezTo>
                        <a:pt x="24" y="43"/>
                        <a:pt x="24" y="43"/>
                        <a:pt x="23" y="44"/>
                      </a:cubicBezTo>
                      <a:cubicBezTo>
                        <a:pt x="21" y="45"/>
                        <a:pt x="20" y="43"/>
                        <a:pt x="18" y="42"/>
                      </a:cubicBezTo>
                      <a:cubicBezTo>
                        <a:pt x="16" y="41"/>
                        <a:pt x="16" y="41"/>
                        <a:pt x="14" y="41"/>
                      </a:cubicBezTo>
                      <a:cubicBezTo>
                        <a:pt x="12" y="41"/>
                        <a:pt x="9" y="39"/>
                        <a:pt x="8" y="38"/>
                      </a:cubicBezTo>
                      <a:cubicBezTo>
                        <a:pt x="7" y="37"/>
                        <a:pt x="7" y="36"/>
                        <a:pt x="7" y="36"/>
                      </a:cubicBezTo>
                      <a:cubicBezTo>
                        <a:pt x="6" y="35"/>
                        <a:pt x="6" y="34"/>
                        <a:pt x="5" y="34"/>
                      </a:cubicBezTo>
                      <a:cubicBezTo>
                        <a:pt x="4" y="32"/>
                        <a:pt x="4" y="32"/>
                        <a:pt x="2" y="32"/>
                      </a:cubicBezTo>
                      <a:cubicBezTo>
                        <a:pt x="2" y="32"/>
                        <a:pt x="1" y="31"/>
                        <a:pt x="0" y="31"/>
                      </a:cubicBezTo>
                      <a:cubicBezTo>
                        <a:pt x="0" y="29"/>
                        <a:pt x="0" y="26"/>
                        <a:pt x="0" y="24"/>
                      </a:cubicBezTo>
                      <a:cubicBezTo>
                        <a:pt x="0" y="23"/>
                        <a:pt x="1" y="21"/>
                        <a:pt x="1" y="20"/>
                      </a:cubicBezTo>
                      <a:cubicBezTo>
                        <a:pt x="2" y="19"/>
                        <a:pt x="3" y="19"/>
                        <a:pt x="5" y="19"/>
                      </a:cubicBezTo>
                      <a:cubicBezTo>
                        <a:pt x="6" y="16"/>
                        <a:pt x="4" y="12"/>
                        <a:pt x="5" y="9"/>
                      </a:cubicBezTo>
                      <a:cubicBezTo>
                        <a:pt x="5" y="7"/>
                        <a:pt x="6" y="5"/>
                        <a:pt x="6" y="3"/>
                      </a:cubicBezTo>
                      <a:cubicBezTo>
                        <a:pt x="7" y="0"/>
                        <a:pt x="8" y="1"/>
                        <a:pt x="11" y="1"/>
                      </a:cubicBezTo>
                      <a:cubicBezTo>
                        <a:pt x="12" y="1"/>
                        <a:pt x="13" y="0"/>
                        <a:pt x="14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0" name="Freeform 299"/>
                <p:cNvSpPr>
                  <a:spLocks/>
                </p:cNvSpPr>
                <p:nvPr/>
              </p:nvSpPr>
              <p:spPr bwMode="auto">
                <a:xfrm>
                  <a:off x="6529309" y="4744656"/>
                  <a:ext cx="83054" cy="67126"/>
                </a:xfrm>
                <a:custGeom>
                  <a:avLst/>
                  <a:gdLst/>
                  <a:ahLst/>
                  <a:cxnLst>
                    <a:cxn ang="0">
                      <a:pos x="17" y="20"/>
                    </a:cxn>
                    <a:cxn ang="0">
                      <a:pos x="15" y="24"/>
                    </a:cxn>
                    <a:cxn ang="0">
                      <a:pos x="21" y="26"/>
                    </a:cxn>
                    <a:cxn ang="0">
                      <a:pos x="23" y="27"/>
                    </a:cxn>
                    <a:cxn ang="0">
                      <a:pos x="24" y="28"/>
                    </a:cxn>
                    <a:cxn ang="0">
                      <a:pos x="26" y="29"/>
                    </a:cxn>
                    <a:cxn ang="0">
                      <a:pos x="30" y="28"/>
                    </a:cxn>
                    <a:cxn ang="0">
                      <a:pos x="31" y="27"/>
                    </a:cxn>
                    <a:cxn ang="0">
                      <a:pos x="30" y="25"/>
                    </a:cxn>
                    <a:cxn ang="0">
                      <a:pos x="32" y="20"/>
                    </a:cxn>
                    <a:cxn ang="0">
                      <a:pos x="34" y="23"/>
                    </a:cxn>
                    <a:cxn ang="0">
                      <a:pos x="36" y="22"/>
                    </a:cxn>
                    <a:cxn ang="0">
                      <a:pos x="37" y="19"/>
                    </a:cxn>
                    <a:cxn ang="0">
                      <a:pos x="36" y="13"/>
                    </a:cxn>
                    <a:cxn ang="0">
                      <a:pos x="36" y="11"/>
                    </a:cxn>
                    <a:cxn ang="0">
                      <a:pos x="36" y="9"/>
                    </a:cxn>
                    <a:cxn ang="0">
                      <a:pos x="35" y="3"/>
                    </a:cxn>
                    <a:cxn ang="0">
                      <a:pos x="30" y="2"/>
                    </a:cxn>
                    <a:cxn ang="0">
                      <a:pos x="28" y="6"/>
                    </a:cxn>
                    <a:cxn ang="0">
                      <a:pos x="25" y="5"/>
                    </a:cxn>
                    <a:cxn ang="0">
                      <a:pos x="22" y="5"/>
                    </a:cxn>
                    <a:cxn ang="0">
                      <a:pos x="21" y="8"/>
                    </a:cxn>
                    <a:cxn ang="0">
                      <a:pos x="20" y="10"/>
                    </a:cxn>
                    <a:cxn ang="0">
                      <a:pos x="16" y="7"/>
                    </a:cxn>
                    <a:cxn ang="0">
                      <a:pos x="13" y="7"/>
                    </a:cxn>
                    <a:cxn ang="0">
                      <a:pos x="11" y="8"/>
                    </a:cxn>
                    <a:cxn ang="0">
                      <a:pos x="7" y="12"/>
                    </a:cxn>
                    <a:cxn ang="0">
                      <a:pos x="2" y="15"/>
                    </a:cxn>
                    <a:cxn ang="0">
                      <a:pos x="3" y="19"/>
                    </a:cxn>
                    <a:cxn ang="0">
                      <a:pos x="5" y="19"/>
                    </a:cxn>
                    <a:cxn ang="0">
                      <a:pos x="7" y="18"/>
                    </a:cxn>
                    <a:cxn ang="0">
                      <a:pos x="7" y="17"/>
                    </a:cxn>
                    <a:cxn ang="0">
                      <a:pos x="10" y="16"/>
                    </a:cxn>
                    <a:cxn ang="0">
                      <a:pos x="12" y="17"/>
                    </a:cxn>
                    <a:cxn ang="0">
                      <a:pos x="14" y="16"/>
                    </a:cxn>
                    <a:cxn ang="0">
                      <a:pos x="16" y="17"/>
                    </a:cxn>
                    <a:cxn ang="0">
                      <a:pos x="17" y="20"/>
                    </a:cxn>
                  </a:cxnLst>
                  <a:rect l="0" t="0" r="r" b="b"/>
                  <a:pathLst>
                    <a:path w="37" h="30">
                      <a:moveTo>
                        <a:pt x="17" y="20"/>
                      </a:moveTo>
                      <a:cubicBezTo>
                        <a:pt x="16" y="22"/>
                        <a:pt x="14" y="22"/>
                        <a:pt x="15" y="24"/>
                      </a:cubicBezTo>
                      <a:cubicBezTo>
                        <a:pt x="15" y="26"/>
                        <a:pt x="20" y="25"/>
                        <a:pt x="21" y="26"/>
                      </a:cubicBezTo>
                      <a:cubicBezTo>
                        <a:pt x="22" y="26"/>
                        <a:pt x="22" y="27"/>
                        <a:pt x="23" y="27"/>
                      </a:cubicBezTo>
                      <a:cubicBezTo>
                        <a:pt x="23" y="27"/>
                        <a:pt x="24" y="28"/>
                        <a:pt x="24" y="28"/>
                      </a:cubicBezTo>
                      <a:cubicBezTo>
                        <a:pt x="25" y="28"/>
                        <a:pt x="25" y="29"/>
                        <a:pt x="26" y="29"/>
                      </a:cubicBezTo>
                      <a:cubicBezTo>
                        <a:pt x="27" y="30"/>
                        <a:pt x="29" y="29"/>
                        <a:pt x="30" y="28"/>
                      </a:cubicBezTo>
                      <a:cubicBezTo>
                        <a:pt x="31" y="28"/>
                        <a:pt x="31" y="28"/>
                        <a:pt x="31" y="27"/>
                      </a:cubicBezTo>
                      <a:cubicBezTo>
                        <a:pt x="31" y="25"/>
                        <a:pt x="31" y="26"/>
                        <a:pt x="30" y="25"/>
                      </a:cubicBezTo>
                      <a:cubicBezTo>
                        <a:pt x="29" y="23"/>
                        <a:pt x="29" y="20"/>
                        <a:pt x="32" y="20"/>
                      </a:cubicBezTo>
                      <a:cubicBezTo>
                        <a:pt x="34" y="20"/>
                        <a:pt x="33" y="22"/>
                        <a:pt x="34" y="23"/>
                      </a:cubicBezTo>
                      <a:cubicBezTo>
                        <a:pt x="36" y="23"/>
                        <a:pt x="35" y="23"/>
                        <a:pt x="36" y="22"/>
                      </a:cubicBezTo>
                      <a:cubicBezTo>
                        <a:pt x="36" y="21"/>
                        <a:pt x="37" y="20"/>
                        <a:pt x="37" y="19"/>
                      </a:cubicBezTo>
                      <a:cubicBezTo>
                        <a:pt x="37" y="18"/>
                        <a:pt x="37" y="15"/>
                        <a:pt x="36" y="13"/>
                      </a:cubicBezTo>
                      <a:cubicBezTo>
                        <a:pt x="36" y="13"/>
                        <a:pt x="36" y="12"/>
                        <a:pt x="36" y="11"/>
                      </a:cubicBezTo>
                      <a:cubicBezTo>
                        <a:pt x="35" y="10"/>
                        <a:pt x="36" y="9"/>
                        <a:pt x="36" y="9"/>
                      </a:cubicBezTo>
                      <a:cubicBezTo>
                        <a:pt x="36" y="6"/>
                        <a:pt x="36" y="4"/>
                        <a:pt x="35" y="3"/>
                      </a:cubicBezTo>
                      <a:cubicBezTo>
                        <a:pt x="33" y="1"/>
                        <a:pt x="32" y="0"/>
                        <a:pt x="30" y="2"/>
                      </a:cubicBezTo>
                      <a:cubicBezTo>
                        <a:pt x="28" y="3"/>
                        <a:pt x="30" y="6"/>
                        <a:pt x="28" y="6"/>
                      </a:cubicBezTo>
                      <a:cubicBezTo>
                        <a:pt x="27" y="7"/>
                        <a:pt x="26" y="6"/>
                        <a:pt x="25" y="5"/>
                      </a:cubicBezTo>
                      <a:cubicBezTo>
                        <a:pt x="25" y="5"/>
                        <a:pt x="23" y="5"/>
                        <a:pt x="22" y="5"/>
                      </a:cubicBezTo>
                      <a:cubicBezTo>
                        <a:pt x="22" y="6"/>
                        <a:pt x="22" y="7"/>
                        <a:pt x="21" y="8"/>
                      </a:cubicBezTo>
                      <a:cubicBezTo>
                        <a:pt x="21" y="9"/>
                        <a:pt x="21" y="10"/>
                        <a:pt x="20" y="10"/>
                      </a:cubicBezTo>
                      <a:cubicBezTo>
                        <a:pt x="18" y="11"/>
                        <a:pt x="17" y="8"/>
                        <a:pt x="16" y="7"/>
                      </a:cubicBezTo>
                      <a:cubicBezTo>
                        <a:pt x="15" y="7"/>
                        <a:pt x="14" y="6"/>
                        <a:pt x="13" y="7"/>
                      </a:cubicBezTo>
                      <a:cubicBezTo>
                        <a:pt x="12" y="7"/>
                        <a:pt x="12" y="7"/>
                        <a:pt x="11" y="8"/>
                      </a:cubicBezTo>
                      <a:cubicBezTo>
                        <a:pt x="10" y="10"/>
                        <a:pt x="9" y="11"/>
                        <a:pt x="7" y="12"/>
                      </a:cubicBezTo>
                      <a:cubicBezTo>
                        <a:pt x="5" y="13"/>
                        <a:pt x="3" y="12"/>
                        <a:pt x="2" y="15"/>
                      </a:cubicBezTo>
                      <a:cubicBezTo>
                        <a:pt x="1" y="16"/>
                        <a:pt x="0" y="18"/>
                        <a:pt x="3" y="19"/>
                      </a:cubicBezTo>
                      <a:cubicBezTo>
                        <a:pt x="3" y="19"/>
                        <a:pt x="5" y="19"/>
                        <a:pt x="5" y="19"/>
                      </a:cubicBezTo>
                      <a:cubicBezTo>
                        <a:pt x="6" y="19"/>
                        <a:pt x="6" y="18"/>
                        <a:pt x="7" y="18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6"/>
                        <a:pt x="9" y="16"/>
                        <a:pt x="10" y="16"/>
                      </a:cubicBezTo>
                      <a:cubicBezTo>
                        <a:pt x="11" y="16"/>
                        <a:pt x="11" y="17"/>
                        <a:pt x="12" y="17"/>
                      </a:cubicBezTo>
                      <a:cubicBezTo>
                        <a:pt x="13" y="17"/>
                        <a:pt x="13" y="16"/>
                        <a:pt x="14" y="16"/>
                      </a:cubicBezTo>
                      <a:cubicBezTo>
                        <a:pt x="16" y="15"/>
                        <a:pt x="15" y="20"/>
                        <a:pt x="16" y="17"/>
                      </a:cubicBezTo>
                      <a:cubicBezTo>
                        <a:pt x="17" y="19"/>
                        <a:pt x="18" y="19"/>
                        <a:pt x="17" y="2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1" name="Freeform 300"/>
                <p:cNvSpPr>
                  <a:spLocks/>
                </p:cNvSpPr>
                <p:nvPr/>
              </p:nvSpPr>
              <p:spPr bwMode="auto">
                <a:xfrm>
                  <a:off x="6500867" y="4672980"/>
                  <a:ext cx="27305" cy="2503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1"/>
                    </a:cxn>
                    <a:cxn ang="0">
                      <a:pos x="7" y="2"/>
                    </a:cxn>
                    <a:cxn ang="0">
                      <a:pos x="11" y="4"/>
                    </a:cxn>
                    <a:cxn ang="0">
                      <a:pos x="9" y="10"/>
                    </a:cxn>
                    <a:cxn ang="0">
                      <a:pos x="6" y="8"/>
                    </a:cxn>
                    <a:cxn ang="0">
                      <a:pos x="4" y="5"/>
                    </a:cxn>
                    <a:cxn ang="0">
                      <a:pos x="1" y="2"/>
                    </a:cxn>
                    <a:cxn ang="0">
                      <a:pos x="1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2" h="11">
                      <a:moveTo>
                        <a:pt x="2" y="0"/>
                      </a:move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8" y="3"/>
                        <a:pt x="10" y="3"/>
                        <a:pt x="11" y="4"/>
                      </a:cubicBezTo>
                      <a:cubicBezTo>
                        <a:pt x="12" y="6"/>
                        <a:pt x="11" y="9"/>
                        <a:pt x="9" y="10"/>
                      </a:cubicBezTo>
                      <a:cubicBezTo>
                        <a:pt x="7" y="11"/>
                        <a:pt x="7" y="9"/>
                        <a:pt x="6" y="8"/>
                      </a:cubicBezTo>
                      <a:cubicBezTo>
                        <a:pt x="6" y="7"/>
                        <a:pt x="5" y="6"/>
                        <a:pt x="4" y="5"/>
                      </a:cubicBezTo>
                      <a:cubicBezTo>
                        <a:pt x="3" y="4"/>
                        <a:pt x="1" y="3"/>
                        <a:pt x="1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2" name="Freeform 301"/>
                <p:cNvSpPr>
                  <a:spLocks/>
                </p:cNvSpPr>
                <p:nvPr/>
              </p:nvSpPr>
              <p:spPr bwMode="auto">
                <a:xfrm>
                  <a:off x="6529309" y="4704836"/>
                  <a:ext cx="47784" cy="48922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8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7" y="8"/>
                    </a:cxn>
                    <a:cxn ang="0">
                      <a:pos x="16" y="12"/>
                    </a:cxn>
                    <a:cxn ang="0">
                      <a:pos x="19" y="14"/>
                    </a:cxn>
                    <a:cxn ang="0">
                      <a:pos x="21" y="15"/>
                    </a:cxn>
                    <a:cxn ang="0">
                      <a:pos x="21" y="17"/>
                    </a:cxn>
                    <a:cxn ang="0">
                      <a:pos x="17" y="17"/>
                    </a:cxn>
                    <a:cxn ang="0">
                      <a:pos x="15" y="14"/>
                    </a:cxn>
                    <a:cxn ang="0">
                      <a:pos x="14" y="13"/>
                    </a:cxn>
                    <a:cxn ang="0">
                      <a:pos x="12" y="13"/>
                    </a:cxn>
                    <a:cxn ang="0">
                      <a:pos x="12" y="18"/>
                    </a:cxn>
                    <a:cxn ang="0">
                      <a:pos x="12" y="21"/>
                    </a:cxn>
                    <a:cxn ang="0">
                      <a:pos x="8" y="22"/>
                    </a:cxn>
                    <a:cxn ang="0">
                      <a:pos x="6" y="19"/>
                    </a:cxn>
                    <a:cxn ang="0">
                      <a:pos x="4" y="15"/>
                    </a:cxn>
                    <a:cxn ang="0">
                      <a:pos x="8" y="13"/>
                    </a:cxn>
                    <a:cxn ang="0">
                      <a:pos x="6" y="12"/>
                    </a:cxn>
                    <a:cxn ang="0">
                      <a:pos x="4" y="12"/>
                    </a:cxn>
                    <a:cxn ang="0">
                      <a:pos x="3" y="13"/>
                    </a:cxn>
                    <a:cxn ang="0">
                      <a:pos x="0" y="10"/>
                    </a:cxn>
                    <a:cxn ang="0">
                      <a:pos x="1" y="7"/>
                    </a:cxn>
                    <a:cxn ang="0">
                      <a:pos x="3" y="3"/>
                    </a:cxn>
                    <a:cxn ang="0">
                      <a:pos x="5" y="1"/>
                    </a:cxn>
                    <a:cxn ang="0">
                      <a:pos x="7" y="2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21" h="22">
                      <a:moveTo>
                        <a:pt x="12" y="5"/>
                      </a:moveTo>
                      <a:cubicBezTo>
                        <a:pt x="12" y="6"/>
                        <a:pt x="11" y="7"/>
                        <a:pt x="12" y="8"/>
                      </a:cubicBezTo>
                      <a:cubicBezTo>
                        <a:pt x="13" y="9"/>
                        <a:pt x="14" y="9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7" y="6"/>
                        <a:pt x="18" y="7"/>
                        <a:pt x="17" y="8"/>
                      </a:cubicBezTo>
                      <a:cubicBezTo>
                        <a:pt x="17" y="10"/>
                        <a:pt x="15" y="10"/>
                        <a:pt x="16" y="12"/>
                      </a:cubicBezTo>
                      <a:cubicBezTo>
                        <a:pt x="17" y="13"/>
                        <a:pt x="18" y="14"/>
                        <a:pt x="19" y="14"/>
                      </a:cubicBezTo>
                      <a:cubicBezTo>
                        <a:pt x="19" y="14"/>
                        <a:pt x="20" y="14"/>
                        <a:pt x="21" y="15"/>
                      </a:cubicBezTo>
                      <a:cubicBezTo>
                        <a:pt x="21" y="15"/>
                        <a:pt x="21" y="16"/>
                        <a:pt x="21" y="17"/>
                      </a:cubicBezTo>
                      <a:cubicBezTo>
                        <a:pt x="20" y="17"/>
                        <a:pt x="18" y="18"/>
                        <a:pt x="17" y="17"/>
                      </a:cubicBezTo>
                      <a:cubicBezTo>
                        <a:pt x="16" y="17"/>
                        <a:pt x="15" y="15"/>
                        <a:pt x="15" y="14"/>
                      </a:cubicBezTo>
                      <a:cubicBezTo>
                        <a:pt x="15" y="13"/>
                        <a:pt x="15" y="13"/>
                        <a:pt x="14" y="13"/>
                      </a:cubicBezTo>
                      <a:cubicBezTo>
                        <a:pt x="14" y="13"/>
                        <a:pt x="12" y="13"/>
                        <a:pt x="12" y="13"/>
                      </a:cubicBezTo>
                      <a:cubicBezTo>
                        <a:pt x="11" y="14"/>
                        <a:pt x="12" y="17"/>
                        <a:pt x="12" y="18"/>
                      </a:cubicBezTo>
                      <a:cubicBezTo>
                        <a:pt x="12" y="18"/>
                        <a:pt x="12" y="21"/>
                        <a:pt x="12" y="21"/>
                      </a:cubicBezTo>
                      <a:cubicBezTo>
                        <a:pt x="11" y="22"/>
                        <a:pt x="9" y="22"/>
                        <a:pt x="8" y="22"/>
                      </a:cubicBezTo>
                      <a:cubicBezTo>
                        <a:pt x="6" y="21"/>
                        <a:pt x="6" y="20"/>
                        <a:pt x="6" y="19"/>
                      </a:cubicBezTo>
                      <a:cubicBezTo>
                        <a:pt x="6" y="17"/>
                        <a:pt x="3" y="17"/>
                        <a:pt x="4" y="15"/>
                      </a:cubicBezTo>
                      <a:cubicBezTo>
                        <a:pt x="5" y="14"/>
                        <a:pt x="7" y="15"/>
                        <a:pt x="8" y="13"/>
                      </a:cubicBezTo>
                      <a:cubicBezTo>
                        <a:pt x="9" y="11"/>
                        <a:pt x="7" y="12"/>
                        <a:pt x="6" y="12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3" y="13"/>
                        <a:pt x="3" y="13"/>
                      </a:cubicBezTo>
                      <a:cubicBezTo>
                        <a:pt x="1" y="13"/>
                        <a:pt x="0" y="11"/>
                        <a:pt x="0" y="10"/>
                      </a:cubicBezTo>
                      <a:cubicBezTo>
                        <a:pt x="0" y="9"/>
                        <a:pt x="1" y="8"/>
                        <a:pt x="1" y="7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1"/>
                        <a:pt x="3" y="0"/>
                        <a:pt x="5" y="1"/>
                      </a:cubicBezTo>
                      <a:cubicBezTo>
                        <a:pt x="6" y="1"/>
                        <a:pt x="6" y="2"/>
                        <a:pt x="7" y="2"/>
                      </a:cubicBezTo>
                      <a:cubicBezTo>
                        <a:pt x="9" y="2"/>
                        <a:pt x="11" y="2"/>
                        <a:pt x="12" y="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3" name="Freeform 302"/>
                <p:cNvSpPr>
                  <a:spLocks/>
                </p:cNvSpPr>
                <p:nvPr/>
              </p:nvSpPr>
              <p:spPr bwMode="auto">
                <a:xfrm>
                  <a:off x="6545237" y="4693459"/>
                  <a:ext cx="15928" cy="20479"/>
                </a:xfrm>
                <a:custGeom>
                  <a:avLst/>
                  <a:gdLst/>
                  <a:ahLst/>
                  <a:cxnLst>
                    <a:cxn ang="0">
                      <a:pos x="7" y="7"/>
                    </a:cxn>
                    <a:cxn ang="0">
                      <a:pos x="7" y="6"/>
                    </a:cxn>
                    <a:cxn ang="0">
                      <a:pos x="6" y="6"/>
                    </a:cxn>
                    <a:cxn ang="0">
                      <a:pos x="5" y="4"/>
                    </a:cxn>
                    <a:cxn ang="0">
                      <a:pos x="0" y="0"/>
                    </a:cxn>
                    <a:cxn ang="0">
                      <a:pos x="2" y="5"/>
                    </a:cxn>
                    <a:cxn ang="0">
                      <a:pos x="4" y="6"/>
                    </a:cxn>
                    <a:cxn ang="0">
                      <a:pos x="5" y="7"/>
                    </a:cxn>
                    <a:cxn ang="0">
                      <a:pos x="5" y="8"/>
                    </a:cxn>
                    <a:cxn ang="0">
                      <a:pos x="6" y="9"/>
                    </a:cxn>
                    <a:cxn ang="0">
                      <a:pos x="7" y="7"/>
                    </a:cxn>
                  </a:cxnLst>
                  <a:rect l="0" t="0" r="r" b="b"/>
                  <a:pathLst>
                    <a:path w="7" h="9">
                      <a:moveTo>
                        <a:pt x="7" y="7"/>
                      </a:moveTo>
                      <a:cubicBezTo>
                        <a:pt x="7" y="7"/>
                        <a:pt x="7" y="7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5" y="4"/>
                      </a:cubicBezTo>
                      <a:cubicBezTo>
                        <a:pt x="4" y="3"/>
                        <a:pt x="1" y="0"/>
                        <a:pt x="0" y="0"/>
                      </a:cubicBezTo>
                      <a:cubicBezTo>
                        <a:pt x="0" y="1"/>
                        <a:pt x="2" y="4"/>
                        <a:pt x="2" y="5"/>
                      </a:cubicBezTo>
                      <a:cubicBezTo>
                        <a:pt x="3" y="5"/>
                        <a:pt x="3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9"/>
                        <a:pt x="6" y="9"/>
                        <a:pt x="6" y="9"/>
                      </a:cubicBezTo>
                      <a:cubicBezTo>
                        <a:pt x="7" y="9"/>
                        <a:pt x="7" y="7"/>
                        <a:pt x="7" y="7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4" name="Freeform 303"/>
                <p:cNvSpPr>
                  <a:spLocks/>
                </p:cNvSpPr>
                <p:nvPr/>
              </p:nvSpPr>
              <p:spPr bwMode="auto">
                <a:xfrm>
                  <a:off x="6516795" y="4684357"/>
                  <a:ext cx="21617" cy="22754"/>
                </a:xfrm>
                <a:custGeom>
                  <a:avLst/>
                  <a:gdLst/>
                  <a:ahLst/>
                  <a:cxnLst>
                    <a:cxn ang="0">
                      <a:pos x="9" y="1"/>
                    </a:cxn>
                    <a:cxn ang="0">
                      <a:pos x="7" y="4"/>
                    </a:cxn>
                    <a:cxn ang="0">
                      <a:pos x="6" y="5"/>
                    </a:cxn>
                    <a:cxn ang="0">
                      <a:pos x="4" y="9"/>
                    </a:cxn>
                    <a:cxn ang="0">
                      <a:pos x="10" y="3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9" y="1"/>
                    </a:cxn>
                  </a:cxnLst>
                  <a:rect l="0" t="0" r="r" b="b"/>
                  <a:pathLst>
                    <a:path w="10" h="10">
                      <a:moveTo>
                        <a:pt x="9" y="1"/>
                      </a:moveTo>
                      <a:cubicBezTo>
                        <a:pt x="9" y="2"/>
                        <a:pt x="8" y="3"/>
                        <a:pt x="7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0" y="10"/>
                        <a:pt x="4" y="9"/>
                      </a:cubicBezTo>
                      <a:cubicBezTo>
                        <a:pt x="7" y="8"/>
                        <a:pt x="9" y="4"/>
                        <a:pt x="10" y="3"/>
                      </a:cubicBez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10" y="0"/>
                      </a:cubicBezTo>
                      <a:lnTo>
                        <a:pt x="9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5" name="Freeform 304"/>
                <p:cNvSpPr>
                  <a:spLocks/>
                </p:cNvSpPr>
                <p:nvPr/>
              </p:nvSpPr>
              <p:spPr bwMode="auto">
                <a:xfrm>
                  <a:off x="6561166" y="4749207"/>
                  <a:ext cx="11377" cy="6826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3" y="3"/>
                    </a:cxn>
                    <a:cxn ang="0">
                      <a:pos x="4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5" h="3">
                      <a:moveTo>
                        <a:pt x="3" y="1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2"/>
                        <a:pt x="3" y="3"/>
                        <a:pt x="3" y="3"/>
                      </a:cubicBezTo>
                      <a:cubicBezTo>
                        <a:pt x="5" y="2"/>
                        <a:pt x="5" y="2"/>
                        <a:pt x="4" y="1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6" name="Freeform 305"/>
                <p:cNvSpPr>
                  <a:spLocks/>
                </p:cNvSpPr>
                <p:nvPr/>
              </p:nvSpPr>
              <p:spPr bwMode="auto">
                <a:xfrm>
                  <a:off x="6547513" y="4783339"/>
                  <a:ext cx="6826" cy="9102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3" y="2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4"/>
                        <a:pt x="1" y="4"/>
                        <a:pt x="2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7" name="Freeform 306"/>
                <p:cNvSpPr>
                  <a:spLocks/>
                </p:cNvSpPr>
                <p:nvPr/>
              </p:nvSpPr>
              <p:spPr bwMode="auto">
                <a:xfrm>
                  <a:off x="5017276" y="4203100"/>
                  <a:ext cx="125150" cy="105809"/>
                </a:xfrm>
                <a:custGeom>
                  <a:avLst/>
                  <a:gdLst/>
                  <a:ahLst/>
                  <a:cxnLst>
                    <a:cxn ang="0">
                      <a:pos x="56" y="1"/>
                    </a:cxn>
                    <a:cxn ang="0">
                      <a:pos x="53" y="1"/>
                    </a:cxn>
                    <a:cxn ang="0">
                      <a:pos x="50" y="2"/>
                    </a:cxn>
                    <a:cxn ang="0">
                      <a:pos x="47" y="2"/>
                    </a:cxn>
                    <a:cxn ang="0">
                      <a:pos x="44" y="2"/>
                    </a:cxn>
                    <a:cxn ang="0">
                      <a:pos x="40" y="4"/>
                    </a:cxn>
                    <a:cxn ang="0">
                      <a:pos x="38" y="4"/>
                    </a:cxn>
                    <a:cxn ang="0">
                      <a:pos x="35" y="6"/>
                    </a:cxn>
                    <a:cxn ang="0">
                      <a:pos x="30" y="6"/>
                    </a:cxn>
                    <a:cxn ang="0">
                      <a:pos x="25" y="5"/>
                    </a:cxn>
                    <a:cxn ang="0">
                      <a:pos x="21" y="5"/>
                    </a:cxn>
                    <a:cxn ang="0">
                      <a:pos x="18" y="7"/>
                    </a:cxn>
                    <a:cxn ang="0">
                      <a:pos x="15" y="6"/>
                    </a:cxn>
                    <a:cxn ang="0">
                      <a:pos x="13" y="5"/>
                    </a:cxn>
                    <a:cxn ang="0">
                      <a:pos x="11" y="6"/>
                    </a:cxn>
                    <a:cxn ang="0">
                      <a:pos x="11" y="9"/>
                    </a:cxn>
                    <a:cxn ang="0">
                      <a:pos x="11" y="11"/>
                    </a:cxn>
                    <a:cxn ang="0">
                      <a:pos x="9" y="12"/>
                    </a:cxn>
                    <a:cxn ang="0">
                      <a:pos x="9" y="13"/>
                    </a:cxn>
                    <a:cxn ang="0">
                      <a:pos x="7" y="14"/>
                    </a:cxn>
                    <a:cxn ang="0">
                      <a:pos x="5" y="15"/>
                    </a:cxn>
                    <a:cxn ang="0">
                      <a:pos x="5" y="15"/>
                    </a:cxn>
                    <a:cxn ang="0">
                      <a:pos x="4" y="17"/>
                    </a:cxn>
                    <a:cxn ang="0">
                      <a:pos x="1" y="19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4" y="26"/>
                    </a:cxn>
                    <a:cxn ang="0">
                      <a:pos x="6" y="26"/>
                    </a:cxn>
                    <a:cxn ang="0">
                      <a:pos x="8" y="26"/>
                    </a:cxn>
                    <a:cxn ang="0">
                      <a:pos x="10" y="26"/>
                    </a:cxn>
                    <a:cxn ang="0">
                      <a:pos x="11" y="27"/>
                    </a:cxn>
                    <a:cxn ang="0">
                      <a:pos x="10" y="29"/>
                    </a:cxn>
                    <a:cxn ang="0">
                      <a:pos x="10" y="30"/>
                    </a:cxn>
                    <a:cxn ang="0">
                      <a:pos x="8" y="33"/>
                    </a:cxn>
                    <a:cxn ang="0">
                      <a:pos x="7" y="34"/>
                    </a:cxn>
                    <a:cxn ang="0">
                      <a:pos x="6" y="36"/>
                    </a:cxn>
                    <a:cxn ang="0">
                      <a:pos x="5" y="38"/>
                    </a:cxn>
                    <a:cxn ang="0">
                      <a:pos x="5" y="42"/>
                    </a:cxn>
                    <a:cxn ang="0">
                      <a:pos x="5" y="44"/>
                    </a:cxn>
                    <a:cxn ang="0">
                      <a:pos x="7" y="45"/>
                    </a:cxn>
                    <a:cxn ang="0">
                      <a:pos x="10" y="47"/>
                    </a:cxn>
                    <a:cxn ang="0">
                      <a:pos x="14" y="46"/>
                    </a:cxn>
                    <a:cxn ang="0">
                      <a:pos x="23" y="41"/>
                    </a:cxn>
                    <a:cxn ang="0">
                      <a:pos x="28" y="38"/>
                    </a:cxn>
                    <a:cxn ang="0">
                      <a:pos x="32" y="35"/>
                    </a:cxn>
                    <a:cxn ang="0">
                      <a:pos x="38" y="32"/>
                    </a:cxn>
                    <a:cxn ang="0">
                      <a:pos x="45" y="28"/>
                    </a:cxn>
                    <a:cxn ang="0">
                      <a:pos x="47" y="25"/>
                    </a:cxn>
                    <a:cxn ang="0">
                      <a:pos x="47" y="22"/>
                    </a:cxn>
                    <a:cxn ang="0">
                      <a:pos x="48" y="19"/>
                    </a:cxn>
                    <a:cxn ang="0">
                      <a:pos x="48" y="10"/>
                    </a:cxn>
                    <a:cxn ang="0">
                      <a:pos x="49" y="8"/>
                    </a:cxn>
                    <a:cxn ang="0">
                      <a:pos x="51" y="7"/>
                    </a:cxn>
                    <a:cxn ang="0">
                      <a:pos x="55" y="3"/>
                    </a:cxn>
                  </a:cxnLst>
                  <a:rect l="0" t="0" r="r" b="b"/>
                  <a:pathLst>
                    <a:path w="56" h="47">
                      <a:moveTo>
                        <a:pt x="56" y="2"/>
                      </a:moveTo>
                      <a:cubicBezTo>
                        <a:pt x="56" y="2"/>
                        <a:pt x="56" y="2"/>
                        <a:pt x="56" y="1"/>
                      </a:cubicBezTo>
                      <a:cubicBezTo>
                        <a:pt x="56" y="0"/>
                        <a:pt x="55" y="0"/>
                        <a:pt x="55" y="1"/>
                      </a:cubicBezTo>
                      <a:cubicBezTo>
                        <a:pt x="54" y="1"/>
                        <a:pt x="54" y="1"/>
                        <a:pt x="53" y="1"/>
                      </a:cubicBezTo>
                      <a:cubicBezTo>
                        <a:pt x="53" y="2"/>
                        <a:pt x="52" y="1"/>
                        <a:pt x="52" y="2"/>
                      </a:cubicBezTo>
                      <a:cubicBezTo>
                        <a:pt x="51" y="2"/>
                        <a:pt x="51" y="2"/>
                        <a:pt x="50" y="2"/>
                      </a:cubicBezTo>
                      <a:cubicBezTo>
                        <a:pt x="50" y="2"/>
                        <a:pt x="50" y="2"/>
                        <a:pt x="49" y="2"/>
                      </a:cubicBezTo>
                      <a:cubicBezTo>
                        <a:pt x="49" y="3"/>
                        <a:pt x="48" y="2"/>
                        <a:pt x="47" y="2"/>
                      </a:cubicBezTo>
                      <a:cubicBezTo>
                        <a:pt x="46" y="2"/>
                        <a:pt x="46" y="2"/>
                        <a:pt x="46" y="2"/>
                      </a:cubicBezTo>
                      <a:cubicBezTo>
                        <a:pt x="45" y="2"/>
                        <a:pt x="45" y="2"/>
                        <a:pt x="44" y="2"/>
                      </a:cubicBezTo>
                      <a:cubicBezTo>
                        <a:pt x="43" y="2"/>
                        <a:pt x="43" y="2"/>
                        <a:pt x="42" y="3"/>
                      </a:cubicBezTo>
                      <a:cubicBezTo>
                        <a:pt x="42" y="3"/>
                        <a:pt x="40" y="3"/>
                        <a:pt x="40" y="4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8" y="4"/>
                        <a:pt x="38" y="5"/>
                        <a:pt x="37" y="5"/>
                      </a:cubicBezTo>
                      <a:cubicBezTo>
                        <a:pt x="37" y="5"/>
                        <a:pt x="36" y="5"/>
                        <a:pt x="35" y="6"/>
                      </a:cubicBezTo>
                      <a:cubicBezTo>
                        <a:pt x="34" y="6"/>
                        <a:pt x="33" y="6"/>
                        <a:pt x="33" y="6"/>
                      </a:cubicBezTo>
                      <a:cubicBezTo>
                        <a:pt x="32" y="6"/>
                        <a:pt x="31" y="6"/>
                        <a:pt x="30" y="6"/>
                      </a:cubicBezTo>
                      <a:cubicBezTo>
                        <a:pt x="29" y="6"/>
                        <a:pt x="29" y="6"/>
                        <a:pt x="28" y="6"/>
                      </a:cubicBezTo>
                      <a:cubicBezTo>
                        <a:pt x="27" y="5"/>
                        <a:pt x="26" y="5"/>
                        <a:pt x="25" y="5"/>
                      </a:cubicBezTo>
                      <a:cubicBezTo>
                        <a:pt x="24" y="4"/>
                        <a:pt x="23" y="4"/>
                        <a:pt x="22" y="4"/>
                      </a:cubicBezTo>
                      <a:cubicBezTo>
                        <a:pt x="22" y="4"/>
                        <a:pt x="21" y="4"/>
                        <a:pt x="21" y="5"/>
                      </a:cubicBezTo>
                      <a:cubicBezTo>
                        <a:pt x="20" y="5"/>
                        <a:pt x="20" y="5"/>
                        <a:pt x="19" y="6"/>
                      </a:cubicBezTo>
                      <a:cubicBezTo>
                        <a:pt x="19" y="6"/>
                        <a:pt x="18" y="6"/>
                        <a:pt x="18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5" y="7"/>
                        <a:pt x="15" y="6"/>
                        <a:pt x="15" y="6"/>
                      </a:cubicBezTo>
                      <a:cubicBezTo>
                        <a:pt x="14" y="6"/>
                        <a:pt x="14" y="6"/>
                        <a:pt x="14" y="5"/>
                      </a:cubicBezTo>
                      <a:cubicBezTo>
                        <a:pt x="14" y="5"/>
                        <a:pt x="14" y="5"/>
                        <a:pt x="13" y="5"/>
                      </a:cubicBezTo>
                      <a:cubicBezTo>
                        <a:pt x="13" y="5"/>
                        <a:pt x="12" y="5"/>
                        <a:pt x="12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8"/>
                        <a:pt x="11" y="8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2" y="11"/>
                        <a:pt x="11" y="11"/>
                      </a:cubicBezTo>
                      <a:cubicBezTo>
                        <a:pt x="11" y="11"/>
                        <a:pt x="10" y="10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6" y="14"/>
                        <a:pt x="7" y="13"/>
                        <a:pt x="6" y="14"/>
                      </a:cubicBezTo>
                      <a:cubicBezTo>
                        <a:pt x="6" y="14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6"/>
                        <a:pt x="5" y="16"/>
                        <a:pt x="4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2" y="18"/>
                        <a:pt x="6" y="19"/>
                        <a:pt x="2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2"/>
                      </a:cubicBezTo>
                      <a:cubicBezTo>
                        <a:pt x="0" y="23"/>
                        <a:pt x="1" y="23"/>
                        <a:pt x="0" y="2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5"/>
                      </a:cubicBezTo>
                      <a:cubicBezTo>
                        <a:pt x="0" y="25"/>
                        <a:pt x="0" y="25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6"/>
                        <a:pt x="3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6"/>
                        <a:pt x="6" y="26"/>
                        <a:pt x="6" y="26"/>
                      </a:cubicBezTo>
                      <a:cubicBezTo>
                        <a:pt x="6" y="26"/>
                        <a:pt x="7" y="26"/>
                        <a:pt x="7" y="26"/>
                      </a:cubicBezTo>
                      <a:cubicBezTo>
                        <a:pt x="7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9" y="25"/>
                      </a:cubicBezTo>
                      <a:cubicBezTo>
                        <a:pt x="9" y="25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1" y="26"/>
                        <a:pt x="11" y="27"/>
                      </a:cubicBezTo>
                      <a:cubicBezTo>
                        <a:pt x="11" y="27"/>
                        <a:pt x="11" y="27"/>
                        <a:pt x="10" y="28"/>
                      </a:cubicBezTo>
                      <a:cubicBezTo>
                        <a:pt x="10" y="28"/>
                        <a:pt x="10" y="29"/>
                        <a:pt x="10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1"/>
                        <a:pt x="9" y="32"/>
                        <a:pt x="9" y="3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5"/>
                        <a:pt x="6" y="35"/>
                        <a:pt x="6" y="36"/>
                      </a:cubicBezTo>
                      <a:cubicBezTo>
                        <a:pt x="6" y="36"/>
                        <a:pt x="6" y="36"/>
                        <a:pt x="6" y="37"/>
                      </a:cubicBezTo>
                      <a:cubicBezTo>
                        <a:pt x="5" y="37"/>
                        <a:pt x="5" y="37"/>
                        <a:pt x="5" y="38"/>
                      </a:cubicBezTo>
                      <a:cubicBezTo>
                        <a:pt x="5" y="38"/>
                        <a:pt x="5" y="39"/>
                        <a:pt x="5" y="40"/>
                      </a:cubicBezTo>
                      <a:cubicBezTo>
                        <a:pt x="5" y="41"/>
                        <a:pt x="5" y="41"/>
                        <a:pt x="5" y="42"/>
                      </a:cubicBezTo>
                      <a:cubicBezTo>
                        <a:pt x="5" y="42"/>
                        <a:pt x="5" y="44"/>
                        <a:pt x="5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6"/>
                        <a:pt x="8" y="46"/>
                        <a:pt x="9" y="47"/>
                      </a:cubicBezTo>
                      <a:cubicBezTo>
                        <a:pt x="9" y="47"/>
                        <a:pt x="10" y="47"/>
                        <a:pt x="10" y="47"/>
                      </a:cubicBezTo>
                      <a:cubicBezTo>
                        <a:pt x="11" y="47"/>
                        <a:pt x="11" y="47"/>
                        <a:pt x="12" y="47"/>
                      </a:cubicBezTo>
                      <a:cubicBezTo>
                        <a:pt x="12" y="47"/>
                        <a:pt x="14" y="46"/>
                        <a:pt x="14" y="46"/>
                      </a:cubicBezTo>
                      <a:cubicBezTo>
                        <a:pt x="15" y="46"/>
                        <a:pt x="20" y="43"/>
                        <a:pt x="21" y="42"/>
                      </a:cubicBezTo>
                      <a:cubicBezTo>
                        <a:pt x="21" y="42"/>
                        <a:pt x="23" y="41"/>
                        <a:pt x="23" y="41"/>
                      </a:cubicBezTo>
                      <a:cubicBezTo>
                        <a:pt x="24" y="40"/>
                        <a:pt x="27" y="39"/>
                        <a:pt x="28" y="38"/>
                      </a:cubicBez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9" y="37"/>
                        <a:pt x="29" y="37"/>
                        <a:pt x="30" y="37"/>
                      </a:cubicBezTo>
                      <a:cubicBezTo>
                        <a:pt x="30" y="36"/>
                        <a:pt x="31" y="36"/>
                        <a:pt x="32" y="35"/>
                      </a:cubicBezTo>
                      <a:cubicBezTo>
                        <a:pt x="33" y="35"/>
                        <a:pt x="34" y="34"/>
                        <a:pt x="35" y="34"/>
                      </a:cubicBezTo>
                      <a:cubicBezTo>
                        <a:pt x="36" y="33"/>
                        <a:pt x="37" y="32"/>
                        <a:pt x="38" y="32"/>
                      </a:cubicBezTo>
                      <a:cubicBezTo>
                        <a:pt x="39" y="31"/>
                        <a:pt x="41" y="30"/>
                        <a:pt x="42" y="29"/>
                      </a:cubicBezTo>
                      <a:cubicBezTo>
                        <a:pt x="43" y="29"/>
                        <a:pt x="45" y="28"/>
                        <a:pt x="45" y="28"/>
                      </a:cubicBezTo>
                      <a:cubicBezTo>
                        <a:pt x="46" y="27"/>
                        <a:pt x="45" y="27"/>
                        <a:pt x="46" y="27"/>
                      </a:cubicBezTo>
                      <a:cubicBezTo>
                        <a:pt x="46" y="25"/>
                        <a:pt x="46" y="26"/>
                        <a:pt x="47" y="25"/>
                      </a:cubicBezTo>
                      <a:cubicBezTo>
                        <a:pt x="47" y="25"/>
                        <a:pt x="47" y="25"/>
                        <a:pt x="47" y="24"/>
                      </a:cubicBezTo>
                      <a:cubicBezTo>
                        <a:pt x="47" y="24"/>
                        <a:pt x="47" y="23"/>
                        <a:pt x="47" y="22"/>
                      </a:cubicBezTo>
                      <a:cubicBezTo>
                        <a:pt x="47" y="22"/>
                        <a:pt x="47" y="21"/>
                        <a:pt x="47" y="20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8" y="19"/>
                        <a:pt x="48" y="18"/>
                        <a:pt x="48" y="18"/>
                      </a:cubicBezTo>
                      <a:cubicBezTo>
                        <a:pt x="48" y="19"/>
                        <a:pt x="48" y="9"/>
                        <a:pt x="48" y="10"/>
                      </a:cubicBezTo>
                      <a:cubicBezTo>
                        <a:pt x="48" y="9"/>
                        <a:pt x="47" y="9"/>
                        <a:pt x="48" y="8"/>
                      </a:cubicBezTo>
                      <a:cubicBezTo>
                        <a:pt x="48" y="8"/>
                        <a:pt x="49" y="8"/>
                        <a:pt x="49" y="8"/>
                      </a:cubicBezTo>
                      <a:cubicBezTo>
                        <a:pt x="49" y="8"/>
                        <a:pt x="49" y="7"/>
                        <a:pt x="49" y="7"/>
                      </a:cubicBezTo>
                      <a:cubicBezTo>
                        <a:pt x="50" y="7"/>
                        <a:pt x="50" y="8"/>
                        <a:pt x="51" y="7"/>
                      </a:cubicBezTo>
                      <a:cubicBezTo>
                        <a:pt x="52" y="6"/>
                        <a:pt x="53" y="5"/>
                        <a:pt x="54" y="4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6" y="3"/>
                        <a:pt x="56" y="2"/>
                        <a:pt x="56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8" name="Freeform 308"/>
                <p:cNvSpPr>
                  <a:spLocks noEditPoints="1"/>
                </p:cNvSpPr>
                <p:nvPr/>
              </p:nvSpPr>
              <p:spPr bwMode="auto">
                <a:xfrm>
                  <a:off x="5012725" y="4288430"/>
                  <a:ext cx="91018" cy="87605"/>
                </a:xfrm>
                <a:custGeom>
                  <a:avLst/>
                  <a:gdLst/>
                  <a:ahLst/>
                  <a:cxnLst>
                    <a:cxn ang="0">
                      <a:pos x="34" y="11"/>
                    </a:cxn>
                    <a:cxn ang="0">
                      <a:pos x="34" y="10"/>
                    </a:cxn>
                    <a:cxn ang="0">
                      <a:pos x="32" y="8"/>
                    </a:cxn>
                    <a:cxn ang="0">
                      <a:pos x="31" y="5"/>
                    </a:cxn>
                    <a:cxn ang="0">
                      <a:pos x="30" y="0"/>
                    </a:cxn>
                    <a:cxn ang="0">
                      <a:pos x="25" y="3"/>
                    </a:cxn>
                    <a:cxn ang="0">
                      <a:pos x="16" y="8"/>
                    </a:cxn>
                    <a:cxn ang="0">
                      <a:pos x="12" y="9"/>
                    </a:cxn>
                    <a:cxn ang="0">
                      <a:pos x="9" y="7"/>
                    </a:cxn>
                    <a:cxn ang="0">
                      <a:pos x="7" y="6"/>
                    </a:cxn>
                    <a:cxn ang="0">
                      <a:pos x="7" y="6"/>
                    </a:cxn>
                    <a:cxn ang="0">
                      <a:pos x="7" y="6"/>
                    </a:cxn>
                    <a:cxn ang="0">
                      <a:pos x="7" y="6"/>
                    </a:cxn>
                    <a:cxn ang="0">
                      <a:pos x="6" y="5"/>
                    </a:cxn>
                    <a:cxn ang="0">
                      <a:pos x="6" y="5"/>
                    </a:cxn>
                    <a:cxn ang="0">
                      <a:pos x="4" y="5"/>
                    </a:cxn>
                    <a:cxn ang="0">
                      <a:pos x="2" y="7"/>
                    </a:cxn>
                    <a:cxn ang="0">
                      <a:pos x="3" y="10"/>
                    </a:cxn>
                    <a:cxn ang="0">
                      <a:pos x="4" y="11"/>
                    </a:cxn>
                    <a:cxn ang="0">
                      <a:pos x="3" y="12"/>
                    </a:cxn>
                    <a:cxn ang="0">
                      <a:pos x="2" y="13"/>
                    </a:cxn>
                    <a:cxn ang="0">
                      <a:pos x="3" y="15"/>
                    </a:cxn>
                    <a:cxn ang="0">
                      <a:pos x="3" y="16"/>
                    </a:cxn>
                    <a:cxn ang="0">
                      <a:pos x="3" y="16"/>
                    </a:cxn>
                    <a:cxn ang="0">
                      <a:pos x="4" y="16"/>
                    </a:cxn>
                    <a:cxn ang="0">
                      <a:pos x="5" y="17"/>
                    </a:cxn>
                    <a:cxn ang="0">
                      <a:pos x="4" y="19"/>
                    </a:cxn>
                    <a:cxn ang="0">
                      <a:pos x="4" y="23"/>
                    </a:cxn>
                    <a:cxn ang="0">
                      <a:pos x="3" y="26"/>
                    </a:cxn>
                    <a:cxn ang="0">
                      <a:pos x="2" y="28"/>
                    </a:cxn>
                    <a:cxn ang="0">
                      <a:pos x="1" y="31"/>
                    </a:cxn>
                    <a:cxn ang="0">
                      <a:pos x="1" y="34"/>
                    </a:cxn>
                    <a:cxn ang="0">
                      <a:pos x="1" y="36"/>
                    </a:cxn>
                    <a:cxn ang="0">
                      <a:pos x="0" y="37"/>
                    </a:cxn>
                    <a:cxn ang="0">
                      <a:pos x="0" y="38"/>
                    </a:cxn>
                    <a:cxn ang="0">
                      <a:pos x="1" y="39"/>
                    </a:cxn>
                    <a:cxn ang="0">
                      <a:pos x="1" y="39"/>
                    </a:cxn>
                    <a:cxn ang="0">
                      <a:pos x="4" y="39"/>
                    </a:cxn>
                    <a:cxn ang="0">
                      <a:pos x="10" y="37"/>
                    </a:cxn>
                    <a:cxn ang="0">
                      <a:pos x="13" y="34"/>
                    </a:cxn>
                    <a:cxn ang="0">
                      <a:pos x="14" y="32"/>
                    </a:cxn>
                    <a:cxn ang="0">
                      <a:pos x="17" y="31"/>
                    </a:cxn>
                    <a:cxn ang="0">
                      <a:pos x="20" y="29"/>
                    </a:cxn>
                    <a:cxn ang="0">
                      <a:pos x="24" y="26"/>
                    </a:cxn>
                    <a:cxn ang="0">
                      <a:pos x="18" y="16"/>
                    </a:cxn>
                    <a:cxn ang="0">
                      <a:pos x="26" y="14"/>
                    </a:cxn>
                    <a:cxn ang="0">
                      <a:pos x="32" y="12"/>
                    </a:cxn>
                    <a:cxn ang="0">
                      <a:pos x="41" y="12"/>
                    </a:cxn>
                    <a:cxn ang="0">
                      <a:pos x="41" y="12"/>
                    </a:cxn>
                  </a:cxnLst>
                  <a:rect l="0" t="0" r="r" b="b"/>
                  <a:pathLst>
                    <a:path w="41" h="39">
                      <a:moveTo>
                        <a:pt x="33" y="11"/>
                      </a:moveTo>
                      <a:cubicBezTo>
                        <a:pt x="33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0"/>
                        <a:pt x="34" y="10"/>
                      </a:cubicBezTo>
                      <a:cubicBezTo>
                        <a:pt x="33" y="9"/>
                        <a:pt x="32" y="10"/>
                        <a:pt x="32" y="9"/>
                      </a:cubicBezTo>
                      <a:cubicBezTo>
                        <a:pt x="32" y="9"/>
                        <a:pt x="32" y="8"/>
                        <a:pt x="32" y="8"/>
                      </a:cubicBezTo>
                      <a:cubicBezTo>
                        <a:pt x="32" y="7"/>
                        <a:pt x="32" y="7"/>
                        <a:pt x="32" y="6"/>
                      </a:cubicBezTo>
                      <a:cubicBezTo>
                        <a:pt x="32" y="6"/>
                        <a:pt x="32" y="5"/>
                        <a:pt x="31" y="5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2"/>
                        <a:pt x="30" y="1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1"/>
                        <a:pt x="26" y="2"/>
                        <a:pt x="25" y="3"/>
                      </a:cubicBezTo>
                      <a:cubicBezTo>
                        <a:pt x="25" y="3"/>
                        <a:pt x="23" y="4"/>
                        <a:pt x="23" y="4"/>
                      </a:cubicBezTo>
                      <a:cubicBezTo>
                        <a:pt x="22" y="5"/>
                        <a:pt x="17" y="8"/>
                        <a:pt x="16" y="8"/>
                      </a:cubicBezTo>
                      <a:cubicBezTo>
                        <a:pt x="16" y="8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9" y="7"/>
                        <a:pt x="9" y="7"/>
                        <a:pt x="8" y="7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7" y="5"/>
                        <a:pt x="6" y="5"/>
                      </a:cubicBezTo>
                      <a:cubicBezTo>
                        <a:pt x="7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5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2" y="7"/>
                      </a:cubicBezTo>
                      <a:cubicBezTo>
                        <a:pt x="2" y="8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1"/>
                        <a:pt x="4" y="11"/>
                      </a:cubicBezTo>
                      <a:cubicBezTo>
                        <a:pt x="4" y="11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2" y="12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4"/>
                        <a:pt x="2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4" y="18"/>
                        <a:pt x="4" y="18"/>
                        <a:pt x="4" y="19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4" y="22"/>
                        <a:pt x="4" y="22"/>
                        <a:pt x="4" y="23"/>
                      </a:cubicBezTo>
                      <a:cubicBezTo>
                        <a:pt x="4" y="23"/>
                        <a:pt x="4" y="24"/>
                        <a:pt x="4" y="24"/>
                      </a:cubicBezTo>
                      <a:cubicBezTo>
                        <a:pt x="3" y="25"/>
                        <a:pt x="3" y="25"/>
                        <a:pt x="3" y="26"/>
                      </a:cubicBezTo>
                      <a:cubicBezTo>
                        <a:pt x="3" y="26"/>
                        <a:pt x="3" y="26"/>
                        <a:pt x="2" y="27"/>
                      </a:cubicBez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1" y="28"/>
                        <a:pt x="1" y="29"/>
                        <a:pt x="1" y="29"/>
                      </a:cubicBezTo>
                      <a:cubicBezTo>
                        <a:pt x="1" y="30"/>
                        <a:pt x="1" y="31"/>
                        <a:pt x="1" y="31"/>
                      </a:cubicBezTo>
                      <a:cubicBezTo>
                        <a:pt x="1" y="32"/>
                        <a:pt x="1" y="33"/>
                        <a:pt x="1" y="33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5"/>
                      </a:cubicBezTo>
                      <a:cubicBezTo>
                        <a:pt x="1" y="35"/>
                        <a:pt x="1" y="35"/>
                        <a:pt x="1" y="3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1" y="37"/>
                        <a:pt x="1" y="37"/>
                        <a:pt x="0" y="37"/>
                      </a:cubicBezTo>
                      <a:cubicBezTo>
                        <a:pt x="0" y="37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1" y="39"/>
                        <a:pt x="2" y="38"/>
                        <a:pt x="2" y="38"/>
                      </a:cubicBezTo>
                      <a:cubicBezTo>
                        <a:pt x="2" y="38"/>
                        <a:pt x="3" y="39"/>
                        <a:pt x="4" y="39"/>
                      </a:cubicBezTo>
                      <a:cubicBezTo>
                        <a:pt x="5" y="39"/>
                        <a:pt x="5" y="39"/>
                        <a:pt x="6" y="39"/>
                      </a:cubicBezTo>
                      <a:cubicBezTo>
                        <a:pt x="7" y="39"/>
                        <a:pt x="9" y="37"/>
                        <a:pt x="10" y="37"/>
                      </a:cubicBezTo>
                      <a:cubicBezTo>
                        <a:pt x="11" y="37"/>
                        <a:pt x="11" y="36"/>
                        <a:pt x="12" y="35"/>
                      </a:cubicBezTo>
                      <a:cubicBezTo>
                        <a:pt x="12" y="35"/>
                        <a:pt x="12" y="35"/>
                        <a:pt x="13" y="34"/>
                      </a:cubicBezTo>
                      <a:cubicBezTo>
                        <a:pt x="13" y="34"/>
                        <a:pt x="13" y="33"/>
                        <a:pt x="13" y="33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4" y="32"/>
                        <a:pt x="14" y="32"/>
                        <a:pt x="15" y="31"/>
                      </a:cubicBezTo>
                      <a:cubicBezTo>
                        <a:pt x="16" y="31"/>
                        <a:pt x="17" y="31"/>
                        <a:pt x="17" y="31"/>
                      </a:cubicBezTo>
                      <a:cubicBezTo>
                        <a:pt x="19" y="31"/>
                        <a:pt x="19" y="31"/>
                        <a:pt x="20" y="31"/>
                      </a:cubicBezTo>
                      <a:cubicBezTo>
                        <a:pt x="20" y="30"/>
                        <a:pt x="20" y="29"/>
                        <a:pt x="20" y="29"/>
                      </a:cubicBezTo>
                      <a:cubicBezTo>
                        <a:pt x="20" y="29"/>
                        <a:pt x="21" y="28"/>
                        <a:pt x="22" y="27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4" y="25"/>
                        <a:pt x="21" y="23"/>
                        <a:pt x="21" y="22"/>
                      </a:cubicBezTo>
                      <a:cubicBezTo>
                        <a:pt x="20" y="20"/>
                        <a:pt x="18" y="19"/>
                        <a:pt x="18" y="16"/>
                      </a:cubicBezTo>
                      <a:cubicBezTo>
                        <a:pt x="19" y="15"/>
                        <a:pt x="21" y="15"/>
                        <a:pt x="22" y="15"/>
                      </a:cubicBezTo>
                      <a:cubicBezTo>
                        <a:pt x="23" y="15"/>
                        <a:pt x="25" y="14"/>
                        <a:pt x="26" y="14"/>
                      </a:cubicBezTo>
                      <a:cubicBezTo>
                        <a:pt x="28" y="13"/>
                        <a:pt x="29" y="13"/>
                        <a:pt x="30" y="13"/>
                      </a:cubicBezTo>
                      <a:cubicBezTo>
                        <a:pt x="31" y="12"/>
                        <a:pt x="31" y="13"/>
                        <a:pt x="32" y="12"/>
                      </a:cubicBezTo>
                      <a:cubicBezTo>
                        <a:pt x="32" y="12"/>
                        <a:pt x="33" y="11"/>
                        <a:pt x="33" y="11"/>
                      </a:cubicBezTo>
                      <a:moveTo>
                        <a:pt x="41" y="12"/>
                      </a:move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09" name="Freeform 309"/>
                <p:cNvSpPr>
                  <a:spLocks/>
                </p:cNvSpPr>
                <p:nvPr/>
              </p:nvSpPr>
              <p:spPr bwMode="auto">
                <a:xfrm>
                  <a:off x="5010449" y="4258849"/>
                  <a:ext cx="30719" cy="3185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13"/>
                    </a:cxn>
                    <a:cxn ang="0">
                      <a:pos x="1" y="13"/>
                    </a:cxn>
                    <a:cxn ang="0">
                      <a:pos x="1" y="14"/>
                    </a:cxn>
                    <a:cxn ang="0">
                      <a:pos x="2" y="14"/>
                    </a:cxn>
                    <a:cxn ang="0">
                      <a:pos x="4" y="14"/>
                    </a:cxn>
                    <a:cxn ang="0">
                      <a:pos x="5" y="14"/>
                    </a:cxn>
                    <a:cxn ang="0">
                      <a:pos x="6" y="14"/>
                    </a:cxn>
                    <a:cxn ang="0">
                      <a:pos x="7" y="13"/>
                    </a:cxn>
                    <a:cxn ang="0">
                      <a:pos x="8" y="13"/>
                    </a:cxn>
                    <a:cxn ang="0">
                      <a:pos x="8" y="13"/>
                    </a:cxn>
                    <a:cxn ang="0">
                      <a:pos x="8" y="13"/>
                    </a:cxn>
                    <a:cxn ang="0">
                      <a:pos x="9" y="12"/>
                    </a:cxn>
                    <a:cxn ang="0">
                      <a:pos x="9" y="11"/>
                    </a:cxn>
                    <a:cxn ang="0">
                      <a:pos x="10" y="9"/>
                    </a:cxn>
                    <a:cxn ang="0">
                      <a:pos x="10" y="9"/>
                    </a:cxn>
                    <a:cxn ang="0">
                      <a:pos x="10" y="9"/>
                    </a:cxn>
                    <a:cxn ang="0">
                      <a:pos x="11" y="8"/>
                    </a:cxn>
                    <a:cxn ang="0">
                      <a:pos x="12" y="7"/>
                    </a:cxn>
                    <a:cxn ang="0">
                      <a:pos x="13" y="5"/>
                    </a:cxn>
                    <a:cxn ang="0">
                      <a:pos x="13" y="5"/>
                    </a:cxn>
                    <a:cxn ang="0">
                      <a:pos x="13" y="4"/>
                    </a:cxn>
                    <a:cxn ang="0">
                      <a:pos x="13" y="3"/>
                    </a:cxn>
                    <a:cxn ang="0">
                      <a:pos x="14" y="2"/>
                    </a:cxn>
                    <a:cxn ang="0">
                      <a:pos x="13" y="1"/>
                    </a:cxn>
                    <a:cxn ang="0">
                      <a:pos x="13" y="1"/>
                    </a:cxn>
                    <a:cxn ang="0">
                      <a:pos x="12" y="0"/>
                    </a:cxn>
                    <a:cxn ang="0">
                      <a:pos x="11" y="1"/>
                    </a:cxn>
                    <a:cxn ang="0">
                      <a:pos x="10" y="1"/>
                    </a:cxn>
                    <a:cxn ang="0">
                      <a:pos x="9" y="1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5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3" y="1"/>
                    </a:cxn>
                    <a:cxn ang="0">
                      <a:pos x="3" y="3"/>
                    </a:cxn>
                    <a:cxn ang="0">
                      <a:pos x="1" y="8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4" h="14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8" y="12"/>
                        <a:pt x="9" y="12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0"/>
                        <a:pt x="10" y="10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2" y="7"/>
                      </a:cubicBezTo>
                      <a:cubicBezTo>
                        <a:pt x="12" y="7"/>
                        <a:pt x="13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4"/>
                      </a:cubicBezTo>
                      <a:cubicBezTo>
                        <a:pt x="13" y="4"/>
                        <a:pt x="13" y="3"/>
                        <a:pt x="13" y="3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2" y="0"/>
                        <a:pt x="12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2" y="3"/>
                        <a:pt x="2" y="5"/>
                        <a:pt x="1" y="8"/>
                      </a:cubicBezTo>
                      <a:cubicBezTo>
                        <a:pt x="0" y="12"/>
                        <a:pt x="0" y="12"/>
                        <a:pt x="0" y="1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0" name="Freeform 310"/>
                <p:cNvSpPr>
                  <a:spLocks noEditPoints="1"/>
                </p:cNvSpPr>
                <p:nvPr/>
              </p:nvSpPr>
              <p:spPr bwMode="auto">
                <a:xfrm>
                  <a:off x="4996797" y="4286154"/>
                  <a:ext cx="30719" cy="89881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4" y="1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7" y="2"/>
                    </a:cxn>
                    <a:cxn ang="0">
                      <a:pos x="7" y="1"/>
                    </a:cxn>
                    <a:cxn ang="0">
                      <a:pos x="6" y="1"/>
                    </a:cxn>
                    <a:cxn ang="0">
                      <a:pos x="6" y="1"/>
                    </a:cxn>
                    <a:cxn ang="0">
                      <a:pos x="5" y="4"/>
                    </a:cxn>
                    <a:cxn ang="0">
                      <a:pos x="4" y="10"/>
                    </a:cxn>
                    <a:cxn ang="0">
                      <a:pos x="3" y="12"/>
                    </a:cxn>
                    <a:cxn ang="0">
                      <a:pos x="2" y="15"/>
                    </a:cxn>
                    <a:cxn ang="0">
                      <a:pos x="2" y="16"/>
                    </a:cxn>
                    <a:cxn ang="0">
                      <a:pos x="2" y="17"/>
                    </a:cxn>
                    <a:cxn ang="0">
                      <a:pos x="2" y="18"/>
                    </a:cxn>
                    <a:cxn ang="0">
                      <a:pos x="1" y="19"/>
                    </a:cxn>
                    <a:cxn ang="0">
                      <a:pos x="1" y="20"/>
                    </a:cxn>
                    <a:cxn ang="0">
                      <a:pos x="1" y="21"/>
                    </a:cxn>
                    <a:cxn ang="0">
                      <a:pos x="1" y="21"/>
                    </a:cxn>
                    <a:cxn ang="0">
                      <a:pos x="2" y="21"/>
                    </a:cxn>
                    <a:cxn ang="0">
                      <a:pos x="3" y="23"/>
                    </a:cxn>
                    <a:cxn ang="0">
                      <a:pos x="3" y="24"/>
                    </a:cxn>
                    <a:cxn ang="0">
                      <a:pos x="3" y="25"/>
                    </a:cxn>
                    <a:cxn ang="0">
                      <a:pos x="4" y="26"/>
                    </a:cxn>
                    <a:cxn ang="0">
                      <a:pos x="4" y="27"/>
                    </a:cxn>
                    <a:cxn ang="0">
                      <a:pos x="5" y="29"/>
                    </a:cxn>
                    <a:cxn ang="0">
                      <a:pos x="5" y="30"/>
                    </a:cxn>
                    <a:cxn ang="0">
                      <a:pos x="5" y="31"/>
                    </a:cxn>
                    <a:cxn ang="0">
                      <a:pos x="6" y="33"/>
                    </a:cxn>
                    <a:cxn ang="0">
                      <a:pos x="6" y="35"/>
                    </a:cxn>
                    <a:cxn ang="0">
                      <a:pos x="6" y="37"/>
                    </a:cxn>
                    <a:cxn ang="0">
                      <a:pos x="7" y="39"/>
                    </a:cxn>
                    <a:cxn ang="0">
                      <a:pos x="7" y="38"/>
                    </a:cxn>
                    <a:cxn ang="0">
                      <a:pos x="8" y="37"/>
                    </a:cxn>
                    <a:cxn ang="0">
                      <a:pos x="8" y="35"/>
                    </a:cxn>
                    <a:cxn ang="0">
                      <a:pos x="8" y="32"/>
                    </a:cxn>
                    <a:cxn ang="0">
                      <a:pos x="9" y="29"/>
                    </a:cxn>
                    <a:cxn ang="0">
                      <a:pos x="10" y="27"/>
                    </a:cxn>
                    <a:cxn ang="0">
                      <a:pos x="11" y="24"/>
                    </a:cxn>
                    <a:cxn ang="0">
                      <a:pos x="11" y="20"/>
                    </a:cxn>
                    <a:cxn ang="0">
                      <a:pos x="12" y="18"/>
                    </a:cxn>
                    <a:cxn ang="0">
                      <a:pos x="11" y="17"/>
                    </a:cxn>
                    <a:cxn ang="0">
                      <a:pos x="10" y="17"/>
                    </a:cxn>
                    <a:cxn ang="0">
                      <a:pos x="10" y="17"/>
                    </a:cxn>
                    <a:cxn ang="0">
                      <a:pos x="10" y="16"/>
                    </a:cxn>
                    <a:cxn ang="0">
                      <a:pos x="9" y="14"/>
                    </a:cxn>
                    <a:cxn ang="0">
                      <a:pos x="10" y="13"/>
                    </a:cxn>
                    <a:cxn ang="0">
                      <a:pos x="11" y="12"/>
                    </a:cxn>
                    <a:cxn ang="0">
                      <a:pos x="10" y="11"/>
                    </a:cxn>
                    <a:cxn ang="0">
                      <a:pos x="9" y="8"/>
                    </a:cxn>
                    <a:cxn ang="0">
                      <a:pos x="11" y="6"/>
                    </a:cxn>
                    <a:cxn ang="0">
                      <a:pos x="13" y="6"/>
                    </a:cxn>
                    <a:cxn ang="0">
                      <a:pos x="13" y="6"/>
                    </a:cxn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4" h="40">
                      <a:moveTo>
                        <a:pt x="14" y="7"/>
                      </a:move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lose/>
                      <a:moveTo>
                        <a:pt x="14" y="7"/>
                      </a:moveTo>
                      <a:cubicBezTo>
                        <a:pt x="14" y="7"/>
                        <a:pt x="14" y="7"/>
                        <a:pt x="14" y="7"/>
                      </a:cubicBezTo>
                      <a:moveTo>
                        <a:pt x="14" y="1"/>
                      </a:move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9" y="2"/>
                        <a:pt x="9" y="2"/>
                        <a:pt x="8" y="2"/>
                      </a:cubicBezTo>
                      <a:cubicBezTo>
                        <a:pt x="8" y="2"/>
                        <a:pt x="7" y="2"/>
                        <a:pt x="7" y="2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2"/>
                        <a:pt x="5" y="3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4" y="8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4" y="11"/>
                        <a:pt x="3" y="12"/>
                      </a:cubicBezTo>
                      <a:cubicBezTo>
                        <a:pt x="3" y="13"/>
                        <a:pt x="3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8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0" y="20"/>
                        <a:pt x="0" y="21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2"/>
                        <a:pt x="2" y="22"/>
                      </a:cubicBezTo>
                      <a:cubicBezTo>
                        <a:pt x="2" y="22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2"/>
                        <a:pt x="6" y="32"/>
                        <a:pt x="6" y="32"/>
                      </a:cubicBezTo>
                      <a:cubicBezTo>
                        <a:pt x="6" y="32"/>
                        <a:pt x="6" y="33"/>
                        <a:pt x="6" y="33"/>
                      </a:cubicBezTo>
                      <a:cubicBezTo>
                        <a:pt x="6" y="33"/>
                        <a:pt x="6" y="34"/>
                        <a:pt x="6" y="34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6"/>
                        <a:pt x="6" y="36"/>
                      </a:cubicBezTo>
                      <a:cubicBezTo>
                        <a:pt x="6" y="36"/>
                        <a:pt x="6" y="37"/>
                        <a:pt x="6" y="37"/>
                      </a:cubicBezTo>
                      <a:cubicBezTo>
                        <a:pt x="6" y="38"/>
                        <a:pt x="6" y="38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7" y="40"/>
                        <a:pt x="7" y="39"/>
                        <a:pt x="7" y="39"/>
                      </a:cubicBezTo>
                      <a:cubicBezTo>
                        <a:pt x="7" y="39"/>
                        <a:pt x="7" y="38"/>
                        <a:pt x="7" y="38"/>
                      </a:cubicBezTo>
                      <a:cubicBezTo>
                        <a:pt x="8" y="38"/>
                        <a:pt x="8" y="38"/>
                        <a:pt x="8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4"/>
                      </a:cubicBezTo>
                      <a:cubicBezTo>
                        <a:pt x="8" y="34"/>
                        <a:pt x="8" y="33"/>
                        <a:pt x="8" y="32"/>
                      </a:cubicBezTo>
                      <a:cubicBezTo>
                        <a:pt x="8" y="32"/>
                        <a:pt x="8" y="31"/>
                        <a:pt x="8" y="30"/>
                      </a:cubicBezTo>
                      <a:cubicBezTo>
                        <a:pt x="8" y="30"/>
                        <a:pt x="8" y="29"/>
                        <a:pt x="9" y="29"/>
                      </a:cubicBezTo>
                      <a:cubicBezTo>
                        <a:pt x="9" y="29"/>
                        <a:pt x="9" y="28"/>
                        <a:pt x="9" y="28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1" y="25"/>
                      </a:cubicBezTo>
                      <a:cubicBezTo>
                        <a:pt x="11" y="25"/>
                        <a:pt x="11" y="24"/>
                        <a:pt x="11" y="24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2"/>
                        <a:pt x="11" y="21"/>
                        <a:pt x="11" y="20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1" y="18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10" y="15"/>
                        <a:pt x="9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1" y="12"/>
                        <a:pt x="11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9"/>
                        <a:pt x="9" y="9"/>
                        <a:pt x="9" y="8"/>
                      </a:cubicBezTo>
                      <a:cubicBezTo>
                        <a:pt x="10" y="7"/>
                        <a:pt x="10" y="7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2" y="6"/>
                        <a:pt x="12" y="6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4" y="6"/>
                        <a:pt x="13" y="6"/>
                      </a:cubicBezTo>
                      <a:cubicBezTo>
                        <a:pt x="14" y="6"/>
                        <a:pt x="13" y="6"/>
                        <a:pt x="14" y="6"/>
                      </a:cubicBezTo>
                      <a:cubicBezTo>
                        <a:pt x="14" y="6"/>
                        <a:pt x="14" y="6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2"/>
                        <a:pt x="14" y="1"/>
                        <a:pt x="14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1" name="Freeform 339"/>
                <p:cNvSpPr>
                  <a:spLocks/>
                </p:cNvSpPr>
                <p:nvPr/>
              </p:nvSpPr>
              <p:spPr bwMode="auto">
                <a:xfrm>
                  <a:off x="5489430" y="2338372"/>
                  <a:ext cx="46647" cy="50060"/>
                </a:xfrm>
                <a:custGeom>
                  <a:avLst/>
                  <a:gdLst/>
                  <a:ahLst/>
                  <a:cxnLst>
                    <a:cxn ang="0">
                      <a:pos x="11" y="1"/>
                    </a:cxn>
                    <a:cxn ang="0">
                      <a:pos x="11" y="4"/>
                    </a:cxn>
                    <a:cxn ang="0">
                      <a:pos x="8" y="6"/>
                    </a:cxn>
                    <a:cxn ang="0">
                      <a:pos x="4" y="8"/>
                    </a:cxn>
                    <a:cxn ang="0">
                      <a:pos x="1" y="12"/>
                    </a:cxn>
                    <a:cxn ang="0">
                      <a:pos x="1" y="15"/>
                    </a:cxn>
                    <a:cxn ang="0">
                      <a:pos x="1" y="19"/>
                    </a:cxn>
                    <a:cxn ang="0">
                      <a:pos x="5" y="21"/>
                    </a:cxn>
                    <a:cxn ang="0">
                      <a:pos x="10" y="20"/>
                    </a:cxn>
                    <a:cxn ang="0">
                      <a:pos x="13" y="18"/>
                    </a:cxn>
                    <a:cxn ang="0">
                      <a:pos x="19" y="18"/>
                    </a:cxn>
                    <a:cxn ang="0">
                      <a:pos x="21" y="11"/>
                    </a:cxn>
                    <a:cxn ang="0">
                      <a:pos x="20" y="3"/>
                    </a:cxn>
                    <a:cxn ang="0">
                      <a:pos x="11" y="1"/>
                    </a:cxn>
                  </a:cxnLst>
                  <a:rect l="0" t="0" r="r" b="b"/>
                  <a:pathLst>
                    <a:path w="21" h="22">
                      <a:moveTo>
                        <a:pt x="11" y="1"/>
                      </a:moveTo>
                      <a:cubicBezTo>
                        <a:pt x="11" y="2"/>
                        <a:pt x="11" y="4"/>
                        <a:pt x="11" y="4"/>
                      </a:cubicBezTo>
                      <a:cubicBezTo>
                        <a:pt x="10" y="5"/>
                        <a:pt x="9" y="5"/>
                        <a:pt x="8" y="6"/>
                      </a:cubicBezTo>
                      <a:cubicBezTo>
                        <a:pt x="7" y="6"/>
                        <a:pt x="5" y="7"/>
                        <a:pt x="4" y="8"/>
                      </a:cubicBezTo>
                      <a:cubicBezTo>
                        <a:pt x="3" y="9"/>
                        <a:pt x="1" y="10"/>
                        <a:pt x="1" y="12"/>
                      </a:cubicBezTo>
                      <a:cubicBezTo>
                        <a:pt x="1" y="13"/>
                        <a:pt x="1" y="14"/>
                        <a:pt x="1" y="15"/>
                      </a:cubicBezTo>
                      <a:cubicBezTo>
                        <a:pt x="1" y="16"/>
                        <a:pt x="0" y="18"/>
                        <a:pt x="1" y="19"/>
                      </a:cubicBezTo>
                      <a:cubicBezTo>
                        <a:pt x="1" y="20"/>
                        <a:pt x="3" y="21"/>
                        <a:pt x="5" y="21"/>
                      </a:cubicBezTo>
                      <a:cubicBezTo>
                        <a:pt x="7" y="22"/>
                        <a:pt x="9" y="22"/>
                        <a:pt x="10" y="20"/>
                      </a:cubicBezTo>
                      <a:cubicBezTo>
                        <a:pt x="11" y="19"/>
                        <a:pt x="12" y="18"/>
                        <a:pt x="13" y="18"/>
                      </a:cubicBezTo>
                      <a:cubicBezTo>
                        <a:pt x="15" y="18"/>
                        <a:pt x="17" y="19"/>
                        <a:pt x="19" y="18"/>
                      </a:cubicBezTo>
                      <a:cubicBezTo>
                        <a:pt x="21" y="17"/>
                        <a:pt x="21" y="13"/>
                        <a:pt x="21" y="11"/>
                      </a:cubicBezTo>
                      <a:cubicBezTo>
                        <a:pt x="21" y="8"/>
                        <a:pt x="21" y="5"/>
                        <a:pt x="20" y="3"/>
                      </a:cubicBezTo>
                      <a:cubicBezTo>
                        <a:pt x="18" y="1"/>
                        <a:pt x="12" y="0"/>
                        <a:pt x="11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2" name="Freeform 340"/>
                <p:cNvSpPr>
                  <a:spLocks/>
                </p:cNvSpPr>
                <p:nvPr/>
              </p:nvSpPr>
              <p:spPr bwMode="auto">
                <a:xfrm>
                  <a:off x="5429131" y="2372504"/>
                  <a:ext cx="51198" cy="55749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10" y="4"/>
                    </a:cxn>
                    <a:cxn ang="0">
                      <a:pos x="6" y="4"/>
                    </a:cxn>
                    <a:cxn ang="0">
                      <a:pos x="1" y="11"/>
                    </a:cxn>
                    <a:cxn ang="0">
                      <a:pos x="2" y="18"/>
                    </a:cxn>
                    <a:cxn ang="0">
                      <a:pos x="7" y="19"/>
                    </a:cxn>
                    <a:cxn ang="0">
                      <a:pos x="9" y="19"/>
                    </a:cxn>
                    <a:cxn ang="0">
                      <a:pos x="9" y="20"/>
                    </a:cxn>
                    <a:cxn ang="0">
                      <a:pos x="11" y="22"/>
                    </a:cxn>
                    <a:cxn ang="0">
                      <a:pos x="18" y="21"/>
                    </a:cxn>
                    <a:cxn ang="0">
                      <a:pos x="22" y="15"/>
                    </a:cxn>
                    <a:cxn ang="0">
                      <a:pos x="22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7" y="2"/>
                    </a:cxn>
                  </a:cxnLst>
                  <a:rect l="0" t="0" r="r" b="b"/>
                  <a:pathLst>
                    <a:path w="23" h="25">
                      <a:moveTo>
                        <a:pt x="17" y="2"/>
                      </a:moveTo>
                      <a:cubicBezTo>
                        <a:pt x="14" y="2"/>
                        <a:pt x="12" y="4"/>
                        <a:pt x="10" y="4"/>
                      </a:cubicBezTo>
                      <a:cubicBezTo>
                        <a:pt x="8" y="4"/>
                        <a:pt x="7" y="4"/>
                        <a:pt x="6" y="4"/>
                      </a:cubicBezTo>
                      <a:cubicBezTo>
                        <a:pt x="2" y="4"/>
                        <a:pt x="1" y="8"/>
                        <a:pt x="1" y="11"/>
                      </a:cubicBezTo>
                      <a:cubicBezTo>
                        <a:pt x="1" y="13"/>
                        <a:pt x="0" y="17"/>
                        <a:pt x="2" y="18"/>
                      </a:cubicBezTo>
                      <a:cubicBezTo>
                        <a:pt x="4" y="19"/>
                        <a:pt x="6" y="19"/>
                        <a:pt x="7" y="19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9" y="19"/>
                        <a:pt x="9" y="20"/>
                        <a:pt x="9" y="20"/>
                      </a:cubicBezTo>
                      <a:cubicBezTo>
                        <a:pt x="10" y="21"/>
                        <a:pt x="10" y="22"/>
                        <a:pt x="11" y="22"/>
                      </a:cubicBezTo>
                      <a:cubicBezTo>
                        <a:pt x="13" y="25"/>
                        <a:pt x="16" y="22"/>
                        <a:pt x="18" y="21"/>
                      </a:cubicBezTo>
                      <a:cubicBezTo>
                        <a:pt x="20" y="19"/>
                        <a:pt x="22" y="18"/>
                        <a:pt x="22" y="15"/>
                      </a:cubicBezTo>
                      <a:cubicBezTo>
                        <a:pt x="23" y="12"/>
                        <a:pt x="22" y="8"/>
                        <a:pt x="22" y="5"/>
                      </a:cubicBezTo>
                      <a:cubicBezTo>
                        <a:pt x="22" y="4"/>
                        <a:pt x="23" y="3"/>
                        <a:pt x="22" y="2"/>
                      </a:cubicBezTo>
                      <a:cubicBezTo>
                        <a:pt x="21" y="0"/>
                        <a:pt x="18" y="0"/>
                        <a:pt x="16" y="0"/>
                      </a:cubicBezTo>
                      <a:lnTo>
                        <a:pt x="17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3" name="Freeform 341"/>
                <p:cNvSpPr>
                  <a:spLocks/>
                </p:cNvSpPr>
                <p:nvPr/>
              </p:nvSpPr>
              <p:spPr bwMode="auto">
                <a:xfrm>
                  <a:off x="5441646" y="2340647"/>
                  <a:ext cx="29581" cy="31856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1" y="4"/>
                    </a:cxn>
                    <a:cxn ang="0">
                      <a:pos x="3" y="12"/>
                    </a:cxn>
                    <a:cxn ang="0">
                      <a:pos x="11" y="9"/>
                    </a:cxn>
                    <a:cxn ang="0">
                      <a:pos x="5" y="0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3" h="14">
                      <a:moveTo>
                        <a:pt x="8" y="2"/>
                      </a:moveTo>
                      <a:cubicBezTo>
                        <a:pt x="5" y="2"/>
                        <a:pt x="3" y="1"/>
                        <a:pt x="1" y="4"/>
                      </a:cubicBezTo>
                      <a:cubicBezTo>
                        <a:pt x="0" y="7"/>
                        <a:pt x="0" y="10"/>
                        <a:pt x="3" y="12"/>
                      </a:cubicBezTo>
                      <a:cubicBezTo>
                        <a:pt x="6" y="14"/>
                        <a:pt x="10" y="11"/>
                        <a:pt x="11" y="9"/>
                      </a:cubicBezTo>
                      <a:cubicBezTo>
                        <a:pt x="13" y="4"/>
                        <a:pt x="8" y="1"/>
                        <a:pt x="5" y="0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4" name="Freeform 342"/>
                <p:cNvSpPr>
                  <a:spLocks/>
                </p:cNvSpPr>
                <p:nvPr/>
              </p:nvSpPr>
              <p:spPr bwMode="auto">
                <a:xfrm>
                  <a:off x="5336976" y="2340647"/>
                  <a:ext cx="87605" cy="55749"/>
                </a:xfrm>
                <a:custGeom>
                  <a:avLst/>
                  <a:gdLst/>
                  <a:ahLst/>
                  <a:cxnLst>
                    <a:cxn ang="0">
                      <a:pos x="35" y="2"/>
                    </a:cxn>
                    <a:cxn ang="0">
                      <a:pos x="29" y="2"/>
                    </a:cxn>
                    <a:cxn ang="0">
                      <a:pos x="30" y="7"/>
                    </a:cxn>
                    <a:cxn ang="0">
                      <a:pos x="26" y="8"/>
                    </a:cxn>
                    <a:cxn ang="0">
                      <a:pos x="23" y="5"/>
                    </a:cxn>
                    <a:cxn ang="0">
                      <a:pos x="18" y="1"/>
                    </a:cxn>
                    <a:cxn ang="0">
                      <a:pos x="16" y="3"/>
                    </a:cxn>
                    <a:cxn ang="0">
                      <a:pos x="17" y="9"/>
                    </a:cxn>
                    <a:cxn ang="0">
                      <a:pos x="15" y="6"/>
                    </a:cxn>
                    <a:cxn ang="0">
                      <a:pos x="9" y="1"/>
                    </a:cxn>
                    <a:cxn ang="0">
                      <a:pos x="8" y="5"/>
                    </a:cxn>
                    <a:cxn ang="0">
                      <a:pos x="2" y="3"/>
                    </a:cxn>
                    <a:cxn ang="0">
                      <a:pos x="4" y="7"/>
                    </a:cxn>
                    <a:cxn ang="0">
                      <a:pos x="10" y="14"/>
                    </a:cxn>
                    <a:cxn ang="0">
                      <a:pos x="8" y="14"/>
                    </a:cxn>
                    <a:cxn ang="0">
                      <a:pos x="4" y="14"/>
                    </a:cxn>
                    <a:cxn ang="0">
                      <a:pos x="4" y="22"/>
                    </a:cxn>
                    <a:cxn ang="0">
                      <a:pos x="16" y="20"/>
                    </a:cxn>
                    <a:cxn ang="0">
                      <a:pos x="22" y="18"/>
                    </a:cxn>
                    <a:cxn ang="0">
                      <a:pos x="23" y="22"/>
                    </a:cxn>
                    <a:cxn ang="0">
                      <a:pos x="23" y="24"/>
                    </a:cxn>
                    <a:cxn ang="0">
                      <a:pos x="26" y="23"/>
                    </a:cxn>
                    <a:cxn ang="0">
                      <a:pos x="31" y="16"/>
                    </a:cxn>
                    <a:cxn ang="0">
                      <a:pos x="32" y="12"/>
                    </a:cxn>
                    <a:cxn ang="0">
                      <a:pos x="37" y="11"/>
                    </a:cxn>
                    <a:cxn ang="0">
                      <a:pos x="38" y="9"/>
                    </a:cxn>
                    <a:cxn ang="0">
                      <a:pos x="35" y="2"/>
                    </a:cxn>
                  </a:cxnLst>
                  <a:rect l="0" t="0" r="r" b="b"/>
                  <a:pathLst>
                    <a:path w="39" h="25">
                      <a:moveTo>
                        <a:pt x="35" y="2"/>
                      </a:moveTo>
                      <a:cubicBezTo>
                        <a:pt x="34" y="2"/>
                        <a:pt x="30" y="1"/>
                        <a:pt x="29" y="2"/>
                      </a:cubicBezTo>
                      <a:cubicBezTo>
                        <a:pt x="29" y="3"/>
                        <a:pt x="30" y="6"/>
                        <a:pt x="30" y="7"/>
                      </a:cubicBezTo>
                      <a:cubicBezTo>
                        <a:pt x="28" y="7"/>
                        <a:pt x="27" y="9"/>
                        <a:pt x="26" y="8"/>
                      </a:cubicBezTo>
                      <a:cubicBezTo>
                        <a:pt x="25" y="7"/>
                        <a:pt x="24" y="6"/>
                        <a:pt x="23" y="5"/>
                      </a:cubicBezTo>
                      <a:cubicBezTo>
                        <a:pt x="22" y="4"/>
                        <a:pt x="20" y="2"/>
                        <a:pt x="18" y="1"/>
                      </a:cubicBezTo>
                      <a:cubicBezTo>
                        <a:pt x="17" y="0"/>
                        <a:pt x="16" y="1"/>
                        <a:pt x="16" y="3"/>
                      </a:cubicBezTo>
                      <a:cubicBezTo>
                        <a:pt x="15" y="5"/>
                        <a:pt x="17" y="7"/>
                        <a:pt x="17" y="9"/>
                      </a:cubicBezTo>
                      <a:cubicBezTo>
                        <a:pt x="16" y="9"/>
                        <a:pt x="15" y="7"/>
                        <a:pt x="15" y="6"/>
                      </a:cubicBezTo>
                      <a:cubicBezTo>
                        <a:pt x="13" y="4"/>
                        <a:pt x="11" y="2"/>
                        <a:pt x="9" y="1"/>
                      </a:cubicBezTo>
                      <a:cubicBezTo>
                        <a:pt x="8" y="1"/>
                        <a:pt x="9" y="4"/>
                        <a:pt x="8" y="5"/>
                      </a:cubicBezTo>
                      <a:cubicBezTo>
                        <a:pt x="6" y="5"/>
                        <a:pt x="4" y="2"/>
                        <a:pt x="2" y="3"/>
                      </a:cubicBezTo>
                      <a:cubicBezTo>
                        <a:pt x="2" y="4"/>
                        <a:pt x="3" y="6"/>
                        <a:pt x="4" y="7"/>
                      </a:cubicBezTo>
                      <a:cubicBezTo>
                        <a:pt x="6" y="9"/>
                        <a:pt x="8" y="11"/>
                        <a:pt x="10" y="14"/>
                      </a:cubicBezTo>
                      <a:cubicBezTo>
                        <a:pt x="9" y="14"/>
                        <a:pt x="9" y="14"/>
                        <a:pt x="8" y="14"/>
                      </a:cubicBezTo>
                      <a:cubicBezTo>
                        <a:pt x="7" y="14"/>
                        <a:pt x="5" y="14"/>
                        <a:pt x="4" y="14"/>
                      </a:cubicBezTo>
                      <a:cubicBezTo>
                        <a:pt x="0" y="16"/>
                        <a:pt x="1" y="20"/>
                        <a:pt x="4" y="22"/>
                      </a:cubicBezTo>
                      <a:cubicBezTo>
                        <a:pt x="9" y="24"/>
                        <a:pt x="12" y="22"/>
                        <a:pt x="16" y="20"/>
                      </a:cubicBezTo>
                      <a:cubicBezTo>
                        <a:pt x="17" y="20"/>
                        <a:pt x="20" y="18"/>
                        <a:pt x="22" y="18"/>
                      </a:cubicBezTo>
                      <a:cubicBezTo>
                        <a:pt x="23" y="18"/>
                        <a:pt x="23" y="21"/>
                        <a:pt x="23" y="22"/>
                      </a:cubicBezTo>
                      <a:cubicBezTo>
                        <a:pt x="23" y="22"/>
                        <a:pt x="23" y="23"/>
                        <a:pt x="23" y="24"/>
                      </a:cubicBezTo>
                      <a:cubicBezTo>
                        <a:pt x="24" y="25"/>
                        <a:pt x="25" y="23"/>
                        <a:pt x="26" y="23"/>
                      </a:cubicBezTo>
                      <a:cubicBezTo>
                        <a:pt x="29" y="21"/>
                        <a:pt x="31" y="19"/>
                        <a:pt x="31" y="16"/>
                      </a:cubicBezTo>
                      <a:cubicBezTo>
                        <a:pt x="31" y="15"/>
                        <a:pt x="31" y="14"/>
                        <a:pt x="32" y="12"/>
                      </a:cubicBezTo>
                      <a:cubicBezTo>
                        <a:pt x="34" y="11"/>
                        <a:pt x="35" y="11"/>
                        <a:pt x="37" y="11"/>
                      </a:cubicBezTo>
                      <a:cubicBezTo>
                        <a:pt x="38" y="10"/>
                        <a:pt x="39" y="11"/>
                        <a:pt x="38" y="9"/>
                      </a:cubicBezTo>
                      <a:cubicBezTo>
                        <a:pt x="37" y="6"/>
                        <a:pt x="35" y="2"/>
                        <a:pt x="35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5" name="Freeform 343"/>
                <p:cNvSpPr>
                  <a:spLocks/>
                </p:cNvSpPr>
                <p:nvPr/>
              </p:nvSpPr>
              <p:spPr bwMode="auto">
                <a:xfrm>
                  <a:off x="5379072" y="2291725"/>
                  <a:ext cx="38683" cy="2730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7"/>
                    </a:cxn>
                    <a:cxn ang="0">
                      <a:pos x="6" y="10"/>
                    </a:cxn>
                    <a:cxn ang="0">
                      <a:pos x="15" y="11"/>
                    </a:cxn>
                    <a:cxn ang="0">
                      <a:pos x="15" y="5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7" h="12">
                      <a:moveTo>
                        <a:pt x="5" y="0"/>
                      </a:moveTo>
                      <a:cubicBezTo>
                        <a:pt x="1" y="0"/>
                        <a:pt x="0" y="4"/>
                        <a:pt x="2" y="7"/>
                      </a:cubicBezTo>
                      <a:cubicBezTo>
                        <a:pt x="2" y="9"/>
                        <a:pt x="4" y="10"/>
                        <a:pt x="6" y="10"/>
                      </a:cubicBezTo>
                      <a:cubicBezTo>
                        <a:pt x="8" y="11"/>
                        <a:pt x="12" y="12"/>
                        <a:pt x="15" y="11"/>
                      </a:cubicBezTo>
                      <a:cubicBezTo>
                        <a:pt x="17" y="9"/>
                        <a:pt x="17" y="7"/>
                        <a:pt x="15" y="5"/>
                      </a:cubicBezTo>
                      <a:cubicBezTo>
                        <a:pt x="13" y="3"/>
                        <a:pt x="8" y="1"/>
                        <a:pt x="5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6" name="Freeform 344"/>
                <p:cNvSpPr>
                  <a:spLocks/>
                </p:cNvSpPr>
                <p:nvPr/>
              </p:nvSpPr>
              <p:spPr bwMode="auto">
                <a:xfrm>
                  <a:off x="5362005" y="2303102"/>
                  <a:ext cx="30719" cy="28443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1" y="8"/>
                    </a:cxn>
                    <a:cxn ang="0">
                      <a:pos x="2" y="13"/>
                    </a:cxn>
                    <a:cxn ang="0">
                      <a:pos x="7" y="12"/>
                    </a:cxn>
                    <a:cxn ang="0">
                      <a:pos x="11" y="10"/>
                    </a:cxn>
                    <a:cxn ang="0">
                      <a:pos x="7" y="0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14" h="13">
                      <a:moveTo>
                        <a:pt x="6" y="7"/>
                      </a:moveTo>
                      <a:cubicBezTo>
                        <a:pt x="4" y="7"/>
                        <a:pt x="2" y="6"/>
                        <a:pt x="1" y="8"/>
                      </a:cubicBezTo>
                      <a:cubicBezTo>
                        <a:pt x="0" y="9"/>
                        <a:pt x="0" y="13"/>
                        <a:pt x="2" y="13"/>
                      </a:cubicBezTo>
                      <a:cubicBezTo>
                        <a:pt x="4" y="13"/>
                        <a:pt x="5" y="13"/>
                        <a:pt x="7" y="12"/>
                      </a:cubicBezTo>
                      <a:cubicBezTo>
                        <a:pt x="9" y="12"/>
                        <a:pt x="10" y="11"/>
                        <a:pt x="11" y="10"/>
                      </a:cubicBezTo>
                      <a:cubicBezTo>
                        <a:pt x="14" y="6"/>
                        <a:pt x="9" y="2"/>
                        <a:pt x="7" y="0"/>
                      </a:cubicBezTo>
                      <a:lnTo>
                        <a:pt x="6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7" name="Freeform 345"/>
                <p:cNvSpPr>
                  <a:spLocks/>
                </p:cNvSpPr>
                <p:nvPr/>
              </p:nvSpPr>
              <p:spPr bwMode="auto">
                <a:xfrm>
                  <a:off x="5404102" y="2247354"/>
                  <a:ext cx="35270" cy="26168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0" y="8"/>
                    </a:cxn>
                    <a:cxn ang="0">
                      <a:pos x="10" y="12"/>
                    </a:cxn>
                    <a:cxn ang="0">
                      <a:pos x="11" y="3"/>
                    </a:cxn>
                    <a:cxn ang="0">
                      <a:pos x="5" y="0"/>
                    </a:cxn>
                    <a:cxn ang="0">
                      <a:pos x="4" y="5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16" h="12">
                      <a:moveTo>
                        <a:pt x="5" y="4"/>
                      </a:moveTo>
                      <a:cubicBezTo>
                        <a:pt x="3" y="4"/>
                        <a:pt x="0" y="5"/>
                        <a:pt x="0" y="8"/>
                      </a:cubicBezTo>
                      <a:cubicBezTo>
                        <a:pt x="0" y="12"/>
                        <a:pt x="7" y="12"/>
                        <a:pt x="10" y="12"/>
                      </a:cubicBezTo>
                      <a:cubicBezTo>
                        <a:pt x="16" y="11"/>
                        <a:pt x="14" y="5"/>
                        <a:pt x="11" y="3"/>
                      </a:cubicBezTo>
                      <a:cubicBezTo>
                        <a:pt x="10" y="2"/>
                        <a:pt x="7" y="0"/>
                        <a:pt x="5" y="0"/>
                      </a:cubicBezTo>
                      <a:cubicBezTo>
                        <a:pt x="4" y="1"/>
                        <a:pt x="4" y="4"/>
                        <a:pt x="4" y="5"/>
                      </a:cubicBez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8" name="Freeform 346"/>
                <p:cNvSpPr>
                  <a:spLocks/>
                </p:cNvSpPr>
                <p:nvPr/>
              </p:nvSpPr>
              <p:spPr bwMode="auto">
                <a:xfrm>
                  <a:off x="5478053" y="2264419"/>
                  <a:ext cx="39821" cy="29581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0" y="7"/>
                    </a:cxn>
                    <a:cxn ang="0">
                      <a:pos x="12" y="12"/>
                    </a:cxn>
                    <a:cxn ang="0">
                      <a:pos x="16" y="11"/>
                    </a:cxn>
                    <a:cxn ang="0">
                      <a:pos x="16" y="5"/>
                    </a:cxn>
                    <a:cxn ang="0">
                      <a:pos x="1" y="2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18" h="13">
                      <a:moveTo>
                        <a:pt x="3" y="3"/>
                      </a:moveTo>
                      <a:cubicBezTo>
                        <a:pt x="1" y="2"/>
                        <a:pt x="0" y="6"/>
                        <a:pt x="0" y="7"/>
                      </a:cubicBezTo>
                      <a:cubicBezTo>
                        <a:pt x="2" y="12"/>
                        <a:pt x="8" y="12"/>
                        <a:pt x="12" y="12"/>
                      </a:cubicBezTo>
                      <a:cubicBezTo>
                        <a:pt x="13" y="13"/>
                        <a:pt x="15" y="12"/>
                        <a:pt x="16" y="11"/>
                      </a:cubicBezTo>
                      <a:cubicBezTo>
                        <a:pt x="18" y="9"/>
                        <a:pt x="17" y="7"/>
                        <a:pt x="16" y="5"/>
                      </a:cubicBezTo>
                      <a:cubicBezTo>
                        <a:pt x="12" y="0"/>
                        <a:pt x="6" y="1"/>
                        <a:pt x="1" y="2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19" name="Freeform 347"/>
                <p:cNvSpPr>
                  <a:spLocks/>
                </p:cNvSpPr>
                <p:nvPr/>
              </p:nvSpPr>
              <p:spPr bwMode="auto">
                <a:xfrm>
                  <a:off x="5379072" y="2405497"/>
                  <a:ext cx="47784" cy="40958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0" y="2"/>
                    </a:cxn>
                    <a:cxn ang="0">
                      <a:pos x="4" y="7"/>
                    </a:cxn>
                    <a:cxn ang="0">
                      <a:pos x="5" y="18"/>
                    </a:cxn>
                    <a:cxn ang="0">
                      <a:pos x="13" y="17"/>
                    </a:cxn>
                    <a:cxn ang="0">
                      <a:pos x="18" y="14"/>
                    </a:cxn>
                    <a:cxn ang="0">
                      <a:pos x="19" y="4"/>
                    </a:cxn>
                    <a:cxn ang="0">
                      <a:pos x="12" y="0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21" h="18">
                      <a:moveTo>
                        <a:pt x="13" y="2"/>
                      </a:moveTo>
                      <a:cubicBezTo>
                        <a:pt x="13" y="2"/>
                        <a:pt x="10" y="2"/>
                        <a:pt x="10" y="2"/>
                      </a:cubicBezTo>
                      <a:cubicBezTo>
                        <a:pt x="7" y="3"/>
                        <a:pt x="5" y="4"/>
                        <a:pt x="4" y="7"/>
                      </a:cubicBezTo>
                      <a:cubicBezTo>
                        <a:pt x="2" y="10"/>
                        <a:pt x="0" y="17"/>
                        <a:pt x="5" y="18"/>
                      </a:cubicBezTo>
                      <a:cubicBezTo>
                        <a:pt x="8" y="18"/>
                        <a:pt x="10" y="18"/>
                        <a:pt x="13" y="17"/>
                      </a:cubicBezTo>
                      <a:cubicBezTo>
                        <a:pt x="15" y="16"/>
                        <a:pt x="17" y="16"/>
                        <a:pt x="18" y="14"/>
                      </a:cubicBezTo>
                      <a:cubicBezTo>
                        <a:pt x="20" y="11"/>
                        <a:pt x="21" y="7"/>
                        <a:pt x="19" y="4"/>
                      </a:cubicBezTo>
                      <a:cubicBezTo>
                        <a:pt x="18" y="1"/>
                        <a:pt x="15" y="0"/>
                        <a:pt x="12" y="0"/>
                      </a:cubicBezTo>
                      <a:lnTo>
                        <a:pt x="13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0" name="Freeform 348"/>
                <p:cNvSpPr>
                  <a:spLocks/>
                </p:cNvSpPr>
                <p:nvPr/>
              </p:nvSpPr>
              <p:spPr bwMode="auto">
                <a:xfrm>
                  <a:off x="5420030" y="2448731"/>
                  <a:ext cx="19342" cy="23893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1" y="4"/>
                    </a:cxn>
                    <a:cxn ang="0">
                      <a:pos x="2" y="10"/>
                    </a:cxn>
                    <a:cxn ang="0">
                      <a:pos x="9" y="7"/>
                    </a:cxn>
                    <a:cxn ang="0">
                      <a:pos x="8" y="3"/>
                    </a:cxn>
                    <a:cxn ang="0">
                      <a:pos x="0" y="1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9" h="11">
                      <a:moveTo>
                        <a:pt x="5" y="3"/>
                      </a:moveTo>
                      <a:cubicBezTo>
                        <a:pt x="4" y="1"/>
                        <a:pt x="2" y="3"/>
                        <a:pt x="1" y="4"/>
                      </a:cubicBezTo>
                      <a:cubicBezTo>
                        <a:pt x="0" y="6"/>
                        <a:pt x="0" y="8"/>
                        <a:pt x="2" y="10"/>
                      </a:cubicBezTo>
                      <a:cubicBezTo>
                        <a:pt x="5" y="11"/>
                        <a:pt x="8" y="10"/>
                        <a:pt x="9" y="7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6" y="0"/>
                        <a:pt x="3" y="1"/>
                        <a:pt x="0" y="1"/>
                      </a:cubicBez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1" name="Freeform 349"/>
                <p:cNvSpPr>
                  <a:spLocks/>
                </p:cNvSpPr>
                <p:nvPr/>
              </p:nvSpPr>
              <p:spPr bwMode="auto">
                <a:xfrm>
                  <a:off x="5307395" y="2423701"/>
                  <a:ext cx="38683" cy="31856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2" y="8"/>
                    </a:cxn>
                    <a:cxn ang="0">
                      <a:pos x="12" y="12"/>
                    </a:cxn>
                    <a:cxn ang="0">
                      <a:pos x="16" y="9"/>
                    </a:cxn>
                    <a:cxn ang="0">
                      <a:pos x="12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7" h="14">
                      <a:moveTo>
                        <a:pt x="8" y="0"/>
                      </a:move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2" y="1"/>
                        <a:pt x="0" y="5"/>
                        <a:pt x="2" y="8"/>
                      </a:cubicBezTo>
                      <a:cubicBezTo>
                        <a:pt x="3" y="12"/>
                        <a:pt x="9" y="14"/>
                        <a:pt x="12" y="12"/>
                      </a:cubicBezTo>
                      <a:cubicBezTo>
                        <a:pt x="14" y="12"/>
                        <a:pt x="15" y="11"/>
                        <a:pt x="16" y="9"/>
                      </a:cubicBezTo>
                      <a:cubicBezTo>
                        <a:pt x="17" y="6"/>
                        <a:pt x="14" y="4"/>
                        <a:pt x="12" y="2"/>
                      </a:cubicBez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2" name="Freeform 350"/>
                <p:cNvSpPr>
                  <a:spLocks/>
                </p:cNvSpPr>
                <p:nvPr/>
              </p:nvSpPr>
              <p:spPr bwMode="auto">
                <a:xfrm>
                  <a:off x="5216377" y="2356575"/>
                  <a:ext cx="84192" cy="98982"/>
                </a:xfrm>
                <a:custGeom>
                  <a:avLst/>
                  <a:gdLst/>
                  <a:ahLst/>
                  <a:cxnLst>
                    <a:cxn ang="0">
                      <a:pos x="28" y="4"/>
                    </a:cxn>
                    <a:cxn ang="0">
                      <a:pos x="14" y="5"/>
                    </a:cxn>
                    <a:cxn ang="0">
                      <a:pos x="14" y="16"/>
                    </a:cxn>
                    <a:cxn ang="0">
                      <a:pos x="11" y="20"/>
                    </a:cxn>
                    <a:cxn ang="0">
                      <a:pos x="3" y="21"/>
                    </a:cxn>
                    <a:cxn ang="0">
                      <a:pos x="1" y="26"/>
                    </a:cxn>
                    <a:cxn ang="0">
                      <a:pos x="2" y="32"/>
                    </a:cxn>
                    <a:cxn ang="0">
                      <a:pos x="7" y="42"/>
                    </a:cxn>
                    <a:cxn ang="0">
                      <a:pos x="13" y="42"/>
                    </a:cxn>
                    <a:cxn ang="0">
                      <a:pos x="18" y="32"/>
                    </a:cxn>
                    <a:cxn ang="0">
                      <a:pos x="17" y="30"/>
                    </a:cxn>
                    <a:cxn ang="0">
                      <a:pos x="16" y="28"/>
                    </a:cxn>
                    <a:cxn ang="0">
                      <a:pos x="18" y="27"/>
                    </a:cxn>
                    <a:cxn ang="0">
                      <a:pos x="23" y="25"/>
                    </a:cxn>
                    <a:cxn ang="0">
                      <a:pos x="28" y="25"/>
                    </a:cxn>
                    <a:cxn ang="0">
                      <a:pos x="33" y="26"/>
                    </a:cxn>
                    <a:cxn ang="0">
                      <a:pos x="35" y="24"/>
                    </a:cxn>
                    <a:cxn ang="0">
                      <a:pos x="37" y="17"/>
                    </a:cxn>
                    <a:cxn ang="0">
                      <a:pos x="34" y="7"/>
                    </a:cxn>
                    <a:cxn ang="0">
                      <a:pos x="28" y="4"/>
                    </a:cxn>
                  </a:cxnLst>
                  <a:rect l="0" t="0" r="r" b="b"/>
                  <a:pathLst>
                    <a:path w="38" h="44">
                      <a:moveTo>
                        <a:pt x="28" y="4"/>
                      </a:moveTo>
                      <a:cubicBezTo>
                        <a:pt x="23" y="1"/>
                        <a:pt x="17" y="0"/>
                        <a:pt x="14" y="5"/>
                      </a:cubicBezTo>
                      <a:cubicBezTo>
                        <a:pt x="12" y="9"/>
                        <a:pt x="12" y="12"/>
                        <a:pt x="14" y="16"/>
                      </a:cubicBezTo>
                      <a:cubicBezTo>
                        <a:pt x="14" y="18"/>
                        <a:pt x="13" y="20"/>
                        <a:pt x="11" y="20"/>
                      </a:cubicBezTo>
                      <a:cubicBezTo>
                        <a:pt x="8" y="21"/>
                        <a:pt x="6" y="20"/>
                        <a:pt x="3" y="21"/>
                      </a:cubicBezTo>
                      <a:cubicBezTo>
                        <a:pt x="1" y="22"/>
                        <a:pt x="1" y="24"/>
                        <a:pt x="1" y="26"/>
                      </a:cubicBezTo>
                      <a:cubicBezTo>
                        <a:pt x="0" y="28"/>
                        <a:pt x="1" y="30"/>
                        <a:pt x="2" y="32"/>
                      </a:cubicBezTo>
                      <a:cubicBezTo>
                        <a:pt x="3" y="35"/>
                        <a:pt x="4" y="40"/>
                        <a:pt x="7" y="42"/>
                      </a:cubicBezTo>
                      <a:cubicBezTo>
                        <a:pt x="9" y="43"/>
                        <a:pt x="11" y="44"/>
                        <a:pt x="13" y="42"/>
                      </a:cubicBezTo>
                      <a:cubicBezTo>
                        <a:pt x="15" y="39"/>
                        <a:pt x="18" y="35"/>
                        <a:pt x="18" y="32"/>
                      </a:cubicBezTo>
                      <a:cubicBezTo>
                        <a:pt x="18" y="31"/>
                        <a:pt x="17" y="30"/>
                        <a:pt x="17" y="30"/>
                      </a:cubicBezTo>
                      <a:cubicBezTo>
                        <a:pt x="17" y="29"/>
                        <a:pt x="16" y="29"/>
                        <a:pt x="16" y="28"/>
                      </a:cubicBezTo>
                      <a:cubicBezTo>
                        <a:pt x="16" y="28"/>
                        <a:pt x="18" y="27"/>
                        <a:pt x="18" y="27"/>
                      </a:cubicBezTo>
                      <a:cubicBezTo>
                        <a:pt x="20" y="26"/>
                        <a:pt x="21" y="25"/>
                        <a:pt x="23" y="25"/>
                      </a:cubicBezTo>
                      <a:cubicBezTo>
                        <a:pt x="25" y="25"/>
                        <a:pt x="26" y="25"/>
                        <a:pt x="28" y="25"/>
                      </a:cubicBezTo>
                      <a:cubicBezTo>
                        <a:pt x="29" y="25"/>
                        <a:pt x="32" y="27"/>
                        <a:pt x="33" y="26"/>
                      </a:cubicBezTo>
                      <a:cubicBezTo>
                        <a:pt x="34" y="26"/>
                        <a:pt x="34" y="24"/>
                        <a:pt x="35" y="24"/>
                      </a:cubicBezTo>
                      <a:cubicBezTo>
                        <a:pt x="36" y="22"/>
                        <a:pt x="37" y="20"/>
                        <a:pt x="37" y="17"/>
                      </a:cubicBezTo>
                      <a:cubicBezTo>
                        <a:pt x="38" y="13"/>
                        <a:pt x="38" y="10"/>
                        <a:pt x="34" y="7"/>
                      </a:cubicBezTo>
                      <a:cubicBezTo>
                        <a:pt x="30" y="5"/>
                        <a:pt x="31" y="6"/>
                        <a:pt x="28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3" name="Freeform 351"/>
                <p:cNvSpPr>
                  <a:spLocks/>
                </p:cNvSpPr>
                <p:nvPr/>
              </p:nvSpPr>
              <p:spPr bwMode="auto">
                <a:xfrm>
                  <a:off x="5175419" y="2367953"/>
                  <a:ext cx="73952" cy="53473"/>
                </a:xfrm>
                <a:custGeom>
                  <a:avLst/>
                  <a:gdLst/>
                  <a:ahLst/>
                  <a:cxnLst>
                    <a:cxn ang="0">
                      <a:pos x="24" y="3"/>
                    </a:cxn>
                    <a:cxn ang="0">
                      <a:pos x="20" y="2"/>
                    </a:cxn>
                    <a:cxn ang="0">
                      <a:pos x="13" y="3"/>
                    </a:cxn>
                    <a:cxn ang="0">
                      <a:pos x="10" y="7"/>
                    </a:cxn>
                    <a:cxn ang="0">
                      <a:pos x="10" y="10"/>
                    </a:cxn>
                    <a:cxn ang="0">
                      <a:pos x="10" y="12"/>
                    </a:cxn>
                    <a:cxn ang="0">
                      <a:pos x="8" y="14"/>
                    </a:cxn>
                    <a:cxn ang="0">
                      <a:pos x="5" y="13"/>
                    </a:cxn>
                    <a:cxn ang="0">
                      <a:pos x="2" y="13"/>
                    </a:cxn>
                    <a:cxn ang="0">
                      <a:pos x="2" y="20"/>
                    </a:cxn>
                    <a:cxn ang="0">
                      <a:pos x="12" y="22"/>
                    </a:cxn>
                    <a:cxn ang="0">
                      <a:pos x="17" y="17"/>
                    </a:cxn>
                    <a:cxn ang="0">
                      <a:pos x="18" y="14"/>
                    </a:cxn>
                    <a:cxn ang="0">
                      <a:pos x="19" y="13"/>
                    </a:cxn>
                    <a:cxn ang="0">
                      <a:pos x="20" y="12"/>
                    </a:cxn>
                    <a:cxn ang="0">
                      <a:pos x="21" y="9"/>
                    </a:cxn>
                    <a:cxn ang="0">
                      <a:pos x="28" y="9"/>
                    </a:cxn>
                    <a:cxn ang="0">
                      <a:pos x="22" y="1"/>
                    </a:cxn>
                    <a:cxn ang="0">
                      <a:pos x="24" y="3"/>
                    </a:cxn>
                  </a:cxnLst>
                  <a:rect l="0" t="0" r="r" b="b"/>
                  <a:pathLst>
                    <a:path w="33" h="24">
                      <a:moveTo>
                        <a:pt x="24" y="3"/>
                      </a:moveTo>
                      <a:cubicBezTo>
                        <a:pt x="23" y="2"/>
                        <a:pt x="21" y="2"/>
                        <a:pt x="20" y="2"/>
                      </a:cubicBezTo>
                      <a:cubicBezTo>
                        <a:pt x="18" y="2"/>
                        <a:pt x="15" y="2"/>
                        <a:pt x="13" y="3"/>
                      </a:cubicBezTo>
                      <a:cubicBezTo>
                        <a:pt x="12" y="4"/>
                        <a:pt x="11" y="6"/>
                        <a:pt x="10" y="7"/>
                      </a:cubicBezTo>
                      <a:cubicBezTo>
                        <a:pt x="10" y="8"/>
                        <a:pt x="10" y="9"/>
                        <a:pt x="10" y="10"/>
                      </a:cubicBezTo>
                      <a:cubicBezTo>
                        <a:pt x="10" y="11"/>
                        <a:pt x="11" y="12"/>
                        <a:pt x="10" y="12"/>
                      </a:cubicBezTo>
                      <a:cubicBezTo>
                        <a:pt x="10" y="13"/>
                        <a:pt x="9" y="14"/>
                        <a:pt x="8" y="14"/>
                      </a:cubicBezTo>
                      <a:cubicBezTo>
                        <a:pt x="7" y="14"/>
                        <a:pt x="6" y="14"/>
                        <a:pt x="5" y="13"/>
                      </a:cubicBezTo>
                      <a:cubicBezTo>
                        <a:pt x="5" y="13"/>
                        <a:pt x="2" y="13"/>
                        <a:pt x="2" y="13"/>
                      </a:cubicBezTo>
                      <a:cubicBezTo>
                        <a:pt x="0" y="14"/>
                        <a:pt x="1" y="19"/>
                        <a:pt x="2" y="20"/>
                      </a:cubicBezTo>
                      <a:cubicBezTo>
                        <a:pt x="3" y="24"/>
                        <a:pt x="9" y="24"/>
                        <a:pt x="12" y="22"/>
                      </a:cubicBezTo>
                      <a:cubicBezTo>
                        <a:pt x="14" y="21"/>
                        <a:pt x="16" y="19"/>
                        <a:pt x="17" y="17"/>
                      </a:cubicBezTo>
                      <a:cubicBezTo>
                        <a:pt x="18" y="16"/>
                        <a:pt x="17" y="15"/>
                        <a:pt x="18" y="14"/>
                      </a:cubicBezTo>
                      <a:cubicBezTo>
                        <a:pt x="19" y="14"/>
                        <a:pt x="19" y="14"/>
                        <a:pt x="19" y="13"/>
                      </a:cubicBez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1" y="11"/>
                        <a:pt x="21" y="10"/>
                        <a:pt x="21" y="9"/>
                      </a:cubicBezTo>
                      <a:cubicBezTo>
                        <a:pt x="22" y="6"/>
                        <a:pt x="26" y="10"/>
                        <a:pt x="28" y="9"/>
                      </a:cubicBezTo>
                      <a:cubicBezTo>
                        <a:pt x="33" y="9"/>
                        <a:pt x="25" y="0"/>
                        <a:pt x="22" y="1"/>
                      </a:cubicBezTo>
                      <a:lnTo>
                        <a:pt x="24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4" name="Freeform 352"/>
                <p:cNvSpPr>
                  <a:spLocks/>
                </p:cNvSpPr>
                <p:nvPr/>
              </p:nvSpPr>
              <p:spPr bwMode="auto">
                <a:xfrm>
                  <a:off x="5267575" y="2329270"/>
                  <a:ext cx="27305" cy="22754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0" y="3"/>
                    </a:cxn>
                    <a:cxn ang="0">
                      <a:pos x="5" y="10"/>
                    </a:cxn>
                    <a:cxn ang="0">
                      <a:pos x="11" y="7"/>
                    </a:cxn>
                    <a:cxn ang="0">
                      <a:pos x="9" y="2"/>
                    </a:cxn>
                    <a:cxn ang="0">
                      <a:pos x="4" y="1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12" h="10">
                      <a:moveTo>
                        <a:pt x="5" y="1"/>
                      </a:moveTo>
                      <a:cubicBezTo>
                        <a:pt x="3" y="1"/>
                        <a:pt x="0" y="0"/>
                        <a:pt x="0" y="3"/>
                      </a:cubicBezTo>
                      <a:cubicBezTo>
                        <a:pt x="0" y="6"/>
                        <a:pt x="2" y="9"/>
                        <a:pt x="5" y="10"/>
                      </a:cubicBezTo>
                      <a:cubicBezTo>
                        <a:pt x="7" y="10"/>
                        <a:pt x="11" y="9"/>
                        <a:pt x="11" y="7"/>
                      </a:cubicBezTo>
                      <a:cubicBezTo>
                        <a:pt x="12" y="5"/>
                        <a:pt x="10" y="3"/>
                        <a:pt x="9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5" name="Freeform 356"/>
                <p:cNvSpPr>
                  <a:spLocks noEditPoints="1"/>
                </p:cNvSpPr>
                <p:nvPr/>
              </p:nvSpPr>
              <p:spPr bwMode="auto">
                <a:xfrm>
                  <a:off x="5570209" y="4114358"/>
                  <a:ext cx="129700" cy="100120"/>
                </a:xfrm>
                <a:custGeom>
                  <a:avLst/>
                  <a:gdLst/>
                  <a:ahLst/>
                  <a:cxnLst>
                    <a:cxn ang="0">
                      <a:pos x="32" y="11"/>
                    </a:cxn>
                    <a:cxn ang="0">
                      <a:pos x="32" y="11"/>
                    </a:cxn>
                    <a:cxn ang="0">
                      <a:pos x="58" y="39"/>
                    </a:cxn>
                    <a:cxn ang="0">
                      <a:pos x="57" y="32"/>
                    </a:cxn>
                    <a:cxn ang="0">
                      <a:pos x="54" y="29"/>
                    </a:cxn>
                    <a:cxn ang="0">
                      <a:pos x="52" y="26"/>
                    </a:cxn>
                    <a:cxn ang="0">
                      <a:pos x="50" y="24"/>
                    </a:cxn>
                    <a:cxn ang="0">
                      <a:pos x="50" y="19"/>
                    </a:cxn>
                    <a:cxn ang="0">
                      <a:pos x="45" y="19"/>
                    </a:cxn>
                    <a:cxn ang="0">
                      <a:pos x="43" y="21"/>
                    </a:cxn>
                    <a:cxn ang="0">
                      <a:pos x="40" y="20"/>
                    </a:cxn>
                    <a:cxn ang="0">
                      <a:pos x="39" y="19"/>
                    </a:cxn>
                    <a:cxn ang="0">
                      <a:pos x="38" y="17"/>
                    </a:cxn>
                    <a:cxn ang="0">
                      <a:pos x="35" y="18"/>
                    </a:cxn>
                    <a:cxn ang="0">
                      <a:pos x="34" y="19"/>
                    </a:cxn>
                    <a:cxn ang="0">
                      <a:pos x="32" y="19"/>
                    </a:cxn>
                    <a:cxn ang="0">
                      <a:pos x="29" y="18"/>
                    </a:cxn>
                    <a:cxn ang="0">
                      <a:pos x="26" y="18"/>
                    </a:cxn>
                    <a:cxn ang="0">
                      <a:pos x="22" y="18"/>
                    </a:cxn>
                    <a:cxn ang="0">
                      <a:pos x="20" y="16"/>
                    </a:cxn>
                    <a:cxn ang="0">
                      <a:pos x="21" y="13"/>
                    </a:cxn>
                    <a:cxn ang="0">
                      <a:pos x="22" y="12"/>
                    </a:cxn>
                    <a:cxn ang="0">
                      <a:pos x="24" y="11"/>
                    </a:cxn>
                    <a:cxn ang="0">
                      <a:pos x="27" y="12"/>
                    </a:cxn>
                    <a:cxn ang="0">
                      <a:pos x="31" y="13"/>
                    </a:cxn>
                    <a:cxn ang="0">
                      <a:pos x="31" y="11"/>
                    </a:cxn>
                    <a:cxn ang="0">
                      <a:pos x="29" y="9"/>
                    </a:cxn>
                    <a:cxn ang="0">
                      <a:pos x="28" y="3"/>
                    </a:cxn>
                    <a:cxn ang="0">
                      <a:pos x="25" y="5"/>
                    </a:cxn>
                    <a:cxn ang="0">
                      <a:pos x="19" y="10"/>
                    </a:cxn>
                    <a:cxn ang="0">
                      <a:pos x="16" y="13"/>
                    </a:cxn>
                    <a:cxn ang="0">
                      <a:pos x="14" y="17"/>
                    </a:cxn>
                    <a:cxn ang="0">
                      <a:pos x="9" y="18"/>
                    </a:cxn>
                    <a:cxn ang="0">
                      <a:pos x="5" y="18"/>
                    </a:cxn>
                    <a:cxn ang="0">
                      <a:pos x="6" y="22"/>
                    </a:cxn>
                    <a:cxn ang="0">
                      <a:pos x="10" y="25"/>
                    </a:cxn>
                    <a:cxn ang="0">
                      <a:pos x="11" y="31"/>
                    </a:cxn>
                    <a:cxn ang="0">
                      <a:pos x="12" y="34"/>
                    </a:cxn>
                    <a:cxn ang="0">
                      <a:pos x="7" y="40"/>
                    </a:cxn>
                    <a:cxn ang="0">
                      <a:pos x="3" y="38"/>
                    </a:cxn>
                    <a:cxn ang="0">
                      <a:pos x="3" y="38"/>
                    </a:cxn>
                    <a:cxn ang="0">
                      <a:pos x="7" y="40"/>
                    </a:cxn>
                    <a:cxn ang="0">
                      <a:pos x="10" y="42"/>
                    </a:cxn>
                    <a:cxn ang="0">
                      <a:pos x="13" y="40"/>
                    </a:cxn>
                    <a:cxn ang="0">
                      <a:pos x="19" y="39"/>
                    </a:cxn>
                    <a:cxn ang="0">
                      <a:pos x="22" y="38"/>
                    </a:cxn>
                    <a:cxn ang="0">
                      <a:pos x="27" y="35"/>
                    </a:cxn>
                    <a:cxn ang="0">
                      <a:pos x="33" y="29"/>
                    </a:cxn>
                    <a:cxn ang="0">
                      <a:pos x="37" y="36"/>
                    </a:cxn>
                    <a:cxn ang="0">
                      <a:pos x="39" y="43"/>
                    </a:cxn>
                    <a:cxn ang="0">
                      <a:pos x="43" y="42"/>
                    </a:cxn>
                    <a:cxn ang="0">
                      <a:pos x="57" y="40"/>
                    </a:cxn>
                    <a:cxn ang="0">
                      <a:pos x="49" y="5"/>
                    </a:cxn>
                    <a:cxn ang="0">
                      <a:pos x="41" y="9"/>
                    </a:cxn>
                    <a:cxn ang="0">
                      <a:pos x="41" y="9"/>
                    </a:cxn>
                    <a:cxn ang="0">
                      <a:pos x="41" y="9"/>
                    </a:cxn>
                    <a:cxn ang="0">
                      <a:pos x="38" y="12"/>
                    </a:cxn>
                    <a:cxn ang="0">
                      <a:pos x="39" y="11"/>
                    </a:cxn>
                    <a:cxn ang="0">
                      <a:pos x="35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58" h="45">
                      <a:moveTo>
                        <a:pt x="32" y="11"/>
                      </a:move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moveTo>
                        <a:pt x="57" y="40"/>
                      </a:move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8" y="38"/>
                        <a:pt x="58" y="35"/>
                        <a:pt x="58" y="34"/>
                      </a:cubicBezTo>
                      <a:cubicBezTo>
                        <a:pt x="58" y="33"/>
                        <a:pt x="58" y="32"/>
                        <a:pt x="57" y="32"/>
                      </a:cubicBezTo>
                      <a:cubicBezTo>
                        <a:pt x="57" y="31"/>
                        <a:pt x="56" y="31"/>
                        <a:pt x="56" y="31"/>
                      </a:cubicBezTo>
                      <a:cubicBezTo>
                        <a:pt x="55" y="30"/>
                        <a:pt x="55" y="30"/>
                        <a:pt x="54" y="29"/>
                      </a:cubicBezTo>
                      <a:cubicBezTo>
                        <a:pt x="54" y="29"/>
                        <a:pt x="52" y="28"/>
                        <a:pt x="52" y="28"/>
                      </a:cubicBezTo>
                      <a:cubicBezTo>
                        <a:pt x="52" y="28"/>
                        <a:pt x="52" y="26"/>
                        <a:pt x="52" y="26"/>
                      </a:cubicBezTo>
                      <a:cubicBezTo>
                        <a:pt x="52" y="25"/>
                        <a:pt x="52" y="25"/>
                        <a:pt x="52" y="24"/>
                      </a:cubicBezTo>
                      <a:cubicBezTo>
                        <a:pt x="51" y="24"/>
                        <a:pt x="50" y="24"/>
                        <a:pt x="50" y="24"/>
                      </a:cubicBezTo>
                      <a:cubicBezTo>
                        <a:pt x="49" y="23"/>
                        <a:pt x="50" y="23"/>
                        <a:pt x="50" y="22"/>
                      </a:cubicBezTo>
                      <a:cubicBezTo>
                        <a:pt x="50" y="21"/>
                        <a:pt x="50" y="20"/>
                        <a:pt x="50" y="19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8" y="19"/>
                        <a:pt x="46" y="19"/>
                        <a:pt x="45" y="19"/>
                      </a:cubicBezTo>
                      <a:cubicBezTo>
                        <a:pt x="45" y="19"/>
                        <a:pt x="45" y="20"/>
                        <a:pt x="45" y="20"/>
                      </a:cubicBezTo>
                      <a:cubicBezTo>
                        <a:pt x="44" y="20"/>
                        <a:pt x="44" y="21"/>
                        <a:pt x="43" y="21"/>
                      </a:cubicBezTo>
                      <a:cubicBezTo>
                        <a:pt x="43" y="21"/>
                        <a:pt x="42" y="22"/>
                        <a:pt x="41" y="21"/>
                      </a:cubicBezTo>
                      <a:cubicBezTo>
                        <a:pt x="41" y="21"/>
                        <a:pt x="40" y="21"/>
                        <a:pt x="40" y="20"/>
                      </a:cubicBezTo>
                      <a:cubicBezTo>
                        <a:pt x="40" y="20"/>
                        <a:pt x="40" y="20"/>
                        <a:pt x="39" y="20"/>
                      </a:cubicBezTo>
                      <a:cubicBezTo>
                        <a:pt x="39" y="20"/>
                        <a:pt x="39" y="19"/>
                        <a:pt x="39" y="19"/>
                      </a:cubicBezTo>
                      <a:cubicBezTo>
                        <a:pt x="39" y="19"/>
                        <a:pt x="38" y="19"/>
                        <a:pt x="38" y="18"/>
                      </a:cubicBezTo>
                      <a:cubicBezTo>
                        <a:pt x="38" y="18"/>
                        <a:pt x="38" y="18"/>
                        <a:pt x="38" y="17"/>
                      </a:cubicBezTo>
                      <a:cubicBezTo>
                        <a:pt x="38" y="17"/>
                        <a:pt x="37" y="17"/>
                        <a:pt x="36" y="17"/>
                      </a:cubicBezTo>
                      <a:cubicBezTo>
                        <a:pt x="36" y="17"/>
                        <a:pt x="36" y="18"/>
                        <a:pt x="35" y="18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4" y="19"/>
                        <a:pt x="34" y="19"/>
                      </a:cubicBezTo>
                      <a:cubicBezTo>
                        <a:pt x="34" y="19"/>
                        <a:pt x="33" y="19"/>
                        <a:pt x="33" y="19"/>
                      </a:cubicBezTo>
                      <a:cubicBezTo>
                        <a:pt x="33" y="19"/>
                        <a:pt x="32" y="19"/>
                        <a:pt x="32" y="19"/>
                      </a:cubicBezTo>
                      <a:cubicBezTo>
                        <a:pt x="32" y="19"/>
                        <a:pt x="32" y="18"/>
                        <a:pt x="32" y="18"/>
                      </a:cubicBezTo>
                      <a:cubicBezTo>
                        <a:pt x="31" y="18"/>
                        <a:pt x="30" y="18"/>
                        <a:pt x="29" y="18"/>
                      </a:cubicBezTo>
                      <a:cubicBezTo>
                        <a:pt x="29" y="18"/>
                        <a:pt x="28" y="18"/>
                        <a:pt x="28" y="18"/>
                      </a:cubicBezTo>
                      <a:cubicBezTo>
                        <a:pt x="27" y="18"/>
                        <a:pt x="27" y="18"/>
                        <a:pt x="26" y="18"/>
                      </a:cubicBezTo>
                      <a:cubicBezTo>
                        <a:pt x="26" y="18"/>
                        <a:pt x="24" y="18"/>
                        <a:pt x="24" y="18"/>
                      </a:cubicBezTo>
                      <a:cubicBezTo>
                        <a:pt x="23" y="18"/>
                        <a:pt x="23" y="18"/>
                        <a:pt x="22" y="18"/>
                      </a:cubicBezTo>
                      <a:cubicBezTo>
                        <a:pt x="22" y="18"/>
                        <a:pt x="21" y="18"/>
                        <a:pt x="21" y="18"/>
                      </a:cubicBezTo>
                      <a:cubicBezTo>
                        <a:pt x="20" y="18"/>
                        <a:pt x="20" y="17"/>
                        <a:pt x="20" y="16"/>
                      </a:cubicBezTo>
                      <a:cubicBezTo>
                        <a:pt x="20" y="16"/>
                        <a:pt x="19" y="15"/>
                        <a:pt x="19" y="15"/>
                      </a:cubicBezTo>
                      <a:cubicBezTo>
                        <a:pt x="20" y="14"/>
                        <a:pt x="20" y="13"/>
                        <a:pt x="21" y="13"/>
                      </a:cubicBezTo>
                      <a:cubicBezTo>
                        <a:pt x="21" y="13"/>
                        <a:pt x="22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2"/>
                        <a:pt x="23" y="12"/>
                        <a:pt x="23" y="12"/>
                      </a:cubicBezTo>
                      <a:cubicBezTo>
                        <a:pt x="23" y="12"/>
                        <a:pt x="24" y="11"/>
                        <a:pt x="24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6" y="11"/>
                        <a:pt x="26" y="12"/>
                        <a:pt x="27" y="12"/>
                      </a:cubicBezTo>
                      <a:cubicBezTo>
                        <a:pt x="27" y="13"/>
                        <a:pt x="27" y="14"/>
                        <a:pt x="29" y="14"/>
                      </a:cubicBezTo>
                      <a:cubicBezTo>
                        <a:pt x="29" y="14"/>
                        <a:pt x="30" y="14"/>
                        <a:pt x="31" y="13"/>
                      </a:cubicBezTo>
                      <a:cubicBezTo>
                        <a:pt x="31" y="13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0" y="10"/>
                        <a:pt x="29" y="9"/>
                        <a:pt x="29" y="9"/>
                      </a:cubicBezTo>
                      <a:cubicBezTo>
                        <a:pt x="29" y="8"/>
                        <a:pt x="30" y="7"/>
                        <a:pt x="31" y="6"/>
                      </a:cubicBezTo>
                      <a:cubicBezTo>
                        <a:pt x="31" y="5"/>
                        <a:pt x="29" y="4"/>
                        <a:pt x="28" y="3"/>
                      </a:cubicBezTo>
                      <a:cubicBezTo>
                        <a:pt x="28" y="3"/>
                        <a:pt x="27" y="4"/>
                        <a:pt x="27" y="4"/>
                      </a:cubicBezTo>
                      <a:cubicBezTo>
                        <a:pt x="26" y="4"/>
                        <a:pt x="26" y="5"/>
                        <a:pt x="25" y="5"/>
                      </a:cubicBezTo>
                      <a:cubicBezTo>
                        <a:pt x="23" y="6"/>
                        <a:pt x="22" y="5"/>
                        <a:pt x="21" y="7"/>
                      </a:cubicBezTo>
                      <a:cubicBezTo>
                        <a:pt x="20" y="8"/>
                        <a:pt x="20" y="9"/>
                        <a:pt x="19" y="10"/>
                      </a:cubicBezTo>
                      <a:cubicBezTo>
                        <a:pt x="19" y="11"/>
                        <a:pt x="18" y="12"/>
                        <a:pt x="17" y="12"/>
                      </a:cubicBezTo>
                      <a:cubicBezTo>
                        <a:pt x="16" y="12"/>
                        <a:pt x="16" y="13"/>
                        <a:pt x="16" y="13"/>
                      </a:cubicBezTo>
                      <a:cubicBezTo>
                        <a:pt x="14" y="13"/>
                        <a:pt x="14" y="13"/>
                        <a:pt x="14" y="14"/>
                      </a:cubicBezTo>
                      <a:cubicBezTo>
                        <a:pt x="14" y="15"/>
                        <a:pt x="14" y="16"/>
                        <a:pt x="14" y="17"/>
                      </a:cubicBezTo>
                      <a:cubicBezTo>
                        <a:pt x="13" y="18"/>
                        <a:pt x="12" y="17"/>
                        <a:pt x="11" y="17"/>
                      </a:cubicBezTo>
                      <a:cubicBezTo>
                        <a:pt x="10" y="18"/>
                        <a:pt x="9" y="17"/>
                        <a:pt x="9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7" y="18"/>
                        <a:pt x="5" y="18"/>
                        <a:pt x="5" y="18"/>
                      </a:cubicBezTo>
                      <a:cubicBezTo>
                        <a:pt x="4" y="18"/>
                        <a:pt x="4" y="20"/>
                        <a:pt x="5" y="22"/>
                      </a:cubicBezTo>
                      <a:cubicBezTo>
                        <a:pt x="5" y="22"/>
                        <a:pt x="5" y="22"/>
                        <a:pt x="6" y="22"/>
                      </a:cubicBezTo>
                      <a:cubicBezTo>
                        <a:pt x="6" y="22"/>
                        <a:pt x="9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0" y="26"/>
                        <a:pt x="9" y="26"/>
                        <a:pt x="9" y="27"/>
                      </a:cubicBezTo>
                      <a:cubicBezTo>
                        <a:pt x="10" y="29"/>
                        <a:pt x="11" y="29"/>
                        <a:pt x="11" y="31"/>
                      </a:cubicBezTo>
                      <a:cubicBezTo>
                        <a:pt x="12" y="31"/>
                        <a:pt x="12" y="31"/>
                        <a:pt x="12" y="33"/>
                      </a:cubicBezTo>
                      <a:cubicBezTo>
                        <a:pt x="12" y="33"/>
                        <a:pt x="12" y="33"/>
                        <a:pt x="12" y="34"/>
                      </a:cubicBezTo>
                      <a:cubicBezTo>
                        <a:pt x="12" y="34"/>
                        <a:pt x="12" y="34"/>
                        <a:pt x="11" y="35"/>
                      </a:cubicBezTo>
                      <a:cubicBezTo>
                        <a:pt x="10" y="37"/>
                        <a:pt x="9" y="38"/>
                        <a:pt x="7" y="40"/>
                      </a:cubicBezTo>
                      <a:cubicBezTo>
                        <a:pt x="6" y="40"/>
                        <a:pt x="5" y="40"/>
                        <a:pt x="5" y="40"/>
                      </a:cubicBezTo>
                      <a:cubicBezTo>
                        <a:pt x="4" y="39"/>
                        <a:pt x="4" y="39"/>
                        <a:pt x="3" y="38"/>
                      </a:cubicBezTo>
                      <a:cubicBezTo>
                        <a:pt x="2" y="38"/>
                        <a:pt x="1" y="38"/>
                        <a:pt x="0" y="38"/>
                      </a:cubicBezTo>
                      <a:cubicBezTo>
                        <a:pt x="1" y="38"/>
                        <a:pt x="2" y="38"/>
                        <a:pt x="3" y="38"/>
                      </a:cubicBezTo>
                      <a:cubicBezTo>
                        <a:pt x="4" y="39"/>
                        <a:pt x="4" y="39"/>
                        <a:pt x="5" y="40"/>
                      </a:cubicBezTo>
                      <a:cubicBezTo>
                        <a:pt x="5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8" y="41"/>
                        <a:pt x="10" y="42"/>
                        <a:pt x="10" y="42"/>
                      </a:cubicBezTo>
                      <a:cubicBezTo>
                        <a:pt x="10" y="43"/>
                        <a:pt x="10" y="45"/>
                        <a:pt x="11" y="44"/>
                      </a:cubicBezTo>
                      <a:cubicBezTo>
                        <a:pt x="13" y="44"/>
                        <a:pt x="12" y="41"/>
                        <a:pt x="13" y="40"/>
                      </a:cubicBezTo>
                      <a:cubicBezTo>
                        <a:pt x="15" y="40"/>
                        <a:pt x="17" y="40"/>
                        <a:pt x="18" y="42"/>
                      </a:cubicBezTo>
                      <a:cubicBezTo>
                        <a:pt x="19" y="41"/>
                        <a:pt x="19" y="40"/>
                        <a:pt x="19" y="39"/>
                      </a:cubicBezTo>
                      <a:cubicBezTo>
                        <a:pt x="20" y="38"/>
                        <a:pt x="19" y="39"/>
                        <a:pt x="21" y="38"/>
                      </a:cubicBezTo>
                      <a:cubicBezTo>
                        <a:pt x="21" y="38"/>
                        <a:pt x="22" y="38"/>
                        <a:pt x="22" y="38"/>
                      </a:cubicBezTo>
                      <a:cubicBezTo>
                        <a:pt x="23" y="37"/>
                        <a:pt x="24" y="37"/>
                        <a:pt x="24" y="37"/>
                      </a:cubicBezTo>
                      <a:cubicBezTo>
                        <a:pt x="25" y="36"/>
                        <a:pt x="26" y="35"/>
                        <a:pt x="27" y="35"/>
                      </a:cubicBezTo>
                      <a:cubicBezTo>
                        <a:pt x="28" y="34"/>
                        <a:pt x="28" y="31"/>
                        <a:pt x="30" y="30"/>
                      </a:cubicBezTo>
                      <a:cubicBezTo>
                        <a:pt x="31" y="29"/>
                        <a:pt x="32" y="29"/>
                        <a:pt x="33" y="29"/>
                      </a:cubicBezTo>
                      <a:cubicBezTo>
                        <a:pt x="35" y="30"/>
                        <a:pt x="35" y="31"/>
                        <a:pt x="36" y="33"/>
                      </a:cubicBezTo>
                      <a:cubicBezTo>
                        <a:pt x="36" y="34"/>
                        <a:pt x="37" y="35"/>
                        <a:pt x="37" y="36"/>
                      </a:cubicBezTo>
                      <a:cubicBezTo>
                        <a:pt x="38" y="37"/>
                        <a:pt x="37" y="39"/>
                        <a:pt x="37" y="41"/>
                      </a:cubicBezTo>
                      <a:cubicBezTo>
                        <a:pt x="37" y="43"/>
                        <a:pt x="37" y="43"/>
                        <a:pt x="39" y="43"/>
                      </a:cubicBezTo>
                      <a:cubicBezTo>
                        <a:pt x="40" y="43"/>
                        <a:pt x="41" y="43"/>
                        <a:pt x="41" y="43"/>
                      </a:cubicBezTo>
                      <a:cubicBezTo>
                        <a:pt x="42" y="43"/>
                        <a:pt x="42" y="43"/>
                        <a:pt x="43" y="42"/>
                      </a:cubicBezTo>
                      <a:cubicBezTo>
                        <a:pt x="46" y="41"/>
                        <a:pt x="48" y="40"/>
                        <a:pt x="51" y="40"/>
                      </a:cubicBezTo>
                      <a:cubicBezTo>
                        <a:pt x="53" y="40"/>
                        <a:pt x="55" y="39"/>
                        <a:pt x="57" y="40"/>
                      </a:cubicBezTo>
                      <a:moveTo>
                        <a:pt x="48" y="4"/>
                      </a:moveTo>
                      <a:cubicBezTo>
                        <a:pt x="48" y="5"/>
                        <a:pt x="49" y="5"/>
                        <a:pt x="49" y="5"/>
                      </a:cubicBezTo>
                      <a:cubicBezTo>
                        <a:pt x="49" y="5"/>
                        <a:pt x="48" y="5"/>
                        <a:pt x="48" y="4"/>
                      </a:cubicBezTo>
                      <a:moveTo>
                        <a:pt x="41" y="9"/>
                      </a:moveTo>
                      <a:cubicBezTo>
                        <a:pt x="42" y="9"/>
                        <a:pt x="43" y="8"/>
                        <a:pt x="44" y="8"/>
                      </a:cubicBezTo>
                      <a:cubicBezTo>
                        <a:pt x="43" y="8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10"/>
                      </a:cubicBezTo>
                      <a:cubicBezTo>
                        <a:pt x="41" y="9"/>
                        <a:pt x="41" y="9"/>
                        <a:pt x="41" y="9"/>
                      </a:cubicBezTo>
                      <a:moveTo>
                        <a:pt x="38" y="12"/>
                      </a:move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9" y="12"/>
                        <a:pt x="39" y="11"/>
                      </a:cubicBezTo>
                      <a:cubicBezTo>
                        <a:pt x="39" y="12"/>
                        <a:pt x="38" y="12"/>
                        <a:pt x="38" y="12"/>
                      </a:cubicBezTo>
                      <a:moveTo>
                        <a:pt x="35" y="0"/>
                      </a:moveTo>
                      <a:cubicBezTo>
                        <a:pt x="36" y="0"/>
                        <a:pt x="37" y="0"/>
                        <a:pt x="38" y="1"/>
                      </a:cubicBezTo>
                      <a:cubicBezTo>
                        <a:pt x="37" y="0"/>
                        <a:pt x="36" y="0"/>
                        <a:pt x="35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6" name="Freeform 360"/>
                <p:cNvSpPr>
                  <a:spLocks/>
                </p:cNvSpPr>
                <p:nvPr/>
              </p:nvSpPr>
              <p:spPr bwMode="auto">
                <a:xfrm>
                  <a:off x="5596376" y="4292981"/>
                  <a:ext cx="501736" cy="472156"/>
                </a:xfrm>
                <a:custGeom>
                  <a:avLst/>
                  <a:gdLst/>
                  <a:ahLst/>
                  <a:cxnLst>
                    <a:cxn ang="0">
                      <a:pos x="218" y="45"/>
                    </a:cxn>
                    <a:cxn ang="0">
                      <a:pos x="206" y="48"/>
                    </a:cxn>
                    <a:cxn ang="0">
                      <a:pos x="198" y="55"/>
                    </a:cxn>
                    <a:cxn ang="0">
                      <a:pos x="187" y="55"/>
                    </a:cxn>
                    <a:cxn ang="0">
                      <a:pos x="178" y="56"/>
                    </a:cxn>
                    <a:cxn ang="0">
                      <a:pos x="160" y="49"/>
                    </a:cxn>
                    <a:cxn ang="0">
                      <a:pos x="154" y="49"/>
                    </a:cxn>
                    <a:cxn ang="0">
                      <a:pos x="154" y="58"/>
                    </a:cxn>
                    <a:cxn ang="0">
                      <a:pos x="145" y="60"/>
                    </a:cxn>
                    <a:cxn ang="0">
                      <a:pos x="136" y="58"/>
                    </a:cxn>
                    <a:cxn ang="0">
                      <a:pos x="127" y="55"/>
                    </a:cxn>
                    <a:cxn ang="0">
                      <a:pos x="116" y="53"/>
                    </a:cxn>
                    <a:cxn ang="0">
                      <a:pos x="107" y="47"/>
                    </a:cxn>
                    <a:cxn ang="0">
                      <a:pos x="99" y="43"/>
                    </a:cxn>
                    <a:cxn ang="0">
                      <a:pos x="92" y="39"/>
                    </a:cxn>
                    <a:cxn ang="0">
                      <a:pos x="95" y="31"/>
                    </a:cxn>
                    <a:cxn ang="0">
                      <a:pos x="97" y="26"/>
                    </a:cxn>
                    <a:cxn ang="0">
                      <a:pos x="81" y="13"/>
                    </a:cxn>
                    <a:cxn ang="0">
                      <a:pos x="73" y="3"/>
                    </a:cxn>
                    <a:cxn ang="0">
                      <a:pos x="57" y="2"/>
                    </a:cxn>
                    <a:cxn ang="0">
                      <a:pos x="49" y="16"/>
                    </a:cxn>
                    <a:cxn ang="0">
                      <a:pos x="36" y="32"/>
                    </a:cxn>
                    <a:cxn ang="0">
                      <a:pos x="28" y="47"/>
                    </a:cxn>
                    <a:cxn ang="0">
                      <a:pos x="11" y="58"/>
                    </a:cxn>
                    <a:cxn ang="0">
                      <a:pos x="19" y="69"/>
                    </a:cxn>
                    <a:cxn ang="0">
                      <a:pos x="6" y="79"/>
                    </a:cxn>
                    <a:cxn ang="0">
                      <a:pos x="4" y="90"/>
                    </a:cxn>
                    <a:cxn ang="0">
                      <a:pos x="10" y="93"/>
                    </a:cxn>
                    <a:cxn ang="0">
                      <a:pos x="17" y="109"/>
                    </a:cxn>
                    <a:cxn ang="0">
                      <a:pos x="30" y="100"/>
                    </a:cxn>
                    <a:cxn ang="0">
                      <a:pos x="35" y="122"/>
                    </a:cxn>
                    <a:cxn ang="0">
                      <a:pos x="45" y="158"/>
                    </a:cxn>
                    <a:cxn ang="0">
                      <a:pos x="54" y="181"/>
                    </a:cxn>
                    <a:cxn ang="0">
                      <a:pos x="70" y="210"/>
                    </a:cxn>
                    <a:cxn ang="0">
                      <a:pos x="89" y="194"/>
                    </a:cxn>
                    <a:cxn ang="0">
                      <a:pos x="92" y="166"/>
                    </a:cxn>
                    <a:cxn ang="0">
                      <a:pos x="98" y="149"/>
                    </a:cxn>
                    <a:cxn ang="0">
                      <a:pos x="118" y="133"/>
                    </a:cxn>
                    <a:cxn ang="0">
                      <a:pos x="131" y="119"/>
                    </a:cxn>
                    <a:cxn ang="0">
                      <a:pos x="146" y="103"/>
                    </a:cxn>
                    <a:cxn ang="0">
                      <a:pos x="162" y="98"/>
                    </a:cxn>
                    <a:cxn ang="0">
                      <a:pos x="160" y="87"/>
                    </a:cxn>
                    <a:cxn ang="0">
                      <a:pos x="158" y="82"/>
                    </a:cxn>
                    <a:cxn ang="0">
                      <a:pos x="158" y="77"/>
                    </a:cxn>
                    <a:cxn ang="0">
                      <a:pos x="154" y="75"/>
                    </a:cxn>
                    <a:cxn ang="0">
                      <a:pos x="157" y="71"/>
                    </a:cxn>
                    <a:cxn ang="0">
                      <a:pos x="158" y="68"/>
                    </a:cxn>
                    <a:cxn ang="0">
                      <a:pos x="154" y="66"/>
                    </a:cxn>
                    <a:cxn ang="0">
                      <a:pos x="158" y="61"/>
                    </a:cxn>
                    <a:cxn ang="0">
                      <a:pos x="164" y="64"/>
                    </a:cxn>
                    <a:cxn ang="0">
                      <a:pos x="174" y="71"/>
                    </a:cxn>
                    <a:cxn ang="0">
                      <a:pos x="187" y="75"/>
                    </a:cxn>
                    <a:cxn ang="0">
                      <a:pos x="180" y="81"/>
                    </a:cxn>
                    <a:cxn ang="0">
                      <a:pos x="180" y="88"/>
                    </a:cxn>
                    <a:cxn ang="0">
                      <a:pos x="186" y="85"/>
                    </a:cxn>
                    <a:cxn ang="0">
                      <a:pos x="189" y="96"/>
                    </a:cxn>
                    <a:cxn ang="0">
                      <a:pos x="195" y="83"/>
                    </a:cxn>
                    <a:cxn ang="0">
                      <a:pos x="207" y="66"/>
                    </a:cxn>
                    <a:cxn ang="0">
                      <a:pos x="212" y="58"/>
                    </a:cxn>
                    <a:cxn ang="0">
                      <a:pos x="224" y="50"/>
                    </a:cxn>
                  </a:cxnLst>
                  <a:rect l="0" t="0" r="r" b="b"/>
                  <a:pathLst>
                    <a:path w="224" h="211">
                      <a:moveTo>
                        <a:pt x="224" y="50"/>
                      </a:moveTo>
                      <a:cubicBezTo>
                        <a:pt x="224" y="50"/>
                        <a:pt x="224" y="50"/>
                        <a:pt x="224" y="50"/>
                      </a:cubicBezTo>
                      <a:cubicBezTo>
                        <a:pt x="224" y="50"/>
                        <a:pt x="224" y="49"/>
                        <a:pt x="224" y="49"/>
                      </a:cubicBezTo>
                      <a:cubicBezTo>
                        <a:pt x="223" y="49"/>
                        <a:pt x="223" y="48"/>
                        <a:pt x="223" y="48"/>
                      </a:cubicBezTo>
                      <a:cubicBezTo>
                        <a:pt x="222" y="47"/>
                        <a:pt x="221" y="47"/>
                        <a:pt x="220" y="46"/>
                      </a:cubicBezTo>
                      <a:cubicBezTo>
                        <a:pt x="219" y="46"/>
                        <a:pt x="219" y="45"/>
                        <a:pt x="218" y="45"/>
                      </a:cubicBezTo>
                      <a:cubicBezTo>
                        <a:pt x="217" y="44"/>
                        <a:pt x="216" y="44"/>
                        <a:pt x="216" y="44"/>
                      </a:cubicBezTo>
                      <a:cubicBezTo>
                        <a:pt x="215" y="43"/>
                        <a:pt x="215" y="44"/>
                        <a:pt x="214" y="44"/>
                      </a:cubicBezTo>
                      <a:cubicBezTo>
                        <a:pt x="213" y="44"/>
                        <a:pt x="211" y="45"/>
                        <a:pt x="209" y="45"/>
                      </a:cubicBezTo>
                      <a:cubicBezTo>
                        <a:pt x="209" y="45"/>
                        <a:pt x="209" y="45"/>
                        <a:pt x="208" y="46"/>
                      </a:cubicBezTo>
                      <a:cubicBezTo>
                        <a:pt x="208" y="46"/>
                        <a:pt x="208" y="46"/>
                        <a:pt x="208" y="46"/>
                      </a:cubicBezTo>
                      <a:cubicBezTo>
                        <a:pt x="207" y="46"/>
                        <a:pt x="207" y="47"/>
                        <a:pt x="206" y="48"/>
                      </a:cubicBezTo>
                      <a:cubicBezTo>
                        <a:pt x="205" y="48"/>
                        <a:pt x="204" y="49"/>
                        <a:pt x="204" y="49"/>
                      </a:cubicBezTo>
                      <a:cubicBezTo>
                        <a:pt x="203" y="50"/>
                        <a:pt x="202" y="49"/>
                        <a:pt x="202" y="50"/>
                      </a:cubicBezTo>
                      <a:cubicBezTo>
                        <a:pt x="202" y="50"/>
                        <a:pt x="201" y="50"/>
                        <a:pt x="201" y="50"/>
                      </a:cubicBezTo>
                      <a:cubicBezTo>
                        <a:pt x="201" y="51"/>
                        <a:pt x="201" y="51"/>
                        <a:pt x="201" y="51"/>
                      </a:cubicBezTo>
                      <a:cubicBezTo>
                        <a:pt x="200" y="52"/>
                        <a:pt x="200" y="53"/>
                        <a:pt x="200" y="54"/>
                      </a:cubicBezTo>
                      <a:cubicBezTo>
                        <a:pt x="199" y="55"/>
                        <a:pt x="198" y="55"/>
                        <a:pt x="198" y="55"/>
                      </a:cubicBezTo>
                      <a:cubicBezTo>
                        <a:pt x="197" y="55"/>
                        <a:pt x="197" y="56"/>
                        <a:pt x="196" y="56"/>
                      </a:cubicBezTo>
                      <a:cubicBezTo>
                        <a:pt x="196" y="56"/>
                        <a:pt x="194" y="56"/>
                        <a:pt x="194" y="56"/>
                      </a:cubicBezTo>
                      <a:cubicBezTo>
                        <a:pt x="192" y="56"/>
                        <a:pt x="192" y="56"/>
                        <a:pt x="190" y="56"/>
                      </a:cubicBezTo>
                      <a:cubicBezTo>
                        <a:pt x="190" y="56"/>
                        <a:pt x="189" y="56"/>
                        <a:pt x="188" y="55"/>
                      </a:cubicBezTo>
                      <a:cubicBezTo>
                        <a:pt x="188" y="55"/>
                        <a:pt x="188" y="55"/>
                        <a:pt x="187" y="55"/>
                      </a:cubicBezTo>
                      <a:cubicBezTo>
                        <a:pt x="187" y="55"/>
                        <a:pt x="187" y="55"/>
                        <a:pt x="187" y="55"/>
                      </a:cubicBezTo>
                      <a:cubicBezTo>
                        <a:pt x="187" y="56"/>
                        <a:pt x="187" y="56"/>
                        <a:pt x="186" y="56"/>
                      </a:cubicBezTo>
                      <a:cubicBezTo>
                        <a:pt x="186" y="56"/>
                        <a:pt x="186" y="56"/>
                        <a:pt x="185" y="56"/>
                      </a:cubicBezTo>
                      <a:cubicBezTo>
                        <a:pt x="185" y="56"/>
                        <a:pt x="184" y="56"/>
                        <a:pt x="184" y="57"/>
                      </a:cubicBezTo>
                      <a:cubicBezTo>
                        <a:pt x="184" y="57"/>
                        <a:pt x="182" y="57"/>
                        <a:pt x="182" y="57"/>
                      </a:cubicBezTo>
                      <a:cubicBezTo>
                        <a:pt x="181" y="57"/>
                        <a:pt x="180" y="56"/>
                        <a:pt x="180" y="56"/>
                      </a:cubicBezTo>
                      <a:cubicBezTo>
                        <a:pt x="179" y="56"/>
                        <a:pt x="178" y="57"/>
                        <a:pt x="178" y="56"/>
                      </a:cubicBezTo>
                      <a:cubicBezTo>
                        <a:pt x="177" y="56"/>
                        <a:pt x="174" y="57"/>
                        <a:pt x="173" y="57"/>
                      </a:cubicBezTo>
                      <a:cubicBezTo>
                        <a:pt x="170" y="56"/>
                        <a:pt x="165" y="56"/>
                        <a:pt x="162" y="57"/>
                      </a:cubicBezTo>
                      <a:cubicBezTo>
                        <a:pt x="161" y="57"/>
                        <a:pt x="161" y="56"/>
                        <a:pt x="161" y="55"/>
                      </a:cubicBezTo>
                      <a:cubicBezTo>
                        <a:pt x="161" y="55"/>
                        <a:pt x="161" y="54"/>
                        <a:pt x="161" y="54"/>
                      </a:cubicBezTo>
                      <a:cubicBezTo>
                        <a:pt x="160" y="53"/>
                        <a:pt x="160" y="53"/>
                        <a:pt x="160" y="52"/>
                      </a:cubicBezTo>
                      <a:cubicBezTo>
                        <a:pt x="161" y="51"/>
                        <a:pt x="160" y="50"/>
                        <a:pt x="160" y="49"/>
                      </a:cubicBezTo>
                      <a:cubicBezTo>
                        <a:pt x="160" y="49"/>
                        <a:pt x="160" y="48"/>
                        <a:pt x="160" y="47"/>
                      </a:cubicBezTo>
                      <a:cubicBezTo>
                        <a:pt x="160" y="46"/>
                        <a:pt x="159" y="45"/>
                        <a:pt x="158" y="45"/>
                      </a:cubicBezTo>
                      <a:cubicBezTo>
                        <a:pt x="158" y="45"/>
                        <a:pt x="157" y="46"/>
                        <a:pt x="156" y="46"/>
                      </a:cubicBezTo>
                      <a:cubicBezTo>
                        <a:pt x="156" y="46"/>
                        <a:pt x="156" y="47"/>
                        <a:pt x="155" y="47"/>
                      </a:cubicBezTo>
                      <a:cubicBezTo>
                        <a:pt x="155" y="47"/>
                        <a:pt x="155" y="47"/>
                        <a:pt x="155" y="47"/>
                      </a:cubicBezTo>
                      <a:cubicBezTo>
                        <a:pt x="154" y="48"/>
                        <a:pt x="154" y="49"/>
                        <a:pt x="154" y="49"/>
                      </a:cubicBezTo>
                      <a:cubicBezTo>
                        <a:pt x="154" y="50"/>
                        <a:pt x="155" y="51"/>
                        <a:pt x="154" y="52"/>
                      </a:cubicBezTo>
                      <a:cubicBezTo>
                        <a:pt x="154" y="52"/>
                        <a:pt x="154" y="52"/>
                        <a:pt x="154" y="53"/>
                      </a:cubicBezTo>
                      <a:cubicBezTo>
                        <a:pt x="154" y="53"/>
                        <a:pt x="154" y="53"/>
                        <a:pt x="154" y="54"/>
                      </a:cubicBezTo>
                      <a:cubicBezTo>
                        <a:pt x="154" y="54"/>
                        <a:pt x="154" y="55"/>
                        <a:pt x="154" y="56"/>
                      </a:cubicBezTo>
                      <a:cubicBezTo>
                        <a:pt x="154" y="56"/>
                        <a:pt x="154" y="57"/>
                        <a:pt x="154" y="57"/>
                      </a:cubicBezTo>
                      <a:cubicBezTo>
                        <a:pt x="154" y="57"/>
                        <a:pt x="154" y="57"/>
                        <a:pt x="154" y="58"/>
                      </a:cubicBezTo>
                      <a:cubicBezTo>
                        <a:pt x="154" y="58"/>
                        <a:pt x="154" y="58"/>
                        <a:pt x="154" y="58"/>
                      </a:cubicBezTo>
                      <a:cubicBezTo>
                        <a:pt x="153" y="59"/>
                        <a:pt x="154" y="60"/>
                        <a:pt x="154" y="61"/>
                      </a:cubicBezTo>
                      <a:cubicBezTo>
                        <a:pt x="153" y="62"/>
                        <a:pt x="151" y="61"/>
                        <a:pt x="149" y="61"/>
                      </a:cubicBezTo>
                      <a:cubicBezTo>
                        <a:pt x="149" y="61"/>
                        <a:pt x="148" y="61"/>
                        <a:pt x="147" y="61"/>
                      </a:cubicBezTo>
                      <a:cubicBezTo>
                        <a:pt x="146" y="61"/>
                        <a:pt x="146" y="60"/>
                        <a:pt x="146" y="60"/>
                      </a:cubicBezTo>
                      <a:cubicBezTo>
                        <a:pt x="145" y="60"/>
                        <a:pt x="145" y="60"/>
                        <a:pt x="145" y="60"/>
                      </a:cubicBezTo>
                      <a:cubicBezTo>
                        <a:pt x="144" y="60"/>
                        <a:pt x="144" y="60"/>
                        <a:pt x="144" y="60"/>
                      </a:cubicBezTo>
                      <a:cubicBezTo>
                        <a:pt x="143" y="59"/>
                        <a:pt x="142" y="60"/>
                        <a:pt x="140" y="60"/>
                      </a:cubicBezTo>
                      <a:cubicBezTo>
                        <a:pt x="140" y="60"/>
                        <a:pt x="139" y="60"/>
                        <a:pt x="138" y="60"/>
                      </a:cubicBezTo>
                      <a:cubicBezTo>
                        <a:pt x="138" y="60"/>
                        <a:pt x="138" y="60"/>
                        <a:pt x="138" y="59"/>
                      </a:cubicBezTo>
                      <a:cubicBezTo>
                        <a:pt x="137" y="59"/>
                        <a:pt x="137" y="59"/>
                        <a:pt x="137" y="59"/>
                      </a:cubicBezTo>
                      <a:cubicBezTo>
                        <a:pt x="136" y="59"/>
                        <a:pt x="136" y="58"/>
                        <a:pt x="136" y="58"/>
                      </a:cubicBezTo>
                      <a:cubicBezTo>
                        <a:pt x="136" y="58"/>
                        <a:pt x="136" y="57"/>
                        <a:pt x="135" y="57"/>
                      </a:cubicBezTo>
                      <a:cubicBezTo>
                        <a:pt x="135" y="57"/>
                        <a:pt x="134" y="57"/>
                        <a:pt x="133" y="57"/>
                      </a:cubicBezTo>
                      <a:cubicBezTo>
                        <a:pt x="133" y="57"/>
                        <a:pt x="132" y="57"/>
                        <a:pt x="132" y="57"/>
                      </a:cubicBezTo>
                      <a:cubicBezTo>
                        <a:pt x="131" y="57"/>
                        <a:pt x="131" y="57"/>
                        <a:pt x="131" y="57"/>
                      </a:cubicBezTo>
                      <a:cubicBezTo>
                        <a:pt x="130" y="57"/>
                        <a:pt x="129" y="57"/>
                        <a:pt x="128" y="56"/>
                      </a:cubicBezTo>
                      <a:cubicBezTo>
                        <a:pt x="128" y="56"/>
                        <a:pt x="127" y="55"/>
                        <a:pt x="127" y="55"/>
                      </a:cubicBezTo>
                      <a:cubicBezTo>
                        <a:pt x="126" y="54"/>
                        <a:pt x="126" y="53"/>
                        <a:pt x="126" y="53"/>
                      </a:cubicBezTo>
                      <a:cubicBezTo>
                        <a:pt x="125" y="53"/>
                        <a:pt x="125" y="52"/>
                        <a:pt x="124" y="52"/>
                      </a:cubicBezTo>
                      <a:cubicBezTo>
                        <a:pt x="124" y="52"/>
                        <a:pt x="123" y="51"/>
                        <a:pt x="122" y="51"/>
                      </a:cubicBezTo>
                      <a:cubicBezTo>
                        <a:pt x="122" y="51"/>
                        <a:pt x="120" y="51"/>
                        <a:pt x="120" y="51"/>
                      </a:cubicBezTo>
                      <a:cubicBezTo>
                        <a:pt x="119" y="51"/>
                        <a:pt x="119" y="52"/>
                        <a:pt x="119" y="53"/>
                      </a:cubicBezTo>
                      <a:cubicBezTo>
                        <a:pt x="118" y="53"/>
                        <a:pt x="117" y="53"/>
                        <a:pt x="116" y="53"/>
                      </a:cubicBezTo>
                      <a:cubicBezTo>
                        <a:pt x="116" y="53"/>
                        <a:pt x="116" y="52"/>
                        <a:pt x="115" y="52"/>
                      </a:cubicBezTo>
                      <a:cubicBezTo>
                        <a:pt x="115" y="52"/>
                        <a:pt x="115" y="52"/>
                        <a:pt x="114" y="52"/>
                      </a:cubicBezTo>
                      <a:cubicBezTo>
                        <a:pt x="114" y="52"/>
                        <a:pt x="113" y="51"/>
                        <a:pt x="112" y="51"/>
                      </a:cubicBezTo>
                      <a:cubicBezTo>
                        <a:pt x="111" y="51"/>
                        <a:pt x="111" y="50"/>
                        <a:pt x="111" y="49"/>
                      </a:cubicBezTo>
                      <a:cubicBezTo>
                        <a:pt x="110" y="49"/>
                        <a:pt x="109" y="48"/>
                        <a:pt x="109" y="48"/>
                      </a:cubicBezTo>
                      <a:cubicBezTo>
                        <a:pt x="108" y="47"/>
                        <a:pt x="108" y="47"/>
                        <a:pt x="107" y="47"/>
                      </a:cubicBezTo>
                      <a:cubicBezTo>
                        <a:pt x="106" y="47"/>
                        <a:pt x="105" y="48"/>
                        <a:pt x="104" y="47"/>
                      </a:cubicBezTo>
                      <a:cubicBezTo>
                        <a:pt x="104" y="47"/>
                        <a:pt x="104" y="47"/>
                        <a:pt x="103" y="47"/>
                      </a:cubicBezTo>
                      <a:cubicBezTo>
                        <a:pt x="103" y="47"/>
                        <a:pt x="103" y="47"/>
                        <a:pt x="102" y="46"/>
                      </a:cubicBezTo>
                      <a:cubicBezTo>
                        <a:pt x="102" y="46"/>
                        <a:pt x="101" y="46"/>
                        <a:pt x="101" y="45"/>
                      </a:cubicBezTo>
                      <a:cubicBezTo>
                        <a:pt x="101" y="45"/>
                        <a:pt x="101" y="45"/>
                        <a:pt x="100" y="45"/>
                      </a:cubicBezTo>
                      <a:cubicBezTo>
                        <a:pt x="100" y="45"/>
                        <a:pt x="99" y="44"/>
                        <a:pt x="99" y="43"/>
                      </a:cubicBezTo>
                      <a:cubicBezTo>
                        <a:pt x="99" y="43"/>
                        <a:pt x="98" y="43"/>
                        <a:pt x="98" y="42"/>
                      </a:cubicBezTo>
                      <a:cubicBezTo>
                        <a:pt x="98" y="42"/>
                        <a:pt x="97" y="42"/>
                        <a:pt x="97" y="42"/>
                      </a:cubicBezTo>
                      <a:cubicBezTo>
                        <a:pt x="96" y="42"/>
                        <a:pt x="96" y="42"/>
                        <a:pt x="95" y="41"/>
                      </a:cubicBezTo>
                      <a:cubicBezTo>
                        <a:pt x="94" y="41"/>
                        <a:pt x="93" y="41"/>
                        <a:pt x="93" y="40"/>
                      </a:cubicBezTo>
                      <a:cubicBezTo>
                        <a:pt x="92" y="40"/>
                        <a:pt x="92" y="40"/>
                        <a:pt x="92" y="39"/>
                      </a:cubicBezTo>
                      <a:cubicBezTo>
                        <a:pt x="92" y="39"/>
                        <a:pt x="92" y="39"/>
                        <a:pt x="92" y="39"/>
                      </a:cubicBezTo>
                      <a:cubicBezTo>
                        <a:pt x="91" y="38"/>
                        <a:pt x="92" y="37"/>
                        <a:pt x="92" y="37"/>
                      </a:cubicBezTo>
                      <a:cubicBezTo>
                        <a:pt x="92" y="36"/>
                        <a:pt x="92" y="36"/>
                        <a:pt x="92" y="35"/>
                      </a:cubicBezTo>
                      <a:cubicBezTo>
                        <a:pt x="92" y="35"/>
                        <a:pt x="93" y="35"/>
                        <a:pt x="93" y="35"/>
                      </a:cubicBezTo>
                      <a:cubicBezTo>
                        <a:pt x="93" y="34"/>
                        <a:pt x="93" y="34"/>
                        <a:pt x="94" y="33"/>
                      </a:cubicBezTo>
                      <a:cubicBezTo>
                        <a:pt x="94" y="33"/>
                        <a:pt x="94" y="33"/>
                        <a:pt x="94" y="32"/>
                      </a:cubicBezTo>
                      <a:cubicBezTo>
                        <a:pt x="94" y="32"/>
                        <a:pt x="95" y="32"/>
                        <a:pt x="95" y="31"/>
                      </a:cubicBezTo>
                      <a:cubicBezTo>
                        <a:pt x="95" y="31"/>
                        <a:pt x="95" y="31"/>
                        <a:pt x="95" y="30"/>
                      </a:cubicBezTo>
                      <a:cubicBezTo>
                        <a:pt x="95" y="30"/>
                        <a:pt x="96" y="29"/>
                        <a:pt x="97" y="29"/>
                      </a:cubicBezTo>
                      <a:cubicBezTo>
                        <a:pt x="98" y="28"/>
                        <a:pt x="98" y="28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99" y="28"/>
                        <a:pt x="99" y="28"/>
                        <a:pt x="98" y="27"/>
                      </a:cubicBezTo>
                      <a:cubicBezTo>
                        <a:pt x="98" y="27"/>
                        <a:pt x="98" y="26"/>
                        <a:pt x="97" y="26"/>
                      </a:cubicBezTo>
                      <a:cubicBezTo>
                        <a:pt x="97" y="25"/>
                        <a:pt x="96" y="25"/>
                        <a:pt x="96" y="25"/>
                      </a:cubicBezTo>
                      <a:cubicBezTo>
                        <a:pt x="95" y="24"/>
                        <a:pt x="94" y="23"/>
                        <a:pt x="92" y="22"/>
                      </a:cubicBezTo>
                      <a:cubicBezTo>
                        <a:pt x="92" y="21"/>
                        <a:pt x="91" y="21"/>
                        <a:pt x="90" y="20"/>
                      </a:cubicBezTo>
                      <a:cubicBezTo>
                        <a:pt x="89" y="20"/>
                        <a:pt x="88" y="19"/>
                        <a:pt x="87" y="18"/>
                      </a:cubicBezTo>
                      <a:cubicBezTo>
                        <a:pt x="86" y="17"/>
                        <a:pt x="86" y="16"/>
                        <a:pt x="85" y="16"/>
                      </a:cubicBezTo>
                      <a:cubicBezTo>
                        <a:pt x="83" y="15"/>
                        <a:pt x="82" y="14"/>
                        <a:pt x="81" y="13"/>
                      </a:cubicBezTo>
                      <a:cubicBezTo>
                        <a:pt x="81" y="12"/>
                        <a:pt x="81" y="11"/>
                        <a:pt x="81" y="10"/>
                      </a:cubicBezTo>
                      <a:cubicBezTo>
                        <a:pt x="81" y="9"/>
                        <a:pt x="80" y="9"/>
                        <a:pt x="80" y="8"/>
                      </a:cubicBezTo>
                      <a:cubicBezTo>
                        <a:pt x="79" y="6"/>
                        <a:pt x="78" y="5"/>
                        <a:pt x="77" y="5"/>
                      </a:cubicBezTo>
                      <a:cubicBezTo>
                        <a:pt x="76" y="4"/>
                        <a:pt x="75" y="4"/>
                        <a:pt x="75" y="4"/>
                      </a:cubicBezTo>
                      <a:cubicBezTo>
                        <a:pt x="75" y="3"/>
                        <a:pt x="74" y="3"/>
                        <a:pt x="74" y="3"/>
                      </a:cubicBezTo>
                      <a:cubicBezTo>
                        <a:pt x="74" y="3"/>
                        <a:pt x="73" y="3"/>
                        <a:pt x="73" y="3"/>
                      </a:cubicBezTo>
                      <a:cubicBezTo>
                        <a:pt x="71" y="3"/>
                        <a:pt x="70" y="2"/>
                        <a:pt x="69" y="1"/>
                      </a:cubicBezTo>
                      <a:cubicBezTo>
                        <a:pt x="68" y="1"/>
                        <a:pt x="67" y="1"/>
                        <a:pt x="65" y="1"/>
                      </a:cubicBezTo>
                      <a:cubicBezTo>
                        <a:pt x="65" y="0"/>
                        <a:pt x="64" y="0"/>
                        <a:pt x="63" y="1"/>
                      </a:cubicBezTo>
                      <a:cubicBezTo>
                        <a:pt x="62" y="1"/>
                        <a:pt x="62" y="1"/>
                        <a:pt x="61" y="1"/>
                      </a:cubicBezTo>
                      <a:cubicBezTo>
                        <a:pt x="60" y="1"/>
                        <a:pt x="60" y="1"/>
                        <a:pt x="59" y="1"/>
                      </a:cubicBezTo>
                      <a:cubicBezTo>
                        <a:pt x="59" y="1"/>
                        <a:pt x="58" y="2"/>
                        <a:pt x="57" y="2"/>
                      </a:cubicBezTo>
                      <a:cubicBezTo>
                        <a:pt x="57" y="3"/>
                        <a:pt x="57" y="4"/>
                        <a:pt x="57" y="6"/>
                      </a:cubicBezTo>
                      <a:cubicBezTo>
                        <a:pt x="57" y="6"/>
                        <a:pt x="57" y="7"/>
                        <a:pt x="57" y="8"/>
                      </a:cubicBezTo>
                      <a:cubicBezTo>
                        <a:pt x="56" y="9"/>
                        <a:pt x="54" y="8"/>
                        <a:pt x="53" y="9"/>
                      </a:cubicBezTo>
                      <a:cubicBezTo>
                        <a:pt x="52" y="9"/>
                        <a:pt x="52" y="10"/>
                        <a:pt x="52" y="10"/>
                      </a:cubicBezTo>
                      <a:cubicBezTo>
                        <a:pt x="51" y="11"/>
                        <a:pt x="50" y="11"/>
                        <a:pt x="50" y="12"/>
                      </a:cubicBezTo>
                      <a:cubicBezTo>
                        <a:pt x="49" y="13"/>
                        <a:pt x="49" y="15"/>
                        <a:pt x="49" y="16"/>
                      </a:cubicBezTo>
                      <a:cubicBezTo>
                        <a:pt x="49" y="17"/>
                        <a:pt x="50" y="19"/>
                        <a:pt x="49" y="20"/>
                      </a:cubicBezTo>
                      <a:cubicBezTo>
                        <a:pt x="48" y="22"/>
                        <a:pt x="46" y="22"/>
                        <a:pt x="45" y="23"/>
                      </a:cubicBezTo>
                      <a:cubicBezTo>
                        <a:pt x="44" y="24"/>
                        <a:pt x="43" y="25"/>
                        <a:pt x="42" y="26"/>
                      </a:cubicBezTo>
                      <a:cubicBezTo>
                        <a:pt x="42" y="27"/>
                        <a:pt x="43" y="28"/>
                        <a:pt x="43" y="28"/>
                      </a:cubicBezTo>
                      <a:cubicBezTo>
                        <a:pt x="42" y="30"/>
                        <a:pt x="41" y="29"/>
                        <a:pt x="40" y="29"/>
                      </a:cubicBezTo>
                      <a:cubicBezTo>
                        <a:pt x="38" y="29"/>
                        <a:pt x="36" y="30"/>
                        <a:pt x="36" y="32"/>
                      </a:cubicBezTo>
                      <a:cubicBezTo>
                        <a:pt x="36" y="34"/>
                        <a:pt x="36" y="35"/>
                        <a:pt x="36" y="37"/>
                      </a:cubicBezTo>
                      <a:cubicBezTo>
                        <a:pt x="36" y="38"/>
                        <a:pt x="36" y="37"/>
                        <a:pt x="35" y="38"/>
                      </a:cubicBezTo>
                      <a:cubicBezTo>
                        <a:pt x="34" y="38"/>
                        <a:pt x="33" y="38"/>
                        <a:pt x="33" y="39"/>
                      </a:cubicBezTo>
                      <a:cubicBezTo>
                        <a:pt x="32" y="39"/>
                        <a:pt x="31" y="40"/>
                        <a:pt x="31" y="41"/>
                      </a:cubicBezTo>
                      <a:cubicBezTo>
                        <a:pt x="30" y="42"/>
                        <a:pt x="30" y="42"/>
                        <a:pt x="29" y="43"/>
                      </a:cubicBezTo>
                      <a:cubicBezTo>
                        <a:pt x="29" y="44"/>
                        <a:pt x="28" y="45"/>
                        <a:pt x="28" y="47"/>
                      </a:cubicBezTo>
                      <a:cubicBezTo>
                        <a:pt x="27" y="48"/>
                        <a:pt x="25" y="49"/>
                        <a:pt x="23" y="49"/>
                      </a:cubicBezTo>
                      <a:cubicBezTo>
                        <a:pt x="20" y="49"/>
                        <a:pt x="16" y="45"/>
                        <a:pt x="14" y="48"/>
                      </a:cubicBezTo>
                      <a:cubicBezTo>
                        <a:pt x="14" y="49"/>
                        <a:pt x="14" y="50"/>
                        <a:pt x="13" y="51"/>
                      </a:cubicBezTo>
                      <a:cubicBezTo>
                        <a:pt x="13" y="52"/>
                        <a:pt x="12" y="52"/>
                        <a:pt x="11" y="53"/>
                      </a:cubicBezTo>
                      <a:cubicBezTo>
                        <a:pt x="10" y="53"/>
                        <a:pt x="8" y="56"/>
                        <a:pt x="9" y="57"/>
                      </a:cubicBezTo>
                      <a:cubicBezTo>
                        <a:pt x="10" y="58"/>
                        <a:pt x="10" y="58"/>
                        <a:pt x="11" y="58"/>
                      </a:cubicBezTo>
                      <a:cubicBezTo>
                        <a:pt x="12" y="58"/>
                        <a:pt x="13" y="59"/>
                        <a:pt x="14" y="60"/>
                      </a:cubicBezTo>
                      <a:cubicBezTo>
                        <a:pt x="14" y="61"/>
                        <a:pt x="13" y="63"/>
                        <a:pt x="14" y="64"/>
                      </a:cubicBezTo>
                      <a:cubicBezTo>
                        <a:pt x="14" y="65"/>
                        <a:pt x="15" y="65"/>
                        <a:pt x="16" y="65"/>
                      </a:cubicBezTo>
                      <a:cubicBezTo>
                        <a:pt x="17" y="65"/>
                        <a:pt x="17" y="66"/>
                        <a:pt x="18" y="66"/>
                      </a:cubicBezTo>
                      <a:cubicBezTo>
                        <a:pt x="19" y="67"/>
                        <a:pt x="18" y="67"/>
                        <a:pt x="19" y="68"/>
                      </a:cubicBezTo>
                      <a:cubicBezTo>
                        <a:pt x="19" y="68"/>
                        <a:pt x="19" y="68"/>
                        <a:pt x="19" y="69"/>
                      </a:cubicBezTo>
                      <a:cubicBezTo>
                        <a:pt x="20" y="69"/>
                        <a:pt x="19" y="70"/>
                        <a:pt x="19" y="70"/>
                      </a:cubicBezTo>
                      <a:cubicBezTo>
                        <a:pt x="20" y="72"/>
                        <a:pt x="21" y="73"/>
                        <a:pt x="21" y="75"/>
                      </a:cubicBezTo>
                      <a:cubicBezTo>
                        <a:pt x="21" y="76"/>
                        <a:pt x="21" y="77"/>
                        <a:pt x="21" y="77"/>
                      </a:cubicBezTo>
                      <a:cubicBezTo>
                        <a:pt x="20" y="78"/>
                        <a:pt x="18" y="78"/>
                        <a:pt x="18" y="78"/>
                      </a:cubicBezTo>
                      <a:cubicBezTo>
                        <a:pt x="16" y="78"/>
                        <a:pt x="15" y="79"/>
                        <a:pt x="14" y="80"/>
                      </a:cubicBezTo>
                      <a:cubicBezTo>
                        <a:pt x="11" y="80"/>
                        <a:pt x="9" y="79"/>
                        <a:pt x="6" y="79"/>
                      </a:cubicBezTo>
                      <a:cubicBezTo>
                        <a:pt x="4" y="79"/>
                        <a:pt x="3" y="79"/>
                        <a:pt x="2" y="81"/>
                      </a:cubicBezTo>
                      <a:cubicBezTo>
                        <a:pt x="2" y="82"/>
                        <a:pt x="1" y="83"/>
                        <a:pt x="1" y="83"/>
                      </a:cubicBezTo>
                      <a:cubicBezTo>
                        <a:pt x="0" y="84"/>
                        <a:pt x="1" y="84"/>
                        <a:pt x="1" y="85"/>
                      </a:cubicBezTo>
                      <a:cubicBezTo>
                        <a:pt x="1" y="86"/>
                        <a:pt x="1" y="88"/>
                        <a:pt x="2" y="89"/>
                      </a:cubicBezTo>
                      <a:cubicBezTo>
                        <a:pt x="2" y="89"/>
                        <a:pt x="3" y="89"/>
                        <a:pt x="3" y="90"/>
                      </a:cubicBezTo>
                      <a:cubicBezTo>
                        <a:pt x="4" y="90"/>
                        <a:pt x="4" y="90"/>
                        <a:pt x="4" y="90"/>
                      </a:cubicBezTo>
                      <a:cubicBezTo>
                        <a:pt x="5" y="91"/>
                        <a:pt x="6" y="91"/>
                        <a:pt x="7" y="91"/>
                      </a:cubicBezTo>
                      <a:cubicBezTo>
                        <a:pt x="8" y="91"/>
                        <a:pt x="9" y="91"/>
                        <a:pt x="10" y="91"/>
                      </a:cubicBezTo>
                      <a:cubicBezTo>
                        <a:pt x="11" y="91"/>
                        <a:pt x="12" y="91"/>
                        <a:pt x="12" y="91"/>
                      </a:cubicBezTo>
                      <a:cubicBezTo>
                        <a:pt x="12" y="91"/>
                        <a:pt x="13" y="90"/>
                        <a:pt x="13" y="90"/>
                      </a:cubicBezTo>
                      <a:cubicBezTo>
                        <a:pt x="15" y="90"/>
                        <a:pt x="16" y="93"/>
                        <a:pt x="13" y="93"/>
                      </a:cubicBezTo>
                      <a:cubicBezTo>
                        <a:pt x="12" y="93"/>
                        <a:pt x="11" y="93"/>
                        <a:pt x="10" y="93"/>
                      </a:cubicBezTo>
                      <a:cubicBezTo>
                        <a:pt x="9" y="93"/>
                        <a:pt x="8" y="94"/>
                        <a:pt x="7" y="95"/>
                      </a:cubicBezTo>
                      <a:cubicBezTo>
                        <a:pt x="5" y="96"/>
                        <a:pt x="5" y="97"/>
                        <a:pt x="6" y="99"/>
                      </a:cubicBezTo>
                      <a:cubicBezTo>
                        <a:pt x="7" y="101"/>
                        <a:pt x="9" y="102"/>
                        <a:pt x="10" y="103"/>
                      </a:cubicBezTo>
                      <a:cubicBezTo>
                        <a:pt x="11" y="105"/>
                        <a:pt x="13" y="106"/>
                        <a:pt x="14" y="107"/>
                      </a:cubicBezTo>
                      <a:cubicBezTo>
                        <a:pt x="15" y="108"/>
                        <a:pt x="15" y="108"/>
                        <a:pt x="16" y="108"/>
                      </a:cubicBezTo>
                      <a:cubicBezTo>
                        <a:pt x="16" y="108"/>
                        <a:pt x="17" y="108"/>
                        <a:pt x="17" y="109"/>
                      </a:cubicBezTo>
                      <a:cubicBezTo>
                        <a:pt x="17" y="109"/>
                        <a:pt x="18" y="109"/>
                        <a:pt x="18" y="109"/>
                      </a:cubicBezTo>
                      <a:cubicBezTo>
                        <a:pt x="19" y="109"/>
                        <a:pt x="20" y="109"/>
                        <a:pt x="20" y="109"/>
                      </a:cubicBezTo>
                      <a:cubicBezTo>
                        <a:pt x="21" y="109"/>
                        <a:pt x="22" y="108"/>
                        <a:pt x="23" y="108"/>
                      </a:cubicBezTo>
                      <a:cubicBezTo>
                        <a:pt x="24" y="107"/>
                        <a:pt x="25" y="108"/>
                        <a:pt x="26" y="107"/>
                      </a:cubicBezTo>
                      <a:cubicBezTo>
                        <a:pt x="28" y="106"/>
                        <a:pt x="30" y="105"/>
                        <a:pt x="31" y="102"/>
                      </a:cubicBezTo>
                      <a:cubicBezTo>
                        <a:pt x="31" y="101"/>
                        <a:pt x="30" y="101"/>
                        <a:pt x="30" y="100"/>
                      </a:cubicBezTo>
                      <a:cubicBezTo>
                        <a:pt x="31" y="98"/>
                        <a:pt x="31" y="98"/>
                        <a:pt x="32" y="97"/>
                      </a:cubicBezTo>
                      <a:cubicBezTo>
                        <a:pt x="32" y="97"/>
                        <a:pt x="33" y="99"/>
                        <a:pt x="34" y="100"/>
                      </a:cubicBezTo>
                      <a:cubicBezTo>
                        <a:pt x="34" y="101"/>
                        <a:pt x="34" y="102"/>
                        <a:pt x="34" y="103"/>
                      </a:cubicBezTo>
                      <a:cubicBezTo>
                        <a:pt x="34" y="105"/>
                        <a:pt x="34" y="107"/>
                        <a:pt x="34" y="109"/>
                      </a:cubicBezTo>
                      <a:cubicBezTo>
                        <a:pt x="34" y="110"/>
                        <a:pt x="34" y="112"/>
                        <a:pt x="34" y="113"/>
                      </a:cubicBezTo>
                      <a:cubicBezTo>
                        <a:pt x="34" y="116"/>
                        <a:pt x="35" y="120"/>
                        <a:pt x="35" y="122"/>
                      </a:cubicBezTo>
                      <a:cubicBezTo>
                        <a:pt x="35" y="125"/>
                        <a:pt x="36" y="127"/>
                        <a:pt x="36" y="130"/>
                      </a:cubicBezTo>
                      <a:cubicBezTo>
                        <a:pt x="37" y="131"/>
                        <a:pt x="38" y="132"/>
                        <a:pt x="38" y="134"/>
                      </a:cubicBezTo>
                      <a:cubicBezTo>
                        <a:pt x="38" y="134"/>
                        <a:pt x="38" y="135"/>
                        <a:pt x="38" y="135"/>
                      </a:cubicBezTo>
                      <a:cubicBezTo>
                        <a:pt x="38" y="137"/>
                        <a:pt x="38" y="138"/>
                        <a:pt x="38" y="139"/>
                      </a:cubicBezTo>
                      <a:cubicBezTo>
                        <a:pt x="39" y="144"/>
                        <a:pt x="40" y="148"/>
                        <a:pt x="42" y="152"/>
                      </a:cubicBezTo>
                      <a:cubicBezTo>
                        <a:pt x="42" y="154"/>
                        <a:pt x="44" y="156"/>
                        <a:pt x="45" y="158"/>
                      </a:cubicBezTo>
                      <a:cubicBezTo>
                        <a:pt x="46" y="159"/>
                        <a:pt x="46" y="160"/>
                        <a:pt x="46" y="161"/>
                      </a:cubicBezTo>
                      <a:cubicBezTo>
                        <a:pt x="47" y="162"/>
                        <a:pt x="47" y="163"/>
                        <a:pt x="47" y="164"/>
                      </a:cubicBezTo>
                      <a:cubicBezTo>
                        <a:pt x="49" y="167"/>
                        <a:pt x="50" y="171"/>
                        <a:pt x="51" y="174"/>
                      </a:cubicBezTo>
                      <a:cubicBezTo>
                        <a:pt x="52" y="175"/>
                        <a:pt x="52" y="176"/>
                        <a:pt x="53" y="177"/>
                      </a:cubicBezTo>
                      <a:cubicBezTo>
                        <a:pt x="53" y="178"/>
                        <a:pt x="53" y="178"/>
                        <a:pt x="54" y="179"/>
                      </a:cubicBezTo>
                      <a:cubicBezTo>
                        <a:pt x="54" y="179"/>
                        <a:pt x="54" y="180"/>
                        <a:pt x="54" y="181"/>
                      </a:cubicBezTo>
                      <a:cubicBezTo>
                        <a:pt x="55" y="182"/>
                        <a:pt x="55" y="183"/>
                        <a:pt x="56" y="184"/>
                      </a:cubicBezTo>
                      <a:cubicBezTo>
                        <a:pt x="57" y="187"/>
                        <a:pt x="58" y="190"/>
                        <a:pt x="59" y="193"/>
                      </a:cubicBezTo>
                      <a:cubicBezTo>
                        <a:pt x="60" y="196"/>
                        <a:pt x="61" y="199"/>
                        <a:pt x="63" y="203"/>
                      </a:cubicBezTo>
                      <a:cubicBezTo>
                        <a:pt x="63" y="204"/>
                        <a:pt x="64" y="206"/>
                        <a:pt x="65" y="207"/>
                      </a:cubicBezTo>
                      <a:cubicBezTo>
                        <a:pt x="66" y="207"/>
                        <a:pt x="66" y="208"/>
                        <a:pt x="67" y="208"/>
                      </a:cubicBezTo>
                      <a:cubicBezTo>
                        <a:pt x="68" y="209"/>
                        <a:pt x="69" y="210"/>
                        <a:pt x="70" y="210"/>
                      </a:cubicBezTo>
                      <a:cubicBezTo>
                        <a:pt x="71" y="211"/>
                        <a:pt x="72" y="211"/>
                        <a:pt x="74" y="210"/>
                      </a:cubicBezTo>
                      <a:cubicBezTo>
                        <a:pt x="76" y="209"/>
                        <a:pt x="76" y="207"/>
                        <a:pt x="78" y="205"/>
                      </a:cubicBezTo>
                      <a:cubicBezTo>
                        <a:pt x="81" y="203"/>
                        <a:pt x="82" y="204"/>
                        <a:pt x="83" y="200"/>
                      </a:cubicBezTo>
                      <a:cubicBezTo>
                        <a:pt x="83" y="199"/>
                        <a:pt x="85" y="198"/>
                        <a:pt x="85" y="198"/>
                      </a:cubicBezTo>
                      <a:cubicBezTo>
                        <a:pt x="85" y="197"/>
                        <a:pt x="86" y="196"/>
                        <a:pt x="86" y="195"/>
                      </a:cubicBezTo>
                      <a:cubicBezTo>
                        <a:pt x="87" y="194"/>
                        <a:pt x="88" y="194"/>
                        <a:pt x="89" y="194"/>
                      </a:cubicBezTo>
                      <a:cubicBezTo>
                        <a:pt x="90" y="193"/>
                        <a:pt x="90" y="192"/>
                        <a:pt x="90" y="191"/>
                      </a:cubicBezTo>
                      <a:cubicBezTo>
                        <a:pt x="90" y="189"/>
                        <a:pt x="91" y="187"/>
                        <a:pt x="91" y="185"/>
                      </a:cubicBezTo>
                      <a:cubicBezTo>
                        <a:pt x="91" y="183"/>
                        <a:pt x="89" y="181"/>
                        <a:pt x="90" y="179"/>
                      </a:cubicBezTo>
                      <a:cubicBezTo>
                        <a:pt x="91" y="177"/>
                        <a:pt x="92" y="176"/>
                        <a:pt x="92" y="174"/>
                      </a:cubicBezTo>
                      <a:cubicBezTo>
                        <a:pt x="92" y="172"/>
                        <a:pt x="93" y="171"/>
                        <a:pt x="93" y="169"/>
                      </a:cubicBezTo>
                      <a:cubicBezTo>
                        <a:pt x="92" y="168"/>
                        <a:pt x="92" y="167"/>
                        <a:pt x="92" y="166"/>
                      </a:cubicBezTo>
                      <a:cubicBezTo>
                        <a:pt x="92" y="164"/>
                        <a:pt x="92" y="163"/>
                        <a:pt x="91" y="161"/>
                      </a:cubicBezTo>
                      <a:cubicBezTo>
                        <a:pt x="91" y="161"/>
                        <a:pt x="91" y="160"/>
                        <a:pt x="91" y="159"/>
                      </a:cubicBezTo>
                      <a:cubicBezTo>
                        <a:pt x="91" y="158"/>
                        <a:pt x="91" y="157"/>
                        <a:pt x="91" y="156"/>
                      </a:cubicBezTo>
                      <a:cubicBezTo>
                        <a:pt x="91" y="155"/>
                        <a:pt x="91" y="154"/>
                        <a:pt x="91" y="153"/>
                      </a:cubicBezTo>
                      <a:cubicBezTo>
                        <a:pt x="92" y="152"/>
                        <a:pt x="92" y="151"/>
                        <a:pt x="93" y="151"/>
                      </a:cubicBezTo>
                      <a:cubicBezTo>
                        <a:pt x="95" y="151"/>
                        <a:pt x="96" y="149"/>
                        <a:pt x="98" y="149"/>
                      </a:cubicBezTo>
                      <a:cubicBezTo>
                        <a:pt x="100" y="148"/>
                        <a:pt x="101" y="147"/>
                        <a:pt x="103" y="147"/>
                      </a:cubicBezTo>
                      <a:cubicBezTo>
                        <a:pt x="105" y="146"/>
                        <a:pt x="106" y="145"/>
                        <a:pt x="108" y="145"/>
                      </a:cubicBezTo>
                      <a:cubicBezTo>
                        <a:pt x="109" y="144"/>
                        <a:pt x="110" y="142"/>
                        <a:pt x="110" y="141"/>
                      </a:cubicBezTo>
                      <a:cubicBezTo>
                        <a:pt x="111" y="140"/>
                        <a:pt x="113" y="139"/>
                        <a:pt x="113" y="139"/>
                      </a:cubicBezTo>
                      <a:cubicBezTo>
                        <a:pt x="113" y="138"/>
                        <a:pt x="113" y="137"/>
                        <a:pt x="114" y="136"/>
                      </a:cubicBezTo>
                      <a:cubicBezTo>
                        <a:pt x="115" y="135"/>
                        <a:pt x="116" y="134"/>
                        <a:pt x="118" y="133"/>
                      </a:cubicBezTo>
                      <a:cubicBezTo>
                        <a:pt x="119" y="132"/>
                        <a:pt x="120" y="132"/>
                        <a:pt x="120" y="131"/>
                      </a:cubicBezTo>
                      <a:cubicBezTo>
                        <a:pt x="121" y="131"/>
                        <a:pt x="122" y="130"/>
                        <a:pt x="123" y="129"/>
                      </a:cubicBezTo>
                      <a:cubicBezTo>
                        <a:pt x="125" y="128"/>
                        <a:pt x="126" y="126"/>
                        <a:pt x="127" y="124"/>
                      </a:cubicBezTo>
                      <a:cubicBezTo>
                        <a:pt x="128" y="123"/>
                        <a:pt x="129" y="122"/>
                        <a:pt x="129" y="121"/>
                      </a:cubicBezTo>
                      <a:cubicBezTo>
                        <a:pt x="130" y="121"/>
                        <a:pt x="130" y="121"/>
                        <a:pt x="130" y="120"/>
                      </a:cubicBezTo>
                      <a:cubicBezTo>
                        <a:pt x="130" y="120"/>
                        <a:pt x="131" y="120"/>
                        <a:pt x="131" y="119"/>
                      </a:cubicBezTo>
                      <a:cubicBezTo>
                        <a:pt x="132" y="118"/>
                        <a:pt x="132" y="118"/>
                        <a:pt x="134" y="118"/>
                      </a:cubicBezTo>
                      <a:cubicBezTo>
                        <a:pt x="135" y="117"/>
                        <a:pt x="137" y="117"/>
                        <a:pt x="139" y="116"/>
                      </a:cubicBezTo>
                      <a:cubicBezTo>
                        <a:pt x="141" y="116"/>
                        <a:pt x="142" y="115"/>
                        <a:pt x="143" y="113"/>
                      </a:cubicBezTo>
                      <a:cubicBezTo>
                        <a:pt x="144" y="112"/>
                        <a:pt x="144" y="112"/>
                        <a:pt x="144" y="110"/>
                      </a:cubicBezTo>
                      <a:cubicBezTo>
                        <a:pt x="144" y="109"/>
                        <a:pt x="144" y="108"/>
                        <a:pt x="144" y="107"/>
                      </a:cubicBezTo>
                      <a:cubicBezTo>
                        <a:pt x="144" y="105"/>
                        <a:pt x="144" y="104"/>
                        <a:pt x="146" y="103"/>
                      </a:cubicBezTo>
                      <a:cubicBezTo>
                        <a:pt x="148" y="101"/>
                        <a:pt x="150" y="101"/>
                        <a:pt x="153" y="101"/>
                      </a:cubicBezTo>
                      <a:cubicBezTo>
                        <a:pt x="155" y="101"/>
                        <a:pt x="155" y="99"/>
                        <a:pt x="157" y="99"/>
                      </a:cubicBezTo>
                      <a:cubicBezTo>
                        <a:pt x="157" y="99"/>
                        <a:pt x="158" y="99"/>
                        <a:pt x="158" y="99"/>
                      </a:cubicBezTo>
                      <a:cubicBezTo>
                        <a:pt x="159" y="100"/>
                        <a:pt x="159" y="100"/>
                        <a:pt x="160" y="101"/>
                      </a:cubicBezTo>
                      <a:cubicBezTo>
                        <a:pt x="160" y="101"/>
                        <a:pt x="162" y="101"/>
                        <a:pt x="162" y="100"/>
                      </a:cubicBezTo>
                      <a:cubicBezTo>
                        <a:pt x="162" y="100"/>
                        <a:pt x="162" y="99"/>
                        <a:pt x="162" y="98"/>
                      </a:cubicBezTo>
                      <a:cubicBezTo>
                        <a:pt x="162" y="98"/>
                        <a:pt x="162" y="97"/>
                        <a:pt x="162" y="96"/>
                      </a:cubicBezTo>
                      <a:cubicBezTo>
                        <a:pt x="162" y="95"/>
                        <a:pt x="161" y="94"/>
                        <a:pt x="161" y="93"/>
                      </a:cubicBezTo>
                      <a:cubicBezTo>
                        <a:pt x="161" y="92"/>
                        <a:pt x="161" y="92"/>
                        <a:pt x="161" y="91"/>
                      </a:cubicBezTo>
                      <a:cubicBezTo>
                        <a:pt x="161" y="90"/>
                        <a:pt x="161" y="89"/>
                        <a:pt x="162" y="88"/>
                      </a:cubicBezTo>
                      <a:cubicBezTo>
                        <a:pt x="162" y="88"/>
                        <a:pt x="162" y="88"/>
                        <a:pt x="162" y="87"/>
                      </a:cubicBezTo>
                      <a:cubicBezTo>
                        <a:pt x="161" y="87"/>
                        <a:pt x="161" y="87"/>
                        <a:pt x="160" y="87"/>
                      </a:cubicBezTo>
                      <a:cubicBezTo>
                        <a:pt x="160" y="87"/>
                        <a:pt x="160" y="87"/>
                        <a:pt x="160" y="86"/>
                      </a:cubicBezTo>
                      <a:cubicBezTo>
                        <a:pt x="160" y="86"/>
                        <a:pt x="159" y="86"/>
                        <a:pt x="159" y="86"/>
                      </a:cubicBezTo>
                      <a:cubicBezTo>
                        <a:pt x="158" y="85"/>
                        <a:pt x="159" y="85"/>
                        <a:pt x="158" y="85"/>
                      </a:cubicBezTo>
                      <a:cubicBezTo>
                        <a:pt x="158" y="84"/>
                        <a:pt x="158" y="84"/>
                        <a:pt x="158" y="84"/>
                      </a:cubicBezTo>
                      <a:cubicBezTo>
                        <a:pt x="157" y="84"/>
                        <a:pt x="157" y="84"/>
                        <a:pt x="157" y="83"/>
                      </a:cubicBezTo>
                      <a:cubicBezTo>
                        <a:pt x="157" y="83"/>
                        <a:pt x="157" y="82"/>
                        <a:pt x="158" y="82"/>
                      </a:cubicBezTo>
                      <a:cubicBezTo>
                        <a:pt x="158" y="82"/>
                        <a:pt x="158" y="82"/>
                        <a:pt x="159" y="81"/>
                      </a:cubicBezTo>
                      <a:cubicBezTo>
                        <a:pt x="159" y="81"/>
                        <a:pt x="159" y="80"/>
                        <a:pt x="159" y="79"/>
                      </a:cubicBezTo>
                      <a:cubicBezTo>
                        <a:pt x="159" y="79"/>
                        <a:pt x="159" y="78"/>
                        <a:pt x="158" y="78"/>
                      </a:cubicBezTo>
                      <a:cubicBezTo>
                        <a:pt x="158" y="78"/>
                        <a:pt x="158" y="78"/>
                        <a:pt x="158" y="78"/>
                      </a:cubicBezTo>
                      <a:cubicBezTo>
                        <a:pt x="158" y="78"/>
                        <a:pt x="158" y="78"/>
                        <a:pt x="158" y="78"/>
                      </a:cubicBezTo>
                      <a:cubicBezTo>
                        <a:pt x="157" y="78"/>
                        <a:pt x="158" y="78"/>
                        <a:pt x="158" y="77"/>
                      </a:cubicBezTo>
                      <a:cubicBezTo>
                        <a:pt x="157" y="77"/>
                        <a:pt x="157" y="77"/>
                        <a:pt x="157" y="77"/>
                      </a:cubicBezTo>
                      <a:cubicBezTo>
                        <a:pt x="157" y="77"/>
                        <a:pt x="156" y="77"/>
                        <a:pt x="156" y="77"/>
                      </a:cubicBezTo>
                      <a:cubicBezTo>
                        <a:pt x="156" y="77"/>
                        <a:pt x="156" y="77"/>
                        <a:pt x="156" y="76"/>
                      </a:cubicBezTo>
                      <a:cubicBezTo>
                        <a:pt x="156" y="76"/>
                        <a:pt x="155" y="76"/>
                        <a:pt x="155" y="76"/>
                      </a:cubicBezTo>
                      <a:cubicBezTo>
                        <a:pt x="154" y="76"/>
                        <a:pt x="155" y="76"/>
                        <a:pt x="155" y="75"/>
                      </a:cubicBezTo>
                      <a:cubicBezTo>
                        <a:pt x="155" y="75"/>
                        <a:pt x="155" y="75"/>
                        <a:pt x="154" y="75"/>
                      </a:cubicBezTo>
                      <a:cubicBezTo>
                        <a:pt x="154" y="75"/>
                        <a:pt x="154" y="75"/>
                        <a:pt x="154" y="74"/>
                      </a:cubicBezTo>
                      <a:cubicBezTo>
                        <a:pt x="154" y="74"/>
                        <a:pt x="154" y="74"/>
                        <a:pt x="154" y="73"/>
                      </a:cubicBezTo>
                      <a:cubicBezTo>
                        <a:pt x="155" y="73"/>
                        <a:pt x="155" y="73"/>
                        <a:pt x="155" y="73"/>
                      </a:cubicBezTo>
                      <a:cubicBezTo>
                        <a:pt x="156" y="73"/>
                        <a:pt x="155" y="72"/>
                        <a:pt x="155" y="72"/>
                      </a:cubicBezTo>
                      <a:cubicBezTo>
                        <a:pt x="156" y="72"/>
                        <a:pt x="156" y="72"/>
                        <a:pt x="156" y="72"/>
                      </a:cubicBezTo>
                      <a:cubicBezTo>
                        <a:pt x="157" y="72"/>
                        <a:pt x="157" y="72"/>
                        <a:pt x="157" y="71"/>
                      </a:cubicBezTo>
                      <a:cubicBezTo>
                        <a:pt x="157" y="71"/>
                        <a:pt x="157" y="71"/>
                        <a:pt x="157" y="71"/>
                      </a:cubicBezTo>
                      <a:cubicBezTo>
                        <a:pt x="158" y="71"/>
                        <a:pt x="158" y="71"/>
                        <a:pt x="158" y="71"/>
                      </a:cubicBezTo>
                      <a:cubicBezTo>
                        <a:pt x="159" y="71"/>
                        <a:pt x="159" y="71"/>
                        <a:pt x="160" y="70"/>
                      </a:cubicBezTo>
                      <a:cubicBezTo>
                        <a:pt x="160" y="70"/>
                        <a:pt x="159" y="69"/>
                        <a:pt x="159" y="69"/>
                      </a:cubicBezTo>
                      <a:cubicBezTo>
                        <a:pt x="159" y="68"/>
                        <a:pt x="158" y="68"/>
                        <a:pt x="158" y="68"/>
                      </a:cubicBezTo>
                      <a:cubicBezTo>
                        <a:pt x="157" y="68"/>
                        <a:pt x="158" y="68"/>
                        <a:pt x="158" y="68"/>
                      </a:cubicBezTo>
                      <a:cubicBezTo>
                        <a:pt x="157" y="68"/>
                        <a:pt x="157" y="68"/>
                        <a:pt x="157" y="68"/>
                      </a:cubicBezTo>
                      <a:cubicBezTo>
                        <a:pt x="157" y="68"/>
                        <a:pt x="156" y="67"/>
                        <a:pt x="156" y="67"/>
                      </a:cubicBezTo>
                      <a:cubicBezTo>
                        <a:pt x="156" y="67"/>
                        <a:pt x="156" y="67"/>
                        <a:pt x="156" y="67"/>
                      </a:cubicBezTo>
                      <a:cubicBezTo>
                        <a:pt x="156" y="67"/>
                        <a:pt x="156" y="67"/>
                        <a:pt x="156" y="67"/>
                      </a:cubicBezTo>
                      <a:cubicBezTo>
                        <a:pt x="156" y="66"/>
                        <a:pt x="155" y="66"/>
                        <a:pt x="155" y="66"/>
                      </a:cubicBezTo>
                      <a:cubicBezTo>
                        <a:pt x="154" y="66"/>
                        <a:pt x="155" y="66"/>
                        <a:pt x="154" y="66"/>
                      </a:cubicBezTo>
                      <a:cubicBezTo>
                        <a:pt x="154" y="65"/>
                        <a:pt x="155" y="65"/>
                        <a:pt x="155" y="65"/>
                      </a:cubicBezTo>
                      <a:cubicBezTo>
                        <a:pt x="155" y="65"/>
                        <a:pt x="155" y="64"/>
                        <a:pt x="155" y="64"/>
                      </a:cubicBezTo>
                      <a:cubicBezTo>
                        <a:pt x="155" y="64"/>
                        <a:pt x="156" y="64"/>
                        <a:pt x="156" y="64"/>
                      </a:cubicBezTo>
                      <a:cubicBezTo>
                        <a:pt x="156" y="64"/>
                        <a:pt x="156" y="63"/>
                        <a:pt x="156" y="63"/>
                      </a:cubicBezTo>
                      <a:cubicBezTo>
                        <a:pt x="156" y="62"/>
                        <a:pt x="157" y="62"/>
                        <a:pt x="157" y="62"/>
                      </a:cubicBezTo>
                      <a:cubicBezTo>
                        <a:pt x="158" y="61"/>
                        <a:pt x="158" y="61"/>
                        <a:pt x="158" y="61"/>
                      </a:cubicBezTo>
                      <a:cubicBezTo>
                        <a:pt x="158" y="61"/>
                        <a:pt x="158" y="61"/>
                        <a:pt x="158" y="61"/>
                      </a:cubicBezTo>
                      <a:cubicBezTo>
                        <a:pt x="158" y="61"/>
                        <a:pt x="158" y="61"/>
                        <a:pt x="158" y="61"/>
                      </a:cubicBezTo>
                      <a:cubicBezTo>
                        <a:pt x="158" y="61"/>
                        <a:pt x="159" y="62"/>
                        <a:pt x="159" y="62"/>
                      </a:cubicBezTo>
                      <a:cubicBezTo>
                        <a:pt x="160" y="63"/>
                        <a:pt x="160" y="62"/>
                        <a:pt x="161" y="61"/>
                      </a:cubicBezTo>
                      <a:cubicBezTo>
                        <a:pt x="163" y="60"/>
                        <a:pt x="162" y="62"/>
                        <a:pt x="163" y="63"/>
                      </a:cubicBezTo>
                      <a:cubicBezTo>
                        <a:pt x="163" y="63"/>
                        <a:pt x="164" y="64"/>
                        <a:pt x="164" y="64"/>
                      </a:cubicBezTo>
                      <a:cubicBezTo>
                        <a:pt x="165" y="63"/>
                        <a:pt x="165" y="61"/>
                        <a:pt x="166" y="62"/>
                      </a:cubicBezTo>
                      <a:cubicBezTo>
                        <a:pt x="167" y="62"/>
                        <a:pt x="167" y="65"/>
                        <a:pt x="167" y="66"/>
                      </a:cubicBezTo>
                      <a:cubicBezTo>
                        <a:pt x="167" y="67"/>
                        <a:pt x="166" y="69"/>
                        <a:pt x="168" y="70"/>
                      </a:cubicBezTo>
                      <a:cubicBezTo>
                        <a:pt x="168" y="70"/>
                        <a:pt x="169" y="70"/>
                        <a:pt x="170" y="71"/>
                      </a:cubicBezTo>
                      <a:cubicBezTo>
                        <a:pt x="170" y="71"/>
                        <a:pt x="171" y="71"/>
                        <a:pt x="171" y="71"/>
                      </a:cubicBezTo>
                      <a:cubicBezTo>
                        <a:pt x="172" y="71"/>
                        <a:pt x="173" y="71"/>
                        <a:pt x="174" y="71"/>
                      </a:cubicBezTo>
                      <a:cubicBezTo>
                        <a:pt x="174" y="71"/>
                        <a:pt x="175" y="71"/>
                        <a:pt x="176" y="71"/>
                      </a:cubicBezTo>
                      <a:cubicBezTo>
                        <a:pt x="176" y="71"/>
                        <a:pt x="177" y="71"/>
                        <a:pt x="177" y="72"/>
                      </a:cubicBezTo>
                      <a:cubicBezTo>
                        <a:pt x="178" y="72"/>
                        <a:pt x="179" y="72"/>
                        <a:pt x="180" y="72"/>
                      </a:cubicBezTo>
                      <a:cubicBezTo>
                        <a:pt x="181" y="72"/>
                        <a:pt x="183" y="72"/>
                        <a:pt x="184" y="72"/>
                      </a:cubicBezTo>
                      <a:cubicBezTo>
                        <a:pt x="185" y="72"/>
                        <a:pt x="188" y="72"/>
                        <a:pt x="188" y="73"/>
                      </a:cubicBezTo>
                      <a:cubicBezTo>
                        <a:pt x="188" y="74"/>
                        <a:pt x="188" y="75"/>
                        <a:pt x="187" y="75"/>
                      </a:cubicBezTo>
                      <a:cubicBezTo>
                        <a:pt x="187" y="76"/>
                        <a:pt x="186" y="77"/>
                        <a:pt x="186" y="77"/>
                      </a:cubicBezTo>
                      <a:cubicBezTo>
                        <a:pt x="186" y="78"/>
                        <a:pt x="185" y="78"/>
                        <a:pt x="185" y="79"/>
                      </a:cubicBezTo>
                      <a:cubicBezTo>
                        <a:pt x="185" y="80"/>
                        <a:pt x="184" y="80"/>
                        <a:pt x="184" y="80"/>
                      </a:cubicBezTo>
                      <a:cubicBezTo>
                        <a:pt x="183" y="80"/>
                        <a:pt x="182" y="80"/>
                        <a:pt x="182" y="80"/>
                      </a:cubicBezTo>
                      <a:cubicBezTo>
                        <a:pt x="182" y="80"/>
                        <a:pt x="182" y="80"/>
                        <a:pt x="181" y="80"/>
                      </a:cubicBezTo>
                      <a:cubicBezTo>
                        <a:pt x="181" y="81"/>
                        <a:pt x="181" y="81"/>
                        <a:pt x="180" y="81"/>
                      </a:cubicBezTo>
                      <a:cubicBezTo>
                        <a:pt x="180" y="81"/>
                        <a:pt x="180" y="81"/>
                        <a:pt x="180" y="82"/>
                      </a:cubicBezTo>
                      <a:cubicBezTo>
                        <a:pt x="179" y="82"/>
                        <a:pt x="179" y="82"/>
                        <a:pt x="178" y="83"/>
                      </a:cubicBezTo>
                      <a:cubicBezTo>
                        <a:pt x="178" y="83"/>
                        <a:pt x="178" y="84"/>
                        <a:pt x="178" y="85"/>
                      </a:cubicBezTo>
                      <a:cubicBezTo>
                        <a:pt x="178" y="85"/>
                        <a:pt x="178" y="86"/>
                        <a:pt x="178" y="86"/>
                      </a:cubicBezTo>
                      <a:cubicBezTo>
                        <a:pt x="179" y="87"/>
                        <a:pt x="179" y="87"/>
                        <a:pt x="179" y="87"/>
                      </a:cubicBezTo>
                      <a:cubicBezTo>
                        <a:pt x="179" y="87"/>
                        <a:pt x="180" y="87"/>
                        <a:pt x="180" y="88"/>
                      </a:cubicBezTo>
                      <a:cubicBezTo>
                        <a:pt x="180" y="88"/>
                        <a:pt x="180" y="89"/>
                        <a:pt x="181" y="89"/>
                      </a:cubicBezTo>
                      <a:cubicBezTo>
                        <a:pt x="182" y="90"/>
                        <a:pt x="183" y="89"/>
                        <a:pt x="183" y="89"/>
                      </a:cubicBezTo>
                      <a:cubicBezTo>
                        <a:pt x="183" y="88"/>
                        <a:pt x="183" y="88"/>
                        <a:pt x="183" y="88"/>
                      </a:cubicBezTo>
                      <a:cubicBezTo>
                        <a:pt x="183" y="87"/>
                        <a:pt x="183" y="87"/>
                        <a:pt x="184" y="87"/>
                      </a:cubicBezTo>
                      <a:cubicBezTo>
                        <a:pt x="184" y="86"/>
                        <a:pt x="183" y="85"/>
                        <a:pt x="184" y="85"/>
                      </a:cubicBezTo>
                      <a:cubicBezTo>
                        <a:pt x="184" y="85"/>
                        <a:pt x="185" y="84"/>
                        <a:pt x="186" y="85"/>
                      </a:cubicBezTo>
                      <a:cubicBezTo>
                        <a:pt x="186" y="85"/>
                        <a:pt x="187" y="86"/>
                        <a:pt x="187" y="86"/>
                      </a:cubicBezTo>
                      <a:cubicBezTo>
                        <a:pt x="187" y="87"/>
                        <a:pt x="187" y="88"/>
                        <a:pt x="187" y="89"/>
                      </a:cubicBezTo>
                      <a:cubicBezTo>
                        <a:pt x="187" y="90"/>
                        <a:pt x="187" y="91"/>
                        <a:pt x="188" y="92"/>
                      </a:cubicBezTo>
                      <a:cubicBezTo>
                        <a:pt x="188" y="93"/>
                        <a:pt x="189" y="93"/>
                        <a:pt x="189" y="94"/>
                      </a:cubicBezTo>
                      <a:cubicBezTo>
                        <a:pt x="189" y="94"/>
                        <a:pt x="189" y="95"/>
                        <a:pt x="189" y="95"/>
                      </a:cubicBezTo>
                      <a:cubicBezTo>
                        <a:pt x="189" y="95"/>
                        <a:pt x="189" y="95"/>
                        <a:pt x="189" y="96"/>
                      </a:cubicBezTo>
                      <a:cubicBezTo>
                        <a:pt x="189" y="97"/>
                        <a:pt x="189" y="98"/>
                        <a:pt x="189" y="99"/>
                      </a:cubicBezTo>
                      <a:cubicBezTo>
                        <a:pt x="191" y="99"/>
                        <a:pt x="192" y="99"/>
                        <a:pt x="193" y="99"/>
                      </a:cubicBezTo>
                      <a:cubicBezTo>
                        <a:pt x="195" y="98"/>
                        <a:pt x="194" y="96"/>
                        <a:pt x="194" y="94"/>
                      </a:cubicBezTo>
                      <a:cubicBezTo>
                        <a:pt x="195" y="93"/>
                        <a:pt x="194" y="91"/>
                        <a:pt x="195" y="90"/>
                      </a:cubicBezTo>
                      <a:cubicBezTo>
                        <a:pt x="195" y="88"/>
                        <a:pt x="195" y="87"/>
                        <a:pt x="195" y="85"/>
                      </a:cubicBezTo>
                      <a:cubicBezTo>
                        <a:pt x="195" y="84"/>
                        <a:pt x="195" y="83"/>
                        <a:pt x="195" y="83"/>
                      </a:cubicBezTo>
                      <a:cubicBezTo>
                        <a:pt x="196" y="82"/>
                        <a:pt x="195" y="81"/>
                        <a:pt x="196" y="81"/>
                      </a:cubicBezTo>
                      <a:cubicBezTo>
                        <a:pt x="197" y="81"/>
                        <a:pt x="201" y="81"/>
                        <a:pt x="202" y="81"/>
                      </a:cubicBezTo>
                      <a:cubicBezTo>
                        <a:pt x="203" y="81"/>
                        <a:pt x="203" y="79"/>
                        <a:pt x="204" y="78"/>
                      </a:cubicBezTo>
                      <a:cubicBezTo>
                        <a:pt x="204" y="77"/>
                        <a:pt x="204" y="75"/>
                        <a:pt x="204" y="74"/>
                      </a:cubicBezTo>
                      <a:cubicBezTo>
                        <a:pt x="204" y="72"/>
                        <a:pt x="204" y="71"/>
                        <a:pt x="205" y="70"/>
                      </a:cubicBezTo>
                      <a:cubicBezTo>
                        <a:pt x="205" y="68"/>
                        <a:pt x="206" y="67"/>
                        <a:pt x="207" y="66"/>
                      </a:cubicBezTo>
                      <a:cubicBezTo>
                        <a:pt x="207" y="66"/>
                        <a:pt x="207" y="65"/>
                        <a:pt x="207" y="65"/>
                      </a:cubicBezTo>
                      <a:cubicBezTo>
                        <a:pt x="207" y="65"/>
                        <a:pt x="208" y="64"/>
                        <a:pt x="208" y="64"/>
                      </a:cubicBezTo>
                      <a:cubicBezTo>
                        <a:pt x="208" y="64"/>
                        <a:pt x="209" y="63"/>
                        <a:pt x="209" y="63"/>
                      </a:cubicBezTo>
                      <a:cubicBezTo>
                        <a:pt x="210" y="62"/>
                        <a:pt x="209" y="60"/>
                        <a:pt x="210" y="58"/>
                      </a:cubicBezTo>
                      <a:cubicBezTo>
                        <a:pt x="210" y="58"/>
                        <a:pt x="211" y="59"/>
                        <a:pt x="211" y="58"/>
                      </a:cubicBezTo>
                      <a:cubicBezTo>
                        <a:pt x="212" y="58"/>
                        <a:pt x="212" y="58"/>
                        <a:pt x="212" y="58"/>
                      </a:cubicBezTo>
                      <a:cubicBezTo>
                        <a:pt x="213" y="58"/>
                        <a:pt x="213" y="57"/>
                        <a:pt x="213" y="57"/>
                      </a:cubicBezTo>
                      <a:cubicBezTo>
                        <a:pt x="213" y="56"/>
                        <a:pt x="213" y="56"/>
                        <a:pt x="214" y="56"/>
                      </a:cubicBezTo>
                      <a:cubicBezTo>
                        <a:pt x="215" y="56"/>
                        <a:pt x="216" y="55"/>
                        <a:pt x="217" y="54"/>
                      </a:cubicBezTo>
                      <a:cubicBezTo>
                        <a:pt x="218" y="53"/>
                        <a:pt x="218" y="53"/>
                        <a:pt x="219" y="53"/>
                      </a:cubicBezTo>
                      <a:cubicBezTo>
                        <a:pt x="221" y="53"/>
                        <a:pt x="222" y="54"/>
                        <a:pt x="223" y="53"/>
                      </a:cubicBezTo>
                      <a:cubicBezTo>
                        <a:pt x="224" y="53"/>
                        <a:pt x="224" y="51"/>
                        <a:pt x="224" y="5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7" name="Freeform 370"/>
                <p:cNvSpPr>
                  <a:spLocks/>
                </p:cNvSpPr>
                <p:nvPr/>
              </p:nvSpPr>
              <p:spPr bwMode="auto">
                <a:xfrm>
                  <a:off x="6596435" y="5060944"/>
                  <a:ext cx="34132" cy="18204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3" y="0"/>
                    </a:cxn>
                    <a:cxn ang="0">
                      <a:pos x="10" y="0"/>
                    </a:cxn>
                    <a:cxn ang="0">
                      <a:pos x="9" y="1"/>
                    </a:cxn>
                    <a:cxn ang="0">
                      <a:pos x="7" y="2"/>
                    </a:cxn>
                    <a:cxn ang="0">
                      <a:pos x="3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3" y="7"/>
                    </a:cxn>
                    <a:cxn ang="0">
                      <a:pos x="5" y="6"/>
                    </a:cxn>
                    <a:cxn ang="0">
                      <a:pos x="7" y="5"/>
                    </a:cxn>
                    <a:cxn ang="0">
                      <a:pos x="9" y="5"/>
                    </a:cxn>
                    <a:cxn ang="0">
                      <a:pos x="11" y="4"/>
                    </a:cxn>
                    <a:cxn ang="0">
                      <a:pos x="15" y="2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5" h="8">
                      <a:moveTo>
                        <a:pt x="14" y="0"/>
                      </a:move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2" y="1"/>
                        <a:pt x="10" y="2"/>
                        <a:pt x="10" y="0"/>
                      </a:cubicBezTo>
                      <a:cubicBezTo>
                        <a:pt x="10" y="0"/>
                        <a:pt x="10" y="0"/>
                        <a:pt x="9" y="1"/>
                      </a:cubicBez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5" y="2"/>
                        <a:pt x="4" y="2"/>
                        <a:pt x="3" y="2"/>
                      </a:cubicBez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0" y="5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8"/>
                        <a:pt x="3" y="7"/>
                      </a:cubicBezTo>
                      <a:cubicBezTo>
                        <a:pt x="4" y="7"/>
                        <a:pt x="4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10" y="4"/>
                        <a:pt x="10" y="4"/>
                        <a:pt x="11" y="4"/>
                      </a:cubicBezTo>
                      <a:cubicBezTo>
                        <a:pt x="12" y="4"/>
                        <a:pt x="15" y="3"/>
                        <a:pt x="15" y="2"/>
                      </a:cubicBezTo>
                      <a:cubicBezTo>
                        <a:pt x="15" y="1"/>
                        <a:pt x="15" y="0"/>
                        <a:pt x="14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8" name="Freeform 398"/>
                <p:cNvSpPr>
                  <a:spLocks/>
                </p:cNvSpPr>
                <p:nvPr/>
              </p:nvSpPr>
              <p:spPr bwMode="auto">
                <a:xfrm>
                  <a:off x="6214160" y="4883459"/>
                  <a:ext cx="11377" cy="9102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3" y="2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4" y="3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29" name="Freeform 399"/>
                <p:cNvSpPr>
                  <a:spLocks/>
                </p:cNvSpPr>
                <p:nvPr/>
              </p:nvSpPr>
              <p:spPr bwMode="auto">
                <a:xfrm>
                  <a:off x="6744339" y="4767411"/>
                  <a:ext cx="15928" cy="15928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1" y="1"/>
                    </a:cxn>
                    <a:cxn ang="0">
                      <a:pos x="1" y="6"/>
                    </a:cxn>
                    <a:cxn ang="0">
                      <a:pos x="5" y="6"/>
                    </a:cxn>
                    <a:cxn ang="0">
                      <a:pos x="4" y="1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7" h="7">
                      <a:moveTo>
                        <a:pt x="5" y="1"/>
                      </a:moveTo>
                      <a:cubicBezTo>
                        <a:pt x="4" y="0"/>
                        <a:pt x="1" y="0"/>
                        <a:pt x="1" y="1"/>
                      </a:cubicBezTo>
                      <a:cubicBezTo>
                        <a:pt x="0" y="2"/>
                        <a:pt x="0" y="6"/>
                        <a:pt x="1" y="6"/>
                      </a:cubicBezTo>
                      <a:cubicBezTo>
                        <a:pt x="1" y="7"/>
                        <a:pt x="4" y="6"/>
                        <a:pt x="5" y="6"/>
                      </a:cubicBezTo>
                      <a:cubicBezTo>
                        <a:pt x="7" y="5"/>
                        <a:pt x="5" y="2"/>
                        <a:pt x="4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0" name="Freeform 400"/>
                <p:cNvSpPr>
                  <a:spLocks/>
                </p:cNvSpPr>
                <p:nvPr/>
              </p:nvSpPr>
              <p:spPr bwMode="auto">
                <a:xfrm>
                  <a:off x="6458771" y="4642261"/>
                  <a:ext cx="1138" cy="2275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1" name="Freeform 405"/>
                <p:cNvSpPr>
                  <a:spLocks/>
                </p:cNvSpPr>
                <p:nvPr/>
              </p:nvSpPr>
              <p:spPr bwMode="auto">
                <a:xfrm>
                  <a:off x="5656676" y="4769686"/>
                  <a:ext cx="2275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2" name="Freeform 407"/>
                <p:cNvSpPr>
                  <a:spLocks/>
                </p:cNvSpPr>
                <p:nvPr/>
              </p:nvSpPr>
              <p:spPr bwMode="auto">
                <a:xfrm>
                  <a:off x="5658951" y="4778788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2"/>
                        <a:pt x="2" y="1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3" name="Freeform 408"/>
                <p:cNvSpPr>
                  <a:spLocks/>
                </p:cNvSpPr>
                <p:nvPr/>
              </p:nvSpPr>
              <p:spPr bwMode="auto">
                <a:xfrm>
                  <a:off x="5656675" y="4790165"/>
                  <a:ext cx="2275" cy="4551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4" name="Freeform 409"/>
                <p:cNvSpPr>
                  <a:spLocks/>
                </p:cNvSpPr>
                <p:nvPr/>
              </p:nvSpPr>
              <p:spPr bwMode="auto">
                <a:xfrm>
                  <a:off x="5661226" y="4801543"/>
                  <a:ext cx="1138" cy="22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5" name="Freeform 410"/>
                <p:cNvSpPr>
                  <a:spLocks/>
                </p:cNvSpPr>
                <p:nvPr/>
              </p:nvSpPr>
              <p:spPr bwMode="auto">
                <a:xfrm>
                  <a:off x="5654400" y="4809507"/>
                  <a:ext cx="4551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1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6" name="Freeform 411"/>
                <p:cNvSpPr>
                  <a:spLocks/>
                </p:cNvSpPr>
                <p:nvPr/>
              </p:nvSpPr>
              <p:spPr bwMode="auto">
                <a:xfrm>
                  <a:off x="5658951" y="4816333"/>
                  <a:ext cx="1138" cy="22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621" name="Gruppieren 2620"/>
              <p:cNvGrpSpPr/>
              <p:nvPr/>
            </p:nvGrpSpPr>
            <p:grpSpPr>
              <a:xfrm>
                <a:off x="2930808" y="4695806"/>
                <a:ext cx="830538" cy="1415328"/>
                <a:chOff x="2930808" y="4695806"/>
                <a:chExt cx="830538" cy="1415328"/>
              </a:xfrm>
              <a:grpFill/>
            </p:grpSpPr>
            <p:sp>
              <p:nvSpPr>
                <p:cNvPr id="2717" name="Freeform 164"/>
                <p:cNvSpPr>
                  <a:spLocks/>
                </p:cNvSpPr>
                <p:nvPr/>
              </p:nvSpPr>
              <p:spPr bwMode="auto">
                <a:xfrm>
                  <a:off x="3409790" y="4807303"/>
                  <a:ext cx="51198" cy="63713"/>
                </a:xfrm>
                <a:custGeom>
                  <a:avLst/>
                  <a:gdLst/>
                  <a:ahLst/>
                  <a:cxnLst>
                    <a:cxn ang="0">
                      <a:pos x="22" y="9"/>
                    </a:cxn>
                    <a:cxn ang="0">
                      <a:pos x="21" y="8"/>
                    </a:cxn>
                    <a:cxn ang="0">
                      <a:pos x="21" y="9"/>
                    </a:cxn>
                    <a:cxn ang="0">
                      <a:pos x="20" y="9"/>
                    </a:cxn>
                    <a:cxn ang="0">
                      <a:pos x="19" y="6"/>
                    </a:cxn>
                    <a:cxn ang="0">
                      <a:pos x="18" y="5"/>
                    </a:cxn>
                    <a:cxn ang="0">
                      <a:pos x="17" y="4"/>
                    </a:cxn>
                    <a:cxn ang="0">
                      <a:pos x="16" y="4"/>
                    </a:cxn>
                    <a:cxn ang="0">
                      <a:pos x="14" y="3"/>
                    </a:cxn>
                    <a:cxn ang="0">
                      <a:pos x="11" y="1"/>
                    </a:cxn>
                    <a:cxn ang="0">
                      <a:pos x="10" y="1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2" y="3"/>
                    </a:cxn>
                    <a:cxn ang="0">
                      <a:pos x="1" y="3"/>
                    </a:cxn>
                    <a:cxn ang="0">
                      <a:pos x="1" y="6"/>
                    </a:cxn>
                    <a:cxn ang="0">
                      <a:pos x="1" y="9"/>
                    </a:cxn>
                    <a:cxn ang="0">
                      <a:pos x="1" y="10"/>
                    </a:cxn>
                    <a:cxn ang="0">
                      <a:pos x="2" y="12"/>
                    </a:cxn>
                    <a:cxn ang="0">
                      <a:pos x="3" y="15"/>
                    </a:cxn>
                    <a:cxn ang="0">
                      <a:pos x="4" y="18"/>
                    </a:cxn>
                    <a:cxn ang="0">
                      <a:pos x="3" y="19"/>
                    </a:cxn>
                    <a:cxn ang="0">
                      <a:pos x="4" y="20"/>
                    </a:cxn>
                    <a:cxn ang="0">
                      <a:pos x="4" y="21"/>
                    </a:cxn>
                    <a:cxn ang="0">
                      <a:pos x="3" y="22"/>
                    </a:cxn>
                    <a:cxn ang="0">
                      <a:pos x="2" y="24"/>
                    </a:cxn>
                    <a:cxn ang="0">
                      <a:pos x="1" y="24"/>
                    </a:cxn>
                    <a:cxn ang="0">
                      <a:pos x="1" y="27"/>
                    </a:cxn>
                    <a:cxn ang="0">
                      <a:pos x="1" y="27"/>
                    </a:cxn>
                    <a:cxn ang="0">
                      <a:pos x="4" y="28"/>
                    </a:cxn>
                    <a:cxn ang="0">
                      <a:pos x="5" y="27"/>
                    </a:cxn>
                    <a:cxn ang="0">
                      <a:pos x="7" y="26"/>
                    </a:cxn>
                    <a:cxn ang="0">
                      <a:pos x="9" y="27"/>
                    </a:cxn>
                    <a:cxn ang="0">
                      <a:pos x="12" y="27"/>
                    </a:cxn>
                    <a:cxn ang="0">
                      <a:pos x="13" y="27"/>
                    </a:cxn>
                    <a:cxn ang="0">
                      <a:pos x="15" y="25"/>
                    </a:cxn>
                    <a:cxn ang="0">
                      <a:pos x="16" y="24"/>
                    </a:cxn>
                    <a:cxn ang="0">
                      <a:pos x="16" y="22"/>
                    </a:cxn>
                    <a:cxn ang="0">
                      <a:pos x="17" y="21"/>
                    </a:cxn>
                    <a:cxn ang="0">
                      <a:pos x="17" y="19"/>
                    </a:cxn>
                    <a:cxn ang="0">
                      <a:pos x="19" y="17"/>
                    </a:cxn>
                    <a:cxn ang="0">
                      <a:pos x="20" y="16"/>
                    </a:cxn>
                    <a:cxn ang="0">
                      <a:pos x="21" y="15"/>
                    </a:cxn>
                    <a:cxn ang="0">
                      <a:pos x="22" y="14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3" h="28">
                      <a:moveTo>
                        <a:pt x="22" y="11"/>
                      </a:move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9"/>
                        <a:pt x="22" y="8"/>
                        <a:pt x="22" y="8"/>
                      </a:cubicBezTo>
                      <a:cubicBezTo>
                        <a:pt x="22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9"/>
                        <a:pt x="21" y="9"/>
                      </a:cubicBezTo>
                      <a:cubicBezTo>
                        <a:pt x="21" y="9"/>
                        <a:pt x="20" y="10"/>
                        <a:pt x="20" y="10"/>
                      </a:cubicBezTo>
                      <a:cubicBezTo>
                        <a:pt x="20" y="10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19" y="7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19" y="6"/>
                        <a:pt x="18" y="6"/>
                        <a:pt x="18" y="6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7" y="5"/>
                        <a:pt x="17" y="4"/>
                        <a:pt x="17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2" y="2"/>
                        <a:pt x="12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2"/>
                        <a:pt x="4" y="2"/>
                        <a:pt x="3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1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3" y="14"/>
                        <a:pt x="3" y="15"/>
                        <a:pt x="3" y="15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4" y="17"/>
                        <a:pt x="4" y="17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3" y="18"/>
                        <a:pt x="3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1"/>
                      </a:cubicBezTo>
                      <a:cubicBezTo>
                        <a:pt x="4" y="21"/>
                        <a:pt x="4" y="21"/>
                        <a:pt x="3" y="21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3"/>
                        <a:pt x="3" y="23"/>
                      </a:cubicBezTo>
                      <a:cubicBezTo>
                        <a:pt x="2" y="23"/>
                        <a:pt x="2" y="23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2" y="28"/>
                        <a:pt x="2" y="28"/>
                      </a:cubicBezTo>
                      <a:cubicBezTo>
                        <a:pt x="3" y="28"/>
                        <a:pt x="3" y="28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6"/>
                        <a:pt x="5" y="26"/>
                        <a:pt x="6" y="26"/>
                      </a:cubicBezTo>
                      <a:cubicBezTo>
                        <a:pt x="6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27"/>
                        <a:pt x="11" y="27"/>
                        <a:pt x="12" y="27"/>
                      </a:cubicBezTo>
                      <a:cubicBezTo>
                        <a:pt x="12" y="27"/>
                        <a:pt x="12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4" y="27"/>
                        <a:pt x="14" y="27"/>
                        <a:pt x="15" y="26"/>
                      </a:cubicBezTo>
                      <a:cubicBezTo>
                        <a:pt x="15" y="26"/>
                        <a:pt x="15" y="26"/>
                        <a:pt x="15" y="25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6" y="23"/>
                        <a:pt x="16" y="23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0"/>
                        <a:pt x="17" y="20"/>
                        <a:pt x="17" y="19"/>
                      </a:cubicBezTo>
                      <a:cubicBezTo>
                        <a:pt x="17" y="19"/>
                        <a:pt x="17" y="19"/>
                        <a:pt x="18" y="19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ubicBezTo>
                        <a:pt x="19" y="17"/>
                        <a:pt x="19" y="17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5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1" y="15"/>
                        <a:pt x="21" y="14"/>
                        <a:pt x="22" y="14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3" y="12"/>
                        <a:pt x="22" y="11"/>
                        <a:pt x="22" y="1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8" name="Freeform 165"/>
                <p:cNvSpPr>
                  <a:spLocks/>
                </p:cNvSpPr>
                <p:nvPr/>
              </p:nvSpPr>
              <p:spPr bwMode="auto">
                <a:xfrm>
                  <a:off x="2974041" y="4695806"/>
                  <a:ext cx="216167" cy="291257"/>
                </a:xfrm>
                <a:custGeom>
                  <a:avLst/>
                  <a:gdLst/>
                  <a:ahLst/>
                  <a:cxnLst>
                    <a:cxn ang="0">
                      <a:pos x="93" y="76"/>
                    </a:cxn>
                    <a:cxn ang="0">
                      <a:pos x="92" y="68"/>
                    </a:cxn>
                    <a:cxn ang="0">
                      <a:pos x="91" y="65"/>
                    </a:cxn>
                    <a:cxn ang="0">
                      <a:pos x="89" y="61"/>
                    </a:cxn>
                    <a:cxn ang="0">
                      <a:pos x="90" y="52"/>
                    </a:cxn>
                    <a:cxn ang="0">
                      <a:pos x="90" y="45"/>
                    </a:cxn>
                    <a:cxn ang="0">
                      <a:pos x="78" y="47"/>
                    </a:cxn>
                    <a:cxn ang="0">
                      <a:pos x="56" y="39"/>
                    </a:cxn>
                    <a:cxn ang="0">
                      <a:pos x="53" y="35"/>
                    </a:cxn>
                    <a:cxn ang="0">
                      <a:pos x="48" y="22"/>
                    </a:cxn>
                    <a:cxn ang="0">
                      <a:pos x="46" y="18"/>
                    </a:cxn>
                    <a:cxn ang="0">
                      <a:pos x="58" y="19"/>
                    </a:cxn>
                    <a:cxn ang="0">
                      <a:pos x="60" y="12"/>
                    </a:cxn>
                    <a:cxn ang="0">
                      <a:pos x="66" y="8"/>
                    </a:cxn>
                    <a:cxn ang="0">
                      <a:pos x="72" y="4"/>
                    </a:cxn>
                    <a:cxn ang="0">
                      <a:pos x="70" y="0"/>
                    </a:cxn>
                    <a:cxn ang="0">
                      <a:pos x="66" y="3"/>
                    </a:cxn>
                    <a:cxn ang="0">
                      <a:pos x="48" y="9"/>
                    </a:cxn>
                    <a:cxn ang="0">
                      <a:pos x="42" y="12"/>
                    </a:cxn>
                    <a:cxn ang="0">
                      <a:pos x="27" y="18"/>
                    </a:cxn>
                    <a:cxn ang="0">
                      <a:pos x="20" y="22"/>
                    </a:cxn>
                    <a:cxn ang="0">
                      <a:pos x="18" y="29"/>
                    </a:cxn>
                    <a:cxn ang="0">
                      <a:pos x="12" y="26"/>
                    </a:cxn>
                    <a:cxn ang="0">
                      <a:pos x="12" y="28"/>
                    </a:cxn>
                    <a:cxn ang="0">
                      <a:pos x="13" y="30"/>
                    </a:cxn>
                    <a:cxn ang="0">
                      <a:pos x="14" y="31"/>
                    </a:cxn>
                    <a:cxn ang="0">
                      <a:pos x="13" y="32"/>
                    </a:cxn>
                    <a:cxn ang="0">
                      <a:pos x="12" y="34"/>
                    </a:cxn>
                    <a:cxn ang="0">
                      <a:pos x="9" y="36"/>
                    </a:cxn>
                    <a:cxn ang="0">
                      <a:pos x="10" y="40"/>
                    </a:cxn>
                    <a:cxn ang="0">
                      <a:pos x="12" y="49"/>
                    </a:cxn>
                    <a:cxn ang="0">
                      <a:pos x="11" y="57"/>
                    </a:cxn>
                    <a:cxn ang="0">
                      <a:pos x="11" y="61"/>
                    </a:cxn>
                    <a:cxn ang="0">
                      <a:pos x="12" y="69"/>
                    </a:cxn>
                    <a:cxn ang="0">
                      <a:pos x="3" y="75"/>
                    </a:cxn>
                    <a:cxn ang="0">
                      <a:pos x="0" y="84"/>
                    </a:cxn>
                    <a:cxn ang="0">
                      <a:pos x="6" y="87"/>
                    </a:cxn>
                    <a:cxn ang="0">
                      <a:pos x="15" y="92"/>
                    </a:cxn>
                    <a:cxn ang="0">
                      <a:pos x="23" y="93"/>
                    </a:cxn>
                    <a:cxn ang="0">
                      <a:pos x="33" y="97"/>
                    </a:cxn>
                    <a:cxn ang="0">
                      <a:pos x="38" y="104"/>
                    </a:cxn>
                    <a:cxn ang="0">
                      <a:pos x="46" y="109"/>
                    </a:cxn>
                    <a:cxn ang="0">
                      <a:pos x="55" y="115"/>
                    </a:cxn>
                    <a:cxn ang="0">
                      <a:pos x="62" y="114"/>
                    </a:cxn>
                    <a:cxn ang="0">
                      <a:pos x="69" y="115"/>
                    </a:cxn>
                    <a:cxn ang="0">
                      <a:pos x="69" y="121"/>
                    </a:cxn>
                    <a:cxn ang="0">
                      <a:pos x="70" y="125"/>
                    </a:cxn>
                    <a:cxn ang="0">
                      <a:pos x="72" y="129"/>
                    </a:cxn>
                    <a:cxn ang="0">
                      <a:pos x="73" y="120"/>
                    </a:cxn>
                    <a:cxn ang="0">
                      <a:pos x="74" y="113"/>
                    </a:cxn>
                    <a:cxn ang="0">
                      <a:pos x="76" y="109"/>
                    </a:cxn>
                    <a:cxn ang="0">
                      <a:pos x="74" y="101"/>
                    </a:cxn>
                    <a:cxn ang="0">
                      <a:pos x="71" y="96"/>
                    </a:cxn>
                    <a:cxn ang="0">
                      <a:pos x="74" y="90"/>
                    </a:cxn>
                    <a:cxn ang="0">
                      <a:pos x="73" y="81"/>
                    </a:cxn>
                    <a:cxn ang="0">
                      <a:pos x="88" y="80"/>
                    </a:cxn>
                    <a:cxn ang="0">
                      <a:pos x="94" y="80"/>
                    </a:cxn>
                    <a:cxn ang="0">
                      <a:pos x="95" y="86"/>
                    </a:cxn>
                  </a:cxnLst>
                  <a:rect l="0" t="0" r="r" b="b"/>
                  <a:pathLst>
                    <a:path w="97" h="130">
                      <a:moveTo>
                        <a:pt x="95" y="78"/>
                      </a:moveTo>
                      <a:cubicBezTo>
                        <a:pt x="95" y="78"/>
                        <a:pt x="94" y="78"/>
                        <a:pt x="94" y="78"/>
                      </a:cubicBezTo>
                      <a:cubicBezTo>
                        <a:pt x="94" y="77"/>
                        <a:pt x="94" y="77"/>
                        <a:pt x="94" y="77"/>
                      </a:cubicBezTo>
                      <a:cubicBezTo>
                        <a:pt x="94" y="77"/>
                        <a:pt x="93" y="76"/>
                        <a:pt x="93" y="76"/>
                      </a:cubicBezTo>
                      <a:cubicBezTo>
                        <a:pt x="93" y="76"/>
                        <a:pt x="93" y="75"/>
                        <a:pt x="93" y="75"/>
                      </a:cubicBezTo>
                      <a:cubicBezTo>
                        <a:pt x="92" y="74"/>
                        <a:pt x="92" y="74"/>
                        <a:pt x="91" y="74"/>
                      </a:cubicBezTo>
                      <a:cubicBezTo>
                        <a:pt x="89" y="73"/>
                        <a:pt x="89" y="72"/>
                        <a:pt x="91" y="70"/>
                      </a:cubicBezTo>
                      <a:cubicBezTo>
                        <a:pt x="92" y="70"/>
                        <a:pt x="92" y="70"/>
                        <a:pt x="92" y="68"/>
                      </a:cubicBezTo>
                      <a:cubicBezTo>
                        <a:pt x="92" y="67"/>
                        <a:pt x="92" y="67"/>
                        <a:pt x="92" y="67"/>
                      </a:cubicBezTo>
                      <a:cubicBezTo>
                        <a:pt x="92" y="67"/>
                        <a:pt x="92" y="66"/>
                        <a:pt x="92" y="66"/>
                      </a:cubicBezTo>
                      <a:cubicBezTo>
                        <a:pt x="92" y="66"/>
                        <a:pt x="91" y="66"/>
                        <a:pt x="91" y="66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5"/>
                        <a:pt x="90" y="64"/>
                        <a:pt x="90" y="64"/>
                      </a:cubicBezTo>
                      <a:cubicBezTo>
                        <a:pt x="90" y="64"/>
                        <a:pt x="90" y="64"/>
                        <a:pt x="90" y="64"/>
                      </a:cubicBezTo>
                      <a:cubicBezTo>
                        <a:pt x="90" y="63"/>
                        <a:pt x="90" y="63"/>
                        <a:pt x="90" y="63"/>
                      </a:cubicBezTo>
                      <a:cubicBezTo>
                        <a:pt x="89" y="62"/>
                        <a:pt x="89" y="62"/>
                        <a:pt x="89" y="61"/>
                      </a:cubicBezTo>
                      <a:cubicBezTo>
                        <a:pt x="89" y="60"/>
                        <a:pt x="89" y="58"/>
                        <a:pt x="89" y="57"/>
                      </a:cubicBezTo>
                      <a:cubicBezTo>
                        <a:pt x="89" y="56"/>
                        <a:pt x="89" y="55"/>
                        <a:pt x="89" y="55"/>
                      </a:cubicBezTo>
                      <a:cubicBezTo>
                        <a:pt x="89" y="54"/>
                        <a:pt x="89" y="53"/>
                        <a:pt x="90" y="52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1" y="51"/>
                        <a:pt x="90" y="51"/>
                        <a:pt x="91" y="50"/>
                      </a:cubicBezTo>
                      <a:cubicBezTo>
                        <a:pt x="91" y="50"/>
                        <a:pt x="91" y="49"/>
                        <a:pt x="91" y="48"/>
                      </a:cubicBezTo>
                      <a:cubicBezTo>
                        <a:pt x="92" y="47"/>
                        <a:pt x="92" y="47"/>
                        <a:pt x="92" y="46"/>
                      </a:cubicBezTo>
                      <a:cubicBezTo>
                        <a:pt x="91" y="46"/>
                        <a:pt x="91" y="45"/>
                        <a:pt x="90" y="45"/>
                      </a:cubicBezTo>
                      <a:cubicBezTo>
                        <a:pt x="90" y="45"/>
                        <a:pt x="90" y="45"/>
                        <a:pt x="89" y="45"/>
                      </a:cubicBezTo>
                      <a:cubicBezTo>
                        <a:pt x="88" y="45"/>
                        <a:pt x="87" y="46"/>
                        <a:pt x="86" y="46"/>
                      </a:cubicBezTo>
                      <a:cubicBezTo>
                        <a:pt x="85" y="46"/>
                        <a:pt x="79" y="46"/>
                        <a:pt x="79" y="46"/>
                      </a:cubicBezTo>
                      <a:cubicBezTo>
                        <a:pt x="78" y="46"/>
                        <a:pt x="78" y="46"/>
                        <a:pt x="78" y="47"/>
                      </a:cubicBezTo>
                      <a:cubicBezTo>
                        <a:pt x="77" y="47"/>
                        <a:pt x="77" y="46"/>
                        <a:pt x="76" y="46"/>
                      </a:cubicBezTo>
                      <a:cubicBezTo>
                        <a:pt x="74" y="45"/>
                        <a:pt x="70" y="40"/>
                        <a:pt x="69" y="39"/>
                      </a:cubicBezTo>
                      <a:cubicBezTo>
                        <a:pt x="67" y="38"/>
                        <a:pt x="66" y="39"/>
                        <a:pt x="64" y="39"/>
                      </a:cubicBezTo>
                      <a:cubicBezTo>
                        <a:pt x="62" y="39"/>
                        <a:pt x="58" y="39"/>
                        <a:pt x="56" y="39"/>
                      </a:cubicBezTo>
                      <a:cubicBezTo>
                        <a:pt x="55" y="39"/>
                        <a:pt x="55" y="39"/>
                        <a:pt x="55" y="38"/>
                      </a:cubicBezTo>
                      <a:cubicBezTo>
                        <a:pt x="54" y="38"/>
                        <a:pt x="55" y="38"/>
                        <a:pt x="55" y="37"/>
                      </a:cubicBezTo>
                      <a:cubicBezTo>
                        <a:pt x="54" y="37"/>
                        <a:pt x="54" y="37"/>
                        <a:pt x="54" y="36"/>
                      </a:cubicBezTo>
                      <a:cubicBezTo>
                        <a:pt x="54" y="36"/>
                        <a:pt x="53" y="35"/>
                        <a:pt x="53" y="35"/>
                      </a:cubicBezTo>
                      <a:cubicBezTo>
                        <a:pt x="51" y="34"/>
                        <a:pt x="52" y="34"/>
                        <a:pt x="52" y="33"/>
                      </a:cubicBezTo>
                      <a:cubicBezTo>
                        <a:pt x="52" y="31"/>
                        <a:pt x="52" y="30"/>
                        <a:pt x="51" y="28"/>
                      </a:cubicBezTo>
                      <a:cubicBezTo>
                        <a:pt x="51" y="27"/>
                        <a:pt x="50" y="25"/>
                        <a:pt x="49" y="24"/>
                      </a:cubicBezTo>
                      <a:cubicBezTo>
                        <a:pt x="49" y="23"/>
                        <a:pt x="48" y="23"/>
                        <a:pt x="48" y="22"/>
                      </a:cubicBezTo>
                      <a:cubicBezTo>
                        <a:pt x="47" y="21"/>
                        <a:pt x="48" y="21"/>
                        <a:pt x="47" y="21"/>
                      </a:cubicBezTo>
                      <a:cubicBezTo>
                        <a:pt x="46" y="20"/>
                        <a:pt x="46" y="20"/>
                        <a:pt x="45" y="20"/>
                      </a:cubicBezTo>
                      <a:cubicBezTo>
                        <a:pt x="45" y="20"/>
                        <a:pt x="45" y="19"/>
                        <a:pt x="45" y="19"/>
                      </a:cubicBezTo>
                      <a:cubicBezTo>
                        <a:pt x="45" y="19"/>
                        <a:pt x="46" y="19"/>
                        <a:pt x="46" y="18"/>
                      </a:cubicBezTo>
                      <a:cubicBezTo>
                        <a:pt x="46" y="18"/>
                        <a:pt x="46" y="18"/>
                        <a:pt x="46" y="17"/>
                      </a:cubicBezTo>
                      <a:cubicBezTo>
                        <a:pt x="46" y="17"/>
                        <a:pt x="46" y="17"/>
                        <a:pt x="47" y="16"/>
                      </a:cubicBezTo>
                      <a:cubicBezTo>
                        <a:pt x="47" y="16"/>
                        <a:pt x="57" y="20"/>
                        <a:pt x="57" y="20"/>
                      </a:cubicBezTo>
                      <a:cubicBezTo>
                        <a:pt x="57" y="20"/>
                        <a:pt x="58" y="19"/>
                        <a:pt x="58" y="19"/>
                      </a:cubicBezTo>
                      <a:cubicBezTo>
                        <a:pt x="58" y="18"/>
                        <a:pt x="58" y="18"/>
                        <a:pt x="59" y="17"/>
                      </a:cubicBezTo>
                      <a:cubicBezTo>
                        <a:pt x="59" y="16"/>
                        <a:pt x="59" y="15"/>
                        <a:pt x="59" y="14"/>
                      </a:cubicBezTo>
                      <a:cubicBezTo>
                        <a:pt x="59" y="14"/>
                        <a:pt x="60" y="14"/>
                        <a:pt x="60" y="13"/>
                      </a:cubicBezTo>
                      <a:cubicBezTo>
                        <a:pt x="60" y="13"/>
                        <a:pt x="60" y="12"/>
                        <a:pt x="60" y="12"/>
                      </a:cubicBezTo>
                      <a:cubicBezTo>
                        <a:pt x="61" y="11"/>
                        <a:pt x="63" y="11"/>
                        <a:pt x="64" y="10"/>
                      </a:cubicBezTo>
                      <a:cubicBezTo>
                        <a:pt x="64" y="10"/>
                        <a:pt x="65" y="10"/>
                        <a:pt x="65" y="10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5" y="8"/>
                        <a:pt x="66" y="8"/>
                        <a:pt x="66" y="8"/>
                      </a:cubicBezTo>
                      <a:cubicBezTo>
                        <a:pt x="66" y="8"/>
                        <a:pt x="66" y="7"/>
                        <a:pt x="66" y="7"/>
                      </a:cubicBezTo>
                      <a:cubicBezTo>
                        <a:pt x="67" y="6"/>
                        <a:pt x="67" y="6"/>
                        <a:pt x="68" y="6"/>
                      </a:cubicBezTo>
                      <a:cubicBezTo>
                        <a:pt x="69" y="5"/>
                        <a:pt x="70" y="5"/>
                        <a:pt x="70" y="5"/>
                      </a:cubicBezTo>
                      <a:cubicBezTo>
                        <a:pt x="72" y="5"/>
                        <a:pt x="72" y="5"/>
                        <a:pt x="72" y="4"/>
                      </a:cubicBezTo>
                      <a:cubicBezTo>
                        <a:pt x="72" y="3"/>
                        <a:pt x="72" y="2"/>
                        <a:pt x="72" y="2"/>
                      </a:cubicBezTo>
                      <a:cubicBezTo>
                        <a:pt x="72" y="2"/>
                        <a:pt x="71" y="1"/>
                        <a:pt x="71" y="1"/>
                      </a:cubicBezTo>
                      <a:cubicBezTo>
                        <a:pt x="71" y="1"/>
                        <a:pt x="71" y="1"/>
                        <a:pt x="71" y="0"/>
                      </a:cubicBezTo>
                      <a:cubicBezTo>
                        <a:pt x="70" y="0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8" y="0"/>
                        <a:pt x="68" y="1"/>
                        <a:pt x="67" y="2"/>
                      </a:cubicBezTo>
                      <a:cubicBezTo>
                        <a:pt x="67" y="2"/>
                        <a:pt x="67" y="3"/>
                        <a:pt x="66" y="3"/>
                      </a:cubicBezTo>
                      <a:cubicBezTo>
                        <a:pt x="63" y="4"/>
                        <a:pt x="61" y="5"/>
                        <a:pt x="58" y="4"/>
                      </a:cubicBezTo>
                      <a:cubicBezTo>
                        <a:pt x="57" y="4"/>
                        <a:pt x="57" y="4"/>
                        <a:pt x="56" y="4"/>
                      </a:cubicBezTo>
                      <a:cubicBezTo>
                        <a:pt x="55" y="5"/>
                        <a:pt x="54" y="5"/>
                        <a:pt x="53" y="6"/>
                      </a:cubicBezTo>
                      <a:cubicBezTo>
                        <a:pt x="51" y="7"/>
                        <a:pt x="49" y="7"/>
                        <a:pt x="48" y="9"/>
                      </a:cubicBezTo>
                      <a:cubicBezTo>
                        <a:pt x="48" y="10"/>
                        <a:pt x="49" y="10"/>
                        <a:pt x="49" y="12"/>
                      </a:cubicBezTo>
                      <a:cubicBezTo>
                        <a:pt x="49" y="13"/>
                        <a:pt x="48" y="13"/>
                        <a:pt x="47" y="14"/>
                      </a:cubicBezTo>
                      <a:cubicBezTo>
                        <a:pt x="46" y="14"/>
                        <a:pt x="45" y="13"/>
                        <a:pt x="44" y="13"/>
                      </a:cubicBezTo>
                      <a:cubicBezTo>
                        <a:pt x="44" y="12"/>
                        <a:pt x="43" y="12"/>
                        <a:pt x="42" y="12"/>
                      </a:cubicBezTo>
                      <a:cubicBezTo>
                        <a:pt x="41" y="13"/>
                        <a:pt x="39" y="14"/>
                        <a:pt x="38" y="15"/>
                      </a:cubicBezTo>
                      <a:cubicBezTo>
                        <a:pt x="37" y="16"/>
                        <a:pt x="37" y="17"/>
                        <a:pt x="37" y="18"/>
                      </a:cubicBezTo>
                      <a:cubicBezTo>
                        <a:pt x="37" y="19"/>
                        <a:pt x="37" y="20"/>
                        <a:pt x="37" y="21"/>
                      </a:cubicBezTo>
                      <a:cubicBezTo>
                        <a:pt x="37" y="21"/>
                        <a:pt x="27" y="17"/>
                        <a:pt x="27" y="18"/>
                      </a:cubicBezTo>
                      <a:cubicBezTo>
                        <a:pt x="27" y="19"/>
                        <a:pt x="27" y="20"/>
                        <a:pt x="25" y="20"/>
                      </a:cubicBezTo>
                      <a:cubicBezTo>
                        <a:pt x="23" y="20"/>
                        <a:pt x="22" y="20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0" y="22"/>
                      </a:cubicBezTo>
                      <a:cubicBezTo>
                        <a:pt x="20" y="23"/>
                        <a:pt x="20" y="23"/>
                        <a:pt x="20" y="24"/>
                      </a:cubicBezTo>
                      <a:cubicBezTo>
                        <a:pt x="19" y="24"/>
                        <a:pt x="20" y="25"/>
                        <a:pt x="19" y="25"/>
                      </a:cubicBezTo>
                      <a:cubicBezTo>
                        <a:pt x="18" y="26"/>
                        <a:pt x="17" y="25"/>
                        <a:pt x="16" y="25"/>
                      </a:cubicBezTo>
                      <a:cubicBezTo>
                        <a:pt x="15" y="26"/>
                        <a:pt x="18" y="28"/>
                        <a:pt x="18" y="29"/>
                      </a:cubicBezTo>
                      <a:cubicBezTo>
                        <a:pt x="18" y="30"/>
                        <a:pt x="18" y="31"/>
                        <a:pt x="17" y="32"/>
                      </a:cubicBezTo>
                      <a:cubicBezTo>
                        <a:pt x="16" y="32"/>
                        <a:pt x="16" y="31"/>
                        <a:pt x="16" y="30"/>
                      </a:cubicBezTo>
                      <a:cubicBezTo>
                        <a:pt x="16" y="29"/>
                        <a:pt x="16" y="27"/>
                        <a:pt x="14" y="26"/>
                      </a:cubicBezTo>
                      <a:cubicBezTo>
                        <a:pt x="14" y="26"/>
                        <a:pt x="13" y="26"/>
                        <a:pt x="12" y="26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3" y="29"/>
                        <a:pt x="13" y="29"/>
                      </a:cubicBezTo>
                      <a:cubicBezTo>
                        <a:pt x="13" y="29"/>
                        <a:pt x="12" y="29"/>
                        <a:pt x="12" y="29"/>
                      </a:cubicBezTo>
                      <a:cubicBezTo>
                        <a:pt x="12" y="30"/>
                        <a:pt x="13" y="30"/>
                        <a:pt x="13" y="30"/>
                      </a:cubicBezTo>
                      <a:cubicBezTo>
                        <a:pt x="13" y="30"/>
                        <a:pt x="13" y="30"/>
                        <a:pt x="14" y="30"/>
                      </a:cubicBezTo>
                      <a:cubicBezTo>
                        <a:pt x="14" y="30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2"/>
                        <a:pt x="14" y="32"/>
                        <a:pt x="13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2"/>
                        <a:pt x="13" y="32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3"/>
                        <a:pt x="12" y="34"/>
                        <a:pt x="12" y="34"/>
                      </a:cubicBezTo>
                      <a:cubicBezTo>
                        <a:pt x="12" y="34"/>
                        <a:pt x="11" y="34"/>
                        <a:pt x="11" y="35"/>
                      </a:cubicBezTo>
                      <a:cubicBezTo>
                        <a:pt x="11" y="35"/>
                        <a:pt x="10" y="35"/>
                        <a:pt x="10" y="35"/>
                      </a:cubicBezTo>
                      <a:cubicBezTo>
                        <a:pt x="9" y="35"/>
                        <a:pt x="9" y="35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8" y="37"/>
                        <a:pt x="8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7"/>
                        <a:pt x="9" y="38"/>
                        <a:pt x="9" y="38"/>
                      </a:cubicBezTo>
                      <a:cubicBezTo>
                        <a:pt x="9" y="39"/>
                        <a:pt x="10" y="40"/>
                        <a:pt x="10" y="40"/>
                      </a:cubicBezTo>
                      <a:cubicBezTo>
                        <a:pt x="11" y="40"/>
                        <a:pt x="11" y="41"/>
                        <a:pt x="11" y="41"/>
                      </a:cubicBezTo>
                      <a:cubicBezTo>
                        <a:pt x="11" y="41"/>
                        <a:pt x="12" y="41"/>
                        <a:pt x="12" y="42"/>
                      </a:cubicBezTo>
                      <a:cubicBezTo>
                        <a:pt x="13" y="43"/>
                        <a:pt x="12" y="43"/>
                        <a:pt x="12" y="44"/>
                      </a:cubicBezTo>
                      <a:cubicBezTo>
                        <a:pt x="12" y="45"/>
                        <a:pt x="12" y="47"/>
                        <a:pt x="12" y="49"/>
                      </a:cubicBezTo>
                      <a:cubicBezTo>
                        <a:pt x="12" y="50"/>
                        <a:pt x="13" y="52"/>
                        <a:pt x="12" y="53"/>
                      </a:cubicBezTo>
                      <a:cubicBezTo>
                        <a:pt x="11" y="53"/>
                        <a:pt x="12" y="53"/>
                        <a:pt x="12" y="54"/>
                      </a:cubicBezTo>
                      <a:cubicBezTo>
                        <a:pt x="12" y="54"/>
                        <a:pt x="10" y="55"/>
                        <a:pt x="10" y="55"/>
                      </a:cubicBezTo>
                      <a:cubicBezTo>
                        <a:pt x="11" y="56"/>
                        <a:pt x="10" y="56"/>
                        <a:pt x="11" y="57"/>
                      </a:cubicBezTo>
                      <a:cubicBezTo>
                        <a:pt x="11" y="58"/>
                        <a:pt x="11" y="58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2" y="62"/>
                        <a:pt x="12" y="62"/>
                        <a:pt x="12" y="63"/>
                      </a:cubicBezTo>
                      <a:cubicBezTo>
                        <a:pt x="13" y="63"/>
                        <a:pt x="13" y="64"/>
                        <a:pt x="13" y="64"/>
                      </a:cubicBezTo>
                      <a:cubicBezTo>
                        <a:pt x="13" y="64"/>
                        <a:pt x="13" y="64"/>
                        <a:pt x="14" y="65"/>
                      </a:cubicBezTo>
                      <a:cubicBezTo>
                        <a:pt x="14" y="66"/>
                        <a:pt x="13" y="68"/>
                        <a:pt x="12" y="69"/>
                      </a:cubicBezTo>
                      <a:cubicBezTo>
                        <a:pt x="11" y="69"/>
                        <a:pt x="11" y="70"/>
                        <a:pt x="10" y="70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0" y="72"/>
                        <a:pt x="9" y="73"/>
                        <a:pt x="8" y="73"/>
                      </a:cubicBezTo>
                      <a:cubicBezTo>
                        <a:pt x="7" y="74"/>
                        <a:pt x="4" y="73"/>
                        <a:pt x="3" y="75"/>
                      </a:cubicBezTo>
                      <a:cubicBezTo>
                        <a:pt x="2" y="76"/>
                        <a:pt x="3" y="78"/>
                        <a:pt x="3" y="79"/>
                      </a:cubicBezTo>
                      <a:cubicBezTo>
                        <a:pt x="3" y="81"/>
                        <a:pt x="2" y="80"/>
                        <a:pt x="1" y="80"/>
                      </a:cubicBezTo>
                      <a:cubicBezTo>
                        <a:pt x="0" y="80"/>
                        <a:pt x="0" y="81"/>
                        <a:pt x="0" y="82"/>
                      </a:cubicBezTo>
                      <a:cubicBezTo>
                        <a:pt x="0" y="83"/>
                        <a:pt x="0" y="83"/>
                        <a:pt x="0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2" y="85"/>
                        <a:pt x="2" y="85"/>
                        <a:pt x="3" y="85"/>
                      </a:cubicBezTo>
                      <a:cubicBezTo>
                        <a:pt x="3" y="85"/>
                        <a:pt x="4" y="85"/>
                        <a:pt x="4" y="86"/>
                      </a:cubicBezTo>
                      <a:cubicBezTo>
                        <a:pt x="5" y="86"/>
                        <a:pt x="5" y="87"/>
                        <a:pt x="6" y="87"/>
                      </a:cubicBezTo>
                      <a:cubicBezTo>
                        <a:pt x="7" y="88"/>
                        <a:pt x="8" y="88"/>
                        <a:pt x="9" y="88"/>
                      </a:cubicBezTo>
                      <a:cubicBezTo>
                        <a:pt x="9" y="88"/>
                        <a:pt x="10" y="88"/>
                        <a:pt x="11" y="89"/>
                      </a:cubicBezTo>
                      <a:cubicBezTo>
                        <a:pt x="12" y="90"/>
                        <a:pt x="12" y="91"/>
                        <a:pt x="14" y="92"/>
                      </a:cubicBezTo>
                      <a:cubicBezTo>
                        <a:pt x="14" y="92"/>
                        <a:pt x="15" y="92"/>
                        <a:pt x="15" y="92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17" y="93"/>
                        <a:pt x="18" y="93"/>
                        <a:pt x="18" y="93"/>
                      </a:cubicBezTo>
                      <a:cubicBezTo>
                        <a:pt x="19" y="92"/>
                        <a:pt x="20" y="92"/>
                        <a:pt x="21" y="92"/>
                      </a:cubicBezTo>
                      <a:cubicBezTo>
                        <a:pt x="21" y="92"/>
                        <a:pt x="22" y="92"/>
                        <a:pt x="23" y="93"/>
                      </a:cubicBezTo>
                      <a:cubicBezTo>
                        <a:pt x="25" y="93"/>
                        <a:pt x="25" y="95"/>
                        <a:pt x="27" y="96"/>
                      </a:cubicBezTo>
                      <a:cubicBezTo>
                        <a:pt x="28" y="96"/>
                        <a:pt x="28" y="96"/>
                        <a:pt x="29" y="96"/>
                      </a:cubicBezTo>
                      <a:cubicBezTo>
                        <a:pt x="30" y="96"/>
                        <a:pt x="31" y="96"/>
                        <a:pt x="32" y="97"/>
                      </a:cubicBezTo>
                      <a:cubicBezTo>
                        <a:pt x="32" y="97"/>
                        <a:pt x="33" y="97"/>
                        <a:pt x="33" y="97"/>
                      </a:cubicBezTo>
                      <a:cubicBezTo>
                        <a:pt x="34" y="97"/>
                        <a:pt x="34" y="98"/>
                        <a:pt x="34" y="98"/>
                      </a:cubicBezTo>
                      <a:cubicBezTo>
                        <a:pt x="35" y="99"/>
                        <a:pt x="36" y="99"/>
                        <a:pt x="36" y="100"/>
                      </a:cubicBezTo>
                      <a:cubicBezTo>
                        <a:pt x="36" y="101"/>
                        <a:pt x="37" y="101"/>
                        <a:pt x="37" y="102"/>
                      </a:cubicBezTo>
                      <a:cubicBezTo>
                        <a:pt x="38" y="102"/>
                        <a:pt x="38" y="103"/>
                        <a:pt x="38" y="104"/>
                      </a:cubicBezTo>
                      <a:cubicBezTo>
                        <a:pt x="39" y="104"/>
                        <a:pt x="40" y="105"/>
                        <a:pt x="41" y="105"/>
                      </a:cubicBezTo>
                      <a:cubicBezTo>
                        <a:pt x="42" y="105"/>
                        <a:pt x="43" y="105"/>
                        <a:pt x="43" y="106"/>
                      </a:cubicBezTo>
                      <a:cubicBezTo>
                        <a:pt x="43" y="107"/>
                        <a:pt x="43" y="108"/>
                        <a:pt x="43" y="109"/>
                      </a:cubicBezTo>
                      <a:cubicBezTo>
                        <a:pt x="44" y="109"/>
                        <a:pt x="45" y="109"/>
                        <a:pt x="46" y="109"/>
                      </a:cubicBezTo>
                      <a:cubicBezTo>
                        <a:pt x="46" y="110"/>
                        <a:pt x="46" y="112"/>
                        <a:pt x="46" y="113"/>
                      </a:cubicBezTo>
                      <a:cubicBezTo>
                        <a:pt x="47" y="113"/>
                        <a:pt x="47" y="113"/>
                        <a:pt x="48" y="113"/>
                      </a:cubicBezTo>
                      <a:cubicBezTo>
                        <a:pt x="48" y="114"/>
                        <a:pt x="47" y="115"/>
                        <a:pt x="48" y="115"/>
                      </a:cubicBezTo>
                      <a:cubicBezTo>
                        <a:pt x="48" y="115"/>
                        <a:pt x="54" y="115"/>
                        <a:pt x="55" y="115"/>
                      </a:cubicBezTo>
                      <a:cubicBezTo>
                        <a:pt x="55" y="115"/>
                        <a:pt x="56" y="114"/>
                        <a:pt x="56" y="113"/>
                      </a:cubicBezTo>
                      <a:cubicBezTo>
                        <a:pt x="57" y="112"/>
                        <a:pt x="58" y="112"/>
                        <a:pt x="59" y="112"/>
                      </a:cubicBezTo>
                      <a:cubicBezTo>
                        <a:pt x="59" y="113"/>
                        <a:pt x="59" y="113"/>
                        <a:pt x="60" y="114"/>
                      </a:cubicBezTo>
                      <a:cubicBezTo>
                        <a:pt x="61" y="114"/>
                        <a:pt x="61" y="114"/>
                        <a:pt x="62" y="114"/>
                      </a:cubicBezTo>
                      <a:cubicBezTo>
                        <a:pt x="62" y="114"/>
                        <a:pt x="62" y="113"/>
                        <a:pt x="63" y="113"/>
                      </a:cubicBezTo>
                      <a:cubicBezTo>
                        <a:pt x="64" y="113"/>
                        <a:pt x="64" y="113"/>
                        <a:pt x="65" y="113"/>
                      </a:cubicBezTo>
                      <a:cubicBezTo>
                        <a:pt x="65" y="114"/>
                        <a:pt x="65" y="115"/>
                        <a:pt x="66" y="115"/>
                      </a:cubicBezTo>
                      <a:cubicBezTo>
                        <a:pt x="67" y="116"/>
                        <a:pt x="68" y="115"/>
                        <a:pt x="69" y="115"/>
                      </a:cubicBezTo>
                      <a:cubicBezTo>
                        <a:pt x="69" y="116"/>
                        <a:pt x="70" y="116"/>
                        <a:pt x="70" y="117"/>
                      </a:cubicBezTo>
                      <a:cubicBezTo>
                        <a:pt x="71" y="117"/>
                        <a:pt x="71" y="118"/>
                        <a:pt x="70" y="118"/>
                      </a:cubicBezTo>
                      <a:cubicBezTo>
                        <a:pt x="70" y="119"/>
                        <a:pt x="70" y="119"/>
                        <a:pt x="70" y="119"/>
                      </a:cubicBezTo>
                      <a:cubicBezTo>
                        <a:pt x="70" y="120"/>
                        <a:pt x="70" y="120"/>
                        <a:pt x="69" y="121"/>
                      </a:cubicBezTo>
                      <a:cubicBezTo>
                        <a:pt x="69" y="122"/>
                        <a:pt x="68" y="122"/>
                        <a:pt x="68" y="123"/>
                      </a:cubicBezTo>
                      <a:cubicBezTo>
                        <a:pt x="67" y="124"/>
                        <a:pt x="66" y="125"/>
                        <a:pt x="66" y="126"/>
                      </a:cubicBezTo>
                      <a:cubicBezTo>
                        <a:pt x="67" y="126"/>
                        <a:pt x="68" y="125"/>
                        <a:pt x="69" y="125"/>
                      </a:cubicBezTo>
                      <a:cubicBezTo>
                        <a:pt x="69" y="125"/>
                        <a:pt x="69" y="125"/>
                        <a:pt x="70" y="125"/>
                      </a:cubicBezTo>
                      <a:cubicBezTo>
                        <a:pt x="69" y="125"/>
                        <a:pt x="70" y="126"/>
                        <a:pt x="70" y="126"/>
                      </a:cubicBezTo>
                      <a:cubicBezTo>
                        <a:pt x="70" y="126"/>
                        <a:pt x="70" y="127"/>
                        <a:pt x="70" y="127"/>
                      </a:cubicBezTo>
                      <a:cubicBezTo>
                        <a:pt x="71" y="128"/>
                        <a:pt x="71" y="128"/>
                        <a:pt x="71" y="128"/>
                      </a:cubicBezTo>
                      <a:cubicBezTo>
                        <a:pt x="71" y="129"/>
                        <a:pt x="71" y="130"/>
                        <a:pt x="72" y="129"/>
                      </a:cubicBezTo>
                      <a:cubicBezTo>
                        <a:pt x="72" y="128"/>
                        <a:pt x="72" y="128"/>
                        <a:pt x="72" y="127"/>
                      </a:cubicBezTo>
                      <a:cubicBezTo>
                        <a:pt x="72" y="126"/>
                        <a:pt x="73" y="126"/>
                        <a:pt x="73" y="125"/>
                      </a:cubicBezTo>
                      <a:cubicBezTo>
                        <a:pt x="73" y="124"/>
                        <a:pt x="73" y="124"/>
                        <a:pt x="73" y="123"/>
                      </a:cubicBezTo>
                      <a:cubicBezTo>
                        <a:pt x="73" y="122"/>
                        <a:pt x="73" y="121"/>
                        <a:pt x="73" y="120"/>
                      </a:cubicBezTo>
                      <a:cubicBezTo>
                        <a:pt x="74" y="119"/>
                        <a:pt x="74" y="119"/>
                        <a:pt x="74" y="118"/>
                      </a:cubicBezTo>
                      <a:cubicBezTo>
                        <a:pt x="74" y="117"/>
                        <a:pt x="73" y="116"/>
                        <a:pt x="74" y="115"/>
                      </a:cubicBezTo>
                      <a:cubicBezTo>
                        <a:pt x="74" y="115"/>
                        <a:pt x="74" y="115"/>
                        <a:pt x="74" y="115"/>
                      </a:cubicBezTo>
                      <a:cubicBezTo>
                        <a:pt x="75" y="114"/>
                        <a:pt x="74" y="114"/>
                        <a:pt x="74" y="113"/>
                      </a:cubicBezTo>
                      <a:cubicBezTo>
                        <a:pt x="74" y="113"/>
                        <a:pt x="74" y="112"/>
                        <a:pt x="74" y="112"/>
                      </a:cubicBezTo>
                      <a:cubicBezTo>
                        <a:pt x="75" y="112"/>
                        <a:pt x="75" y="112"/>
                        <a:pt x="75" y="111"/>
                      </a:cubicBezTo>
                      <a:cubicBezTo>
                        <a:pt x="75" y="111"/>
                        <a:pt x="75" y="110"/>
                        <a:pt x="75" y="110"/>
                      </a:cubicBezTo>
                      <a:cubicBezTo>
                        <a:pt x="75" y="109"/>
                        <a:pt x="75" y="110"/>
                        <a:pt x="76" y="109"/>
                      </a:cubicBezTo>
                      <a:cubicBezTo>
                        <a:pt x="76" y="108"/>
                        <a:pt x="76" y="108"/>
                        <a:pt x="76" y="107"/>
                      </a:cubicBezTo>
                      <a:cubicBezTo>
                        <a:pt x="76" y="106"/>
                        <a:pt x="76" y="105"/>
                        <a:pt x="76" y="105"/>
                      </a:cubicBezTo>
                      <a:cubicBezTo>
                        <a:pt x="76" y="104"/>
                        <a:pt x="76" y="103"/>
                        <a:pt x="76" y="103"/>
                      </a:cubicBezTo>
                      <a:cubicBezTo>
                        <a:pt x="75" y="102"/>
                        <a:pt x="74" y="102"/>
                        <a:pt x="74" y="101"/>
                      </a:cubicBezTo>
                      <a:cubicBezTo>
                        <a:pt x="74" y="100"/>
                        <a:pt x="74" y="100"/>
                        <a:pt x="74" y="99"/>
                      </a:cubicBezTo>
                      <a:cubicBezTo>
                        <a:pt x="74" y="98"/>
                        <a:pt x="73" y="98"/>
                        <a:pt x="72" y="98"/>
                      </a:cubicBezTo>
                      <a:cubicBezTo>
                        <a:pt x="72" y="98"/>
                        <a:pt x="72" y="97"/>
                        <a:pt x="72" y="97"/>
                      </a:cubicBezTo>
                      <a:cubicBezTo>
                        <a:pt x="71" y="97"/>
                        <a:pt x="71" y="97"/>
                        <a:pt x="71" y="96"/>
                      </a:cubicBezTo>
                      <a:cubicBezTo>
                        <a:pt x="71" y="95"/>
                        <a:pt x="71" y="96"/>
                        <a:pt x="71" y="95"/>
                      </a:cubicBezTo>
                      <a:cubicBezTo>
                        <a:pt x="71" y="94"/>
                        <a:pt x="71" y="91"/>
                        <a:pt x="71" y="91"/>
                      </a:cubicBezTo>
                      <a:cubicBezTo>
                        <a:pt x="72" y="90"/>
                        <a:pt x="73" y="90"/>
                        <a:pt x="73" y="90"/>
                      </a:cubicBezTo>
                      <a:cubicBezTo>
                        <a:pt x="74" y="90"/>
                        <a:pt x="74" y="90"/>
                        <a:pt x="74" y="90"/>
                      </a:cubicBezTo>
                      <a:cubicBezTo>
                        <a:pt x="75" y="89"/>
                        <a:pt x="78" y="90"/>
                        <a:pt x="78" y="90"/>
                      </a:cubicBezTo>
                      <a:cubicBezTo>
                        <a:pt x="78" y="90"/>
                        <a:pt x="78" y="87"/>
                        <a:pt x="78" y="87"/>
                      </a:cubicBezTo>
                      <a:cubicBezTo>
                        <a:pt x="78" y="87"/>
                        <a:pt x="74" y="87"/>
                        <a:pt x="73" y="87"/>
                      </a:cubicBezTo>
                      <a:cubicBezTo>
                        <a:pt x="73" y="87"/>
                        <a:pt x="72" y="82"/>
                        <a:pt x="73" y="81"/>
                      </a:cubicBezTo>
                      <a:cubicBezTo>
                        <a:pt x="73" y="81"/>
                        <a:pt x="85" y="82"/>
                        <a:pt x="86" y="81"/>
                      </a:cubicBezTo>
                      <a:cubicBezTo>
                        <a:pt x="86" y="81"/>
                        <a:pt x="85" y="80"/>
                        <a:pt x="86" y="80"/>
                      </a:cubicBezTo>
                      <a:cubicBezTo>
                        <a:pt x="87" y="80"/>
                        <a:pt x="88" y="81"/>
                        <a:pt x="88" y="81"/>
                      </a:cubicBezTo>
                      <a:cubicBezTo>
                        <a:pt x="88" y="81"/>
                        <a:pt x="88" y="80"/>
                        <a:pt x="88" y="80"/>
                      </a:cubicBezTo>
                      <a:cubicBezTo>
                        <a:pt x="89" y="79"/>
                        <a:pt x="89" y="79"/>
                        <a:pt x="90" y="79"/>
                      </a:cubicBezTo>
                      <a:cubicBezTo>
                        <a:pt x="90" y="78"/>
                        <a:pt x="91" y="78"/>
                        <a:pt x="92" y="78"/>
                      </a:cubicBezTo>
                      <a:cubicBezTo>
                        <a:pt x="93" y="78"/>
                        <a:pt x="93" y="78"/>
                        <a:pt x="93" y="79"/>
                      </a:cubicBezTo>
                      <a:cubicBezTo>
                        <a:pt x="93" y="79"/>
                        <a:pt x="94" y="79"/>
                        <a:pt x="94" y="80"/>
                      </a:cubicBezTo>
                      <a:cubicBezTo>
                        <a:pt x="94" y="80"/>
                        <a:pt x="94" y="81"/>
                        <a:pt x="94" y="82"/>
                      </a:cubicBezTo>
                      <a:cubicBezTo>
                        <a:pt x="94" y="82"/>
                        <a:pt x="95" y="83"/>
                        <a:pt x="95" y="83"/>
                      </a:cubicBezTo>
                      <a:cubicBezTo>
                        <a:pt x="95" y="83"/>
                        <a:pt x="94" y="84"/>
                        <a:pt x="94" y="84"/>
                      </a:cubicBezTo>
                      <a:cubicBezTo>
                        <a:pt x="94" y="86"/>
                        <a:pt x="94" y="85"/>
                        <a:pt x="95" y="86"/>
                      </a:cubicBezTo>
                      <a:cubicBezTo>
                        <a:pt x="95" y="85"/>
                        <a:pt x="95" y="86"/>
                        <a:pt x="96" y="85"/>
                      </a:cubicBezTo>
                      <a:cubicBezTo>
                        <a:pt x="97" y="85"/>
                        <a:pt x="95" y="79"/>
                        <a:pt x="95" y="7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9" name="Freeform 166"/>
                <p:cNvSpPr>
                  <a:spLocks/>
                </p:cNvSpPr>
                <p:nvPr/>
              </p:nvSpPr>
              <p:spPr bwMode="auto">
                <a:xfrm>
                  <a:off x="3074161" y="4700357"/>
                  <a:ext cx="242335" cy="196827"/>
                </a:xfrm>
                <a:custGeom>
                  <a:avLst/>
                  <a:gdLst/>
                  <a:ahLst/>
                  <a:cxnLst>
                    <a:cxn ang="0">
                      <a:pos x="103" y="20"/>
                    </a:cxn>
                    <a:cxn ang="0">
                      <a:pos x="101" y="20"/>
                    </a:cxn>
                    <a:cxn ang="0">
                      <a:pos x="96" y="15"/>
                    </a:cxn>
                    <a:cxn ang="0">
                      <a:pos x="89" y="13"/>
                    </a:cxn>
                    <a:cxn ang="0">
                      <a:pos x="88" y="8"/>
                    </a:cxn>
                    <a:cxn ang="0">
                      <a:pos x="82" y="7"/>
                    </a:cxn>
                    <a:cxn ang="0">
                      <a:pos x="78" y="8"/>
                    </a:cxn>
                    <a:cxn ang="0">
                      <a:pos x="70" y="10"/>
                    </a:cxn>
                    <a:cxn ang="0">
                      <a:pos x="61" y="8"/>
                    </a:cxn>
                    <a:cxn ang="0">
                      <a:pos x="56" y="9"/>
                    </a:cxn>
                    <a:cxn ang="0">
                      <a:pos x="50" y="8"/>
                    </a:cxn>
                    <a:cxn ang="0">
                      <a:pos x="52" y="14"/>
                    </a:cxn>
                    <a:cxn ang="0">
                      <a:pos x="49" y="10"/>
                    </a:cxn>
                    <a:cxn ang="0">
                      <a:pos x="44" y="8"/>
                    </a:cxn>
                    <a:cxn ang="0">
                      <a:pos x="38" y="5"/>
                    </a:cxn>
                    <a:cxn ang="0">
                      <a:pos x="34" y="1"/>
                    </a:cxn>
                    <a:cxn ang="0">
                      <a:pos x="30" y="9"/>
                    </a:cxn>
                    <a:cxn ang="0">
                      <a:pos x="26" y="10"/>
                    </a:cxn>
                    <a:cxn ang="0">
                      <a:pos x="23" y="10"/>
                    </a:cxn>
                    <a:cxn ang="0">
                      <a:pos x="20" y="7"/>
                    </a:cxn>
                    <a:cxn ang="0">
                      <a:pos x="19" y="8"/>
                    </a:cxn>
                    <a:cxn ang="0">
                      <a:pos x="14" y="12"/>
                    </a:cxn>
                    <a:cxn ang="0">
                      <a:pos x="12" y="18"/>
                    </a:cxn>
                    <a:cxn ang="0">
                      <a:pos x="1" y="16"/>
                    </a:cxn>
                    <a:cxn ang="0">
                      <a:pos x="2" y="19"/>
                    </a:cxn>
                    <a:cxn ang="0">
                      <a:pos x="6" y="26"/>
                    </a:cxn>
                    <a:cxn ang="0">
                      <a:pos x="9" y="34"/>
                    </a:cxn>
                    <a:cxn ang="0">
                      <a:pos x="11" y="37"/>
                    </a:cxn>
                    <a:cxn ang="0">
                      <a:pos x="31" y="44"/>
                    </a:cxn>
                    <a:cxn ang="0">
                      <a:pos x="41" y="44"/>
                    </a:cxn>
                    <a:cxn ang="0">
                      <a:pos x="47" y="44"/>
                    </a:cxn>
                    <a:cxn ang="0">
                      <a:pos x="45" y="50"/>
                    </a:cxn>
                    <a:cxn ang="0">
                      <a:pos x="44" y="55"/>
                    </a:cxn>
                    <a:cxn ang="0">
                      <a:pos x="45" y="62"/>
                    </a:cxn>
                    <a:cxn ang="0">
                      <a:pos x="46" y="64"/>
                    </a:cxn>
                    <a:cxn ang="0">
                      <a:pos x="47" y="66"/>
                    </a:cxn>
                    <a:cxn ang="0">
                      <a:pos x="48" y="73"/>
                    </a:cxn>
                    <a:cxn ang="0">
                      <a:pos x="49" y="76"/>
                    </a:cxn>
                    <a:cxn ang="0">
                      <a:pos x="52" y="84"/>
                    </a:cxn>
                    <a:cxn ang="0">
                      <a:pos x="56" y="87"/>
                    </a:cxn>
                    <a:cxn ang="0">
                      <a:pos x="64" y="86"/>
                    </a:cxn>
                    <a:cxn ang="0">
                      <a:pos x="66" y="84"/>
                    </a:cxn>
                    <a:cxn ang="0">
                      <a:pos x="72" y="82"/>
                    </a:cxn>
                    <a:cxn ang="0">
                      <a:pos x="75" y="78"/>
                    </a:cxn>
                    <a:cxn ang="0">
                      <a:pos x="78" y="77"/>
                    </a:cxn>
                    <a:cxn ang="0">
                      <a:pos x="74" y="73"/>
                    </a:cxn>
                    <a:cxn ang="0">
                      <a:pos x="72" y="64"/>
                    </a:cxn>
                    <a:cxn ang="0">
                      <a:pos x="67" y="59"/>
                    </a:cxn>
                    <a:cxn ang="0">
                      <a:pos x="73" y="60"/>
                    </a:cxn>
                    <a:cxn ang="0">
                      <a:pos x="77" y="62"/>
                    </a:cxn>
                    <a:cxn ang="0">
                      <a:pos x="83" y="64"/>
                    </a:cxn>
                    <a:cxn ang="0">
                      <a:pos x="87" y="60"/>
                    </a:cxn>
                    <a:cxn ang="0">
                      <a:pos x="93" y="59"/>
                    </a:cxn>
                    <a:cxn ang="0">
                      <a:pos x="102" y="55"/>
                    </a:cxn>
                    <a:cxn ang="0">
                      <a:pos x="101" y="52"/>
                    </a:cxn>
                    <a:cxn ang="0">
                      <a:pos x="97" y="41"/>
                    </a:cxn>
                    <a:cxn ang="0">
                      <a:pos x="102" y="38"/>
                    </a:cxn>
                    <a:cxn ang="0">
                      <a:pos x="102" y="32"/>
                    </a:cxn>
                    <a:cxn ang="0">
                      <a:pos x="107" y="25"/>
                    </a:cxn>
                  </a:cxnLst>
                  <a:rect l="0" t="0" r="r" b="b"/>
                  <a:pathLst>
                    <a:path w="108" h="88">
                      <a:moveTo>
                        <a:pt x="107" y="25"/>
                      </a:moveTo>
                      <a:cubicBezTo>
                        <a:pt x="106" y="23"/>
                        <a:pt x="105" y="23"/>
                        <a:pt x="105" y="21"/>
                      </a:cubicBezTo>
                      <a:cubicBezTo>
                        <a:pt x="104" y="21"/>
                        <a:pt x="104" y="21"/>
                        <a:pt x="103" y="20"/>
                      </a:cubicBezTo>
                      <a:cubicBezTo>
                        <a:pt x="103" y="20"/>
                        <a:pt x="103" y="20"/>
                        <a:pt x="102" y="20"/>
                      </a:cubicBezTo>
                      <a:cubicBezTo>
                        <a:pt x="102" y="20"/>
                        <a:pt x="102" y="20"/>
                        <a:pt x="102" y="20"/>
                      </a:cubicBezTo>
                      <a:cubicBezTo>
                        <a:pt x="101" y="20"/>
                        <a:pt x="101" y="20"/>
                        <a:pt x="101" y="20"/>
                      </a:cubicBezTo>
                      <a:cubicBezTo>
                        <a:pt x="99" y="19"/>
                        <a:pt x="100" y="17"/>
                        <a:pt x="99" y="17"/>
                      </a:cubicBezTo>
                      <a:cubicBezTo>
                        <a:pt x="99" y="16"/>
                        <a:pt x="98" y="16"/>
                        <a:pt x="98" y="16"/>
                      </a:cubicBezTo>
                      <a:cubicBezTo>
                        <a:pt x="97" y="16"/>
                        <a:pt x="97" y="15"/>
                        <a:pt x="96" y="15"/>
                      </a:cubicBezTo>
                      <a:cubicBezTo>
                        <a:pt x="96" y="15"/>
                        <a:pt x="95" y="15"/>
                        <a:pt x="94" y="15"/>
                      </a:cubicBezTo>
                      <a:cubicBezTo>
                        <a:pt x="93" y="15"/>
                        <a:pt x="91" y="15"/>
                        <a:pt x="90" y="14"/>
                      </a:cubicBezTo>
                      <a:cubicBezTo>
                        <a:pt x="90" y="14"/>
                        <a:pt x="89" y="13"/>
                        <a:pt x="89" y="13"/>
                      </a:cubicBezTo>
                      <a:cubicBezTo>
                        <a:pt x="89" y="13"/>
                        <a:pt x="88" y="13"/>
                        <a:pt x="88" y="13"/>
                      </a:cubicBezTo>
                      <a:cubicBezTo>
                        <a:pt x="87" y="13"/>
                        <a:pt x="87" y="12"/>
                        <a:pt x="87" y="11"/>
                      </a:cubicBezTo>
                      <a:cubicBezTo>
                        <a:pt x="87" y="10"/>
                        <a:pt x="89" y="9"/>
                        <a:pt x="88" y="8"/>
                      </a:cubicBezTo>
                      <a:cubicBezTo>
                        <a:pt x="88" y="7"/>
                        <a:pt x="87" y="8"/>
                        <a:pt x="87" y="7"/>
                      </a:cubicBezTo>
                      <a:cubicBezTo>
                        <a:pt x="86" y="7"/>
                        <a:pt x="84" y="5"/>
                        <a:pt x="83" y="6"/>
                      </a:cubicBezTo>
                      <a:cubicBezTo>
                        <a:pt x="83" y="6"/>
                        <a:pt x="82" y="7"/>
                        <a:pt x="82" y="7"/>
                      </a:cubicBezTo>
                      <a:cubicBezTo>
                        <a:pt x="82" y="7"/>
                        <a:pt x="82" y="8"/>
                        <a:pt x="81" y="8"/>
                      </a:cubicBezTo>
                      <a:cubicBezTo>
                        <a:pt x="81" y="8"/>
                        <a:pt x="80" y="8"/>
                        <a:pt x="80" y="8"/>
                      </a:cubicBezTo>
                      <a:cubicBezTo>
                        <a:pt x="79" y="8"/>
                        <a:pt x="79" y="8"/>
                        <a:pt x="78" y="8"/>
                      </a:cubicBezTo>
                      <a:cubicBezTo>
                        <a:pt x="77" y="8"/>
                        <a:pt x="77" y="7"/>
                        <a:pt x="76" y="7"/>
                      </a:cubicBezTo>
                      <a:cubicBezTo>
                        <a:pt x="75" y="8"/>
                        <a:pt x="74" y="8"/>
                        <a:pt x="73" y="8"/>
                      </a:cubicBezTo>
                      <a:cubicBezTo>
                        <a:pt x="72" y="8"/>
                        <a:pt x="71" y="10"/>
                        <a:pt x="70" y="10"/>
                      </a:cubicBezTo>
                      <a:cubicBezTo>
                        <a:pt x="69" y="10"/>
                        <a:pt x="66" y="10"/>
                        <a:pt x="66" y="10"/>
                      </a:cubicBezTo>
                      <a:cubicBezTo>
                        <a:pt x="65" y="10"/>
                        <a:pt x="62" y="9"/>
                        <a:pt x="62" y="9"/>
                      </a:cubicBezTo>
                      <a:cubicBezTo>
                        <a:pt x="61" y="10"/>
                        <a:pt x="61" y="8"/>
                        <a:pt x="61" y="8"/>
                      </a:cubicBezTo>
                      <a:cubicBezTo>
                        <a:pt x="60" y="8"/>
                        <a:pt x="59" y="8"/>
                        <a:pt x="59" y="8"/>
                      </a:cubicBezTo>
                      <a:cubicBezTo>
                        <a:pt x="58" y="8"/>
                        <a:pt x="58" y="9"/>
                        <a:pt x="57" y="9"/>
                      </a:cubicBezTo>
                      <a:cubicBezTo>
                        <a:pt x="57" y="9"/>
                        <a:pt x="56" y="9"/>
                        <a:pt x="56" y="9"/>
                      </a:cubicBezTo>
                      <a:cubicBezTo>
                        <a:pt x="55" y="8"/>
                        <a:pt x="54" y="8"/>
                        <a:pt x="54" y="8"/>
                      </a:cubicBezTo>
                      <a:cubicBezTo>
                        <a:pt x="53" y="8"/>
                        <a:pt x="52" y="8"/>
                        <a:pt x="52" y="8"/>
                      </a:cubicBezTo>
                      <a:cubicBezTo>
                        <a:pt x="51" y="8"/>
                        <a:pt x="50" y="8"/>
                        <a:pt x="50" y="8"/>
                      </a:cubicBezTo>
                      <a:cubicBezTo>
                        <a:pt x="49" y="8"/>
                        <a:pt x="48" y="8"/>
                        <a:pt x="47" y="8"/>
                      </a:cubicBezTo>
                      <a:cubicBezTo>
                        <a:pt x="46" y="9"/>
                        <a:pt x="56" y="14"/>
                        <a:pt x="55" y="14"/>
                      </a:cubicBezTo>
                      <a:cubicBezTo>
                        <a:pt x="54" y="14"/>
                        <a:pt x="53" y="14"/>
                        <a:pt x="52" y="14"/>
                      </a:cubicBezTo>
                      <a:cubicBezTo>
                        <a:pt x="52" y="14"/>
                        <a:pt x="51" y="13"/>
                        <a:pt x="51" y="13"/>
                      </a:cubicBezTo>
                      <a:cubicBezTo>
                        <a:pt x="51" y="13"/>
                        <a:pt x="51" y="13"/>
                        <a:pt x="51" y="12"/>
                      </a:cubicBezTo>
                      <a:cubicBezTo>
                        <a:pt x="50" y="12"/>
                        <a:pt x="50" y="11"/>
                        <a:pt x="49" y="10"/>
                      </a:cubicBezTo>
                      <a:cubicBezTo>
                        <a:pt x="49" y="10"/>
                        <a:pt x="48" y="10"/>
                        <a:pt x="47" y="9"/>
                      </a:cubicBezTo>
                      <a:cubicBezTo>
                        <a:pt x="47" y="9"/>
                        <a:pt x="47" y="9"/>
                        <a:pt x="46" y="8"/>
                      </a:cubicBezTo>
                      <a:cubicBezTo>
                        <a:pt x="46" y="8"/>
                        <a:pt x="45" y="8"/>
                        <a:pt x="44" y="8"/>
                      </a:cubicBezTo>
                      <a:cubicBezTo>
                        <a:pt x="42" y="8"/>
                        <a:pt x="41" y="8"/>
                        <a:pt x="40" y="7"/>
                      </a:cubicBezTo>
                      <a:cubicBezTo>
                        <a:pt x="39" y="7"/>
                        <a:pt x="39" y="6"/>
                        <a:pt x="39" y="6"/>
                      </a:cubicBezTo>
                      <a:cubicBezTo>
                        <a:pt x="39" y="5"/>
                        <a:pt x="39" y="5"/>
                        <a:pt x="38" y="5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7" y="2"/>
                        <a:pt x="39" y="1"/>
                        <a:pt x="36" y="0"/>
                      </a:cubicBezTo>
                      <a:cubicBezTo>
                        <a:pt x="35" y="0"/>
                        <a:pt x="35" y="0"/>
                        <a:pt x="34" y="1"/>
                      </a:cubicBezTo>
                      <a:cubicBezTo>
                        <a:pt x="33" y="2"/>
                        <a:pt x="33" y="2"/>
                        <a:pt x="34" y="2"/>
                      </a:cubicBezTo>
                      <a:cubicBezTo>
                        <a:pt x="35" y="3"/>
                        <a:pt x="35" y="5"/>
                        <a:pt x="34" y="6"/>
                      </a:cubicBezTo>
                      <a:cubicBezTo>
                        <a:pt x="34" y="7"/>
                        <a:pt x="31" y="8"/>
                        <a:pt x="30" y="9"/>
                      </a:cubicBezTo>
                      <a:cubicBezTo>
                        <a:pt x="30" y="9"/>
                        <a:pt x="29" y="9"/>
                        <a:pt x="29" y="10"/>
                      </a:cubicBezTo>
                      <a:cubicBezTo>
                        <a:pt x="28" y="10"/>
                        <a:pt x="28" y="10"/>
                        <a:pt x="27" y="10"/>
                      </a:cubicBezTo>
                      <a:cubicBezTo>
                        <a:pt x="27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10"/>
                        <a:pt x="25" y="10"/>
                        <a:pt x="24" y="10"/>
                      </a:cubicBezTo>
                      <a:cubicBezTo>
                        <a:pt x="24" y="10"/>
                        <a:pt x="24" y="10"/>
                        <a:pt x="23" y="10"/>
                      </a:cubicBezTo>
                      <a:cubicBezTo>
                        <a:pt x="23" y="9"/>
                        <a:pt x="23" y="8"/>
                        <a:pt x="22" y="8"/>
                      </a:cubicBezTo>
                      <a:cubicBezTo>
                        <a:pt x="22" y="8"/>
                        <a:pt x="21" y="8"/>
                        <a:pt x="21" y="8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7"/>
                        <a:pt x="20" y="7"/>
                        <a:pt x="20" y="8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8" y="9"/>
                        <a:pt x="16" y="9"/>
                        <a:pt x="15" y="10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5" y="12"/>
                        <a:pt x="14" y="12"/>
                        <a:pt x="14" y="12"/>
                      </a:cubicBezTo>
                      <a:cubicBezTo>
                        <a:pt x="14" y="13"/>
                        <a:pt x="14" y="14"/>
                        <a:pt x="14" y="15"/>
                      </a:cubicBezTo>
                      <a:cubicBezTo>
                        <a:pt x="13" y="16"/>
                        <a:pt x="13" y="16"/>
                        <a:pt x="13" y="17"/>
                      </a:cubicBezTo>
                      <a:cubicBezTo>
                        <a:pt x="13" y="17"/>
                        <a:pt x="12" y="18"/>
                        <a:pt x="12" y="18"/>
                      </a:cubicBezTo>
                      <a:cubicBezTo>
                        <a:pt x="12" y="18"/>
                        <a:pt x="2" y="14"/>
                        <a:pt x="2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2" y="19"/>
                      </a:cubicBezTo>
                      <a:cubicBezTo>
                        <a:pt x="3" y="19"/>
                        <a:pt x="2" y="19"/>
                        <a:pt x="3" y="20"/>
                      </a:cubicBezTo>
                      <a:cubicBezTo>
                        <a:pt x="3" y="21"/>
                        <a:pt x="4" y="21"/>
                        <a:pt x="4" y="22"/>
                      </a:cubicBezTo>
                      <a:cubicBezTo>
                        <a:pt x="5" y="23"/>
                        <a:pt x="6" y="25"/>
                        <a:pt x="6" y="26"/>
                      </a:cubicBezTo>
                      <a:cubicBezTo>
                        <a:pt x="7" y="28"/>
                        <a:pt x="7" y="29"/>
                        <a:pt x="7" y="31"/>
                      </a:cubicBezTo>
                      <a:cubicBezTo>
                        <a:pt x="7" y="32"/>
                        <a:pt x="6" y="32"/>
                        <a:pt x="8" y="33"/>
                      </a:cubicBezTo>
                      <a:cubicBezTo>
                        <a:pt x="8" y="33"/>
                        <a:pt x="9" y="34"/>
                        <a:pt x="9" y="34"/>
                      </a:cubicBezTo>
                      <a:cubicBezTo>
                        <a:pt x="9" y="35"/>
                        <a:pt x="9" y="35"/>
                        <a:pt x="10" y="35"/>
                      </a:cubicBezTo>
                      <a:cubicBezTo>
                        <a:pt x="10" y="36"/>
                        <a:pt x="9" y="36"/>
                        <a:pt x="10" y="36"/>
                      </a:cubicBezTo>
                      <a:cubicBezTo>
                        <a:pt x="10" y="37"/>
                        <a:pt x="10" y="37"/>
                        <a:pt x="11" y="37"/>
                      </a:cubicBezTo>
                      <a:cubicBezTo>
                        <a:pt x="13" y="37"/>
                        <a:pt x="17" y="37"/>
                        <a:pt x="19" y="37"/>
                      </a:cubicBezTo>
                      <a:cubicBezTo>
                        <a:pt x="21" y="37"/>
                        <a:pt x="22" y="36"/>
                        <a:pt x="24" y="37"/>
                      </a:cubicBezTo>
                      <a:cubicBezTo>
                        <a:pt x="25" y="38"/>
                        <a:pt x="29" y="43"/>
                        <a:pt x="31" y="44"/>
                      </a:cubicBezTo>
                      <a:cubicBezTo>
                        <a:pt x="32" y="44"/>
                        <a:pt x="32" y="45"/>
                        <a:pt x="33" y="45"/>
                      </a:cubicBezTo>
                      <a:cubicBezTo>
                        <a:pt x="33" y="44"/>
                        <a:pt x="33" y="44"/>
                        <a:pt x="34" y="44"/>
                      </a:cubicBezTo>
                      <a:cubicBezTo>
                        <a:pt x="34" y="44"/>
                        <a:pt x="40" y="44"/>
                        <a:pt x="41" y="44"/>
                      </a:cubicBezTo>
                      <a:cubicBezTo>
                        <a:pt x="42" y="44"/>
                        <a:pt x="43" y="43"/>
                        <a:pt x="44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5"/>
                        <a:pt x="47" y="45"/>
                        <a:pt x="46" y="46"/>
                      </a:cubicBezTo>
                      <a:cubicBezTo>
                        <a:pt x="46" y="47"/>
                        <a:pt x="46" y="48"/>
                        <a:pt x="46" y="48"/>
                      </a:cubicBezTo>
                      <a:cubicBezTo>
                        <a:pt x="45" y="49"/>
                        <a:pt x="46" y="49"/>
                        <a:pt x="45" y="50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44" y="51"/>
                        <a:pt x="44" y="52"/>
                        <a:pt x="44" y="53"/>
                      </a:cubicBezTo>
                      <a:cubicBezTo>
                        <a:pt x="44" y="53"/>
                        <a:pt x="44" y="54"/>
                        <a:pt x="44" y="55"/>
                      </a:cubicBezTo>
                      <a:cubicBezTo>
                        <a:pt x="44" y="56"/>
                        <a:pt x="44" y="58"/>
                        <a:pt x="44" y="59"/>
                      </a:cubicBezTo>
                      <a:cubicBezTo>
                        <a:pt x="44" y="60"/>
                        <a:pt x="44" y="60"/>
                        <a:pt x="45" y="61"/>
                      </a:cubicBezTo>
                      <a:cubicBezTo>
                        <a:pt x="45" y="61"/>
                        <a:pt x="45" y="61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5" y="62"/>
                        <a:pt x="46" y="63"/>
                        <a:pt x="46" y="63"/>
                      </a:cubicBezTo>
                      <a:cubicBezTo>
                        <a:pt x="46" y="63"/>
                        <a:pt x="46" y="63"/>
                        <a:pt x="46" y="64"/>
                      </a:cubicBezTo>
                      <a:cubicBezTo>
                        <a:pt x="46" y="64"/>
                        <a:pt x="47" y="64"/>
                        <a:pt x="47" y="64"/>
                      </a:cubicBezTo>
                      <a:cubicBezTo>
                        <a:pt x="47" y="64"/>
                        <a:pt x="47" y="65"/>
                        <a:pt x="47" y="65"/>
                      </a:cubicBezTo>
                      <a:cubicBezTo>
                        <a:pt x="47" y="65"/>
                        <a:pt x="47" y="65"/>
                        <a:pt x="47" y="66"/>
                      </a:cubicBezTo>
                      <a:cubicBezTo>
                        <a:pt x="47" y="68"/>
                        <a:pt x="47" y="68"/>
                        <a:pt x="46" y="68"/>
                      </a:cubicBezTo>
                      <a:cubicBezTo>
                        <a:pt x="44" y="70"/>
                        <a:pt x="44" y="71"/>
                        <a:pt x="46" y="72"/>
                      </a:cubicBezTo>
                      <a:cubicBezTo>
                        <a:pt x="47" y="72"/>
                        <a:pt x="47" y="72"/>
                        <a:pt x="48" y="73"/>
                      </a:cubicBezTo>
                      <a:cubicBezTo>
                        <a:pt x="48" y="73"/>
                        <a:pt x="48" y="74"/>
                        <a:pt x="48" y="74"/>
                      </a:cubicBezTo>
                      <a:cubicBezTo>
                        <a:pt x="48" y="74"/>
                        <a:pt x="49" y="75"/>
                        <a:pt x="49" y="75"/>
                      </a:cubicBezTo>
                      <a:cubicBezTo>
                        <a:pt x="49" y="75"/>
                        <a:pt x="49" y="75"/>
                        <a:pt x="49" y="76"/>
                      </a:cubicBezTo>
                      <a:cubicBezTo>
                        <a:pt x="49" y="76"/>
                        <a:pt x="50" y="76"/>
                        <a:pt x="50" y="76"/>
                      </a:cubicBezTo>
                      <a:cubicBezTo>
                        <a:pt x="50" y="77"/>
                        <a:pt x="52" y="83"/>
                        <a:pt x="51" y="83"/>
                      </a:cubicBezTo>
                      <a:cubicBezTo>
                        <a:pt x="52" y="84"/>
                        <a:pt x="52" y="84"/>
                        <a:pt x="52" y="84"/>
                      </a:cubicBezTo>
                      <a:cubicBezTo>
                        <a:pt x="53" y="85"/>
                        <a:pt x="53" y="85"/>
                        <a:pt x="54" y="85"/>
                      </a:cubicBezTo>
                      <a:cubicBezTo>
                        <a:pt x="54" y="85"/>
                        <a:pt x="54" y="86"/>
                        <a:pt x="54" y="86"/>
                      </a:cubicBezTo>
                      <a:cubicBezTo>
                        <a:pt x="55" y="86"/>
                        <a:pt x="55" y="87"/>
                        <a:pt x="56" y="87"/>
                      </a:cubicBezTo>
                      <a:cubicBezTo>
                        <a:pt x="58" y="88"/>
                        <a:pt x="59" y="86"/>
                        <a:pt x="61" y="86"/>
                      </a:cubicBezTo>
                      <a:cubicBezTo>
                        <a:pt x="61" y="87"/>
                        <a:pt x="62" y="87"/>
                        <a:pt x="62" y="88"/>
                      </a:cubicBezTo>
                      <a:cubicBezTo>
                        <a:pt x="63" y="88"/>
                        <a:pt x="63" y="87"/>
                        <a:pt x="64" y="86"/>
                      </a:cubicBezTo>
                      <a:cubicBezTo>
                        <a:pt x="64" y="86"/>
                        <a:pt x="65" y="85"/>
                        <a:pt x="65" y="85"/>
                      </a:cubicBezTo>
                      <a:cubicBezTo>
                        <a:pt x="65" y="85"/>
                        <a:pt x="65" y="84"/>
                        <a:pt x="65" y="84"/>
                      </a:cubicBezTo>
                      <a:cubicBezTo>
                        <a:pt x="65" y="84"/>
                        <a:pt x="66" y="84"/>
                        <a:pt x="66" y="84"/>
                      </a:cubicBezTo>
                      <a:cubicBezTo>
                        <a:pt x="67" y="84"/>
                        <a:pt x="67" y="84"/>
                        <a:pt x="68" y="84"/>
                      </a:cubicBezTo>
                      <a:cubicBezTo>
                        <a:pt x="68" y="83"/>
                        <a:pt x="69" y="83"/>
                        <a:pt x="69" y="83"/>
                      </a:cubicBezTo>
                      <a:cubicBezTo>
                        <a:pt x="70" y="82"/>
                        <a:pt x="71" y="82"/>
                        <a:pt x="72" y="82"/>
                      </a:cubicBezTo>
                      <a:cubicBezTo>
                        <a:pt x="72" y="81"/>
                        <a:pt x="72" y="81"/>
                        <a:pt x="72" y="80"/>
                      </a:cubicBezTo>
                      <a:cubicBezTo>
                        <a:pt x="72" y="79"/>
                        <a:pt x="73" y="79"/>
                        <a:pt x="74" y="78"/>
                      </a:cubicBezTo>
                      <a:cubicBezTo>
                        <a:pt x="74" y="78"/>
                        <a:pt x="75" y="78"/>
                        <a:pt x="75" y="78"/>
                      </a:cubicBezTo>
                      <a:cubicBezTo>
                        <a:pt x="75" y="78"/>
                        <a:pt x="76" y="78"/>
                        <a:pt x="76" y="78"/>
                      </a:cubicBezTo>
                      <a:cubicBezTo>
                        <a:pt x="76" y="78"/>
                        <a:pt x="76" y="77"/>
                        <a:pt x="76" y="77"/>
                      </a:cubicBezTo>
                      <a:cubicBezTo>
                        <a:pt x="77" y="77"/>
                        <a:pt x="77" y="77"/>
                        <a:pt x="78" y="77"/>
                      </a:cubicBezTo>
                      <a:cubicBezTo>
                        <a:pt x="78" y="77"/>
                        <a:pt x="79" y="77"/>
                        <a:pt x="79" y="76"/>
                      </a:cubicBezTo>
                      <a:cubicBezTo>
                        <a:pt x="79" y="76"/>
                        <a:pt x="79" y="74"/>
                        <a:pt x="79" y="74"/>
                      </a:cubicBezTo>
                      <a:cubicBezTo>
                        <a:pt x="78" y="73"/>
                        <a:pt x="75" y="74"/>
                        <a:pt x="74" y="73"/>
                      </a:cubicBezTo>
                      <a:cubicBezTo>
                        <a:pt x="74" y="73"/>
                        <a:pt x="74" y="72"/>
                        <a:pt x="74" y="71"/>
                      </a:cubicBezTo>
                      <a:cubicBezTo>
                        <a:pt x="72" y="71"/>
                        <a:pt x="73" y="69"/>
                        <a:pt x="73" y="68"/>
                      </a:cubicBezTo>
                      <a:cubicBezTo>
                        <a:pt x="73" y="67"/>
                        <a:pt x="72" y="65"/>
                        <a:pt x="72" y="64"/>
                      </a:cubicBezTo>
                      <a:cubicBezTo>
                        <a:pt x="71" y="64"/>
                        <a:pt x="70" y="63"/>
                        <a:pt x="70" y="62"/>
                      </a:cubicBezTo>
                      <a:cubicBezTo>
                        <a:pt x="69" y="61"/>
                        <a:pt x="69" y="61"/>
                        <a:pt x="69" y="60"/>
                      </a:cubicBezTo>
                      <a:cubicBezTo>
                        <a:pt x="68" y="60"/>
                        <a:pt x="68" y="60"/>
                        <a:pt x="67" y="59"/>
                      </a:cubicBezTo>
                      <a:cubicBezTo>
                        <a:pt x="68" y="59"/>
                        <a:pt x="68" y="59"/>
                        <a:pt x="69" y="59"/>
                      </a:cubicBezTo>
                      <a:cubicBezTo>
                        <a:pt x="70" y="60"/>
                        <a:pt x="71" y="59"/>
                        <a:pt x="71" y="59"/>
                      </a:cubicBezTo>
                      <a:cubicBezTo>
                        <a:pt x="72" y="59"/>
                        <a:pt x="73" y="59"/>
                        <a:pt x="73" y="60"/>
                      </a:cubicBezTo>
                      <a:cubicBezTo>
                        <a:pt x="73" y="60"/>
                        <a:pt x="74" y="61"/>
                        <a:pt x="74" y="61"/>
                      </a:cubicBezTo>
                      <a:cubicBezTo>
                        <a:pt x="75" y="62"/>
                        <a:pt x="75" y="61"/>
                        <a:pt x="76" y="61"/>
                      </a:cubicBezTo>
                      <a:cubicBezTo>
                        <a:pt x="77" y="62"/>
                        <a:pt x="77" y="62"/>
                        <a:pt x="77" y="62"/>
                      </a:cubicBezTo>
                      <a:cubicBezTo>
                        <a:pt x="79" y="63"/>
                        <a:pt x="80" y="62"/>
                        <a:pt x="81" y="63"/>
                      </a:cubicBezTo>
                      <a:cubicBezTo>
                        <a:pt x="82" y="63"/>
                        <a:pt x="81" y="64"/>
                        <a:pt x="82" y="64"/>
                      </a:cubicBezTo>
                      <a:cubicBezTo>
                        <a:pt x="82" y="64"/>
                        <a:pt x="83" y="64"/>
                        <a:pt x="83" y="64"/>
                      </a:cubicBezTo>
                      <a:cubicBezTo>
                        <a:pt x="84" y="63"/>
                        <a:pt x="83" y="63"/>
                        <a:pt x="83" y="62"/>
                      </a:cubicBezTo>
                      <a:cubicBezTo>
                        <a:pt x="84" y="62"/>
                        <a:pt x="84" y="62"/>
                        <a:pt x="84" y="61"/>
                      </a:cubicBezTo>
                      <a:cubicBezTo>
                        <a:pt x="85" y="61"/>
                        <a:pt x="86" y="60"/>
                        <a:pt x="87" y="60"/>
                      </a:cubicBezTo>
                      <a:cubicBezTo>
                        <a:pt x="88" y="60"/>
                        <a:pt x="89" y="61"/>
                        <a:pt x="90" y="60"/>
                      </a:cubicBezTo>
                      <a:cubicBezTo>
                        <a:pt x="91" y="60"/>
                        <a:pt x="91" y="60"/>
                        <a:pt x="92" y="60"/>
                      </a:cubicBezTo>
                      <a:cubicBezTo>
                        <a:pt x="93" y="60"/>
                        <a:pt x="93" y="59"/>
                        <a:pt x="93" y="59"/>
                      </a:cubicBezTo>
                      <a:cubicBezTo>
                        <a:pt x="95" y="58"/>
                        <a:pt x="96" y="58"/>
                        <a:pt x="97" y="57"/>
                      </a:cubicBezTo>
                      <a:cubicBezTo>
                        <a:pt x="98" y="57"/>
                        <a:pt x="99" y="55"/>
                        <a:pt x="100" y="55"/>
                      </a:cubicBezTo>
                      <a:cubicBezTo>
                        <a:pt x="101" y="55"/>
                        <a:pt x="101" y="55"/>
                        <a:pt x="102" y="55"/>
                      </a:cubicBezTo>
                      <a:cubicBezTo>
                        <a:pt x="103" y="54"/>
                        <a:pt x="103" y="54"/>
                        <a:pt x="103" y="53"/>
                      </a:cubicBezTo>
                      <a:cubicBezTo>
                        <a:pt x="104" y="52"/>
                        <a:pt x="103" y="52"/>
                        <a:pt x="102" y="52"/>
                      </a:cubicBezTo>
                      <a:cubicBezTo>
                        <a:pt x="101" y="51"/>
                        <a:pt x="101" y="52"/>
                        <a:pt x="101" y="52"/>
                      </a:cubicBezTo>
                      <a:cubicBezTo>
                        <a:pt x="101" y="52"/>
                        <a:pt x="96" y="47"/>
                        <a:pt x="95" y="46"/>
                      </a:cubicBezTo>
                      <a:cubicBezTo>
                        <a:pt x="95" y="45"/>
                        <a:pt x="96" y="44"/>
                        <a:pt x="97" y="43"/>
                      </a:cubicBezTo>
                      <a:cubicBezTo>
                        <a:pt x="97" y="42"/>
                        <a:pt x="97" y="42"/>
                        <a:pt x="97" y="41"/>
                      </a:cubicBezTo>
                      <a:cubicBezTo>
                        <a:pt x="97" y="40"/>
                        <a:pt x="97" y="40"/>
                        <a:pt x="98" y="40"/>
                      </a:cubicBezTo>
                      <a:cubicBezTo>
                        <a:pt x="99" y="39"/>
                        <a:pt x="100" y="40"/>
                        <a:pt x="101" y="39"/>
                      </a:cubicBezTo>
                      <a:cubicBezTo>
                        <a:pt x="101" y="39"/>
                        <a:pt x="102" y="38"/>
                        <a:pt x="102" y="38"/>
                      </a:cubicBezTo>
                      <a:cubicBezTo>
                        <a:pt x="103" y="37"/>
                        <a:pt x="103" y="35"/>
                        <a:pt x="101" y="35"/>
                      </a:cubicBezTo>
                      <a:cubicBezTo>
                        <a:pt x="101" y="34"/>
                        <a:pt x="101" y="33"/>
                        <a:pt x="102" y="33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3" y="32"/>
                        <a:pt x="103" y="31"/>
                        <a:pt x="103" y="31"/>
                      </a:cubicBezTo>
                      <a:cubicBezTo>
                        <a:pt x="104" y="30"/>
                        <a:pt x="106" y="29"/>
                        <a:pt x="107" y="28"/>
                      </a:cubicBezTo>
                      <a:cubicBezTo>
                        <a:pt x="108" y="28"/>
                        <a:pt x="108" y="26"/>
                        <a:pt x="107" y="2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0" name="Freeform 167"/>
                <p:cNvSpPr>
                  <a:spLocks/>
                </p:cNvSpPr>
                <p:nvPr/>
              </p:nvSpPr>
              <p:spPr bwMode="auto">
                <a:xfrm>
                  <a:off x="3286916" y="4758381"/>
                  <a:ext cx="85330" cy="127425"/>
                </a:xfrm>
                <a:custGeom>
                  <a:avLst/>
                  <a:gdLst/>
                  <a:ahLst/>
                  <a:cxnLst>
                    <a:cxn ang="0">
                      <a:pos x="37" y="50"/>
                    </a:cxn>
                    <a:cxn ang="0">
                      <a:pos x="34" y="45"/>
                    </a:cxn>
                    <a:cxn ang="0">
                      <a:pos x="27" y="36"/>
                    </a:cxn>
                    <a:cxn ang="0">
                      <a:pos x="28" y="32"/>
                    </a:cxn>
                    <a:cxn ang="0">
                      <a:pos x="31" y="29"/>
                    </a:cxn>
                    <a:cxn ang="0">
                      <a:pos x="32" y="28"/>
                    </a:cxn>
                    <a:cxn ang="0">
                      <a:pos x="33" y="26"/>
                    </a:cxn>
                    <a:cxn ang="0">
                      <a:pos x="33" y="22"/>
                    </a:cxn>
                    <a:cxn ang="0">
                      <a:pos x="34" y="20"/>
                    </a:cxn>
                    <a:cxn ang="0">
                      <a:pos x="33" y="17"/>
                    </a:cxn>
                    <a:cxn ang="0">
                      <a:pos x="31" y="15"/>
                    </a:cxn>
                    <a:cxn ang="0">
                      <a:pos x="28" y="13"/>
                    </a:cxn>
                    <a:cxn ang="0">
                      <a:pos x="24" y="12"/>
                    </a:cxn>
                    <a:cxn ang="0">
                      <a:pos x="23" y="9"/>
                    </a:cxn>
                    <a:cxn ang="0">
                      <a:pos x="23" y="7"/>
                    </a:cxn>
                    <a:cxn ang="0">
                      <a:pos x="20" y="4"/>
                    </a:cxn>
                    <a:cxn ang="0">
                      <a:pos x="16" y="1"/>
                    </a:cxn>
                    <a:cxn ang="0">
                      <a:pos x="13" y="0"/>
                    </a:cxn>
                    <a:cxn ang="0">
                      <a:pos x="8" y="5"/>
                    </a:cxn>
                    <a:cxn ang="0">
                      <a:pos x="7" y="7"/>
                    </a:cxn>
                    <a:cxn ang="0">
                      <a:pos x="7" y="12"/>
                    </a:cxn>
                    <a:cxn ang="0">
                      <a:pos x="3" y="14"/>
                    </a:cxn>
                    <a:cxn ang="0">
                      <a:pos x="2" y="17"/>
                    </a:cxn>
                    <a:cxn ang="0">
                      <a:pos x="6" y="26"/>
                    </a:cxn>
                    <a:cxn ang="0">
                      <a:pos x="8" y="26"/>
                    </a:cxn>
                    <a:cxn ang="0">
                      <a:pos x="10" y="25"/>
                    </a:cxn>
                    <a:cxn ang="0">
                      <a:pos x="11" y="31"/>
                    </a:cxn>
                    <a:cxn ang="0">
                      <a:pos x="13" y="33"/>
                    </a:cxn>
                    <a:cxn ang="0">
                      <a:pos x="12" y="39"/>
                    </a:cxn>
                    <a:cxn ang="0">
                      <a:pos x="11" y="46"/>
                    </a:cxn>
                    <a:cxn ang="0">
                      <a:pos x="13" y="49"/>
                    </a:cxn>
                    <a:cxn ang="0">
                      <a:pos x="16" y="55"/>
                    </a:cxn>
                    <a:cxn ang="0">
                      <a:pos x="19" y="57"/>
                    </a:cxn>
                    <a:cxn ang="0">
                      <a:pos x="23" y="57"/>
                    </a:cxn>
                    <a:cxn ang="0">
                      <a:pos x="25" y="54"/>
                    </a:cxn>
                    <a:cxn ang="0">
                      <a:pos x="27" y="55"/>
                    </a:cxn>
                    <a:cxn ang="0">
                      <a:pos x="29" y="54"/>
                    </a:cxn>
                    <a:cxn ang="0">
                      <a:pos x="32" y="53"/>
                    </a:cxn>
                    <a:cxn ang="0">
                      <a:pos x="35" y="51"/>
                    </a:cxn>
                    <a:cxn ang="0">
                      <a:pos x="38" y="51"/>
                    </a:cxn>
                  </a:cxnLst>
                  <a:rect l="0" t="0" r="r" b="b"/>
                  <a:pathLst>
                    <a:path w="38" h="57">
                      <a:moveTo>
                        <a:pt x="38" y="51"/>
                      </a:moveTo>
                      <a:cubicBezTo>
                        <a:pt x="38" y="51"/>
                        <a:pt x="38" y="51"/>
                        <a:pt x="37" y="50"/>
                      </a:cubicBezTo>
                      <a:cubicBezTo>
                        <a:pt x="37" y="50"/>
                        <a:pt x="36" y="49"/>
                        <a:pt x="36" y="48"/>
                      </a:cubicBezTo>
                      <a:cubicBezTo>
                        <a:pt x="35" y="47"/>
                        <a:pt x="35" y="46"/>
                        <a:pt x="34" y="45"/>
                      </a:cubicBezTo>
                      <a:cubicBezTo>
                        <a:pt x="32" y="43"/>
                        <a:pt x="30" y="40"/>
                        <a:pt x="29" y="38"/>
                      </a:cubicBezTo>
                      <a:cubicBezTo>
                        <a:pt x="29" y="37"/>
                        <a:pt x="28" y="36"/>
                        <a:pt x="27" y="36"/>
                      </a:cubicBezTo>
                      <a:cubicBezTo>
                        <a:pt x="27" y="35"/>
                        <a:pt x="27" y="35"/>
                        <a:pt x="27" y="34"/>
                      </a:cubicBezTo>
                      <a:cubicBezTo>
                        <a:pt x="27" y="33"/>
                        <a:pt x="28" y="33"/>
                        <a:pt x="28" y="32"/>
                      </a:cubicBezTo>
                      <a:cubicBezTo>
                        <a:pt x="29" y="32"/>
                        <a:pt x="29" y="31"/>
                        <a:pt x="29" y="31"/>
                      </a:cubicBezTo>
                      <a:cubicBezTo>
                        <a:pt x="30" y="30"/>
                        <a:pt x="31" y="30"/>
                        <a:pt x="31" y="29"/>
                      </a:cubicBezTo>
                      <a:cubicBezTo>
                        <a:pt x="31" y="29"/>
                        <a:pt x="31" y="29"/>
                        <a:pt x="31" y="28"/>
                      </a:cubicBezTo>
                      <a:cubicBezTo>
                        <a:pt x="31" y="28"/>
                        <a:pt x="32" y="28"/>
                        <a:pt x="32" y="28"/>
                      </a:cubicBezTo>
                      <a:cubicBezTo>
                        <a:pt x="32" y="27"/>
                        <a:pt x="32" y="27"/>
                        <a:pt x="33" y="27"/>
                      </a:cubicBezTo>
                      <a:cubicBezTo>
                        <a:pt x="33" y="27"/>
                        <a:pt x="33" y="27"/>
                        <a:pt x="33" y="26"/>
                      </a:cubicBezTo>
                      <a:cubicBezTo>
                        <a:pt x="34" y="25"/>
                        <a:pt x="33" y="25"/>
                        <a:pt x="33" y="25"/>
                      </a:cubicBezTo>
                      <a:cubicBezTo>
                        <a:pt x="33" y="24"/>
                        <a:pt x="33" y="23"/>
                        <a:pt x="33" y="22"/>
                      </a:cubicBezTo>
                      <a:cubicBezTo>
                        <a:pt x="33" y="22"/>
                        <a:pt x="33" y="21"/>
                        <a:pt x="34" y="21"/>
                      </a:cubicBezTo>
                      <a:cubicBezTo>
                        <a:pt x="34" y="20"/>
                        <a:pt x="33" y="20"/>
                        <a:pt x="34" y="20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8"/>
                        <a:pt x="33" y="17"/>
                        <a:pt x="33" y="17"/>
                      </a:cubicBezTo>
                      <a:cubicBezTo>
                        <a:pt x="32" y="17"/>
                        <a:pt x="32" y="17"/>
                        <a:pt x="32" y="16"/>
                      </a:cubicBezTo>
                      <a:cubicBezTo>
                        <a:pt x="31" y="16"/>
                        <a:pt x="31" y="16"/>
                        <a:pt x="31" y="15"/>
                      </a:cubicBezTo>
                      <a:cubicBezTo>
                        <a:pt x="30" y="15"/>
                        <a:pt x="29" y="15"/>
                        <a:pt x="29" y="14"/>
                      </a:cubicBezTo>
                      <a:cubicBezTo>
                        <a:pt x="28" y="14"/>
                        <a:pt x="28" y="14"/>
                        <a:pt x="28" y="13"/>
                      </a:cubicBezTo>
                      <a:cubicBezTo>
                        <a:pt x="27" y="13"/>
                        <a:pt x="27" y="13"/>
                        <a:pt x="26" y="13"/>
                      </a:cubicBezTo>
                      <a:cubicBezTo>
                        <a:pt x="25" y="12"/>
                        <a:pt x="25" y="12"/>
                        <a:pt x="24" y="12"/>
                      </a:cubicBezTo>
                      <a:cubicBezTo>
                        <a:pt x="23" y="11"/>
                        <a:pt x="23" y="12"/>
                        <a:pt x="23" y="11"/>
                      </a:cubicBezTo>
                      <a:cubicBezTo>
                        <a:pt x="23" y="10"/>
                        <a:pt x="23" y="10"/>
                        <a:pt x="23" y="9"/>
                      </a:cubicBezTo>
                      <a:cubicBezTo>
                        <a:pt x="23" y="9"/>
                        <a:pt x="24" y="9"/>
                        <a:pt x="23" y="8"/>
                      </a:cubicBezTo>
                      <a:cubicBezTo>
                        <a:pt x="23" y="8"/>
                        <a:pt x="23" y="7"/>
                        <a:pt x="23" y="7"/>
                      </a:cubicBezTo>
                      <a:cubicBezTo>
                        <a:pt x="22" y="7"/>
                        <a:pt x="22" y="6"/>
                        <a:pt x="22" y="6"/>
                      </a:cubicBezTo>
                      <a:cubicBezTo>
                        <a:pt x="21" y="5"/>
                        <a:pt x="20" y="5"/>
                        <a:pt x="20" y="4"/>
                      </a:cubicBezTo>
                      <a:cubicBezTo>
                        <a:pt x="19" y="3"/>
                        <a:pt x="20" y="2"/>
                        <a:pt x="19" y="2"/>
                      </a:cubicBezTo>
                      <a:cubicBezTo>
                        <a:pt x="19" y="2"/>
                        <a:pt x="16" y="2"/>
                        <a:pt x="16" y="1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3" y="1"/>
                        <a:pt x="13" y="2"/>
                        <a:pt x="12" y="2"/>
                      </a:cubicBezTo>
                      <a:cubicBezTo>
                        <a:pt x="11" y="3"/>
                        <a:pt x="9" y="4"/>
                        <a:pt x="8" y="5"/>
                      </a:cubicBezTo>
                      <a:cubicBezTo>
                        <a:pt x="8" y="5"/>
                        <a:pt x="8" y="6"/>
                        <a:pt x="7" y="6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6" y="7"/>
                        <a:pt x="6" y="8"/>
                        <a:pt x="6" y="9"/>
                      </a:cubicBezTo>
                      <a:cubicBezTo>
                        <a:pt x="8" y="9"/>
                        <a:pt x="8" y="11"/>
                        <a:pt x="7" y="12"/>
                      </a:cubicBezTo>
                      <a:cubicBezTo>
                        <a:pt x="7" y="12"/>
                        <a:pt x="6" y="13"/>
                        <a:pt x="6" y="13"/>
                      </a:cubicBezTo>
                      <a:cubicBezTo>
                        <a:pt x="5" y="14"/>
                        <a:pt x="4" y="13"/>
                        <a:pt x="3" y="14"/>
                      </a:cubicBezTo>
                      <a:cubicBezTo>
                        <a:pt x="2" y="14"/>
                        <a:pt x="2" y="14"/>
                        <a:pt x="2" y="15"/>
                      </a:cubicBez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1" y="18"/>
                        <a:pt x="0" y="19"/>
                        <a:pt x="0" y="20"/>
                      </a:cubicBezTo>
                      <a:cubicBezTo>
                        <a:pt x="1" y="21"/>
                        <a:pt x="6" y="26"/>
                        <a:pt x="6" y="26"/>
                      </a:cubicBezTo>
                      <a:cubicBezTo>
                        <a:pt x="6" y="26"/>
                        <a:pt x="6" y="25"/>
                        <a:pt x="7" y="26"/>
                      </a:cubicBezTo>
                      <a:cubicBezTo>
                        <a:pt x="7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9" y="26"/>
                        <a:pt x="9" y="25"/>
                        <a:pt x="10" y="25"/>
                      </a:cubicBezTo>
                      <a:cubicBezTo>
                        <a:pt x="11" y="25"/>
                        <a:pt x="12" y="26"/>
                        <a:pt x="11" y="27"/>
                      </a:cubicBezTo>
                      <a:cubicBezTo>
                        <a:pt x="11" y="28"/>
                        <a:pt x="11" y="30"/>
                        <a:pt x="11" y="31"/>
                      </a:cubicBezTo>
                      <a:cubicBezTo>
                        <a:pt x="12" y="31"/>
                        <a:pt x="12" y="31"/>
                        <a:pt x="12" y="32"/>
                      </a:cubicBezTo>
                      <a:cubicBezTo>
                        <a:pt x="12" y="32"/>
                        <a:pt x="13" y="33"/>
                        <a:pt x="13" y="33"/>
                      </a:cubicBezTo>
                      <a:cubicBezTo>
                        <a:pt x="13" y="33"/>
                        <a:pt x="16" y="35"/>
                        <a:pt x="15" y="36"/>
                      </a:cubicBezTo>
                      <a:cubicBezTo>
                        <a:pt x="14" y="37"/>
                        <a:pt x="13" y="38"/>
                        <a:pt x="12" y="39"/>
                      </a:cubicBezTo>
                      <a:cubicBezTo>
                        <a:pt x="12" y="40"/>
                        <a:pt x="13" y="43"/>
                        <a:pt x="12" y="45"/>
                      </a:cubicBezTo>
                      <a:cubicBezTo>
                        <a:pt x="12" y="45"/>
                        <a:pt x="11" y="46"/>
                        <a:pt x="11" y="46"/>
                      </a:cubicBezTo>
                      <a:cubicBezTo>
                        <a:pt x="11" y="47"/>
                        <a:pt x="12" y="48"/>
                        <a:pt x="12" y="48"/>
                      </a:cubicBezTo>
                      <a:cubicBezTo>
                        <a:pt x="12" y="48"/>
                        <a:pt x="13" y="48"/>
                        <a:pt x="13" y="49"/>
                      </a:cubicBezTo>
                      <a:cubicBezTo>
                        <a:pt x="14" y="49"/>
                        <a:pt x="13" y="51"/>
                        <a:pt x="13" y="52"/>
                      </a:cubicBezTo>
                      <a:cubicBezTo>
                        <a:pt x="13" y="53"/>
                        <a:pt x="15" y="55"/>
                        <a:pt x="16" y="55"/>
                      </a:cubicBezTo>
                      <a:cubicBezTo>
                        <a:pt x="17" y="55"/>
                        <a:pt x="17" y="56"/>
                        <a:pt x="17" y="56"/>
                      </a:cubicBezTo>
                      <a:cubicBezTo>
                        <a:pt x="18" y="56"/>
                        <a:pt x="19" y="56"/>
                        <a:pt x="19" y="57"/>
                      </a:cubicBezTo>
                      <a:cubicBezTo>
                        <a:pt x="20" y="57"/>
                        <a:pt x="20" y="57"/>
                        <a:pt x="21" y="57"/>
                      </a:cubicBezTo>
                      <a:cubicBezTo>
                        <a:pt x="21" y="57"/>
                        <a:pt x="22" y="57"/>
                        <a:pt x="23" y="57"/>
                      </a:cubicBezTo>
                      <a:cubicBezTo>
                        <a:pt x="23" y="56"/>
                        <a:pt x="23" y="56"/>
                        <a:pt x="23" y="55"/>
                      </a:cubicBezTo>
                      <a:cubicBezTo>
                        <a:pt x="24" y="55"/>
                        <a:pt x="24" y="54"/>
                        <a:pt x="25" y="54"/>
                      </a:cubicBezTo>
                      <a:cubicBezTo>
                        <a:pt x="25" y="54"/>
                        <a:pt x="26" y="54"/>
                        <a:pt x="26" y="55"/>
                      </a:cubicBezTo>
                      <a:cubicBezTo>
                        <a:pt x="26" y="55"/>
                        <a:pt x="27" y="55"/>
                        <a:pt x="27" y="55"/>
                      </a:cubicBezTo>
                      <a:cubicBezTo>
                        <a:pt x="28" y="55"/>
                        <a:pt x="28" y="55"/>
                        <a:pt x="28" y="54"/>
                      </a:cubicBezTo>
                      <a:cubicBezTo>
                        <a:pt x="28" y="54"/>
                        <a:pt x="28" y="54"/>
                        <a:pt x="29" y="54"/>
                      </a:cubicBezTo>
                      <a:cubicBezTo>
                        <a:pt x="29" y="54"/>
                        <a:pt x="29" y="54"/>
                        <a:pt x="30" y="53"/>
                      </a:cubicBezTo>
                      <a:cubicBezTo>
                        <a:pt x="30" y="53"/>
                        <a:pt x="31" y="54"/>
                        <a:pt x="32" y="53"/>
                      </a:cubicBezTo>
                      <a:cubicBezTo>
                        <a:pt x="32" y="53"/>
                        <a:pt x="32" y="52"/>
                        <a:pt x="33" y="51"/>
                      </a:cubicBezTo>
                      <a:cubicBezTo>
                        <a:pt x="33" y="51"/>
                        <a:pt x="35" y="51"/>
                        <a:pt x="35" y="51"/>
                      </a:cubicBezTo>
                      <a:cubicBezTo>
                        <a:pt x="36" y="51"/>
                        <a:pt x="36" y="52"/>
                        <a:pt x="37" y="52"/>
                      </a:cubicBezTo>
                      <a:cubicBezTo>
                        <a:pt x="37" y="52"/>
                        <a:pt x="38" y="52"/>
                        <a:pt x="38" y="5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1" name="Freeform 168"/>
                <p:cNvSpPr>
                  <a:spLocks/>
                </p:cNvSpPr>
                <p:nvPr/>
              </p:nvSpPr>
              <p:spPr bwMode="auto">
                <a:xfrm>
                  <a:off x="3347215" y="4801615"/>
                  <a:ext cx="80779" cy="73952"/>
                </a:xfrm>
                <a:custGeom>
                  <a:avLst/>
                  <a:gdLst/>
                  <a:ahLst/>
                  <a:cxnLst>
                    <a:cxn ang="0">
                      <a:pos x="36" y="2"/>
                    </a:cxn>
                    <a:cxn ang="0">
                      <a:pos x="33" y="2"/>
                    </a:cxn>
                    <a:cxn ang="0">
                      <a:pos x="30" y="1"/>
                    </a:cxn>
                    <a:cxn ang="0">
                      <a:pos x="28" y="1"/>
                    </a:cxn>
                    <a:cxn ang="0">
                      <a:pos x="25" y="1"/>
                    </a:cxn>
                    <a:cxn ang="0">
                      <a:pos x="22" y="1"/>
                    </a:cxn>
                    <a:cxn ang="0">
                      <a:pos x="21" y="1"/>
                    </a:cxn>
                    <a:cxn ang="0">
                      <a:pos x="19" y="0"/>
                    </a:cxn>
                    <a:cxn ang="0">
                      <a:pos x="17" y="1"/>
                    </a:cxn>
                    <a:cxn ang="0">
                      <a:pos x="16" y="2"/>
                    </a:cxn>
                    <a:cxn ang="0">
                      <a:pos x="15" y="1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7" y="1"/>
                    </a:cxn>
                    <a:cxn ang="0">
                      <a:pos x="7" y="2"/>
                    </a:cxn>
                    <a:cxn ang="0">
                      <a:pos x="6" y="6"/>
                    </a:cxn>
                    <a:cxn ang="0">
                      <a:pos x="6" y="8"/>
                    </a:cxn>
                    <a:cxn ang="0">
                      <a:pos x="4" y="9"/>
                    </a:cxn>
                    <a:cxn ang="0">
                      <a:pos x="2" y="12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9" y="29"/>
                    </a:cxn>
                    <a:cxn ang="0">
                      <a:pos x="11" y="32"/>
                    </a:cxn>
                    <a:cxn ang="0">
                      <a:pos x="12" y="33"/>
                    </a:cxn>
                    <a:cxn ang="0">
                      <a:pos x="16" y="33"/>
                    </a:cxn>
                    <a:cxn ang="0">
                      <a:pos x="15" y="31"/>
                    </a:cxn>
                    <a:cxn ang="0">
                      <a:pos x="16" y="29"/>
                    </a:cxn>
                    <a:cxn ang="0">
                      <a:pos x="17" y="28"/>
                    </a:cxn>
                    <a:cxn ang="0">
                      <a:pos x="18" y="29"/>
                    </a:cxn>
                    <a:cxn ang="0">
                      <a:pos x="20" y="29"/>
                    </a:cxn>
                    <a:cxn ang="0">
                      <a:pos x="21" y="28"/>
                    </a:cxn>
                    <a:cxn ang="0">
                      <a:pos x="23" y="28"/>
                    </a:cxn>
                    <a:cxn ang="0">
                      <a:pos x="25" y="28"/>
                    </a:cxn>
                    <a:cxn ang="0">
                      <a:pos x="25" y="29"/>
                    </a:cxn>
                    <a:cxn ang="0">
                      <a:pos x="26" y="29"/>
                    </a:cxn>
                    <a:cxn ang="0">
                      <a:pos x="28" y="30"/>
                    </a:cxn>
                    <a:cxn ang="0">
                      <a:pos x="29" y="27"/>
                    </a:cxn>
                    <a:cxn ang="0">
                      <a:pos x="30" y="27"/>
                    </a:cxn>
                    <a:cxn ang="0">
                      <a:pos x="31" y="25"/>
                    </a:cxn>
                    <a:cxn ang="0">
                      <a:pos x="32" y="24"/>
                    </a:cxn>
                    <a:cxn ang="0">
                      <a:pos x="32" y="23"/>
                    </a:cxn>
                    <a:cxn ang="0">
                      <a:pos x="31" y="22"/>
                    </a:cxn>
                    <a:cxn ang="0">
                      <a:pos x="32" y="20"/>
                    </a:cxn>
                    <a:cxn ang="0">
                      <a:pos x="31" y="18"/>
                    </a:cxn>
                    <a:cxn ang="0">
                      <a:pos x="30" y="15"/>
                    </a:cxn>
                    <a:cxn ang="0">
                      <a:pos x="29" y="12"/>
                    </a:cxn>
                    <a:cxn ang="0">
                      <a:pos x="29" y="12"/>
                    </a:cxn>
                    <a:cxn ang="0">
                      <a:pos x="29" y="9"/>
                    </a:cxn>
                    <a:cxn ang="0">
                      <a:pos x="29" y="6"/>
                    </a:cxn>
                    <a:cxn ang="0">
                      <a:pos x="30" y="6"/>
                    </a:cxn>
                    <a:cxn ang="0">
                      <a:pos x="34" y="4"/>
                    </a:cxn>
                    <a:cxn ang="0">
                      <a:pos x="36" y="3"/>
                    </a:cxn>
                  </a:cxnLst>
                  <a:rect l="0" t="0" r="r" b="b"/>
                  <a:pathLst>
                    <a:path w="36" h="33">
                      <a:moveTo>
                        <a:pt x="36" y="2"/>
                      </a:move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4" y="2"/>
                        <a:pt x="34" y="2"/>
                        <a:pt x="33" y="2"/>
                      </a:cubicBezTo>
                      <a:cubicBezTo>
                        <a:pt x="32" y="2"/>
                        <a:pt x="32" y="2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29" y="1"/>
                        <a:pt x="29" y="1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8" y="1"/>
                        <a:pt x="27" y="1"/>
                      </a:cubicBezTo>
                      <a:cubicBezTo>
                        <a:pt x="26" y="1"/>
                        <a:pt x="26" y="1"/>
                        <a:pt x="25" y="1"/>
                      </a:cubicBezTo>
                      <a:cubicBezTo>
                        <a:pt x="24" y="1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1"/>
                        <a:pt x="21" y="1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9" y="0"/>
                        <a:pt x="19" y="0"/>
                        <a:pt x="18" y="0"/>
                      </a:cubicBezTo>
                      <a:cubicBezTo>
                        <a:pt x="18" y="0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2"/>
                      </a:cubicBezTo>
                      <a:cubicBezTo>
                        <a:pt x="6" y="2"/>
                        <a:pt x="6" y="3"/>
                        <a:pt x="6" y="3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6"/>
                        <a:pt x="7" y="6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8"/>
                        <a:pt x="5" y="8"/>
                        <a:pt x="5" y="9"/>
                      </a:cubicBezTo>
                      <a:cubicBezTo>
                        <a:pt x="5" y="9"/>
                        <a:pt x="4" y="9"/>
                        <a:pt x="4" y="9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2" y="12"/>
                      </a:cubicBezTo>
                      <a:cubicBezTo>
                        <a:pt x="2" y="12"/>
                        <a:pt x="2" y="13"/>
                        <a:pt x="1" y="13"/>
                      </a:cubicBezTo>
                      <a:cubicBezTo>
                        <a:pt x="1" y="14"/>
                        <a:pt x="0" y="14"/>
                        <a:pt x="0" y="15"/>
                      </a:cubicBezTo>
                      <a:cubicBezTo>
                        <a:pt x="0" y="16"/>
                        <a:pt x="0" y="16"/>
                        <a:pt x="0" y="17"/>
                      </a:cubicBezTo>
                      <a:cubicBezTo>
                        <a:pt x="1" y="17"/>
                        <a:pt x="2" y="18"/>
                        <a:pt x="2" y="19"/>
                      </a:cubicBezTo>
                      <a:cubicBezTo>
                        <a:pt x="3" y="21"/>
                        <a:pt x="5" y="24"/>
                        <a:pt x="7" y="26"/>
                      </a:cubicBezTo>
                      <a:cubicBezTo>
                        <a:pt x="8" y="27"/>
                        <a:pt x="8" y="28"/>
                        <a:pt x="9" y="29"/>
                      </a:cubicBezTo>
                      <a:cubicBezTo>
                        <a:pt x="9" y="30"/>
                        <a:pt x="10" y="31"/>
                        <a:pt x="10" y="31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2"/>
                        <a:pt x="11" y="32"/>
                        <a:pt x="12" y="33"/>
                      </a:cubicBezTo>
                      <a:cubicBezTo>
                        <a:pt x="12" y="33"/>
                        <a:pt x="13" y="33"/>
                        <a:pt x="14" y="33"/>
                      </a:cubicBezTo>
                      <a:cubicBezTo>
                        <a:pt x="15" y="33"/>
                        <a:pt x="16" y="33"/>
                        <a:pt x="16" y="33"/>
                      </a:cubicBezTo>
                      <a:cubicBezTo>
                        <a:pt x="16" y="32"/>
                        <a:pt x="17" y="32"/>
                        <a:pt x="16" y="32"/>
                      </a:cubicBezTo>
                      <a:cubicBezTo>
                        <a:pt x="16" y="31"/>
                        <a:pt x="16" y="31"/>
                        <a:pt x="15" y="31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29"/>
                        <a:pt x="15" y="29"/>
                        <a:pt x="16" y="29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8"/>
                        <a:pt x="16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9"/>
                        <a:pt x="18" y="29"/>
                      </a:cubicBezTo>
                      <a:cubicBezTo>
                        <a:pt x="18" y="29"/>
                        <a:pt x="18" y="29"/>
                        <a:pt x="19" y="29"/>
                      </a:cubicBezTo>
                      <a:cubicBezTo>
                        <a:pt x="19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1" y="29"/>
                      </a:cubicBezTo>
                      <a:cubicBezTo>
                        <a:pt x="21" y="29"/>
                        <a:pt x="21" y="29"/>
                        <a:pt x="21" y="28"/>
                      </a:cubicBezTo>
                      <a:cubicBezTo>
                        <a:pt x="21" y="28"/>
                        <a:pt x="22" y="28"/>
                        <a:pt x="22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4" y="28"/>
                        <a:pt x="24" y="27"/>
                        <a:pt x="24" y="27"/>
                      </a:cubicBezTo>
                      <a:cubicBezTo>
                        <a:pt x="24" y="27"/>
                        <a:pt x="25" y="28"/>
                        <a:pt x="25" y="28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8"/>
                        <a:pt x="25" y="28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6" y="29"/>
                        <a:pt x="26" y="29"/>
                      </a:cubicBezTo>
                      <a:cubicBezTo>
                        <a:pt x="26" y="29"/>
                        <a:pt x="26" y="29"/>
                        <a:pt x="27" y="29"/>
                      </a:cubicBezTo>
                      <a:cubicBezTo>
                        <a:pt x="27" y="29"/>
                        <a:pt x="28" y="30"/>
                        <a:pt x="28" y="30"/>
                      </a:cubicBezTo>
                      <a:cubicBezTo>
                        <a:pt x="29" y="30"/>
                        <a:pt x="29" y="29"/>
                        <a:pt x="29" y="28"/>
                      </a:cubicBezTo>
                      <a:cubicBezTo>
                        <a:pt x="29" y="28"/>
                        <a:pt x="29" y="28"/>
                        <a:pt x="29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6"/>
                        <a:pt x="30" y="26"/>
                        <a:pt x="31" y="26"/>
                      </a:cubicBezTo>
                      <a:cubicBezTo>
                        <a:pt x="31" y="26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1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2"/>
                        <a:pt x="32" y="23"/>
                        <a:pt x="32" y="22"/>
                      </a:cubicBezTo>
                      <a:cubicBezTo>
                        <a:pt x="32" y="22"/>
                        <a:pt x="32" y="22"/>
                        <a:pt x="31" y="22"/>
                      </a:cubicBezTo>
                      <a:cubicBezTo>
                        <a:pt x="31" y="21"/>
                        <a:pt x="31" y="21"/>
                        <a:pt x="32" y="21"/>
                      </a:cubicBezTo>
                      <a:cubicBezTo>
                        <a:pt x="32" y="21"/>
                        <a:pt x="32" y="21"/>
                        <a:pt x="32" y="20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19"/>
                        <a:pt x="32" y="19"/>
                        <a:pt x="31" y="18"/>
                      </a:cubicBezTo>
                      <a:cubicBezTo>
                        <a:pt x="31" y="18"/>
                        <a:pt x="31" y="17"/>
                        <a:pt x="30" y="17"/>
                      </a:cubicBezTo>
                      <a:cubicBezTo>
                        <a:pt x="30" y="16"/>
                        <a:pt x="30" y="15"/>
                        <a:pt x="30" y="15"/>
                      </a:cubicBezTo>
                      <a:cubicBezTo>
                        <a:pt x="30" y="14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8" y="10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7"/>
                        <a:pt x="29" y="7"/>
                        <a:pt x="29" y="6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6"/>
                        <a:pt x="31" y="5"/>
                        <a:pt x="31" y="5"/>
                      </a:cubicBezTo>
                      <a:cubicBezTo>
                        <a:pt x="32" y="5"/>
                        <a:pt x="33" y="5"/>
                        <a:pt x="34" y="4"/>
                      </a:cubicBezTo>
                      <a:cubicBezTo>
                        <a:pt x="34" y="4"/>
                        <a:pt x="35" y="4"/>
                        <a:pt x="35" y="4"/>
                      </a:cubicBezTo>
                      <a:cubicBezTo>
                        <a:pt x="35" y="3"/>
                        <a:pt x="36" y="3"/>
                        <a:pt x="36" y="3"/>
                      </a:cubicBezTo>
                      <a:cubicBezTo>
                        <a:pt x="36" y="3"/>
                        <a:pt x="36" y="2"/>
                        <a:pt x="36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2" name="Freeform 169"/>
                <p:cNvSpPr>
                  <a:spLocks/>
                </p:cNvSpPr>
                <p:nvPr/>
              </p:nvSpPr>
              <p:spPr bwMode="auto">
                <a:xfrm>
                  <a:off x="3067335" y="4814129"/>
                  <a:ext cx="694011" cy="734969"/>
                </a:xfrm>
                <a:custGeom>
                  <a:avLst/>
                  <a:gdLst/>
                  <a:ahLst/>
                  <a:cxnLst>
                    <a:cxn ang="0">
                      <a:pos x="270" y="65"/>
                    </a:cxn>
                    <a:cxn ang="0">
                      <a:pos x="219" y="50"/>
                    </a:cxn>
                    <a:cxn ang="0">
                      <a:pos x="184" y="25"/>
                    </a:cxn>
                    <a:cxn ang="0">
                      <a:pos x="181" y="11"/>
                    </a:cxn>
                    <a:cxn ang="0">
                      <a:pos x="181" y="5"/>
                    </a:cxn>
                    <a:cxn ang="0">
                      <a:pos x="175" y="10"/>
                    </a:cxn>
                    <a:cxn ang="0">
                      <a:pos x="173" y="13"/>
                    </a:cxn>
                    <a:cxn ang="0">
                      <a:pos x="170" y="18"/>
                    </a:cxn>
                    <a:cxn ang="0">
                      <a:pos x="167" y="23"/>
                    </a:cxn>
                    <a:cxn ang="0">
                      <a:pos x="160" y="23"/>
                    </a:cxn>
                    <a:cxn ang="0">
                      <a:pos x="155" y="25"/>
                    </a:cxn>
                    <a:cxn ang="0">
                      <a:pos x="151" y="23"/>
                    </a:cxn>
                    <a:cxn ang="0">
                      <a:pos x="148" y="22"/>
                    </a:cxn>
                    <a:cxn ang="0">
                      <a:pos x="143" y="23"/>
                    </a:cxn>
                    <a:cxn ang="0">
                      <a:pos x="140" y="25"/>
                    </a:cxn>
                    <a:cxn ang="0">
                      <a:pos x="135" y="27"/>
                    </a:cxn>
                    <a:cxn ang="0">
                      <a:pos x="126" y="29"/>
                    </a:cxn>
                    <a:cxn ang="0">
                      <a:pos x="119" y="32"/>
                    </a:cxn>
                    <a:cxn ang="0">
                      <a:pos x="110" y="23"/>
                    </a:cxn>
                    <a:cxn ang="0">
                      <a:pos x="110" y="7"/>
                    </a:cxn>
                    <a:cxn ang="0">
                      <a:pos x="106" y="2"/>
                    </a:cxn>
                    <a:cxn ang="0">
                      <a:pos x="93" y="9"/>
                    </a:cxn>
                    <a:cxn ang="0">
                      <a:pos x="84" y="12"/>
                    </a:cxn>
                    <a:cxn ang="0">
                      <a:pos x="72" y="8"/>
                    </a:cxn>
                    <a:cxn ang="0">
                      <a:pos x="77" y="20"/>
                    </a:cxn>
                    <a:cxn ang="0">
                      <a:pos x="79" y="27"/>
                    </a:cxn>
                    <a:cxn ang="0">
                      <a:pos x="71" y="33"/>
                    </a:cxn>
                    <a:cxn ang="0">
                      <a:pos x="64" y="35"/>
                    </a:cxn>
                    <a:cxn ang="0">
                      <a:pos x="54" y="32"/>
                    </a:cxn>
                    <a:cxn ang="0">
                      <a:pos x="51" y="26"/>
                    </a:cxn>
                    <a:cxn ang="0">
                      <a:pos x="44" y="28"/>
                    </a:cxn>
                    <a:cxn ang="0">
                      <a:pos x="31" y="37"/>
                    </a:cxn>
                    <a:cxn ang="0">
                      <a:pos x="32" y="46"/>
                    </a:cxn>
                    <a:cxn ang="0">
                      <a:pos x="33" y="57"/>
                    </a:cxn>
                    <a:cxn ang="0">
                      <a:pos x="32" y="65"/>
                    </a:cxn>
                    <a:cxn ang="0">
                      <a:pos x="28" y="76"/>
                    </a:cxn>
                    <a:cxn ang="0">
                      <a:pos x="7" y="83"/>
                    </a:cxn>
                    <a:cxn ang="0">
                      <a:pos x="2" y="109"/>
                    </a:cxn>
                    <a:cxn ang="0">
                      <a:pos x="25" y="118"/>
                    </a:cxn>
                    <a:cxn ang="0">
                      <a:pos x="57" y="122"/>
                    </a:cxn>
                    <a:cxn ang="0">
                      <a:pos x="87" y="147"/>
                    </a:cxn>
                    <a:cxn ang="0">
                      <a:pos x="105" y="164"/>
                    </a:cxn>
                    <a:cxn ang="0">
                      <a:pos x="130" y="190"/>
                    </a:cxn>
                    <a:cxn ang="0">
                      <a:pos x="126" y="211"/>
                    </a:cxn>
                    <a:cxn ang="0">
                      <a:pos x="146" y="239"/>
                    </a:cxn>
                    <a:cxn ang="0">
                      <a:pos x="157" y="253"/>
                    </a:cxn>
                    <a:cxn ang="0">
                      <a:pos x="135" y="295"/>
                    </a:cxn>
                    <a:cxn ang="0">
                      <a:pos x="154" y="309"/>
                    </a:cxn>
                    <a:cxn ang="0">
                      <a:pos x="167" y="323"/>
                    </a:cxn>
                    <a:cxn ang="0">
                      <a:pos x="201" y="272"/>
                    </a:cxn>
                    <a:cxn ang="0">
                      <a:pos x="224" y="237"/>
                    </a:cxn>
                    <a:cxn ang="0">
                      <a:pos x="266" y="209"/>
                    </a:cxn>
                    <a:cxn ang="0">
                      <a:pos x="277" y="161"/>
                    </a:cxn>
                    <a:cxn ang="0">
                      <a:pos x="281" y="147"/>
                    </a:cxn>
                    <a:cxn ang="0">
                      <a:pos x="310" y="102"/>
                    </a:cxn>
                  </a:cxnLst>
                  <a:rect l="0" t="0" r="r" b="b"/>
                  <a:pathLst>
                    <a:path w="310" h="328">
                      <a:moveTo>
                        <a:pt x="310" y="93"/>
                      </a:moveTo>
                      <a:cubicBezTo>
                        <a:pt x="310" y="90"/>
                        <a:pt x="309" y="91"/>
                        <a:pt x="308" y="89"/>
                      </a:cubicBezTo>
                      <a:cubicBezTo>
                        <a:pt x="307" y="88"/>
                        <a:pt x="307" y="86"/>
                        <a:pt x="306" y="85"/>
                      </a:cubicBezTo>
                      <a:cubicBezTo>
                        <a:pt x="303" y="81"/>
                        <a:pt x="297" y="83"/>
                        <a:pt x="294" y="82"/>
                      </a:cubicBezTo>
                      <a:cubicBezTo>
                        <a:pt x="290" y="81"/>
                        <a:pt x="288" y="79"/>
                        <a:pt x="286" y="77"/>
                      </a:cubicBezTo>
                      <a:cubicBezTo>
                        <a:pt x="284" y="73"/>
                        <a:pt x="273" y="67"/>
                        <a:pt x="270" y="65"/>
                      </a:cubicBezTo>
                      <a:cubicBezTo>
                        <a:pt x="261" y="62"/>
                        <a:pt x="259" y="67"/>
                        <a:pt x="251" y="64"/>
                      </a:cubicBezTo>
                      <a:cubicBezTo>
                        <a:pt x="248" y="62"/>
                        <a:pt x="245" y="61"/>
                        <a:pt x="242" y="60"/>
                      </a:cubicBezTo>
                      <a:cubicBezTo>
                        <a:pt x="240" y="60"/>
                        <a:pt x="233" y="67"/>
                        <a:pt x="231" y="67"/>
                      </a:cubicBezTo>
                      <a:cubicBezTo>
                        <a:pt x="230" y="66"/>
                        <a:pt x="236" y="57"/>
                        <a:pt x="235" y="57"/>
                      </a:cubicBezTo>
                      <a:cubicBezTo>
                        <a:pt x="233" y="56"/>
                        <a:pt x="230" y="55"/>
                        <a:pt x="228" y="54"/>
                      </a:cubicBezTo>
                      <a:cubicBezTo>
                        <a:pt x="225" y="53"/>
                        <a:pt x="222" y="52"/>
                        <a:pt x="219" y="50"/>
                      </a:cubicBezTo>
                      <a:cubicBezTo>
                        <a:pt x="216" y="49"/>
                        <a:pt x="214" y="49"/>
                        <a:pt x="211" y="47"/>
                      </a:cubicBezTo>
                      <a:cubicBezTo>
                        <a:pt x="209" y="46"/>
                        <a:pt x="204" y="45"/>
                        <a:pt x="202" y="44"/>
                      </a:cubicBezTo>
                      <a:cubicBezTo>
                        <a:pt x="198" y="43"/>
                        <a:pt x="197" y="43"/>
                        <a:pt x="194" y="41"/>
                      </a:cubicBezTo>
                      <a:cubicBezTo>
                        <a:pt x="190" y="39"/>
                        <a:pt x="189" y="41"/>
                        <a:pt x="189" y="37"/>
                      </a:cubicBezTo>
                      <a:cubicBezTo>
                        <a:pt x="189" y="36"/>
                        <a:pt x="191" y="32"/>
                        <a:pt x="190" y="30"/>
                      </a:cubicBezTo>
                      <a:cubicBezTo>
                        <a:pt x="190" y="28"/>
                        <a:pt x="186" y="26"/>
                        <a:pt x="184" y="25"/>
                      </a:cubicBezTo>
                      <a:cubicBezTo>
                        <a:pt x="183" y="23"/>
                        <a:pt x="180" y="17"/>
                        <a:pt x="180" y="14"/>
                      </a:cubicBezTo>
                      <a:cubicBezTo>
                        <a:pt x="180" y="14"/>
                        <a:pt x="180" y="13"/>
                        <a:pt x="180" y="13"/>
                      </a:cubicBezTo>
                      <a:cubicBezTo>
                        <a:pt x="180" y="13"/>
                        <a:pt x="180" y="13"/>
                        <a:pt x="180" y="13"/>
                      </a:cubicBezTo>
                      <a:cubicBezTo>
                        <a:pt x="180" y="13"/>
                        <a:pt x="181" y="13"/>
                        <a:pt x="181" y="13"/>
                      </a:cubicBezTo>
                      <a:cubicBezTo>
                        <a:pt x="181" y="12"/>
                        <a:pt x="181" y="12"/>
                        <a:pt x="181" y="12"/>
                      </a:cubicBezTo>
                      <a:cubicBezTo>
                        <a:pt x="181" y="12"/>
                        <a:pt x="181" y="11"/>
                        <a:pt x="181" y="11"/>
                      </a:cubicBezTo>
                      <a:cubicBezTo>
                        <a:pt x="181" y="11"/>
                        <a:pt x="181" y="10"/>
                        <a:pt x="181" y="10"/>
                      </a:cubicBezTo>
                      <a:cubicBezTo>
                        <a:pt x="181" y="9"/>
                        <a:pt x="182" y="9"/>
                        <a:pt x="182" y="8"/>
                      </a:cubicBezTo>
                      <a:cubicBezTo>
                        <a:pt x="182" y="8"/>
                        <a:pt x="182" y="8"/>
                        <a:pt x="182" y="7"/>
                      </a:cubicBezTo>
                      <a:cubicBezTo>
                        <a:pt x="182" y="7"/>
                        <a:pt x="183" y="6"/>
                        <a:pt x="182" y="6"/>
                      </a:cubicBezTo>
                      <a:cubicBezTo>
                        <a:pt x="182" y="6"/>
                        <a:pt x="182" y="5"/>
                        <a:pt x="182" y="5"/>
                      </a:cubicBezTo>
                      <a:cubicBezTo>
                        <a:pt x="182" y="5"/>
                        <a:pt x="181" y="5"/>
                        <a:pt x="181" y="5"/>
                      </a:cubicBezTo>
                      <a:cubicBezTo>
                        <a:pt x="180" y="5"/>
                        <a:pt x="180" y="6"/>
                        <a:pt x="180" y="6"/>
                      </a:cubicBezTo>
                      <a:cubicBezTo>
                        <a:pt x="179" y="6"/>
                        <a:pt x="179" y="7"/>
                        <a:pt x="179" y="7"/>
                      </a:cubicBezTo>
                      <a:cubicBezTo>
                        <a:pt x="178" y="7"/>
                        <a:pt x="178" y="7"/>
                        <a:pt x="178" y="7"/>
                      </a:cubicBezTo>
                      <a:cubicBezTo>
                        <a:pt x="178" y="8"/>
                        <a:pt x="178" y="8"/>
                        <a:pt x="177" y="8"/>
                      </a:cubicBezTo>
                      <a:cubicBezTo>
                        <a:pt x="177" y="8"/>
                        <a:pt x="176" y="9"/>
                        <a:pt x="175" y="9"/>
                      </a:cubicBezTo>
                      <a:cubicBezTo>
                        <a:pt x="175" y="9"/>
                        <a:pt x="175" y="10"/>
                        <a:pt x="175" y="10"/>
                      </a:cubicBezTo>
                      <a:cubicBezTo>
                        <a:pt x="175" y="10"/>
                        <a:pt x="175" y="11"/>
                        <a:pt x="175" y="11"/>
                      </a:cubicBezTo>
                      <a:cubicBezTo>
                        <a:pt x="174" y="11"/>
                        <a:pt x="174" y="12"/>
                        <a:pt x="174" y="12"/>
                      </a:cubicBezTo>
                      <a:cubicBezTo>
                        <a:pt x="174" y="12"/>
                        <a:pt x="174" y="12"/>
                        <a:pt x="174" y="12"/>
                      </a:cubicBezTo>
                      <a:cubicBezTo>
                        <a:pt x="173" y="12"/>
                        <a:pt x="173" y="13"/>
                        <a:pt x="173" y="13"/>
                      </a:cubicBezTo>
                      <a:cubicBezTo>
                        <a:pt x="173" y="13"/>
                        <a:pt x="173" y="13"/>
                        <a:pt x="173" y="13"/>
                      </a:cubicBezTo>
                      <a:cubicBezTo>
                        <a:pt x="173" y="13"/>
                        <a:pt x="173" y="13"/>
                        <a:pt x="173" y="13"/>
                      </a:cubicBezTo>
                      <a:cubicBezTo>
                        <a:pt x="172" y="14"/>
                        <a:pt x="172" y="14"/>
                        <a:pt x="172" y="14"/>
                      </a:cubicBezTo>
                      <a:cubicBezTo>
                        <a:pt x="171" y="15"/>
                        <a:pt x="171" y="15"/>
                        <a:pt x="171" y="16"/>
                      </a:cubicBezTo>
                      <a:cubicBezTo>
                        <a:pt x="170" y="16"/>
                        <a:pt x="170" y="16"/>
                        <a:pt x="170" y="16"/>
                      </a:cubicBezTo>
                      <a:cubicBezTo>
                        <a:pt x="170" y="17"/>
                        <a:pt x="170" y="17"/>
                        <a:pt x="170" y="17"/>
                      </a:cubicBezTo>
                      <a:cubicBezTo>
                        <a:pt x="170" y="17"/>
                        <a:pt x="170" y="17"/>
                        <a:pt x="170" y="18"/>
                      </a:cubicBezTo>
                      <a:cubicBezTo>
                        <a:pt x="170" y="18"/>
                        <a:pt x="170" y="18"/>
                        <a:pt x="170" y="18"/>
                      </a:cubicBezTo>
                      <a:cubicBezTo>
                        <a:pt x="170" y="18"/>
                        <a:pt x="170" y="18"/>
                        <a:pt x="169" y="19"/>
                      </a:cubicBezTo>
                      <a:cubicBezTo>
                        <a:pt x="169" y="19"/>
                        <a:pt x="169" y="19"/>
                        <a:pt x="169" y="19"/>
                      </a:cubicBezTo>
                      <a:cubicBezTo>
                        <a:pt x="169" y="20"/>
                        <a:pt x="169" y="20"/>
                        <a:pt x="169" y="20"/>
                      </a:cubicBezTo>
                      <a:cubicBezTo>
                        <a:pt x="169" y="21"/>
                        <a:pt x="169" y="21"/>
                        <a:pt x="169" y="22"/>
                      </a:cubicBezTo>
                      <a:cubicBezTo>
                        <a:pt x="168" y="22"/>
                        <a:pt x="168" y="22"/>
                        <a:pt x="168" y="22"/>
                      </a:cubicBezTo>
                      <a:cubicBezTo>
                        <a:pt x="168" y="23"/>
                        <a:pt x="168" y="23"/>
                        <a:pt x="167" y="23"/>
                      </a:cubicBezTo>
                      <a:cubicBezTo>
                        <a:pt x="167" y="24"/>
                        <a:pt x="167" y="24"/>
                        <a:pt x="166" y="24"/>
                      </a:cubicBezTo>
                      <a:cubicBezTo>
                        <a:pt x="166" y="24"/>
                        <a:pt x="166" y="24"/>
                        <a:pt x="166" y="24"/>
                      </a:cubicBezTo>
                      <a:cubicBezTo>
                        <a:pt x="165" y="24"/>
                        <a:pt x="165" y="24"/>
                        <a:pt x="165" y="24"/>
                      </a:cubicBezTo>
                      <a:cubicBezTo>
                        <a:pt x="164" y="24"/>
                        <a:pt x="164" y="24"/>
                        <a:pt x="163" y="24"/>
                      </a:cubicBezTo>
                      <a:cubicBezTo>
                        <a:pt x="163" y="24"/>
                        <a:pt x="163" y="24"/>
                        <a:pt x="162" y="24"/>
                      </a:cubicBezTo>
                      <a:cubicBezTo>
                        <a:pt x="162" y="24"/>
                        <a:pt x="161" y="24"/>
                        <a:pt x="160" y="23"/>
                      </a:cubicBezTo>
                      <a:cubicBezTo>
                        <a:pt x="160" y="23"/>
                        <a:pt x="160" y="23"/>
                        <a:pt x="160" y="23"/>
                      </a:cubicBezTo>
                      <a:cubicBezTo>
                        <a:pt x="160" y="23"/>
                        <a:pt x="159" y="23"/>
                        <a:pt x="159" y="23"/>
                      </a:cubicBezTo>
                      <a:cubicBezTo>
                        <a:pt x="158" y="23"/>
                        <a:pt x="158" y="23"/>
                        <a:pt x="158" y="24"/>
                      </a:cubicBezTo>
                      <a:cubicBezTo>
                        <a:pt x="158" y="24"/>
                        <a:pt x="158" y="25"/>
                        <a:pt x="157" y="25"/>
                      </a:cubicBezTo>
                      <a:cubicBezTo>
                        <a:pt x="157" y="25"/>
                        <a:pt x="157" y="25"/>
                        <a:pt x="157" y="25"/>
                      </a:cubicBezTo>
                      <a:cubicBezTo>
                        <a:pt x="156" y="25"/>
                        <a:pt x="156" y="25"/>
                        <a:pt x="155" y="25"/>
                      </a:cubicBezTo>
                      <a:cubicBezTo>
                        <a:pt x="155" y="25"/>
                        <a:pt x="154" y="25"/>
                        <a:pt x="154" y="24"/>
                      </a:cubicBezTo>
                      <a:cubicBezTo>
                        <a:pt x="154" y="24"/>
                        <a:pt x="154" y="24"/>
                        <a:pt x="154" y="24"/>
                      </a:cubicBezTo>
                      <a:cubicBezTo>
                        <a:pt x="154" y="24"/>
                        <a:pt x="154" y="24"/>
                        <a:pt x="153" y="24"/>
                      </a:cubicBezTo>
                      <a:cubicBezTo>
                        <a:pt x="153" y="24"/>
                        <a:pt x="153" y="24"/>
                        <a:pt x="153" y="24"/>
                      </a:cubicBezTo>
                      <a:cubicBezTo>
                        <a:pt x="153" y="24"/>
                        <a:pt x="152" y="23"/>
                        <a:pt x="152" y="23"/>
                      </a:cubicBezTo>
                      <a:cubicBezTo>
                        <a:pt x="151" y="23"/>
                        <a:pt x="151" y="23"/>
                        <a:pt x="151" y="23"/>
                      </a:cubicBezTo>
                      <a:cubicBezTo>
                        <a:pt x="151" y="23"/>
                        <a:pt x="150" y="23"/>
                        <a:pt x="150" y="23"/>
                      </a:cubicBezTo>
                      <a:cubicBezTo>
                        <a:pt x="150" y="23"/>
                        <a:pt x="150" y="23"/>
                        <a:pt x="150" y="23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0" y="22"/>
                        <a:pt x="149" y="21"/>
                        <a:pt x="149" y="21"/>
                      </a:cubicBezTo>
                      <a:cubicBezTo>
                        <a:pt x="149" y="21"/>
                        <a:pt x="149" y="22"/>
                        <a:pt x="148" y="22"/>
                      </a:cubicBezTo>
                      <a:cubicBezTo>
                        <a:pt x="148" y="22"/>
                        <a:pt x="148" y="22"/>
                        <a:pt x="147" y="22"/>
                      </a:cubicBezTo>
                      <a:cubicBezTo>
                        <a:pt x="147" y="22"/>
                        <a:pt x="146" y="22"/>
                        <a:pt x="146" y="22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5" y="23"/>
                        <a:pt x="145" y="23"/>
                        <a:pt x="145" y="23"/>
                      </a:cubicBezTo>
                      <a:cubicBezTo>
                        <a:pt x="145" y="23"/>
                        <a:pt x="144" y="23"/>
                        <a:pt x="144" y="23"/>
                      </a:cubicBezTo>
                      <a:cubicBezTo>
                        <a:pt x="143" y="23"/>
                        <a:pt x="143" y="23"/>
                        <a:pt x="143" y="23"/>
                      </a:cubicBezTo>
                      <a:cubicBezTo>
                        <a:pt x="142" y="23"/>
                        <a:pt x="142" y="22"/>
                        <a:pt x="142" y="22"/>
                      </a:cubicBezTo>
                      <a:cubicBezTo>
                        <a:pt x="142" y="22"/>
                        <a:pt x="142" y="22"/>
                        <a:pt x="142" y="22"/>
                      </a:cubicBezTo>
                      <a:cubicBezTo>
                        <a:pt x="141" y="22"/>
                        <a:pt x="141" y="22"/>
                        <a:pt x="141" y="22"/>
                      </a:cubicBezTo>
                      <a:cubicBezTo>
                        <a:pt x="141" y="22"/>
                        <a:pt x="141" y="22"/>
                        <a:pt x="141" y="23"/>
                      </a:cubicBezTo>
                      <a:cubicBezTo>
                        <a:pt x="140" y="23"/>
                        <a:pt x="140" y="23"/>
                        <a:pt x="140" y="24"/>
                      </a:cubicBezTo>
                      <a:cubicBezTo>
                        <a:pt x="140" y="24"/>
                        <a:pt x="140" y="24"/>
                        <a:pt x="140" y="25"/>
                      </a:cubicBezTo>
                      <a:cubicBezTo>
                        <a:pt x="141" y="25"/>
                        <a:pt x="141" y="25"/>
                        <a:pt x="141" y="26"/>
                      </a:cubicBezTo>
                      <a:cubicBezTo>
                        <a:pt x="142" y="26"/>
                        <a:pt x="141" y="26"/>
                        <a:pt x="141" y="27"/>
                      </a:cubicBezTo>
                      <a:cubicBezTo>
                        <a:pt x="141" y="27"/>
                        <a:pt x="140" y="27"/>
                        <a:pt x="139" y="27"/>
                      </a:cubicBezTo>
                      <a:cubicBezTo>
                        <a:pt x="138" y="27"/>
                        <a:pt x="137" y="27"/>
                        <a:pt x="137" y="27"/>
                      </a:cubicBezTo>
                      <a:cubicBezTo>
                        <a:pt x="136" y="26"/>
                        <a:pt x="136" y="26"/>
                        <a:pt x="136" y="26"/>
                      </a:cubicBezTo>
                      <a:cubicBezTo>
                        <a:pt x="136" y="27"/>
                        <a:pt x="135" y="27"/>
                        <a:pt x="135" y="27"/>
                      </a:cubicBezTo>
                      <a:cubicBezTo>
                        <a:pt x="134" y="27"/>
                        <a:pt x="134" y="26"/>
                        <a:pt x="133" y="26"/>
                      </a:cubicBezTo>
                      <a:cubicBezTo>
                        <a:pt x="133" y="26"/>
                        <a:pt x="131" y="26"/>
                        <a:pt x="131" y="26"/>
                      </a:cubicBezTo>
                      <a:cubicBezTo>
                        <a:pt x="130" y="27"/>
                        <a:pt x="130" y="28"/>
                        <a:pt x="130" y="28"/>
                      </a:cubicBezTo>
                      <a:cubicBezTo>
                        <a:pt x="129" y="29"/>
                        <a:pt x="128" y="28"/>
                        <a:pt x="128" y="28"/>
                      </a:cubicBezTo>
                      <a:cubicBezTo>
                        <a:pt x="127" y="29"/>
                        <a:pt x="127" y="29"/>
                        <a:pt x="127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6" y="30"/>
                        <a:pt x="126" y="30"/>
                        <a:pt x="125" y="30"/>
                      </a:cubicBezTo>
                      <a:cubicBezTo>
                        <a:pt x="125" y="30"/>
                        <a:pt x="124" y="30"/>
                        <a:pt x="124" y="30"/>
                      </a:cubicBezTo>
                      <a:cubicBezTo>
                        <a:pt x="124" y="29"/>
                        <a:pt x="123" y="29"/>
                        <a:pt x="123" y="29"/>
                      </a:cubicBezTo>
                      <a:cubicBezTo>
                        <a:pt x="122" y="29"/>
                        <a:pt x="122" y="30"/>
                        <a:pt x="121" y="30"/>
                      </a:cubicBezTo>
                      <a:cubicBezTo>
                        <a:pt x="121" y="31"/>
                        <a:pt x="121" y="32"/>
                        <a:pt x="121" y="32"/>
                      </a:cubicBezTo>
                      <a:cubicBezTo>
                        <a:pt x="120" y="32"/>
                        <a:pt x="119" y="32"/>
                        <a:pt x="119" y="32"/>
                      </a:cubicBezTo>
                      <a:cubicBezTo>
                        <a:pt x="118" y="32"/>
                        <a:pt x="118" y="32"/>
                        <a:pt x="117" y="32"/>
                      </a:cubicBezTo>
                      <a:cubicBezTo>
                        <a:pt x="117" y="31"/>
                        <a:pt x="116" y="31"/>
                        <a:pt x="115" y="31"/>
                      </a:cubicBezTo>
                      <a:cubicBezTo>
                        <a:pt x="115" y="31"/>
                        <a:pt x="115" y="30"/>
                        <a:pt x="114" y="30"/>
                      </a:cubicBezTo>
                      <a:cubicBezTo>
                        <a:pt x="113" y="30"/>
                        <a:pt x="111" y="28"/>
                        <a:pt x="111" y="27"/>
                      </a:cubicBezTo>
                      <a:cubicBezTo>
                        <a:pt x="111" y="26"/>
                        <a:pt x="112" y="24"/>
                        <a:pt x="111" y="24"/>
                      </a:cubicBezTo>
                      <a:cubicBezTo>
                        <a:pt x="111" y="23"/>
                        <a:pt x="110" y="23"/>
                        <a:pt x="110" y="23"/>
                      </a:cubicBezTo>
                      <a:cubicBezTo>
                        <a:pt x="110" y="23"/>
                        <a:pt x="109" y="22"/>
                        <a:pt x="109" y="21"/>
                      </a:cubicBezTo>
                      <a:cubicBezTo>
                        <a:pt x="109" y="21"/>
                        <a:pt x="110" y="20"/>
                        <a:pt x="110" y="20"/>
                      </a:cubicBezTo>
                      <a:cubicBezTo>
                        <a:pt x="111" y="18"/>
                        <a:pt x="110" y="15"/>
                        <a:pt x="110" y="14"/>
                      </a:cubicBezTo>
                      <a:cubicBezTo>
                        <a:pt x="111" y="13"/>
                        <a:pt x="112" y="12"/>
                        <a:pt x="113" y="11"/>
                      </a:cubicBezTo>
                      <a:cubicBezTo>
                        <a:pt x="114" y="10"/>
                        <a:pt x="111" y="8"/>
                        <a:pt x="111" y="8"/>
                      </a:cubicBezTo>
                      <a:cubicBezTo>
                        <a:pt x="111" y="8"/>
                        <a:pt x="110" y="7"/>
                        <a:pt x="110" y="7"/>
                      </a:cubicBezTo>
                      <a:cubicBezTo>
                        <a:pt x="110" y="6"/>
                        <a:pt x="110" y="6"/>
                        <a:pt x="109" y="6"/>
                      </a:cubicBezTo>
                      <a:cubicBezTo>
                        <a:pt x="109" y="5"/>
                        <a:pt x="109" y="3"/>
                        <a:pt x="109" y="2"/>
                      </a:cubicBezTo>
                      <a:cubicBezTo>
                        <a:pt x="110" y="1"/>
                        <a:pt x="109" y="0"/>
                        <a:pt x="108" y="0"/>
                      </a:cubicBezTo>
                      <a:cubicBezTo>
                        <a:pt x="107" y="0"/>
                        <a:pt x="107" y="1"/>
                        <a:pt x="106" y="1"/>
                      </a:cubicBezTo>
                      <a:cubicBezTo>
                        <a:pt x="106" y="1"/>
                        <a:pt x="106" y="1"/>
                        <a:pt x="106" y="1"/>
                      </a:cubicBezTo>
                      <a:cubicBezTo>
                        <a:pt x="107" y="1"/>
                        <a:pt x="107" y="2"/>
                        <a:pt x="106" y="2"/>
                      </a:cubicBezTo>
                      <a:cubicBezTo>
                        <a:pt x="106" y="3"/>
                        <a:pt x="106" y="3"/>
                        <a:pt x="105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2" y="4"/>
                        <a:pt x="101" y="6"/>
                        <a:pt x="100" y="6"/>
                      </a:cubicBezTo>
                      <a:cubicBezTo>
                        <a:pt x="99" y="7"/>
                        <a:pt x="98" y="7"/>
                        <a:pt x="96" y="8"/>
                      </a:cubicBezTo>
                      <a:cubicBezTo>
                        <a:pt x="96" y="8"/>
                        <a:pt x="96" y="9"/>
                        <a:pt x="95" y="9"/>
                      </a:cubicBezTo>
                      <a:cubicBezTo>
                        <a:pt x="94" y="9"/>
                        <a:pt x="94" y="9"/>
                        <a:pt x="93" y="9"/>
                      </a:cubicBezTo>
                      <a:cubicBezTo>
                        <a:pt x="92" y="10"/>
                        <a:pt x="91" y="9"/>
                        <a:pt x="90" y="9"/>
                      </a:cubicBezTo>
                      <a:cubicBezTo>
                        <a:pt x="89" y="9"/>
                        <a:pt x="88" y="10"/>
                        <a:pt x="87" y="10"/>
                      </a:cubicBezTo>
                      <a:cubicBezTo>
                        <a:pt x="87" y="11"/>
                        <a:pt x="87" y="11"/>
                        <a:pt x="86" y="11"/>
                      </a:cubicBezTo>
                      <a:cubicBezTo>
                        <a:pt x="86" y="12"/>
                        <a:pt x="87" y="12"/>
                        <a:pt x="86" y="13"/>
                      </a:cubicBezTo>
                      <a:cubicBezTo>
                        <a:pt x="86" y="13"/>
                        <a:pt x="85" y="13"/>
                        <a:pt x="85" y="13"/>
                      </a:cubicBezTo>
                      <a:cubicBezTo>
                        <a:pt x="84" y="13"/>
                        <a:pt x="85" y="12"/>
                        <a:pt x="84" y="12"/>
                      </a:cubicBezTo>
                      <a:cubicBezTo>
                        <a:pt x="83" y="11"/>
                        <a:pt x="82" y="12"/>
                        <a:pt x="80" y="11"/>
                      </a:cubicBezTo>
                      <a:cubicBezTo>
                        <a:pt x="80" y="11"/>
                        <a:pt x="80" y="11"/>
                        <a:pt x="79" y="10"/>
                      </a:cubicBezTo>
                      <a:cubicBezTo>
                        <a:pt x="78" y="10"/>
                        <a:pt x="78" y="11"/>
                        <a:pt x="77" y="10"/>
                      </a:cubicBezTo>
                      <a:cubicBezTo>
                        <a:pt x="77" y="10"/>
                        <a:pt x="76" y="9"/>
                        <a:pt x="76" y="9"/>
                      </a:cubicBezTo>
                      <a:cubicBezTo>
                        <a:pt x="76" y="8"/>
                        <a:pt x="75" y="8"/>
                        <a:pt x="74" y="8"/>
                      </a:cubicBezTo>
                      <a:cubicBezTo>
                        <a:pt x="74" y="8"/>
                        <a:pt x="73" y="9"/>
                        <a:pt x="72" y="8"/>
                      </a:cubicBezTo>
                      <a:cubicBezTo>
                        <a:pt x="71" y="8"/>
                        <a:pt x="71" y="8"/>
                        <a:pt x="70" y="8"/>
                      </a:cubicBezTo>
                      <a:cubicBezTo>
                        <a:pt x="71" y="9"/>
                        <a:pt x="71" y="9"/>
                        <a:pt x="72" y="9"/>
                      </a:cubicBezTo>
                      <a:cubicBezTo>
                        <a:pt x="72" y="10"/>
                        <a:pt x="72" y="10"/>
                        <a:pt x="73" y="11"/>
                      </a:cubicBezTo>
                      <a:cubicBezTo>
                        <a:pt x="73" y="12"/>
                        <a:pt x="74" y="13"/>
                        <a:pt x="75" y="13"/>
                      </a:cubicBezTo>
                      <a:cubicBezTo>
                        <a:pt x="75" y="14"/>
                        <a:pt x="76" y="16"/>
                        <a:pt x="76" y="17"/>
                      </a:cubicBezTo>
                      <a:cubicBezTo>
                        <a:pt x="76" y="18"/>
                        <a:pt x="75" y="20"/>
                        <a:pt x="77" y="20"/>
                      </a:cubicBezTo>
                      <a:cubicBezTo>
                        <a:pt x="77" y="21"/>
                        <a:pt x="77" y="22"/>
                        <a:pt x="77" y="22"/>
                      </a:cubicBezTo>
                      <a:cubicBezTo>
                        <a:pt x="78" y="23"/>
                        <a:pt x="81" y="22"/>
                        <a:pt x="82" y="23"/>
                      </a:cubicBezTo>
                      <a:cubicBezTo>
                        <a:pt x="82" y="23"/>
                        <a:pt x="82" y="25"/>
                        <a:pt x="82" y="25"/>
                      </a:cubicBezTo>
                      <a:cubicBezTo>
                        <a:pt x="82" y="26"/>
                        <a:pt x="81" y="26"/>
                        <a:pt x="81" y="26"/>
                      </a:cubicBezTo>
                      <a:cubicBezTo>
                        <a:pt x="80" y="26"/>
                        <a:pt x="80" y="26"/>
                        <a:pt x="79" y="26"/>
                      </a:cubicBezTo>
                      <a:cubicBezTo>
                        <a:pt x="79" y="26"/>
                        <a:pt x="79" y="27"/>
                        <a:pt x="79" y="27"/>
                      </a:cubicBezTo>
                      <a:cubicBezTo>
                        <a:pt x="79" y="27"/>
                        <a:pt x="78" y="27"/>
                        <a:pt x="78" y="27"/>
                      </a:cubicBezTo>
                      <a:cubicBezTo>
                        <a:pt x="78" y="27"/>
                        <a:pt x="77" y="27"/>
                        <a:pt x="77" y="27"/>
                      </a:cubicBezTo>
                      <a:cubicBezTo>
                        <a:pt x="76" y="28"/>
                        <a:pt x="75" y="28"/>
                        <a:pt x="75" y="29"/>
                      </a:cubicBezTo>
                      <a:cubicBezTo>
                        <a:pt x="75" y="30"/>
                        <a:pt x="75" y="30"/>
                        <a:pt x="75" y="31"/>
                      </a:cubicBezTo>
                      <a:cubicBezTo>
                        <a:pt x="74" y="31"/>
                        <a:pt x="73" y="31"/>
                        <a:pt x="72" y="32"/>
                      </a:cubicBezTo>
                      <a:cubicBezTo>
                        <a:pt x="72" y="32"/>
                        <a:pt x="71" y="32"/>
                        <a:pt x="71" y="33"/>
                      </a:cubicBezTo>
                      <a:cubicBezTo>
                        <a:pt x="70" y="33"/>
                        <a:pt x="70" y="33"/>
                        <a:pt x="69" y="33"/>
                      </a:cubicBezTo>
                      <a:cubicBezTo>
                        <a:pt x="69" y="33"/>
                        <a:pt x="68" y="33"/>
                        <a:pt x="68" y="33"/>
                      </a:cubicBezTo>
                      <a:cubicBezTo>
                        <a:pt x="68" y="33"/>
                        <a:pt x="68" y="34"/>
                        <a:pt x="68" y="34"/>
                      </a:cubicBezTo>
                      <a:cubicBezTo>
                        <a:pt x="68" y="34"/>
                        <a:pt x="67" y="35"/>
                        <a:pt x="67" y="35"/>
                      </a:cubicBezTo>
                      <a:cubicBezTo>
                        <a:pt x="66" y="36"/>
                        <a:pt x="66" y="37"/>
                        <a:pt x="65" y="37"/>
                      </a:cubicBezTo>
                      <a:cubicBezTo>
                        <a:pt x="65" y="36"/>
                        <a:pt x="64" y="36"/>
                        <a:pt x="64" y="35"/>
                      </a:cubicBezTo>
                      <a:cubicBezTo>
                        <a:pt x="62" y="35"/>
                        <a:pt x="61" y="37"/>
                        <a:pt x="59" y="36"/>
                      </a:cubicBezTo>
                      <a:cubicBezTo>
                        <a:pt x="58" y="36"/>
                        <a:pt x="58" y="35"/>
                        <a:pt x="57" y="35"/>
                      </a:cubicBezTo>
                      <a:cubicBezTo>
                        <a:pt x="57" y="35"/>
                        <a:pt x="57" y="34"/>
                        <a:pt x="57" y="34"/>
                      </a:cubicBezTo>
                      <a:cubicBezTo>
                        <a:pt x="56" y="34"/>
                        <a:pt x="56" y="34"/>
                        <a:pt x="55" y="33"/>
                      </a:cubicBezTo>
                      <a:cubicBezTo>
                        <a:pt x="55" y="33"/>
                        <a:pt x="55" y="33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3"/>
                        <a:pt x="53" y="32"/>
                        <a:pt x="53" y="33"/>
                      </a:cubicBezTo>
                      <a:cubicBezTo>
                        <a:pt x="52" y="32"/>
                        <a:pt x="52" y="33"/>
                        <a:pt x="52" y="31"/>
                      </a:cubicBezTo>
                      <a:cubicBezTo>
                        <a:pt x="52" y="31"/>
                        <a:pt x="53" y="30"/>
                        <a:pt x="53" y="30"/>
                      </a:cubicBezTo>
                      <a:cubicBezTo>
                        <a:pt x="53" y="30"/>
                        <a:pt x="52" y="29"/>
                        <a:pt x="52" y="29"/>
                      </a:cubicBezTo>
                      <a:cubicBezTo>
                        <a:pt x="52" y="28"/>
                        <a:pt x="52" y="27"/>
                        <a:pt x="52" y="27"/>
                      </a:cubicBezTo>
                      <a:cubicBezTo>
                        <a:pt x="52" y="26"/>
                        <a:pt x="51" y="26"/>
                        <a:pt x="51" y="26"/>
                      </a:cubicBezTo>
                      <a:cubicBezTo>
                        <a:pt x="51" y="25"/>
                        <a:pt x="51" y="25"/>
                        <a:pt x="50" y="25"/>
                      </a:cubicBezTo>
                      <a:cubicBezTo>
                        <a:pt x="49" y="25"/>
                        <a:pt x="48" y="25"/>
                        <a:pt x="48" y="26"/>
                      </a:cubicBezTo>
                      <a:cubicBezTo>
                        <a:pt x="47" y="26"/>
                        <a:pt x="47" y="26"/>
                        <a:pt x="46" y="27"/>
                      </a:cubicBezTo>
                      <a:cubicBezTo>
                        <a:pt x="46" y="27"/>
                        <a:pt x="46" y="28"/>
                        <a:pt x="46" y="28"/>
                      </a:cubicBezTo>
                      <a:cubicBezTo>
                        <a:pt x="46" y="28"/>
                        <a:pt x="45" y="27"/>
                        <a:pt x="44" y="27"/>
                      </a:cubicBezTo>
                      <a:cubicBezTo>
                        <a:pt x="43" y="27"/>
                        <a:pt x="44" y="28"/>
                        <a:pt x="44" y="28"/>
                      </a:cubicBezTo>
                      <a:cubicBezTo>
                        <a:pt x="43" y="29"/>
                        <a:pt x="31" y="28"/>
                        <a:pt x="31" y="28"/>
                      </a:cubicBezTo>
                      <a:cubicBezTo>
                        <a:pt x="30" y="29"/>
                        <a:pt x="31" y="34"/>
                        <a:pt x="31" y="34"/>
                      </a:cubicBezTo>
                      <a:cubicBezTo>
                        <a:pt x="31" y="34"/>
                        <a:pt x="36" y="34"/>
                        <a:pt x="36" y="34"/>
                      </a:cubicBezTo>
                      <a:cubicBezTo>
                        <a:pt x="36" y="34"/>
                        <a:pt x="36" y="37"/>
                        <a:pt x="36" y="37"/>
                      </a:cubicBezTo>
                      <a:cubicBezTo>
                        <a:pt x="36" y="37"/>
                        <a:pt x="33" y="36"/>
                        <a:pt x="32" y="37"/>
                      </a:cubicBezTo>
                      <a:cubicBezTo>
                        <a:pt x="32" y="37"/>
                        <a:pt x="32" y="37"/>
                        <a:pt x="31" y="37"/>
                      </a:cubicBezTo>
                      <a:cubicBezTo>
                        <a:pt x="31" y="37"/>
                        <a:pt x="30" y="37"/>
                        <a:pt x="29" y="38"/>
                      </a:cubicBezTo>
                      <a:cubicBezTo>
                        <a:pt x="29" y="38"/>
                        <a:pt x="29" y="41"/>
                        <a:pt x="29" y="42"/>
                      </a:cubicBezTo>
                      <a:cubicBezTo>
                        <a:pt x="29" y="43"/>
                        <a:pt x="29" y="42"/>
                        <a:pt x="29" y="43"/>
                      </a:cubicBezTo>
                      <a:cubicBezTo>
                        <a:pt x="29" y="44"/>
                        <a:pt x="29" y="44"/>
                        <a:pt x="30" y="44"/>
                      </a:cubicBezTo>
                      <a:cubicBezTo>
                        <a:pt x="30" y="44"/>
                        <a:pt x="30" y="45"/>
                        <a:pt x="30" y="45"/>
                      </a:cubicBezTo>
                      <a:cubicBezTo>
                        <a:pt x="31" y="45"/>
                        <a:pt x="32" y="45"/>
                        <a:pt x="32" y="46"/>
                      </a:cubicBezTo>
                      <a:cubicBezTo>
                        <a:pt x="32" y="47"/>
                        <a:pt x="32" y="47"/>
                        <a:pt x="32" y="48"/>
                      </a:cubicBezTo>
                      <a:cubicBezTo>
                        <a:pt x="32" y="49"/>
                        <a:pt x="33" y="49"/>
                        <a:pt x="34" y="50"/>
                      </a:cubicBezTo>
                      <a:cubicBezTo>
                        <a:pt x="34" y="50"/>
                        <a:pt x="34" y="51"/>
                        <a:pt x="34" y="52"/>
                      </a:cubicBezTo>
                      <a:cubicBezTo>
                        <a:pt x="34" y="52"/>
                        <a:pt x="34" y="53"/>
                        <a:pt x="34" y="54"/>
                      </a:cubicBezTo>
                      <a:cubicBezTo>
                        <a:pt x="34" y="55"/>
                        <a:pt x="34" y="55"/>
                        <a:pt x="34" y="56"/>
                      </a:cubicBezTo>
                      <a:cubicBezTo>
                        <a:pt x="33" y="57"/>
                        <a:pt x="33" y="56"/>
                        <a:pt x="33" y="57"/>
                      </a:cubicBezTo>
                      <a:cubicBezTo>
                        <a:pt x="33" y="57"/>
                        <a:pt x="33" y="58"/>
                        <a:pt x="33" y="58"/>
                      </a:cubicBezTo>
                      <a:cubicBezTo>
                        <a:pt x="33" y="59"/>
                        <a:pt x="33" y="59"/>
                        <a:pt x="32" y="59"/>
                      </a:cubicBezTo>
                      <a:cubicBezTo>
                        <a:pt x="32" y="59"/>
                        <a:pt x="32" y="60"/>
                        <a:pt x="32" y="60"/>
                      </a:cubicBezTo>
                      <a:cubicBezTo>
                        <a:pt x="32" y="61"/>
                        <a:pt x="33" y="61"/>
                        <a:pt x="32" y="62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1" y="63"/>
                        <a:pt x="32" y="64"/>
                        <a:pt x="32" y="65"/>
                      </a:cubicBezTo>
                      <a:cubicBezTo>
                        <a:pt x="32" y="66"/>
                        <a:pt x="32" y="66"/>
                        <a:pt x="31" y="67"/>
                      </a:cubicBezTo>
                      <a:cubicBezTo>
                        <a:pt x="31" y="68"/>
                        <a:pt x="31" y="69"/>
                        <a:pt x="31" y="70"/>
                      </a:cubicBezTo>
                      <a:cubicBezTo>
                        <a:pt x="31" y="71"/>
                        <a:pt x="31" y="71"/>
                        <a:pt x="31" y="72"/>
                      </a:cubicBezTo>
                      <a:cubicBezTo>
                        <a:pt x="31" y="73"/>
                        <a:pt x="30" y="73"/>
                        <a:pt x="30" y="74"/>
                      </a:cubicBezTo>
                      <a:cubicBezTo>
                        <a:pt x="30" y="75"/>
                        <a:pt x="30" y="75"/>
                        <a:pt x="30" y="76"/>
                      </a:cubicBezTo>
                      <a:cubicBezTo>
                        <a:pt x="29" y="77"/>
                        <a:pt x="28" y="76"/>
                        <a:pt x="28" y="76"/>
                      </a:cubicBezTo>
                      <a:cubicBezTo>
                        <a:pt x="27" y="76"/>
                        <a:pt x="24" y="75"/>
                        <a:pt x="23" y="76"/>
                      </a:cubicBezTo>
                      <a:cubicBezTo>
                        <a:pt x="22" y="76"/>
                        <a:pt x="23" y="77"/>
                        <a:pt x="21" y="77"/>
                      </a:cubicBezTo>
                      <a:cubicBezTo>
                        <a:pt x="18" y="78"/>
                        <a:pt x="18" y="77"/>
                        <a:pt x="15" y="78"/>
                      </a:cubicBezTo>
                      <a:cubicBezTo>
                        <a:pt x="15" y="79"/>
                        <a:pt x="14" y="78"/>
                        <a:pt x="13" y="79"/>
                      </a:cubicBezTo>
                      <a:cubicBezTo>
                        <a:pt x="13" y="79"/>
                        <a:pt x="11" y="80"/>
                        <a:pt x="10" y="81"/>
                      </a:cubicBezTo>
                      <a:cubicBezTo>
                        <a:pt x="10" y="82"/>
                        <a:pt x="8" y="83"/>
                        <a:pt x="7" y="83"/>
                      </a:cubicBezTo>
                      <a:cubicBezTo>
                        <a:pt x="6" y="83"/>
                        <a:pt x="7" y="85"/>
                        <a:pt x="7" y="86"/>
                      </a:cubicBezTo>
                      <a:cubicBezTo>
                        <a:pt x="6" y="87"/>
                        <a:pt x="5" y="88"/>
                        <a:pt x="5" y="89"/>
                      </a:cubicBezTo>
                      <a:cubicBezTo>
                        <a:pt x="4" y="89"/>
                        <a:pt x="4" y="90"/>
                        <a:pt x="4" y="90"/>
                      </a:cubicBezTo>
                      <a:cubicBezTo>
                        <a:pt x="4" y="91"/>
                        <a:pt x="3" y="92"/>
                        <a:pt x="2" y="93"/>
                      </a:cubicBezTo>
                      <a:cubicBezTo>
                        <a:pt x="0" y="96"/>
                        <a:pt x="1" y="100"/>
                        <a:pt x="2" y="104"/>
                      </a:cubicBezTo>
                      <a:cubicBezTo>
                        <a:pt x="2" y="106"/>
                        <a:pt x="2" y="107"/>
                        <a:pt x="2" y="109"/>
                      </a:cubicBezTo>
                      <a:cubicBezTo>
                        <a:pt x="1" y="110"/>
                        <a:pt x="5" y="112"/>
                        <a:pt x="6" y="114"/>
                      </a:cubicBezTo>
                      <a:cubicBezTo>
                        <a:pt x="6" y="115"/>
                        <a:pt x="4" y="116"/>
                        <a:pt x="4" y="117"/>
                      </a:cubicBezTo>
                      <a:cubicBezTo>
                        <a:pt x="5" y="118"/>
                        <a:pt x="10" y="117"/>
                        <a:pt x="11" y="118"/>
                      </a:cubicBezTo>
                      <a:cubicBezTo>
                        <a:pt x="12" y="120"/>
                        <a:pt x="11" y="121"/>
                        <a:pt x="12" y="122"/>
                      </a:cubicBezTo>
                      <a:cubicBezTo>
                        <a:pt x="14" y="122"/>
                        <a:pt x="16" y="122"/>
                        <a:pt x="20" y="122"/>
                      </a:cubicBezTo>
                      <a:cubicBezTo>
                        <a:pt x="22" y="121"/>
                        <a:pt x="24" y="117"/>
                        <a:pt x="25" y="118"/>
                      </a:cubicBezTo>
                      <a:cubicBezTo>
                        <a:pt x="26" y="119"/>
                        <a:pt x="25" y="120"/>
                        <a:pt x="25" y="122"/>
                      </a:cubicBezTo>
                      <a:cubicBezTo>
                        <a:pt x="25" y="125"/>
                        <a:pt x="25" y="127"/>
                        <a:pt x="25" y="130"/>
                      </a:cubicBezTo>
                      <a:cubicBezTo>
                        <a:pt x="27" y="131"/>
                        <a:pt x="39" y="130"/>
                        <a:pt x="41" y="131"/>
                      </a:cubicBezTo>
                      <a:cubicBezTo>
                        <a:pt x="43" y="130"/>
                        <a:pt x="44" y="129"/>
                        <a:pt x="44" y="128"/>
                      </a:cubicBezTo>
                      <a:cubicBezTo>
                        <a:pt x="47" y="128"/>
                        <a:pt x="46" y="128"/>
                        <a:pt x="49" y="127"/>
                      </a:cubicBezTo>
                      <a:cubicBezTo>
                        <a:pt x="52" y="125"/>
                        <a:pt x="54" y="123"/>
                        <a:pt x="57" y="122"/>
                      </a:cubicBezTo>
                      <a:cubicBezTo>
                        <a:pt x="61" y="119"/>
                        <a:pt x="66" y="121"/>
                        <a:pt x="66" y="121"/>
                      </a:cubicBezTo>
                      <a:cubicBezTo>
                        <a:pt x="67" y="124"/>
                        <a:pt x="66" y="131"/>
                        <a:pt x="66" y="133"/>
                      </a:cubicBezTo>
                      <a:cubicBezTo>
                        <a:pt x="68" y="135"/>
                        <a:pt x="74" y="142"/>
                        <a:pt x="75" y="142"/>
                      </a:cubicBezTo>
                      <a:cubicBezTo>
                        <a:pt x="76" y="143"/>
                        <a:pt x="79" y="142"/>
                        <a:pt x="80" y="143"/>
                      </a:cubicBezTo>
                      <a:cubicBezTo>
                        <a:pt x="81" y="143"/>
                        <a:pt x="83" y="144"/>
                        <a:pt x="85" y="144"/>
                      </a:cubicBezTo>
                      <a:cubicBezTo>
                        <a:pt x="86" y="145"/>
                        <a:pt x="86" y="146"/>
                        <a:pt x="87" y="147"/>
                      </a:cubicBezTo>
                      <a:cubicBezTo>
                        <a:pt x="89" y="148"/>
                        <a:pt x="92" y="147"/>
                        <a:pt x="92" y="148"/>
                      </a:cubicBezTo>
                      <a:cubicBezTo>
                        <a:pt x="93" y="148"/>
                        <a:pt x="95" y="150"/>
                        <a:pt x="95" y="151"/>
                      </a:cubicBezTo>
                      <a:cubicBezTo>
                        <a:pt x="95" y="152"/>
                        <a:pt x="99" y="151"/>
                        <a:pt x="101" y="151"/>
                      </a:cubicBezTo>
                      <a:cubicBezTo>
                        <a:pt x="103" y="151"/>
                        <a:pt x="104" y="152"/>
                        <a:pt x="106" y="154"/>
                      </a:cubicBezTo>
                      <a:cubicBezTo>
                        <a:pt x="107" y="156"/>
                        <a:pt x="107" y="161"/>
                        <a:pt x="107" y="164"/>
                      </a:cubicBezTo>
                      <a:cubicBezTo>
                        <a:pt x="106" y="164"/>
                        <a:pt x="105" y="164"/>
                        <a:pt x="105" y="164"/>
                      </a:cubicBezTo>
                      <a:cubicBezTo>
                        <a:pt x="105" y="165"/>
                        <a:pt x="107" y="166"/>
                        <a:pt x="107" y="167"/>
                      </a:cubicBezTo>
                      <a:cubicBezTo>
                        <a:pt x="108" y="169"/>
                        <a:pt x="108" y="172"/>
                        <a:pt x="108" y="174"/>
                      </a:cubicBezTo>
                      <a:cubicBezTo>
                        <a:pt x="109" y="174"/>
                        <a:pt x="121" y="173"/>
                        <a:pt x="122" y="174"/>
                      </a:cubicBezTo>
                      <a:cubicBezTo>
                        <a:pt x="123" y="175"/>
                        <a:pt x="121" y="181"/>
                        <a:pt x="122" y="182"/>
                      </a:cubicBezTo>
                      <a:cubicBezTo>
                        <a:pt x="125" y="185"/>
                        <a:pt x="128" y="184"/>
                        <a:pt x="129" y="187"/>
                      </a:cubicBezTo>
                      <a:cubicBezTo>
                        <a:pt x="129" y="188"/>
                        <a:pt x="130" y="188"/>
                        <a:pt x="130" y="190"/>
                      </a:cubicBezTo>
                      <a:cubicBezTo>
                        <a:pt x="130" y="191"/>
                        <a:pt x="128" y="192"/>
                        <a:pt x="128" y="194"/>
                      </a:cubicBezTo>
                      <a:cubicBezTo>
                        <a:pt x="127" y="195"/>
                        <a:pt x="128" y="197"/>
                        <a:pt x="128" y="197"/>
                      </a:cubicBezTo>
                      <a:cubicBezTo>
                        <a:pt x="127" y="199"/>
                        <a:pt x="124" y="201"/>
                        <a:pt x="125" y="203"/>
                      </a:cubicBezTo>
                      <a:cubicBezTo>
                        <a:pt x="125" y="204"/>
                        <a:pt x="126" y="203"/>
                        <a:pt x="126" y="205"/>
                      </a:cubicBezTo>
                      <a:cubicBezTo>
                        <a:pt x="126" y="206"/>
                        <a:pt x="124" y="206"/>
                        <a:pt x="124" y="206"/>
                      </a:cubicBezTo>
                      <a:cubicBezTo>
                        <a:pt x="124" y="209"/>
                        <a:pt x="124" y="209"/>
                        <a:pt x="126" y="211"/>
                      </a:cubicBezTo>
                      <a:cubicBezTo>
                        <a:pt x="128" y="213"/>
                        <a:pt x="126" y="214"/>
                        <a:pt x="126" y="217"/>
                      </a:cubicBezTo>
                      <a:cubicBezTo>
                        <a:pt x="126" y="219"/>
                        <a:pt x="125" y="222"/>
                        <a:pt x="126" y="223"/>
                      </a:cubicBezTo>
                      <a:cubicBezTo>
                        <a:pt x="127" y="225"/>
                        <a:pt x="133" y="224"/>
                        <a:pt x="136" y="223"/>
                      </a:cubicBezTo>
                      <a:cubicBezTo>
                        <a:pt x="139" y="222"/>
                        <a:pt x="140" y="220"/>
                        <a:pt x="143" y="223"/>
                      </a:cubicBezTo>
                      <a:cubicBezTo>
                        <a:pt x="145" y="225"/>
                        <a:pt x="145" y="229"/>
                        <a:pt x="145" y="232"/>
                      </a:cubicBezTo>
                      <a:cubicBezTo>
                        <a:pt x="145" y="234"/>
                        <a:pt x="146" y="238"/>
                        <a:pt x="146" y="239"/>
                      </a:cubicBezTo>
                      <a:cubicBezTo>
                        <a:pt x="147" y="242"/>
                        <a:pt x="149" y="238"/>
                        <a:pt x="152" y="238"/>
                      </a:cubicBezTo>
                      <a:cubicBezTo>
                        <a:pt x="153" y="238"/>
                        <a:pt x="154" y="239"/>
                        <a:pt x="155" y="240"/>
                      </a:cubicBezTo>
                      <a:cubicBezTo>
                        <a:pt x="155" y="241"/>
                        <a:pt x="155" y="243"/>
                        <a:pt x="154" y="244"/>
                      </a:cubicBezTo>
                      <a:cubicBezTo>
                        <a:pt x="154" y="245"/>
                        <a:pt x="153" y="253"/>
                        <a:pt x="152" y="254"/>
                      </a:cubicBezTo>
                      <a:cubicBezTo>
                        <a:pt x="153" y="254"/>
                        <a:pt x="154" y="253"/>
                        <a:pt x="154" y="254"/>
                      </a:cubicBezTo>
                      <a:cubicBezTo>
                        <a:pt x="156" y="254"/>
                        <a:pt x="155" y="251"/>
                        <a:pt x="157" y="253"/>
                      </a:cubicBezTo>
                      <a:cubicBezTo>
                        <a:pt x="161" y="257"/>
                        <a:pt x="159" y="266"/>
                        <a:pt x="159" y="268"/>
                      </a:cubicBezTo>
                      <a:cubicBezTo>
                        <a:pt x="155" y="268"/>
                        <a:pt x="156" y="268"/>
                        <a:pt x="153" y="270"/>
                      </a:cubicBezTo>
                      <a:cubicBezTo>
                        <a:pt x="149" y="272"/>
                        <a:pt x="146" y="276"/>
                        <a:pt x="142" y="279"/>
                      </a:cubicBezTo>
                      <a:cubicBezTo>
                        <a:pt x="138" y="282"/>
                        <a:pt x="135" y="290"/>
                        <a:pt x="133" y="291"/>
                      </a:cubicBezTo>
                      <a:cubicBezTo>
                        <a:pt x="132" y="291"/>
                        <a:pt x="129" y="294"/>
                        <a:pt x="128" y="295"/>
                      </a:cubicBezTo>
                      <a:cubicBezTo>
                        <a:pt x="133" y="296"/>
                        <a:pt x="131" y="294"/>
                        <a:pt x="135" y="295"/>
                      </a:cubicBezTo>
                      <a:cubicBezTo>
                        <a:pt x="137" y="296"/>
                        <a:pt x="139" y="297"/>
                        <a:pt x="140" y="299"/>
                      </a:cubicBezTo>
                      <a:cubicBezTo>
                        <a:pt x="141" y="301"/>
                        <a:pt x="141" y="301"/>
                        <a:pt x="141" y="303"/>
                      </a:cubicBezTo>
                      <a:cubicBezTo>
                        <a:pt x="143" y="303"/>
                        <a:pt x="143" y="302"/>
                        <a:pt x="144" y="301"/>
                      </a:cubicBezTo>
                      <a:cubicBezTo>
                        <a:pt x="146" y="302"/>
                        <a:pt x="145" y="303"/>
                        <a:pt x="147" y="303"/>
                      </a:cubicBezTo>
                      <a:cubicBezTo>
                        <a:pt x="147" y="304"/>
                        <a:pt x="149" y="305"/>
                        <a:pt x="150" y="306"/>
                      </a:cubicBezTo>
                      <a:cubicBezTo>
                        <a:pt x="152" y="307"/>
                        <a:pt x="153" y="307"/>
                        <a:pt x="154" y="309"/>
                      </a:cubicBezTo>
                      <a:cubicBezTo>
                        <a:pt x="156" y="311"/>
                        <a:pt x="158" y="312"/>
                        <a:pt x="160" y="313"/>
                      </a:cubicBezTo>
                      <a:cubicBezTo>
                        <a:pt x="160" y="315"/>
                        <a:pt x="163" y="318"/>
                        <a:pt x="164" y="319"/>
                      </a:cubicBezTo>
                      <a:cubicBezTo>
                        <a:pt x="162" y="321"/>
                        <a:pt x="164" y="320"/>
                        <a:pt x="162" y="322"/>
                      </a:cubicBezTo>
                      <a:cubicBezTo>
                        <a:pt x="160" y="323"/>
                        <a:pt x="161" y="325"/>
                        <a:pt x="161" y="326"/>
                      </a:cubicBezTo>
                      <a:cubicBezTo>
                        <a:pt x="161" y="327"/>
                        <a:pt x="162" y="328"/>
                        <a:pt x="162" y="328"/>
                      </a:cubicBezTo>
                      <a:cubicBezTo>
                        <a:pt x="165" y="325"/>
                        <a:pt x="165" y="325"/>
                        <a:pt x="167" y="323"/>
                      </a:cubicBezTo>
                      <a:cubicBezTo>
                        <a:pt x="169" y="320"/>
                        <a:pt x="169" y="315"/>
                        <a:pt x="174" y="313"/>
                      </a:cubicBezTo>
                      <a:cubicBezTo>
                        <a:pt x="175" y="311"/>
                        <a:pt x="178" y="309"/>
                        <a:pt x="179" y="308"/>
                      </a:cubicBezTo>
                      <a:cubicBezTo>
                        <a:pt x="182" y="305"/>
                        <a:pt x="185" y="300"/>
                        <a:pt x="187" y="297"/>
                      </a:cubicBezTo>
                      <a:cubicBezTo>
                        <a:pt x="190" y="293"/>
                        <a:pt x="190" y="291"/>
                        <a:pt x="194" y="284"/>
                      </a:cubicBezTo>
                      <a:cubicBezTo>
                        <a:pt x="195" y="281"/>
                        <a:pt x="198" y="281"/>
                        <a:pt x="199" y="279"/>
                      </a:cubicBezTo>
                      <a:cubicBezTo>
                        <a:pt x="200" y="277"/>
                        <a:pt x="201" y="274"/>
                        <a:pt x="201" y="272"/>
                      </a:cubicBezTo>
                      <a:cubicBezTo>
                        <a:pt x="202" y="268"/>
                        <a:pt x="202" y="270"/>
                        <a:pt x="201" y="265"/>
                      </a:cubicBezTo>
                      <a:cubicBezTo>
                        <a:pt x="200" y="263"/>
                        <a:pt x="198" y="258"/>
                        <a:pt x="200" y="255"/>
                      </a:cubicBezTo>
                      <a:cubicBezTo>
                        <a:pt x="201" y="254"/>
                        <a:pt x="203" y="251"/>
                        <a:pt x="205" y="250"/>
                      </a:cubicBezTo>
                      <a:cubicBezTo>
                        <a:pt x="206" y="248"/>
                        <a:pt x="209" y="247"/>
                        <a:pt x="210" y="245"/>
                      </a:cubicBezTo>
                      <a:cubicBezTo>
                        <a:pt x="212" y="244"/>
                        <a:pt x="213" y="242"/>
                        <a:pt x="215" y="240"/>
                      </a:cubicBezTo>
                      <a:cubicBezTo>
                        <a:pt x="218" y="239"/>
                        <a:pt x="221" y="238"/>
                        <a:pt x="224" y="237"/>
                      </a:cubicBezTo>
                      <a:cubicBezTo>
                        <a:pt x="228" y="236"/>
                        <a:pt x="233" y="232"/>
                        <a:pt x="237" y="231"/>
                      </a:cubicBezTo>
                      <a:cubicBezTo>
                        <a:pt x="241" y="230"/>
                        <a:pt x="249" y="232"/>
                        <a:pt x="252" y="230"/>
                      </a:cubicBezTo>
                      <a:cubicBezTo>
                        <a:pt x="254" y="225"/>
                        <a:pt x="258" y="224"/>
                        <a:pt x="260" y="223"/>
                      </a:cubicBezTo>
                      <a:cubicBezTo>
                        <a:pt x="263" y="221"/>
                        <a:pt x="260" y="220"/>
                        <a:pt x="262" y="217"/>
                      </a:cubicBezTo>
                      <a:cubicBezTo>
                        <a:pt x="263" y="215"/>
                        <a:pt x="263" y="214"/>
                        <a:pt x="264" y="213"/>
                      </a:cubicBezTo>
                      <a:cubicBezTo>
                        <a:pt x="264" y="211"/>
                        <a:pt x="266" y="210"/>
                        <a:pt x="266" y="209"/>
                      </a:cubicBezTo>
                      <a:cubicBezTo>
                        <a:pt x="266" y="208"/>
                        <a:pt x="267" y="208"/>
                        <a:pt x="267" y="207"/>
                      </a:cubicBezTo>
                      <a:cubicBezTo>
                        <a:pt x="267" y="206"/>
                        <a:pt x="271" y="203"/>
                        <a:pt x="271" y="201"/>
                      </a:cubicBezTo>
                      <a:cubicBezTo>
                        <a:pt x="271" y="197"/>
                        <a:pt x="271" y="194"/>
                        <a:pt x="272" y="190"/>
                      </a:cubicBezTo>
                      <a:cubicBezTo>
                        <a:pt x="272" y="188"/>
                        <a:pt x="276" y="188"/>
                        <a:pt x="276" y="186"/>
                      </a:cubicBezTo>
                      <a:cubicBezTo>
                        <a:pt x="276" y="182"/>
                        <a:pt x="275" y="176"/>
                        <a:pt x="278" y="171"/>
                      </a:cubicBezTo>
                      <a:cubicBezTo>
                        <a:pt x="278" y="167"/>
                        <a:pt x="275" y="165"/>
                        <a:pt x="277" y="161"/>
                      </a:cubicBezTo>
                      <a:cubicBezTo>
                        <a:pt x="277" y="159"/>
                        <a:pt x="276" y="157"/>
                        <a:pt x="277" y="155"/>
                      </a:cubicBezTo>
                      <a:cubicBezTo>
                        <a:pt x="277" y="154"/>
                        <a:pt x="278" y="153"/>
                        <a:pt x="278" y="153"/>
                      </a:cubicBezTo>
                      <a:cubicBezTo>
                        <a:pt x="279" y="152"/>
                        <a:pt x="278" y="150"/>
                        <a:pt x="278" y="150"/>
                      </a:cubicBezTo>
                      <a:cubicBezTo>
                        <a:pt x="279" y="149"/>
                        <a:pt x="276" y="143"/>
                        <a:pt x="276" y="143"/>
                      </a:cubicBezTo>
                      <a:cubicBezTo>
                        <a:pt x="277" y="142"/>
                        <a:pt x="279" y="144"/>
                        <a:pt x="280" y="146"/>
                      </a:cubicBezTo>
                      <a:cubicBezTo>
                        <a:pt x="281" y="146"/>
                        <a:pt x="281" y="147"/>
                        <a:pt x="281" y="147"/>
                      </a:cubicBezTo>
                      <a:cubicBezTo>
                        <a:pt x="283" y="147"/>
                        <a:pt x="285" y="144"/>
                        <a:pt x="285" y="143"/>
                      </a:cubicBezTo>
                      <a:cubicBezTo>
                        <a:pt x="287" y="139"/>
                        <a:pt x="289" y="136"/>
                        <a:pt x="291" y="133"/>
                      </a:cubicBezTo>
                      <a:cubicBezTo>
                        <a:pt x="292" y="131"/>
                        <a:pt x="298" y="126"/>
                        <a:pt x="300" y="123"/>
                      </a:cubicBezTo>
                      <a:cubicBezTo>
                        <a:pt x="305" y="118"/>
                        <a:pt x="307" y="116"/>
                        <a:pt x="309" y="110"/>
                      </a:cubicBezTo>
                      <a:cubicBezTo>
                        <a:pt x="310" y="108"/>
                        <a:pt x="310" y="108"/>
                        <a:pt x="310" y="106"/>
                      </a:cubicBezTo>
                      <a:cubicBezTo>
                        <a:pt x="310" y="105"/>
                        <a:pt x="310" y="103"/>
                        <a:pt x="310" y="102"/>
                      </a:cubicBezTo>
                      <a:cubicBezTo>
                        <a:pt x="310" y="99"/>
                        <a:pt x="310" y="96"/>
                        <a:pt x="310" y="9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3" name="Freeform 170"/>
                <p:cNvSpPr>
                  <a:spLocks/>
                </p:cNvSpPr>
                <p:nvPr/>
              </p:nvSpPr>
              <p:spPr bwMode="auto">
                <a:xfrm>
                  <a:off x="2935359" y="4885806"/>
                  <a:ext cx="105809" cy="112635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9" y="3"/>
                    </a:cxn>
                    <a:cxn ang="0">
                      <a:pos x="8" y="9"/>
                    </a:cxn>
                    <a:cxn ang="0">
                      <a:pos x="6" y="12"/>
                    </a:cxn>
                    <a:cxn ang="0">
                      <a:pos x="5" y="14"/>
                    </a:cxn>
                    <a:cxn ang="0">
                      <a:pos x="4" y="17"/>
                    </a:cxn>
                    <a:cxn ang="0">
                      <a:pos x="1" y="18"/>
                    </a:cxn>
                    <a:cxn ang="0">
                      <a:pos x="2" y="22"/>
                    </a:cxn>
                    <a:cxn ang="0">
                      <a:pos x="3" y="26"/>
                    </a:cxn>
                    <a:cxn ang="0">
                      <a:pos x="4" y="30"/>
                    </a:cxn>
                    <a:cxn ang="0">
                      <a:pos x="8" y="30"/>
                    </a:cxn>
                    <a:cxn ang="0">
                      <a:pos x="10" y="31"/>
                    </a:cxn>
                    <a:cxn ang="0">
                      <a:pos x="7" y="37"/>
                    </a:cxn>
                    <a:cxn ang="0">
                      <a:pos x="7" y="40"/>
                    </a:cxn>
                    <a:cxn ang="0">
                      <a:pos x="4" y="44"/>
                    </a:cxn>
                    <a:cxn ang="0">
                      <a:pos x="9" y="46"/>
                    </a:cxn>
                    <a:cxn ang="0">
                      <a:pos x="11" y="45"/>
                    </a:cxn>
                    <a:cxn ang="0">
                      <a:pos x="12" y="46"/>
                    </a:cxn>
                    <a:cxn ang="0">
                      <a:pos x="14" y="50"/>
                    </a:cxn>
                    <a:cxn ang="0">
                      <a:pos x="20" y="46"/>
                    </a:cxn>
                    <a:cxn ang="0">
                      <a:pos x="21" y="42"/>
                    </a:cxn>
                    <a:cxn ang="0">
                      <a:pos x="21" y="41"/>
                    </a:cxn>
                    <a:cxn ang="0">
                      <a:pos x="22" y="38"/>
                    </a:cxn>
                    <a:cxn ang="0">
                      <a:pos x="24" y="35"/>
                    </a:cxn>
                    <a:cxn ang="0">
                      <a:pos x="26" y="34"/>
                    </a:cxn>
                    <a:cxn ang="0">
                      <a:pos x="33" y="32"/>
                    </a:cxn>
                    <a:cxn ang="0">
                      <a:pos x="37" y="29"/>
                    </a:cxn>
                    <a:cxn ang="0">
                      <a:pos x="42" y="24"/>
                    </a:cxn>
                    <a:cxn ang="0">
                      <a:pos x="45" y="21"/>
                    </a:cxn>
                    <a:cxn ang="0">
                      <a:pos x="45" y="20"/>
                    </a:cxn>
                    <a:cxn ang="0">
                      <a:pos x="47" y="17"/>
                    </a:cxn>
                    <a:cxn ang="0">
                      <a:pos x="44" y="12"/>
                    </a:cxn>
                    <a:cxn ang="0">
                      <a:pos x="44" y="11"/>
                    </a:cxn>
                    <a:cxn ang="0">
                      <a:pos x="38" y="7"/>
                    </a:cxn>
                    <a:cxn ang="0">
                      <a:pos x="33" y="7"/>
                    </a:cxn>
                    <a:cxn ang="0">
                      <a:pos x="31" y="7"/>
                    </a:cxn>
                    <a:cxn ang="0">
                      <a:pos x="26" y="3"/>
                    </a:cxn>
                    <a:cxn ang="0">
                      <a:pos x="21" y="1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47" h="50">
                      <a:moveTo>
                        <a:pt x="19" y="0"/>
                      </a:moveTo>
                      <a:cubicBezTo>
                        <a:pt x="17" y="0"/>
                        <a:pt x="15" y="1"/>
                        <a:pt x="13" y="2"/>
                      </a:cubicBezTo>
                      <a:cubicBezTo>
                        <a:pt x="12" y="2"/>
                        <a:pt x="11" y="2"/>
                        <a:pt x="10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8" y="4"/>
                        <a:pt x="8" y="5"/>
                        <a:pt x="8" y="7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10"/>
                        <a:pt x="8" y="11"/>
                        <a:pt x="7" y="11"/>
                      </a:cubicBezTo>
                      <a:cubicBezTo>
                        <a:pt x="7" y="11"/>
                        <a:pt x="7" y="11"/>
                        <a:pt x="6" y="12"/>
                      </a:cubicBezTo>
                      <a:cubicBezTo>
                        <a:pt x="6" y="12"/>
                        <a:pt x="6" y="12"/>
                        <a:pt x="6" y="13"/>
                      </a:cubicBezTo>
                      <a:cubicBezTo>
                        <a:pt x="5" y="13"/>
                        <a:pt x="5" y="13"/>
                        <a:pt x="5" y="14"/>
                      </a:cubicBezTo>
                      <a:cubicBezTo>
                        <a:pt x="5" y="15"/>
                        <a:pt x="6" y="15"/>
                        <a:pt x="5" y="16"/>
                      </a:cubicBezTo>
                      <a:cubicBezTo>
                        <a:pt x="5" y="16"/>
                        <a:pt x="4" y="17"/>
                        <a:pt x="4" y="17"/>
                      </a:cubicBezTo>
                      <a:cubicBezTo>
                        <a:pt x="3" y="18"/>
                        <a:pt x="3" y="17"/>
                        <a:pt x="2" y="17"/>
                      </a:cubicBezTo>
                      <a:cubicBezTo>
                        <a:pt x="2" y="18"/>
                        <a:pt x="1" y="18"/>
                        <a:pt x="1" y="18"/>
                      </a:cubicBezTo>
                      <a:cubicBezTo>
                        <a:pt x="1" y="19"/>
                        <a:pt x="1" y="20"/>
                        <a:pt x="2" y="20"/>
                      </a:cubicBezTo>
                      <a:cubicBezTo>
                        <a:pt x="2" y="21"/>
                        <a:pt x="1" y="22"/>
                        <a:pt x="2" y="22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2" y="25"/>
                        <a:pt x="3" y="25"/>
                        <a:pt x="3" y="26"/>
                      </a:cubicBezTo>
                      <a:cubicBezTo>
                        <a:pt x="3" y="27"/>
                        <a:pt x="0" y="28"/>
                        <a:pt x="2" y="29"/>
                      </a:cubicBezTo>
                      <a:cubicBezTo>
                        <a:pt x="4" y="29"/>
                        <a:pt x="4" y="29"/>
                        <a:pt x="4" y="30"/>
                      </a:cubicBezTo>
                      <a:cubicBezTo>
                        <a:pt x="5" y="30"/>
                        <a:pt x="5" y="31"/>
                        <a:pt x="5" y="31"/>
                      </a:cubicBezTo>
                      <a:cubicBezTo>
                        <a:pt x="6" y="31"/>
                        <a:pt x="7" y="31"/>
                        <a:pt x="8" y="30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10" y="29"/>
                        <a:pt x="10" y="30"/>
                        <a:pt x="10" y="31"/>
                      </a:cubicBezTo>
                      <a:cubicBezTo>
                        <a:pt x="10" y="32"/>
                        <a:pt x="10" y="33"/>
                        <a:pt x="9" y="34"/>
                      </a:cubicBezTo>
                      <a:cubicBezTo>
                        <a:pt x="8" y="35"/>
                        <a:pt x="6" y="36"/>
                        <a:pt x="7" y="37"/>
                      </a:cubicBezTo>
                      <a:cubicBezTo>
                        <a:pt x="7" y="38"/>
                        <a:pt x="7" y="38"/>
                        <a:pt x="8" y="38"/>
                      </a:cubicBezTo>
                      <a:cubicBezTo>
                        <a:pt x="8" y="39"/>
                        <a:pt x="8" y="39"/>
                        <a:pt x="7" y="40"/>
                      </a:cubicBezTo>
                      <a:cubicBezTo>
                        <a:pt x="7" y="41"/>
                        <a:pt x="6" y="42"/>
                        <a:pt x="5" y="43"/>
                      </a:cubicBezTo>
                      <a:cubicBezTo>
                        <a:pt x="4" y="43"/>
                        <a:pt x="4" y="44"/>
                        <a:pt x="4" y="44"/>
                      </a:cubicBezTo>
                      <a:cubicBezTo>
                        <a:pt x="5" y="46"/>
                        <a:pt x="6" y="46"/>
                        <a:pt x="8" y="46"/>
                      </a:cubicBezTo>
                      <a:cubicBezTo>
                        <a:pt x="8" y="46"/>
                        <a:pt x="9" y="46"/>
                        <a:pt x="9" y="46"/>
                      </a:cubicBezTo>
                      <a:cubicBezTo>
                        <a:pt x="10" y="46"/>
                        <a:pt x="10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2" y="45"/>
                        <a:pt x="12" y="45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3" y="47"/>
                        <a:pt x="13" y="47"/>
                        <a:pt x="13" y="48"/>
                      </a:cubicBezTo>
                      <a:cubicBezTo>
                        <a:pt x="14" y="49"/>
                        <a:pt x="14" y="49"/>
                        <a:pt x="14" y="50"/>
                      </a:cubicBezTo>
                      <a:cubicBezTo>
                        <a:pt x="15" y="50"/>
                        <a:pt x="16" y="50"/>
                        <a:pt x="17" y="50"/>
                      </a:cubicBezTo>
                      <a:cubicBezTo>
                        <a:pt x="18" y="49"/>
                        <a:pt x="19" y="47"/>
                        <a:pt x="20" y="46"/>
                      </a:cubicBezTo>
                      <a:cubicBezTo>
                        <a:pt x="20" y="45"/>
                        <a:pt x="20" y="45"/>
                        <a:pt x="20" y="44"/>
                      </a:cubicBezTo>
                      <a:cubicBezTo>
                        <a:pt x="21" y="43"/>
                        <a:pt x="20" y="43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2"/>
                        <a:pt x="21" y="41"/>
                        <a:pt x="21" y="41"/>
                      </a:cubicBezTo>
                      <a:cubicBezTo>
                        <a:pt x="21" y="41"/>
                        <a:pt x="21" y="40"/>
                        <a:pt x="21" y="40"/>
                      </a:cubicBezTo>
                      <a:cubicBezTo>
                        <a:pt x="22" y="40"/>
                        <a:pt x="22" y="39"/>
                        <a:pt x="22" y="38"/>
                      </a:cubicBezTo>
                      <a:cubicBezTo>
                        <a:pt x="23" y="37"/>
                        <a:pt x="23" y="38"/>
                        <a:pt x="23" y="37"/>
                      </a:cubicBezTo>
                      <a:cubicBezTo>
                        <a:pt x="23" y="36"/>
                        <a:pt x="24" y="36"/>
                        <a:pt x="24" y="35"/>
                      </a:cubicBezTo>
                      <a:cubicBezTo>
                        <a:pt x="24" y="35"/>
                        <a:pt x="25" y="34"/>
                        <a:pt x="25" y="34"/>
                      </a:cubicBezTo>
                      <a:cubicBezTo>
                        <a:pt x="25" y="34"/>
                        <a:pt x="26" y="34"/>
                        <a:pt x="26" y="34"/>
                      </a:cubicBezTo>
                      <a:cubicBezTo>
                        <a:pt x="27" y="34"/>
                        <a:pt x="28" y="33"/>
                        <a:pt x="29" y="33"/>
                      </a:cubicBezTo>
                      <a:cubicBezTo>
                        <a:pt x="31" y="32"/>
                        <a:pt x="32" y="32"/>
                        <a:pt x="33" y="32"/>
                      </a:cubicBezTo>
                      <a:cubicBezTo>
                        <a:pt x="34" y="31"/>
                        <a:pt x="35" y="31"/>
                        <a:pt x="36" y="30"/>
                      </a:cubicBezTo>
                      <a:cubicBezTo>
                        <a:pt x="36" y="30"/>
                        <a:pt x="36" y="29"/>
                        <a:pt x="37" y="29"/>
                      </a:cubicBezTo>
                      <a:cubicBezTo>
                        <a:pt x="38" y="28"/>
                        <a:pt x="39" y="27"/>
                        <a:pt x="41" y="26"/>
                      </a:cubicBezTo>
                      <a:cubicBezTo>
                        <a:pt x="41" y="26"/>
                        <a:pt x="42" y="25"/>
                        <a:pt x="42" y="24"/>
                      </a:cubicBezTo>
                      <a:cubicBezTo>
                        <a:pt x="42" y="24"/>
                        <a:pt x="43" y="23"/>
                        <a:pt x="43" y="23"/>
                      </a:cubicBezTo>
                      <a:cubicBezTo>
                        <a:pt x="44" y="22"/>
                        <a:pt x="45" y="22"/>
                        <a:pt x="45" y="21"/>
                      </a:cubicBezTo>
                      <a:cubicBezTo>
                        <a:pt x="45" y="21"/>
                        <a:pt x="45" y="20"/>
                        <a:pt x="45" y="21"/>
                      </a:cubicBez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5" y="19"/>
                        <a:pt x="45" y="18"/>
                        <a:pt x="46" y="18"/>
                      </a:cubicBezTo>
                      <a:cubicBezTo>
                        <a:pt x="47" y="17"/>
                        <a:pt x="47" y="18"/>
                        <a:pt x="47" y="17"/>
                      </a:cubicBezTo>
                      <a:cubicBezTo>
                        <a:pt x="47" y="15"/>
                        <a:pt x="46" y="14"/>
                        <a:pt x="45" y="14"/>
                      </a:cubicBezTo>
                      <a:cubicBezTo>
                        <a:pt x="45" y="13"/>
                        <a:pt x="44" y="13"/>
                        <a:pt x="44" y="12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2" y="10"/>
                        <a:pt x="42" y="8"/>
                        <a:pt x="40" y="8"/>
                      </a:cubicBezTo>
                      <a:cubicBezTo>
                        <a:pt x="39" y="7"/>
                        <a:pt x="38" y="7"/>
                        <a:pt x="38" y="7"/>
                      </a:cubicBezTo>
                      <a:cubicBezTo>
                        <a:pt x="37" y="7"/>
                        <a:pt x="36" y="7"/>
                        <a:pt x="35" y="8"/>
                      </a:cubicBezTo>
                      <a:cubicBezTo>
                        <a:pt x="35" y="8"/>
                        <a:pt x="34" y="8"/>
                        <a:pt x="33" y="7"/>
                      </a:cubicBezTo>
                      <a:cubicBezTo>
                        <a:pt x="33" y="7"/>
                        <a:pt x="33" y="7"/>
                        <a:pt x="32" y="7"/>
                      </a:cubicBezTo>
                      <a:cubicBezTo>
                        <a:pt x="32" y="7"/>
                        <a:pt x="31" y="7"/>
                        <a:pt x="31" y="7"/>
                      </a:cubicBezTo>
                      <a:cubicBezTo>
                        <a:pt x="29" y="6"/>
                        <a:pt x="29" y="5"/>
                        <a:pt x="28" y="4"/>
                      </a:cubicBezTo>
                      <a:cubicBezTo>
                        <a:pt x="27" y="3"/>
                        <a:pt x="26" y="3"/>
                        <a:pt x="26" y="3"/>
                      </a:cubicBezTo>
                      <a:cubicBezTo>
                        <a:pt x="25" y="3"/>
                        <a:pt x="24" y="3"/>
                        <a:pt x="23" y="2"/>
                      </a:cubicBezTo>
                      <a:cubicBezTo>
                        <a:pt x="22" y="2"/>
                        <a:pt x="22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4" name="Freeform 171"/>
                <p:cNvSpPr>
                  <a:spLocks/>
                </p:cNvSpPr>
                <p:nvPr/>
              </p:nvSpPr>
              <p:spPr bwMode="auto">
                <a:xfrm>
                  <a:off x="2930808" y="4910836"/>
                  <a:ext cx="226407" cy="328802"/>
                </a:xfrm>
                <a:custGeom>
                  <a:avLst/>
                  <a:gdLst/>
                  <a:ahLst/>
                  <a:cxnLst>
                    <a:cxn ang="0">
                      <a:pos x="86" y="79"/>
                    </a:cxn>
                    <a:cxn ang="0">
                      <a:pos x="73" y="79"/>
                    </a:cxn>
                    <a:cxn ang="0">
                      <a:pos x="67" y="71"/>
                    </a:cxn>
                    <a:cxn ang="0">
                      <a:pos x="63" y="50"/>
                    </a:cxn>
                    <a:cxn ang="0">
                      <a:pos x="68" y="43"/>
                    </a:cxn>
                    <a:cxn ang="0">
                      <a:pos x="74" y="36"/>
                    </a:cxn>
                    <a:cxn ang="0">
                      <a:pos x="84" y="33"/>
                    </a:cxn>
                    <a:cxn ang="0">
                      <a:pos x="90" y="32"/>
                    </a:cxn>
                    <a:cxn ang="0">
                      <a:pos x="89" y="29"/>
                    </a:cxn>
                    <a:cxn ang="0">
                      <a:pos x="87" y="27"/>
                    </a:cxn>
                    <a:cxn ang="0">
                      <a:pos x="89" y="22"/>
                    </a:cxn>
                    <a:cxn ang="0">
                      <a:pos x="85" y="19"/>
                    </a:cxn>
                    <a:cxn ang="0">
                      <a:pos x="81" y="18"/>
                    </a:cxn>
                    <a:cxn ang="0">
                      <a:pos x="75" y="17"/>
                    </a:cxn>
                    <a:cxn ang="0">
                      <a:pos x="67" y="17"/>
                    </a:cxn>
                    <a:cxn ang="0">
                      <a:pos x="62" y="13"/>
                    </a:cxn>
                    <a:cxn ang="0">
                      <a:pos x="57" y="8"/>
                    </a:cxn>
                    <a:cxn ang="0">
                      <a:pos x="53" y="2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9" y="6"/>
                    </a:cxn>
                    <a:cxn ang="0">
                      <a:pos x="47" y="10"/>
                    </a:cxn>
                    <a:cxn ang="0">
                      <a:pos x="44" y="13"/>
                    </a:cxn>
                    <a:cxn ang="0">
                      <a:pos x="38" y="19"/>
                    </a:cxn>
                    <a:cxn ang="0">
                      <a:pos x="28" y="23"/>
                    </a:cxn>
                    <a:cxn ang="0">
                      <a:pos x="25" y="26"/>
                    </a:cxn>
                    <a:cxn ang="0">
                      <a:pos x="23" y="30"/>
                    </a:cxn>
                    <a:cxn ang="0">
                      <a:pos x="22" y="33"/>
                    </a:cxn>
                    <a:cxn ang="0">
                      <a:pos x="16" y="39"/>
                    </a:cxn>
                    <a:cxn ang="0">
                      <a:pos x="14" y="34"/>
                    </a:cxn>
                    <a:cxn ang="0">
                      <a:pos x="11" y="35"/>
                    </a:cxn>
                    <a:cxn ang="0">
                      <a:pos x="7" y="32"/>
                    </a:cxn>
                    <a:cxn ang="0">
                      <a:pos x="2" y="38"/>
                    </a:cxn>
                    <a:cxn ang="0">
                      <a:pos x="9" y="50"/>
                    </a:cxn>
                    <a:cxn ang="0">
                      <a:pos x="14" y="57"/>
                    </a:cxn>
                    <a:cxn ang="0">
                      <a:pos x="17" y="63"/>
                    </a:cxn>
                    <a:cxn ang="0">
                      <a:pos x="25" y="78"/>
                    </a:cxn>
                    <a:cxn ang="0">
                      <a:pos x="30" y="88"/>
                    </a:cxn>
                    <a:cxn ang="0">
                      <a:pos x="32" y="92"/>
                    </a:cxn>
                    <a:cxn ang="0">
                      <a:pos x="36" y="99"/>
                    </a:cxn>
                    <a:cxn ang="0">
                      <a:pos x="40" y="104"/>
                    </a:cxn>
                    <a:cxn ang="0">
                      <a:pos x="40" y="110"/>
                    </a:cxn>
                    <a:cxn ang="0">
                      <a:pos x="47" y="120"/>
                    </a:cxn>
                    <a:cxn ang="0">
                      <a:pos x="52" y="126"/>
                    </a:cxn>
                    <a:cxn ang="0">
                      <a:pos x="65" y="132"/>
                    </a:cxn>
                    <a:cxn ang="0">
                      <a:pos x="71" y="135"/>
                    </a:cxn>
                    <a:cxn ang="0">
                      <a:pos x="76" y="139"/>
                    </a:cxn>
                    <a:cxn ang="0">
                      <a:pos x="83" y="145"/>
                    </a:cxn>
                    <a:cxn ang="0">
                      <a:pos x="92" y="144"/>
                    </a:cxn>
                    <a:cxn ang="0">
                      <a:pos x="94" y="139"/>
                    </a:cxn>
                    <a:cxn ang="0">
                      <a:pos x="99" y="131"/>
                    </a:cxn>
                    <a:cxn ang="0">
                      <a:pos x="97" y="122"/>
                    </a:cxn>
                    <a:cxn ang="0">
                      <a:pos x="98" y="108"/>
                    </a:cxn>
                    <a:cxn ang="0">
                      <a:pos x="99" y="104"/>
                    </a:cxn>
                    <a:cxn ang="0">
                      <a:pos x="95" y="88"/>
                    </a:cxn>
                  </a:cxnLst>
                  <a:rect l="0" t="0" r="r" b="b"/>
                  <a:pathLst>
                    <a:path w="101" h="147">
                      <a:moveTo>
                        <a:pt x="95" y="88"/>
                      </a:moveTo>
                      <a:cubicBezTo>
                        <a:pt x="91" y="87"/>
                        <a:pt x="87" y="87"/>
                        <a:pt x="86" y="87"/>
                      </a:cubicBezTo>
                      <a:cubicBezTo>
                        <a:pt x="86" y="84"/>
                        <a:pt x="86" y="82"/>
                        <a:pt x="86" y="79"/>
                      </a:cubicBezTo>
                      <a:cubicBezTo>
                        <a:pt x="86" y="77"/>
                        <a:pt x="87" y="76"/>
                        <a:pt x="86" y="75"/>
                      </a:cubicBezTo>
                      <a:cubicBezTo>
                        <a:pt x="85" y="74"/>
                        <a:pt x="83" y="78"/>
                        <a:pt x="81" y="79"/>
                      </a:cubicBezTo>
                      <a:cubicBezTo>
                        <a:pt x="77" y="79"/>
                        <a:pt x="75" y="79"/>
                        <a:pt x="73" y="79"/>
                      </a:cubicBezTo>
                      <a:cubicBezTo>
                        <a:pt x="72" y="78"/>
                        <a:pt x="73" y="77"/>
                        <a:pt x="72" y="75"/>
                      </a:cubicBezTo>
                      <a:cubicBezTo>
                        <a:pt x="71" y="74"/>
                        <a:pt x="66" y="75"/>
                        <a:pt x="65" y="74"/>
                      </a:cubicBezTo>
                      <a:cubicBezTo>
                        <a:pt x="65" y="73"/>
                        <a:pt x="67" y="72"/>
                        <a:pt x="67" y="71"/>
                      </a:cubicBezTo>
                      <a:cubicBezTo>
                        <a:pt x="66" y="69"/>
                        <a:pt x="62" y="67"/>
                        <a:pt x="63" y="66"/>
                      </a:cubicBezTo>
                      <a:cubicBezTo>
                        <a:pt x="63" y="64"/>
                        <a:pt x="63" y="63"/>
                        <a:pt x="63" y="61"/>
                      </a:cubicBezTo>
                      <a:cubicBezTo>
                        <a:pt x="62" y="57"/>
                        <a:pt x="61" y="53"/>
                        <a:pt x="63" y="50"/>
                      </a:cubicBezTo>
                      <a:cubicBezTo>
                        <a:pt x="64" y="49"/>
                        <a:pt x="65" y="48"/>
                        <a:pt x="65" y="47"/>
                      </a:cubicBezTo>
                      <a:cubicBezTo>
                        <a:pt x="65" y="47"/>
                        <a:pt x="65" y="46"/>
                        <a:pt x="66" y="46"/>
                      </a:cubicBezTo>
                      <a:cubicBezTo>
                        <a:pt x="66" y="45"/>
                        <a:pt x="67" y="44"/>
                        <a:pt x="68" y="43"/>
                      </a:cubicBezTo>
                      <a:cubicBezTo>
                        <a:pt x="68" y="42"/>
                        <a:pt x="67" y="40"/>
                        <a:pt x="68" y="40"/>
                      </a:cubicBezTo>
                      <a:cubicBezTo>
                        <a:pt x="69" y="40"/>
                        <a:pt x="71" y="39"/>
                        <a:pt x="71" y="38"/>
                      </a:cubicBezTo>
                      <a:cubicBezTo>
                        <a:pt x="72" y="37"/>
                        <a:pt x="74" y="36"/>
                        <a:pt x="74" y="36"/>
                      </a:cubicBezTo>
                      <a:cubicBezTo>
                        <a:pt x="75" y="35"/>
                        <a:pt x="76" y="36"/>
                        <a:pt x="76" y="35"/>
                      </a:cubicBezTo>
                      <a:cubicBezTo>
                        <a:pt x="79" y="34"/>
                        <a:pt x="79" y="35"/>
                        <a:pt x="82" y="34"/>
                      </a:cubicBezTo>
                      <a:cubicBezTo>
                        <a:pt x="84" y="34"/>
                        <a:pt x="83" y="33"/>
                        <a:pt x="84" y="33"/>
                      </a:cubicBezTo>
                      <a:cubicBezTo>
                        <a:pt x="85" y="32"/>
                        <a:pt x="88" y="33"/>
                        <a:pt x="89" y="33"/>
                      </a:cubicBezTo>
                      <a:cubicBezTo>
                        <a:pt x="89" y="33"/>
                        <a:pt x="90" y="33"/>
                        <a:pt x="91" y="33"/>
                      </a:cubicBezTo>
                      <a:cubicBezTo>
                        <a:pt x="90" y="33"/>
                        <a:pt x="90" y="32"/>
                        <a:pt x="90" y="32"/>
                      </a:cubicBezTo>
                      <a:cubicBezTo>
                        <a:pt x="90" y="32"/>
                        <a:pt x="90" y="32"/>
                        <a:pt x="89" y="31"/>
                      </a:cubicBezTo>
                      <a:cubicBezTo>
                        <a:pt x="89" y="31"/>
                        <a:pt x="89" y="30"/>
                        <a:pt x="89" y="30"/>
                      </a:cubicBezTo>
                      <a:cubicBezTo>
                        <a:pt x="89" y="30"/>
                        <a:pt x="88" y="29"/>
                        <a:pt x="89" y="29"/>
                      </a:cubicBezTo>
                      <a:cubicBezTo>
                        <a:pt x="88" y="29"/>
                        <a:pt x="88" y="29"/>
                        <a:pt x="88" y="29"/>
                      </a:cubicBezTo>
                      <a:cubicBezTo>
                        <a:pt x="87" y="29"/>
                        <a:pt x="86" y="30"/>
                        <a:pt x="85" y="30"/>
                      </a:cubicBezTo>
                      <a:cubicBezTo>
                        <a:pt x="85" y="29"/>
                        <a:pt x="86" y="28"/>
                        <a:pt x="87" y="27"/>
                      </a:cubicBezTo>
                      <a:cubicBezTo>
                        <a:pt x="87" y="26"/>
                        <a:pt x="88" y="26"/>
                        <a:pt x="88" y="25"/>
                      </a:cubicBezTo>
                      <a:cubicBezTo>
                        <a:pt x="89" y="24"/>
                        <a:pt x="89" y="24"/>
                        <a:pt x="89" y="23"/>
                      </a:cubicBezTo>
                      <a:cubicBezTo>
                        <a:pt x="89" y="23"/>
                        <a:pt x="89" y="23"/>
                        <a:pt x="89" y="22"/>
                      </a:cubicBezTo>
                      <a:cubicBezTo>
                        <a:pt x="90" y="22"/>
                        <a:pt x="90" y="21"/>
                        <a:pt x="89" y="21"/>
                      </a:cubicBezTo>
                      <a:cubicBezTo>
                        <a:pt x="89" y="20"/>
                        <a:pt x="88" y="20"/>
                        <a:pt x="88" y="19"/>
                      </a:cubicBezTo>
                      <a:cubicBezTo>
                        <a:pt x="87" y="19"/>
                        <a:pt x="86" y="20"/>
                        <a:pt x="85" y="19"/>
                      </a:cubicBezTo>
                      <a:cubicBezTo>
                        <a:pt x="84" y="19"/>
                        <a:pt x="84" y="18"/>
                        <a:pt x="84" y="17"/>
                      </a:cubicBezTo>
                      <a:cubicBezTo>
                        <a:pt x="83" y="17"/>
                        <a:pt x="83" y="17"/>
                        <a:pt x="82" y="17"/>
                      </a:cubicBezTo>
                      <a:cubicBezTo>
                        <a:pt x="81" y="17"/>
                        <a:pt x="81" y="18"/>
                        <a:pt x="81" y="18"/>
                      </a:cubicBezTo>
                      <a:cubicBezTo>
                        <a:pt x="80" y="18"/>
                        <a:pt x="80" y="18"/>
                        <a:pt x="79" y="18"/>
                      </a:cubicBezTo>
                      <a:cubicBezTo>
                        <a:pt x="78" y="17"/>
                        <a:pt x="78" y="17"/>
                        <a:pt x="78" y="16"/>
                      </a:cubicBezTo>
                      <a:cubicBezTo>
                        <a:pt x="77" y="16"/>
                        <a:pt x="76" y="16"/>
                        <a:pt x="75" y="17"/>
                      </a:cubicBezTo>
                      <a:cubicBezTo>
                        <a:pt x="75" y="18"/>
                        <a:pt x="74" y="19"/>
                        <a:pt x="74" y="19"/>
                      </a:cubicBezTo>
                      <a:cubicBezTo>
                        <a:pt x="73" y="19"/>
                        <a:pt x="67" y="19"/>
                        <a:pt x="67" y="19"/>
                      </a:cubicBezTo>
                      <a:cubicBezTo>
                        <a:pt x="66" y="19"/>
                        <a:pt x="67" y="18"/>
                        <a:pt x="67" y="17"/>
                      </a:cubicBezTo>
                      <a:cubicBezTo>
                        <a:pt x="66" y="17"/>
                        <a:pt x="66" y="17"/>
                        <a:pt x="65" y="17"/>
                      </a:cubicBezTo>
                      <a:cubicBezTo>
                        <a:pt x="65" y="16"/>
                        <a:pt x="65" y="14"/>
                        <a:pt x="65" y="13"/>
                      </a:cubicBezTo>
                      <a:cubicBezTo>
                        <a:pt x="64" y="13"/>
                        <a:pt x="63" y="13"/>
                        <a:pt x="62" y="13"/>
                      </a:cubicBezTo>
                      <a:cubicBezTo>
                        <a:pt x="62" y="12"/>
                        <a:pt x="62" y="11"/>
                        <a:pt x="62" y="10"/>
                      </a:cubicBezTo>
                      <a:cubicBezTo>
                        <a:pt x="62" y="9"/>
                        <a:pt x="61" y="9"/>
                        <a:pt x="60" y="9"/>
                      </a:cubicBezTo>
                      <a:cubicBezTo>
                        <a:pt x="59" y="9"/>
                        <a:pt x="58" y="8"/>
                        <a:pt x="57" y="8"/>
                      </a:cubicBezTo>
                      <a:cubicBezTo>
                        <a:pt x="57" y="7"/>
                        <a:pt x="57" y="6"/>
                        <a:pt x="56" y="6"/>
                      </a:cubicBezTo>
                      <a:cubicBezTo>
                        <a:pt x="56" y="5"/>
                        <a:pt x="55" y="5"/>
                        <a:pt x="55" y="4"/>
                      </a:cubicBezTo>
                      <a:cubicBezTo>
                        <a:pt x="55" y="3"/>
                        <a:pt x="54" y="3"/>
                        <a:pt x="53" y="2"/>
                      </a:cubicBezTo>
                      <a:cubicBezTo>
                        <a:pt x="53" y="2"/>
                        <a:pt x="53" y="1"/>
                        <a:pt x="52" y="1"/>
                      </a:cubicBezTo>
                      <a:cubicBezTo>
                        <a:pt x="52" y="1"/>
                        <a:pt x="51" y="1"/>
                        <a:pt x="51" y="1"/>
                      </a:cubicBezTo>
                      <a:cubicBezTo>
                        <a:pt x="50" y="0"/>
                        <a:pt x="49" y="0"/>
                        <a:pt x="48" y="0"/>
                      </a:cubicBezTo>
                      <a:cubicBezTo>
                        <a:pt x="47" y="0"/>
                        <a:pt x="47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46" y="0"/>
                        <a:pt x="46" y="1"/>
                      </a:cubicBezTo>
                      <a:cubicBezTo>
                        <a:pt x="46" y="2"/>
                        <a:pt x="47" y="2"/>
                        <a:pt x="47" y="3"/>
                      </a:cubicBezTo>
                      <a:cubicBezTo>
                        <a:pt x="48" y="3"/>
                        <a:pt x="49" y="4"/>
                        <a:pt x="49" y="6"/>
                      </a:cubicBezTo>
                      <a:cubicBezTo>
                        <a:pt x="49" y="7"/>
                        <a:pt x="49" y="6"/>
                        <a:pt x="48" y="7"/>
                      </a:cubicBezTo>
                      <a:cubicBezTo>
                        <a:pt x="47" y="7"/>
                        <a:pt x="47" y="8"/>
                        <a:pt x="47" y="9"/>
                      </a:cubicBezTo>
                      <a:cubicBezTo>
                        <a:pt x="47" y="9"/>
                        <a:pt x="47" y="9"/>
                        <a:pt x="47" y="10"/>
                      </a:cubicBezTo>
                      <a:cubicBezTo>
                        <a:pt x="47" y="9"/>
                        <a:pt x="47" y="10"/>
                        <a:pt x="47" y="10"/>
                      </a:cubicBezTo>
                      <a:cubicBezTo>
                        <a:pt x="47" y="11"/>
                        <a:pt x="46" y="11"/>
                        <a:pt x="45" y="12"/>
                      </a:cubicBezTo>
                      <a:cubicBezTo>
                        <a:pt x="45" y="12"/>
                        <a:pt x="44" y="13"/>
                        <a:pt x="44" y="13"/>
                      </a:cubicBezTo>
                      <a:cubicBezTo>
                        <a:pt x="44" y="14"/>
                        <a:pt x="43" y="15"/>
                        <a:pt x="43" y="15"/>
                      </a:cubicBezTo>
                      <a:cubicBezTo>
                        <a:pt x="41" y="16"/>
                        <a:pt x="40" y="17"/>
                        <a:pt x="39" y="18"/>
                      </a:cubicBezTo>
                      <a:cubicBezTo>
                        <a:pt x="38" y="18"/>
                        <a:pt x="38" y="19"/>
                        <a:pt x="38" y="19"/>
                      </a:cubicBezTo>
                      <a:cubicBezTo>
                        <a:pt x="37" y="20"/>
                        <a:pt x="36" y="20"/>
                        <a:pt x="35" y="21"/>
                      </a:cubicBezTo>
                      <a:cubicBezTo>
                        <a:pt x="34" y="21"/>
                        <a:pt x="33" y="21"/>
                        <a:pt x="31" y="22"/>
                      </a:cubicBezTo>
                      <a:cubicBezTo>
                        <a:pt x="30" y="22"/>
                        <a:pt x="29" y="23"/>
                        <a:pt x="28" y="23"/>
                      </a:cubicBezTo>
                      <a:cubicBezTo>
                        <a:pt x="28" y="23"/>
                        <a:pt x="27" y="23"/>
                        <a:pt x="27" y="23"/>
                      </a:cubicBezTo>
                      <a:cubicBezTo>
                        <a:pt x="27" y="23"/>
                        <a:pt x="26" y="24"/>
                        <a:pt x="26" y="24"/>
                      </a:cubicBezTo>
                      <a:cubicBezTo>
                        <a:pt x="26" y="25"/>
                        <a:pt x="25" y="25"/>
                        <a:pt x="25" y="26"/>
                      </a:cubicBezTo>
                      <a:cubicBezTo>
                        <a:pt x="25" y="27"/>
                        <a:pt x="25" y="26"/>
                        <a:pt x="24" y="27"/>
                      </a:cubicBezTo>
                      <a:cubicBezTo>
                        <a:pt x="24" y="28"/>
                        <a:pt x="24" y="29"/>
                        <a:pt x="23" y="29"/>
                      </a:cubicBezTo>
                      <a:cubicBezTo>
                        <a:pt x="23" y="29"/>
                        <a:pt x="23" y="30"/>
                        <a:pt x="23" y="30"/>
                      </a:cubicBezTo>
                      <a:cubicBezTo>
                        <a:pt x="23" y="30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2" y="32"/>
                        <a:pt x="23" y="32"/>
                        <a:pt x="22" y="33"/>
                      </a:cubicBezTo>
                      <a:cubicBezTo>
                        <a:pt x="22" y="34"/>
                        <a:pt x="22" y="34"/>
                        <a:pt x="22" y="35"/>
                      </a:cubicBezTo>
                      <a:cubicBezTo>
                        <a:pt x="21" y="36"/>
                        <a:pt x="20" y="38"/>
                        <a:pt x="19" y="39"/>
                      </a:cubicBezTo>
                      <a:cubicBezTo>
                        <a:pt x="18" y="39"/>
                        <a:pt x="17" y="39"/>
                        <a:pt x="16" y="39"/>
                      </a:cubicBezTo>
                      <a:cubicBezTo>
                        <a:pt x="16" y="38"/>
                        <a:pt x="16" y="38"/>
                        <a:pt x="15" y="37"/>
                      </a:cubicBezTo>
                      <a:cubicBezTo>
                        <a:pt x="15" y="36"/>
                        <a:pt x="15" y="36"/>
                        <a:pt x="14" y="35"/>
                      </a:cubicBezTo>
                      <a:cubicBezTo>
                        <a:pt x="14" y="35"/>
                        <a:pt x="14" y="35"/>
                        <a:pt x="14" y="34"/>
                      </a:cubicBezTo>
                      <a:cubicBezTo>
                        <a:pt x="14" y="34"/>
                        <a:pt x="13" y="34"/>
                        <a:pt x="13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2" y="34"/>
                        <a:pt x="12" y="35"/>
                        <a:pt x="11" y="35"/>
                      </a:cubicBezTo>
                      <a:cubicBezTo>
                        <a:pt x="11" y="35"/>
                        <a:pt x="10" y="35"/>
                        <a:pt x="10" y="35"/>
                      </a:cubicBezTo>
                      <a:cubicBezTo>
                        <a:pt x="8" y="35"/>
                        <a:pt x="7" y="35"/>
                        <a:pt x="6" y="33"/>
                      </a:cubicBezTo>
                      <a:cubicBezTo>
                        <a:pt x="6" y="33"/>
                        <a:pt x="6" y="32"/>
                        <a:pt x="7" y="32"/>
                      </a:cubicBezTo>
                      <a:cubicBezTo>
                        <a:pt x="8" y="31"/>
                        <a:pt x="8" y="31"/>
                        <a:pt x="9" y="30"/>
                      </a:cubicBezTo>
                      <a:cubicBezTo>
                        <a:pt x="6" y="29"/>
                        <a:pt x="3" y="29"/>
                        <a:pt x="1" y="32"/>
                      </a:cubicBezTo>
                      <a:cubicBezTo>
                        <a:pt x="0" y="34"/>
                        <a:pt x="2" y="36"/>
                        <a:pt x="2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4" y="44"/>
                        <a:pt x="6" y="46"/>
                        <a:pt x="8" y="48"/>
                      </a:cubicBezTo>
                      <a:cubicBezTo>
                        <a:pt x="8" y="49"/>
                        <a:pt x="9" y="50"/>
                        <a:pt x="9" y="50"/>
                      </a:cubicBezTo>
                      <a:cubicBezTo>
                        <a:pt x="10" y="51"/>
                        <a:pt x="10" y="51"/>
                        <a:pt x="10" y="52"/>
                      </a:cubicBezTo>
                      <a:cubicBezTo>
                        <a:pt x="10" y="52"/>
                        <a:pt x="11" y="52"/>
                        <a:pt x="11" y="52"/>
                      </a:cubicBezTo>
                      <a:cubicBezTo>
                        <a:pt x="13" y="53"/>
                        <a:pt x="14" y="56"/>
                        <a:pt x="14" y="57"/>
                      </a:cubicBezTo>
                      <a:cubicBezTo>
                        <a:pt x="15" y="58"/>
                        <a:pt x="15" y="59"/>
                        <a:pt x="16" y="60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17" y="62"/>
                        <a:pt x="17" y="63"/>
                        <a:pt x="17" y="63"/>
                      </a:cubicBezTo>
                      <a:cubicBezTo>
                        <a:pt x="18" y="65"/>
                        <a:pt x="20" y="65"/>
                        <a:pt x="19" y="67"/>
                      </a:cubicBezTo>
                      <a:cubicBezTo>
                        <a:pt x="19" y="69"/>
                        <a:pt x="20" y="70"/>
                        <a:pt x="21" y="71"/>
                      </a:cubicBezTo>
                      <a:cubicBezTo>
                        <a:pt x="23" y="73"/>
                        <a:pt x="24" y="76"/>
                        <a:pt x="25" y="78"/>
                      </a:cubicBezTo>
                      <a:cubicBezTo>
                        <a:pt x="26" y="80"/>
                        <a:pt x="27" y="81"/>
                        <a:pt x="27" y="83"/>
                      </a:cubicBezTo>
                      <a:cubicBezTo>
                        <a:pt x="27" y="84"/>
                        <a:pt x="28" y="84"/>
                        <a:pt x="29" y="85"/>
                      </a:cubicBezTo>
                      <a:cubicBezTo>
                        <a:pt x="29" y="86"/>
                        <a:pt x="30" y="87"/>
                        <a:pt x="30" y="88"/>
                      </a:cubicBezTo>
                      <a:cubicBezTo>
                        <a:pt x="31" y="89"/>
                        <a:pt x="31" y="89"/>
                        <a:pt x="31" y="89"/>
                      </a:cubicBezTo>
                      <a:cubicBezTo>
                        <a:pt x="31" y="90"/>
                        <a:pt x="32" y="90"/>
                        <a:pt x="32" y="90"/>
                      </a:cubicBezTo>
                      <a:cubicBezTo>
                        <a:pt x="32" y="91"/>
                        <a:pt x="32" y="91"/>
                        <a:pt x="32" y="92"/>
                      </a:cubicBezTo>
                      <a:cubicBezTo>
                        <a:pt x="33" y="92"/>
                        <a:pt x="33" y="93"/>
                        <a:pt x="33" y="93"/>
                      </a:cubicBezTo>
                      <a:cubicBezTo>
                        <a:pt x="33" y="94"/>
                        <a:pt x="33" y="95"/>
                        <a:pt x="34" y="95"/>
                      </a:cubicBezTo>
                      <a:cubicBezTo>
                        <a:pt x="34" y="97"/>
                        <a:pt x="35" y="98"/>
                        <a:pt x="36" y="99"/>
                      </a:cubicBezTo>
                      <a:cubicBezTo>
                        <a:pt x="37" y="100"/>
                        <a:pt x="37" y="101"/>
                        <a:pt x="37" y="101"/>
                      </a:cubicBezTo>
                      <a:cubicBezTo>
                        <a:pt x="38" y="102"/>
                        <a:pt x="39" y="102"/>
                        <a:pt x="39" y="103"/>
                      </a:cubicBezTo>
                      <a:cubicBezTo>
                        <a:pt x="39" y="103"/>
                        <a:pt x="40" y="104"/>
                        <a:pt x="40" y="104"/>
                      </a:cubicBezTo>
                      <a:cubicBezTo>
                        <a:pt x="41" y="105"/>
                        <a:pt x="41" y="105"/>
                        <a:pt x="41" y="106"/>
                      </a:cubicBezTo>
                      <a:cubicBezTo>
                        <a:pt x="41" y="107"/>
                        <a:pt x="41" y="108"/>
                        <a:pt x="41" y="108"/>
                      </a:cubicBezTo>
                      <a:cubicBezTo>
                        <a:pt x="41" y="109"/>
                        <a:pt x="40" y="110"/>
                        <a:pt x="40" y="110"/>
                      </a:cubicBezTo>
                      <a:cubicBezTo>
                        <a:pt x="39" y="112"/>
                        <a:pt x="40" y="112"/>
                        <a:pt x="40" y="113"/>
                      </a:cubicBezTo>
                      <a:cubicBezTo>
                        <a:pt x="41" y="114"/>
                        <a:pt x="41" y="115"/>
                        <a:pt x="42" y="116"/>
                      </a:cubicBezTo>
                      <a:cubicBezTo>
                        <a:pt x="43" y="118"/>
                        <a:pt x="45" y="118"/>
                        <a:pt x="47" y="120"/>
                      </a:cubicBezTo>
                      <a:cubicBezTo>
                        <a:pt x="48" y="121"/>
                        <a:pt x="48" y="123"/>
                        <a:pt x="50" y="124"/>
                      </a:cubicBezTo>
                      <a:cubicBezTo>
                        <a:pt x="50" y="125"/>
                        <a:pt x="51" y="125"/>
                        <a:pt x="51" y="125"/>
                      </a:cubicBezTo>
                      <a:cubicBezTo>
                        <a:pt x="52" y="125"/>
                        <a:pt x="52" y="126"/>
                        <a:pt x="52" y="126"/>
                      </a:cubicBezTo>
                      <a:cubicBezTo>
                        <a:pt x="53" y="127"/>
                        <a:pt x="53" y="127"/>
                        <a:pt x="53" y="127"/>
                      </a:cubicBezTo>
                      <a:cubicBezTo>
                        <a:pt x="53" y="128"/>
                        <a:pt x="54" y="127"/>
                        <a:pt x="54" y="128"/>
                      </a:cubicBezTo>
                      <a:cubicBezTo>
                        <a:pt x="57" y="130"/>
                        <a:pt x="61" y="131"/>
                        <a:pt x="65" y="132"/>
                      </a:cubicBezTo>
                      <a:cubicBezTo>
                        <a:pt x="66" y="132"/>
                        <a:pt x="67" y="133"/>
                        <a:pt x="67" y="133"/>
                      </a:cubicBezTo>
                      <a:cubicBezTo>
                        <a:pt x="68" y="133"/>
                        <a:pt x="68" y="133"/>
                        <a:pt x="69" y="133"/>
                      </a:cubicBezTo>
                      <a:cubicBezTo>
                        <a:pt x="70" y="134"/>
                        <a:pt x="70" y="134"/>
                        <a:pt x="71" y="135"/>
                      </a:cubicBezTo>
                      <a:cubicBezTo>
                        <a:pt x="72" y="136"/>
                        <a:pt x="72" y="136"/>
                        <a:pt x="73" y="137"/>
                      </a:cubicBezTo>
                      <a:cubicBezTo>
                        <a:pt x="74" y="137"/>
                        <a:pt x="74" y="138"/>
                        <a:pt x="75" y="139"/>
                      </a:cubicBezTo>
                      <a:cubicBezTo>
                        <a:pt x="75" y="139"/>
                        <a:pt x="75" y="139"/>
                        <a:pt x="76" y="139"/>
                      </a:cubicBezTo>
                      <a:cubicBezTo>
                        <a:pt x="76" y="140"/>
                        <a:pt x="76" y="140"/>
                        <a:pt x="77" y="140"/>
                      </a:cubicBezTo>
                      <a:cubicBezTo>
                        <a:pt x="77" y="141"/>
                        <a:pt x="78" y="142"/>
                        <a:pt x="78" y="142"/>
                      </a:cubicBezTo>
                      <a:cubicBezTo>
                        <a:pt x="79" y="143"/>
                        <a:pt x="81" y="144"/>
                        <a:pt x="83" y="145"/>
                      </a:cubicBezTo>
                      <a:cubicBezTo>
                        <a:pt x="85" y="146"/>
                        <a:pt x="87" y="147"/>
                        <a:pt x="89" y="147"/>
                      </a:cubicBezTo>
                      <a:cubicBezTo>
                        <a:pt x="90" y="146"/>
                        <a:pt x="91" y="146"/>
                        <a:pt x="91" y="146"/>
                      </a:cubicBezTo>
                      <a:cubicBezTo>
                        <a:pt x="92" y="145"/>
                        <a:pt x="92" y="145"/>
                        <a:pt x="92" y="144"/>
                      </a:cubicBezTo>
                      <a:cubicBezTo>
                        <a:pt x="92" y="143"/>
                        <a:pt x="92" y="143"/>
                        <a:pt x="93" y="142"/>
                      </a:cubicBezTo>
                      <a:cubicBezTo>
                        <a:pt x="93" y="142"/>
                        <a:pt x="93" y="142"/>
                        <a:pt x="94" y="142"/>
                      </a:cubicBezTo>
                      <a:cubicBezTo>
                        <a:pt x="94" y="141"/>
                        <a:pt x="94" y="140"/>
                        <a:pt x="94" y="139"/>
                      </a:cubicBezTo>
                      <a:cubicBezTo>
                        <a:pt x="94" y="139"/>
                        <a:pt x="94" y="138"/>
                        <a:pt x="94" y="137"/>
                      </a:cubicBezTo>
                      <a:cubicBezTo>
                        <a:pt x="94" y="136"/>
                        <a:pt x="96" y="136"/>
                        <a:pt x="96" y="135"/>
                      </a:cubicBezTo>
                      <a:cubicBezTo>
                        <a:pt x="98" y="134"/>
                        <a:pt x="99" y="134"/>
                        <a:pt x="99" y="131"/>
                      </a:cubicBezTo>
                      <a:cubicBezTo>
                        <a:pt x="99" y="131"/>
                        <a:pt x="98" y="130"/>
                        <a:pt x="98" y="129"/>
                      </a:cubicBezTo>
                      <a:cubicBezTo>
                        <a:pt x="97" y="129"/>
                        <a:pt x="96" y="128"/>
                        <a:pt x="96" y="127"/>
                      </a:cubicBezTo>
                      <a:cubicBezTo>
                        <a:pt x="95" y="126"/>
                        <a:pt x="96" y="123"/>
                        <a:pt x="97" y="122"/>
                      </a:cubicBezTo>
                      <a:cubicBezTo>
                        <a:pt x="98" y="120"/>
                        <a:pt x="97" y="119"/>
                        <a:pt x="97" y="117"/>
                      </a:cubicBezTo>
                      <a:cubicBezTo>
                        <a:pt x="98" y="115"/>
                        <a:pt x="100" y="114"/>
                        <a:pt x="99" y="112"/>
                      </a:cubicBezTo>
                      <a:cubicBezTo>
                        <a:pt x="98" y="111"/>
                        <a:pt x="97" y="110"/>
                        <a:pt x="98" y="108"/>
                      </a:cubicBezTo>
                      <a:cubicBezTo>
                        <a:pt x="98" y="108"/>
                        <a:pt x="98" y="107"/>
                        <a:pt x="99" y="107"/>
                      </a:cubicBezTo>
                      <a:cubicBezTo>
                        <a:pt x="99" y="107"/>
                        <a:pt x="99" y="106"/>
                        <a:pt x="99" y="106"/>
                      </a:cubicBezTo>
                      <a:cubicBezTo>
                        <a:pt x="100" y="106"/>
                        <a:pt x="99" y="105"/>
                        <a:pt x="99" y="104"/>
                      </a:cubicBezTo>
                      <a:cubicBezTo>
                        <a:pt x="99" y="104"/>
                        <a:pt x="99" y="102"/>
                        <a:pt x="99" y="102"/>
                      </a:cubicBezTo>
                      <a:cubicBezTo>
                        <a:pt x="99" y="101"/>
                        <a:pt x="100" y="101"/>
                        <a:pt x="101" y="100"/>
                      </a:cubicBezTo>
                      <a:cubicBezTo>
                        <a:pt x="100" y="99"/>
                        <a:pt x="95" y="88"/>
                        <a:pt x="95" y="8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5" name="Freeform 172"/>
                <p:cNvSpPr>
                  <a:spLocks/>
                </p:cNvSpPr>
                <p:nvPr/>
              </p:nvSpPr>
              <p:spPr bwMode="auto">
                <a:xfrm>
                  <a:off x="3136736" y="5081495"/>
                  <a:ext cx="221856" cy="248024"/>
                </a:xfrm>
                <a:custGeom>
                  <a:avLst/>
                  <a:gdLst/>
                  <a:ahLst/>
                  <a:cxnLst>
                    <a:cxn ang="0">
                      <a:pos x="91" y="63"/>
                    </a:cxn>
                    <a:cxn ang="0">
                      <a:pos x="76" y="48"/>
                    </a:cxn>
                    <a:cxn ang="0">
                      <a:pos x="75" y="35"/>
                    </a:cxn>
                    <a:cxn ang="0">
                      <a:pos x="61" y="29"/>
                    </a:cxn>
                    <a:cxn ang="0">
                      <a:pos x="49" y="24"/>
                    </a:cxn>
                    <a:cxn ang="0">
                      <a:pos x="35" y="2"/>
                    </a:cxn>
                    <a:cxn ang="0">
                      <a:pos x="13" y="9"/>
                    </a:cxn>
                    <a:cxn ang="0">
                      <a:pos x="9" y="24"/>
                    </a:cxn>
                    <a:cxn ang="0">
                      <a:pos x="7" y="30"/>
                    </a:cxn>
                    <a:cxn ang="0">
                      <a:pos x="7" y="36"/>
                    </a:cxn>
                    <a:cxn ang="0">
                      <a:pos x="4" y="51"/>
                    </a:cxn>
                    <a:cxn ang="0">
                      <a:pos x="4" y="59"/>
                    </a:cxn>
                    <a:cxn ang="0">
                      <a:pos x="2" y="65"/>
                    </a:cxn>
                    <a:cxn ang="0">
                      <a:pos x="4" y="67"/>
                    </a:cxn>
                    <a:cxn ang="0">
                      <a:pos x="6" y="70"/>
                    </a:cxn>
                    <a:cxn ang="0">
                      <a:pos x="6" y="74"/>
                    </a:cxn>
                    <a:cxn ang="0">
                      <a:pos x="8" y="79"/>
                    </a:cxn>
                    <a:cxn ang="0">
                      <a:pos x="9" y="83"/>
                    </a:cxn>
                    <a:cxn ang="0">
                      <a:pos x="9" y="87"/>
                    </a:cxn>
                    <a:cxn ang="0">
                      <a:pos x="9" y="91"/>
                    </a:cxn>
                    <a:cxn ang="0">
                      <a:pos x="10" y="94"/>
                    </a:cxn>
                    <a:cxn ang="0">
                      <a:pos x="13" y="98"/>
                    </a:cxn>
                    <a:cxn ang="0">
                      <a:pos x="14" y="102"/>
                    </a:cxn>
                    <a:cxn ang="0">
                      <a:pos x="15" y="110"/>
                    </a:cxn>
                    <a:cxn ang="0">
                      <a:pos x="23" y="108"/>
                    </a:cxn>
                    <a:cxn ang="0">
                      <a:pos x="25" y="105"/>
                    </a:cxn>
                    <a:cxn ang="0">
                      <a:pos x="28" y="101"/>
                    </a:cxn>
                    <a:cxn ang="0">
                      <a:pos x="33" y="104"/>
                    </a:cxn>
                    <a:cxn ang="0">
                      <a:pos x="41" y="105"/>
                    </a:cxn>
                    <a:cxn ang="0">
                      <a:pos x="43" y="109"/>
                    </a:cxn>
                    <a:cxn ang="0">
                      <a:pos x="46" y="106"/>
                    </a:cxn>
                    <a:cxn ang="0">
                      <a:pos x="57" y="104"/>
                    </a:cxn>
                    <a:cxn ang="0">
                      <a:pos x="59" y="98"/>
                    </a:cxn>
                    <a:cxn ang="0">
                      <a:pos x="60" y="93"/>
                    </a:cxn>
                    <a:cxn ang="0">
                      <a:pos x="61" y="89"/>
                    </a:cxn>
                    <a:cxn ang="0">
                      <a:pos x="64" y="84"/>
                    </a:cxn>
                    <a:cxn ang="0">
                      <a:pos x="70" y="82"/>
                    </a:cxn>
                    <a:cxn ang="0">
                      <a:pos x="76" y="80"/>
                    </a:cxn>
                    <a:cxn ang="0">
                      <a:pos x="82" y="80"/>
                    </a:cxn>
                    <a:cxn ang="0">
                      <a:pos x="87" y="81"/>
                    </a:cxn>
                    <a:cxn ang="0">
                      <a:pos x="93" y="84"/>
                    </a:cxn>
                    <a:cxn ang="0">
                      <a:pos x="97" y="78"/>
                    </a:cxn>
                  </a:cxnLst>
                  <a:rect l="0" t="0" r="r" b="b"/>
                  <a:pathLst>
                    <a:path w="99" h="111">
                      <a:moveTo>
                        <a:pt x="99" y="71"/>
                      </a:moveTo>
                      <a:cubicBezTo>
                        <a:pt x="99" y="69"/>
                        <a:pt x="98" y="69"/>
                        <a:pt x="98" y="68"/>
                      </a:cubicBezTo>
                      <a:cubicBezTo>
                        <a:pt x="97" y="65"/>
                        <a:pt x="94" y="66"/>
                        <a:pt x="91" y="63"/>
                      </a:cubicBezTo>
                      <a:cubicBezTo>
                        <a:pt x="90" y="62"/>
                        <a:pt x="92" y="56"/>
                        <a:pt x="91" y="55"/>
                      </a:cubicBezTo>
                      <a:cubicBezTo>
                        <a:pt x="90" y="54"/>
                        <a:pt x="78" y="55"/>
                        <a:pt x="77" y="55"/>
                      </a:cubicBezTo>
                      <a:cubicBezTo>
                        <a:pt x="77" y="53"/>
                        <a:pt x="77" y="50"/>
                        <a:pt x="76" y="48"/>
                      </a:cubicBezTo>
                      <a:cubicBezTo>
                        <a:pt x="76" y="47"/>
                        <a:pt x="74" y="46"/>
                        <a:pt x="74" y="45"/>
                      </a:cubicBezTo>
                      <a:cubicBezTo>
                        <a:pt x="74" y="45"/>
                        <a:pt x="75" y="45"/>
                        <a:pt x="76" y="45"/>
                      </a:cubicBezTo>
                      <a:cubicBezTo>
                        <a:pt x="76" y="42"/>
                        <a:pt x="76" y="37"/>
                        <a:pt x="75" y="35"/>
                      </a:cubicBezTo>
                      <a:cubicBezTo>
                        <a:pt x="73" y="33"/>
                        <a:pt x="72" y="32"/>
                        <a:pt x="70" y="32"/>
                      </a:cubicBezTo>
                      <a:cubicBezTo>
                        <a:pt x="68" y="32"/>
                        <a:pt x="64" y="33"/>
                        <a:pt x="64" y="32"/>
                      </a:cubicBezTo>
                      <a:cubicBezTo>
                        <a:pt x="64" y="31"/>
                        <a:pt x="62" y="29"/>
                        <a:pt x="61" y="29"/>
                      </a:cubicBezTo>
                      <a:cubicBezTo>
                        <a:pt x="61" y="28"/>
                        <a:pt x="58" y="29"/>
                        <a:pt x="56" y="28"/>
                      </a:cubicBezTo>
                      <a:cubicBezTo>
                        <a:pt x="55" y="27"/>
                        <a:pt x="55" y="26"/>
                        <a:pt x="54" y="25"/>
                      </a:cubicBezTo>
                      <a:cubicBezTo>
                        <a:pt x="52" y="25"/>
                        <a:pt x="50" y="24"/>
                        <a:pt x="49" y="24"/>
                      </a:cubicBezTo>
                      <a:cubicBezTo>
                        <a:pt x="48" y="23"/>
                        <a:pt x="45" y="24"/>
                        <a:pt x="44" y="23"/>
                      </a:cubicBezTo>
                      <a:cubicBezTo>
                        <a:pt x="43" y="23"/>
                        <a:pt x="37" y="16"/>
                        <a:pt x="35" y="14"/>
                      </a:cubicBezTo>
                      <a:cubicBezTo>
                        <a:pt x="35" y="12"/>
                        <a:pt x="36" y="5"/>
                        <a:pt x="35" y="2"/>
                      </a:cubicBezTo>
                      <a:cubicBezTo>
                        <a:pt x="35" y="2"/>
                        <a:pt x="30" y="0"/>
                        <a:pt x="26" y="3"/>
                      </a:cubicBezTo>
                      <a:cubicBezTo>
                        <a:pt x="23" y="4"/>
                        <a:pt x="21" y="6"/>
                        <a:pt x="18" y="8"/>
                      </a:cubicBezTo>
                      <a:cubicBezTo>
                        <a:pt x="15" y="9"/>
                        <a:pt x="16" y="9"/>
                        <a:pt x="13" y="9"/>
                      </a:cubicBezTo>
                      <a:cubicBezTo>
                        <a:pt x="13" y="10"/>
                        <a:pt x="12" y="11"/>
                        <a:pt x="10" y="12"/>
                      </a:cubicBezTo>
                      <a:cubicBezTo>
                        <a:pt x="8" y="12"/>
                        <a:pt x="0" y="11"/>
                        <a:pt x="3" y="12"/>
                      </a:cubicBezTo>
                      <a:cubicBezTo>
                        <a:pt x="3" y="12"/>
                        <a:pt x="8" y="23"/>
                        <a:pt x="9" y="24"/>
                      </a:cubicBezTo>
                      <a:cubicBezTo>
                        <a:pt x="8" y="25"/>
                        <a:pt x="7" y="25"/>
                        <a:pt x="7" y="26"/>
                      </a:cubicBezTo>
                      <a:cubicBezTo>
                        <a:pt x="7" y="26"/>
                        <a:pt x="7" y="28"/>
                        <a:pt x="7" y="28"/>
                      </a:cubicBezTo>
                      <a:cubicBezTo>
                        <a:pt x="7" y="29"/>
                        <a:pt x="8" y="30"/>
                        <a:pt x="7" y="30"/>
                      </a:cubicBezTo>
                      <a:cubicBezTo>
                        <a:pt x="7" y="30"/>
                        <a:pt x="7" y="31"/>
                        <a:pt x="7" y="31"/>
                      </a:cubicBezTo>
                      <a:cubicBezTo>
                        <a:pt x="6" y="31"/>
                        <a:pt x="6" y="32"/>
                        <a:pt x="6" y="32"/>
                      </a:cubicBezTo>
                      <a:cubicBezTo>
                        <a:pt x="5" y="34"/>
                        <a:pt x="6" y="35"/>
                        <a:pt x="7" y="36"/>
                      </a:cubicBezTo>
                      <a:cubicBezTo>
                        <a:pt x="8" y="38"/>
                        <a:pt x="6" y="39"/>
                        <a:pt x="5" y="41"/>
                      </a:cubicBezTo>
                      <a:cubicBezTo>
                        <a:pt x="5" y="43"/>
                        <a:pt x="6" y="44"/>
                        <a:pt x="5" y="46"/>
                      </a:cubicBezTo>
                      <a:cubicBezTo>
                        <a:pt x="4" y="47"/>
                        <a:pt x="3" y="50"/>
                        <a:pt x="4" y="51"/>
                      </a:cubicBezTo>
                      <a:cubicBezTo>
                        <a:pt x="4" y="52"/>
                        <a:pt x="5" y="53"/>
                        <a:pt x="6" y="53"/>
                      </a:cubicBezTo>
                      <a:cubicBezTo>
                        <a:pt x="6" y="54"/>
                        <a:pt x="7" y="55"/>
                        <a:pt x="7" y="55"/>
                      </a:cubicBezTo>
                      <a:cubicBezTo>
                        <a:pt x="7" y="58"/>
                        <a:pt x="6" y="58"/>
                        <a:pt x="4" y="59"/>
                      </a:cubicBezTo>
                      <a:cubicBezTo>
                        <a:pt x="4" y="60"/>
                        <a:pt x="2" y="60"/>
                        <a:pt x="2" y="61"/>
                      </a:cubicBezTo>
                      <a:cubicBezTo>
                        <a:pt x="2" y="62"/>
                        <a:pt x="2" y="63"/>
                        <a:pt x="2" y="63"/>
                      </a:cubicBezTo>
                      <a:cubicBezTo>
                        <a:pt x="2" y="64"/>
                        <a:pt x="2" y="64"/>
                        <a:pt x="2" y="65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3" y="66"/>
                        <a:pt x="3" y="66"/>
                        <a:pt x="3" y="67"/>
                      </a:cubicBezTo>
                      <a:cubicBezTo>
                        <a:pt x="3" y="67"/>
                        <a:pt x="3" y="67"/>
                        <a:pt x="4" y="67"/>
                      </a:cubicBezTo>
                      <a:cubicBezTo>
                        <a:pt x="4" y="68"/>
                        <a:pt x="4" y="68"/>
                        <a:pt x="4" y="68"/>
                      </a:cubicBezTo>
                      <a:cubicBezTo>
                        <a:pt x="4" y="69"/>
                        <a:pt x="5" y="69"/>
                        <a:pt x="5" y="69"/>
                      </a:cubicBezTo>
                      <a:cubicBezTo>
                        <a:pt x="6" y="70"/>
                        <a:pt x="6" y="69"/>
                        <a:pt x="6" y="70"/>
                      </a:cubicBezTo>
                      <a:cubicBezTo>
                        <a:pt x="6" y="70"/>
                        <a:pt x="6" y="71"/>
                        <a:pt x="6" y="71"/>
                      </a:cubicBezTo>
                      <a:cubicBezTo>
                        <a:pt x="6" y="71"/>
                        <a:pt x="6" y="72"/>
                        <a:pt x="6" y="72"/>
                      </a:cubicBezTo>
                      <a:cubicBezTo>
                        <a:pt x="6" y="73"/>
                        <a:pt x="6" y="73"/>
                        <a:pt x="6" y="74"/>
                      </a:cubicBezTo>
                      <a:cubicBezTo>
                        <a:pt x="6" y="74"/>
                        <a:pt x="6" y="76"/>
                        <a:pt x="6" y="77"/>
                      </a:cubicBezTo>
                      <a:cubicBezTo>
                        <a:pt x="6" y="77"/>
                        <a:pt x="7" y="77"/>
                        <a:pt x="7" y="78"/>
                      </a:cubicBezTo>
                      <a:cubicBezTo>
                        <a:pt x="8" y="78"/>
                        <a:pt x="8" y="79"/>
                        <a:pt x="8" y="79"/>
                      </a:cubicBezTo>
                      <a:cubicBezTo>
                        <a:pt x="9" y="80"/>
                        <a:pt x="9" y="80"/>
                        <a:pt x="10" y="80"/>
                      </a:cubicBezTo>
                      <a:cubicBezTo>
                        <a:pt x="10" y="81"/>
                        <a:pt x="11" y="81"/>
                        <a:pt x="11" y="82"/>
                      </a:cubicBezTo>
                      <a:cubicBezTo>
                        <a:pt x="10" y="82"/>
                        <a:pt x="9" y="83"/>
                        <a:pt x="9" y="83"/>
                      </a:cubicBezTo>
                      <a:cubicBezTo>
                        <a:pt x="9" y="84"/>
                        <a:pt x="10" y="84"/>
                        <a:pt x="10" y="84"/>
                      </a:cubicBezTo>
                      <a:cubicBezTo>
                        <a:pt x="10" y="85"/>
                        <a:pt x="10" y="85"/>
                        <a:pt x="10" y="86"/>
                      </a:cubicBezTo>
                      <a:cubicBezTo>
                        <a:pt x="9" y="86"/>
                        <a:pt x="9" y="86"/>
                        <a:pt x="9" y="87"/>
                      </a:cubicBezTo>
                      <a:cubicBezTo>
                        <a:pt x="8" y="87"/>
                        <a:pt x="8" y="88"/>
                        <a:pt x="9" y="88"/>
                      </a:cubicBezTo>
                      <a:cubicBezTo>
                        <a:pt x="9" y="89"/>
                        <a:pt x="9" y="89"/>
                        <a:pt x="9" y="90"/>
                      </a:cubicBezTo>
                      <a:cubicBezTo>
                        <a:pt x="9" y="90"/>
                        <a:pt x="9" y="90"/>
                        <a:pt x="9" y="91"/>
                      </a:cubicBezTo>
                      <a:cubicBezTo>
                        <a:pt x="9" y="91"/>
                        <a:pt x="10" y="91"/>
                        <a:pt x="11" y="92"/>
                      </a:cubicBezTo>
                      <a:cubicBezTo>
                        <a:pt x="11" y="92"/>
                        <a:pt x="10" y="93"/>
                        <a:pt x="10" y="93"/>
                      </a:cubicBezTo>
                      <a:cubicBezTo>
                        <a:pt x="10" y="93"/>
                        <a:pt x="10" y="94"/>
                        <a:pt x="10" y="94"/>
                      </a:cubicBezTo>
                      <a:cubicBezTo>
                        <a:pt x="10" y="94"/>
                        <a:pt x="11" y="95"/>
                        <a:pt x="12" y="95"/>
                      </a:cubicBezTo>
                      <a:cubicBezTo>
                        <a:pt x="12" y="96"/>
                        <a:pt x="11" y="96"/>
                        <a:pt x="12" y="97"/>
                      </a:cubicBezTo>
                      <a:cubicBezTo>
                        <a:pt x="12" y="97"/>
                        <a:pt x="13" y="98"/>
                        <a:pt x="13" y="98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13" y="99"/>
                        <a:pt x="13" y="100"/>
                        <a:pt x="13" y="100"/>
                      </a:cubicBezTo>
                      <a:cubicBezTo>
                        <a:pt x="14" y="100"/>
                        <a:pt x="14" y="101"/>
                        <a:pt x="14" y="102"/>
                      </a:cubicBezTo>
                      <a:cubicBezTo>
                        <a:pt x="15" y="103"/>
                        <a:pt x="15" y="104"/>
                        <a:pt x="15" y="105"/>
                      </a:cubicBezTo>
                      <a:cubicBezTo>
                        <a:pt x="15" y="106"/>
                        <a:pt x="15" y="107"/>
                        <a:pt x="15" y="108"/>
                      </a:cubicBezTo>
                      <a:cubicBezTo>
                        <a:pt x="15" y="109"/>
                        <a:pt x="15" y="110"/>
                        <a:pt x="15" y="110"/>
                      </a:cubicBezTo>
                      <a:cubicBezTo>
                        <a:pt x="17" y="110"/>
                        <a:pt x="20" y="111"/>
                        <a:pt x="21" y="110"/>
                      </a:cubicBezTo>
                      <a:cubicBezTo>
                        <a:pt x="21" y="110"/>
                        <a:pt x="22" y="110"/>
                        <a:pt x="22" y="110"/>
                      </a:cubicBezTo>
                      <a:cubicBezTo>
                        <a:pt x="22" y="109"/>
                        <a:pt x="22" y="108"/>
                        <a:pt x="23" y="108"/>
                      </a:cubicBezTo>
                      <a:cubicBezTo>
                        <a:pt x="23" y="108"/>
                        <a:pt x="23" y="107"/>
                        <a:pt x="24" y="107"/>
                      </a:cubicBezTo>
                      <a:cubicBezTo>
                        <a:pt x="24" y="107"/>
                        <a:pt x="24" y="106"/>
                        <a:pt x="24" y="106"/>
                      </a:cubicBezTo>
                      <a:cubicBezTo>
                        <a:pt x="24" y="106"/>
                        <a:pt x="25" y="106"/>
                        <a:pt x="25" y="105"/>
                      </a:cubicBezTo>
                      <a:cubicBezTo>
                        <a:pt x="25" y="104"/>
                        <a:pt x="26" y="105"/>
                        <a:pt x="27" y="105"/>
                      </a:cubicBezTo>
                      <a:cubicBezTo>
                        <a:pt x="27" y="104"/>
                        <a:pt x="28" y="104"/>
                        <a:pt x="28" y="103"/>
                      </a:cubicBezTo>
                      <a:cubicBezTo>
                        <a:pt x="28" y="103"/>
                        <a:pt x="28" y="102"/>
                        <a:pt x="28" y="101"/>
                      </a:cubicBezTo>
                      <a:cubicBezTo>
                        <a:pt x="28" y="100"/>
                        <a:pt x="29" y="101"/>
                        <a:pt x="30" y="102"/>
                      </a:cubicBezTo>
                      <a:cubicBezTo>
                        <a:pt x="30" y="102"/>
                        <a:pt x="30" y="103"/>
                        <a:pt x="31" y="103"/>
                      </a:cubicBezTo>
                      <a:cubicBezTo>
                        <a:pt x="32" y="104"/>
                        <a:pt x="32" y="104"/>
                        <a:pt x="33" y="104"/>
                      </a:cubicBezTo>
                      <a:cubicBezTo>
                        <a:pt x="34" y="105"/>
                        <a:pt x="35" y="104"/>
                        <a:pt x="36" y="104"/>
                      </a:cubicBezTo>
                      <a:cubicBezTo>
                        <a:pt x="37" y="104"/>
                        <a:pt x="37" y="104"/>
                        <a:pt x="38" y="104"/>
                      </a:cubicBezTo>
                      <a:cubicBezTo>
                        <a:pt x="38" y="104"/>
                        <a:pt x="40" y="104"/>
                        <a:pt x="41" y="105"/>
                      </a:cubicBezTo>
                      <a:cubicBezTo>
                        <a:pt x="41" y="105"/>
                        <a:pt x="41" y="105"/>
                        <a:pt x="41" y="105"/>
                      </a:cubicBezTo>
                      <a:cubicBezTo>
                        <a:pt x="42" y="106"/>
                        <a:pt x="42" y="107"/>
                        <a:pt x="42" y="107"/>
                      </a:cubicBezTo>
                      <a:cubicBezTo>
                        <a:pt x="43" y="108"/>
                        <a:pt x="43" y="108"/>
                        <a:pt x="43" y="109"/>
                      </a:cubicBezTo>
                      <a:cubicBezTo>
                        <a:pt x="43" y="110"/>
                        <a:pt x="43" y="111"/>
                        <a:pt x="44" y="110"/>
                      </a:cubicBezTo>
                      <a:cubicBezTo>
                        <a:pt x="44" y="110"/>
                        <a:pt x="44" y="109"/>
                        <a:pt x="45" y="108"/>
                      </a:cubicBezTo>
                      <a:cubicBezTo>
                        <a:pt x="45" y="107"/>
                        <a:pt x="46" y="107"/>
                        <a:pt x="46" y="106"/>
                      </a:cubicBezTo>
                      <a:cubicBezTo>
                        <a:pt x="47" y="105"/>
                        <a:pt x="46" y="104"/>
                        <a:pt x="47" y="103"/>
                      </a:cubicBezTo>
                      <a:cubicBezTo>
                        <a:pt x="48" y="103"/>
                        <a:pt x="55" y="103"/>
                        <a:pt x="56" y="103"/>
                      </a:cubicBezTo>
                      <a:cubicBezTo>
                        <a:pt x="57" y="103"/>
                        <a:pt x="56" y="104"/>
                        <a:pt x="57" y="104"/>
                      </a:cubicBezTo>
                      <a:cubicBezTo>
                        <a:pt x="58" y="104"/>
                        <a:pt x="58" y="103"/>
                        <a:pt x="58" y="102"/>
                      </a:cubicBezTo>
                      <a:cubicBezTo>
                        <a:pt x="59" y="101"/>
                        <a:pt x="59" y="101"/>
                        <a:pt x="59" y="100"/>
                      </a:cubicBezTo>
                      <a:cubicBezTo>
                        <a:pt x="59" y="99"/>
                        <a:pt x="59" y="99"/>
                        <a:pt x="59" y="98"/>
                      </a:cubicBezTo>
                      <a:cubicBezTo>
                        <a:pt x="59" y="97"/>
                        <a:pt x="59" y="97"/>
                        <a:pt x="59" y="96"/>
                      </a:cubicBezTo>
                      <a:cubicBezTo>
                        <a:pt x="59" y="96"/>
                        <a:pt x="60" y="95"/>
                        <a:pt x="60" y="95"/>
                      </a:cubicBezTo>
                      <a:cubicBezTo>
                        <a:pt x="60" y="94"/>
                        <a:pt x="60" y="94"/>
                        <a:pt x="60" y="93"/>
                      </a:cubicBezTo>
                      <a:cubicBezTo>
                        <a:pt x="60" y="92"/>
                        <a:pt x="61" y="91"/>
                        <a:pt x="61" y="91"/>
                      </a:cubicBezTo>
                      <a:cubicBezTo>
                        <a:pt x="61" y="90"/>
                        <a:pt x="60" y="90"/>
                        <a:pt x="61" y="89"/>
                      </a:cubicBezTo>
                      <a:cubicBezTo>
                        <a:pt x="61" y="89"/>
                        <a:pt x="61" y="89"/>
                        <a:pt x="61" y="89"/>
                      </a:cubicBezTo>
                      <a:cubicBezTo>
                        <a:pt x="61" y="89"/>
                        <a:pt x="61" y="88"/>
                        <a:pt x="61" y="88"/>
                      </a:cubicBezTo>
                      <a:cubicBezTo>
                        <a:pt x="62" y="87"/>
                        <a:pt x="62" y="86"/>
                        <a:pt x="62" y="86"/>
                      </a:cubicBezTo>
                      <a:cubicBezTo>
                        <a:pt x="63" y="85"/>
                        <a:pt x="64" y="84"/>
                        <a:pt x="64" y="84"/>
                      </a:cubicBezTo>
                      <a:cubicBezTo>
                        <a:pt x="64" y="83"/>
                        <a:pt x="65" y="83"/>
                        <a:pt x="65" y="83"/>
                      </a:cubicBezTo>
                      <a:cubicBezTo>
                        <a:pt x="66" y="83"/>
                        <a:pt x="67" y="83"/>
                        <a:pt x="68" y="83"/>
                      </a:cubicBezTo>
                      <a:cubicBezTo>
                        <a:pt x="69" y="83"/>
                        <a:pt x="69" y="82"/>
                        <a:pt x="70" y="82"/>
                      </a:cubicBezTo>
                      <a:cubicBezTo>
                        <a:pt x="71" y="82"/>
                        <a:pt x="72" y="81"/>
                        <a:pt x="73" y="81"/>
                      </a:cubicBezTo>
                      <a:cubicBezTo>
                        <a:pt x="73" y="81"/>
                        <a:pt x="74" y="81"/>
                        <a:pt x="74" y="81"/>
                      </a:cubicBezTo>
                      <a:cubicBezTo>
                        <a:pt x="75" y="80"/>
                        <a:pt x="75" y="80"/>
                        <a:pt x="76" y="80"/>
                      </a:cubicBezTo>
                      <a:cubicBezTo>
                        <a:pt x="76" y="79"/>
                        <a:pt x="77" y="79"/>
                        <a:pt x="78" y="79"/>
                      </a:cubicBezTo>
                      <a:cubicBezTo>
                        <a:pt x="79" y="79"/>
                        <a:pt x="80" y="80"/>
                        <a:pt x="81" y="80"/>
                      </a:cubicBezTo>
                      <a:cubicBezTo>
                        <a:pt x="81" y="80"/>
                        <a:pt x="82" y="80"/>
                        <a:pt x="82" y="80"/>
                      </a:cubicBezTo>
                      <a:cubicBezTo>
                        <a:pt x="83" y="80"/>
                        <a:pt x="84" y="80"/>
                        <a:pt x="84" y="80"/>
                      </a:cubicBezTo>
                      <a:cubicBezTo>
                        <a:pt x="85" y="80"/>
                        <a:pt x="86" y="81"/>
                        <a:pt x="86" y="81"/>
                      </a:cubicBezTo>
                      <a:cubicBezTo>
                        <a:pt x="87" y="81"/>
                        <a:pt x="87" y="81"/>
                        <a:pt x="87" y="81"/>
                      </a:cubicBezTo>
                      <a:cubicBezTo>
                        <a:pt x="88" y="81"/>
                        <a:pt x="88" y="82"/>
                        <a:pt x="89" y="82"/>
                      </a:cubicBezTo>
                      <a:cubicBezTo>
                        <a:pt x="89" y="82"/>
                        <a:pt x="91" y="83"/>
                        <a:pt x="91" y="84"/>
                      </a:cubicBezTo>
                      <a:cubicBezTo>
                        <a:pt x="92" y="84"/>
                        <a:pt x="92" y="84"/>
                        <a:pt x="93" y="84"/>
                      </a:cubicBezTo>
                      <a:cubicBezTo>
                        <a:pt x="93" y="84"/>
                        <a:pt x="93" y="84"/>
                        <a:pt x="94" y="84"/>
                      </a:cubicBezTo>
                      <a:cubicBezTo>
                        <a:pt x="94" y="84"/>
                        <a:pt x="94" y="84"/>
                        <a:pt x="94" y="84"/>
                      </a:cubicBezTo>
                      <a:cubicBezTo>
                        <a:pt x="93" y="82"/>
                        <a:pt x="96" y="80"/>
                        <a:pt x="97" y="78"/>
                      </a:cubicBezTo>
                      <a:cubicBezTo>
                        <a:pt x="97" y="78"/>
                        <a:pt x="96" y="76"/>
                        <a:pt x="97" y="75"/>
                      </a:cubicBezTo>
                      <a:cubicBezTo>
                        <a:pt x="97" y="73"/>
                        <a:pt x="99" y="72"/>
                        <a:pt x="99" y="7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6" name="Freeform 173"/>
                <p:cNvSpPr>
                  <a:spLocks/>
                </p:cNvSpPr>
                <p:nvPr/>
              </p:nvSpPr>
              <p:spPr bwMode="auto">
                <a:xfrm>
                  <a:off x="3264161" y="5257841"/>
                  <a:ext cx="150179" cy="163832"/>
                </a:xfrm>
                <a:custGeom>
                  <a:avLst/>
                  <a:gdLst/>
                  <a:ahLst/>
                  <a:cxnLst>
                    <a:cxn ang="0">
                      <a:pos x="64" y="40"/>
                    </a:cxn>
                    <a:cxn ang="0">
                      <a:pos x="57" y="34"/>
                    </a:cxn>
                    <a:cxn ang="0">
                      <a:pos x="48" y="25"/>
                    </a:cxn>
                    <a:cxn ang="0">
                      <a:pos x="38" y="19"/>
                    </a:cxn>
                    <a:cxn ang="0">
                      <a:pos x="36" y="8"/>
                    </a:cxn>
                    <a:cxn ang="0">
                      <a:pos x="37" y="5"/>
                    </a:cxn>
                    <a:cxn ang="0">
                      <a:pos x="34" y="5"/>
                    </a:cxn>
                    <a:cxn ang="0">
                      <a:pos x="30" y="2"/>
                    </a:cxn>
                    <a:cxn ang="0">
                      <a:pos x="27" y="1"/>
                    </a:cxn>
                    <a:cxn ang="0">
                      <a:pos x="24" y="1"/>
                    </a:cxn>
                    <a:cxn ang="0">
                      <a:pos x="19" y="1"/>
                    </a:cxn>
                    <a:cxn ang="0">
                      <a:pos x="16" y="2"/>
                    </a:cxn>
                    <a:cxn ang="0">
                      <a:pos x="11" y="4"/>
                    </a:cxn>
                    <a:cxn ang="0">
                      <a:pos x="7" y="5"/>
                    </a:cxn>
                    <a:cxn ang="0">
                      <a:pos x="4" y="9"/>
                    </a:cxn>
                    <a:cxn ang="0">
                      <a:pos x="4" y="10"/>
                    </a:cxn>
                    <a:cxn ang="0">
                      <a:pos x="3" y="14"/>
                    </a:cxn>
                    <a:cxn ang="0">
                      <a:pos x="2" y="17"/>
                    </a:cxn>
                    <a:cxn ang="0">
                      <a:pos x="2" y="21"/>
                    </a:cxn>
                    <a:cxn ang="0">
                      <a:pos x="0" y="25"/>
                    </a:cxn>
                    <a:cxn ang="0">
                      <a:pos x="0" y="26"/>
                    </a:cxn>
                    <a:cxn ang="0">
                      <a:pos x="5" y="31"/>
                    </a:cxn>
                    <a:cxn ang="0">
                      <a:pos x="8" y="36"/>
                    </a:cxn>
                    <a:cxn ang="0">
                      <a:pos x="11" y="37"/>
                    </a:cxn>
                    <a:cxn ang="0">
                      <a:pos x="13" y="40"/>
                    </a:cxn>
                    <a:cxn ang="0">
                      <a:pos x="21" y="42"/>
                    </a:cxn>
                    <a:cxn ang="0">
                      <a:pos x="26" y="45"/>
                    </a:cxn>
                    <a:cxn ang="0">
                      <a:pos x="30" y="47"/>
                    </a:cxn>
                    <a:cxn ang="0">
                      <a:pos x="34" y="49"/>
                    </a:cxn>
                    <a:cxn ang="0">
                      <a:pos x="37" y="51"/>
                    </a:cxn>
                    <a:cxn ang="0">
                      <a:pos x="40" y="53"/>
                    </a:cxn>
                    <a:cxn ang="0">
                      <a:pos x="40" y="55"/>
                    </a:cxn>
                    <a:cxn ang="0">
                      <a:pos x="39" y="57"/>
                    </a:cxn>
                    <a:cxn ang="0">
                      <a:pos x="37" y="60"/>
                    </a:cxn>
                    <a:cxn ang="0">
                      <a:pos x="35" y="65"/>
                    </a:cxn>
                    <a:cxn ang="0">
                      <a:pos x="34" y="68"/>
                    </a:cxn>
                    <a:cxn ang="0">
                      <a:pos x="33" y="70"/>
                    </a:cxn>
                    <a:cxn ang="0">
                      <a:pos x="35" y="71"/>
                    </a:cxn>
                    <a:cxn ang="0">
                      <a:pos x="39" y="71"/>
                    </a:cxn>
                    <a:cxn ang="0">
                      <a:pos x="42" y="71"/>
                    </a:cxn>
                    <a:cxn ang="0">
                      <a:pos x="47" y="72"/>
                    </a:cxn>
                    <a:cxn ang="0">
                      <a:pos x="49" y="72"/>
                    </a:cxn>
                    <a:cxn ang="0">
                      <a:pos x="51" y="73"/>
                    </a:cxn>
                    <a:cxn ang="0">
                      <a:pos x="53" y="71"/>
                    </a:cxn>
                    <a:cxn ang="0">
                      <a:pos x="55" y="71"/>
                    </a:cxn>
                    <a:cxn ang="0">
                      <a:pos x="57" y="70"/>
                    </a:cxn>
                    <a:cxn ang="0">
                      <a:pos x="58" y="69"/>
                    </a:cxn>
                    <a:cxn ang="0">
                      <a:pos x="62" y="67"/>
                    </a:cxn>
                    <a:cxn ang="0">
                      <a:pos x="63" y="66"/>
                    </a:cxn>
                    <a:cxn ang="0">
                      <a:pos x="64" y="62"/>
                    </a:cxn>
                    <a:cxn ang="0">
                      <a:pos x="65" y="56"/>
                    </a:cxn>
                    <a:cxn ang="0">
                      <a:pos x="66" y="46"/>
                    </a:cxn>
                  </a:cxnLst>
                  <a:rect l="0" t="0" r="r" b="b"/>
                  <a:pathLst>
                    <a:path w="67" h="73">
                      <a:moveTo>
                        <a:pt x="67" y="42"/>
                      </a:moveTo>
                      <a:cubicBezTo>
                        <a:pt x="66" y="41"/>
                        <a:pt x="65" y="40"/>
                        <a:pt x="64" y="40"/>
                      </a:cubicBezTo>
                      <a:cubicBezTo>
                        <a:pt x="61" y="40"/>
                        <a:pt x="59" y="44"/>
                        <a:pt x="58" y="41"/>
                      </a:cubicBezTo>
                      <a:cubicBezTo>
                        <a:pt x="58" y="40"/>
                        <a:pt x="57" y="36"/>
                        <a:pt x="57" y="34"/>
                      </a:cubicBezTo>
                      <a:cubicBezTo>
                        <a:pt x="57" y="31"/>
                        <a:pt x="57" y="27"/>
                        <a:pt x="55" y="25"/>
                      </a:cubicBezTo>
                      <a:cubicBezTo>
                        <a:pt x="52" y="22"/>
                        <a:pt x="51" y="24"/>
                        <a:pt x="48" y="25"/>
                      </a:cubicBezTo>
                      <a:cubicBezTo>
                        <a:pt x="45" y="26"/>
                        <a:pt x="39" y="27"/>
                        <a:pt x="38" y="25"/>
                      </a:cubicBezTo>
                      <a:cubicBezTo>
                        <a:pt x="37" y="24"/>
                        <a:pt x="38" y="21"/>
                        <a:pt x="38" y="19"/>
                      </a:cubicBezTo>
                      <a:cubicBezTo>
                        <a:pt x="38" y="16"/>
                        <a:pt x="40" y="15"/>
                        <a:pt x="38" y="13"/>
                      </a:cubicBezTo>
                      <a:cubicBezTo>
                        <a:pt x="36" y="11"/>
                        <a:pt x="36" y="11"/>
                        <a:pt x="36" y="8"/>
                      </a:cubicBezTo>
                      <a:cubicBezTo>
                        <a:pt x="36" y="8"/>
                        <a:pt x="38" y="8"/>
                        <a:pt x="38" y="7"/>
                      </a:cubicBezTo>
                      <a:cubicBezTo>
                        <a:pt x="38" y="6"/>
                        <a:pt x="37" y="6"/>
                        <a:pt x="37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5" y="5"/>
                        <a:pt x="35" y="5"/>
                        <a:pt x="34" y="5"/>
                      </a:cubicBezTo>
                      <a:cubicBezTo>
                        <a:pt x="34" y="4"/>
                        <a:pt x="32" y="3"/>
                        <a:pt x="32" y="3"/>
                      </a:cubicBezTo>
                      <a:cubicBezTo>
                        <a:pt x="31" y="3"/>
                        <a:pt x="31" y="2"/>
                        <a:pt x="30" y="2"/>
                      </a:cubicBezTo>
                      <a:cubicBezTo>
                        <a:pt x="30" y="2"/>
                        <a:pt x="30" y="2"/>
                        <a:pt x="29" y="2"/>
                      </a:cubicBezTo>
                      <a:cubicBezTo>
                        <a:pt x="29" y="2"/>
                        <a:pt x="28" y="1"/>
                        <a:pt x="27" y="1"/>
                      </a:cubicBezTo>
                      <a:cubicBezTo>
                        <a:pt x="27" y="1"/>
                        <a:pt x="26" y="1"/>
                        <a:pt x="25" y="1"/>
                      </a:cubicBezTo>
                      <a:cubicBezTo>
                        <a:pt x="25" y="1"/>
                        <a:pt x="24" y="1"/>
                        <a:pt x="24" y="1"/>
                      </a:cubicBezTo>
                      <a:cubicBezTo>
                        <a:pt x="23" y="1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9" y="1"/>
                      </a:cubicBezTo>
                      <a:cubicBezTo>
                        <a:pt x="18" y="1"/>
                        <a:pt x="18" y="1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5" y="2"/>
                        <a:pt x="14" y="3"/>
                        <a:pt x="13" y="3"/>
                      </a:cubicBezTo>
                      <a:cubicBezTo>
                        <a:pt x="12" y="3"/>
                        <a:pt x="12" y="4"/>
                        <a:pt x="11" y="4"/>
                      </a:cubicBezTo>
                      <a:cubicBezTo>
                        <a:pt x="10" y="4"/>
                        <a:pt x="9" y="4"/>
                        <a:pt x="8" y="4"/>
                      </a:cubicBezTo>
                      <a:cubicBezTo>
                        <a:pt x="8" y="4"/>
                        <a:pt x="7" y="4"/>
                        <a:pt x="7" y="5"/>
                      </a:cubicBezTo>
                      <a:cubicBezTo>
                        <a:pt x="7" y="5"/>
                        <a:pt x="6" y="6"/>
                        <a:pt x="5" y="7"/>
                      </a:cubicBezTo>
                      <a:cubicBezTo>
                        <a:pt x="5" y="7"/>
                        <a:pt x="5" y="8"/>
                        <a:pt x="4" y="9"/>
                      </a:cubicBezTo>
                      <a:cubicBezTo>
                        <a:pt x="4" y="9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11"/>
                        <a:pt x="4" y="11"/>
                        <a:pt x="4" y="12"/>
                      </a:cubicBezTo>
                      <a:cubicBezTo>
                        <a:pt x="4" y="12"/>
                        <a:pt x="3" y="13"/>
                        <a:pt x="3" y="14"/>
                      </a:cubicBezTo>
                      <a:cubicBezTo>
                        <a:pt x="3" y="15"/>
                        <a:pt x="3" y="15"/>
                        <a:pt x="3" y="16"/>
                      </a:cubicBezTo>
                      <a:cubicBezTo>
                        <a:pt x="3" y="16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2"/>
                        <a:pt x="2" y="22"/>
                        <a:pt x="1" y="23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1" y="27"/>
                        <a:pt x="2" y="27"/>
                        <a:pt x="3" y="28"/>
                      </a:cubicBezTo>
                      <a:cubicBezTo>
                        <a:pt x="4" y="29"/>
                        <a:pt x="5" y="30"/>
                        <a:pt x="5" y="31"/>
                      </a:cubicBezTo>
                      <a:cubicBezTo>
                        <a:pt x="5" y="32"/>
                        <a:pt x="6" y="33"/>
                        <a:pt x="6" y="34"/>
                      </a:cubicBezTo>
                      <a:cubicBezTo>
                        <a:pt x="7" y="35"/>
                        <a:pt x="7" y="35"/>
                        <a:pt x="8" y="36"/>
                      </a:cubicBezTo>
                      <a:cubicBezTo>
                        <a:pt x="9" y="36"/>
                        <a:pt x="9" y="36"/>
                        <a:pt x="10" y="36"/>
                      </a:cubicBezTo>
                      <a:cubicBezTo>
                        <a:pt x="10" y="36"/>
                        <a:pt x="11" y="37"/>
                        <a:pt x="11" y="37"/>
                      </a:cubicBezTo>
                      <a:cubicBezTo>
                        <a:pt x="11" y="37"/>
                        <a:pt x="12" y="37"/>
                        <a:pt x="13" y="38"/>
                      </a:cubicBezTo>
                      <a:cubicBezTo>
                        <a:pt x="13" y="38"/>
                        <a:pt x="13" y="39"/>
                        <a:pt x="13" y="40"/>
                      </a:cubicBezTo>
                      <a:cubicBezTo>
                        <a:pt x="14" y="41"/>
                        <a:pt x="15" y="41"/>
                        <a:pt x="16" y="41"/>
                      </a:cubicBezTo>
                      <a:cubicBezTo>
                        <a:pt x="18" y="41"/>
                        <a:pt x="19" y="41"/>
                        <a:pt x="21" y="42"/>
                      </a:cubicBezTo>
                      <a:cubicBezTo>
                        <a:pt x="22" y="42"/>
                        <a:pt x="23" y="43"/>
                        <a:pt x="24" y="43"/>
                      </a:cubicBezTo>
                      <a:cubicBezTo>
                        <a:pt x="25" y="44"/>
                        <a:pt x="25" y="45"/>
                        <a:pt x="26" y="45"/>
                      </a:cubicBezTo>
                      <a:cubicBezTo>
                        <a:pt x="27" y="46"/>
                        <a:pt x="28" y="46"/>
                        <a:pt x="29" y="47"/>
                      </a:cubicBezTo>
                      <a:cubicBezTo>
                        <a:pt x="29" y="47"/>
                        <a:pt x="30" y="47"/>
                        <a:pt x="30" y="47"/>
                      </a:cubicBezTo>
                      <a:cubicBezTo>
                        <a:pt x="31" y="47"/>
                        <a:pt x="31" y="47"/>
                        <a:pt x="31" y="48"/>
                      </a:cubicBezTo>
                      <a:cubicBezTo>
                        <a:pt x="32" y="48"/>
                        <a:pt x="33" y="49"/>
                        <a:pt x="34" y="49"/>
                      </a:cubicBezTo>
                      <a:cubicBezTo>
                        <a:pt x="35" y="50"/>
                        <a:pt x="35" y="50"/>
                        <a:pt x="36" y="51"/>
                      </a:cubicBezTo>
                      <a:cubicBezTo>
                        <a:pt x="36" y="51"/>
                        <a:pt x="37" y="51"/>
                        <a:pt x="37" y="51"/>
                      </a:cubicBezTo>
                      <a:cubicBezTo>
                        <a:pt x="38" y="51"/>
                        <a:pt x="39" y="52"/>
                        <a:pt x="39" y="53"/>
                      </a:cubicBezTo>
                      <a:cubicBezTo>
                        <a:pt x="39" y="53"/>
                        <a:pt x="40" y="53"/>
                        <a:pt x="40" y="53"/>
                      </a:cubicBezTo>
                      <a:cubicBezTo>
                        <a:pt x="40" y="53"/>
                        <a:pt x="40" y="54"/>
                        <a:pt x="40" y="54"/>
                      </a:cubicBezTo>
                      <a:cubicBezTo>
                        <a:pt x="40" y="55"/>
                        <a:pt x="40" y="54"/>
                        <a:pt x="40" y="55"/>
                      </a:cubicBezTo>
                      <a:cubicBezTo>
                        <a:pt x="40" y="56"/>
                        <a:pt x="39" y="56"/>
                        <a:pt x="39" y="57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7"/>
                        <a:pt x="39" y="58"/>
                        <a:pt x="39" y="58"/>
                      </a:cubicBezTo>
                      <a:cubicBezTo>
                        <a:pt x="39" y="59"/>
                        <a:pt x="38" y="59"/>
                        <a:pt x="37" y="60"/>
                      </a:cubicBezTo>
                      <a:cubicBezTo>
                        <a:pt x="37" y="61"/>
                        <a:pt x="36" y="62"/>
                        <a:pt x="36" y="63"/>
                      </a:cubicBezTo>
                      <a:cubicBezTo>
                        <a:pt x="36" y="64"/>
                        <a:pt x="36" y="65"/>
                        <a:pt x="35" y="65"/>
                      </a:cubicBezTo>
                      <a:cubicBezTo>
                        <a:pt x="35" y="66"/>
                        <a:pt x="35" y="66"/>
                        <a:pt x="35" y="66"/>
                      </a:cubicBezTo>
                      <a:cubicBezTo>
                        <a:pt x="34" y="67"/>
                        <a:pt x="34" y="67"/>
                        <a:pt x="34" y="68"/>
                      </a:cubicBezTo>
                      <a:cubicBezTo>
                        <a:pt x="34" y="68"/>
                        <a:pt x="33" y="68"/>
                        <a:pt x="32" y="69"/>
                      </a:cubicBezTo>
                      <a:cubicBezTo>
                        <a:pt x="32" y="70"/>
                        <a:pt x="32" y="70"/>
                        <a:pt x="33" y="70"/>
                      </a:cubicBezTo>
                      <a:cubicBezTo>
                        <a:pt x="33" y="70"/>
                        <a:pt x="33" y="70"/>
                        <a:pt x="33" y="70"/>
                      </a:cubicBezTo>
                      <a:cubicBezTo>
                        <a:pt x="34" y="70"/>
                        <a:pt x="34" y="70"/>
                        <a:pt x="35" y="71"/>
                      </a:cubicBezTo>
                      <a:cubicBezTo>
                        <a:pt x="36" y="71"/>
                        <a:pt x="36" y="71"/>
                        <a:pt x="37" y="71"/>
                      </a:cubicBezTo>
                      <a:cubicBezTo>
                        <a:pt x="38" y="71"/>
                        <a:pt x="38" y="71"/>
                        <a:pt x="39" y="71"/>
                      </a:cubicBezTo>
                      <a:cubicBezTo>
                        <a:pt x="40" y="71"/>
                        <a:pt x="40" y="71"/>
                        <a:pt x="41" y="71"/>
                      </a:cubicBezTo>
                      <a:cubicBezTo>
                        <a:pt x="41" y="71"/>
                        <a:pt x="42" y="71"/>
                        <a:pt x="42" y="71"/>
                      </a:cubicBezTo>
                      <a:cubicBezTo>
                        <a:pt x="43" y="71"/>
                        <a:pt x="43" y="71"/>
                        <a:pt x="44" y="72"/>
                      </a:cubicBezTo>
                      <a:cubicBezTo>
                        <a:pt x="45" y="72"/>
                        <a:pt x="46" y="72"/>
                        <a:pt x="47" y="72"/>
                      </a:cubicBezTo>
                      <a:cubicBezTo>
                        <a:pt x="47" y="72"/>
                        <a:pt x="48" y="72"/>
                        <a:pt x="48" y="72"/>
                      </a:cubicBezTo>
                      <a:cubicBezTo>
                        <a:pt x="49" y="72"/>
                        <a:pt x="48" y="72"/>
                        <a:pt x="49" y="72"/>
                      </a:cubicBezTo>
                      <a:cubicBezTo>
                        <a:pt x="49" y="72"/>
                        <a:pt x="49" y="72"/>
                        <a:pt x="49" y="72"/>
                      </a:cubicBezTo>
                      <a:cubicBezTo>
                        <a:pt x="50" y="73"/>
                        <a:pt x="50" y="73"/>
                        <a:pt x="51" y="73"/>
                      </a:cubicBezTo>
                      <a:cubicBezTo>
                        <a:pt x="51" y="73"/>
                        <a:pt x="52" y="73"/>
                        <a:pt x="52" y="72"/>
                      </a:cubicBezTo>
                      <a:cubicBezTo>
                        <a:pt x="52" y="72"/>
                        <a:pt x="52" y="71"/>
                        <a:pt x="53" y="71"/>
                      </a:cubicBezTo>
                      <a:cubicBezTo>
                        <a:pt x="53" y="71"/>
                        <a:pt x="53" y="71"/>
                        <a:pt x="54" y="71"/>
                      </a:cubicBezTo>
                      <a:cubicBezTo>
                        <a:pt x="54" y="71"/>
                        <a:pt x="55" y="71"/>
                        <a:pt x="55" y="71"/>
                      </a:cubicBezTo>
                      <a:cubicBezTo>
                        <a:pt x="56" y="71"/>
                        <a:pt x="57" y="71"/>
                        <a:pt x="57" y="70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8" y="69"/>
                        <a:pt x="58" y="69"/>
                      </a:cubicBezTo>
                      <a:cubicBezTo>
                        <a:pt x="58" y="69"/>
                        <a:pt x="58" y="69"/>
                        <a:pt x="58" y="69"/>
                      </a:cubicBezTo>
                      <a:cubicBezTo>
                        <a:pt x="58" y="68"/>
                        <a:pt x="58" y="68"/>
                        <a:pt x="58" y="68"/>
                      </a:cubicBezTo>
                      <a:cubicBezTo>
                        <a:pt x="59" y="67"/>
                        <a:pt x="61" y="68"/>
                        <a:pt x="62" y="67"/>
                      </a:cubicBezTo>
                      <a:cubicBezTo>
                        <a:pt x="62" y="67"/>
                        <a:pt x="62" y="66"/>
                        <a:pt x="62" y="66"/>
                      </a:cubicBezTo>
                      <a:cubicBezTo>
                        <a:pt x="62" y="66"/>
                        <a:pt x="62" y="66"/>
                        <a:pt x="63" y="66"/>
                      </a:cubicBezTo>
                      <a:cubicBezTo>
                        <a:pt x="63" y="65"/>
                        <a:pt x="63" y="65"/>
                        <a:pt x="63" y="64"/>
                      </a:cubicBezTo>
                      <a:cubicBezTo>
                        <a:pt x="64" y="64"/>
                        <a:pt x="64" y="62"/>
                        <a:pt x="64" y="62"/>
                      </a:cubicBezTo>
                      <a:cubicBezTo>
                        <a:pt x="64" y="60"/>
                        <a:pt x="64" y="58"/>
                        <a:pt x="64" y="57"/>
                      </a:cubicBezTo>
                      <a:cubicBezTo>
                        <a:pt x="64" y="56"/>
                        <a:pt x="65" y="56"/>
                        <a:pt x="65" y="56"/>
                      </a:cubicBezTo>
                      <a:cubicBezTo>
                        <a:pt x="65" y="56"/>
                        <a:pt x="65" y="56"/>
                        <a:pt x="64" y="56"/>
                      </a:cubicBezTo>
                      <a:cubicBezTo>
                        <a:pt x="65" y="55"/>
                        <a:pt x="66" y="47"/>
                        <a:pt x="66" y="46"/>
                      </a:cubicBezTo>
                      <a:cubicBezTo>
                        <a:pt x="67" y="45"/>
                        <a:pt x="67" y="43"/>
                        <a:pt x="67" y="4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7" name="Freeform 174"/>
                <p:cNvSpPr>
                  <a:spLocks/>
                </p:cNvSpPr>
                <p:nvPr/>
              </p:nvSpPr>
              <p:spPr bwMode="auto">
                <a:xfrm>
                  <a:off x="3338113" y="5472871"/>
                  <a:ext cx="96707" cy="102395"/>
                </a:xfrm>
                <a:custGeom>
                  <a:avLst/>
                  <a:gdLst/>
                  <a:ahLst/>
                  <a:cxnLst>
                    <a:cxn ang="0">
                      <a:pos x="1" y="35"/>
                    </a:cxn>
                    <a:cxn ang="0">
                      <a:pos x="1" y="36"/>
                    </a:cxn>
                    <a:cxn ang="0">
                      <a:pos x="2" y="38"/>
                    </a:cxn>
                    <a:cxn ang="0">
                      <a:pos x="3" y="39"/>
                    </a:cxn>
                    <a:cxn ang="0">
                      <a:pos x="4" y="40"/>
                    </a:cxn>
                    <a:cxn ang="0">
                      <a:pos x="5" y="41"/>
                    </a:cxn>
                    <a:cxn ang="0">
                      <a:pos x="7" y="42"/>
                    </a:cxn>
                    <a:cxn ang="0">
                      <a:pos x="9" y="41"/>
                    </a:cxn>
                    <a:cxn ang="0">
                      <a:pos x="11" y="41"/>
                    </a:cxn>
                    <a:cxn ang="0">
                      <a:pos x="12" y="42"/>
                    </a:cxn>
                    <a:cxn ang="0">
                      <a:pos x="13" y="43"/>
                    </a:cxn>
                    <a:cxn ang="0">
                      <a:pos x="15" y="44"/>
                    </a:cxn>
                    <a:cxn ang="0">
                      <a:pos x="16" y="45"/>
                    </a:cxn>
                    <a:cxn ang="0">
                      <a:pos x="17" y="45"/>
                    </a:cxn>
                    <a:cxn ang="0">
                      <a:pos x="19" y="45"/>
                    </a:cxn>
                    <a:cxn ang="0">
                      <a:pos x="21" y="44"/>
                    </a:cxn>
                    <a:cxn ang="0">
                      <a:pos x="23" y="45"/>
                    </a:cxn>
                    <a:cxn ang="0">
                      <a:pos x="24" y="45"/>
                    </a:cxn>
                    <a:cxn ang="0">
                      <a:pos x="27" y="46"/>
                    </a:cxn>
                    <a:cxn ang="0">
                      <a:pos x="28" y="46"/>
                    </a:cxn>
                    <a:cxn ang="0">
                      <a:pos x="29" y="46"/>
                    </a:cxn>
                    <a:cxn ang="0">
                      <a:pos x="30" y="46"/>
                    </a:cxn>
                    <a:cxn ang="0">
                      <a:pos x="31" y="45"/>
                    </a:cxn>
                    <a:cxn ang="0">
                      <a:pos x="33" y="44"/>
                    </a:cxn>
                    <a:cxn ang="0">
                      <a:pos x="35" y="43"/>
                    </a:cxn>
                    <a:cxn ang="0">
                      <a:pos x="36" y="42"/>
                    </a:cxn>
                    <a:cxn ang="0">
                      <a:pos x="37" y="41"/>
                    </a:cxn>
                    <a:cxn ang="0">
                      <a:pos x="38" y="40"/>
                    </a:cxn>
                    <a:cxn ang="0">
                      <a:pos x="41" y="37"/>
                    </a:cxn>
                    <a:cxn ang="0">
                      <a:pos x="41" y="36"/>
                    </a:cxn>
                    <a:cxn ang="0">
                      <a:pos x="41" y="34"/>
                    </a:cxn>
                    <a:cxn ang="0">
                      <a:pos x="41" y="28"/>
                    </a:cxn>
                    <a:cxn ang="0">
                      <a:pos x="39" y="19"/>
                    </a:cxn>
                    <a:cxn ang="0">
                      <a:pos x="29" y="12"/>
                    </a:cxn>
                    <a:cxn ang="0">
                      <a:pos x="23" y="7"/>
                    </a:cxn>
                    <a:cxn ang="0">
                      <a:pos x="19" y="5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6" y="2"/>
                    </a:cxn>
                    <a:cxn ang="0">
                      <a:pos x="6" y="3"/>
                    </a:cxn>
                    <a:cxn ang="0">
                      <a:pos x="5" y="4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6" y="7"/>
                    </a:cxn>
                    <a:cxn ang="0">
                      <a:pos x="6" y="8"/>
                    </a:cxn>
                    <a:cxn ang="0">
                      <a:pos x="5" y="9"/>
                    </a:cxn>
                    <a:cxn ang="0">
                      <a:pos x="4" y="11"/>
                    </a:cxn>
                    <a:cxn ang="0">
                      <a:pos x="4" y="14"/>
                    </a:cxn>
                    <a:cxn ang="0">
                      <a:pos x="3" y="17"/>
                    </a:cxn>
                    <a:cxn ang="0">
                      <a:pos x="2" y="18"/>
                    </a:cxn>
                    <a:cxn ang="0">
                      <a:pos x="3" y="20"/>
                    </a:cxn>
                    <a:cxn ang="0">
                      <a:pos x="3" y="21"/>
                    </a:cxn>
                    <a:cxn ang="0">
                      <a:pos x="3" y="24"/>
                    </a:cxn>
                    <a:cxn ang="0">
                      <a:pos x="3" y="27"/>
                    </a:cxn>
                    <a:cxn ang="0">
                      <a:pos x="1" y="28"/>
                    </a:cxn>
                    <a:cxn ang="0">
                      <a:pos x="1" y="30"/>
                    </a:cxn>
                    <a:cxn ang="0">
                      <a:pos x="1" y="32"/>
                    </a:cxn>
                  </a:cxnLst>
                  <a:rect l="0" t="0" r="r" b="b"/>
                  <a:pathLst>
                    <a:path w="43" h="46">
                      <a:moveTo>
                        <a:pt x="1" y="34"/>
                      </a:moveTo>
                      <a:cubicBezTo>
                        <a:pt x="1" y="34"/>
                        <a:pt x="0" y="35"/>
                        <a:pt x="1" y="35"/>
                      </a:cubicBezTo>
                      <a:cubicBezTo>
                        <a:pt x="1" y="35"/>
                        <a:pt x="1" y="35"/>
                        <a:pt x="1" y="3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1" y="36"/>
                        <a:pt x="1" y="37"/>
                        <a:pt x="1" y="37"/>
                      </a:cubicBezTo>
                      <a:cubicBezTo>
                        <a:pt x="1" y="38"/>
                        <a:pt x="2" y="37"/>
                        <a:pt x="2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8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9"/>
                        <a:pt x="4" y="40"/>
                      </a:cubicBezTo>
                      <a:cubicBezTo>
                        <a:pt x="4" y="40"/>
                        <a:pt x="4" y="40"/>
                        <a:pt x="5" y="40"/>
                      </a:cubicBezTo>
                      <a:cubicBezTo>
                        <a:pt x="5" y="40"/>
                        <a:pt x="5" y="40"/>
                        <a:pt x="5" y="41"/>
                      </a:cubicBezTo>
                      <a:cubicBezTo>
                        <a:pt x="5" y="41"/>
                        <a:pt x="5" y="41"/>
                        <a:pt x="5" y="42"/>
                      </a:cubicBezTo>
                      <a:cubicBezTo>
                        <a:pt x="6" y="42"/>
                        <a:pt x="6" y="42"/>
                        <a:pt x="7" y="42"/>
                      </a:cubicBezTo>
                      <a:cubicBezTo>
                        <a:pt x="7" y="42"/>
                        <a:pt x="8" y="42"/>
                        <a:pt x="8" y="41"/>
                      </a:cubicBezTo>
                      <a:cubicBezTo>
                        <a:pt x="8" y="41"/>
                        <a:pt x="8" y="42"/>
                        <a:pt x="9" y="41"/>
                      </a:cubicBezTo>
                      <a:cubicBezTo>
                        <a:pt x="9" y="41"/>
                        <a:pt x="9" y="41"/>
                        <a:pt x="10" y="41"/>
                      </a:cubicBezTo>
                      <a:cubicBezTo>
                        <a:pt x="10" y="41"/>
                        <a:pt x="11" y="41"/>
                        <a:pt x="11" y="41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3" y="42"/>
                        <a:pt x="13" y="42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4" y="43"/>
                        <a:pt x="14" y="43"/>
                      </a:cubicBezTo>
                      <a:cubicBezTo>
                        <a:pt x="14" y="43"/>
                        <a:pt x="14" y="44"/>
                        <a:pt x="15" y="44"/>
                      </a:cubicBezTo>
                      <a:cubicBezTo>
                        <a:pt x="15" y="44"/>
                        <a:pt x="15" y="44"/>
                        <a:pt x="16" y="44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7" y="45"/>
                        <a:pt x="18" y="45"/>
                        <a:pt x="18" y="45"/>
                      </a:cubicBezTo>
                      <a:cubicBezTo>
                        <a:pt x="18" y="45"/>
                        <a:pt x="18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20" y="44"/>
                        <a:pt x="20" y="44"/>
                        <a:pt x="21" y="44"/>
                      </a:cubicBezTo>
                      <a:cubicBezTo>
                        <a:pt x="21" y="44"/>
                        <a:pt x="22" y="45"/>
                        <a:pt x="22" y="45"/>
                      </a:cubicBezTo>
                      <a:cubicBezTo>
                        <a:pt x="22" y="45"/>
                        <a:pt x="23" y="45"/>
                        <a:pt x="23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5"/>
                        <a:pt x="24" y="45"/>
                        <a:pt x="24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6" y="46"/>
                        <a:pt x="26" y="46"/>
                        <a:pt x="27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6"/>
                        <a:pt x="30" y="46"/>
                        <a:pt x="30" y="46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1" y="45"/>
                        <a:pt x="32" y="45"/>
                        <a:pt x="32" y="45"/>
                      </a:cubicBezTo>
                      <a:cubicBezTo>
                        <a:pt x="32" y="44"/>
                        <a:pt x="33" y="44"/>
                        <a:pt x="33" y="44"/>
                      </a:cubicBezTo>
                      <a:cubicBezTo>
                        <a:pt x="33" y="44"/>
                        <a:pt x="34" y="44"/>
                        <a:pt x="34" y="43"/>
                      </a:cubicBezTo>
                      <a:cubicBezTo>
                        <a:pt x="34" y="43"/>
                        <a:pt x="34" y="43"/>
                        <a:pt x="35" y="43"/>
                      </a:cubicBezTo>
                      <a:cubicBezTo>
                        <a:pt x="35" y="43"/>
                        <a:pt x="35" y="42"/>
                        <a:pt x="36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7" y="42"/>
                        <a:pt x="37" y="41"/>
                        <a:pt x="37" y="41"/>
                      </a:cubicBezTo>
                      <a:cubicBezTo>
                        <a:pt x="37" y="41"/>
                        <a:pt x="38" y="41"/>
                        <a:pt x="38" y="41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8" y="39"/>
                        <a:pt x="39" y="39"/>
                        <a:pt x="40" y="38"/>
                      </a:cubicBezTo>
                      <a:cubicBezTo>
                        <a:pt x="40" y="38"/>
                        <a:pt x="41" y="38"/>
                        <a:pt x="41" y="37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2" y="36"/>
                        <a:pt x="42" y="35"/>
                        <a:pt x="42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41" y="34"/>
                        <a:pt x="40" y="33"/>
                        <a:pt x="40" y="32"/>
                      </a:cubicBezTo>
                      <a:cubicBezTo>
                        <a:pt x="40" y="31"/>
                        <a:pt x="39" y="29"/>
                        <a:pt x="41" y="28"/>
                      </a:cubicBezTo>
                      <a:cubicBezTo>
                        <a:pt x="43" y="26"/>
                        <a:pt x="41" y="27"/>
                        <a:pt x="43" y="25"/>
                      </a:cubicBezTo>
                      <a:cubicBezTo>
                        <a:pt x="42" y="24"/>
                        <a:pt x="39" y="21"/>
                        <a:pt x="39" y="19"/>
                      </a:cubicBezTo>
                      <a:cubicBezTo>
                        <a:pt x="37" y="18"/>
                        <a:pt x="35" y="17"/>
                        <a:pt x="33" y="15"/>
                      </a:cubicBezTo>
                      <a:cubicBezTo>
                        <a:pt x="32" y="13"/>
                        <a:pt x="31" y="13"/>
                        <a:pt x="29" y="12"/>
                      </a:cubicBezTo>
                      <a:cubicBezTo>
                        <a:pt x="28" y="11"/>
                        <a:pt x="26" y="10"/>
                        <a:pt x="26" y="9"/>
                      </a:cubicBezTo>
                      <a:cubicBezTo>
                        <a:pt x="24" y="9"/>
                        <a:pt x="25" y="8"/>
                        <a:pt x="23" y="7"/>
                      </a:cubicBezTo>
                      <a:cubicBezTo>
                        <a:pt x="22" y="8"/>
                        <a:pt x="22" y="9"/>
                        <a:pt x="20" y="9"/>
                      </a:cubicBezTo>
                      <a:cubicBezTo>
                        <a:pt x="20" y="7"/>
                        <a:pt x="20" y="7"/>
                        <a:pt x="19" y="5"/>
                      </a:cubicBezTo>
                      <a:cubicBezTo>
                        <a:pt x="18" y="3"/>
                        <a:pt x="16" y="2"/>
                        <a:pt x="14" y="1"/>
                      </a:cubicBezTo>
                      <a:cubicBezTo>
                        <a:pt x="10" y="0"/>
                        <a:pt x="12" y="2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4" y="11"/>
                        <a:pt x="4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3"/>
                        <a:pt x="4" y="14"/>
                        <a:pt x="4" y="14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3" y="17"/>
                        <a:pt x="3" y="16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9"/>
                        <a:pt x="3" y="19"/>
                      </a:cubicBezTo>
                      <a:cubicBezTo>
                        <a:pt x="3" y="19"/>
                        <a:pt x="2" y="19"/>
                        <a:pt x="3" y="20"/>
                      </a:cubicBezTo>
                      <a:cubicBezTo>
                        <a:pt x="3" y="20"/>
                        <a:pt x="3" y="20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3"/>
                        <a:pt x="3" y="23"/>
                        <a:pt x="3" y="24"/>
                      </a:cubicBezTo>
                      <a:cubicBezTo>
                        <a:pt x="3" y="24"/>
                        <a:pt x="3" y="24"/>
                        <a:pt x="3" y="25"/>
                      </a:cubicBezTo>
                      <a:cubicBezTo>
                        <a:pt x="3" y="25"/>
                        <a:pt x="3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8"/>
                        <a:pt x="2" y="28"/>
                        <a:pt x="1" y="28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3"/>
                        <a:pt x="1" y="3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8" name="Freeform 175"/>
                <p:cNvSpPr>
                  <a:spLocks/>
                </p:cNvSpPr>
                <p:nvPr/>
              </p:nvSpPr>
              <p:spPr bwMode="auto">
                <a:xfrm>
                  <a:off x="3069610" y="5304488"/>
                  <a:ext cx="358383" cy="705389"/>
                </a:xfrm>
                <a:custGeom>
                  <a:avLst/>
                  <a:gdLst/>
                  <a:ahLst/>
                  <a:cxnLst>
                    <a:cxn ang="0">
                      <a:pos x="151" y="41"/>
                    </a:cxn>
                    <a:cxn ang="0">
                      <a:pos x="145" y="47"/>
                    </a:cxn>
                    <a:cxn ang="0">
                      <a:pos x="142" y="50"/>
                    </a:cxn>
                    <a:cxn ang="0">
                      <a:pos x="136" y="51"/>
                    </a:cxn>
                    <a:cxn ang="0">
                      <a:pos x="129" y="50"/>
                    </a:cxn>
                    <a:cxn ang="0">
                      <a:pos x="120" y="49"/>
                    </a:cxn>
                    <a:cxn ang="0">
                      <a:pos x="122" y="44"/>
                    </a:cxn>
                    <a:cxn ang="0">
                      <a:pos x="126" y="36"/>
                    </a:cxn>
                    <a:cxn ang="0">
                      <a:pos x="124" y="30"/>
                    </a:cxn>
                    <a:cxn ang="0">
                      <a:pos x="116" y="26"/>
                    </a:cxn>
                    <a:cxn ang="0">
                      <a:pos x="100" y="19"/>
                    </a:cxn>
                    <a:cxn ang="0">
                      <a:pos x="93" y="13"/>
                    </a:cxn>
                    <a:cxn ang="0">
                      <a:pos x="86" y="3"/>
                    </a:cxn>
                    <a:cxn ang="0">
                      <a:pos x="73" y="9"/>
                    </a:cxn>
                    <a:cxn ang="0">
                      <a:pos x="66" y="4"/>
                    </a:cxn>
                    <a:cxn ang="0">
                      <a:pos x="58" y="3"/>
                    </a:cxn>
                    <a:cxn ang="0">
                      <a:pos x="53" y="8"/>
                    </a:cxn>
                    <a:cxn ang="0">
                      <a:pos x="50" y="19"/>
                    </a:cxn>
                    <a:cxn ang="0">
                      <a:pos x="40" y="27"/>
                    </a:cxn>
                    <a:cxn ang="0">
                      <a:pos x="41" y="40"/>
                    </a:cxn>
                    <a:cxn ang="0">
                      <a:pos x="30" y="65"/>
                    </a:cxn>
                    <a:cxn ang="0">
                      <a:pos x="26" y="82"/>
                    </a:cxn>
                    <a:cxn ang="0">
                      <a:pos x="30" y="105"/>
                    </a:cxn>
                    <a:cxn ang="0">
                      <a:pos x="25" y="131"/>
                    </a:cxn>
                    <a:cxn ang="0">
                      <a:pos x="19" y="145"/>
                    </a:cxn>
                    <a:cxn ang="0">
                      <a:pos x="19" y="160"/>
                    </a:cxn>
                    <a:cxn ang="0">
                      <a:pos x="14" y="173"/>
                    </a:cxn>
                    <a:cxn ang="0">
                      <a:pos x="15" y="193"/>
                    </a:cxn>
                    <a:cxn ang="0">
                      <a:pos x="13" y="209"/>
                    </a:cxn>
                    <a:cxn ang="0">
                      <a:pos x="19" y="222"/>
                    </a:cxn>
                    <a:cxn ang="0">
                      <a:pos x="14" y="233"/>
                    </a:cxn>
                    <a:cxn ang="0">
                      <a:pos x="14" y="242"/>
                    </a:cxn>
                    <a:cxn ang="0">
                      <a:pos x="12" y="254"/>
                    </a:cxn>
                    <a:cxn ang="0">
                      <a:pos x="4" y="273"/>
                    </a:cxn>
                    <a:cxn ang="0">
                      <a:pos x="9" y="293"/>
                    </a:cxn>
                    <a:cxn ang="0">
                      <a:pos x="40" y="313"/>
                    </a:cxn>
                    <a:cxn ang="0">
                      <a:pos x="36" y="292"/>
                    </a:cxn>
                    <a:cxn ang="0">
                      <a:pos x="52" y="270"/>
                    </a:cxn>
                    <a:cxn ang="0">
                      <a:pos x="51" y="245"/>
                    </a:cxn>
                    <a:cxn ang="0">
                      <a:pos x="63" y="226"/>
                    </a:cxn>
                    <a:cxn ang="0">
                      <a:pos x="73" y="204"/>
                    </a:cxn>
                    <a:cxn ang="0">
                      <a:pos x="79" y="199"/>
                    </a:cxn>
                    <a:cxn ang="0">
                      <a:pos x="68" y="191"/>
                    </a:cxn>
                    <a:cxn ang="0">
                      <a:pos x="84" y="184"/>
                    </a:cxn>
                    <a:cxn ang="0">
                      <a:pos x="91" y="169"/>
                    </a:cxn>
                    <a:cxn ang="0">
                      <a:pos x="96" y="162"/>
                    </a:cxn>
                    <a:cxn ang="0">
                      <a:pos x="120" y="158"/>
                    </a:cxn>
                    <a:cxn ang="0">
                      <a:pos x="132" y="146"/>
                    </a:cxn>
                    <a:cxn ang="0">
                      <a:pos x="132" y="134"/>
                    </a:cxn>
                    <a:cxn ang="0">
                      <a:pos x="123" y="113"/>
                    </a:cxn>
                    <a:cxn ang="0">
                      <a:pos x="121" y="110"/>
                    </a:cxn>
                    <a:cxn ang="0">
                      <a:pos x="121" y="104"/>
                    </a:cxn>
                    <a:cxn ang="0">
                      <a:pos x="123" y="99"/>
                    </a:cxn>
                    <a:cxn ang="0">
                      <a:pos x="123" y="94"/>
                    </a:cxn>
                    <a:cxn ang="0">
                      <a:pos x="124" y="89"/>
                    </a:cxn>
                    <a:cxn ang="0">
                      <a:pos x="125" y="84"/>
                    </a:cxn>
                    <a:cxn ang="0">
                      <a:pos x="125" y="81"/>
                    </a:cxn>
                    <a:cxn ang="0">
                      <a:pos x="125" y="78"/>
                    </a:cxn>
                    <a:cxn ang="0">
                      <a:pos x="127" y="76"/>
                    </a:cxn>
                    <a:cxn ang="0">
                      <a:pos x="152" y="51"/>
                    </a:cxn>
                  </a:cxnLst>
                  <a:rect l="0" t="0" r="r" b="b"/>
                  <a:pathLst>
                    <a:path w="160" h="315">
                      <a:moveTo>
                        <a:pt x="156" y="34"/>
                      </a:moveTo>
                      <a:cubicBezTo>
                        <a:pt x="154" y="32"/>
                        <a:pt x="155" y="35"/>
                        <a:pt x="153" y="35"/>
                      </a:cubicBezTo>
                      <a:cubicBezTo>
                        <a:pt x="153" y="34"/>
                        <a:pt x="152" y="35"/>
                        <a:pt x="152" y="35"/>
                      </a:cubicBezTo>
                      <a:cubicBezTo>
                        <a:pt x="152" y="35"/>
                        <a:pt x="151" y="35"/>
                        <a:pt x="151" y="36"/>
                      </a:cubicBezTo>
                      <a:cubicBezTo>
                        <a:pt x="151" y="37"/>
                        <a:pt x="151" y="39"/>
                        <a:pt x="151" y="41"/>
                      </a:cubicBezTo>
                      <a:cubicBezTo>
                        <a:pt x="151" y="41"/>
                        <a:pt x="151" y="43"/>
                        <a:pt x="150" y="43"/>
                      </a:cubicBezTo>
                      <a:cubicBezTo>
                        <a:pt x="150" y="44"/>
                        <a:pt x="150" y="44"/>
                        <a:pt x="150" y="45"/>
                      </a:cubicBezTo>
                      <a:cubicBezTo>
                        <a:pt x="149" y="45"/>
                        <a:pt x="149" y="45"/>
                        <a:pt x="149" y="45"/>
                      </a:cubicBezTo>
                      <a:cubicBezTo>
                        <a:pt x="149" y="45"/>
                        <a:pt x="149" y="46"/>
                        <a:pt x="149" y="46"/>
                      </a:cubicBezTo>
                      <a:cubicBezTo>
                        <a:pt x="148" y="47"/>
                        <a:pt x="146" y="46"/>
                        <a:pt x="145" y="47"/>
                      </a:cubicBezTo>
                      <a:cubicBezTo>
                        <a:pt x="145" y="47"/>
                        <a:pt x="145" y="47"/>
                        <a:pt x="145" y="48"/>
                      </a:cubicBezTo>
                      <a:cubicBezTo>
                        <a:pt x="145" y="48"/>
                        <a:pt x="145" y="48"/>
                        <a:pt x="145" y="48"/>
                      </a:cubicBezTo>
                      <a:cubicBezTo>
                        <a:pt x="145" y="48"/>
                        <a:pt x="144" y="48"/>
                        <a:pt x="144" y="49"/>
                      </a:cubicBezTo>
                      <a:cubicBezTo>
                        <a:pt x="144" y="49"/>
                        <a:pt x="144" y="49"/>
                        <a:pt x="144" y="49"/>
                      </a:cubicBezTo>
                      <a:cubicBezTo>
                        <a:pt x="144" y="50"/>
                        <a:pt x="143" y="50"/>
                        <a:pt x="142" y="50"/>
                      </a:cubicBezTo>
                      <a:cubicBezTo>
                        <a:pt x="142" y="50"/>
                        <a:pt x="141" y="50"/>
                        <a:pt x="141" y="50"/>
                      </a:cubicBezTo>
                      <a:cubicBezTo>
                        <a:pt x="140" y="50"/>
                        <a:pt x="140" y="50"/>
                        <a:pt x="140" y="50"/>
                      </a:cubicBezTo>
                      <a:cubicBezTo>
                        <a:pt x="139" y="50"/>
                        <a:pt x="139" y="51"/>
                        <a:pt x="139" y="51"/>
                      </a:cubicBezTo>
                      <a:cubicBezTo>
                        <a:pt x="139" y="52"/>
                        <a:pt x="138" y="52"/>
                        <a:pt x="138" y="52"/>
                      </a:cubicBezTo>
                      <a:cubicBezTo>
                        <a:pt x="137" y="52"/>
                        <a:pt x="137" y="52"/>
                        <a:pt x="136" y="51"/>
                      </a:cubicBezTo>
                      <a:cubicBezTo>
                        <a:pt x="136" y="51"/>
                        <a:pt x="136" y="51"/>
                        <a:pt x="136" y="51"/>
                      </a:cubicBezTo>
                      <a:cubicBezTo>
                        <a:pt x="135" y="51"/>
                        <a:pt x="136" y="51"/>
                        <a:pt x="135" y="51"/>
                      </a:cubicBezTo>
                      <a:cubicBezTo>
                        <a:pt x="135" y="51"/>
                        <a:pt x="134" y="51"/>
                        <a:pt x="134" y="51"/>
                      </a:cubicBezTo>
                      <a:cubicBezTo>
                        <a:pt x="133" y="51"/>
                        <a:pt x="132" y="51"/>
                        <a:pt x="131" y="51"/>
                      </a:cubicBezTo>
                      <a:cubicBezTo>
                        <a:pt x="130" y="50"/>
                        <a:pt x="130" y="50"/>
                        <a:pt x="129" y="50"/>
                      </a:cubicBezTo>
                      <a:cubicBezTo>
                        <a:pt x="129" y="50"/>
                        <a:pt x="128" y="50"/>
                        <a:pt x="128" y="50"/>
                      </a:cubicBezTo>
                      <a:cubicBezTo>
                        <a:pt x="127" y="50"/>
                        <a:pt x="127" y="50"/>
                        <a:pt x="126" y="50"/>
                      </a:cubicBezTo>
                      <a:cubicBezTo>
                        <a:pt x="125" y="50"/>
                        <a:pt x="125" y="50"/>
                        <a:pt x="124" y="50"/>
                      </a:cubicBezTo>
                      <a:cubicBezTo>
                        <a:pt x="123" y="50"/>
                        <a:pt x="123" y="50"/>
                        <a:pt x="122" y="50"/>
                      </a:cubicBezTo>
                      <a:cubicBezTo>
                        <a:pt x="121" y="49"/>
                        <a:pt x="121" y="49"/>
                        <a:pt x="120" y="49"/>
                      </a:cubicBezTo>
                      <a:cubicBezTo>
                        <a:pt x="120" y="49"/>
                        <a:pt x="120" y="49"/>
                        <a:pt x="120" y="49"/>
                      </a:cubicBezTo>
                      <a:cubicBezTo>
                        <a:pt x="119" y="49"/>
                        <a:pt x="119" y="49"/>
                        <a:pt x="119" y="48"/>
                      </a:cubicBezTo>
                      <a:cubicBezTo>
                        <a:pt x="120" y="47"/>
                        <a:pt x="121" y="47"/>
                        <a:pt x="121" y="47"/>
                      </a:cubicBezTo>
                      <a:cubicBezTo>
                        <a:pt x="121" y="46"/>
                        <a:pt x="121" y="46"/>
                        <a:pt x="122" y="45"/>
                      </a:cubicBezTo>
                      <a:cubicBezTo>
                        <a:pt x="122" y="45"/>
                        <a:pt x="122" y="45"/>
                        <a:pt x="122" y="44"/>
                      </a:cubicBezTo>
                      <a:cubicBezTo>
                        <a:pt x="123" y="44"/>
                        <a:pt x="123" y="43"/>
                        <a:pt x="123" y="42"/>
                      </a:cubicBezTo>
                      <a:cubicBezTo>
                        <a:pt x="123" y="41"/>
                        <a:pt x="124" y="40"/>
                        <a:pt x="124" y="39"/>
                      </a:cubicBezTo>
                      <a:cubicBezTo>
                        <a:pt x="125" y="38"/>
                        <a:pt x="126" y="38"/>
                        <a:pt x="126" y="37"/>
                      </a:cubicBezTo>
                      <a:cubicBezTo>
                        <a:pt x="126" y="37"/>
                        <a:pt x="126" y="36"/>
                        <a:pt x="126" y="36"/>
                      </a:cubicBezTo>
                      <a:cubicBezTo>
                        <a:pt x="126" y="36"/>
                        <a:pt x="126" y="36"/>
                        <a:pt x="126" y="36"/>
                      </a:cubicBezTo>
                      <a:cubicBezTo>
                        <a:pt x="126" y="35"/>
                        <a:pt x="127" y="35"/>
                        <a:pt x="127" y="34"/>
                      </a:cubicBezTo>
                      <a:cubicBezTo>
                        <a:pt x="127" y="33"/>
                        <a:pt x="127" y="34"/>
                        <a:pt x="127" y="33"/>
                      </a:cubicBezTo>
                      <a:cubicBezTo>
                        <a:pt x="127" y="33"/>
                        <a:pt x="127" y="32"/>
                        <a:pt x="127" y="32"/>
                      </a:cubicBezTo>
                      <a:cubicBezTo>
                        <a:pt x="127" y="32"/>
                        <a:pt x="126" y="32"/>
                        <a:pt x="126" y="32"/>
                      </a:cubicBezTo>
                      <a:cubicBezTo>
                        <a:pt x="126" y="31"/>
                        <a:pt x="125" y="30"/>
                        <a:pt x="124" y="30"/>
                      </a:cubicBezTo>
                      <a:cubicBezTo>
                        <a:pt x="124" y="30"/>
                        <a:pt x="123" y="30"/>
                        <a:pt x="123" y="30"/>
                      </a:cubicBezTo>
                      <a:cubicBezTo>
                        <a:pt x="122" y="29"/>
                        <a:pt x="122" y="29"/>
                        <a:pt x="121" y="28"/>
                      </a:cubicBezTo>
                      <a:cubicBezTo>
                        <a:pt x="120" y="28"/>
                        <a:pt x="119" y="27"/>
                        <a:pt x="118" y="27"/>
                      </a:cubicBezTo>
                      <a:cubicBezTo>
                        <a:pt x="118" y="26"/>
                        <a:pt x="118" y="26"/>
                        <a:pt x="117" y="26"/>
                      </a:cubicBezTo>
                      <a:cubicBezTo>
                        <a:pt x="117" y="26"/>
                        <a:pt x="116" y="26"/>
                        <a:pt x="116" y="26"/>
                      </a:cubicBezTo>
                      <a:cubicBezTo>
                        <a:pt x="115" y="25"/>
                        <a:pt x="114" y="25"/>
                        <a:pt x="113" y="24"/>
                      </a:cubicBezTo>
                      <a:cubicBezTo>
                        <a:pt x="112" y="24"/>
                        <a:pt x="112" y="23"/>
                        <a:pt x="111" y="22"/>
                      </a:cubicBezTo>
                      <a:cubicBezTo>
                        <a:pt x="110" y="22"/>
                        <a:pt x="109" y="21"/>
                        <a:pt x="108" y="21"/>
                      </a:cubicBezTo>
                      <a:cubicBezTo>
                        <a:pt x="106" y="20"/>
                        <a:pt x="105" y="20"/>
                        <a:pt x="103" y="20"/>
                      </a:cubicBezTo>
                      <a:cubicBezTo>
                        <a:pt x="102" y="20"/>
                        <a:pt x="101" y="20"/>
                        <a:pt x="100" y="19"/>
                      </a:cubicBezTo>
                      <a:cubicBezTo>
                        <a:pt x="100" y="18"/>
                        <a:pt x="100" y="17"/>
                        <a:pt x="100" y="17"/>
                      </a:cubicBezTo>
                      <a:cubicBezTo>
                        <a:pt x="99" y="16"/>
                        <a:pt x="98" y="16"/>
                        <a:pt x="98" y="16"/>
                      </a:cubicBezTo>
                      <a:cubicBezTo>
                        <a:pt x="98" y="16"/>
                        <a:pt x="97" y="15"/>
                        <a:pt x="97" y="15"/>
                      </a:cubicBezTo>
                      <a:cubicBezTo>
                        <a:pt x="96" y="15"/>
                        <a:pt x="96" y="15"/>
                        <a:pt x="95" y="15"/>
                      </a:cubicBezTo>
                      <a:cubicBezTo>
                        <a:pt x="94" y="14"/>
                        <a:pt x="94" y="14"/>
                        <a:pt x="93" y="13"/>
                      </a:cubicBezTo>
                      <a:cubicBezTo>
                        <a:pt x="93" y="12"/>
                        <a:pt x="92" y="11"/>
                        <a:pt x="92" y="10"/>
                      </a:cubicBezTo>
                      <a:cubicBezTo>
                        <a:pt x="92" y="9"/>
                        <a:pt x="91" y="8"/>
                        <a:pt x="90" y="7"/>
                      </a:cubicBezTo>
                      <a:cubicBezTo>
                        <a:pt x="89" y="6"/>
                        <a:pt x="88" y="6"/>
                        <a:pt x="87" y="5"/>
                      </a:cubicBezTo>
                      <a:cubicBezTo>
                        <a:pt x="87" y="5"/>
                        <a:pt x="87" y="4"/>
                        <a:pt x="87" y="4"/>
                      </a:cubicBezTo>
                      <a:cubicBezTo>
                        <a:pt x="86" y="4"/>
                        <a:pt x="87" y="3"/>
                        <a:pt x="86" y="3"/>
                      </a:cubicBezTo>
                      <a:cubicBezTo>
                        <a:pt x="85" y="3"/>
                        <a:pt x="78" y="3"/>
                        <a:pt x="77" y="3"/>
                      </a:cubicBezTo>
                      <a:cubicBezTo>
                        <a:pt x="76" y="4"/>
                        <a:pt x="77" y="5"/>
                        <a:pt x="76" y="6"/>
                      </a:cubicBezTo>
                      <a:cubicBezTo>
                        <a:pt x="76" y="7"/>
                        <a:pt x="75" y="7"/>
                        <a:pt x="75" y="8"/>
                      </a:cubicBezTo>
                      <a:cubicBezTo>
                        <a:pt x="74" y="9"/>
                        <a:pt x="74" y="10"/>
                        <a:pt x="74" y="10"/>
                      </a:cubicBezTo>
                      <a:cubicBezTo>
                        <a:pt x="73" y="11"/>
                        <a:pt x="73" y="10"/>
                        <a:pt x="73" y="9"/>
                      </a:cubicBezTo>
                      <a:cubicBezTo>
                        <a:pt x="73" y="8"/>
                        <a:pt x="73" y="8"/>
                        <a:pt x="72" y="7"/>
                      </a:cubicBezTo>
                      <a:cubicBezTo>
                        <a:pt x="72" y="7"/>
                        <a:pt x="72" y="6"/>
                        <a:pt x="71" y="5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0" y="4"/>
                        <a:pt x="68" y="4"/>
                        <a:pt x="68" y="4"/>
                      </a:cubicBezTo>
                      <a:cubicBezTo>
                        <a:pt x="67" y="4"/>
                        <a:pt x="67" y="4"/>
                        <a:pt x="66" y="4"/>
                      </a:cubicBezTo>
                      <a:cubicBezTo>
                        <a:pt x="65" y="4"/>
                        <a:pt x="64" y="5"/>
                        <a:pt x="63" y="4"/>
                      </a:cubicBezTo>
                      <a:cubicBezTo>
                        <a:pt x="62" y="4"/>
                        <a:pt x="62" y="4"/>
                        <a:pt x="61" y="3"/>
                      </a:cubicBezTo>
                      <a:cubicBezTo>
                        <a:pt x="60" y="3"/>
                        <a:pt x="60" y="2"/>
                        <a:pt x="60" y="2"/>
                      </a:cubicBezTo>
                      <a:cubicBezTo>
                        <a:pt x="59" y="1"/>
                        <a:pt x="58" y="0"/>
                        <a:pt x="58" y="1"/>
                      </a:cubicBezTo>
                      <a:cubicBezTo>
                        <a:pt x="58" y="2"/>
                        <a:pt x="58" y="3"/>
                        <a:pt x="58" y="3"/>
                      </a:cubicBezTo>
                      <a:cubicBezTo>
                        <a:pt x="58" y="4"/>
                        <a:pt x="57" y="4"/>
                        <a:pt x="57" y="5"/>
                      </a:cubicBezTo>
                      <a:cubicBezTo>
                        <a:pt x="56" y="5"/>
                        <a:pt x="55" y="4"/>
                        <a:pt x="55" y="5"/>
                      </a:cubicBezTo>
                      <a:cubicBezTo>
                        <a:pt x="55" y="6"/>
                        <a:pt x="54" y="6"/>
                        <a:pt x="54" y="6"/>
                      </a:cubicBezTo>
                      <a:cubicBezTo>
                        <a:pt x="54" y="6"/>
                        <a:pt x="54" y="7"/>
                        <a:pt x="54" y="7"/>
                      </a:cubicBezTo>
                      <a:cubicBezTo>
                        <a:pt x="53" y="7"/>
                        <a:pt x="53" y="8"/>
                        <a:pt x="53" y="8"/>
                      </a:cubicBezTo>
                      <a:cubicBezTo>
                        <a:pt x="52" y="8"/>
                        <a:pt x="52" y="9"/>
                        <a:pt x="52" y="10"/>
                      </a:cubicBezTo>
                      <a:cubicBezTo>
                        <a:pt x="52" y="10"/>
                        <a:pt x="52" y="10"/>
                        <a:pt x="51" y="10"/>
                      </a:cubicBezTo>
                      <a:cubicBezTo>
                        <a:pt x="51" y="10"/>
                        <a:pt x="52" y="14"/>
                        <a:pt x="52" y="13"/>
                      </a:cubicBezTo>
                      <a:cubicBezTo>
                        <a:pt x="52" y="15"/>
                        <a:pt x="51" y="16"/>
                        <a:pt x="51" y="18"/>
                      </a:cubicBezTo>
                      <a:cubicBezTo>
                        <a:pt x="51" y="18"/>
                        <a:pt x="50" y="18"/>
                        <a:pt x="50" y="19"/>
                      </a:cubicBezTo>
                      <a:cubicBezTo>
                        <a:pt x="50" y="19"/>
                        <a:pt x="50" y="19"/>
                        <a:pt x="50" y="20"/>
                      </a:cubicBezTo>
                      <a:cubicBezTo>
                        <a:pt x="50" y="21"/>
                        <a:pt x="50" y="20"/>
                        <a:pt x="49" y="21"/>
                      </a:cubicBezTo>
                      <a:cubicBezTo>
                        <a:pt x="47" y="22"/>
                        <a:pt x="46" y="22"/>
                        <a:pt x="44" y="23"/>
                      </a:cubicBezTo>
                      <a:cubicBezTo>
                        <a:pt x="44" y="23"/>
                        <a:pt x="43" y="23"/>
                        <a:pt x="43" y="24"/>
                      </a:cubicBezTo>
                      <a:cubicBezTo>
                        <a:pt x="42" y="24"/>
                        <a:pt x="40" y="26"/>
                        <a:pt x="40" y="27"/>
                      </a:cubicBezTo>
                      <a:cubicBezTo>
                        <a:pt x="40" y="27"/>
                        <a:pt x="41" y="28"/>
                        <a:pt x="41" y="28"/>
                      </a:cubicBezTo>
                      <a:cubicBezTo>
                        <a:pt x="41" y="30"/>
                        <a:pt x="42" y="29"/>
                        <a:pt x="41" y="31"/>
                      </a:cubicBezTo>
                      <a:cubicBezTo>
                        <a:pt x="41" y="31"/>
                        <a:pt x="40" y="33"/>
                        <a:pt x="40" y="34"/>
                      </a:cubicBezTo>
                      <a:cubicBezTo>
                        <a:pt x="41" y="35"/>
                        <a:pt x="41" y="37"/>
                        <a:pt x="41" y="38"/>
                      </a:cubicBezTo>
                      <a:cubicBezTo>
                        <a:pt x="41" y="38"/>
                        <a:pt x="41" y="39"/>
                        <a:pt x="41" y="40"/>
                      </a:cubicBezTo>
                      <a:cubicBezTo>
                        <a:pt x="41" y="40"/>
                        <a:pt x="40" y="43"/>
                        <a:pt x="40" y="43"/>
                      </a:cubicBezTo>
                      <a:cubicBezTo>
                        <a:pt x="40" y="44"/>
                        <a:pt x="42" y="46"/>
                        <a:pt x="42" y="47"/>
                      </a:cubicBezTo>
                      <a:cubicBezTo>
                        <a:pt x="41" y="48"/>
                        <a:pt x="40" y="48"/>
                        <a:pt x="38" y="48"/>
                      </a:cubicBezTo>
                      <a:cubicBezTo>
                        <a:pt x="37" y="49"/>
                        <a:pt x="35" y="57"/>
                        <a:pt x="31" y="59"/>
                      </a:cubicBezTo>
                      <a:cubicBezTo>
                        <a:pt x="31" y="60"/>
                        <a:pt x="31" y="65"/>
                        <a:pt x="30" y="65"/>
                      </a:cubicBezTo>
                      <a:cubicBezTo>
                        <a:pt x="30" y="66"/>
                        <a:pt x="29" y="67"/>
                        <a:pt x="28" y="67"/>
                      </a:cubicBezTo>
                      <a:cubicBezTo>
                        <a:pt x="28" y="70"/>
                        <a:pt x="28" y="73"/>
                        <a:pt x="29" y="74"/>
                      </a:cubicBezTo>
                      <a:cubicBezTo>
                        <a:pt x="29" y="75"/>
                        <a:pt x="30" y="75"/>
                        <a:pt x="30" y="76"/>
                      </a:cubicBezTo>
                      <a:cubicBezTo>
                        <a:pt x="29" y="77"/>
                        <a:pt x="28" y="77"/>
                        <a:pt x="27" y="78"/>
                      </a:cubicBezTo>
                      <a:cubicBezTo>
                        <a:pt x="26" y="80"/>
                        <a:pt x="27" y="81"/>
                        <a:pt x="26" y="82"/>
                      </a:cubicBezTo>
                      <a:cubicBezTo>
                        <a:pt x="26" y="84"/>
                        <a:pt x="24" y="85"/>
                        <a:pt x="24" y="86"/>
                      </a:cubicBezTo>
                      <a:cubicBezTo>
                        <a:pt x="25" y="88"/>
                        <a:pt x="24" y="90"/>
                        <a:pt x="25" y="91"/>
                      </a:cubicBezTo>
                      <a:cubicBezTo>
                        <a:pt x="25" y="92"/>
                        <a:pt x="26" y="92"/>
                        <a:pt x="27" y="92"/>
                      </a:cubicBezTo>
                      <a:cubicBezTo>
                        <a:pt x="27" y="93"/>
                        <a:pt x="28" y="94"/>
                        <a:pt x="28" y="96"/>
                      </a:cubicBezTo>
                      <a:cubicBezTo>
                        <a:pt x="26" y="100"/>
                        <a:pt x="30" y="102"/>
                        <a:pt x="30" y="105"/>
                      </a:cubicBezTo>
                      <a:cubicBezTo>
                        <a:pt x="30" y="109"/>
                        <a:pt x="29" y="110"/>
                        <a:pt x="28" y="114"/>
                      </a:cubicBezTo>
                      <a:cubicBezTo>
                        <a:pt x="26" y="118"/>
                        <a:pt x="25" y="119"/>
                        <a:pt x="26" y="123"/>
                      </a:cubicBezTo>
                      <a:cubicBezTo>
                        <a:pt x="26" y="125"/>
                        <a:pt x="27" y="127"/>
                        <a:pt x="27" y="128"/>
                      </a:cubicBezTo>
                      <a:cubicBezTo>
                        <a:pt x="27" y="128"/>
                        <a:pt x="26" y="130"/>
                        <a:pt x="26" y="130"/>
                      </a:cubicBezTo>
                      <a:cubicBezTo>
                        <a:pt x="25" y="130"/>
                        <a:pt x="25" y="130"/>
                        <a:pt x="25" y="131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5" y="133"/>
                        <a:pt x="24" y="133"/>
                        <a:pt x="24" y="133"/>
                      </a:cubicBezTo>
                      <a:cubicBezTo>
                        <a:pt x="23" y="134"/>
                        <a:pt x="21" y="135"/>
                        <a:pt x="20" y="137"/>
                      </a:cubicBezTo>
                      <a:cubicBezTo>
                        <a:pt x="20" y="138"/>
                        <a:pt x="20" y="138"/>
                        <a:pt x="19" y="139"/>
                      </a:cubicBezTo>
                      <a:cubicBezTo>
                        <a:pt x="19" y="141"/>
                        <a:pt x="19" y="143"/>
                        <a:pt x="19" y="145"/>
                      </a:cubicBezTo>
                      <a:cubicBezTo>
                        <a:pt x="19" y="146"/>
                        <a:pt x="19" y="147"/>
                        <a:pt x="19" y="148"/>
                      </a:cubicBezTo>
                      <a:cubicBezTo>
                        <a:pt x="19" y="149"/>
                        <a:pt x="19" y="150"/>
                        <a:pt x="19" y="150"/>
                      </a:cubicBezTo>
                      <a:cubicBezTo>
                        <a:pt x="20" y="151"/>
                        <a:pt x="20" y="152"/>
                        <a:pt x="20" y="153"/>
                      </a:cubicBezTo>
                      <a:cubicBezTo>
                        <a:pt x="21" y="154"/>
                        <a:pt x="22" y="156"/>
                        <a:pt x="21" y="158"/>
                      </a:cubicBezTo>
                      <a:cubicBezTo>
                        <a:pt x="21" y="160"/>
                        <a:pt x="20" y="159"/>
                        <a:pt x="19" y="160"/>
                      </a:cubicBezTo>
                      <a:cubicBezTo>
                        <a:pt x="18" y="161"/>
                        <a:pt x="18" y="161"/>
                        <a:pt x="17" y="161"/>
                      </a:cubicBezTo>
                      <a:cubicBezTo>
                        <a:pt x="17" y="161"/>
                        <a:pt x="17" y="164"/>
                        <a:pt x="17" y="164"/>
                      </a:cubicBezTo>
                      <a:cubicBezTo>
                        <a:pt x="16" y="165"/>
                        <a:pt x="17" y="167"/>
                        <a:pt x="17" y="168"/>
                      </a:cubicBezTo>
                      <a:cubicBezTo>
                        <a:pt x="16" y="169"/>
                        <a:pt x="15" y="167"/>
                        <a:pt x="15" y="168"/>
                      </a:cubicBezTo>
                      <a:cubicBezTo>
                        <a:pt x="15" y="171"/>
                        <a:pt x="15" y="172"/>
                        <a:pt x="14" y="173"/>
                      </a:cubicBezTo>
                      <a:cubicBezTo>
                        <a:pt x="15" y="174"/>
                        <a:pt x="15" y="175"/>
                        <a:pt x="15" y="177"/>
                      </a:cubicBezTo>
                      <a:cubicBezTo>
                        <a:pt x="14" y="177"/>
                        <a:pt x="14" y="177"/>
                        <a:pt x="13" y="178"/>
                      </a:cubicBezTo>
                      <a:cubicBezTo>
                        <a:pt x="13" y="179"/>
                        <a:pt x="13" y="180"/>
                        <a:pt x="13" y="181"/>
                      </a:cubicBezTo>
                      <a:cubicBezTo>
                        <a:pt x="13" y="183"/>
                        <a:pt x="13" y="188"/>
                        <a:pt x="13" y="190"/>
                      </a:cubicBezTo>
                      <a:cubicBezTo>
                        <a:pt x="13" y="191"/>
                        <a:pt x="14" y="192"/>
                        <a:pt x="15" y="193"/>
                      </a:cubicBezTo>
                      <a:cubicBezTo>
                        <a:pt x="15" y="195"/>
                        <a:pt x="12" y="195"/>
                        <a:pt x="11" y="196"/>
                      </a:cubicBezTo>
                      <a:cubicBezTo>
                        <a:pt x="11" y="197"/>
                        <a:pt x="12" y="198"/>
                        <a:pt x="12" y="199"/>
                      </a:cubicBezTo>
                      <a:cubicBezTo>
                        <a:pt x="12" y="200"/>
                        <a:pt x="11" y="203"/>
                        <a:pt x="12" y="204"/>
                      </a:cubicBezTo>
                      <a:cubicBezTo>
                        <a:pt x="12" y="205"/>
                        <a:pt x="14" y="205"/>
                        <a:pt x="14" y="206"/>
                      </a:cubicBezTo>
                      <a:cubicBezTo>
                        <a:pt x="14" y="207"/>
                        <a:pt x="13" y="208"/>
                        <a:pt x="13" y="209"/>
                      </a:cubicBezTo>
                      <a:cubicBezTo>
                        <a:pt x="14" y="210"/>
                        <a:pt x="16" y="211"/>
                        <a:pt x="16" y="212"/>
                      </a:cubicBezTo>
                      <a:cubicBezTo>
                        <a:pt x="16" y="212"/>
                        <a:pt x="15" y="215"/>
                        <a:pt x="15" y="215"/>
                      </a:cubicBezTo>
                      <a:cubicBezTo>
                        <a:pt x="14" y="216"/>
                        <a:pt x="14" y="217"/>
                        <a:pt x="14" y="219"/>
                      </a:cubicBezTo>
                      <a:cubicBezTo>
                        <a:pt x="15" y="220"/>
                        <a:pt x="18" y="219"/>
                        <a:pt x="19" y="219"/>
                      </a:cubicBezTo>
                      <a:cubicBezTo>
                        <a:pt x="19" y="220"/>
                        <a:pt x="19" y="222"/>
                        <a:pt x="19" y="222"/>
                      </a:cubicBezTo>
                      <a:cubicBezTo>
                        <a:pt x="18" y="222"/>
                        <a:pt x="19" y="223"/>
                        <a:pt x="18" y="224"/>
                      </a:cubicBezTo>
                      <a:cubicBezTo>
                        <a:pt x="16" y="224"/>
                        <a:pt x="14" y="223"/>
                        <a:pt x="12" y="224"/>
                      </a:cubicBezTo>
                      <a:cubicBezTo>
                        <a:pt x="12" y="224"/>
                        <a:pt x="12" y="225"/>
                        <a:pt x="12" y="225"/>
                      </a:cubicBezTo>
                      <a:cubicBezTo>
                        <a:pt x="15" y="225"/>
                        <a:pt x="19" y="229"/>
                        <a:pt x="18" y="231"/>
                      </a:cubicBezTo>
                      <a:cubicBezTo>
                        <a:pt x="17" y="232"/>
                        <a:pt x="15" y="231"/>
                        <a:pt x="14" y="233"/>
                      </a:cubicBezTo>
                      <a:cubicBezTo>
                        <a:pt x="14" y="233"/>
                        <a:pt x="15" y="236"/>
                        <a:pt x="15" y="236"/>
                      </a:cubicBezTo>
                      <a:cubicBezTo>
                        <a:pt x="16" y="237"/>
                        <a:pt x="16" y="237"/>
                        <a:pt x="16" y="238"/>
                      </a:cubicBezTo>
                      <a:cubicBezTo>
                        <a:pt x="16" y="238"/>
                        <a:pt x="15" y="238"/>
                        <a:pt x="14" y="238"/>
                      </a:cubicBezTo>
                      <a:cubicBezTo>
                        <a:pt x="14" y="239"/>
                        <a:pt x="14" y="240"/>
                        <a:pt x="14" y="241"/>
                      </a:cubicBezTo>
                      <a:cubicBezTo>
                        <a:pt x="14" y="241"/>
                        <a:pt x="14" y="242"/>
                        <a:pt x="14" y="242"/>
                      </a:cubicBezTo>
                      <a:cubicBezTo>
                        <a:pt x="14" y="243"/>
                        <a:pt x="14" y="243"/>
                        <a:pt x="15" y="243"/>
                      </a:cubicBezTo>
                      <a:cubicBezTo>
                        <a:pt x="15" y="244"/>
                        <a:pt x="14" y="246"/>
                        <a:pt x="14" y="247"/>
                      </a:cubicBezTo>
                      <a:cubicBezTo>
                        <a:pt x="13" y="248"/>
                        <a:pt x="13" y="248"/>
                        <a:pt x="13" y="249"/>
                      </a:cubicBezTo>
                      <a:cubicBezTo>
                        <a:pt x="12" y="250"/>
                        <a:pt x="13" y="251"/>
                        <a:pt x="13" y="251"/>
                      </a:cubicBezTo>
                      <a:cubicBezTo>
                        <a:pt x="13" y="252"/>
                        <a:pt x="13" y="253"/>
                        <a:pt x="12" y="254"/>
                      </a:cubicBezTo>
                      <a:cubicBezTo>
                        <a:pt x="10" y="255"/>
                        <a:pt x="8" y="257"/>
                        <a:pt x="8" y="260"/>
                      </a:cubicBezTo>
                      <a:cubicBezTo>
                        <a:pt x="8" y="262"/>
                        <a:pt x="10" y="261"/>
                        <a:pt x="11" y="265"/>
                      </a:cubicBezTo>
                      <a:cubicBezTo>
                        <a:pt x="10" y="265"/>
                        <a:pt x="8" y="266"/>
                        <a:pt x="8" y="266"/>
                      </a:cubicBezTo>
                      <a:cubicBezTo>
                        <a:pt x="8" y="267"/>
                        <a:pt x="9" y="270"/>
                        <a:pt x="8" y="271"/>
                      </a:cubicBezTo>
                      <a:cubicBezTo>
                        <a:pt x="7" y="272"/>
                        <a:pt x="5" y="272"/>
                        <a:pt x="4" y="273"/>
                      </a:cubicBezTo>
                      <a:cubicBezTo>
                        <a:pt x="4" y="275"/>
                        <a:pt x="4" y="276"/>
                        <a:pt x="3" y="277"/>
                      </a:cubicBezTo>
                      <a:cubicBezTo>
                        <a:pt x="2" y="278"/>
                        <a:pt x="1" y="280"/>
                        <a:pt x="1" y="281"/>
                      </a:cubicBezTo>
                      <a:cubicBezTo>
                        <a:pt x="0" y="282"/>
                        <a:pt x="1" y="284"/>
                        <a:pt x="1" y="286"/>
                      </a:cubicBezTo>
                      <a:cubicBezTo>
                        <a:pt x="1" y="288"/>
                        <a:pt x="1" y="291"/>
                        <a:pt x="3" y="292"/>
                      </a:cubicBezTo>
                      <a:cubicBezTo>
                        <a:pt x="4" y="294"/>
                        <a:pt x="8" y="292"/>
                        <a:pt x="9" y="293"/>
                      </a:cubicBezTo>
                      <a:cubicBezTo>
                        <a:pt x="12" y="297"/>
                        <a:pt x="9" y="304"/>
                        <a:pt x="11" y="307"/>
                      </a:cubicBezTo>
                      <a:cubicBezTo>
                        <a:pt x="12" y="310"/>
                        <a:pt x="13" y="309"/>
                        <a:pt x="13" y="310"/>
                      </a:cubicBezTo>
                      <a:cubicBezTo>
                        <a:pt x="14" y="310"/>
                        <a:pt x="28" y="310"/>
                        <a:pt x="29" y="310"/>
                      </a:cubicBezTo>
                      <a:cubicBezTo>
                        <a:pt x="29" y="311"/>
                        <a:pt x="39" y="315"/>
                        <a:pt x="41" y="315"/>
                      </a:cubicBezTo>
                      <a:cubicBezTo>
                        <a:pt x="41" y="314"/>
                        <a:pt x="40" y="314"/>
                        <a:pt x="40" y="313"/>
                      </a:cubicBezTo>
                      <a:cubicBezTo>
                        <a:pt x="40" y="312"/>
                        <a:pt x="39" y="311"/>
                        <a:pt x="39" y="310"/>
                      </a:cubicBezTo>
                      <a:cubicBezTo>
                        <a:pt x="38" y="309"/>
                        <a:pt x="37" y="307"/>
                        <a:pt x="35" y="306"/>
                      </a:cubicBezTo>
                      <a:cubicBezTo>
                        <a:pt x="34" y="304"/>
                        <a:pt x="37" y="306"/>
                        <a:pt x="37" y="305"/>
                      </a:cubicBezTo>
                      <a:cubicBezTo>
                        <a:pt x="37" y="303"/>
                        <a:pt x="36" y="302"/>
                        <a:pt x="36" y="300"/>
                      </a:cubicBezTo>
                      <a:cubicBezTo>
                        <a:pt x="35" y="298"/>
                        <a:pt x="34" y="294"/>
                        <a:pt x="36" y="292"/>
                      </a:cubicBezTo>
                      <a:cubicBezTo>
                        <a:pt x="38" y="291"/>
                        <a:pt x="37" y="289"/>
                        <a:pt x="39" y="289"/>
                      </a:cubicBezTo>
                      <a:cubicBezTo>
                        <a:pt x="40" y="288"/>
                        <a:pt x="41" y="289"/>
                        <a:pt x="42" y="287"/>
                      </a:cubicBezTo>
                      <a:cubicBezTo>
                        <a:pt x="43" y="286"/>
                        <a:pt x="46" y="286"/>
                        <a:pt x="46" y="285"/>
                      </a:cubicBezTo>
                      <a:cubicBezTo>
                        <a:pt x="47" y="282"/>
                        <a:pt x="47" y="280"/>
                        <a:pt x="47" y="277"/>
                      </a:cubicBezTo>
                      <a:cubicBezTo>
                        <a:pt x="47" y="274"/>
                        <a:pt x="49" y="272"/>
                        <a:pt x="52" y="270"/>
                      </a:cubicBezTo>
                      <a:cubicBezTo>
                        <a:pt x="53" y="268"/>
                        <a:pt x="54" y="268"/>
                        <a:pt x="56" y="266"/>
                      </a:cubicBezTo>
                      <a:cubicBezTo>
                        <a:pt x="59" y="263"/>
                        <a:pt x="63" y="258"/>
                        <a:pt x="63" y="254"/>
                      </a:cubicBezTo>
                      <a:cubicBezTo>
                        <a:pt x="63" y="251"/>
                        <a:pt x="61" y="250"/>
                        <a:pt x="58" y="250"/>
                      </a:cubicBezTo>
                      <a:cubicBezTo>
                        <a:pt x="57" y="250"/>
                        <a:pt x="56" y="250"/>
                        <a:pt x="54" y="249"/>
                      </a:cubicBezTo>
                      <a:cubicBezTo>
                        <a:pt x="52" y="248"/>
                        <a:pt x="52" y="247"/>
                        <a:pt x="51" y="245"/>
                      </a:cubicBezTo>
                      <a:cubicBezTo>
                        <a:pt x="49" y="242"/>
                        <a:pt x="48" y="241"/>
                        <a:pt x="48" y="238"/>
                      </a:cubicBezTo>
                      <a:cubicBezTo>
                        <a:pt x="49" y="235"/>
                        <a:pt x="53" y="231"/>
                        <a:pt x="53" y="230"/>
                      </a:cubicBezTo>
                      <a:cubicBezTo>
                        <a:pt x="53" y="230"/>
                        <a:pt x="57" y="228"/>
                        <a:pt x="58" y="228"/>
                      </a:cubicBezTo>
                      <a:cubicBezTo>
                        <a:pt x="59" y="227"/>
                        <a:pt x="60" y="227"/>
                        <a:pt x="61" y="226"/>
                      </a:cubicBezTo>
                      <a:cubicBezTo>
                        <a:pt x="62" y="226"/>
                        <a:pt x="63" y="226"/>
                        <a:pt x="63" y="226"/>
                      </a:cubicBezTo>
                      <a:cubicBezTo>
                        <a:pt x="64" y="224"/>
                        <a:pt x="65" y="221"/>
                        <a:pt x="66" y="222"/>
                      </a:cubicBezTo>
                      <a:cubicBezTo>
                        <a:pt x="67" y="220"/>
                        <a:pt x="67" y="218"/>
                        <a:pt x="66" y="216"/>
                      </a:cubicBezTo>
                      <a:cubicBezTo>
                        <a:pt x="66" y="214"/>
                        <a:pt x="64" y="213"/>
                        <a:pt x="66" y="212"/>
                      </a:cubicBezTo>
                      <a:cubicBezTo>
                        <a:pt x="66" y="210"/>
                        <a:pt x="69" y="207"/>
                        <a:pt x="70" y="206"/>
                      </a:cubicBezTo>
                      <a:cubicBezTo>
                        <a:pt x="72" y="205"/>
                        <a:pt x="74" y="206"/>
                        <a:pt x="73" y="204"/>
                      </a:cubicBezTo>
                      <a:cubicBezTo>
                        <a:pt x="72" y="202"/>
                        <a:pt x="69" y="203"/>
                        <a:pt x="70" y="200"/>
                      </a:cubicBezTo>
                      <a:cubicBezTo>
                        <a:pt x="70" y="200"/>
                        <a:pt x="73" y="200"/>
                        <a:pt x="74" y="200"/>
                      </a:cubicBezTo>
                      <a:cubicBezTo>
                        <a:pt x="75" y="201"/>
                        <a:pt x="75" y="202"/>
                        <a:pt x="76" y="203"/>
                      </a:cubicBezTo>
                      <a:cubicBezTo>
                        <a:pt x="78" y="202"/>
                        <a:pt x="77" y="204"/>
                        <a:pt x="78" y="202"/>
                      </a:cubicBezTo>
                      <a:cubicBezTo>
                        <a:pt x="79" y="201"/>
                        <a:pt x="79" y="200"/>
                        <a:pt x="79" y="199"/>
                      </a:cubicBezTo>
                      <a:cubicBezTo>
                        <a:pt x="79" y="198"/>
                        <a:pt x="80" y="196"/>
                        <a:pt x="78" y="195"/>
                      </a:cubicBezTo>
                      <a:cubicBezTo>
                        <a:pt x="78" y="194"/>
                        <a:pt x="78" y="195"/>
                        <a:pt x="77" y="195"/>
                      </a:cubicBezTo>
                      <a:cubicBezTo>
                        <a:pt x="75" y="195"/>
                        <a:pt x="76" y="196"/>
                        <a:pt x="75" y="196"/>
                      </a:cubicBezTo>
                      <a:cubicBezTo>
                        <a:pt x="72" y="198"/>
                        <a:pt x="72" y="194"/>
                        <a:pt x="69" y="194"/>
                      </a:cubicBezTo>
                      <a:cubicBezTo>
                        <a:pt x="68" y="193"/>
                        <a:pt x="69" y="192"/>
                        <a:pt x="68" y="191"/>
                      </a:cubicBezTo>
                      <a:cubicBezTo>
                        <a:pt x="68" y="190"/>
                        <a:pt x="68" y="190"/>
                        <a:pt x="68" y="189"/>
                      </a:cubicBezTo>
                      <a:cubicBezTo>
                        <a:pt x="67" y="188"/>
                        <a:pt x="68" y="185"/>
                        <a:pt x="68" y="184"/>
                      </a:cubicBezTo>
                      <a:cubicBezTo>
                        <a:pt x="68" y="180"/>
                        <a:pt x="71" y="181"/>
                        <a:pt x="73" y="182"/>
                      </a:cubicBezTo>
                      <a:cubicBezTo>
                        <a:pt x="75" y="183"/>
                        <a:pt x="76" y="184"/>
                        <a:pt x="78" y="184"/>
                      </a:cubicBezTo>
                      <a:cubicBezTo>
                        <a:pt x="79" y="184"/>
                        <a:pt x="83" y="184"/>
                        <a:pt x="84" y="184"/>
                      </a:cubicBezTo>
                      <a:cubicBezTo>
                        <a:pt x="85" y="183"/>
                        <a:pt x="84" y="182"/>
                        <a:pt x="86" y="182"/>
                      </a:cubicBezTo>
                      <a:cubicBezTo>
                        <a:pt x="88" y="182"/>
                        <a:pt x="89" y="182"/>
                        <a:pt x="91" y="180"/>
                      </a:cubicBezTo>
                      <a:cubicBezTo>
                        <a:pt x="90" y="179"/>
                        <a:pt x="90" y="177"/>
                        <a:pt x="90" y="176"/>
                      </a:cubicBezTo>
                      <a:cubicBezTo>
                        <a:pt x="89" y="174"/>
                        <a:pt x="89" y="174"/>
                        <a:pt x="90" y="172"/>
                      </a:cubicBezTo>
                      <a:cubicBezTo>
                        <a:pt x="91" y="171"/>
                        <a:pt x="91" y="171"/>
                        <a:pt x="91" y="169"/>
                      </a:cubicBezTo>
                      <a:cubicBezTo>
                        <a:pt x="91" y="168"/>
                        <a:pt x="92" y="167"/>
                        <a:pt x="92" y="165"/>
                      </a:cubicBezTo>
                      <a:cubicBezTo>
                        <a:pt x="92" y="164"/>
                        <a:pt x="90" y="162"/>
                        <a:pt x="90" y="160"/>
                      </a:cubicBezTo>
                      <a:cubicBezTo>
                        <a:pt x="91" y="161"/>
                        <a:pt x="93" y="161"/>
                        <a:pt x="94" y="161"/>
                      </a:cubicBezTo>
                      <a:cubicBezTo>
                        <a:pt x="94" y="161"/>
                        <a:pt x="95" y="161"/>
                        <a:pt x="95" y="161"/>
                      </a:cubicBezTo>
                      <a:cubicBezTo>
                        <a:pt x="95" y="161"/>
                        <a:pt x="95" y="162"/>
                        <a:pt x="96" y="162"/>
                      </a:cubicBezTo>
                      <a:cubicBezTo>
                        <a:pt x="98" y="163"/>
                        <a:pt x="99" y="161"/>
                        <a:pt x="101" y="161"/>
                      </a:cubicBezTo>
                      <a:cubicBezTo>
                        <a:pt x="102" y="161"/>
                        <a:pt x="103" y="161"/>
                        <a:pt x="105" y="160"/>
                      </a:cubicBezTo>
                      <a:cubicBezTo>
                        <a:pt x="107" y="160"/>
                        <a:pt x="108" y="160"/>
                        <a:pt x="110" y="160"/>
                      </a:cubicBezTo>
                      <a:cubicBezTo>
                        <a:pt x="112" y="160"/>
                        <a:pt x="115" y="159"/>
                        <a:pt x="117" y="159"/>
                      </a:cubicBezTo>
                      <a:cubicBezTo>
                        <a:pt x="118" y="158"/>
                        <a:pt x="119" y="158"/>
                        <a:pt x="120" y="158"/>
                      </a:cubicBezTo>
                      <a:cubicBezTo>
                        <a:pt x="121" y="157"/>
                        <a:pt x="121" y="157"/>
                        <a:pt x="123" y="157"/>
                      </a:cubicBezTo>
                      <a:cubicBezTo>
                        <a:pt x="124" y="156"/>
                        <a:pt x="125" y="156"/>
                        <a:pt x="126" y="154"/>
                      </a:cubicBezTo>
                      <a:cubicBezTo>
                        <a:pt x="126" y="154"/>
                        <a:pt x="128" y="154"/>
                        <a:pt x="128" y="154"/>
                      </a:cubicBezTo>
                      <a:cubicBezTo>
                        <a:pt x="128" y="153"/>
                        <a:pt x="129" y="150"/>
                        <a:pt x="129" y="150"/>
                      </a:cubicBezTo>
                      <a:cubicBezTo>
                        <a:pt x="131" y="148"/>
                        <a:pt x="131" y="147"/>
                        <a:pt x="132" y="146"/>
                      </a:cubicBezTo>
                      <a:cubicBezTo>
                        <a:pt x="133" y="145"/>
                        <a:pt x="134" y="143"/>
                        <a:pt x="135" y="142"/>
                      </a:cubicBezTo>
                      <a:cubicBezTo>
                        <a:pt x="135" y="140"/>
                        <a:pt x="136" y="140"/>
                        <a:pt x="135" y="138"/>
                      </a:cubicBezTo>
                      <a:cubicBezTo>
                        <a:pt x="135" y="137"/>
                        <a:pt x="136" y="136"/>
                        <a:pt x="135" y="135"/>
                      </a:cubicBezTo>
                      <a:cubicBezTo>
                        <a:pt x="134" y="135"/>
                        <a:pt x="134" y="135"/>
                        <a:pt x="133" y="135"/>
                      </a:cubicBezTo>
                      <a:cubicBezTo>
                        <a:pt x="133" y="135"/>
                        <a:pt x="132" y="135"/>
                        <a:pt x="132" y="134"/>
                      </a:cubicBezTo>
                      <a:cubicBezTo>
                        <a:pt x="131" y="133"/>
                        <a:pt x="131" y="132"/>
                        <a:pt x="130" y="131"/>
                      </a:cubicBezTo>
                      <a:cubicBezTo>
                        <a:pt x="128" y="129"/>
                        <a:pt x="130" y="129"/>
                        <a:pt x="130" y="126"/>
                      </a:cubicBezTo>
                      <a:cubicBezTo>
                        <a:pt x="130" y="123"/>
                        <a:pt x="128" y="122"/>
                        <a:pt x="126" y="121"/>
                      </a:cubicBezTo>
                      <a:cubicBezTo>
                        <a:pt x="124" y="120"/>
                        <a:pt x="121" y="119"/>
                        <a:pt x="121" y="117"/>
                      </a:cubicBezTo>
                      <a:cubicBezTo>
                        <a:pt x="121" y="116"/>
                        <a:pt x="122" y="114"/>
                        <a:pt x="123" y="113"/>
                      </a:cubicBezTo>
                      <a:cubicBezTo>
                        <a:pt x="123" y="113"/>
                        <a:pt x="123" y="113"/>
                        <a:pt x="122" y="113"/>
                      </a:cubicBezTo>
                      <a:cubicBezTo>
                        <a:pt x="122" y="112"/>
                        <a:pt x="121" y="113"/>
                        <a:pt x="121" y="112"/>
                      </a:cubicBezTo>
                      <a:cubicBezTo>
                        <a:pt x="121" y="112"/>
                        <a:pt x="121" y="111"/>
                        <a:pt x="121" y="111"/>
                      </a:cubicBezTo>
                      <a:cubicBezTo>
                        <a:pt x="121" y="111"/>
                        <a:pt x="121" y="111"/>
                        <a:pt x="121" y="111"/>
                      </a:cubicBezTo>
                      <a:cubicBezTo>
                        <a:pt x="121" y="110"/>
                        <a:pt x="121" y="110"/>
                        <a:pt x="121" y="110"/>
                      </a:cubicBezTo>
                      <a:cubicBezTo>
                        <a:pt x="120" y="110"/>
                        <a:pt x="121" y="109"/>
                        <a:pt x="121" y="109"/>
                      </a:cubicBezTo>
                      <a:cubicBezTo>
                        <a:pt x="121" y="108"/>
                        <a:pt x="121" y="107"/>
                        <a:pt x="121" y="107"/>
                      </a:cubicBezTo>
                      <a:cubicBezTo>
                        <a:pt x="121" y="107"/>
                        <a:pt x="121" y="107"/>
                        <a:pt x="121" y="106"/>
                      </a:cubicBezTo>
                      <a:cubicBezTo>
                        <a:pt x="121" y="106"/>
                        <a:pt x="121" y="106"/>
                        <a:pt x="121" y="105"/>
                      </a:cubicBezTo>
                      <a:cubicBezTo>
                        <a:pt x="121" y="105"/>
                        <a:pt x="121" y="105"/>
                        <a:pt x="121" y="104"/>
                      </a:cubicBezTo>
                      <a:cubicBezTo>
                        <a:pt x="121" y="104"/>
                        <a:pt x="121" y="104"/>
                        <a:pt x="121" y="103"/>
                      </a:cubicBezTo>
                      <a:cubicBezTo>
                        <a:pt x="122" y="103"/>
                        <a:pt x="123" y="103"/>
                        <a:pt x="123" y="103"/>
                      </a:cubicBezTo>
                      <a:cubicBezTo>
                        <a:pt x="123" y="103"/>
                        <a:pt x="123" y="102"/>
                        <a:pt x="123" y="102"/>
                      </a:cubicBezTo>
                      <a:cubicBezTo>
                        <a:pt x="123" y="101"/>
                        <a:pt x="123" y="100"/>
                        <a:pt x="123" y="100"/>
                      </a:cubicBezTo>
                      <a:cubicBezTo>
                        <a:pt x="123" y="99"/>
                        <a:pt x="123" y="99"/>
                        <a:pt x="123" y="99"/>
                      </a:cubicBezTo>
                      <a:cubicBezTo>
                        <a:pt x="123" y="98"/>
                        <a:pt x="123" y="98"/>
                        <a:pt x="123" y="97"/>
                      </a:cubicBezTo>
                      <a:cubicBezTo>
                        <a:pt x="123" y="97"/>
                        <a:pt x="123" y="97"/>
                        <a:pt x="123" y="96"/>
                      </a:cubicBezTo>
                      <a:cubicBezTo>
                        <a:pt x="123" y="96"/>
                        <a:pt x="123" y="96"/>
                        <a:pt x="123" y="96"/>
                      </a:cubicBezTo>
                      <a:cubicBezTo>
                        <a:pt x="123" y="95"/>
                        <a:pt x="123" y="95"/>
                        <a:pt x="123" y="95"/>
                      </a:cubicBezTo>
                      <a:cubicBezTo>
                        <a:pt x="122" y="94"/>
                        <a:pt x="123" y="94"/>
                        <a:pt x="123" y="94"/>
                      </a:cubicBezTo>
                      <a:cubicBezTo>
                        <a:pt x="122" y="94"/>
                        <a:pt x="122" y="93"/>
                        <a:pt x="122" y="93"/>
                      </a:cubicBezTo>
                      <a:cubicBezTo>
                        <a:pt x="122" y="93"/>
                        <a:pt x="122" y="93"/>
                        <a:pt x="123" y="92"/>
                      </a:cubicBezTo>
                      <a:cubicBezTo>
                        <a:pt x="123" y="92"/>
                        <a:pt x="123" y="92"/>
                        <a:pt x="123" y="92"/>
                      </a:cubicBezTo>
                      <a:cubicBezTo>
                        <a:pt x="123" y="91"/>
                        <a:pt x="123" y="92"/>
                        <a:pt x="124" y="91"/>
                      </a:cubicBezTo>
                      <a:cubicBezTo>
                        <a:pt x="124" y="91"/>
                        <a:pt x="124" y="90"/>
                        <a:pt x="124" y="89"/>
                      </a:cubicBezTo>
                      <a:cubicBezTo>
                        <a:pt x="124" y="89"/>
                        <a:pt x="123" y="88"/>
                        <a:pt x="124" y="87"/>
                      </a:cubicBezTo>
                      <a:cubicBezTo>
                        <a:pt x="124" y="87"/>
                        <a:pt x="124" y="87"/>
                        <a:pt x="124" y="86"/>
                      </a:cubicBezTo>
                      <a:cubicBezTo>
                        <a:pt x="124" y="86"/>
                        <a:pt x="125" y="86"/>
                        <a:pt x="125" y="85"/>
                      </a:cubicBezTo>
                      <a:cubicBezTo>
                        <a:pt x="125" y="85"/>
                        <a:pt x="125" y="85"/>
                        <a:pt x="125" y="84"/>
                      </a:cubicBezTo>
                      <a:cubicBezTo>
                        <a:pt x="125" y="84"/>
                        <a:pt x="125" y="84"/>
                        <a:pt x="125" y="84"/>
                      </a:cubicBezTo>
                      <a:cubicBezTo>
                        <a:pt x="125" y="84"/>
                        <a:pt x="125" y="84"/>
                        <a:pt x="126" y="83"/>
                      </a:cubicBezTo>
                      <a:cubicBezTo>
                        <a:pt x="126" y="83"/>
                        <a:pt x="126" y="83"/>
                        <a:pt x="126" y="82"/>
                      </a:cubicBezTo>
                      <a:cubicBezTo>
                        <a:pt x="126" y="82"/>
                        <a:pt x="126" y="82"/>
                        <a:pt x="126" y="82"/>
                      </a:cubicBezTo>
                      <a:cubicBezTo>
                        <a:pt x="126" y="82"/>
                        <a:pt x="126" y="82"/>
                        <a:pt x="126" y="81"/>
                      </a:cubicBezTo>
                      <a:cubicBezTo>
                        <a:pt x="125" y="81"/>
                        <a:pt x="125" y="81"/>
                        <a:pt x="125" y="81"/>
                      </a:cubicBezTo>
                      <a:cubicBezTo>
                        <a:pt x="125" y="81"/>
                        <a:pt x="125" y="81"/>
                        <a:pt x="125" y="81"/>
                      </a:cubicBezTo>
                      <a:cubicBezTo>
                        <a:pt x="125" y="81"/>
                        <a:pt x="125" y="81"/>
                        <a:pt x="125" y="80"/>
                      </a:cubicBezTo>
                      <a:cubicBezTo>
                        <a:pt x="125" y="80"/>
                        <a:pt x="125" y="80"/>
                        <a:pt x="125" y="80"/>
                      </a:cubicBezTo>
                      <a:cubicBezTo>
                        <a:pt x="125" y="79"/>
                        <a:pt x="125" y="79"/>
                        <a:pt x="125" y="79"/>
                      </a:cubicBezTo>
                      <a:cubicBezTo>
                        <a:pt x="125" y="79"/>
                        <a:pt x="125" y="79"/>
                        <a:pt x="125" y="78"/>
                      </a:cubicBezTo>
                      <a:cubicBezTo>
                        <a:pt x="125" y="78"/>
                        <a:pt x="125" y="78"/>
                        <a:pt x="126" y="78"/>
                      </a:cubicBezTo>
                      <a:cubicBezTo>
                        <a:pt x="126" y="78"/>
                        <a:pt x="126" y="78"/>
                        <a:pt x="126" y="77"/>
                      </a:cubicBezTo>
                      <a:cubicBezTo>
                        <a:pt x="126" y="77"/>
                        <a:pt x="126" y="77"/>
                        <a:pt x="126" y="77"/>
                      </a:cubicBezTo>
                      <a:cubicBezTo>
                        <a:pt x="127" y="77"/>
                        <a:pt x="127" y="77"/>
                        <a:pt x="127" y="77"/>
                      </a:cubicBezTo>
                      <a:cubicBezTo>
                        <a:pt x="127" y="76"/>
                        <a:pt x="127" y="76"/>
                        <a:pt x="127" y="76"/>
                      </a:cubicBezTo>
                      <a:cubicBezTo>
                        <a:pt x="127" y="76"/>
                        <a:pt x="127" y="76"/>
                        <a:pt x="127" y="76"/>
                      </a:cubicBezTo>
                      <a:cubicBezTo>
                        <a:pt x="127" y="76"/>
                        <a:pt x="127" y="76"/>
                        <a:pt x="127" y="76"/>
                      </a:cubicBezTo>
                      <a:cubicBezTo>
                        <a:pt x="128" y="75"/>
                        <a:pt x="131" y="72"/>
                        <a:pt x="132" y="72"/>
                      </a:cubicBezTo>
                      <a:cubicBezTo>
                        <a:pt x="134" y="71"/>
                        <a:pt x="137" y="63"/>
                        <a:pt x="141" y="60"/>
                      </a:cubicBezTo>
                      <a:cubicBezTo>
                        <a:pt x="145" y="57"/>
                        <a:pt x="148" y="53"/>
                        <a:pt x="152" y="51"/>
                      </a:cubicBezTo>
                      <a:cubicBezTo>
                        <a:pt x="155" y="49"/>
                        <a:pt x="154" y="49"/>
                        <a:pt x="158" y="49"/>
                      </a:cubicBezTo>
                      <a:cubicBezTo>
                        <a:pt x="158" y="47"/>
                        <a:pt x="160" y="38"/>
                        <a:pt x="156" y="3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29" name="Line 176"/>
                <p:cNvSpPr>
                  <a:spLocks noChangeShapeType="1"/>
                </p:cNvSpPr>
                <p:nvPr/>
              </p:nvSpPr>
              <p:spPr bwMode="auto">
                <a:xfrm>
                  <a:off x="3085538" y="5773230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0" name="Line 177"/>
                <p:cNvSpPr>
                  <a:spLocks noChangeShapeType="1"/>
                </p:cNvSpPr>
                <p:nvPr/>
              </p:nvSpPr>
              <p:spPr bwMode="auto">
                <a:xfrm>
                  <a:off x="3085538" y="5773230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1" name="Freeform 178"/>
                <p:cNvSpPr>
                  <a:spLocks/>
                </p:cNvSpPr>
                <p:nvPr/>
              </p:nvSpPr>
              <p:spPr bwMode="auto">
                <a:xfrm>
                  <a:off x="3157215" y="6021254"/>
                  <a:ext cx="62575" cy="71677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1" y="29"/>
                    </a:cxn>
                    <a:cxn ang="0">
                      <a:pos x="3" y="29"/>
                    </a:cxn>
                    <a:cxn ang="0">
                      <a:pos x="6" y="29"/>
                    </a:cxn>
                    <a:cxn ang="0">
                      <a:pos x="9" y="30"/>
                    </a:cxn>
                    <a:cxn ang="0">
                      <a:pos x="11" y="29"/>
                    </a:cxn>
                    <a:cxn ang="0">
                      <a:pos x="12" y="30"/>
                    </a:cxn>
                    <a:cxn ang="0">
                      <a:pos x="14" y="30"/>
                    </a:cxn>
                    <a:cxn ang="0">
                      <a:pos x="16" y="31"/>
                    </a:cxn>
                    <a:cxn ang="0">
                      <a:pos x="17" y="32"/>
                    </a:cxn>
                    <a:cxn ang="0">
                      <a:pos x="18" y="31"/>
                    </a:cxn>
                    <a:cxn ang="0">
                      <a:pos x="21" y="31"/>
                    </a:cxn>
                    <a:cxn ang="0">
                      <a:pos x="26" y="30"/>
                    </a:cxn>
                    <a:cxn ang="0">
                      <a:pos x="27" y="28"/>
                    </a:cxn>
                    <a:cxn ang="0">
                      <a:pos x="28" y="27"/>
                    </a:cxn>
                    <a:cxn ang="0">
                      <a:pos x="28" y="26"/>
                    </a:cxn>
                    <a:cxn ang="0">
                      <a:pos x="27" y="26"/>
                    </a:cxn>
                    <a:cxn ang="0">
                      <a:pos x="24" y="26"/>
                    </a:cxn>
                    <a:cxn ang="0">
                      <a:pos x="22" y="25"/>
                    </a:cxn>
                    <a:cxn ang="0">
                      <a:pos x="22" y="25"/>
                    </a:cxn>
                    <a:cxn ang="0">
                      <a:pos x="20" y="25"/>
                    </a:cxn>
                    <a:cxn ang="0">
                      <a:pos x="19" y="24"/>
                    </a:cxn>
                    <a:cxn ang="0">
                      <a:pos x="18" y="23"/>
                    </a:cxn>
                    <a:cxn ang="0">
                      <a:pos x="16" y="21"/>
                    </a:cxn>
                    <a:cxn ang="0">
                      <a:pos x="15" y="21"/>
                    </a:cxn>
                    <a:cxn ang="0">
                      <a:pos x="15" y="20"/>
                    </a:cxn>
                    <a:cxn ang="0">
                      <a:pos x="14" y="20"/>
                    </a:cxn>
                    <a:cxn ang="0">
                      <a:pos x="13" y="18"/>
                    </a:cxn>
                    <a:cxn ang="0">
                      <a:pos x="11" y="18"/>
                    </a:cxn>
                    <a:cxn ang="0">
                      <a:pos x="10" y="17"/>
                    </a:cxn>
                    <a:cxn ang="0">
                      <a:pos x="8" y="15"/>
                    </a:cxn>
                    <a:cxn ang="0">
                      <a:pos x="8" y="14"/>
                    </a:cxn>
                    <a:cxn ang="0">
                      <a:pos x="7" y="12"/>
                    </a:cxn>
                    <a:cxn ang="0">
                      <a:pos x="6" y="12"/>
                    </a:cxn>
                    <a:cxn ang="0">
                      <a:pos x="4" y="8"/>
                    </a:cxn>
                    <a:cxn ang="0">
                      <a:pos x="2" y="7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3" y="3"/>
                    </a:cxn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28" h="32">
                      <a:moveTo>
                        <a:pt x="0" y="29"/>
                      </a:move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4" y="29"/>
                        <a:pt x="5" y="29"/>
                        <a:pt x="6" y="29"/>
                      </a:cubicBezTo>
                      <a:cubicBezTo>
                        <a:pt x="7" y="30"/>
                        <a:pt x="8" y="30"/>
                        <a:pt x="9" y="30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1" y="29"/>
                        <a:pt x="12" y="30"/>
                        <a:pt x="12" y="30"/>
                      </a:cubicBezTo>
                      <a:cubicBezTo>
                        <a:pt x="13" y="30"/>
                        <a:pt x="13" y="30"/>
                        <a:pt x="14" y="30"/>
                      </a:cubicBezTo>
                      <a:cubicBezTo>
                        <a:pt x="15" y="30"/>
                        <a:pt x="15" y="31"/>
                        <a:pt x="16" y="31"/>
                      </a:cubicBezTo>
                      <a:cubicBezTo>
                        <a:pt x="16" y="31"/>
                        <a:pt x="17" y="32"/>
                        <a:pt x="17" y="32"/>
                      </a:cubicBezTo>
                      <a:cubicBezTo>
                        <a:pt x="17" y="31"/>
                        <a:pt x="17" y="32"/>
                        <a:pt x="18" y="31"/>
                      </a:cubicBezTo>
                      <a:cubicBezTo>
                        <a:pt x="19" y="30"/>
                        <a:pt x="20" y="31"/>
                        <a:pt x="21" y="31"/>
                      </a:cubicBezTo>
                      <a:cubicBezTo>
                        <a:pt x="21" y="29"/>
                        <a:pt x="25" y="30"/>
                        <a:pt x="26" y="30"/>
                      </a:cubicBezTo>
                      <a:cubicBezTo>
                        <a:pt x="27" y="30"/>
                        <a:pt x="26" y="29"/>
                        <a:pt x="27" y="28"/>
                      </a:cubicBezTo>
                      <a:cubicBezTo>
                        <a:pt x="27" y="28"/>
                        <a:pt x="27" y="27"/>
                        <a:pt x="28" y="27"/>
                      </a:cubicBezTo>
                      <a:cubicBezTo>
                        <a:pt x="28" y="27"/>
                        <a:pt x="28" y="26"/>
                        <a:pt x="28" y="26"/>
                      </a:cubicBezTo>
                      <a:cubicBezTo>
                        <a:pt x="28" y="26"/>
                        <a:pt x="27" y="26"/>
                        <a:pt x="27" y="26"/>
                      </a:cubicBezTo>
                      <a:cubicBezTo>
                        <a:pt x="26" y="26"/>
                        <a:pt x="24" y="26"/>
                        <a:pt x="24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1" y="26"/>
                        <a:pt x="21" y="25"/>
                        <a:pt x="20" y="25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8" y="24"/>
                        <a:pt x="18" y="24"/>
                        <a:pt x="18" y="23"/>
                      </a:cubicBezTo>
                      <a:cubicBezTo>
                        <a:pt x="17" y="22"/>
                        <a:pt x="17" y="22"/>
                        <a:pt x="16" y="21"/>
                      </a:cubicBezTo>
                      <a:cubicBezTo>
                        <a:pt x="16" y="21"/>
                        <a:pt x="16" y="21"/>
                        <a:pt x="15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4" y="20"/>
                      </a:cubicBezTo>
                      <a:cubicBezTo>
                        <a:pt x="14" y="20"/>
                        <a:pt x="13" y="19"/>
                        <a:pt x="13" y="18"/>
                      </a:cubicBezTo>
                      <a:cubicBezTo>
                        <a:pt x="12" y="18"/>
                        <a:pt x="12" y="18"/>
                        <a:pt x="11" y="18"/>
                      </a:cubicBezTo>
                      <a:cubicBezTo>
                        <a:pt x="11" y="17"/>
                        <a:pt x="11" y="17"/>
                        <a:pt x="10" y="17"/>
                      </a:cubicBezTo>
                      <a:cubicBezTo>
                        <a:pt x="9" y="16"/>
                        <a:pt x="9" y="16"/>
                        <a:pt x="8" y="15"/>
                      </a:cubicBezTo>
                      <a:cubicBezTo>
                        <a:pt x="8" y="15"/>
                        <a:pt x="8" y="14"/>
                        <a:pt x="8" y="14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1"/>
                        <a:pt x="5" y="8"/>
                        <a:pt x="4" y="8"/>
                      </a:cubicBezTo>
                      <a:cubicBezTo>
                        <a:pt x="3" y="8"/>
                        <a:pt x="2" y="8"/>
                        <a:pt x="2" y="7"/>
                      </a:cubicBezTo>
                      <a:cubicBezTo>
                        <a:pt x="2" y="7"/>
                        <a:pt x="2" y="6"/>
                        <a:pt x="2" y="6"/>
                      </a:cubicBezTo>
                      <a:cubicBezTo>
                        <a:pt x="2" y="6"/>
                        <a:pt x="2" y="5"/>
                        <a:pt x="2" y="5"/>
                      </a:cubicBezTo>
                      <a:cubicBezTo>
                        <a:pt x="2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28"/>
                        <a:pt x="0" y="2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2" name="Freeform 179"/>
                <p:cNvSpPr>
                  <a:spLocks/>
                </p:cNvSpPr>
                <p:nvPr/>
              </p:nvSpPr>
              <p:spPr bwMode="auto">
                <a:xfrm>
                  <a:off x="3314221" y="5979158"/>
                  <a:ext cx="39821" cy="32994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13" y="2"/>
                    </a:cxn>
                    <a:cxn ang="0">
                      <a:pos x="15" y="2"/>
                    </a:cxn>
                    <a:cxn ang="0">
                      <a:pos x="16" y="2"/>
                    </a:cxn>
                    <a:cxn ang="0">
                      <a:pos x="17" y="3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17" y="5"/>
                    </a:cxn>
                    <a:cxn ang="0">
                      <a:pos x="17" y="7"/>
                    </a:cxn>
                    <a:cxn ang="0">
                      <a:pos x="16" y="7"/>
                    </a:cxn>
                    <a:cxn ang="0">
                      <a:pos x="15" y="7"/>
                    </a:cxn>
                    <a:cxn ang="0">
                      <a:pos x="13" y="8"/>
                    </a:cxn>
                    <a:cxn ang="0">
                      <a:pos x="12" y="8"/>
                    </a:cxn>
                    <a:cxn ang="0">
                      <a:pos x="11" y="9"/>
                    </a:cxn>
                    <a:cxn ang="0">
                      <a:pos x="10" y="10"/>
                    </a:cxn>
                    <a:cxn ang="0">
                      <a:pos x="9" y="11"/>
                    </a:cxn>
                    <a:cxn ang="0">
                      <a:pos x="7" y="12"/>
                    </a:cxn>
                    <a:cxn ang="0">
                      <a:pos x="8" y="13"/>
                    </a:cxn>
                    <a:cxn ang="0">
                      <a:pos x="5" y="13"/>
                    </a:cxn>
                    <a:cxn ang="0">
                      <a:pos x="4" y="15"/>
                    </a:cxn>
                    <a:cxn ang="0">
                      <a:pos x="3" y="14"/>
                    </a:cxn>
                    <a:cxn ang="0">
                      <a:pos x="2" y="13"/>
                    </a:cxn>
                    <a:cxn ang="0">
                      <a:pos x="2" y="10"/>
                    </a:cxn>
                    <a:cxn ang="0">
                      <a:pos x="2" y="9"/>
                    </a:cxn>
                    <a:cxn ang="0">
                      <a:pos x="4" y="8"/>
                    </a:cxn>
                    <a:cxn ang="0">
                      <a:pos x="5" y="6"/>
                    </a:cxn>
                    <a:cxn ang="0">
                      <a:pos x="6" y="5"/>
                    </a:cxn>
                    <a:cxn ang="0">
                      <a:pos x="5" y="4"/>
                    </a:cxn>
                    <a:cxn ang="0">
                      <a:pos x="7" y="2"/>
                    </a:cxn>
                    <a:cxn ang="0">
                      <a:pos x="6" y="1"/>
                    </a:cxn>
                    <a:cxn ang="0">
                      <a:pos x="8" y="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8" h="15">
                      <a:moveTo>
                        <a:pt x="10" y="0"/>
                      </a:moveTo>
                      <a:cubicBezTo>
                        <a:pt x="11" y="0"/>
                        <a:pt x="11" y="0"/>
                        <a:pt x="12" y="1"/>
                      </a:cubicBezTo>
                      <a:cubicBezTo>
                        <a:pt x="12" y="1"/>
                        <a:pt x="12" y="1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1"/>
                        <a:pt x="16" y="1"/>
                      </a:cubicBezTo>
                      <a:cubicBezTo>
                        <a:pt x="16" y="1"/>
                        <a:pt x="16" y="2"/>
                        <a:pt x="16" y="2"/>
                      </a:cubicBezTo>
                      <a:cubicBezTo>
                        <a:pt x="16" y="2"/>
                        <a:pt x="17" y="2"/>
                        <a:pt x="17" y="2"/>
                      </a:cubicBezTo>
                      <a:cubicBezTo>
                        <a:pt x="17" y="2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5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8" y="5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7"/>
                      </a:cubicBezTo>
                      <a:cubicBezTo>
                        <a:pt x="17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1" y="9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9" y="11"/>
                        <a:pt x="9" y="11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12"/>
                        <a:pt x="7" y="12"/>
                        <a:pt x="7" y="12"/>
                      </a:cubicBezTo>
                      <a:cubicBezTo>
                        <a:pt x="7" y="12"/>
                        <a:pt x="8" y="12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5" y="12"/>
                        <a:pt x="5" y="13"/>
                        <a:pt x="5" y="14"/>
                      </a:cubicBezTo>
                      <a:cubicBezTo>
                        <a:pt x="5" y="14"/>
                        <a:pt x="5" y="15"/>
                        <a:pt x="4" y="15"/>
                      </a:cubicBezTo>
                      <a:cubicBezTo>
                        <a:pt x="4" y="15"/>
                        <a:pt x="3" y="15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3"/>
                        <a:pt x="0" y="12"/>
                        <a:pt x="1" y="12"/>
                      </a:cubicBezTo>
                      <a:cubicBezTo>
                        <a:pt x="1" y="11"/>
                        <a:pt x="2" y="11"/>
                        <a:pt x="2" y="10"/>
                      </a:cubicBezTo>
                      <a:cubicBezTo>
                        <a:pt x="2" y="10"/>
                        <a:pt x="2" y="10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3" y="8"/>
                        <a:pt x="4" y="8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7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0"/>
                        <a:pt x="9" y="0"/>
                        <a:pt x="10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3" name="Freeform 180"/>
                <p:cNvSpPr>
                  <a:spLocks/>
                </p:cNvSpPr>
                <p:nvPr/>
              </p:nvSpPr>
              <p:spPr bwMode="auto">
                <a:xfrm>
                  <a:off x="3289191" y="5979158"/>
                  <a:ext cx="35270" cy="28443"/>
                </a:xfrm>
                <a:custGeom>
                  <a:avLst/>
                  <a:gdLst/>
                  <a:ahLst/>
                  <a:cxnLst>
                    <a:cxn ang="0">
                      <a:pos x="15" y="1"/>
                    </a:cxn>
                    <a:cxn ang="0">
                      <a:pos x="16" y="3"/>
                    </a:cxn>
                    <a:cxn ang="0">
                      <a:pos x="15" y="4"/>
                    </a:cxn>
                    <a:cxn ang="0">
                      <a:pos x="15" y="4"/>
                    </a:cxn>
                    <a:cxn ang="0">
                      <a:pos x="14" y="5"/>
                    </a:cxn>
                    <a:cxn ang="0">
                      <a:pos x="13" y="6"/>
                    </a:cxn>
                    <a:cxn ang="0">
                      <a:pos x="12" y="8"/>
                    </a:cxn>
                    <a:cxn ang="0">
                      <a:pos x="11" y="9"/>
                    </a:cxn>
                    <a:cxn ang="0">
                      <a:pos x="11" y="9"/>
                    </a:cxn>
                    <a:cxn ang="0">
                      <a:pos x="8" y="10"/>
                    </a:cxn>
                    <a:cxn ang="0">
                      <a:pos x="7" y="11"/>
                    </a:cxn>
                    <a:cxn ang="0">
                      <a:pos x="6" y="13"/>
                    </a:cxn>
                    <a:cxn ang="0">
                      <a:pos x="4" y="12"/>
                    </a:cxn>
                    <a:cxn ang="0">
                      <a:pos x="2" y="9"/>
                    </a:cxn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5" y="6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7" y="5"/>
                    </a:cxn>
                    <a:cxn ang="0">
                      <a:pos x="6" y="3"/>
                    </a:cxn>
                    <a:cxn ang="0">
                      <a:pos x="5" y="2"/>
                    </a:cxn>
                    <a:cxn ang="0">
                      <a:pos x="5" y="1"/>
                    </a:cxn>
                    <a:cxn ang="0">
                      <a:pos x="7" y="2"/>
                    </a:cxn>
                    <a:cxn ang="0">
                      <a:pos x="7" y="3"/>
                    </a:cxn>
                    <a:cxn ang="0">
                      <a:pos x="9" y="3"/>
                    </a:cxn>
                    <a:cxn ang="0">
                      <a:pos x="8" y="1"/>
                    </a:cxn>
                    <a:cxn ang="0">
                      <a:pos x="10" y="1"/>
                    </a:cxn>
                    <a:cxn ang="0">
                      <a:pos x="12" y="2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6" h="13">
                      <a:moveTo>
                        <a:pt x="14" y="1"/>
                      </a:move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6" y="1"/>
                        <a:pt x="16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6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8" y="10"/>
                      </a:cubicBezTo>
                      <a:cubicBezTo>
                        <a:pt x="8" y="10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7" y="11"/>
                      </a:cubicBezTo>
                      <a:cubicBezTo>
                        <a:pt x="7" y="12"/>
                        <a:pt x="8" y="12"/>
                        <a:pt x="7" y="12"/>
                      </a:cubicBezTo>
                      <a:cubicBezTo>
                        <a:pt x="7" y="12"/>
                        <a:pt x="7" y="12"/>
                        <a:pt x="6" y="13"/>
                      </a:cubicBezTo>
                      <a:cubicBezTo>
                        <a:pt x="6" y="13"/>
                        <a:pt x="5" y="13"/>
                        <a:pt x="5" y="13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1"/>
                      </a:cubicBezTo>
                      <a:cubicBezTo>
                        <a:pt x="2" y="11"/>
                        <a:pt x="2" y="10"/>
                        <a:pt x="2" y="9"/>
                      </a:cubicBezTo>
                      <a:cubicBezTo>
                        <a:pt x="2" y="9"/>
                        <a:pt x="1" y="9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0" y="6"/>
                        <a:pt x="0" y="6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4" y="8"/>
                        <a:pt x="5" y="9"/>
                        <a:pt x="6" y="8"/>
                      </a:cubicBezTo>
                      <a:cubicBezTo>
                        <a:pt x="7" y="8"/>
                        <a:pt x="6" y="7"/>
                        <a:pt x="6" y="7"/>
                      </a:cubicBezTo>
                      <a:cubicBezTo>
                        <a:pt x="6" y="7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5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7" y="1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9" y="0"/>
                      </a:cubicBezTo>
                      <a:cubicBezTo>
                        <a:pt x="9" y="0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3" y="1"/>
                        <a:pt x="12" y="1"/>
                        <a:pt x="12" y="0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4" name="Freeform 181"/>
                <p:cNvSpPr>
                  <a:spLocks noEditPoints="1"/>
                </p:cNvSpPr>
                <p:nvPr/>
              </p:nvSpPr>
              <p:spPr bwMode="auto">
                <a:xfrm>
                  <a:off x="3027515" y="5225985"/>
                  <a:ext cx="160419" cy="885149"/>
                </a:xfrm>
                <a:custGeom>
                  <a:avLst/>
                  <a:gdLst/>
                  <a:ahLst/>
                  <a:cxnLst>
                    <a:cxn ang="0">
                      <a:pos x="64" y="43"/>
                    </a:cxn>
                    <a:cxn ang="0">
                      <a:pos x="62" y="33"/>
                    </a:cxn>
                    <a:cxn ang="0">
                      <a:pos x="60" y="27"/>
                    </a:cxn>
                    <a:cxn ang="0">
                      <a:pos x="59" y="21"/>
                    </a:cxn>
                    <a:cxn ang="0">
                      <a:pos x="57" y="14"/>
                    </a:cxn>
                    <a:cxn ang="0">
                      <a:pos x="55" y="6"/>
                    </a:cxn>
                    <a:cxn ang="0">
                      <a:pos x="52" y="2"/>
                    </a:cxn>
                    <a:cxn ang="0">
                      <a:pos x="50" y="1"/>
                    </a:cxn>
                    <a:cxn ang="0">
                      <a:pos x="46" y="8"/>
                    </a:cxn>
                    <a:cxn ang="0">
                      <a:pos x="44" y="52"/>
                    </a:cxn>
                    <a:cxn ang="0">
                      <a:pos x="42" y="75"/>
                    </a:cxn>
                    <a:cxn ang="0">
                      <a:pos x="36" y="104"/>
                    </a:cxn>
                    <a:cxn ang="0">
                      <a:pos x="31" y="154"/>
                    </a:cxn>
                    <a:cxn ang="0">
                      <a:pos x="18" y="183"/>
                    </a:cxn>
                    <a:cxn ang="0">
                      <a:pos x="17" y="208"/>
                    </a:cxn>
                    <a:cxn ang="0">
                      <a:pos x="12" y="242"/>
                    </a:cxn>
                    <a:cxn ang="0">
                      <a:pos x="24" y="224"/>
                    </a:cxn>
                    <a:cxn ang="0">
                      <a:pos x="22" y="244"/>
                    </a:cxn>
                    <a:cxn ang="0">
                      <a:pos x="16" y="247"/>
                    </a:cxn>
                    <a:cxn ang="0">
                      <a:pos x="9" y="270"/>
                    </a:cxn>
                    <a:cxn ang="0">
                      <a:pos x="7" y="281"/>
                    </a:cxn>
                    <a:cxn ang="0">
                      <a:pos x="6" y="294"/>
                    </a:cxn>
                    <a:cxn ang="0">
                      <a:pos x="4" y="312"/>
                    </a:cxn>
                    <a:cxn ang="0">
                      <a:pos x="9" y="330"/>
                    </a:cxn>
                    <a:cxn ang="0">
                      <a:pos x="8" y="342"/>
                    </a:cxn>
                    <a:cxn ang="0">
                      <a:pos x="19" y="357"/>
                    </a:cxn>
                    <a:cxn ang="0">
                      <a:pos x="14" y="361"/>
                    </a:cxn>
                    <a:cxn ang="0">
                      <a:pos x="20" y="374"/>
                    </a:cxn>
                    <a:cxn ang="0">
                      <a:pos x="31" y="375"/>
                    </a:cxn>
                    <a:cxn ang="0">
                      <a:pos x="32" y="379"/>
                    </a:cxn>
                    <a:cxn ang="0">
                      <a:pos x="38" y="386"/>
                    </a:cxn>
                    <a:cxn ang="0">
                      <a:pos x="48" y="391"/>
                    </a:cxn>
                    <a:cxn ang="0">
                      <a:pos x="62" y="395"/>
                    </a:cxn>
                    <a:cxn ang="0">
                      <a:pos x="71" y="385"/>
                    </a:cxn>
                    <a:cxn ang="0">
                      <a:pos x="61" y="384"/>
                    </a:cxn>
                    <a:cxn ang="0">
                      <a:pos x="60" y="357"/>
                    </a:cxn>
                    <a:cxn ang="0">
                      <a:pos x="32" y="345"/>
                    </a:cxn>
                    <a:cxn ang="0">
                      <a:pos x="20" y="316"/>
                    </a:cxn>
                    <a:cxn ang="0">
                      <a:pos x="30" y="300"/>
                    </a:cxn>
                    <a:cxn ang="0">
                      <a:pos x="33" y="282"/>
                    </a:cxn>
                    <a:cxn ang="0">
                      <a:pos x="35" y="273"/>
                    </a:cxn>
                    <a:cxn ang="0">
                      <a:pos x="31" y="259"/>
                    </a:cxn>
                    <a:cxn ang="0">
                      <a:pos x="34" y="250"/>
                    </a:cxn>
                    <a:cxn ang="0">
                      <a:pos x="31" y="234"/>
                    </a:cxn>
                    <a:cxn ang="0">
                      <a:pos x="32" y="213"/>
                    </a:cxn>
                    <a:cxn ang="0">
                      <a:pos x="36" y="199"/>
                    </a:cxn>
                    <a:cxn ang="0">
                      <a:pos x="38" y="185"/>
                    </a:cxn>
                    <a:cxn ang="0">
                      <a:pos x="43" y="168"/>
                    </a:cxn>
                    <a:cxn ang="0">
                      <a:pos x="45" y="158"/>
                    </a:cxn>
                    <a:cxn ang="0">
                      <a:pos x="44" y="126"/>
                    </a:cxn>
                    <a:cxn ang="0">
                      <a:pos x="48" y="109"/>
                    </a:cxn>
                    <a:cxn ang="0">
                      <a:pos x="61" y="82"/>
                    </a:cxn>
                    <a:cxn ang="0">
                      <a:pos x="60" y="66"/>
                    </a:cxn>
                    <a:cxn ang="0">
                      <a:pos x="68" y="56"/>
                    </a:cxn>
                    <a:cxn ang="0">
                      <a:pos x="70" y="45"/>
                    </a:cxn>
                  </a:cxnLst>
                  <a:rect l="0" t="0" r="r" b="b"/>
                  <a:pathLst>
                    <a:path w="72" h="395">
                      <a:moveTo>
                        <a:pt x="34" y="113"/>
                      </a:moveTo>
                      <a:cubicBezTo>
                        <a:pt x="34" y="113"/>
                        <a:pt x="34" y="113"/>
                        <a:pt x="34" y="113"/>
                      </a:cubicBezTo>
                      <a:cubicBezTo>
                        <a:pt x="34" y="113"/>
                        <a:pt x="34" y="113"/>
                        <a:pt x="34" y="113"/>
                      </a:cubicBezTo>
                      <a:moveTo>
                        <a:pt x="64" y="45"/>
                      </a:moveTo>
                      <a:cubicBezTo>
                        <a:pt x="64" y="45"/>
                        <a:pt x="64" y="44"/>
                        <a:pt x="64" y="43"/>
                      </a:cubicBezTo>
                      <a:cubicBezTo>
                        <a:pt x="64" y="42"/>
                        <a:pt x="64" y="41"/>
                        <a:pt x="64" y="40"/>
                      </a:cubicBezTo>
                      <a:cubicBezTo>
                        <a:pt x="64" y="39"/>
                        <a:pt x="64" y="38"/>
                        <a:pt x="63" y="37"/>
                      </a:cubicBezTo>
                      <a:cubicBezTo>
                        <a:pt x="63" y="36"/>
                        <a:pt x="63" y="35"/>
                        <a:pt x="62" y="35"/>
                      </a:cubicBezTo>
                      <a:cubicBezTo>
                        <a:pt x="62" y="35"/>
                        <a:pt x="62" y="34"/>
                        <a:pt x="62" y="34"/>
                      </a:cubicBezTo>
                      <a:cubicBezTo>
                        <a:pt x="62" y="34"/>
                        <a:pt x="62" y="34"/>
                        <a:pt x="62" y="33"/>
                      </a:cubicBezTo>
                      <a:cubicBezTo>
                        <a:pt x="62" y="33"/>
                        <a:pt x="61" y="32"/>
                        <a:pt x="61" y="32"/>
                      </a:cubicBezTo>
                      <a:cubicBezTo>
                        <a:pt x="60" y="31"/>
                        <a:pt x="61" y="31"/>
                        <a:pt x="61" y="30"/>
                      </a:cubicBezTo>
                      <a:cubicBezTo>
                        <a:pt x="60" y="30"/>
                        <a:pt x="59" y="29"/>
                        <a:pt x="59" y="29"/>
                      </a:cubicBezTo>
                      <a:cubicBezTo>
                        <a:pt x="59" y="29"/>
                        <a:pt x="59" y="28"/>
                        <a:pt x="59" y="28"/>
                      </a:cubicBezTo>
                      <a:cubicBezTo>
                        <a:pt x="59" y="28"/>
                        <a:pt x="60" y="27"/>
                        <a:pt x="60" y="27"/>
                      </a:cubicBezTo>
                      <a:cubicBezTo>
                        <a:pt x="59" y="26"/>
                        <a:pt x="58" y="26"/>
                        <a:pt x="58" y="26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8" y="24"/>
                        <a:pt x="58" y="24"/>
                        <a:pt x="58" y="23"/>
                      </a:cubicBezTo>
                      <a:cubicBezTo>
                        <a:pt x="57" y="23"/>
                        <a:pt x="57" y="22"/>
                        <a:pt x="58" y="22"/>
                      </a:cubicBezTo>
                      <a:cubicBezTo>
                        <a:pt x="58" y="21"/>
                        <a:pt x="58" y="21"/>
                        <a:pt x="59" y="21"/>
                      </a:cubicBezTo>
                      <a:cubicBezTo>
                        <a:pt x="59" y="20"/>
                        <a:pt x="59" y="20"/>
                        <a:pt x="59" y="19"/>
                      </a:cubicBezTo>
                      <a:cubicBezTo>
                        <a:pt x="59" y="19"/>
                        <a:pt x="58" y="19"/>
                        <a:pt x="58" y="18"/>
                      </a:cubicBezTo>
                      <a:cubicBezTo>
                        <a:pt x="58" y="18"/>
                        <a:pt x="59" y="17"/>
                        <a:pt x="60" y="17"/>
                      </a:cubicBezTo>
                      <a:cubicBezTo>
                        <a:pt x="60" y="16"/>
                        <a:pt x="59" y="16"/>
                        <a:pt x="59" y="15"/>
                      </a:cubicBezTo>
                      <a:cubicBezTo>
                        <a:pt x="58" y="15"/>
                        <a:pt x="58" y="15"/>
                        <a:pt x="57" y="14"/>
                      </a:cubicBezTo>
                      <a:cubicBezTo>
                        <a:pt x="57" y="14"/>
                        <a:pt x="57" y="13"/>
                        <a:pt x="56" y="13"/>
                      </a:cubicBezTo>
                      <a:cubicBezTo>
                        <a:pt x="56" y="12"/>
                        <a:pt x="55" y="12"/>
                        <a:pt x="55" y="12"/>
                      </a:cubicBezTo>
                      <a:cubicBezTo>
                        <a:pt x="55" y="11"/>
                        <a:pt x="55" y="9"/>
                        <a:pt x="55" y="9"/>
                      </a:cubicBezTo>
                      <a:cubicBezTo>
                        <a:pt x="55" y="8"/>
                        <a:pt x="55" y="8"/>
                        <a:pt x="55" y="7"/>
                      </a:cubicBezTo>
                      <a:cubicBezTo>
                        <a:pt x="55" y="7"/>
                        <a:pt x="55" y="6"/>
                        <a:pt x="55" y="6"/>
                      </a:cubicBezTo>
                      <a:cubicBezTo>
                        <a:pt x="55" y="6"/>
                        <a:pt x="55" y="5"/>
                        <a:pt x="55" y="5"/>
                      </a:cubicBezTo>
                      <a:cubicBezTo>
                        <a:pt x="55" y="4"/>
                        <a:pt x="55" y="5"/>
                        <a:pt x="54" y="4"/>
                      </a:cubicBezTo>
                      <a:cubicBezTo>
                        <a:pt x="54" y="4"/>
                        <a:pt x="53" y="4"/>
                        <a:pt x="53" y="3"/>
                      </a:cubicBezTo>
                      <a:cubicBezTo>
                        <a:pt x="53" y="3"/>
                        <a:pt x="53" y="3"/>
                        <a:pt x="53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2" y="1"/>
                        <a:pt x="52" y="1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1" y="0"/>
                        <a:pt x="51" y="1"/>
                        <a:pt x="51" y="1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49" y="2"/>
                        <a:pt x="49" y="2"/>
                        <a:pt x="49" y="3"/>
                      </a:cubicBezTo>
                      <a:cubicBezTo>
                        <a:pt x="49" y="4"/>
                        <a:pt x="49" y="4"/>
                        <a:pt x="48" y="5"/>
                      </a:cubicBezTo>
                      <a:cubicBezTo>
                        <a:pt x="48" y="5"/>
                        <a:pt x="47" y="5"/>
                        <a:pt x="46" y="6"/>
                      </a:cubicBezTo>
                      <a:cubicBezTo>
                        <a:pt x="46" y="6"/>
                        <a:pt x="45" y="6"/>
                        <a:pt x="45" y="6"/>
                      </a:cubicBezTo>
                      <a:cubicBezTo>
                        <a:pt x="45" y="7"/>
                        <a:pt x="45" y="8"/>
                        <a:pt x="46" y="8"/>
                      </a:cubicBezTo>
                      <a:cubicBezTo>
                        <a:pt x="46" y="10"/>
                        <a:pt x="45" y="12"/>
                        <a:pt x="46" y="13"/>
                      </a:cubicBezTo>
                      <a:cubicBezTo>
                        <a:pt x="46" y="15"/>
                        <a:pt x="47" y="16"/>
                        <a:pt x="46" y="19"/>
                      </a:cubicBezTo>
                      <a:cubicBezTo>
                        <a:pt x="46" y="23"/>
                        <a:pt x="47" y="28"/>
                        <a:pt x="47" y="32"/>
                      </a:cubicBezTo>
                      <a:cubicBezTo>
                        <a:pt x="47" y="35"/>
                        <a:pt x="45" y="41"/>
                        <a:pt x="45" y="44"/>
                      </a:cubicBezTo>
                      <a:cubicBezTo>
                        <a:pt x="43" y="48"/>
                        <a:pt x="42" y="49"/>
                        <a:pt x="44" y="52"/>
                      </a:cubicBezTo>
                      <a:cubicBezTo>
                        <a:pt x="44" y="54"/>
                        <a:pt x="44" y="57"/>
                        <a:pt x="43" y="59"/>
                      </a:cubicBezTo>
                      <a:cubicBezTo>
                        <a:pt x="43" y="60"/>
                        <a:pt x="44" y="62"/>
                        <a:pt x="43" y="63"/>
                      </a:cubicBezTo>
                      <a:cubicBezTo>
                        <a:pt x="43" y="64"/>
                        <a:pt x="44" y="64"/>
                        <a:pt x="43" y="65"/>
                      </a:cubicBezTo>
                      <a:cubicBezTo>
                        <a:pt x="43" y="67"/>
                        <a:pt x="43" y="66"/>
                        <a:pt x="42" y="68"/>
                      </a:cubicBezTo>
                      <a:cubicBezTo>
                        <a:pt x="41" y="70"/>
                        <a:pt x="42" y="73"/>
                        <a:pt x="42" y="75"/>
                      </a:cubicBezTo>
                      <a:cubicBezTo>
                        <a:pt x="41" y="77"/>
                        <a:pt x="41" y="77"/>
                        <a:pt x="41" y="79"/>
                      </a:cubicBezTo>
                      <a:cubicBezTo>
                        <a:pt x="41" y="83"/>
                        <a:pt x="40" y="85"/>
                        <a:pt x="39" y="89"/>
                      </a:cubicBezTo>
                      <a:cubicBezTo>
                        <a:pt x="39" y="91"/>
                        <a:pt x="39" y="96"/>
                        <a:pt x="38" y="98"/>
                      </a:cubicBezTo>
                      <a:cubicBezTo>
                        <a:pt x="37" y="99"/>
                        <a:pt x="37" y="98"/>
                        <a:pt x="36" y="99"/>
                      </a:cubicBezTo>
                      <a:cubicBezTo>
                        <a:pt x="36" y="100"/>
                        <a:pt x="37" y="103"/>
                        <a:pt x="36" y="104"/>
                      </a:cubicBezTo>
                      <a:cubicBezTo>
                        <a:pt x="37" y="109"/>
                        <a:pt x="34" y="113"/>
                        <a:pt x="34" y="113"/>
                      </a:cubicBezTo>
                      <a:cubicBezTo>
                        <a:pt x="34" y="115"/>
                        <a:pt x="34" y="119"/>
                        <a:pt x="34" y="121"/>
                      </a:cubicBezTo>
                      <a:cubicBezTo>
                        <a:pt x="34" y="125"/>
                        <a:pt x="35" y="126"/>
                        <a:pt x="34" y="130"/>
                      </a:cubicBezTo>
                      <a:cubicBezTo>
                        <a:pt x="35" y="135"/>
                        <a:pt x="35" y="139"/>
                        <a:pt x="34" y="144"/>
                      </a:cubicBezTo>
                      <a:cubicBezTo>
                        <a:pt x="33" y="148"/>
                        <a:pt x="31" y="151"/>
                        <a:pt x="31" y="154"/>
                      </a:cubicBezTo>
                      <a:cubicBezTo>
                        <a:pt x="31" y="156"/>
                        <a:pt x="26" y="159"/>
                        <a:pt x="26" y="161"/>
                      </a:cubicBezTo>
                      <a:cubicBezTo>
                        <a:pt x="26" y="164"/>
                        <a:pt x="25" y="168"/>
                        <a:pt x="24" y="171"/>
                      </a:cubicBezTo>
                      <a:cubicBezTo>
                        <a:pt x="23" y="172"/>
                        <a:pt x="22" y="176"/>
                        <a:pt x="21" y="177"/>
                      </a:cubicBezTo>
                      <a:cubicBezTo>
                        <a:pt x="20" y="179"/>
                        <a:pt x="19" y="177"/>
                        <a:pt x="18" y="178"/>
                      </a:cubicBezTo>
                      <a:cubicBezTo>
                        <a:pt x="17" y="180"/>
                        <a:pt x="18" y="181"/>
                        <a:pt x="18" y="183"/>
                      </a:cubicBezTo>
                      <a:cubicBezTo>
                        <a:pt x="18" y="184"/>
                        <a:pt x="18" y="184"/>
                        <a:pt x="19" y="185"/>
                      </a:cubicBezTo>
                      <a:cubicBezTo>
                        <a:pt x="19" y="186"/>
                        <a:pt x="19" y="187"/>
                        <a:pt x="19" y="188"/>
                      </a:cubicBezTo>
                      <a:cubicBezTo>
                        <a:pt x="19" y="189"/>
                        <a:pt x="19" y="193"/>
                        <a:pt x="20" y="194"/>
                      </a:cubicBezTo>
                      <a:cubicBezTo>
                        <a:pt x="22" y="197"/>
                        <a:pt x="21" y="201"/>
                        <a:pt x="20" y="204"/>
                      </a:cubicBezTo>
                      <a:cubicBezTo>
                        <a:pt x="19" y="207"/>
                        <a:pt x="19" y="205"/>
                        <a:pt x="17" y="208"/>
                      </a:cubicBezTo>
                      <a:cubicBezTo>
                        <a:pt x="17" y="210"/>
                        <a:pt x="17" y="210"/>
                        <a:pt x="17" y="212"/>
                      </a:cubicBezTo>
                      <a:cubicBezTo>
                        <a:pt x="17" y="215"/>
                        <a:pt x="16" y="217"/>
                        <a:pt x="16" y="221"/>
                      </a:cubicBezTo>
                      <a:cubicBezTo>
                        <a:pt x="16" y="223"/>
                        <a:pt x="15" y="225"/>
                        <a:pt x="15" y="227"/>
                      </a:cubicBezTo>
                      <a:cubicBezTo>
                        <a:pt x="14" y="230"/>
                        <a:pt x="15" y="234"/>
                        <a:pt x="14" y="236"/>
                      </a:cubicBezTo>
                      <a:cubicBezTo>
                        <a:pt x="13" y="238"/>
                        <a:pt x="13" y="238"/>
                        <a:pt x="12" y="242"/>
                      </a:cubicBezTo>
                      <a:cubicBezTo>
                        <a:pt x="13" y="243"/>
                        <a:pt x="16" y="244"/>
                        <a:pt x="17" y="243"/>
                      </a:cubicBezTo>
                      <a:cubicBezTo>
                        <a:pt x="19" y="242"/>
                        <a:pt x="19" y="239"/>
                        <a:pt x="19" y="237"/>
                      </a:cubicBezTo>
                      <a:cubicBezTo>
                        <a:pt x="19" y="235"/>
                        <a:pt x="19" y="235"/>
                        <a:pt x="20" y="233"/>
                      </a:cubicBezTo>
                      <a:cubicBezTo>
                        <a:pt x="21" y="232"/>
                        <a:pt x="20" y="229"/>
                        <a:pt x="21" y="227"/>
                      </a:cubicBezTo>
                      <a:cubicBezTo>
                        <a:pt x="22" y="226"/>
                        <a:pt x="23" y="224"/>
                        <a:pt x="24" y="224"/>
                      </a:cubicBezTo>
                      <a:cubicBezTo>
                        <a:pt x="27" y="223"/>
                        <a:pt x="26" y="225"/>
                        <a:pt x="25" y="227"/>
                      </a:cubicBezTo>
                      <a:cubicBezTo>
                        <a:pt x="25" y="228"/>
                        <a:pt x="27" y="230"/>
                        <a:pt x="27" y="230"/>
                      </a:cubicBezTo>
                      <a:cubicBezTo>
                        <a:pt x="26" y="231"/>
                        <a:pt x="25" y="231"/>
                        <a:pt x="25" y="232"/>
                      </a:cubicBezTo>
                      <a:cubicBezTo>
                        <a:pt x="24" y="234"/>
                        <a:pt x="25" y="236"/>
                        <a:pt x="25" y="238"/>
                      </a:cubicBezTo>
                      <a:cubicBezTo>
                        <a:pt x="25" y="240"/>
                        <a:pt x="22" y="242"/>
                        <a:pt x="22" y="244"/>
                      </a:cubicBezTo>
                      <a:cubicBezTo>
                        <a:pt x="22" y="245"/>
                        <a:pt x="25" y="246"/>
                        <a:pt x="24" y="247"/>
                      </a:cubicBezTo>
                      <a:cubicBezTo>
                        <a:pt x="21" y="250"/>
                        <a:pt x="22" y="254"/>
                        <a:pt x="21" y="258"/>
                      </a:cubicBezTo>
                      <a:cubicBezTo>
                        <a:pt x="20" y="260"/>
                        <a:pt x="20" y="268"/>
                        <a:pt x="19" y="265"/>
                      </a:cubicBezTo>
                      <a:cubicBezTo>
                        <a:pt x="19" y="263"/>
                        <a:pt x="19" y="255"/>
                        <a:pt x="19" y="254"/>
                      </a:cubicBezTo>
                      <a:cubicBezTo>
                        <a:pt x="19" y="251"/>
                        <a:pt x="19" y="247"/>
                        <a:pt x="16" y="247"/>
                      </a:cubicBezTo>
                      <a:cubicBezTo>
                        <a:pt x="13" y="247"/>
                        <a:pt x="14" y="249"/>
                        <a:pt x="14" y="250"/>
                      </a:cubicBezTo>
                      <a:cubicBezTo>
                        <a:pt x="13" y="252"/>
                        <a:pt x="13" y="252"/>
                        <a:pt x="12" y="254"/>
                      </a:cubicBezTo>
                      <a:cubicBezTo>
                        <a:pt x="12" y="255"/>
                        <a:pt x="12" y="258"/>
                        <a:pt x="12" y="259"/>
                      </a:cubicBezTo>
                      <a:cubicBezTo>
                        <a:pt x="11" y="261"/>
                        <a:pt x="12" y="263"/>
                        <a:pt x="12" y="265"/>
                      </a:cubicBezTo>
                      <a:cubicBezTo>
                        <a:pt x="11" y="267"/>
                        <a:pt x="9" y="268"/>
                        <a:pt x="9" y="270"/>
                      </a:cubicBezTo>
                      <a:cubicBezTo>
                        <a:pt x="9" y="271"/>
                        <a:pt x="8" y="271"/>
                        <a:pt x="8" y="272"/>
                      </a:cubicBezTo>
                      <a:cubicBezTo>
                        <a:pt x="7" y="273"/>
                        <a:pt x="8" y="273"/>
                        <a:pt x="7" y="274"/>
                      </a:cubicBezTo>
                      <a:cubicBezTo>
                        <a:pt x="6" y="276"/>
                        <a:pt x="7" y="277"/>
                        <a:pt x="5" y="279"/>
                      </a:cubicBezTo>
                      <a:cubicBezTo>
                        <a:pt x="4" y="280"/>
                        <a:pt x="0" y="282"/>
                        <a:pt x="3" y="283"/>
                      </a:cubicBezTo>
                      <a:cubicBezTo>
                        <a:pt x="4" y="283"/>
                        <a:pt x="6" y="281"/>
                        <a:pt x="7" y="281"/>
                      </a:cubicBezTo>
                      <a:cubicBezTo>
                        <a:pt x="8" y="281"/>
                        <a:pt x="9" y="281"/>
                        <a:pt x="10" y="282"/>
                      </a:cubicBezTo>
                      <a:cubicBezTo>
                        <a:pt x="12" y="282"/>
                        <a:pt x="14" y="283"/>
                        <a:pt x="14" y="286"/>
                      </a:cubicBezTo>
                      <a:cubicBezTo>
                        <a:pt x="14" y="288"/>
                        <a:pt x="12" y="289"/>
                        <a:pt x="11" y="290"/>
                      </a:cubicBezTo>
                      <a:cubicBezTo>
                        <a:pt x="10" y="291"/>
                        <a:pt x="10" y="292"/>
                        <a:pt x="9" y="292"/>
                      </a:cubicBezTo>
                      <a:cubicBezTo>
                        <a:pt x="8" y="293"/>
                        <a:pt x="7" y="293"/>
                        <a:pt x="6" y="294"/>
                      </a:cubicBezTo>
                      <a:cubicBezTo>
                        <a:pt x="5" y="294"/>
                        <a:pt x="4" y="296"/>
                        <a:pt x="4" y="296"/>
                      </a:cubicBezTo>
                      <a:cubicBezTo>
                        <a:pt x="4" y="296"/>
                        <a:pt x="3" y="298"/>
                        <a:pt x="3" y="298"/>
                      </a:cubicBezTo>
                      <a:cubicBezTo>
                        <a:pt x="2" y="299"/>
                        <a:pt x="2" y="301"/>
                        <a:pt x="2" y="302"/>
                      </a:cubicBezTo>
                      <a:cubicBezTo>
                        <a:pt x="2" y="304"/>
                        <a:pt x="2" y="305"/>
                        <a:pt x="2" y="307"/>
                      </a:cubicBezTo>
                      <a:cubicBezTo>
                        <a:pt x="2" y="309"/>
                        <a:pt x="3" y="310"/>
                        <a:pt x="4" y="312"/>
                      </a:cubicBezTo>
                      <a:cubicBezTo>
                        <a:pt x="4" y="314"/>
                        <a:pt x="2" y="314"/>
                        <a:pt x="5" y="316"/>
                      </a:cubicBezTo>
                      <a:cubicBezTo>
                        <a:pt x="5" y="317"/>
                        <a:pt x="7" y="318"/>
                        <a:pt x="6" y="320"/>
                      </a:cubicBezTo>
                      <a:cubicBezTo>
                        <a:pt x="5" y="321"/>
                        <a:pt x="4" y="320"/>
                        <a:pt x="3" y="321"/>
                      </a:cubicBezTo>
                      <a:cubicBezTo>
                        <a:pt x="2" y="322"/>
                        <a:pt x="3" y="328"/>
                        <a:pt x="3" y="329"/>
                      </a:cubicBezTo>
                      <a:cubicBezTo>
                        <a:pt x="5" y="332"/>
                        <a:pt x="7" y="329"/>
                        <a:pt x="9" y="330"/>
                      </a:cubicBezTo>
                      <a:cubicBezTo>
                        <a:pt x="9" y="331"/>
                        <a:pt x="9" y="332"/>
                        <a:pt x="9" y="333"/>
                      </a:cubicBezTo>
                      <a:cubicBezTo>
                        <a:pt x="8" y="334"/>
                        <a:pt x="7" y="334"/>
                        <a:pt x="6" y="335"/>
                      </a:cubicBezTo>
                      <a:cubicBezTo>
                        <a:pt x="5" y="336"/>
                        <a:pt x="6" y="339"/>
                        <a:pt x="5" y="341"/>
                      </a:cubicBezTo>
                      <a:cubicBezTo>
                        <a:pt x="6" y="342"/>
                        <a:pt x="12" y="338"/>
                        <a:pt x="14" y="338"/>
                      </a:cubicBezTo>
                      <a:cubicBezTo>
                        <a:pt x="16" y="339"/>
                        <a:pt x="8" y="341"/>
                        <a:pt x="8" y="342"/>
                      </a:cubicBezTo>
                      <a:cubicBezTo>
                        <a:pt x="6" y="345"/>
                        <a:pt x="6" y="348"/>
                        <a:pt x="10" y="348"/>
                      </a:cubicBezTo>
                      <a:cubicBezTo>
                        <a:pt x="11" y="348"/>
                        <a:pt x="11" y="348"/>
                        <a:pt x="12" y="348"/>
                      </a:cubicBezTo>
                      <a:cubicBezTo>
                        <a:pt x="13" y="349"/>
                        <a:pt x="13" y="349"/>
                        <a:pt x="14" y="350"/>
                      </a:cubicBezTo>
                      <a:cubicBezTo>
                        <a:pt x="14" y="351"/>
                        <a:pt x="14" y="352"/>
                        <a:pt x="14" y="353"/>
                      </a:cubicBezTo>
                      <a:cubicBezTo>
                        <a:pt x="15" y="355"/>
                        <a:pt x="17" y="355"/>
                        <a:pt x="19" y="357"/>
                      </a:cubicBezTo>
                      <a:cubicBezTo>
                        <a:pt x="18" y="359"/>
                        <a:pt x="15" y="357"/>
                        <a:pt x="13" y="357"/>
                      </a:cubicBezTo>
                      <a:cubicBezTo>
                        <a:pt x="12" y="357"/>
                        <a:pt x="12" y="356"/>
                        <a:pt x="11" y="356"/>
                      </a:cubicBezTo>
                      <a:cubicBezTo>
                        <a:pt x="11" y="355"/>
                        <a:pt x="10" y="355"/>
                        <a:pt x="10" y="355"/>
                      </a:cubicBezTo>
                      <a:cubicBezTo>
                        <a:pt x="9" y="354"/>
                        <a:pt x="9" y="355"/>
                        <a:pt x="9" y="356"/>
                      </a:cubicBezTo>
                      <a:cubicBezTo>
                        <a:pt x="11" y="357"/>
                        <a:pt x="12" y="359"/>
                        <a:pt x="14" y="361"/>
                      </a:cubicBezTo>
                      <a:cubicBezTo>
                        <a:pt x="14" y="361"/>
                        <a:pt x="16" y="361"/>
                        <a:pt x="16" y="362"/>
                      </a:cubicBezTo>
                      <a:cubicBezTo>
                        <a:pt x="17" y="362"/>
                        <a:pt x="19" y="363"/>
                        <a:pt x="19" y="364"/>
                      </a:cubicBezTo>
                      <a:cubicBezTo>
                        <a:pt x="18" y="365"/>
                        <a:pt x="16" y="364"/>
                        <a:pt x="15" y="365"/>
                      </a:cubicBezTo>
                      <a:cubicBezTo>
                        <a:pt x="16" y="367"/>
                        <a:pt x="21" y="366"/>
                        <a:pt x="21" y="369"/>
                      </a:cubicBezTo>
                      <a:cubicBezTo>
                        <a:pt x="21" y="370"/>
                        <a:pt x="19" y="371"/>
                        <a:pt x="20" y="374"/>
                      </a:cubicBezTo>
                      <a:cubicBezTo>
                        <a:pt x="21" y="375"/>
                        <a:pt x="26" y="373"/>
                        <a:pt x="27" y="373"/>
                      </a:cubicBezTo>
                      <a:cubicBezTo>
                        <a:pt x="29" y="373"/>
                        <a:pt x="28" y="374"/>
                        <a:pt x="28" y="376"/>
                      </a:cubicBezTo>
                      <a:cubicBezTo>
                        <a:pt x="28" y="377"/>
                        <a:pt x="28" y="378"/>
                        <a:pt x="29" y="378"/>
                      </a:cubicBezTo>
                      <a:cubicBezTo>
                        <a:pt x="30" y="378"/>
                        <a:pt x="29" y="377"/>
                        <a:pt x="29" y="376"/>
                      </a:cubicBezTo>
                      <a:cubicBezTo>
                        <a:pt x="30" y="376"/>
                        <a:pt x="29" y="375"/>
                        <a:pt x="31" y="375"/>
                      </a:cubicBezTo>
                      <a:cubicBezTo>
                        <a:pt x="31" y="375"/>
                        <a:pt x="32" y="376"/>
                        <a:pt x="33" y="376"/>
                      </a:cubicBezTo>
                      <a:cubicBezTo>
                        <a:pt x="35" y="376"/>
                        <a:pt x="36" y="374"/>
                        <a:pt x="38" y="375"/>
                      </a:cubicBezTo>
                      <a:cubicBezTo>
                        <a:pt x="38" y="376"/>
                        <a:pt x="39" y="377"/>
                        <a:pt x="39" y="378"/>
                      </a:cubicBezTo>
                      <a:cubicBezTo>
                        <a:pt x="38" y="379"/>
                        <a:pt x="38" y="378"/>
                        <a:pt x="37" y="378"/>
                      </a:cubicBezTo>
                      <a:cubicBezTo>
                        <a:pt x="36" y="378"/>
                        <a:pt x="32" y="378"/>
                        <a:pt x="32" y="379"/>
                      </a:cubicBezTo>
                      <a:cubicBezTo>
                        <a:pt x="31" y="380"/>
                        <a:pt x="32" y="382"/>
                        <a:pt x="33" y="382"/>
                      </a:cubicBezTo>
                      <a:cubicBezTo>
                        <a:pt x="34" y="381"/>
                        <a:pt x="35" y="381"/>
                        <a:pt x="36" y="380"/>
                      </a:cubicBezTo>
                      <a:cubicBezTo>
                        <a:pt x="37" y="380"/>
                        <a:pt x="40" y="382"/>
                        <a:pt x="40" y="383"/>
                      </a:cubicBezTo>
                      <a:cubicBezTo>
                        <a:pt x="40" y="385"/>
                        <a:pt x="38" y="384"/>
                        <a:pt x="37" y="384"/>
                      </a:cubicBezTo>
                      <a:cubicBezTo>
                        <a:pt x="35" y="385"/>
                        <a:pt x="37" y="385"/>
                        <a:pt x="38" y="386"/>
                      </a:cubicBezTo>
                      <a:cubicBezTo>
                        <a:pt x="39" y="387"/>
                        <a:pt x="40" y="388"/>
                        <a:pt x="41" y="389"/>
                      </a:cubicBezTo>
                      <a:cubicBezTo>
                        <a:pt x="44" y="390"/>
                        <a:pt x="44" y="388"/>
                        <a:pt x="45" y="387"/>
                      </a:cubicBezTo>
                      <a:cubicBezTo>
                        <a:pt x="45" y="386"/>
                        <a:pt x="45" y="385"/>
                        <a:pt x="46" y="384"/>
                      </a:cubicBezTo>
                      <a:cubicBezTo>
                        <a:pt x="47" y="384"/>
                        <a:pt x="48" y="384"/>
                        <a:pt x="49" y="384"/>
                      </a:cubicBezTo>
                      <a:cubicBezTo>
                        <a:pt x="49" y="386"/>
                        <a:pt x="46" y="388"/>
                        <a:pt x="48" y="391"/>
                      </a:cubicBezTo>
                      <a:cubicBezTo>
                        <a:pt x="48" y="391"/>
                        <a:pt x="51" y="392"/>
                        <a:pt x="51" y="392"/>
                      </a:cubicBezTo>
                      <a:cubicBezTo>
                        <a:pt x="52" y="391"/>
                        <a:pt x="52" y="390"/>
                        <a:pt x="52" y="389"/>
                      </a:cubicBezTo>
                      <a:cubicBezTo>
                        <a:pt x="54" y="388"/>
                        <a:pt x="53" y="390"/>
                        <a:pt x="54" y="390"/>
                      </a:cubicBezTo>
                      <a:cubicBezTo>
                        <a:pt x="55" y="391"/>
                        <a:pt x="56" y="391"/>
                        <a:pt x="57" y="392"/>
                      </a:cubicBezTo>
                      <a:cubicBezTo>
                        <a:pt x="59" y="393"/>
                        <a:pt x="60" y="395"/>
                        <a:pt x="62" y="395"/>
                      </a:cubicBezTo>
                      <a:cubicBezTo>
                        <a:pt x="65" y="395"/>
                        <a:pt x="65" y="393"/>
                        <a:pt x="64" y="392"/>
                      </a:cubicBezTo>
                      <a:cubicBezTo>
                        <a:pt x="62" y="390"/>
                        <a:pt x="59" y="391"/>
                        <a:pt x="59" y="388"/>
                      </a:cubicBezTo>
                      <a:cubicBezTo>
                        <a:pt x="60" y="385"/>
                        <a:pt x="63" y="387"/>
                        <a:pt x="65" y="388"/>
                      </a:cubicBezTo>
                      <a:cubicBezTo>
                        <a:pt x="66" y="389"/>
                        <a:pt x="69" y="390"/>
                        <a:pt x="71" y="389"/>
                      </a:cubicBezTo>
                      <a:cubicBezTo>
                        <a:pt x="72" y="388"/>
                        <a:pt x="72" y="387"/>
                        <a:pt x="71" y="385"/>
                      </a:cubicBezTo>
                      <a:cubicBezTo>
                        <a:pt x="71" y="385"/>
                        <a:pt x="71" y="385"/>
                        <a:pt x="70" y="385"/>
                      </a:cubicBezTo>
                      <a:cubicBezTo>
                        <a:pt x="70" y="385"/>
                        <a:pt x="69" y="384"/>
                        <a:pt x="69" y="384"/>
                      </a:cubicBezTo>
                      <a:cubicBezTo>
                        <a:pt x="68" y="385"/>
                        <a:pt x="68" y="385"/>
                        <a:pt x="67" y="385"/>
                      </a:cubicBezTo>
                      <a:cubicBezTo>
                        <a:pt x="66" y="385"/>
                        <a:pt x="65" y="385"/>
                        <a:pt x="64" y="384"/>
                      </a:cubicBezTo>
                      <a:cubicBezTo>
                        <a:pt x="63" y="384"/>
                        <a:pt x="62" y="384"/>
                        <a:pt x="61" y="384"/>
                      </a:cubicBezTo>
                      <a:cubicBezTo>
                        <a:pt x="60" y="384"/>
                        <a:pt x="60" y="384"/>
                        <a:pt x="59" y="384"/>
                      </a:cubicBezTo>
                      <a:cubicBezTo>
                        <a:pt x="59" y="384"/>
                        <a:pt x="59" y="384"/>
                        <a:pt x="58" y="384"/>
                      </a:cubicBezTo>
                      <a:cubicBezTo>
                        <a:pt x="58" y="383"/>
                        <a:pt x="58" y="355"/>
                        <a:pt x="58" y="355"/>
                      </a:cubicBezTo>
                      <a:cubicBezTo>
                        <a:pt x="58" y="355"/>
                        <a:pt x="59" y="356"/>
                        <a:pt x="60" y="356"/>
                      </a:cubicBezTo>
                      <a:cubicBezTo>
                        <a:pt x="60" y="357"/>
                        <a:pt x="60" y="357"/>
                        <a:pt x="60" y="357"/>
                      </a:cubicBezTo>
                      <a:cubicBezTo>
                        <a:pt x="60" y="356"/>
                        <a:pt x="60" y="354"/>
                        <a:pt x="60" y="353"/>
                      </a:cubicBezTo>
                      <a:cubicBezTo>
                        <a:pt x="58" y="353"/>
                        <a:pt x="55" y="354"/>
                        <a:pt x="53" y="353"/>
                      </a:cubicBezTo>
                      <a:cubicBezTo>
                        <a:pt x="51" y="351"/>
                        <a:pt x="52" y="349"/>
                        <a:pt x="53" y="347"/>
                      </a:cubicBezTo>
                      <a:cubicBezTo>
                        <a:pt x="50" y="346"/>
                        <a:pt x="48" y="346"/>
                        <a:pt x="48" y="345"/>
                      </a:cubicBezTo>
                      <a:cubicBezTo>
                        <a:pt x="47" y="345"/>
                        <a:pt x="33" y="345"/>
                        <a:pt x="32" y="345"/>
                      </a:cubicBezTo>
                      <a:cubicBezTo>
                        <a:pt x="32" y="344"/>
                        <a:pt x="31" y="345"/>
                        <a:pt x="30" y="342"/>
                      </a:cubicBezTo>
                      <a:cubicBezTo>
                        <a:pt x="28" y="339"/>
                        <a:pt x="31" y="332"/>
                        <a:pt x="28" y="328"/>
                      </a:cubicBezTo>
                      <a:cubicBezTo>
                        <a:pt x="27" y="327"/>
                        <a:pt x="23" y="329"/>
                        <a:pt x="22" y="327"/>
                      </a:cubicBezTo>
                      <a:cubicBezTo>
                        <a:pt x="20" y="326"/>
                        <a:pt x="20" y="323"/>
                        <a:pt x="20" y="321"/>
                      </a:cubicBezTo>
                      <a:cubicBezTo>
                        <a:pt x="20" y="319"/>
                        <a:pt x="19" y="317"/>
                        <a:pt x="20" y="316"/>
                      </a:cubicBezTo>
                      <a:cubicBezTo>
                        <a:pt x="20" y="315"/>
                        <a:pt x="21" y="313"/>
                        <a:pt x="22" y="312"/>
                      </a:cubicBezTo>
                      <a:cubicBezTo>
                        <a:pt x="23" y="311"/>
                        <a:pt x="23" y="310"/>
                        <a:pt x="23" y="308"/>
                      </a:cubicBezTo>
                      <a:cubicBezTo>
                        <a:pt x="24" y="307"/>
                        <a:pt x="26" y="307"/>
                        <a:pt x="27" y="306"/>
                      </a:cubicBezTo>
                      <a:cubicBezTo>
                        <a:pt x="28" y="305"/>
                        <a:pt x="27" y="302"/>
                        <a:pt x="27" y="301"/>
                      </a:cubicBezTo>
                      <a:cubicBezTo>
                        <a:pt x="27" y="301"/>
                        <a:pt x="29" y="300"/>
                        <a:pt x="30" y="300"/>
                      </a:cubicBezTo>
                      <a:cubicBezTo>
                        <a:pt x="29" y="296"/>
                        <a:pt x="27" y="297"/>
                        <a:pt x="27" y="295"/>
                      </a:cubicBezTo>
                      <a:cubicBezTo>
                        <a:pt x="27" y="292"/>
                        <a:pt x="29" y="290"/>
                        <a:pt x="31" y="289"/>
                      </a:cubicBezTo>
                      <a:cubicBezTo>
                        <a:pt x="32" y="288"/>
                        <a:pt x="32" y="287"/>
                        <a:pt x="32" y="286"/>
                      </a:cubicBezTo>
                      <a:cubicBezTo>
                        <a:pt x="32" y="286"/>
                        <a:pt x="31" y="285"/>
                        <a:pt x="32" y="284"/>
                      </a:cubicBezTo>
                      <a:cubicBezTo>
                        <a:pt x="32" y="283"/>
                        <a:pt x="32" y="283"/>
                        <a:pt x="33" y="282"/>
                      </a:cubicBezTo>
                      <a:cubicBezTo>
                        <a:pt x="33" y="281"/>
                        <a:pt x="34" y="279"/>
                        <a:pt x="34" y="278"/>
                      </a:cubicBezTo>
                      <a:cubicBezTo>
                        <a:pt x="33" y="278"/>
                        <a:pt x="33" y="278"/>
                        <a:pt x="33" y="277"/>
                      </a:cubicBezTo>
                      <a:cubicBezTo>
                        <a:pt x="33" y="277"/>
                        <a:pt x="33" y="276"/>
                        <a:pt x="33" y="276"/>
                      </a:cubicBezTo>
                      <a:cubicBezTo>
                        <a:pt x="33" y="275"/>
                        <a:pt x="33" y="274"/>
                        <a:pt x="33" y="273"/>
                      </a:cubicBezTo>
                      <a:cubicBezTo>
                        <a:pt x="34" y="273"/>
                        <a:pt x="35" y="273"/>
                        <a:pt x="35" y="273"/>
                      </a:cubicBezTo>
                      <a:cubicBezTo>
                        <a:pt x="35" y="272"/>
                        <a:pt x="35" y="272"/>
                        <a:pt x="34" y="271"/>
                      </a:cubicBezTo>
                      <a:cubicBezTo>
                        <a:pt x="34" y="271"/>
                        <a:pt x="33" y="268"/>
                        <a:pt x="33" y="268"/>
                      </a:cubicBezTo>
                      <a:cubicBezTo>
                        <a:pt x="34" y="266"/>
                        <a:pt x="36" y="267"/>
                        <a:pt x="37" y="266"/>
                      </a:cubicBezTo>
                      <a:cubicBezTo>
                        <a:pt x="38" y="264"/>
                        <a:pt x="34" y="260"/>
                        <a:pt x="31" y="260"/>
                      </a:cubicBezTo>
                      <a:cubicBezTo>
                        <a:pt x="31" y="260"/>
                        <a:pt x="31" y="259"/>
                        <a:pt x="31" y="259"/>
                      </a:cubicBezTo>
                      <a:cubicBezTo>
                        <a:pt x="33" y="258"/>
                        <a:pt x="35" y="259"/>
                        <a:pt x="37" y="259"/>
                      </a:cubicBezTo>
                      <a:cubicBezTo>
                        <a:pt x="38" y="258"/>
                        <a:pt x="37" y="257"/>
                        <a:pt x="38" y="257"/>
                      </a:cubicBezTo>
                      <a:cubicBezTo>
                        <a:pt x="38" y="257"/>
                        <a:pt x="38" y="255"/>
                        <a:pt x="38" y="254"/>
                      </a:cubicBezTo>
                      <a:cubicBezTo>
                        <a:pt x="37" y="254"/>
                        <a:pt x="34" y="255"/>
                        <a:pt x="33" y="254"/>
                      </a:cubicBezTo>
                      <a:cubicBezTo>
                        <a:pt x="33" y="252"/>
                        <a:pt x="33" y="251"/>
                        <a:pt x="34" y="250"/>
                      </a:cubicBezTo>
                      <a:cubicBezTo>
                        <a:pt x="34" y="250"/>
                        <a:pt x="35" y="247"/>
                        <a:pt x="35" y="247"/>
                      </a:cubicBezTo>
                      <a:cubicBezTo>
                        <a:pt x="35" y="246"/>
                        <a:pt x="33" y="245"/>
                        <a:pt x="32" y="244"/>
                      </a:cubicBezTo>
                      <a:cubicBezTo>
                        <a:pt x="32" y="243"/>
                        <a:pt x="33" y="242"/>
                        <a:pt x="33" y="241"/>
                      </a:cubicBezTo>
                      <a:cubicBezTo>
                        <a:pt x="33" y="240"/>
                        <a:pt x="31" y="240"/>
                        <a:pt x="31" y="239"/>
                      </a:cubicBezTo>
                      <a:cubicBezTo>
                        <a:pt x="30" y="238"/>
                        <a:pt x="31" y="235"/>
                        <a:pt x="31" y="234"/>
                      </a:cubicBezTo>
                      <a:cubicBezTo>
                        <a:pt x="31" y="233"/>
                        <a:pt x="30" y="232"/>
                        <a:pt x="30" y="231"/>
                      </a:cubicBezTo>
                      <a:cubicBezTo>
                        <a:pt x="31" y="230"/>
                        <a:pt x="34" y="230"/>
                        <a:pt x="34" y="228"/>
                      </a:cubicBezTo>
                      <a:cubicBezTo>
                        <a:pt x="33" y="227"/>
                        <a:pt x="32" y="226"/>
                        <a:pt x="32" y="225"/>
                      </a:cubicBezTo>
                      <a:cubicBezTo>
                        <a:pt x="32" y="223"/>
                        <a:pt x="32" y="218"/>
                        <a:pt x="32" y="216"/>
                      </a:cubicBezTo>
                      <a:cubicBezTo>
                        <a:pt x="32" y="215"/>
                        <a:pt x="32" y="214"/>
                        <a:pt x="32" y="213"/>
                      </a:cubicBezTo>
                      <a:cubicBezTo>
                        <a:pt x="33" y="212"/>
                        <a:pt x="33" y="212"/>
                        <a:pt x="34" y="212"/>
                      </a:cubicBezTo>
                      <a:cubicBezTo>
                        <a:pt x="34" y="210"/>
                        <a:pt x="34" y="209"/>
                        <a:pt x="33" y="208"/>
                      </a:cubicBezTo>
                      <a:cubicBezTo>
                        <a:pt x="34" y="207"/>
                        <a:pt x="34" y="206"/>
                        <a:pt x="34" y="203"/>
                      </a:cubicBezTo>
                      <a:cubicBezTo>
                        <a:pt x="34" y="202"/>
                        <a:pt x="35" y="204"/>
                        <a:pt x="36" y="203"/>
                      </a:cubicBezTo>
                      <a:cubicBezTo>
                        <a:pt x="36" y="202"/>
                        <a:pt x="35" y="200"/>
                        <a:pt x="36" y="199"/>
                      </a:cubicBezTo>
                      <a:cubicBezTo>
                        <a:pt x="36" y="199"/>
                        <a:pt x="36" y="196"/>
                        <a:pt x="36" y="196"/>
                      </a:cubicBezTo>
                      <a:cubicBezTo>
                        <a:pt x="37" y="196"/>
                        <a:pt x="37" y="196"/>
                        <a:pt x="38" y="195"/>
                      </a:cubicBezTo>
                      <a:cubicBezTo>
                        <a:pt x="39" y="194"/>
                        <a:pt x="40" y="195"/>
                        <a:pt x="40" y="193"/>
                      </a:cubicBezTo>
                      <a:cubicBezTo>
                        <a:pt x="41" y="191"/>
                        <a:pt x="40" y="189"/>
                        <a:pt x="39" y="188"/>
                      </a:cubicBezTo>
                      <a:cubicBezTo>
                        <a:pt x="39" y="187"/>
                        <a:pt x="39" y="186"/>
                        <a:pt x="38" y="185"/>
                      </a:cubicBezTo>
                      <a:cubicBezTo>
                        <a:pt x="38" y="185"/>
                        <a:pt x="38" y="184"/>
                        <a:pt x="38" y="183"/>
                      </a:cubicBezTo>
                      <a:cubicBezTo>
                        <a:pt x="38" y="182"/>
                        <a:pt x="38" y="181"/>
                        <a:pt x="38" y="180"/>
                      </a:cubicBezTo>
                      <a:cubicBezTo>
                        <a:pt x="38" y="178"/>
                        <a:pt x="38" y="176"/>
                        <a:pt x="38" y="174"/>
                      </a:cubicBezTo>
                      <a:cubicBezTo>
                        <a:pt x="39" y="173"/>
                        <a:pt x="39" y="173"/>
                        <a:pt x="39" y="172"/>
                      </a:cubicBezTo>
                      <a:cubicBezTo>
                        <a:pt x="40" y="170"/>
                        <a:pt x="42" y="169"/>
                        <a:pt x="43" y="168"/>
                      </a:cubicBezTo>
                      <a:cubicBezTo>
                        <a:pt x="43" y="168"/>
                        <a:pt x="44" y="168"/>
                        <a:pt x="44" y="167"/>
                      </a:cubicBezTo>
                      <a:cubicBezTo>
                        <a:pt x="44" y="167"/>
                        <a:pt x="44" y="167"/>
                        <a:pt x="44" y="166"/>
                      </a:cubicBezTo>
                      <a:cubicBezTo>
                        <a:pt x="44" y="165"/>
                        <a:pt x="44" y="165"/>
                        <a:pt x="45" y="165"/>
                      </a:cubicBezTo>
                      <a:cubicBezTo>
                        <a:pt x="45" y="165"/>
                        <a:pt x="46" y="163"/>
                        <a:pt x="46" y="163"/>
                      </a:cubicBezTo>
                      <a:cubicBezTo>
                        <a:pt x="46" y="162"/>
                        <a:pt x="45" y="160"/>
                        <a:pt x="45" y="158"/>
                      </a:cubicBezTo>
                      <a:cubicBezTo>
                        <a:pt x="44" y="154"/>
                        <a:pt x="45" y="153"/>
                        <a:pt x="47" y="149"/>
                      </a:cubicBezTo>
                      <a:cubicBezTo>
                        <a:pt x="48" y="145"/>
                        <a:pt x="49" y="144"/>
                        <a:pt x="49" y="140"/>
                      </a:cubicBezTo>
                      <a:cubicBezTo>
                        <a:pt x="49" y="137"/>
                        <a:pt x="45" y="135"/>
                        <a:pt x="47" y="131"/>
                      </a:cubicBezTo>
                      <a:cubicBezTo>
                        <a:pt x="47" y="129"/>
                        <a:pt x="46" y="128"/>
                        <a:pt x="46" y="127"/>
                      </a:cubicBezTo>
                      <a:cubicBezTo>
                        <a:pt x="45" y="127"/>
                        <a:pt x="44" y="127"/>
                        <a:pt x="44" y="126"/>
                      </a:cubicBezTo>
                      <a:cubicBezTo>
                        <a:pt x="43" y="125"/>
                        <a:pt x="44" y="123"/>
                        <a:pt x="43" y="121"/>
                      </a:cubicBezTo>
                      <a:cubicBezTo>
                        <a:pt x="43" y="120"/>
                        <a:pt x="45" y="119"/>
                        <a:pt x="45" y="117"/>
                      </a:cubicBezTo>
                      <a:cubicBezTo>
                        <a:pt x="46" y="116"/>
                        <a:pt x="45" y="115"/>
                        <a:pt x="46" y="113"/>
                      </a:cubicBezTo>
                      <a:cubicBezTo>
                        <a:pt x="47" y="112"/>
                        <a:pt x="48" y="112"/>
                        <a:pt x="49" y="111"/>
                      </a:cubicBezTo>
                      <a:cubicBezTo>
                        <a:pt x="49" y="110"/>
                        <a:pt x="48" y="110"/>
                        <a:pt x="48" y="109"/>
                      </a:cubicBezTo>
                      <a:cubicBezTo>
                        <a:pt x="47" y="108"/>
                        <a:pt x="47" y="105"/>
                        <a:pt x="47" y="102"/>
                      </a:cubicBezTo>
                      <a:cubicBezTo>
                        <a:pt x="48" y="102"/>
                        <a:pt x="49" y="101"/>
                        <a:pt x="49" y="100"/>
                      </a:cubicBezTo>
                      <a:cubicBezTo>
                        <a:pt x="50" y="100"/>
                        <a:pt x="50" y="95"/>
                        <a:pt x="50" y="94"/>
                      </a:cubicBezTo>
                      <a:cubicBezTo>
                        <a:pt x="54" y="92"/>
                        <a:pt x="56" y="84"/>
                        <a:pt x="57" y="83"/>
                      </a:cubicBezTo>
                      <a:cubicBezTo>
                        <a:pt x="59" y="83"/>
                        <a:pt x="60" y="83"/>
                        <a:pt x="61" y="82"/>
                      </a:cubicBezTo>
                      <a:cubicBezTo>
                        <a:pt x="61" y="81"/>
                        <a:pt x="59" y="79"/>
                        <a:pt x="59" y="78"/>
                      </a:cubicBezTo>
                      <a:cubicBezTo>
                        <a:pt x="59" y="78"/>
                        <a:pt x="60" y="75"/>
                        <a:pt x="60" y="75"/>
                      </a:cubicBezTo>
                      <a:cubicBezTo>
                        <a:pt x="60" y="74"/>
                        <a:pt x="60" y="73"/>
                        <a:pt x="60" y="73"/>
                      </a:cubicBezTo>
                      <a:cubicBezTo>
                        <a:pt x="60" y="72"/>
                        <a:pt x="60" y="70"/>
                        <a:pt x="59" y="69"/>
                      </a:cubicBezTo>
                      <a:cubicBezTo>
                        <a:pt x="59" y="68"/>
                        <a:pt x="60" y="66"/>
                        <a:pt x="60" y="66"/>
                      </a:cubicBezTo>
                      <a:cubicBezTo>
                        <a:pt x="61" y="64"/>
                        <a:pt x="60" y="65"/>
                        <a:pt x="60" y="63"/>
                      </a:cubicBezTo>
                      <a:cubicBezTo>
                        <a:pt x="60" y="63"/>
                        <a:pt x="59" y="62"/>
                        <a:pt x="59" y="62"/>
                      </a:cubicBezTo>
                      <a:cubicBezTo>
                        <a:pt x="59" y="61"/>
                        <a:pt x="61" y="59"/>
                        <a:pt x="62" y="59"/>
                      </a:cubicBezTo>
                      <a:cubicBezTo>
                        <a:pt x="62" y="58"/>
                        <a:pt x="63" y="58"/>
                        <a:pt x="63" y="58"/>
                      </a:cubicBezTo>
                      <a:cubicBezTo>
                        <a:pt x="65" y="57"/>
                        <a:pt x="66" y="57"/>
                        <a:pt x="68" y="56"/>
                      </a:cubicBezTo>
                      <a:cubicBezTo>
                        <a:pt x="69" y="55"/>
                        <a:pt x="69" y="56"/>
                        <a:pt x="69" y="55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69" y="53"/>
                        <a:pt x="70" y="53"/>
                        <a:pt x="70" y="53"/>
                      </a:cubicBezTo>
                      <a:cubicBezTo>
                        <a:pt x="70" y="51"/>
                        <a:pt x="71" y="50"/>
                        <a:pt x="71" y="48"/>
                      </a:cubicBezTo>
                      <a:cubicBezTo>
                        <a:pt x="71" y="48"/>
                        <a:pt x="70" y="45"/>
                        <a:pt x="70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69" y="46"/>
                        <a:pt x="66" y="45"/>
                        <a:pt x="64" y="4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35" name="Freeform 412"/>
                <p:cNvSpPr>
                  <a:spLocks/>
                </p:cNvSpPr>
                <p:nvPr/>
              </p:nvSpPr>
              <p:spPr bwMode="auto">
                <a:xfrm>
                  <a:off x="3293742" y="4718560"/>
                  <a:ext cx="18204" cy="19342"/>
                </a:xfrm>
                <a:custGeom>
                  <a:avLst/>
                  <a:gdLst/>
                  <a:ahLst/>
                  <a:cxnLst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7" y="4"/>
                    </a:cxn>
                    <a:cxn ang="0">
                      <a:pos x="7" y="4"/>
                    </a:cxn>
                    <a:cxn ang="0">
                      <a:pos x="7" y="5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7" y="9"/>
                    </a:cxn>
                    <a:cxn ang="0">
                      <a:pos x="7" y="9"/>
                    </a:cxn>
                    <a:cxn ang="0">
                      <a:pos x="4" y="7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4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4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8" y="1"/>
                    </a:cxn>
                    <a:cxn ang="0">
                      <a:pos x="8" y="1"/>
                    </a:cxn>
                  </a:cxnLst>
                  <a:rect l="0" t="0" r="r" b="b"/>
                  <a:pathLst>
                    <a:path w="8" h="9">
                      <a:moveTo>
                        <a:pt x="8" y="1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5"/>
                        <a:pt x="7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4" y="7"/>
                        <a:pt x="4" y="7"/>
                      </a:cubicBezTo>
                      <a:cubicBezTo>
                        <a:pt x="4" y="7"/>
                        <a:pt x="1" y="6"/>
                        <a:pt x="1" y="6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cubicBezTo>
                        <a:pt x="0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3" y="6"/>
                        <a:pt x="3" y="5"/>
                      </a:cubicBezTo>
                      <a:cubicBezTo>
                        <a:pt x="3" y="5"/>
                        <a:pt x="3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622" name="Gruppieren 2621"/>
              <p:cNvGrpSpPr/>
              <p:nvPr/>
            </p:nvGrpSpPr>
            <p:grpSpPr>
              <a:xfrm>
                <a:off x="1418944" y="2007134"/>
                <a:ext cx="2766943" cy="2773770"/>
                <a:chOff x="1418944" y="2007134"/>
                <a:chExt cx="2766943" cy="2773770"/>
              </a:xfrm>
              <a:grpFill/>
            </p:grpSpPr>
            <p:sp>
              <p:nvSpPr>
                <p:cNvPr id="2662" name="Freeform 135"/>
                <p:cNvSpPr>
                  <a:spLocks/>
                </p:cNvSpPr>
                <p:nvPr/>
              </p:nvSpPr>
              <p:spPr bwMode="auto">
                <a:xfrm>
                  <a:off x="1418944" y="3094798"/>
                  <a:ext cx="673532" cy="700838"/>
                </a:xfrm>
                <a:custGeom>
                  <a:avLst/>
                  <a:gdLst/>
                  <a:ahLst/>
                  <a:cxnLst>
                    <a:cxn ang="0">
                      <a:pos x="200" y="30"/>
                    </a:cxn>
                    <a:cxn ang="0">
                      <a:pos x="181" y="30"/>
                    </a:cxn>
                    <a:cxn ang="0">
                      <a:pos x="161" y="27"/>
                    </a:cxn>
                    <a:cxn ang="0">
                      <a:pos x="141" y="21"/>
                    </a:cxn>
                    <a:cxn ang="0">
                      <a:pos x="125" y="15"/>
                    </a:cxn>
                    <a:cxn ang="0">
                      <a:pos x="107" y="15"/>
                    </a:cxn>
                    <a:cxn ang="0">
                      <a:pos x="100" y="9"/>
                    </a:cxn>
                    <a:cxn ang="0">
                      <a:pos x="86" y="5"/>
                    </a:cxn>
                    <a:cxn ang="0">
                      <a:pos x="70" y="12"/>
                    </a:cxn>
                    <a:cxn ang="0">
                      <a:pos x="44" y="33"/>
                    </a:cxn>
                    <a:cxn ang="0">
                      <a:pos x="35" y="52"/>
                    </a:cxn>
                    <a:cxn ang="0">
                      <a:pos x="15" y="65"/>
                    </a:cxn>
                    <a:cxn ang="0">
                      <a:pos x="29" y="80"/>
                    </a:cxn>
                    <a:cxn ang="0">
                      <a:pos x="44" y="96"/>
                    </a:cxn>
                    <a:cxn ang="0">
                      <a:pos x="54" y="109"/>
                    </a:cxn>
                    <a:cxn ang="0">
                      <a:pos x="33" y="104"/>
                    </a:cxn>
                    <a:cxn ang="0">
                      <a:pos x="5" y="120"/>
                    </a:cxn>
                    <a:cxn ang="0">
                      <a:pos x="11" y="132"/>
                    </a:cxn>
                    <a:cxn ang="0">
                      <a:pos x="32" y="141"/>
                    </a:cxn>
                    <a:cxn ang="0">
                      <a:pos x="54" y="139"/>
                    </a:cxn>
                    <a:cxn ang="0">
                      <a:pos x="57" y="154"/>
                    </a:cxn>
                    <a:cxn ang="0">
                      <a:pos x="45" y="165"/>
                    </a:cxn>
                    <a:cxn ang="0">
                      <a:pos x="27" y="172"/>
                    </a:cxn>
                    <a:cxn ang="0">
                      <a:pos x="18" y="190"/>
                    </a:cxn>
                    <a:cxn ang="0">
                      <a:pos x="29" y="220"/>
                    </a:cxn>
                    <a:cxn ang="0">
                      <a:pos x="46" y="211"/>
                    </a:cxn>
                    <a:cxn ang="0">
                      <a:pos x="50" y="240"/>
                    </a:cxn>
                    <a:cxn ang="0">
                      <a:pos x="62" y="236"/>
                    </a:cxn>
                    <a:cxn ang="0">
                      <a:pos x="74" y="239"/>
                    </a:cxn>
                    <a:cxn ang="0">
                      <a:pos x="88" y="241"/>
                    </a:cxn>
                    <a:cxn ang="0">
                      <a:pos x="72" y="267"/>
                    </a:cxn>
                    <a:cxn ang="0">
                      <a:pos x="39" y="292"/>
                    </a:cxn>
                    <a:cxn ang="0">
                      <a:pos x="18" y="304"/>
                    </a:cxn>
                    <a:cxn ang="0">
                      <a:pos x="22" y="305"/>
                    </a:cxn>
                    <a:cxn ang="0">
                      <a:pos x="45" y="294"/>
                    </a:cxn>
                    <a:cxn ang="0">
                      <a:pos x="75" y="277"/>
                    </a:cxn>
                    <a:cxn ang="0">
                      <a:pos x="107" y="246"/>
                    </a:cxn>
                    <a:cxn ang="0">
                      <a:pos x="118" y="235"/>
                    </a:cxn>
                    <a:cxn ang="0">
                      <a:pos x="126" y="213"/>
                    </a:cxn>
                    <a:cxn ang="0">
                      <a:pos x="137" y="208"/>
                    </a:cxn>
                    <a:cxn ang="0">
                      <a:pos x="131" y="226"/>
                    </a:cxn>
                    <a:cxn ang="0">
                      <a:pos x="140" y="225"/>
                    </a:cxn>
                    <a:cxn ang="0">
                      <a:pos x="162" y="220"/>
                    </a:cxn>
                    <a:cxn ang="0">
                      <a:pos x="182" y="214"/>
                    </a:cxn>
                    <a:cxn ang="0">
                      <a:pos x="203" y="219"/>
                    </a:cxn>
                    <a:cxn ang="0">
                      <a:pos x="264" y="276"/>
                    </a:cxn>
                    <a:cxn ang="0">
                      <a:pos x="286" y="271"/>
                    </a:cxn>
                    <a:cxn ang="0">
                      <a:pos x="220" y="216"/>
                    </a:cxn>
                    <a:cxn ang="0">
                      <a:pos x="213" y="190"/>
                    </a:cxn>
                    <a:cxn ang="0">
                      <a:pos x="214" y="162"/>
                    </a:cxn>
                    <a:cxn ang="0">
                      <a:pos x="213" y="136"/>
                    </a:cxn>
                    <a:cxn ang="0">
                      <a:pos x="214" y="105"/>
                    </a:cxn>
                    <a:cxn ang="0">
                      <a:pos x="213" y="54"/>
                    </a:cxn>
                  </a:cxnLst>
                  <a:rect l="0" t="0" r="r" b="b"/>
                  <a:pathLst>
                    <a:path w="301" h="313">
                      <a:moveTo>
                        <a:pt x="210" y="38"/>
                      </a:moveTo>
                      <a:cubicBezTo>
                        <a:pt x="210" y="38"/>
                        <a:pt x="209" y="37"/>
                        <a:pt x="209" y="36"/>
                      </a:cubicBezTo>
                      <a:cubicBezTo>
                        <a:pt x="208" y="36"/>
                        <a:pt x="208" y="36"/>
                        <a:pt x="207" y="35"/>
                      </a:cubicBezTo>
                      <a:cubicBezTo>
                        <a:pt x="206" y="35"/>
                        <a:pt x="204" y="34"/>
                        <a:pt x="204" y="33"/>
                      </a:cubicBezTo>
                      <a:cubicBezTo>
                        <a:pt x="202" y="33"/>
                        <a:pt x="202" y="32"/>
                        <a:pt x="202" y="31"/>
                      </a:cubicBezTo>
                      <a:cubicBezTo>
                        <a:pt x="202" y="31"/>
                        <a:pt x="200" y="30"/>
                        <a:pt x="200" y="30"/>
                      </a:cubicBezTo>
                      <a:cubicBezTo>
                        <a:pt x="200" y="29"/>
                        <a:pt x="200" y="29"/>
                        <a:pt x="199" y="29"/>
                      </a:cubicBezTo>
                      <a:cubicBezTo>
                        <a:pt x="198" y="28"/>
                        <a:pt x="197" y="28"/>
                        <a:pt x="195" y="28"/>
                      </a:cubicBezTo>
                      <a:cubicBezTo>
                        <a:pt x="193" y="28"/>
                        <a:pt x="192" y="29"/>
                        <a:pt x="191" y="29"/>
                      </a:cubicBezTo>
                      <a:cubicBezTo>
                        <a:pt x="189" y="29"/>
                        <a:pt x="188" y="29"/>
                        <a:pt x="186" y="29"/>
                      </a:cubicBezTo>
                      <a:cubicBezTo>
                        <a:pt x="185" y="30"/>
                        <a:pt x="185" y="32"/>
                        <a:pt x="184" y="32"/>
                      </a:cubicBezTo>
                      <a:cubicBezTo>
                        <a:pt x="182" y="33"/>
                        <a:pt x="182" y="31"/>
                        <a:pt x="181" y="30"/>
                      </a:cubicBezTo>
                      <a:cubicBezTo>
                        <a:pt x="180" y="29"/>
                        <a:pt x="179" y="29"/>
                        <a:pt x="177" y="29"/>
                      </a:cubicBezTo>
                      <a:cubicBezTo>
                        <a:pt x="177" y="29"/>
                        <a:pt x="176" y="29"/>
                        <a:pt x="175" y="29"/>
                      </a:cubicBezTo>
                      <a:cubicBezTo>
                        <a:pt x="175" y="28"/>
                        <a:pt x="176" y="27"/>
                        <a:pt x="175" y="27"/>
                      </a:cubicBezTo>
                      <a:cubicBezTo>
                        <a:pt x="175" y="26"/>
                        <a:pt x="172" y="26"/>
                        <a:pt x="172" y="26"/>
                      </a:cubicBezTo>
                      <a:cubicBezTo>
                        <a:pt x="170" y="26"/>
                        <a:pt x="168" y="26"/>
                        <a:pt x="166" y="26"/>
                      </a:cubicBezTo>
                      <a:cubicBezTo>
                        <a:pt x="165" y="27"/>
                        <a:pt x="162" y="27"/>
                        <a:pt x="161" y="27"/>
                      </a:cubicBezTo>
                      <a:cubicBezTo>
                        <a:pt x="159" y="26"/>
                        <a:pt x="161" y="24"/>
                        <a:pt x="160" y="23"/>
                      </a:cubicBezTo>
                      <a:cubicBezTo>
                        <a:pt x="159" y="22"/>
                        <a:pt x="157" y="23"/>
                        <a:pt x="156" y="23"/>
                      </a:cubicBezTo>
                      <a:cubicBezTo>
                        <a:pt x="154" y="23"/>
                        <a:pt x="153" y="22"/>
                        <a:pt x="152" y="21"/>
                      </a:cubicBezTo>
                      <a:cubicBezTo>
                        <a:pt x="151" y="20"/>
                        <a:pt x="151" y="19"/>
                        <a:pt x="149" y="18"/>
                      </a:cubicBezTo>
                      <a:cubicBezTo>
                        <a:pt x="148" y="18"/>
                        <a:pt x="146" y="18"/>
                        <a:pt x="145" y="18"/>
                      </a:cubicBezTo>
                      <a:cubicBezTo>
                        <a:pt x="143" y="19"/>
                        <a:pt x="143" y="20"/>
                        <a:pt x="141" y="21"/>
                      </a:cubicBezTo>
                      <a:cubicBezTo>
                        <a:pt x="139" y="21"/>
                        <a:pt x="139" y="22"/>
                        <a:pt x="138" y="23"/>
                      </a:cubicBezTo>
                      <a:cubicBezTo>
                        <a:pt x="137" y="24"/>
                        <a:pt x="136" y="25"/>
                        <a:pt x="134" y="25"/>
                      </a:cubicBezTo>
                      <a:cubicBezTo>
                        <a:pt x="132" y="25"/>
                        <a:pt x="133" y="22"/>
                        <a:pt x="132" y="21"/>
                      </a:cubicBezTo>
                      <a:cubicBezTo>
                        <a:pt x="131" y="20"/>
                        <a:pt x="129" y="22"/>
                        <a:pt x="128" y="20"/>
                      </a:cubicBezTo>
                      <a:cubicBezTo>
                        <a:pt x="127" y="19"/>
                        <a:pt x="128" y="18"/>
                        <a:pt x="127" y="17"/>
                      </a:cubicBezTo>
                      <a:cubicBezTo>
                        <a:pt x="126" y="16"/>
                        <a:pt x="125" y="17"/>
                        <a:pt x="125" y="15"/>
                      </a:cubicBezTo>
                      <a:cubicBezTo>
                        <a:pt x="125" y="12"/>
                        <a:pt x="126" y="11"/>
                        <a:pt x="123" y="10"/>
                      </a:cubicBezTo>
                      <a:cubicBezTo>
                        <a:pt x="122" y="10"/>
                        <a:pt x="121" y="10"/>
                        <a:pt x="120" y="10"/>
                      </a:cubicBezTo>
                      <a:cubicBezTo>
                        <a:pt x="119" y="10"/>
                        <a:pt x="117" y="9"/>
                        <a:pt x="116" y="9"/>
                      </a:cubicBezTo>
                      <a:cubicBezTo>
                        <a:pt x="114" y="9"/>
                        <a:pt x="114" y="10"/>
                        <a:pt x="113" y="11"/>
                      </a:cubicBezTo>
                      <a:cubicBezTo>
                        <a:pt x="112" y="12"/>
                        <a:pt x="111" y="12"/>
                        <a:pt x="110" y="13"/>
                      </a:cubicBezTo>
                      <a:cubicBezTo>
                        <a:pt x="109" y="13"/>
                        <a:pt x="108" y="15"/>
                        <a:pt x="107" y="15"/>
                      </a:cubicBezTo>
                      <a:cubicBezTo>
                        <a:pt x="106" y="16"/>
                        <a:pt x="104" y="14"/>
                        <a:pt x="105" y="13"/>
                      </a:cubicBezTo>
                      <a:cubicBezTo>
                        <a:pt x="106" y="12"/>
                        <a:pt x="107" y="12"/>
                        <a:pt x="107" y="11"/>
                      </a:cubicBezTo>
                      <a:cubicBezTo>
                        <a:pt x="108" y="11"/>
                        <a:pt x="108" y="10"/>
                        <a:pt x="108" y="9"/>
                      </a:cubicBezTo>
                      <a:cubicBezTo>
                        <a:pt x="108" y="7"/>
                        <a:pt x="107" y="6"/>
                        <a:pt x="105" y="5"/>
                      </a:cubicBezTo>
                      <a:cubicBezTo>
                        <a:pt x="104" y="4"/>
                        <a:pt x="104" y="4"/>
                        <a:pt x="102" y="6"/>
                      </a:cubicBezTo>
                      <a:cubicBezTo>
                        <a:pt x="101" y="7"/>
                        <a:pt x="100" y="8"/>
                        <a:pt x="100" y="9"/>
                      </a:cubicBezTo>
                      <a:cubicBezTo>
                        <a:pt x="99" y="9"/>
                        <a:pt x="98" y="10"/>
                        <a:pt x="97" y="10"/>
                      </a:cubicBezTo>
                      <a:cubicBezTo>
                        <a:pt x="96" y="9"/>
                        <a:pt x="96" y="8"/>
                        <a:pt x="97" y="7"/>
                      </a:cubicBezTo>
                      <a:cubicBezTo>
                        <a:pt x="98" y="7"/>
                        <a:pt x="99" y="7"/>
                        <a:pt x="99" y="5"/>
                      </a:cubicBezTo>
                      <a:cubicBezTo>
                        <a:pt x="100" y="4"/>
                        <a:pt x="101" y="3"/>
                        <a:pt x="99" y="2"/>
                      </a:cubicBezTo>
                      <a:cubicBezTo>
                        <a:pt x="96" y="0"/>
                        <a:pt x="91" y="0"/>
                        <a:pt x="92" y="0"/>
                      </a:cubicBezTo>
                      <a:cubicBezTo>
                        <a:pt x="90" y="0"/>
                        <a:pt x="88" y="3"/>
                        <a:pt x="86" y="5"/>
                      </a:cubicBezTo>
                      <a:cubicBezTo>
                        <a:pt x="85" y="5"/>
                        <a:pt x="85" y="7"/>
                        <a:pt x="84" y="7"/>
                      </a:cubicBezTo>
                      <a:cubicBezTo>
                        <a:pt x="83" y="8"/>
                        <a:pt x="83" y="9"/>
                        <a:pt x="82" y="10"/>
                      </a:cubicBezTo>
                      <a:cubicBezTo>
                        <a:pt x="81" y="11"/>
                        <a:pt x="79" y="10"/>
                        <a:pt x="78" y="11"/>
                      </a:cubicBezTo>
                      <a:cubicBezTo>
                        <a:pt x="77" y="12"/>
                        <a:pt x="76" y="11"/>
                        <a:pt x="76" y="12"/>
                      </a:cubicBezTo>
                      <a:cubicBezTo>
                        <a:pt x="75" y="12"/>
                        <a:pt x="74" y="12"/>
                        <a:pt x="74" y="12"/>
                      </a:cubicBezTo>
                      <a:cubicBezTo>
                        <a:pt x="72" y="12"/>
                        <a:pt x="71" y="12"/>
                        <a:pt x="70" y="12"/>
                      </a:cubicBezTo>
                      <a:cubicBezTo>
                        <a:pt x="68" y="12"/>
                        <a:pt x="68" y="11"/>
                        <a:pt x="66" y="12"/>
                      </a:cubicBezTo>
                      <a:cubicBezTo>
                        <a:pt x="65" y="13"/>
                        <a:pt x="65" y="15"/>
                        <a:pt x="63" y="16"/>
                      </a:cubicBezTo>
                      <a:cubicBezTo>
                        <a:pt x="62" y="17"/>
                        <a:pt x="62" y="18"/>
                        <a:pt x="61" y="19"/>
                      </a:cubicBezTo>
                      <a:cubicBezTo>
                        <a:pt x="57" y="24"/>
                        <a:pt x="50" y="23"/>
                        <a:pt x="47" y="28"/>
                      </a:cubicBezTo>
                      <a:cubicBezTo>
                        <a:pt x="46" y="29"/>
                        <a:pt x="45" y="30"/>
                        <a:pt x="45" y="31"/>
                      </a:cubicBezTo>
                      <a:cubicBezTo>
                        <a:pt x="44" y="31"/>
                        <a:pt x="44" y="32"/>
                        <a:pt x="44" y="33"/>
                      </a:cubicBezTo>
                      <a:cubicBezTo>
                        <a:pt x="44" y="33"/>
                        <a:pt x="43" y="34"/>
                        <a:pt x="42" y="34"/>
                      </a:cubicBezTo>
                      <a:cubicBezTo>
                        <a:pt x="42" y="35"/>
                        <a:pt x="41" y="36"/>
                        <a:pt x="40" y="37"/>
                      </a:cubicBezTo>
                      <a:cubicBezTo>
                        <a:pt x="38" y="38"/>
                        <a:pt x="39" y="39"/>
                        <a:pt x="39" y="41"/>
                      </a:cubicBezTo>
                      <a:cubicBezTo>
                        <a:pt x="39" y="42"/>
                        <a:pt x="39" y="43"/>
                        <a:pt x="39" y="44"/>
                      </a:cubicBezTo>
                      <a:cubicBezTo>
                        <a:pt x="39" y="46"/>
                        <a:pt x="38" y="46"/>
                        <a:pt x="37" y="48"/>
                      </a:cubicBezTo>
                      <a:cubicBezTo>
                        <a:pt x="36" y="49"/>
                        <a:pt x="36" y="51"/>
                        <a:pt x="35" y="52"/>
                      </a:cubicBezTo>
                      <a:cubicBezTo>
                        <a:pt x="34" y="53"/>
                        <a:pt x="33" y="53"/>
                        <a:pt x="31" y="54"/>
                      </a:cubicBezTo>
                      <a:cubicBezTo>
                        <a:pt x="29" y="56"/>
                        <a:pt x="28" y="56"/>
                        <a:pt x="26" y="56"/>
                      </a:cubicBezTo>
                      <a:cubicBezTo>
                        <a:pt x="23" y="56"/>
                        <a:pt x="19" y="55"/>
                        <a:pt x="17" y="57"/>
                      </a:cubicBezTo>
                      <a:cubicBezTo>
                        <a:pt x="17" y="57"/>
                        <a:pt x="16" y="59"/>
                        <a:pt x="16" y="60"/>
                      </a:cubicBezTo>
                      <a:cubicBezTo>
                        <a:pt x="15" y="60"/>
                        <a:pt x="16" y="61"/>
                        <a:pt x="16" y="62"/>
                      </a:cubicBezTo>
                      <a:cubicBezTo>
                        <a:pt x="16" y="63"/>
                        <a:pt x="15" y="64"/>
                        <a:pt x="15" y="65"/>
                      </a:cubicBezTo>
                      <a:cubicBezTo>
                        <a:pt x="14" y="66"/>
                        <a:pt x="13" y="66"/>
                        <a:pt x="13" y="67"/>
                      </a:cubicBezTo>
                      <a:cubicBezTo>
                        <a:pt x="12" y="70"/>
                        <a:pt x="15" y="70"/>
                        <a:pt x="17" y="71"/>
                      </a:cubicBezTo>
                      <a:cubicBezTo>
                        <a:pt x="19" y="72"/>
                        <a:pt x="20" y="74"/>
                        <a:pt x="22" y="75"/>
                      </a:cubicBezTo>
                      <a:cubicBezTo>
                        <a:pt x="23" y="75"/>
                        <a:pt x="24" y="76"/>
                        <a:pt x="25" y="77"/>
                      </a:cubicBezTo>
                      <a:cubicBezTo>
                        <a:pt x="25" y="77"/>
                        <a:pt x="26" y="79"/>
                        <a:pt x="27" y="80"/>
                      </a:cubicBezTo>
                      <a:cubicBezTo>
                        <a:pt x="27" y="80"/>
                        <a:pt x="29" y="80"/>
                        <a:pt x="29" y="80"/>
                      </a:cubicBezTo>
                      <a:cubicBezTo>
                        <a:pt x="30" y="81"/>
                        <a:pt x="31" y="81"/>
                        <a:pt x="32" y="82"/>
                      </a:cubicBezTo>
                      <a:cubicBezTo>
                        <a:pt x="33" y="83"/>
                        <a:pt x="33" y="85"/>
                        <a:pt x="34" y="86"/>
                      </a:cubicBezTo>
                      <a:cubicBezTo>
                        <a:pt x="34" y="87"/>
                        <a:pt x="35" y="88"/>
                        <a:pt x="35" y="89"/>
                      </a:cubicBezTo>
                      <a:cubicBezTo>
                        <a:pt x="36" y="90"/>
                        <a:pt x="37" y="91"/>
                        <a:pt x="38" y="92"/>
                      </a:cubicBezTo>
                      <a:cubicBezTo>
                        <a:pt x="39" y="93"/>
                        <a:pt x="39" y="94"/>
                        <a:pt x="40" y="95"/>
                      </a:cubicBezTo>
                      <a:cubicBezTo>
                        <a:pt x="41" y="95"/>
                        <a:pt x="43" y="96"/>
                        <a:pt x="44" y="96"/>
                      </a:cubicBezTo>
                      <a:cubicBezTo>
                        <a:pt x="45" y="96"/>
                        <a:pt x="46" y="95"/>
                        <a:pt x="48" y="96"/>
                      </a:cubicBezTo>
                      <a:cubicBezTo>
                        <a:pt x="48" y="96"/>
                        <a:pt x="49" y="98"/>
                        <a:pt x="49" y="98"/>
                      </a:cubicBezTo>
                      <a:cubicBezTo>
                        <a:pt x="50" y="98"/>
                        <a:pt x="51" y="100"/>
                        <a:pt x="51" y="100"/>
                      </a:cubicBezTo>
                      <a:cubicBezTo>
                        <a:pt x="51" y="101"/>
                        <a:pt x="50" y="102"/>
                        <a:pt x="51" y="103"/>
                      </a:cubicBezTo>
                      <a:cubicBezTo>
                        <a:pt x="52" y="105"/>
                        <a:pt x="53" y="104"/>
                        <a:pt x="53" y="106"/>
                      </a:cubicBezTo>
                      <a:cubicBezTo>
                        <a:pt x="53" y="107"/>
                        <a:pt x="54" y="108"/>
                        <a:pt x="54" y="109"/>
                      </a:cubicBezTo>
                      <a:cubicBezTo>
                        <a:pt x="54" y="110"/>
                        <a:pt x="52" y="113"/>
                        <a:pt x="51" y="114"/>
                      </a:cubicBezTo>
                      <a:cubicBezTo>
                        <a:pt x="49" y="115"/>
                        <a:pt x="46" y="114"/>
                        <a:pt x="44" y="114"/>
                      </a:cubicBezTo>
                      <a:cubicBezTo>
                        <a:pt x="42" y="114"/>
                        <a:pt x="39" y="114"/>
                        <a:pt x="37" y="114"/>
                      </a:cubicBezTo>
                      <a:cubicBezTo>
                        <a:pt x="35" y="114"/>
                        <a:pt x="36" y="113"/>
                        <a:pt x="35" y="112"/>
                      </a:cubicBezTo>
                      <a:cubicBezTo>
                        <a:pt x="34" y="111"/>
                        <a:pt x="34" y="111"/>
                        <a:pt x="34" y="109"/>
                      </a:cubicBezTo>
                      <a:cubicBezTo>
                        <a:pt x="35" y="107"/>
                        <a:pt x="37" y="102"/>
                        <a:pt x="33" y="104"/>
                      </a:cubicBezTo>
                      <a:cubicBezTo>
                        <a:pt x="28" y="103"/>
                        <a:pt x="29" y="105"/>
                        <a:pt x="27" y="105"/>
                      </a:cubicBezTo>
                      <a:cubicBezTo>
                        <a:pt x="24" y="105"/>
                        <a:pt x="22" y="107"/>
                        <a:pt x="20" y="108"/>
                      </a:cubicBezTo>
                      <a:cubicBezTo>
                        <a:pt x="19" y="108"/>
                        <a:pt x="19" y="111"/>
                        <a:pt x="18" y="111"/>
                      </a:cubicBezTo>
                      <a:cubicBezTo>
                        <a:pt x="18" y="112"/>
                        <a:pt x="16" y="112"/>
                        <a:pt x="15" y="113"/>
                      </a:cubicBezTo>
                      <a:cubicBezTo>
                        <a:pt x="13" y="114"/>
                        <a:pt x="11" y="113"/>
                        <a:pt x="9" y="114"/>
                      </a:cubicBezTo>
                      <a:cubicBezTo>
                        <a:pt x="7" y="116"/>
                        <a:pt x="8" y="119"/>
                        <a:pt x="5" y="120"/>
                      </a:cubicBezTo>
                      <a:cubicBezTo>
                        <a:pt x="4" y="121"/>
                        <a:pt x="2" y="120"/>
                        <a:pt x="1" y="121"/>
                      </a:cubicBezTo>
                      <a:cubicBezTo>
                        <a:pt x="0" y="121"/>
                        <a:pt x="2" y="123"/>
                        <a:pt x="2" y="124"/>
                      </a:cubicBezTo>
                      <a:cubicBezTo>
                        <a:pt x="3" y="125"/>
                        <a:pt x="4" y="127"/>
                        <a:pt x="5" y="127"/>
                      </a:cubicBezTo>
                      <a:cubicBezTo>
                        <a:pt x="6" y="128"/>
                        <a:pt x="9" y="127"/>
                        <a:pt x="10" y="128"/>
                      </a:cubicBezTo>
                      <a:cubicBezTo>
                        <a:pt x="11" y="128"/>
                        <a:pt x="11" y="129"/>
                        <a:pt x="13" y="128"/>
                      </a:cubicBezTo>
                      <a:cubicBezTo>
                        <a:pt x="15" y="128"/>
                        <a:pt x="11" y="130"/>
                        <a:pt x="11" y="132"/>
                      </a:cubicBezTo>
                      <a:cubicBezTo>
                        <a:pt x="10" y="135"/>
                        <a:pt x="13" y="135"/>
                        <a:pt x="13" y="138"/>
                      </a:cubicBezTo>
                      <a:cubicBezTo>
                        <a:pt x="13" y="139"/>
                        <a:pt x="13" y="140"/>
                        <a:pt x="13" y="141"/>
                      </a:cubicBezTo>
                      <a:cubicBezTo>
                        <a:pt x="14" y="142"/>
                        <a:pt x="17" y="143"/>
                        <a:pt x="18" y="143"/>
                      </a:cubicBezTo>
                      <a:cubicBezTo>
                        <a:pt x="20" y="143"/>
                        <a:pt x="24" y="145"/>
                        <a:pt x="26" y="143"/>
                      </a:cubicBezTo>
                      <a:cubicBezTo>
                        <a:pt x="27" y="143"/>
                        <a:pt x="28" y="142"/>
                        <a:pt x="29" y="141"/>
                      </a:cubicBezTo>
                      <a:cubicBezTo>
                        <a:pt x="31" y="141"/>
                        <a:pt x="31" y="141"/>
                        <a:pt x="32" y="141"/>
                      </a:cubicBezTo>
                      <a:cubicBezTo>
                        <a:pt x="35" y="142"/>
                        <a:pt x="38" y="142"/>
                        <a:pt x="40" y="143"/>
                      </a:cubicBezTo>
                      <a:cubicBezTo>
                        <a:pt x="42" y="143"/>
                        <a:pt x="43" y="145"/>
                        <a:pt x="44" y="145"/>
                      </a:cubicBezTo>
                      <a:cubicBezTo>
                        <a:pt x="44" y="145"/>
                        <a:pt x="45" y="144"/>
                        <a:pt x="45" y="143"/>
                      </a:cubicBezTo>
                      <a:cubicBezTo>
                        <a:pt x="46" y="142"/>
                        <a:pt x="47" y="141"/>
                        <a:pt x="48" y="140"/>
                      </a:cubicBezTo>
                      <a:cubicBezTo>
                        <a:pt x="49" y="139"/>
                        <a:pt x="50" y="140"/>
                        <a:pt x="51" y="140"/>
                      </a:cubicBezTo>
                      <a:cubicBezTo>
                        <a:pt x="52" y="139"/>
                        <a:pt x="53" y="139"/>
                        <a:pt x="54" y="139"/>
                      </a:cubicBezTo>
                      <a:cubicBezTo>
                        <a:pt x="55" y="138"/>
                        <a:pt x="57" y="136"/>
                        <a:pt x="58" y="136"/>
                      </a:cubicBezTo>
                      <a:cubicBezTo>
                        <a:pt x="58" y="138"/>
                        <a:pt x="57" y="139"/>
                        <a:pt x="57" y="141"/>
                      </a:cubicBezTo>
                      <a:cubicBezTo>
                        <a:pt x="58" y="144"/>
                        <a:pt x="54" y="143"/>
                        <a:pt x="53" y="144"/>
                      </a:cubicBezTo>
                      <a:cubicBezTo>
                        <a:pt x="52" y="145"/>
                        <a:pt x="56" y="146"/>
                        <a:pt x="56" y="147"/>
                      </a:cubicBezTo>
                      <a:cubicBezTo>
                        <a:pt x="57" y="148"/>
                        <a:pt x="57" y="149"/>
                        <a:pt x="57" y="150"/>
                      </a:cubicBezTo>
                      <a:cubicBezTo>
                        <a:pt x="57" y="151"/>
                        <a:pt x="57" y="153"/>
                        <a:pt x="57" y="154"/>
                      </a:cubicBezTo>
                      <a:cubicBezTo>
                        <a:pt x="57" y="156"/>
                        <a:pt x="57" y="156"/>
                        <a:pt x="57" y="158"/>
                      </a:cubicBezTo>
                      <a:cubicBezTo>
                        <a:pt x="57" y="159"/>
                        <a:pt x="56" y="160"/>
                        <a:pt x="55" y="161"/>
                      </a:cubicBezTo>
                      <a:cubicBezTo>
                        <a:pt x="55" y="161"/>
                        <a:pt x="54" y="161"/>
                        <a:pt x="54" y="161"/>
                      </a:cubicBezTo>
                      <a:cubicBezTo>
                        <a:pt x="53" y="161"/>
                        <a:pt x="53" y="161"/>
                        <a:pt x="52" y="162"/>
                      </a:cubicBezTo>
                      <a:cubicBezTo>
                        <a:pt x="50" y="163"/>
                        <a:pt x="50" y="162"/>
                        <a:pt x="48" y="163"/>
                      </a:cubicBezTo>
                      <a:cubicBezTo>
                        <a:pt x="46" y="163"/>
                        <a:pt x="46" y="164"/>
                        <a:pt x="45" y="165"/>
                      </a:cubicBezTo>
                      <a:cubicBezTo>
                        <a:pt x="44" y="167"/>
                        <a:pt x="43" y="168"/>
                        <a:pt x="41" y="168"/>
                      </a:cubicBezTo>
                      <a:cubicBezTo>
                        <a:pt x="39" y="168"/>
                        <a:pt x="38" y="170"/>
                        <a:pt x="36" y="169"/>
                      </a:cubicBezTo>
                      <a:cubicBezTo>
                        <a:pt x="34" y="169"/>
                        <a:pt x="35" y="168"/>
                        <a:pt x="34" y="166"/>
                      </a:cubicBezTo>
                      <a:cubicBezTo>
                        <a:pt x="32" y="166"/>
                        <a:pt x="31" y="167"/>
                        <a:pt x="30" y="168"/>
                      </a:cubicBezTo>
                      <a:cubicBezTo>
                        <a:pt x="30" y="168"/>
                        <a:pt x="29" y="169"/>
                        <a:pt x="29" y="169"/>
                      </a:cubicBezTo>
                      <a:cubicBezTo>
                        <a:pt x="29" y="170"/>
                        <a:pt x="28" y="172"/>
                        <a:pt x="27" y="172"/>
                      </a:cubicBezTo>
                      <a:cubicBezTo>
                        <a:pt x="27" y="174"/>
                        <a:pt x="27" y="173"/>
                        <a:pt x="27" y="175"/>
                      </a:cubicBezTo>
                      <a:cubicBezTo>
                        <a:pt x="26" y="176"/>
                        <a:pt x="27" y="178"/>
                        <a:pt x="26" y="179"/>
                      </a:cubicBezTo>
                      <a:cubicBezTo>
                        <a:pt x="26" y="180"/>
                        <a:pt x="24" y="179"/>
                        <a:pt x="23" y="180"/>
                      </a:cubicBezTo>
                      <a:cubicBezTo>
                        <a:pt x="22" y="180"/>
                        <a:pt x="22" y="182"/>
                        <a:pt x="21" y="183"/>
                      </a:cubicBezTo>
                      <a:cubicBezTo>
                        <a:pt x="21" y="184"/>
                        <a:pt x="20" y="185"/>
                        <a:pt x="20" y="186"/>
                      </a:cubicBezTo>
                      <a:cubicBezTo>
                        <a:pt x="19" y="187"/>
                        <a:pt x="18" y="189"/>
                        <a:pt x="18" y="190"/>
                      </a:cubicBezTo>
                      <a:cubicBezTo>
                        <a:pt x="16" y="193"/>
                        <a:pt x="17" y="195"/>
                        <a:pt x="18" y="198"/>
                      </a:cubicBezTo>
                      <a:cubicBezTo>
                        <a:pt x="20" y="200"/>
                        <a:pt x="22" y="202"/>
                        <a:pt x="24" y="204"/>
                      </a:cubicBezTo>
                      <a:cubicBezTo>
                        <a:pt x="25" y="205"/>
                        <a:pt x="25" y="205"/>
                        <a:pt x="25" y="207"/>
                      </a:cubicBezTo>
                      <a:cubicBezTo>
                        <a:pt x="25" y="209"/>
                        <a:pt x="24" y="210"/>
                        <a:pt x="24" y="211"/>
                      </a:cubicBezTo>
                      <a:cubicBezTo>
                        <a:pt x="24" y="213"/>
                        <a:pt x="25" y="217"/>
                        <a:pt x="27" y="218"/>
                      </a:cubicBezTo>
                      <a:cubicBezTo>
                        <a:pt x="28" y="219"/>
                        <a:pt x="29" y="219"/>
                        <a:pt x="29" y="220"/>
                      </a:cubicBezTo>
                      <a:cubicBezTo>
                        <a:pt x="31" y="221"/>
                        <a:pt x="31" y="222"/>
                        <a:pt x="32" y="223"/>
                      </a:cubicBezTo>
                      <a:cubicBezTo>
                        <a:pt x="33" y="224"/>
                        <a:pt x="34" y="224"/>
                        <a:pt x="35" y="224"/>
                      </a:cubicBezTo>
                      <a:cubicBezTo>
                        <a:pt x="37" y="224"/>
                        <a:pt x="38" y="225"/>
                        <a:pt x="40" y="224"/>
                      </a:cubicBezTo>
                      <a:cubicBezTo>
                        <a:pt x="42" y="223"/>
                        <a:pt x="44" y="220"/>
                        <a:pt x="44" y="218"/>
                      </a:cubicBezTo>
                      <a:cubicBezTo>
                        <a:pt x="45" y="217"/>
                        <a:pt x="45" y="216"/>
                        <a:pt x="45" y="214"/>
                      </a:cubicBezTo>
                      <a:cubicBezTo>
                        <a:pt x="45" y="213"/>
                        <a:pt x="44" y="211"/>
                        <a:pt x="46" y="211"/>
                      </a:cubicBezTo>
                      <a:cubicBezTo>
                        <a:pt x="47" y="210"/>
                        <a:pt x="48" y="216"/>
                        <a:pt x="48" y="218"/>
                      </a:cubicBezTo>
                      <a:cubicBezTo>
                        <a:pt x="48" y="219"/>
                        <a:pt x="47" y="220"/>
                        <a:pt x="48" y="221"/>
                      </a:cubicBezTo>
                      <a:cubicBezTo>
                        <a:pt x="49" y="222"/>
                        <a:pt x="49" y="222"/>
                        <a:pt x="50" y="222"/>
                      </a:cubicBezTo>
                      <a:cubicBezTo>
                        <a:pt x="50" y="223"/>
                        <a:pt x="50" y="224"/>
                        <a:pt x="50" y="224"/>
                      </a:cubicBezTo>
                      <a:cubicBezTo>
                        <a:pt x="50" y="226"/>
                        <a:pt x="50" y="229"/>
                        <a:pt x="50" y="231"/>
                      </a:cubicBezTo>
                      <a:cubicBezTo>
                        <a:pt x="50" y="234"/>
                        <a:pt x="49" y="237"/>
                        <a:pt x="50" y="240"/>
                      </a:cubicBezTo>
                      <a:cubicBezTo>
                        <a:pt x="50" y="242"/>
                        <a:pt x="50" y="242"/>
                        <a:pt x="52" y="242"/>
                      </a:cubicBezTo>
                      <a:cubicBezTo>
                        <a:pt x="53" y="242"/>
                        <a:pt x="53" y="241"/>
                        <a:pt x="54" y="240"/>
                      </a:cubicBezTo>
                      <a:cubicBezTo>
                        <a:pt x="55" y="240"/>
                        <a:pt x="55" y="239"/>
                        <a:pt x="55" y="239"/>
                      </a:cubicBezTo>
                      <a:cubicBezTo>
                        <a:pt x="56" y="238"/>
                        <a:pt x="55" y="238"/>
                        <a:pt x="56" y="237"/>
                      </a:cubicBezTo>
                      <a:cubicBezTo>
                        <a:pt x="56" y="236"/>
                        <a:pt x="58" y="236"/>
                        <a:pt x="59" y="236"/>
                      </a:cubicBezTo>
                      <a:cubicBezTo>
                        <a:pt x="60" y="236"/>
                        <a:pt x="61" y="236"/>
                        <a:pt x="62" y="236"/>
                      </a:cubicBezTo>
                      <a:cubicBezTo>
                        <a:pt x="63" y="236"/>
                        <a:pt x="64" y="236"/>
                        <a:pt x="64" y="236"/>
                      </a:cubicBezTo>
                      <a:cubicBezTo>
                        <a:pt x="65" y="236"/>
                        <a:pt x="64" y="237"/>
                        <a:pt x="65" y="237"/>
                      </a:cubicBezTo>
                      <a:cubicBezTo>
                        <a:pt x="65" y="238"/>
                        <a:pt x="67" y="239"/>
                        <a:pt x="68" y="239"/>
                      </a:cubicBezTo>
                      <a:cubicBezTo>
                        <a:pt x="70" y="239"/>
                        <a:pt x="68" y="240"/>
                        <a:pt x="70" y="240"/>
                      </a:cubicBezTo>
                      <a:cubicBezTo>
                        <a:pt x="70" y="242"/>
                        <a:pt x="73" y="241"/>
                        <a:pt x="73" y="243"/>
                      </a:cubicBezTo>
                      <a:cubicBezTo>
                        <a:pt x="75" y="243"/>
                        <a:pt x="75" y="240"/>
                        <a:pt x="74" y="239"/>
                      </a:cubicBezTo>
                      <a:cubicBezTo>
                        <a:pt x="74" y="237"/>
                        <a:pt x="73" y="236"/>
                        <a:pt x="76" y="236"/>
                      </a:cubicBezTo>
                      <a:cubicBezTo>
                        <a:pt x="76" y="237"/>
                        <a:pt x="76" y="238"/>
                        <a:pt x="77" y="239"/>
                      </a:cubicBezTo>
                      <a:cubicBezTo>
                        <a:pt x="78" y="240"/>
                        <a:pt x="80" y="240"/>
                        <a:pt x="81" y="240"/>
                      </a:cubicBezTo>
                      <a:cubicBezTo>
                        <a:pt x="83" y="239"/>
                        <a:pt x="83" y="239"/>
                        <a:pt x="84" y="239"/>
                      </a:cubicBezTo>
                      <a:cubicBezTo>
                        <a:pt x="85" y="238"/>
                        <a:pt x="86" y="237"/>
                        <a:pt x="87" y="237"/>
                      </a:cubicBezTo>
                      <a:cubicBezTo>
                        <a:pt x="88" y="238"/>
                        <a:pt x="88" y="240"/>
                        <a:pt x="88" y="241"/>
                      </a:cubicBezTo>
                      <a:cubicBezTo>
                        <a:pt x="87" y="242"/>
                        <a:pt x="85" y="242"/>
                        <a:pt x="84" y="243"/>
                      </a:cubicBezTo>
                      <a:cubicBezTo>
                        <a:pt x="81" y="245"/>
                        <a:pt x="82" y="247"/>
                        <a:pt x="83" y="250"/>
                      </a:cubicBezTo>
                      <a:cubicBezTo>
                        <a:pt x="83" y="252"/>
                        <a:pt x="83" y="255"/>
                        <a:pt x="82" y="256"/>
                      </a:cubicBezTo>
                      <a:cubicBezTo>
                        <a:pt x="82" y="257"/>
                        <a:pt x="81" y="258"/>
                        <a:pt x="80" y="258"/>
                      </a:cubicBezTo>
                      <a:cubicBezTo>
                        <a:pt x="78" y="259"/>
                        <a:pt x="77" y="260"/>
                        <a:pt x="76" y="261"/>
                      </a:cubicBezTo>
                      <a:cubicBezTo>
                        <a:pt x="75" y="263"/>
                        <a:pt x="73" y="265"/>
                        <a:pt x="72" y="267"/>
                      </a:cubicBezTo>
                      <a:cubicBezTo>
                        <a:pt x="70" y="269"/>
                        <a:pt x="67" y="271"/>
                        <a:pt x="65" y="272"/>
                      </a:cubicBezTo>
                      <a:cubicBezTo>
                        <a:pt x="64" y="273"/>
                        <a:pt x="63" y="274"/>
                        <a:pt x="62" y="275"/>
                      </a:cubicBezTo>
                      <a:cubicBezTo>
                        <a:pt x="61" y="276"/>
                        <a:pt x="61" y="277"/>
                        <a:pt x="60" y="278"/>
                      </a:cubicBezTo>
                      <a:cubicBezTo>
                        <a:pt x="58" y="281"/>
                        <a:pt x="56" y="281"/>
                        <a:pt x="53" y="282"/>
                      </a:cubicBezTo>
                      <a:cubicBezTo>
                        <a:pt x="51" y="283"/>
                        <a:pt x="48" y="284"/>
                        <a:pt x="46" y="286"/>
                      </a:cubicBezTo>
                      <a:cubicBezTo>
                        <a:pt x="43" y="288"/>
                        <a:pt x="41" y="290"/>
                        <a:pt x="39" y="292"/>
                      </a:cubicBezTo>
                      <a:cubicBezTo>
                        <a:pt x="38" y="293"/>
                        <a:pt x="38" y="294"/>
                        <a:pt x="36" y="294"/>
                      </a:cubicBezTo>
                      <a:cubicBezTo>
                        <a:pt x="35" y="295"/>
                        <a:pt x="34" y="295"/>
                        <a:pt x="33" y="295"/>
                      </a:cubicBezTo>
                      <a:cubicBezTo>
                        <a:pt x="31" y="296"/>
                        <a:pt x="28" y="297"/>
                        <a:pt x="26" y="297"/>
                      </a:cubicBezTo>
                      <a:cubicBezTo>
                        <a:pt x="24" y="298"/>
                        <a:pt x="24" y="298"/>
                        <a:pt x="23" y="299"/>
                      </a:cubicBezTo>
                      <a:cubicBezTo>
                        <a:pt x="21" y="300"/>
                        <a:pt x="21" y="301"/>
                        <a:pt x="20" y="302"/>
                      </a:cubicBezTo>
                      <a:cubicBezTo>
                        <a:pt x="20" y="303"/>
                        <a:pt x="19" y="303"/>
                        <a:pt x="18" y="304"/>
                      </a:cubicBezTo>
                      <a:cubicBezTo>
                        <a:pt x="17" y="306"/>
                        <a:pt x="15" y="307"/>
                        <a:pt x="13" y="307"/>
                      </a:cubicBezTo>
                      <a:cubicBezTo>
                        <a:pt x="11" y="308"/>
                        <a:pt x="8" y="310"/>
                        <a:pt x="9" y="313"/>
                      </a:cubicBezTo>
                      <a:cubicBezTo>
                        <a:pt x="10" y="313"/>
                        <a:pt x="12" y="311"/>
                        <a:pt x="13" y="311"/>
                      </a:cubicBezTo>
                      <a:cubicBezTo>
                        <a:pt x="14" y="310"/>
                        <a:pt x="15" y="309"/>
                        <a:pt x="17" y="309"/>
                      </a:cubicBezTo>
                      <a:cubicBezTo>
                        <a:pt x="18" y="308"/>
                        <a:pt x="19" y="307"/>
                        <a:pt x="20" y="306"/>
                      </a:cubicBezTo>
                      <a:cubicBezTo>
                        <a:pt x="21" y="306"/>
                        <a:pt x="22" y="306"/>
                        <a:pt x="22" y="305"/>
                      </a:cubicBezTo>
                      <a:cubicBezTo>
                        <a:pt x="23" y="305"/>
                        <a:pt x="23" y="304"/>
                        <a:pt x="24" y="303"/>
                      </a:cubicBezTo>
                      <a:cubicBezTo>
                        <a:pt x="25" y="303"/>
                        <a:pt x="27" y="303"/>
                        <a:pt x="28" y="302"/>
                      </a:cubicBezTo>
                      <a:cubicBezTo>
                        <a:pt x="29" y="302"/>
                        <a:pt x="30" y="302"/>
                        <a:pt x="31" y="301"/>
                      </a:cubicBezTo>
                      <a:cubicBezTo>
                        <a:pt x="32" y="300"/>
                        <a:pt x="33" y="300"/>
                        <a:pt x="35" y="300"/>
                      </a:cubicBezTo>
                      <a:cubicBezTo>
                        <a:pt x="36" y="299"/>
                        <a:pt x="37" y="298"/>
                        <a:pt x="38" y="298"/>
                      </a:cubicBezTo>
                      <a:cubicBezTo>
                        <a:pt x="41" y="297"/>
                        <a:pt x="43" y="296"/>
                        <a:pt x="45" y="294"/>
                      </a:cubicBezTo>
                      <a:cubicBezTo>
                        <a:pt x="48" y="292"/>
                        <a:pt x="51" y="291"/>
                        <a:pt x="53" y="289"/>
                      </a:cubicBezTo>
                      <a:cubicBezTo>
                        <a:pt x="54" y="289"/>
                        <a:pt x="55" y="288"/>
                        <a:pt x="56" y="287"/>
                      </a:cubicBezTo>
                      <a:cubicBezTo>
                        <a:pt x="58" y="287"/>
                        <a:pt x="60" y="287"/>
                        <a:pt x="61" y="287"/>
                      </a:cubicBezTo>
                      <a:cubicBezTo>
                        <a:pt x="63" y="286"/>
                        <a:pt x="65" y="286"/>
                        <a:pt x="66" y="285"/>
                      </a:cubicBezTo>
                      <a:cubicBezTo>
                        <a:pt x="67" y="284"/>
                        <a:pt x="68" y="282"/>
                        <a:pt x="68" y="281"/>
                      </a:cubicBezTo>
                      <a:cubicBezTo>
                        <a:pt x="70" y="279"/>
                        <a:pt x="73" y="278"/>
                        <a:pt x="75" y="277"/>
                      </a:cubicBezTo>
                      <a:cubicBezTo>
                        <a:pt x="78" y="275"/>
                        <a:pt x="80" y="272"/>
                        <a:pt x="83" y="270"/>
                      </a:cubicBezTo>
                      <a:cubicBezTo>
                        <a:pt x="85" y="268"/>
                        <a:pt x="87" y="265"/>
                        <a:pt x="89" y="263"/>
                      </a:cubicBezTo>
                      <a:cubicBezTo>
                        <a:pt x="92" y="261"/>
                        <a:pt x="94" y="258"/>
                        <a:pt x="97" y="256"/>
                      </a:cubicBezTo>
                      <a:cubicBezTo>
                        <a:pt x="98" y="255"/>
                        <a:pt x="100" y="254"/>
                        <a:pt x="101" y="252"/>
                      </a:cubicBezTo>
                      <a:cubicBezTo>
                        <a:pt x="102" y="251"/>
                        <a:pt x="103" y="249"/>
                        <a:pt x="104" y="248"/>
                      </a:cubicBezTo>
                      <a:cubicBezTo>
                        <a:pt x="105" y="247"/>
                        <a:pt x="106" y="247"/>
                        <a:pt x="107" y="246"/>
                      </a:cubicBezTo>
                      <a:cubicBezTo>
                        <a:pt x="108" y="246"/>
                        <a:pt x="108" y="245"/>
                        <a:pt x="108" y="245"/>
                      </a:cubicBezTo>
                      <a:cubicBezTo>
                        <a:pt x="109" y="245"/>
                        <a:pt x="109" y="245"/>
                        <a:pt x="109" y="245"/>
                      </a:cubicBezTo>
                      <a:cubicBezTo>
                        <a:pt x="110" y="244"/>
                        <a:pt x="110" y="244"/>
                        <a:pt x="111" y="243"/>
                      </a:cubicBezTo>
                      <a:cubicBezTo>
                        <a:pt x="112" y="242"/>
                        <a:pt x="113" y="242"/>
                        <a:pt x="114" y="242"/>
                      </a:cubicBezTo>
                      <a:cubicBezTo>
                        <a:pt x="114" y="241"/>
                        <a:pt x="115" y="239"/>
                        <a:pt x="116" y="239"/>
                      </a:cubicBezTo>
                      <a:cubicBezTo>
                        <a:pt x="117" y="238"/>
                        <a:pt x="118" y="236"/>
                        <a:pt x="118" y="235"/>
                      </a:cubicBezTo>
                      <a:cubicBezTo>
                        <a:pt x="118" y="233"/>
                        <a:pt x="116" y="232"/>
                        <a:pt x="114" y="232"/>
                      </a:cubicBezTo>
                      <a:cubicBezTo>
                        <a:pt x="113" y="231"/>
                        <a:pt x="113" y="232"/>
                        <a:pt x="112" y="232"/>
                      </a:cubicBezTo>
                      <a:cubicBezTo>
                        <a:pt x="111" y="231"/>
                        <a:pt x="113" y="228"/>
                        <a:pt x="113" y="227"/>
                      </a:cubicBezTo>
                      <a:cubicBezTo>
                        <a:pt x="114" y="226"/>
                        <a:pt x="114" y="225"/>
                        <a:pt x="115" y="224"/>
                      </a:cubicBezTo>
                      <a:cubicBezTo>
                        <a:pt x="119" y="222"/>
                        <a:pt x="123" y="220"/>
                        <a:pt x="126" y="215"/>
                      </a:cubicBezTo>
                      <a:cubicBezTo>
                        <a:pt x="126" y="215"/>
                        <a:pt x="126" y="214"/>
                        <a:pt x="126" y="213"/>
                      </a:cubicBezTo>
                      <a:cubicBezTo>
                        <a:pt x="127" y="213"/>
                        <a:pt x="127" y="213"/>
                        <a:pt x="128" y="212"/>
                      </a:cubicBezTo>
                      <a:cubicBezTo>
                        <a:pt x="128" y="212"/>
                        <a:pt x="128" y="211"/>
                        <a:pt x="128" y="211"/>
                      </a:cubicBezTo>
                      <a:cubicBezTo>
                        <a:pt x="129" y="209"/>
                        <a:pt x="130" y="208"/>
                        <a:pt x="131" y="207"/>
                      </a:cubicBezTo>
                      <a:cubicBezTo>
                        <a:pt x="133" y="205"/>
                        <a:pt x="134" y="204"/>
                        <a:pt x="136" y="203"/>
                      </a:cubicBezTo>
                      <a:cubicBezTo>
                        <a:pt x="137" y="202"/>
                        <a:pt x="139" y="200"/>
                        <a:pt x="141" y="200"/>
                      </a:cubicBezTo>
                      <a:cubicBezTo>
                        <a:pt x="142" y="205"/>
                        <a:pt x="140" y="205"/>
                        <a:pt x="137" y="208"/>
                      </a:cubicBezTo>
                      <a:cubicBezTo>
                        <a:pt x="136" y="209"/>
                        <a:pt x="135" y="210"/>
                        <a:pt x="134" y="211"/>
                      </a:cubicBezTo>
                      <a:cubicBezTo>
                        <a:pt x="134" y="211"/>
                        <a:pt x="134" y="212"/>
                        <a:pt x="134" y="212"/>
                      </a:cubicBezTo>
                      <a:cubicBezTo>
                        <a:pt x="133" y="213"/>
                        <a:pt x="132" y="214"/>
                        <a:pt x="132" y="215"/>
                      </a:cubicBezTo>
                      <a:cubicBezTo>
                        <a:pt x="130" y="217"/>
                        <a:pt x="130" y="219"/>
                        <a:pt x="129" y="221"/>
                      </a:cubicBezTo>
                      <a:cubicBezTo>
                        <a:pt x="129" y="222"/>
                        <a:pt x="128" y="223"/>
                        <a:pt x="128" y="224"/>
                      </a:cubicBezTo>
                      <a:cubicBezTo>
                        <a:pt x="129" y="225"/>
                        <a:pt x="130" y="225"/>
                        <a:pt x="131" y="226"/>
                      </a:cubicBezTo>
                      <a:cubicBezTo>
                        <a:pt x="131" y="226"/>
                        <a:pt x="130" y="227"/>
                        <a:pt x="129" y="228"/>
                      </a:cubicBezTo>
                      <a:cubicBezTo>
                        <a:pt x="127" y="231"/>
                        <a:pt x="128" y="235"/>
                        <a:pt x="132" y="232"/>
                      </a:cubicBezTo>
                      <a:cubicBezTo>
                        <a:pt x="133" y="231"/>
                        <a:pt x="134" y="231"/>
                        <a:pt x="135" y="230"/>
                      </a:cubicBezTo>
                      <a:cubicBezTo>
                        <a:pt x="136" y="229"/>
                        <a:pt x="136" y="229"/>
                        <a:pt x="137" y="229"/>
                      </a:cubicBezTo>
                      <a:cubicBezTo>
                        <a:pt x="137" y="228"/>
                        <a:pt x="138" y="228"/>
                        <a:pt x="139" y="227"/>
                      </a:cubicBezTo>
                      <a:cubicBezTo>
                        <a:pt x="140" y="227"/>
                        <a:pt x="140" y="226"/>
                        <a:pt x="140" y="225"/>
                      </a:cubicBezTo>
                      <a:cubicBezTo>
                        <a:pt x="141" y="225"/>
                        <a:pt x="142" y="224"/>
                        <a:pt x="142" y="224"/>
                      </a:cubicBezTo>
                      <a:cubicBezTo>
                        <a:pt x="143" y="223"/>
                        <a:pt x="143" y="223"/>
                        <a:pt x="144" y="222"/>
                      </a:cubicBezTo>
                      <a:cubicBezTo>
                        <a:pt x="144" y="222"/>
                        <a:pt x="145" y="222"/>
                        <a:pt x="146" y="222"/>
                      </a:cubicBezTo>
                      <a:cubicBezTo>
                        <a:pt x="148" y="221"/>
                        <a:pt x="150" y="219"/>
                        <a:pt x="153" y="219"/>
                      </a:cubicBezTo>
                      <a:cubicBezTo>
                        <a:pt x="156" y="218"/>
                        <a:pt x="158" y="221"/>
                        <a:pt x="161" y="220"/>
                      </a:cubicBezTo>
                      <a:cubicBezTo>
                        <a:pt x="162" y="220"/>
                        <a:pt x="162" y="220"/>
                        <a:pt x="162" y="220"/>
                      </a:cubicBezTo>
                      <a:cubicBezTo>
                        <a:pt x="163" y="219"/>
                        <a:pt x="164" y="219"/>
                        <a:pt x="165" y="218"/>
                      </a:cubicBezTo>
                      <a:cubicBezTo>
                        <a:pt x="166" y="218"/>
                        <a:pt x="166" y="217"/>
                        <a:pt x="167" y="217"/>
                      </a:cubicBezTo>
                      <a:cubicBezTo>
                        <a:pt x="167" y="216"/>
                        <a:pt x="168" y="216"/>
                        <a:pt x="169" y="216"/>
                      </a:cubicBezTo>
                      <a:cubicBezTo>
                        <a:pt x="171" y="214"/>
                        <a:pt x="172" y="213"/>
                        <a:pt x="175" y="213"/>
                      </a:cubicBezTo>
                      <a:cubicBezTo>
                        <a:pt x="176" y="213"/>
                        <a:pt x="177" y="213"/>
                        <a:pt x="178" y="213"/>
                      </a:cubicBezTo>
                      <a:cubicBezTo>
                        <a:pt x="180" y="213"/>
                        <a:pt x="181" y="213"/>
                        <a:pt x="182" y="214"/>
                      </a:cubicBezTo>
                      <a:cubicBezTo>
                        <a:pt x="183" y="214"/>
                        <a:pt x="183" y="215"/>
                        <a:pt x="184" y="215"/>
                      </a:cubicBezTo>
                      <a:cubicBezTo>
                        <a:pt x="185" y="216"/>
                        <a:pt x="186" y="215"/>
                        <a:pt x="187" y="215"/>
                      </a:cubicBezTo>
                      <a:cubicBezTo>
                        <a:pt x="189" y="217"/>
                        <a:pt x="188" y="219"/>
                        <a:pt x="190" y="220"/>
                      </a:cubicBezTo>
                      <a:cubicBezTo>
                        <a:pt x="191" y="221"/>
                        <a:pt x="193" y="221"/>
                        <a:pt x="194" y="221"/>
                      </a:cubicBezTo>
                      <a:cubicBezTo>
                        <a:pt x="196" y="221"/>
                        <a:pt x="197" y="219"/>
                        <a:pt x="199" y="219"/>
                      </a:cubicBezTo>
                      <a:cubicBezTo>
                        <a:pt x="200" y="219"/>
                        <a:pt x="202" y="219"/>
                        <a:pt x="203" y="219"/>
                      </a:cubicBezTo>
                      <a:cubicBezTo>
                        <a:pt x="207" y="219"/>
                        <a:pt x="212" y="222"/>
                        <a:pt x="216" y="223"/>
                      </a:cubicBezTo>
                      <a:cubicBezTo>
                        <a:pt x="222" y="226"/>
                        <a:pt x="225" y="227"/>
                        <a:pt x="232" y="233"/>
                      </a:cubicBezTo>
                      <a:cubicBezTo>
                        <a:pt x="238" y="238"/>
                        <a:pt x="240" y="241"/>
                        <a:pt x="244" y="245"/>
                      </a:cubicBezTo>
                      <a:cubicBezTo>
                        <a:pt x="248" y="249"/>
                        <a:pt x="248" y="251"/>
                        <a:pt x="248" y="251"/>
                      </a:cubicBezTo>
                      <a:cubicBezTo>
                        <a:pt x="248" y="251"/>
                        <a:pt x="251" y="255"/>
                        <a:pt x="254" y="260"/>
                      </a:cubicBezTo>
                      <a:cubicBezTo>
                        <a:pt x="258" y="265"/>
                        <a:pt x="261" y="273"/>
                        <a:pt x="264" y="276"/>
                      </a:cubicBezTo>
                      <a:cubicBezTo>
                        <a:pt x="266" y="278"/>
                        <a:pt x="268" y="279"/>
                        <a:pt x="270" y="280"/>
                      </a:cubicBezTo>
                      <a:cubicBezTo>
                        <a:pt x="274" y="283"/>
                        <a:pt x="274" y="286"/>
                        <a:pt x="274" y="286"/>
                      </a:cubicBezTo>
                      <a:cubicBezTo>
                        <a:pt x="274" y="286"/>
                        <a:pt x="276" y="292"/>
                        <a:pt x="278" y="294"/>
                      </a:cubicBezTo>
                      <a:cubicBezTo>
                        <a:pt x="286" y="301"/>
                        <a:pt x="296" y="294"/>
                        <a:pt x="296" y="293"/>
                      </a:cubicBezTo>
                      <a:cubicBezTo>
                        <a:pt x="296" y="293"/>
                        <a:pt x="301" y="283"/>
                        <a:pt x="298" y="279"/>
                      </a:cubicBezTo>
                      <a:cubicBezTo>
                        <a:pt x="294" y="275"/>
                        <a:pt x="294" y="277"/>
                        <a:pt x="286" y="271"/>
                      </a:cubicBezTo>
                      <a:cubicBezTo>
                        <a:pt x="282" y="268"/>
                        <a:pt x="279" y="250"/>
                        <a:pt x="275" y="247"/>
                      </a:cubicBezTo>
                      <a:cubicBezTo>
                        <a:pt x="272" y="245"/>
                        <a:pt x="261" y="228"/>
                        <a:pt x="259" y="227"/>
                      </a:cubicBezTo>
                      <a:cubicBezTo>
                        <a:pt x="253" y="223"/>
                        <a:pt x="248" y="235"/>
                        <a:pt x="248" y="235"/>
                      </a:cubicBezTo>
                      <a:cubicBezTo>
                        <a:pt x="248" y="235"/>
                        <a:pt x="244" y="238"/>
                        <a:pt x="242" y="236"/>
                      </a:cubicBezTo>
                      <a:cubicBezTo>
                        <a:pt x="232" y="225"/>
                        <a:pt x="227" y="217"/>
                        <a:pt x="227" y="217"/>
                      </a:cubicBezTo>
                      <a:cubicBezTo>
                        <a:pt x="227" y="216"/>
                        <a:pt x="223" y="216"/>
                        <a:pt x="220" y="216"/>
                      </a:cubicBezTo>
                      <a:cubicBezTo>
                        <a:pt x="217" y="216"/>
                        <a:pt x="214" y="215"/>
                        <a:pt x="214" y="215"/>
                      </a:cubicBezTo>
                      <a:cubicBezTo>
                        <a:pt x="214" y="213"/>
                        <a:pt x="214" y="209"/>
                        <a:pt x="214" y="208"/>
                      </a:cubicBezTo>
                      <a:cubicBezTo>
                        <a:pt x="214" y="206"/>
                        <a:pt x="213" y="205"/>
                        <a:pt x="213" y="203"/>
                      </a:cubicBezTo>
                      <a:cubicBezTo>
                        <a:pt x="214" y="202"/>
                        <a:pt x="214" y="200"/>
                        <a:pt x="214" y="198"/>
                      </a:cubicBezTo>
                      <a:cubicBezTo>
                        <a:pt x="213" y="197"/>
                        <a:pt x="214" y="195"/>
                        <a:pt x="214" y="193"/>
                      </a:cubicBezTo>
                      <a:cubicBezTo>
                        <a:pt x="214" y="192"/>
                        <a:pt x="213" y="191"/>
                        <a:pt x="213" y="190"/>
                      </a:cubicBezTo>
                      <a:cubicBezTo>
                        <a:pt x="213" y="186"/>
                        <a:pt x="213" y="183"/>
                        <a:pt x="213" y="179"/>
                      </a:cubicBezTo>
                      <a:cubicBezTo>
                        <a:pt x="214" y="176"/>
                        <a:pt x="213" y="175"/>
                        <a:pt x="213" y="172"/>
                      </a:cubicBezTo>
                      <a:cubicBezTo>
                        <a:pt x="213" y="171"/>
                        <a:pt x="213" y="170"/>
                        <a:pt x="214" y="169"/>
                      </a:cubicBezTo>
                      <a:cubicBezTo>
                        <a:pt x="214" y="169"/>
                        <a:pt x="213" y="168"/>
                        <a:pt x="213" y="168"/>
                      </a:cubicBezTo>
                      <a:cubicBezTo>
                        <a:pt x="214" y="168"/>
                        <a:pt x="213" y="166"/>
                        <a:pt x="214" y="166"/>
                      </a:cubicBezTo>
                      <a:cubicBezTo>
                        <a:pt x="214" y="164"/>
                        <a:pt x="214" y="164"/>
                        <a:pt x="214" y="162"/>
                      </a:cubicBezTo>
                      <a:cubicBezTo>
                        <a:pt x="214" y="161"/>
                        <a:pt x="214" y="160"/>
                        <a:pt x="214" y="158"/>
                      </a:cubicBezTo>
                      <a:cubicBezTo>
                        <a:pt x="213" y="157"/>
                        <a:pt x="213" y="156"/>
                        <a:pt x="213" y="155"/>
                      </a:cubicBezTo>
                      <a:cubicBezTo>
                        <a:pt x="213" y="154"/>
                        <a:pt x="213" y="153"/>
                        <a:pt x="213" y="152"/>
                      </a:cubicBezTo>
                      <a:cubicBezTo>
                        <a:pt x="213" y="149"/>
                        <a:pt x="214" y="148"/>
                        <a:pt x="213" y="145"/>
                      </a:cubicBezTo>
                      <a:cubicBezTo>
                        <a:pt x="213" y="143"/>
                        <a:pt x="213" y="141"/>
                        <a:pt x="214" y="140"/>
                      </a:cubicBezTo>
                      <a:cubicBezTo>
                        <a:pt x="214" y="138"/>
                        <a:pt x="213" y="137"/>
                        <a:pt x="213" y="136"/>
                      </a:cubicBezTo>
                      <a:cubicBezTo>
                        <a:pt x="213" y="135"/>
                        <a:pt x="213" y="133"/>
                        <a:pt x="213" y="132"/>
                      </a:cubicBezTo>
                      <a:cubicBezTo>
                        <a:pt x="214" y="132"/>
                        <a:pt x="214" y="130"/>
                        <a:pt x="213" y="129"/>
                      </a:cubicBezTo>
                      <a:cubicBezTo>
                        <a:pt x="213" y="127"/>
                        <a:pt x="213" y="126"/>
                        <a:pt x="213" y="124"/>
                      </a:cubicBezTo>
                      <a:cubicBezTo>
                        <a:pt x="214" y="122"/>
                        <a:pt x="213" y="119"/>
                        <a:pt x="213" y="117"/>
                      </a:cubicBezTo>
                      <a:cubicBezTo>
                        <a:pt x="213" y="115"/>
                        <a:pt x="213" y="114"/>
                        <a:pt x="213" y="112"/>
                      </a:cubicBezTo>
                      <a:cubicBezTo>
                        <a:pt x="213" y="109"/>
                        <a:pt x="213" y="107"/>
                        <a:pt x="214" y="105"/>
                      </a:cubicBezTo>
                      <a:cubicBezTo>
                        <a:pt x="214" y="103"/>
                        <a:pt x="214" y="101"/>
                        <a:pt x="213" y="100"/>
                      </a:cubicBezTo>
                      <a:cubicBezTo>
                        <a:pt x="213" y="97"/>
                        <a:pt x="213" y="96"/>
                        <a:pt x="214" y="93"/>
                      </a:cubicBezTo>
                      <a:cubicBezTo>
                        <a:pt x="214" y="88"/>
                        <a:pt x="214" y="84"/>
                        <a:pt x="213" y="79"/>
                      </a:cubicBezTo>
                      <a:cubicBezTo>
                        <a:pt x="213" y="74"/>
                        <a:pt x="213" y="71"/>
                        <a:pt x="213" y="66"/>
                      </a:cubicBezTo>
                      <a:cubicBezTo>
                        <a:pt x="213" y="63"/>
                        <a:pt x="213" y="62"/>
                        <a:pt x="213" y="60"/>
                      </a:cubicBezTo>
                      <a:cubicBezTo>
                        <a:pt x="213" y="58"/>
                        <a:pt x="213" y="56"/>
                        <a:pt x="213" y="54"/>
                      </a:cubicBezTo>
                      <a:cubicBezTo>
                        <a:pt x="213" y="54"/>
                        <a:pt x="213" y="53"/>
                        <a:pt x="213" y="51"/>
                      </a:cubicBezTo>
                      <a:cubicBezTo>
                        <a:pt x="213" y="53"/>
                        <a:pt x="213" y="51"/>
                        <a:pt x="213" y="49"/>
                      </a:cubicBezTo>
                      <a:cubicBezTo>
                        <a:pt x="213" y="47"/>
                        <a:pt x="214" y="37"/>
                        <a:pt x="212" y="38"/>
                      </a:cubicBezTo>
                      <a:cubicBezTo>
                        <a:pt x="212" y="38"/>
                        <a:pt x="211" y="39"/>
                        <a:pt x="210" y="3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3" name="Freeform 136"/>
                <p:cNvSpPr>
                  <a:spLocks/>
                </p:cNvSpPr>
                <p:nvPr/>
              </p:nvSpPr>
              <p:spPr bwMode="auto">
                <a:xfrm>
                  <a:off x="1895650" y="3135756"/>
                  <a:ext cx="1506345" cy="971616"/>
                </a:xfrm>
                <a:custGeom>
                  <a:avLst/>
                  <a:gdLst/>
                  <a:ahLst/>
                  <a:cxnLst>
                    <a:cxn ang="0">
                      <a:pos x="647" y="275"/>
                    </a:cxn>
                    <a:cxn ang="0">
                      <a:pos x="622" y="235"/>
                    </a:cxn>
                    <a:cxn ang="0">
                      <a:pos x="599" y="201"/>
                    </a:cxn>
                    <a:cxn ang="0">
                      <a:pos x="572" y="220"/>
                    </a:cxn>
                    <a:cxn ang="0">
                      <a:pos x="548" y="175"/>
                    </a:cxn>
                    <a:cxn ang="0">
                      <a:pos x="496" y="165"/>
                    </a:cxn>
                    <a:cxn ang="0">
                      <a:pos x="494" y="225"/>
                    </a:cxn>
                    <a:cxn ang="0">
                      <a:pos x="501" y="269"/>
                    </a:cxn>
                    <a:cxn ang="0">
                      <a:pos x="470" y="315"/>
                    </a:cxn>
                    <a:cxn ang="0">
                      <a:pos x="441" y="270"/>
                    </a:cxn>
                    <a:cxn ang="0">
                      <a:pos x="399" y="244"/>
                    </a:cxn>
                    <a:cxn ang="0">
                      <a:pos x="364" y="211"/>
                    </a:cxn>
                    <a:cxn ang="0">
                      <a:pos x="396" y="154"/>
                    </a:cxn>
                    <a:cxn ang="0">
                      <a:pos x="424" y="119"/>
                    </a:cxn>
                    <a:cxn ang="0">
                      <a:pos x="442" y="90"/>
                    </a:cxn>
                    <a:cxn ang="0">
                      <a:pos x="471" y="70"/>
                    </a:cxn>
                    <a:cxn ang="0">
                      <a:pos x="463" y="27"/>
                    </a:cxn>
                    <a:cxn ang="0">
                      <a:pos x="435" y="43"/>
                    </a:cxn>
                    <a:cxn ang="0">
                      <a:pos x="421" y="64"/>
                    </a:cxn>
                    <a:cxn ang="0">
                      <a:pos x="396" y="34"/>
                    </a:cxn>
                    <a:cxn ang="0">
                      <a:pos x="367" y="39"/>
                    </a:cxn>
                    <a:cxn ang="0">
                      <a:pos x="348" y="53"/>
                    </a:cxn>
                    <a:cxn ang="0">
                      <a:pos x="297" y="58"/>
                    </a:cxn>
                    <a:cxn ang="0">
                      <a:pos x="275" y="38"/>
                    </a:cxn>
                    <a:cxn ang="0">
                      <a:pos x="267" y="86"/>
                    </a:cxn>
                    <a:cxn ang="0">
                      <a:pos x="248" y="61"/>
                    </a:cxn>
                    <a:cxn ang="0">
                      <a:pos x="211" y="61"/>
                    </a:cxn>
                    <a:cxn ang="0">
                      <a:pos x="195" y="38"/>
                    </a:cxn>
                    <a:cxn ang="0">
                      <a:pos x="164" y="26"/>
                    </a:cxn>
                    <a:cxn ang="0">
                      <a:pos x="136" y="27"/>
                    </a:cxn>
                    <a:cxn ang="0">
                      <a:pos x="121" y="26"/>
                    </a:cxn>
                    <a:cxn ang="0">
                      <a:pos x="101" y="15"/>
                    </a:cxn>
                    <a:cxn ang="0">
                      <a:pos x="64" y="27"/>
                    </a:cxn>
                    <a:cxn ang="0">
                      <a:pos x="36" y="38"/>
                    </a:cxn>
                    <a:cxn ang="0">
                      <a:pos x="10" y="21"/>
                    </a:cxn>
                    <a:cxn ang="0">
                      <a:pos x="0" y="42"/>
                    </a:cxn>
                    <a:cxn ang="0">
                      <a:pos x="0" y="99"/>
                    </a:cxn>
                    <a:cxn ang="0">
                      <a:pos x="0" y="134"/>
                    </a:cxn>
                    <a:cxn ang="0">
                      <a:pos x="0" y="154"/>
                    </a:cxn>
                    <a:cxn ang="0">
                      <a:pos x="1" y="197"/>
                    </a:cxn>
                    <a:cxn ang="0">
                      <a:pos x="46" y="209"/>
                    </a:cxn>
                    <a:cxn ang="0">
                      <a:pos x="89" y="284"/>
                    </a:cxn>
                    <a:cxn ang="0">
                      <a:pos x="108" y="320"/>
                    </a:cxn>
                    <a:cxn ang="0">
                      <a:pos x="130" y="359"/>
                    </a:cxn>
                    <a:cxn ang="0">
                      <a:pos x="181" y="351"/>
                    </a:cxn>
                    <a:cxn ang="0">
                      <a:pos x="266" y="350"/>
                    </a:cxn>
                    <a:cxn ang="0">
                      <a:pos x="353" y="352"/>
                    </a:cxn>
                    <a:cxn ang="0">
                      <a:pos x="420" y="362"/>
                    </a:cxn>
                    <a:cxn ang="0">
                      <a:pos x="456" y="420"/>
                    </a:cxn>
                    <a:cxn ang="0">
                      <a:pos x="483" y="427"/>
                    </a:cxn>
                    <a:cxn ang="0">
                      <a:pos x="515" y="402"/>
                    </a:cxn>
                    <a:cxn ang="0">
                      <a:pos x="559" y="388"/>
                    </a:cxn>
                    <a:cxn ang="0">
                      <a:pos x="580" y="388"/>
                    </a:cxn>
                    <a:cxn ang="0">
                      <a:pos x="602" y="378"/>
                    </a:cxn>
                    <a:cxn ang="0">
                      <a:pos x="599" y="351"/>
                    </a:cxn>
                    <a:cxn ang="0">
                      <a:pos x="556" y="372"/>
                    </a:cxn>
                    <a:cxn ang="0">
                      <a:pos x="589" y="339"/>
                    </a:cxn>
                    <a:cxn ang="0">
                      <a:pos x="660" y="324"/>
                    </a:cxn>
                  </a:cxnLst>
                  <a:rect l="0" t="0" r="r" b="b"/>
                  <a:pathLst>
                    <a:path w="673" h="434">
                      <a:moveTo>
                        <a:pt x="673" y="303"/>
                      </a:moveTo>
                      <a:cubicBezTo>
                        <a:pt x="672" y="300"/>
                        <a:pt x="671" y="298"/>
                        <a:pt x="671" y="295"/>
                      </a:cubicBezTo>
                      <a:cubicBezTo>
                        <a:pt x="671" y="294"/>
                        <a:pt x="668" y="292"/>
                        <a:pt x="667" y="291"/>
                      </a:cubicBezTo>
                      <a:cubicBezTo>
                        <a:pt x="666" y="289"/>
                        <a:pt x="664" y="289"/>
                        <a:pt x="661" y="289"/>
                      </a:cubicBezTo>
                      <a:cubicBezTo>
                        <a:pt x="662" y="287"/>
                        <a:pt x="662" y="280"/>
                        <a:pt x="661" y="279"/>
                      </a:cubicBezTo>
                      <a:cubicBezTo>
                        <a:pt x="659" y="277"/>
                        <a:pt x="656" y="280"/>
                        <a:pt x="653" y="278"/>
                      </a:cubicBezTo>
                      <a:cubicBezTo>
                        <a:pt x="651" y="276"/>
                        <a:pt x="649" y="276"/>
                        <a:pt x="647" y="275"/>
                      </a:cubicBezTo>
                      <a:cubicBezTo>
                        <a:pt x="645" y="275"/>
                        <a:pt x="642" y="274"/>
                        <a:pt x="641" y="273"/>
                      </a:cubicBezTo>
                      <a:cubicBezTo>
                        <a:pt x="640" y="272"/>
                        <a:pt x="639" y="270"/>
                        <a:pt x="638" y="268"/>
                      </a:cubicBezTo>
                      <a:cubicBezTo>
                        <a:pt x="636" y="266"/>
                        <a:pt x="634" y="263"/>
                        <a:pt x="633" y="260"/>
                      </a:cubicBezTo>
                      <a:cubicBezTo>
                        <a:pt x="632" y="259"/>
                        <a:pt x="631" y="258"/>
                        <a:pt x="631" y="257"/>
                      </a:cubicBezTo>
                      <a:cubicBezTo>
                        <a:pt x="630" y="255"/>
                        <a:pt x="630" y="253"/>
                        <a:pt x="629" y="252"/>
                      </a:cubicBezTo>
                      <a:cubicBezTo>
                        <a:pt x="627" y="249"/>
                        <a:pt x="628" y="247"/>
                        <a:pt x="627" y="244"/>
                      </a:cubicBezTo>
                      <a:cubicBezTo>
                        <a:pt x="626" y="241"/>
                        <a:pt x="623" y="238"/>
                        <a:pt x="622" y="235"/>
                      </a:cubicBezTo>
                      <a:cubicBezTo>
                        <a:pt x="621" y="233"/>
                        <a:pt x="620" y="231"/>
                        <a:pt x="619" y="229"/>
                      </a:cubicBezTo>
                      <a:cubicBezTo>
                        <a:pt x="619" y="228"/>
                        <a:pt x="619" y="228"/>
                        <a:pt x="618" y="227"/>
                      </a:cubicBezTo>
                      <a:cubicBezTo>
                        <a:pt x="618" y="227"/>
                        <a:pt x="617" y="226"/>
                        <a:pt x="617" y="226"/>
                      </a:cubicBezTo>
                      <a:cubicBezTo>
                        <a:pt x="614" y="221"/>
                        <a:pt x="612" y="216"/>
                        <a:pt x="610" y="211"/>
                      </a:cubicBezTo>
                      <a:cubicBezTo>
                        <a:pt x="608" y="207"/>
                        <a:pt x="606" y="204"/>
                        <a:pt x="603" y="201"/>
                      </a:cubicBezTo>
                      <a:cubicBezTo>
                        <a:pt x="603" y="200"/>
                        <a:pt x="602" y="199"/>
                        <a:pt x="601" y="198"/>
                      </a:cubicBezTo>
                      <a:cubicBezTo>
                        <a:pt x="600" y="198"/>
                        <a:pt x="599" y="199"/>
                        <a:pt x="599" y="201"/>
                      </a:cubicBezTo>
                      <a:cubicBezTo>
                        <a:pt x="597" y="204"/>
                        <a:pt x="595" y="208"/>
                        <a:pt x="593" y="212"/>
                      </a:cubicBezTo>
                      <a:cubicBezTo>
                        <a:pt x="593" y="213"/>
                        <a:pt x="592" y="215"/>
                        <a:pt x="591" y="216"/>
                      </a:cubicBezTo>
                      <a:cubicBezTo>
                        <a:pt x="591" y="217"/>
                        <a:pt x="591" y="218"/>
                        <a:pt x="590" y="219"/>
                      </a:cubicBezTo>
                      <a:cubicBezTo>
                        <a:pt x="590" y="220"/>
                        <a:pt x="589" y="221"/>
                        <a:pt x="589" y="222"/>
                      </a:cubicBezTo>
                      <a:cubicBezTo>
                        <a:pt x="588" y="223"/>
                        <a:pt x="589" y="224"/>
                        <a:pt x="588" y="224"/>
                      </a:cubicBezTo>
                      <a:cubicBezTo>
                        <a:pt x="587" y="227"/>
                        <a:pt x="585" y="229"/>
                        <a:pt x="581" y="228"/>
                      </a:cubicBezTo>
                      <a:cubicBezTo>
                        <a:pt x="576" y="228"/>
                        <a:pt x="574" y="224"/>
                        <a:pt x="572" y="220"/>
                      </a:cubicBezTo>
                      <a:cubicBezTo>
                        <a:pt x="570" y="217"/>
                        <a:pt x="567" y="216"/>
                        <a:pt x="566" y="212"/>
                      </a:cubicBezTo>
                      <a:cubicBezTo>
                        <a:pt x="565" y="210"/>
                        <a:pt x="566" y="207"/>
                        <a:pt x="566" y="205"/>
                      </a:cubicBezTo>
                      <a:cubicBezTo>
                        <a:pt x="566" y="203"/>
                        <a:pt x="566" y="202"/>
                        <a:pt x="565" y="200"/>
                      </a:cubicBezTo>
                      <a:cubicBezTo>
                        <a:pt x="565" y="197"/>
                        <a:pt x="568" y="189"/>
                        <a:pt x="567" y="186"/>
                      </a:cubicBezTo>
                      <a:cubicBezTo>
                        <a:pt x="565" y="183"/>
                        <a:pt x="561" y="186"/>
                        <a:pt x="559" y="183"/>
                      </a:cubicBezTo>
                      <a:cubicBezTo>
                        <a:pt x="556" y="179"/>
                        <a:pt x="557" y="184"/>
                        <a:pt x="553" y="182"/>
                      </a:cubicBezTo>
                      <a:cubicBezTo>
                        <a:pt x="552" y="181"/>
                        <a:pt x="547" y="175"/>
                        <a:pt x="548" y="175"/>
                      </a:cubicBezTo>
                      <a:cubicBezTo>
                        <a:pt x="549" y="175"/>
                        <a:pt x="539" y="166"/>
                        <a:pt x="538" y="164"/>
                      </a:cubicBezTo>
                      <a:cubicBezTo>
                        <a:pt x="537" y="163"/>
                        <a:pt x="535" y="161"/>
                        <a:pt x="534" y="161"/>
                      </a:cubicBezTo>
                      <a:cubicBezTo>
                        <a:pt x="532" y="161"/>
                        <a:pt x="531" y="162"/>
                        <a:pt x="530" y="162"/>
                      </a:cubicBezTo>
                      <a:cubicBezTo>
                        <a:pt x="524" y="162"/>
                        <a:pt x="516" y="161"/>
                        <a:pt x="511" y="160"/>
                      </a:cubicBezTo>
                      <a:cubicBezTo>
                        <a:pt x="509" y="160"/>
                        <a:pt x="506" y="159"/>
                        <a:pt x="504" y="159"/>
                      </a:cubicBezTo>
                      <a:cubicBezTo>
                        <a:pt x="502" y="160"/>
                        <a:pt x="503" y="160"/>
                        <a:pt x="501" y="161"/>
                      </a:cubicBezTo>
                      <a:cubicBezTo>
                        <a:pt x="500" y="162"/>
                        <a:pt x="497" y="163"/>
                        <a:pt x="496" y="165"/>
                      </a:cubicBezTo>
                      <a:cubicBezTo>
                        <a:pt x="495" y="171"/>
                        <a:pt x="496" y="182"/>
                        <a:pt x="497" y="187"/>
                      </a:cubicBezTo>
                      <a:cubicBezTo>
                        <a:pt x="497" y="193"/>
                        <a:pt x="500" y="197"/>
                        <a:pt x="499" y="202"/>
                      </a:cubicBezTo>
                      <a:cubicBezTo>
                        <a:pt x="499" y="205"/>
                        <a:pt x="498" y="208"/>
                        <a:pt x="496" y="210"/>
                      </a:cubicBezTo>
                      <a:cubicBezTo>
                        <a:pt x="496" y="211"/>
                        <a:pt x="496" y="211"/>
                        <a:pt x="495" y="212"/>
                      </a:cubicBezTo>
                      <a:cubicBezTo>
                        <a:pt x="494" y="213"/>
                        <a:pt x="494" y="214"/>
                        <a:pt x="493" y="215"/>
                      </a:cubicBezTo>
                      <a:cubicBezTo>
                        <a:pt x="493" y="215"/>
                        <a:pt x="491" y="217"/>
                        <a:pt x="491" y="216"/>
                      </a:cubicBezTo>
                      <a:cubicBezTo>
                        <a:pt x="491" y="218"/>
                        <a:pt x="493" y="224"/>
                        <a:pt x="494" y="225"/>
                      </a:cubicBezTo>
                      <a:cubicBezTo>
                        <a:pt x="498" y="227"/>
                        <a:pt x="502" y="227"/>
                        <a:pt x="503" y="232"/>
                      </a:cubicBezTo>
                      <a:cubicBezTo>
                        <a:pt x="504" y="235"/>
                        <a:pt x="507" y="234"/>
                        <a:pt x="507" y="237"/>
                      </a:cubicBezTo>
                      <a:cubicBezTo>
                        <a:pt x="507" y="239"/>
                        <a:pt x="507" y="242"/>
                        <a:pt x="507" y="243"/>
                      </a:cubicBezTo>
                      <a:cubicBezTo>
                        <a:pt x="506" y="244"/>
                        <a:pt x="508" y="245"/>
                        <a:pt x="508" y="246"/>
                      </a:cubicBezTo>
                      <a:cubicBezTo>
                        <a:pt x="507" y="247"/>
                        <a:pt x="508" y="252"/>
                        <a:pt x="508" y="253"/>
                      </a:cubicBezTo>
                      <a:cubicBezTo>
                        <a:pt x="508" y="255"/>
                        <a:pt x="508" y="256"/>
                        <a:pt x="508" y="258"/>
                      </a:cubicBezTo>
                      <a:cubicBezTo>
                        <a:pt x="508" y="263"/>
                        <a:pt x="504" y="265"/>
                        <a:pt x="501" y="269"/>
                      </a:cubicBezTo>
                      <a:cubicBezTo>
                        <a:pt x="497" y="273"/>
                        <a:pt x="488" y="272"/>
                        <a:pt x="487" y="280"/>
                      </a:cubicBezTo>
                      <a:cubicBezTo>
                        <a:pt x="486" y="284"/>
                        <a:pt x="488" y="289"/>
                        <a:pt x="488" y="294"/>
                      </a:cubicBezTo>
                      <a:cubicBezTo>
                        <a:pt x="488" y="298"/>
                        <a:pt x="491" y="302"/>
                        <a:pt x="491" y="307"/>
                      </a:cubicBezTo>
                      <a:cubicBezTo>
                        <a:pt x="491" y="310"/>
                        <a:pt x="490" y="312"/>
                        <a:pt x="489" y="315"/>
                      </a:cubicBezTo>
                      <a:cubicBezTo>
                        <a:pt x="488" y="318"/>
                        <a:pt x="488" y="319"/>
                        <a:pt x="485" y="320"/>
                      </a:cubicBezTo>
                      <a:cubicBezTo>
                        <a:pt x="483" y="321"/>
                        <a:pt x="477" y="322"/>
                        <a:pt x="475" y="321"/>
                      </a:cubicBezTo>
                      <a:cubicBezTo>
                        <a:pt x="472" y="320"/>
                        <a:pt x="472" y="317"/>
                        <a:pt x="470" y="315"/>
                      </a:cubicBezTo>
                      <a:cubicBezTo>
                        <a:pt x="467" y="311"/>
                        <a:pt x="466" y="306"/>
                        <a:pt x="467" y="301"/>
                      </a:cubicBezTo>
                      <a:cubicBezTo>
                        <a:pt x="467" y="296"/>
                        <a:pt x="465" y="295"/>
                        <a:pt x="465" y="290"/>
                      </a:cubicBezTo>
                      <a:cubicBezTo>
                        <a:pt x="465" y="288"/>
                        <a:pt x="465" y="286"/>
                        <a:pt x="464" y="284"/>
                      </a:cubicBezTo>
                      <a:cubicBezTo>
                        <a:pt x="463" y="284"/>
                        <a:pt x="465" y="274"/>
                        <a:pt x="464" y="273"/>
                      </a:cubicBezTo>
                      <a:cubicBezTo>
                        <a:pt x="462" y="272"/>
                        <a:pt x="459" y="272"/>
                        <a:pt x="456" y="272"/>
                      </a:cubicBezTo>
                      <a:cubicBezTo>
                        <a:pt x="453" y="272"/>
                        <a:pt x="450" y="273"/>
                        <a:pt x="446" y="272"/>
                      </a:cubicBezTo>
                      <a:cubicBezTo>
                        <a:pt x="445" y="272"/>
                        <a:pt x="442" y="271"/>
                        <a:pt x="441" y="270"/>
                      </a:cubicBezTo>
                      <a:cubicBezTo>
                        <a:pt x="439" y="269"/>
                        <a:pt x="438" y="268"/>
                        <a:pt x="436" y="268"/>
                      </a:cubicBezTo>
                      <a:cubicBezTo>
                        <a:pt x="434" y="266"/>
                        <a:pt x="433" y="267"/>
                        <a:pt x="432" y="265"/>
                      </a:cubicBezTo>
                      <a:cubicBezTo>
                        <a:pt x="431" y="264"/>
                        <a:pt x="429" y="264"/>
                        <a:pt x="429" y="263"/>
                      </a:cubicBezTo>
                      <a:cubicBezTo>
                        <a:pt x="426" y="260"/>
                        <a:pt x="422" y="258"/>
                        <a:pt x="419" y="256"/>
                      </a:cubicBezTo>
                      <a:cubicBezTo>
                        <a:pt x="415" y="254"/>
                        <a:pt x="413" y="251"/>
                        <a:pt x="409" y="249"/>
                      </a:cubicBezTo>
                      <a:cubicBezTo>
                        <a:pt x="407" y="248"/>
                        <a:pt x="407" y="247"/>
                        <a:pt x="405" y="246"/>
                      </a:cubicBezTo>
                      <a:cubicBezTo>
                        <a:pt x="404" y="246"/>
                        <a:pt x="400" y="245"/>
                        <a:pt x="399" y="244"/>
                      </a:cubicBezTo>
                      <a:cubicBezTo>
                        <a:pt x="397" y="244"/>
                        <a:pt x="393" y="244"/>
                        <a:pt x="392" y="244"/>
                      </a:cubicBezTo>
                      <a:cubicBezTo>
                        <a:pt x="388" y="246"/>
                        <a:pt x="386" y="247"/>
                        <a:pt x="384" y="244"/>
                      </a:cubicBezTo>
                      <a:cubicBezTo>
                        <a:pt x="382" y="241"/>
                        <a:pt x="380" y="238"/>
                        <a:pt x="379" y="235"/>
                      </a:cubicBezTo>
                      <a:cubicBezTo>
                        <a:pt x="379" y="232"/>
                        <a:pt x="379" y="224"/>
                        <a:pt x="377" y="223"/>
                      </a:cubicBezTo>
                      <a:cubicBezTo>
                        <a:pt x="374" y="220"/>
                        <a:pt x="371" y="221"/>
                        <a:pt x="368" y="221"/>
                      </a:cubicBezTo>
                      <a:cubicBezTo>
                        <a:pt x="366" y="221"/>
                        <a:pt x="366" y="220"/>
                        <a:pt x="365" y="218"/>
                      </a:cubicBezTo>
                      <a:cubicBezTo>
                        <a:pt x="365" y="216"/>
                        <a:pt x="364" y="213"/>
                        <a:pt x="364" y="211"/>
                      </a:cubicBezTo>
                      <a:cubicBezTo>
                        <a:pt x="365" y="206"/>
                        <a:pt x="362" y="202"/>
                        <a:pt x="365" y="198"/>
                      </a:cubicBezTo>
                      <a:cubicBezTo>
                        <a:pt x="366" y="196"/>
                        <a:pt x="367" y="195"/>
                        <a:pt x="368" y="193"/>
                      </a:cubicBezTo>
                      <a:cubicBezTo>
                        <a:pt x="369" y="191"/>
                        <a:pt x="370" y="189"/>
                        <a:pt x="372" y="187"/>
                      </a:cubicBezTo>
                      <a:cubicBezTo>
                        <a:pt x="374" y="184"/>
                        <a:pt x="373" y="182"/>
                        <a:pt x="374" y="179"/>
                      </a:cubicBezTo>
                      <a:cubicBezTo>
                        <a:pt x="375" y="177"/>
                        <a:pt x="379" y="173"/>
                        <a:pt x="380" y="171"/>
                      </a:cubicBezTo>
                      <a:cubicBezTo>
                        <a:pt x="381" y="169"/>
                        <a:pt x="381" y="168"/>
                        <a:pt x="382" y="166"/>
                      </a:cubicBezTo>
                      <a:cubicBezTo>
                        <a:pt x="386" y="160"/>
                        <a:pt x="391" y="158"/>
                        <a:pt x="396" y="154"/>
                      </a:cubicBezTo>
                      <a:cubicBezTo>
                        <a:pt x="399" y="151"/>
                        <a:pt x="398" y="144"/>
                        <a:pt x="401" y="142"/>
                      </a:cubicBezTo>
                      <a:cubicBezTo>
                        <a:pt x="404" y="140"/>
                        <a:pt x="402" y="138"/>
                        <a:pt x="405" y="136"/>
                      </a:cubicBezTo>
                      <a:cubicBezTo>
                        <a:pt x="407" y="136"/>
                        <a:pt x="413" y="136"/>
                        <a:pt x="414" y="134"/>
                      </a:cubicBezTo>
                      <a:cubicBezTo>
                        <a:pt x="416" y="132"/>
                        <a:pt x="416" y="130"/>
                        <a:pt x="418" y="129"/>
                      </a:cubicBezTo>
                      <a:cubicBezTo>
                        <a:pt x="418" y="129"/>
                        <a:pt x="418" y="127"/>
                        <a:pt x="419" y="127"/>
                      </a:cubicBezTo>
                      <a:cubicBezTo>
                        <a:pt x="420" y="126"/>
                        <a:pt x="420" y="124"/>
                        <a:pt x="421" y="123"/>
                      </a:cubicBezTo>
                      <a:cubicBezTo>
                        <a:pt x="422" y="121"/>
                        <a:pt x="424" y="121"/>
                        <a:pt x="424" y="119"/>
                      </a:cubicBezTo>
                      <a:cubicBezTo>
                        <a:pt x="425" y="117"/>
                        <a:pt x="424" y="115"/>
                        <a:pt x="425" y="113"/>
                      </a:cubicBezTo>
                      <a:cubicBezTo>
                        <a:pt x="430" y="103"/>
                        <a:pt x="427" y="109"/>
                        <a:pt x="432" y="104"/>
                      </a:cubicBezTo>
                      <a:cubicBezTo>
                        <a:pt x="431" y="103"/>
                        <a:pt x="432" y="97"/>
                        <a:pt x="433" y="95"/>
                      </a:cubicBezTo>
                      <a:cubicBezTo>
                        <a:pt x="434" y="94"/>
                        <a:pt x="435" y="93"/>
                        <a:pt x="435" y="92"/>
                      </a:cubicBezTo>
                      <a:cubicBezTo>
                        <a:pt x="435" y="91"/>
                        <a:pt x="426" y="88"/>
                        <a:pt x="426" y="88"/>
                      </a:cubicBezTo>
                      <a:cubicBezTo>
                        <a:pt x="428" y="85"/>
                        <a:pt x="435" y="87"/>
                        <a:pt x="437" y="88"/>
                      </a:cubicBezTo>
                      <a:cubicBezTo>
                        <a:pt x="440" y="88"/>
                        <a:pt x="441" y="89"/>
                        <a:pt x="442" y="90"/>
                      </a:cubicBezTo>
                      <a:cubicBezTo>
                        <a:pt x="443" y="91"/>
                        <a:pt x="445" y="93"/>
                        <a:pt x="446" y="94"/>
                      </a:cubicBezTo>
                      <a:cubicBezTo>
                        <a:pt x="447" y="92"/>
                        <a:pt x="445" y="90"/>
                        <a:pt x="445" y="88"/>
                      </a:cubicBezTo>
                      <a:cubicBezTo>
                        <a:pt x="445" y="86"/>
                        <a:pt x="445" y="82"/>
                        <a:pt x="447" y="81"/>
                      </a:cubicBezTo>
                      <a:cubicBezTo>
                        <a:pt x="450" y="82"/>
                        <a:pt x="453" y="86"/>
                        <a:pt x="457" y="86"/>
                      </a:cubicBezTo>
                      <a:cubicBezTo>
                        <a:pt x="458" y="86"/>
                        <a:pt x="460" y="85"/>
                        <a:pt x="461" y="85"/>
                      </a:cubicBezTo>
                      <a:cubicBezTo>
                        <a:pt x="465" y="84"/>
                        <a:pt x="468" y="84"/>
                        <a:pt x="470" y="80"/>
                      </a:cubicBezTo>
                      <a:cubicBezTo>
                        <a:pt x="471" y="77"/>
                        <a:pt x="470" y="73"/>
                        <a:pt x="471" y="70"/>
                      </a:cubicBezTo>
                      <a:cubicBezTo>
                        <a:pt x="471" y="67"/>
                        <a:pt x="470" y="65"/>
                        <a:pt x="469" y="62"/>
                      </a:cubicBezTo>
                      <a:cubicBezTo>
                        <a:pt x="467" y="59"/>
                        <a:pt x="465" y="57"/>
                        <a:pt x="465" y="52"/>
                      </a:cubicBezTo>
                      <a:cubicBezTo>
                        <a:pt x="463" y="50"/>
                        <a:pt x="462" y="47"/>
                        <a:pt x="463" y="43"/>
                      </a:cubicBezTo>
                      <a:cubicBezTo>
                        <a:pt x="464" y="41"/>
                        <a:pt x="465" y="39"/>
                        <a:pt x="467" y="37"/>
                      </a:cubicBezTo>
                      <a:cubicBezTo>
                        <a:pt x="470" y="35"/>
                        <a:pt x="469" y="37"/>
                        <a:pt x="471" y="32"/>
                      </a:cubicBezTo>
                      <a:cubicBezTo>
                        <a:pt x="470" y="32"/>
                        <a:pt x="471" y="29"/>
                        <a:pt x="470" y="29"/>
                      </a:cubicBezTo>
                      <a:cubicBezTo>
                        <a:pt x="468" y="28"/>
                        <a:pt x="465" y="28"/>
                        <a:pt x="463" y="27"/>
                      </a:cubicBezTo>
                      <a:cubicBezTo>
                        <a:pt x="459" y="25"/>
                        <a:pt x="457" y="20"/>
                        <a:pt x="454" y="18"/>
                      </a:cubicBezTo>
                      <a:cubicBezTo>
                        <a:pt x="451" y="17"/>
                        <a:pt x="447" y="17"/>
                        <a:pt x="444" y="18"/>
                      </a:cubicBezTo>
                      <a:cubicBezTo>
                        <a:pt x="441" y="19"/>
                        <a:pt x="439" y="18"/>
                        <a:pt x="439" y="22"/>
                      </a:cubicBezTo>
                      <a:cubicBezTo>
                        <a:pt x="438" y="24"/>
                        <a:pt x="442" y="29"/>
                        <a:pt x="440" y="32"/>
                      </a:cubicBezTo>
                      <a:cubicBezTo>
                        <a:pt x="439" y="35"/>
                        <a:pt x="442" y="38"/>
                        <a:pt x="442" y="39"/>
                      </a:cubicBezTo>
                      <a:cubicBezTo>
                        <a:pt x="442" y="41"/>
                        <a:pt x="438" y="38"/>
                        <a:pt x="437" y="40"/>
                      </a:cubicBezTo>
                      <a:cubicBezTo>
                        <a:pt x="436" y="42"/>
                        <a:pt x="436" y="41"/>
                        <a:pt x="435" y="43"/>
                      </a:cubicBezTo>
                      <a:cubicBezTo>
                        <a:pt x="434" y="43"/>
                        <a:pt x="436" y="46"/>
                        <a:pt x="436" y="47"/>
                      </a:cubicBezTo>
                      <a:cubicBezTo>
                        <a:pt x="435" y="48"/>
                        <a:pt x="436" y="53"/>
                        <a:pt x="435" y="55"/>
                      </a:cubicBezTo>
                      <a:cubicBezTo>
                        <a:pt x="434" y="57"/>
                        <a:pt x="432" y="58"/>
                        <a:pt x="432" y="60"/>
                      </a:cubicBezTo>
                      <a:cubicBezTo>
                        <a:pt x="433" y="62"/>
                        <a:pt x="430" y="66"/>
                        <a:pt x="430" y="68"/>
                      </a:cubicBezTo>
                      <a:cubicBezTo>
                        <a:pt x="430" y="71"/>
                        <a:pt x="427" y="71"/>
                        <a:pt x="426" y="73"/>
                      </a:cubicBezTo>
                      <a:cubicBezTo>
                        <a:pt x="425" y="75"/>
                        <a:pt x="424" y="71"/>
                        <a:pt x="422" y="69"/>
                      </a:cubicBezTo>
                      <a:cubicBezTo>
                        <a:pt x="421" y="69"/>
                        <a:pt x="421" y="66"/>
                        <a:pt x="421" y="64"/>
                      </a:cubicBezTo>
                      <a:cubicBezTo>
                        <a:pt x="420" y="63"/>
                        <a:pt x="420" y="61"/>
                        <a:pt x="419" y="60"/>
                      </a:cubicBezTo>
                      <a:cubicBezTo>
                        <a:pt x="415" y="53"/>
                        <a:pt x="422" y="43"/>
                        <a:pt x="416" y="37"/>
                      </a:cubicBezTo>
                      <a:cubicBezTo>
                        <a:pt x="413" y="34"/>
                        <a:pt x="410" y="29"/>
                        <a:pt x="406" y="31"/>
                      </a:cubicBezTo>
                      <a:cubicBezTo>
                        <a:pt x="404" y="33"/>
                        <a:pt x="404" y="36"/>
                        <a:pt x="403" y="39"/>
                      </a:cubicBezTo>
                      <a:cubicBezTo>
                        <a:pt x="402" y="41"/>
                        <a:pt x="404" y="48"/>
                        <a:pt x="403" y="50"/>
                      </a:cubicBezTo>
                      <a:cubicBezTo>
                        <a:pt x="401" y="52"/>
                        <a:pt x="399" y="46"/>
                        <a:pt x="398" y="44"/>
                      </a:cubicBezTo>
                      <a:cubicBezTo>
                        <a:pt x="398" y="41"/>
                        <a:pt x="397" y="37"/>
                        <a:pt x="396" y="34"/>
                      </a:cubicBezTo>
                      <a:cubicBezTo>
                        <a:pt x="395" y="32"/>
                        <a:pt x="394" y="30"/>
                        <a:pt x="394" y="28"/>
                      </a:cubicBezTo>
                      <a:cubicBezTo>
                        <a:pt x="393" y="26"/>
                        <a:pt x="393" y="24"/>
                        <a:pt x="392" y="23"/>
                      </a:cubicBezTo>
                      <a:cubicBezTo>
                        <a:pt x="389" y="19"/>
                        <a:pt x="384" y="22"/>
                        <a:pt x="380" y="23"/>
                      </a:cubicBezTo>
                      <a:cubicBezTo>
                        <a:pt x="378" y="24"/>
                        <a:pt x="378" y="25"/>
                        <a:pt x="377" y="26"/>
                      </a:cubicBezTo>
                      <a:cubicBezTo>
                        <a:pt x="376" y="26"/>
                        <a:pt x="375" y="26"/>
                        <a:pt x="374" y="26"/>
                      </a:cubicBezTo>
                      <a:cubicBezTo>
                        <a:pt x="372" y="27"/>
                        <a:pt x="371" y="29"/>
                        <a:pt x="370" y="30"/>
                      </a:cubicBezTo>
                      <a:cubicBezTo>
                        <a:pt x="369" y="32"/>
                        <a:pt x="366" y="38"/>
                        <a:pt x="367" y="39"/>
                      </a:cubicBezTo>
                      <a:cubicBezTo>
                        <a:pt x="368" y="41"/>
                        <a:pt x="372" y="42"/>
                        <a:pt x="371" y="44"/>
                      </a:cubicBezTo>
                      <a:cubicBezTo>
                        <a:pt x="371" y="46"/>
                        <a:pt x="372" y="44"/>
                        <a:pt x="371" y="45"/>
                      </a:cubicBezTo>
                      <a:cubicBezTo>
                        <a:pt x="370" y="48"/>
                        <a:pt x="368" y="47"/>
                        <a:pt x="366" y="48"/>
                      </a:cubicBezTo>
                      <a:cubicBezTo>
                        <a:pt x="365" y="48"/>
                        <a:pt x="366" y="54"/>
                        <a:pt x="365" y="55"/>
                      </a:cubicBezTo>
                      <a:cubicBezTo>
                        <a:pt x="364" y="55"/>
                        <a:pt x="360" y="54"/>
                        <a:pt x="359" y="54"/>
                      </a:cubicBezTo>
                      <a:cubicBezTo>
                        <a:pt x="358" y="54"/>
                        <a:pt x="357" y="53"/>
                        <a:pt x="355" y="53"/>
                      </a:cubicBezTo>
                      <a:cubicBezTo>
                        <a:pt x="352" y="53"/>
                        <a:pt x="351" y="53"/>
                        <a:pt x="348" y="53"/>
                      </a:cubicBezTo>
                      <a:cubicBezTo>
                        <a:pt x="345" y="53"/>
                        <a:pt x="344" y="52"/>
                        <a:pt x="342" y="50"/>
                      </a:cubicBezTo>
                      <a:cubicBezTo>
                        <a:pt x="341" y="49"/>
                        <a:pt x="339" y="50"/>
                        <a:pt x="338" y="52"/>
                      </a:cubicBezTo>
                      <a:cubicBezTo>
                        <a:pt x="334" y="55"/>
                        <a:pt x="340" y="63"/>
                        <a:pt x="332" y="63"/>
                      </a:cubicBezTo>
                      <a:cubicBezTo>
                        <a:pt x="330" y="63"/>
                        <a:pt x="328" y="63"/>
                        <a:pt x="327" y="63"/>
                      </a:cubicBezTo>
                      <a:cubicBezTo>
                        <a:pt x="324" y="62"/>
                        <a:pt x="322" y="63"/>
                        <a:pt x="319" y="63"/>
                      </a:cubicBezTo>
                      <a:cubicBezTo>
                        <a:pt x="315" y="63"/>
                        <a:pt x="308" y="65"/>
                        <a:pt x="304" y="63"/>
                      </a:cubicBezTo>
                      <a:cubicBezTo>
                        <a:pt x="302" y="61"/>
                        <a:pt x="299" y="59"/>
                        <a:pt x="297" y="58"/>
                      </a:cubicBezTo>
                      <a:cubicBezTo>
                        <a:pt x="295" y="57"/>
                        <a:pt x="295" y="57"/>
                        <a:pt x="293" y="57"/>
                      </a:cubicBezTo>
                      <a:cubicBezTo>
                        <a:pt x="291" y="57"/>
                        <a:pt x="289" y="57"/>
                        <a:pt x="288" y="57"/>
                      </a:cubicBezTo>
                      <a:cubicBezTo>
                        <a:pt x="285" y="56"/>
                        <a:pt x="284" y="54"/>
                        <a:pt x="284" y="51"/>
                      </a:cubicBezTo>
                      <a:cubicBezTo>
                        <a:pt x="284" y="48"/>
                        <a:pt x="285" y="47"/>
                        <a:pt x="285" y="44"/>
                      </a:cubicBezTo>
                      <a:cubicBezTo>
                        <a:pt x="286" y="43"/>
                        <a:pt x="286" y="39"/>
                        <a:pt x="284" y="38"/>
                      </a:cubicBezTo>
                      <a:cubicBezTo>
                        <a:pt x="284" y="38"/>
                        <a:pt x="281" y="38"/>
                        <a:pt x="280" y="38"/>
                      </a:cubicBezTo>
                      <a:cubicBezTo>
                        <a:pt x="278" y="38"/>
                        <a:pt x="276" y="38"/>
                        <a:pt x="275" y="38"/>
                      </a:cubicBezTo>
                      <a:cubicBezTo>
                        <a:pt x="271" y="38"/>
                        <a:pt x="267" y="40"/>
                        <a:pt x="263" y="42"/>
                      </a:cubicBezTo>
                      <a:cubicBezTo>
                        <a:pt x="261" y="44"/>
                        <a:pt x="256" y="45"/>
                        <a:pt x="254" y="47"/>
                      </a:cubicBezTo>
                      <a:cubicBezTo>
                        <a:pt x="252" y="50"/>
                        <a:pt x="256" y="53"/>
                        <a:pt x="258" y="55"/>
                      </a:cubicBezTo>
                      <a:cubicBezTo>
                        <a:pt x="259" y="57"/>
                        <a:pt x="261" y="59"/>
                        <a:pt x="262" y="61"/>
                      </a:cubicBezTo>
                      <a:cubicBezTo>
                        <a:pt x="263" y="63"/>
                        <a:pt x="263" y="65"/>
                        <a:pt x="263" y="66"/>
                      </a:cubicBezTo>
                      <a:cubicBezTo>
                        <a:pt x="264" y="69"/>
                        <a:pt x="264" y="71"/>
                        <a:pt x="265" y="73"/>
                      </a:cubicBezTo>
                      <a:cubicBezTo>
                        <a:pt x="266" y="76"/>
                        <a:pt x="271" y="83"/>
                        <a:pt x="267" y="86"/>
                      </a:cubicBezTo>
                      <a:cubicBezTo>
                        <a:pt x="264" y="87"/>
                        <a:pt x="263" y="85"/>
                        <a:pt x="262" y="83"/>
                      </a:cubicBezTo>
                      <a:cubicBezTo>
                        <a:pt x="261" y="83"/>
                        <a:pt x="260" y="83"/>
                        <a:pt x="259" y="82"/>
                      </a:cubicBezTo>
                      <a:cubicBezTo>
                        <a:pt x="259" y="81"/>
                        <a:pt x="258" y="79"/>
                        <a:pt x="258" y="78"/>
                      </a:cubicBezTo>
                      <a:cubicBezTo>
                        <a:pt x="257" y="76"/>
                        <a:pt x="255" y="74"/>
                        <a:pt x="255" y="72"/>
                      </a:cubicBezTo>
                      <a:cubicBezTo>
                        <a:pt x="255" y="70"/>
                        <a:pt x="255" y="68"/>
                        <a:pt x="255" y="66"/>
                      </a:cubicBezTo>
                      <a:cubicBezTo>
                        <a:pt x="254" y="65"/>
                        <a:pt x="253" y="62"/>
                        <a:pt x="252" y="62"/>
                      </a:cubicBezTo>
                      <a:cubicBezTo>
                        <a:pt x="251" y="61"/>
                        <a:pt x="249" y="61"/>
                        <a:pt x="248" y="61"/>
                      </a:cubicBezTo>
                      <a:cubicBezTo>
                        <a:pt x="248" y="60"/>
                        <a:pt x="246" y="59"/>
                        <a:pt x="245" y="58"/>
                      </a:cubicBezTo>
                      <a:cubicBezTo>
                        <a:pt x="243" y="57"/>
                        <a:pt x="245" y="56"/>
                        <a:pt x="243" y="58"/>
                      </a:cubicBezTo>
                      <a:cubicBezTo>
                        <a:pt x="243" y="58"/>
                        <a:pt x="242" y="58"/>
                        <a:pt x="242" y="59"/>
                      </a:cubicBezTo>
                      <a:cubicBezTo>
                        <a:pt x="240" y="62"/>
                        <a:pt x="237" y="63"/>
                        <a:pt x="232" y="63"/>
                      </a:cubicBezTo>
                      <a:cubicBezTo>
                        <a:pt x="230" y="63"/>
                        <a:pt x="227" y="63"/>
                        <a:pt x="225" y="63"/>
                      </a:cubicBezTo>
                      <a:cubicBezTo>
                        <a:pt x="223" y="63"/>
                        <a:pt x="221" y="65"/>
                        <a:pt x="219" y="65"/>
                      </a:cubicBezTo>
                      <a:cubicBezTo>
                        <a:pt x="216" y="64"/>
                        <a:pt x="214" y="62"/>
                        <a:pt x="211" y="61"/>
                      </a:cubicBezTo>
                      <a:cubicBezTo>
                        <a:pt x="209" y="60"/>
                        <a:pt x="205" y="59"/>
                        <a:pt x="204" y="57"/>
                      </a:cubicBezTo>
                      <a:cubicBezTo>
                        <a:pt x="206" y="55"/>
                        <a:pt x="205" y="53"/>
                        <a:pt x="207" y="52"/>
                      </a:cubicBezTo>
                      <a:cubicBezTo>
                        <a:pt x="209" y="51"/>
                        <a:pt x="211" y="51"/>
                        <a:pt x="212" y="51"/>
                      </a:cubicBezTo>
                      <a:cubicBezTo>
                        <a:pt x="214" y="49"/>
                        <a:pt x="212" y="43"/>
                        <a:pt x="212" y="41"/>
                      </a:cubicBezTo>
                      <a:cubicBezTo>
                        <a:pt x="208" y="40"/>
                        <a:pt x="204" y="37"/>
                        <a:pt x="200" y="37"/>
                      </a:cubicBezTo>
                      <a:cubicBezTo>
                        <a:pt x="200" y="37"/>
                        <a:pt x="198" y="37"/>
                        <a:pt x="197" y="37"/>
                      </a:cubicBezTo>
                      <a:cubicBezTo>
                        <a:pt x="196" y="37"/>
                        <a:pt x="195" y="38"/>
                        <a:pt x="195" y="38"/>
                      </a:cubicBezTo>
                      <a:cubicBezTo>
                        <a:pt x="193" y="39"/>
                        <a:pt x="191" y="38"/>
                        <a:pt x="189" y="38"/>
                      </a:cubicBezTo>
                      <a:cubicBezTo>
                        <a:pt x="188" y="38"/>
                        <a:pt x="186" y="39"/>
                        <a:pt x="185" y="38"/>
                      </a:cubicBezTo>
                      <a:cubicBezTo>
                        <a:pt x="184" y="38"/>
                        <a:pt x="183" y="35"/>
                        <a:pt x="183" y="34"/>
                      </a:cubicBezTo>
                      <a:cubicBezTo>
                        <a:pt x="182" y="34"/>
                        <a:pt x="181" y="31"/>
                        <a:pt x="181" y="31"/>
                      </a:cubicBezTo>
                      <a:cubicBezTo>
                        <a:pt x="180" y="30"/>
                        <a:pt x="179" y="30"/>
                        <a:pt x="178" y="30"/>
                      </a:cubicBezTo>
                      <a:cubicBezTo>
                        <a:pt x="175" y="30"/>
                        <a:pt x="172" y="28"/>
                        <a:pt x="170" y="28"/>
                      </a:cubicBezTo>
                      <a:cubicBezTo>
                        <a:pt x="168" y="27"/>
                        <a:pt x="166" y="27"/>
                        <a:pt x="164" y="26"/>
                      </a:cubicBezTo>
                      <a:cubicBezTo>
                        <a:pt x="162" y="24"/>
                        <a:pt x="160" y="21"/>
                        <a:pt x="157" y="19"/>
                      </a:cubicBezTo>
                      <a:cubicBezTo>
                        <a:pt x="156" y="19"/>
                        <a:pt x="154" y="19"/>
                        <a:pt x="153" y="19"/>
                      </a:cubicBezTo>
                      <a:cubicBezTo>
                        <a:pt x="152" y="18"/>
                        <a:pt x="151" y="18"/>
                        <a:pt x="149" y="18"/>
                      </a:cubicBezTo>
                      <a:cubicBezTo>
                        <a:pt x="147" y="17"/>
                        <a:pt x="145" y="17"/>
                        <a:pt x="143" y="19"/>
                      </a:cubicBezTo>
                      <a:cubicBezTo>
                        <a:pt x="142" y="20"/>
                        <a:pt x="141" y="21"/>
                        <a:pt x="140" y="23"/>
                      </a:cubicBezTo>
                      <a:cubicBezTo>
                        <a:pt x="139" y="23"/>
                        <a:pt x="139" y="24"/>
                        <a:pt x="138" y="25"/>
                      </a:cubicBezTo>
                      <a:cubicBezTo>
                        <a:pt x="137" y="26"/>
                        <a:pt x="138" y="27"/>
                        <a:pt x="136" y="27"/>
                      </a:cubicBezTo>
                      <a:cubicBezTo>
                        <a:pt x="135" y="27"/>
                        <a:pt x="134" y="25"/>
                        <a:pt x="133" y="25"/>
                      </a:cubicBezTo>
                      <a:cubicBezTo>
                        <a:pt x="131" y="23"/>
                        <a:pt x="132" y="22"/>
                        <a:pt x="131" y="19"/>
                      </a:cubicBezTo>
                      <a:cubicBezTo>
                        <a:pt x="131" y="17"/>
                        <a:pt x="132" y="17"/>
                        <a:pt x="132" y="15"/>
                      </a:cubicBezTo>
                      <a:cubicBezTo>
                        <a:pt x="132" y="15"/>
                        <a:pt x="132" y="11"/>
                        <a:pt x="132" y="11"/>
                      </a:cubicBezTo>
                      <a:cubicBezTo>
                        <a:pt x="130" y="9"/>
                        <a:pt x="126" y="14"/>
                        <a:pt x="126" y="15"/>
                      </a:cubicBezTo>
                      <a:cubicBezTo>
                        <a:pt x="125" y="17"/>
                        <a:pt x="126" y="19"/>
                        <a:pt x="125" y="21"/>
                      </a:cubicBezTo>
                      <a:cubicBezTo>
                        <a:pt x="125" y="23"/>
                        <a:pt x="122" y="25"/>
                        <a:pt x="121" y="26"/>
                      </a:cubicBezTo>
                      <a:cubicBezTo>
                        <a:pt x="118" y="25"/>
                        <a:pt x="114" y="20"/>
                        <a:pt x="112" y="17"/>
                      </a:cubicBezTo>
                      <a:cubicBezTo>
                        <a:pt x="110" y="15"/>
                        <a:pt x="111" y="14"/>
                        <a:pt x="110" y="11"/>
                      </a:cubicBezTo>
                      <a:cubicBezTo>
                        <a:pt x="110" y="9"/>
                        <a:pt x="109" y="8"/>
                        <a:pt x="108" y="6"/>
                      </a:cubicBezTo>
                      <a:cubicBezTo>
                        <a:pt x="107" y="4"/>
                        <a:pt x="106" y="0"/>
                        <a:pt x="104" y="1"/>
                      </a:cubicBezTo>
                      <a:cubicBezTo>
                        <a:pt x="102" y="3"/>
                        <a:pt x="107" y="5"/>
                        <a:pt x="106" y="8"/>
                      </a:cubicBezTo>
                      <a:cubicBezTo>
                        <a:pt x="106" y="9"/>
                        <a:pt x="103" y="10"/>
                        <a:pt x="102" y="11"/>
                      </a:cubicBezTo>
                      <a:cubicBezTo>
                        <a:pt x="101" y="12"/>
                        <a:pt x="101" y="14"/>
                        <a:pt x="101" y="15"/>
                      </a:cubicBezTo>
                      <a:cubicBezTo>
                        <a:pt x="100" y="17"/>
                        <a:pt x="98" y="18"/>
                        <a:pt x="96" y="17"/>
                      </a:cubicBezTo>
                      <a:cubicBezTo>
                        <a:pt x="96" y="15"/>
                        <a:pt x="97" y="14"/>
                        <a:pt x="97" y="12"/>
                      </a:cubicBezTo>
                      <a:cubicBezTo>
                        <a:pt x="94" y="12"/>
                        <a:pt x="94" y="8"/>
                        <a:pt x="90" y="8"/>
                      </a:cubicBezTo>
                      <a:cubicBezTo>
                        <a:pt x="89" y="9"/>
                        <a:pt x="83" y="9"/>
                        <a:pt x="81" y="10"/>
                      </a:cubicBezTo>
                      <a:cubicBezTo>
                        <a:pt x="79" y="11"/>
                        <a:pt x="80" y="13"/>
                        <a:pt x="79" y="14"/>
                      </a:cubicBezTo>
                      <a:cubicBezTo>
                        <a:pt x="75" y="17"/>
                        <a:pt x="67" y="17"/>
                        <a:pt x="66" y="22"/>
                      </a:cubicBezTo>
                      <a:cubicBezTo>
                        <a:pt x="65" y="24"/>
                        <a:pt x="66" y="26"/>
                        <a:pt x="64" y="27"/>
                      </a:cubicBezTo>
                      <a:cubicBezTo>
                        <a:pt x="64" y="27"/>
                        <a:pt x="62" y="27"/>
                        <a:pt x="61" y="27"/>
                      </a:cubicBezTo>
                      <a:cubicBezTo>
                        <a:pt x="58" y="27"/>
                        <a:pt x="59" y="26"/>
                        <a:pt x="57" y="23"/>
                      </a:cubicBezTo>
                      <a:cubicBezTo>
                        <a:pt x="57" y="21"/>
                        <a:pt x="54" y="18"/>
                        <a:pt x="52" y="20"/>
                      </a:cubicBezTo>
                      <a:cubicBezTo>
                        <a:pt x="51" y="22"/>
                        <a:pt x="50" y="26"/>
                        <a:pt x="48" y="28"/>
                      </a:cubicBezTo>
                      <a:cubicBezTo>
                        <a:pt x="47" y="29"/>
                        <a:pt x="44" y="28"/>
                        <a:pt x="43" y="29"/>
                      </a:cubicBezTo>
                      <a:cubicBezTo>
                        <a:pt x="41" y="31"/>
                        <a:pt x="41" y="32"/>
                        <a:pt x="40" y="33"/>
                      </a:cubicBezTo>
                      <a:cubicBezTo>
                        <a:pt x="38" y="37"/>
                        <a:pt x="40" y="39"/>
                        <a:pt x="36" y="38"/>
                      </a:cubicBezTo>
                      <a:cubicBezTo>
                        <a:pt x="35" y="38"/>
                        <a:pt x="35" y="38"/>
                        <a:pt x="34" y="37"/>
                      </a:cubicBezTo>
                      <a:cubicBezTo>
                        <a:pt x="33" y="37"/>
                        <a:pt x="32" y="36"/>
                        <a:pt x="31" y="36"/>
                      </a:cubicBezTo>
                      <a:cubicBezTo>
                        <a:pt x="29" y="34"/>
                        <a:pt x="28" y="34"/>
                        <a:pt x="26" y="34"/>
                      </a:cubicBezTo>
                      <a:cubicBezTo>
                        <a:pt x="23" y="33"/>
                        <a:pt x="22" y="32"/>
                        <a:pt x="20" y="29"/>
                      </a:cubicBezTo>
                      <a:cubicBezTo>
                        <a:pt x="19" y="28"/>
                        <a:pt x="18" y="23"/>
                        <a:pt x="17" y="23"/>
                      </a:cubicBezTo>
                      <a:cubicBezTo>
                        <a:pt x="16" y="22"/>
                        <a:pt x="13" y="23"/>
                        <a:pt x="11" y="22"/>
                      </a:cubicBezTo>
                      <a:cubicBezTo>
                        <a:pt x="11" y="22"/>
                        <a:pt x="11" y="22"/>
                        <a:pt x="10" y="21"/>
                      </a:cubicBezTo>
                      <a:cubicBezTo>
                        <a:pt x="10" y="21"/>
                        <a:pt x="9" y="21"/>
                        <a:pt x="8" y="21"/>
                      </a:cubicBezTo>
                      <a:cubicBezTo>
                        <a:pt x="7" y="21"/>
                        <a:pt x="6" y="21"/>
                        <a:pt x="6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5"/>
                        <a:pt x="0" y="29"/>
                        <a:pt x="0" y="31"/>
                      </a:cubicBezTo>
                      <a:cubicBezTo>
                        <a:pt x="0" y="33"/>
                        <a:pt x="0" y="35"/>
                        <a:pt x="0" y="33"/>
                      </a:cubicBezTo>
                      <a:cubicBezTo>
                        <a:pt x="0" y="35"/>
                        <a:pt x="0" y="36"/>
                        <a:pt x="0" y="36"/>
                      </a:cubicBezTo>
                      <a:cubicBezTo>
                        <a:pt x="0" y="38"/>
                        <a:pt x="0" y="40"/>
                        <a:pt x="0" y="42"/>
                      </a:cubicBezTo>
                      <a:cubicBezTo>
                        <a:pt x="0" y="44"/>
                        <a:pt x="0" y="45"/>
                        <a:pt x="0" y="48"/>
                      </a:cubicBezTo>
                      <a:cubicBezTo>
                        <a:pt x="0" y="53"/>
                        <a:pt x="0" y="56"/>
                        <a:pt x="0" y="61"/>
                      </a:cubicBezTo>
                      <a:cubicBezTo>
                        <a:pt x="1" y="66"/>
                        <a:pt x="1" y="70"/>
                        <a:pt x="1" y="75"/>
                      </a:cubicBezTo>
                      <a:cubicBezTo>
                        <a:pt x="0" y="78"/>
                        <a:pt x="0" y="79"/>
                        <a:pt x="0" y="82"/>
                      </a:cubicBezTo>
                      <a:cubicBezTo>
                        <a:pt x="1" y="83"/>
                        <a:pt x="1" y="85"/>
                        <a:pt x="1" y="87"/>
                      </a:cubicBezTo>
                      <a:cubicBezTo>
                        <a:pt x="0" y="89"/>
                        <a:pt x="0" y="91"/>
                        <a:pt x="0" y="94"/>
                      </a:cubicBezTo>
                      <a:cubicBezTo>
                        <a:pt x="0" y="96"/>
                        <a:pt x="0" y="97"/>
                        <a:pt x="0" y="99"/>
                      </a:cubicBezTo>
                      <a:cubicBezTo>
                        <a:pt x="0" y="101"/>
                        <a:pt x="1" y="104"/>
                        <a:pt x="0" y="106"/>
                      </a:cubicBezTo>
                      <a:cubicBezTo>
                        <a:pt x="0" y="108"/>
                        <a:pt x="0" y="109"/>
                        <a:pt x="0" y="111"/>
                      </a:cubicBezTo>
                      <a:cubicBezTo>
                        <a:pt x="1" y="112"/>
                        <a:pt x="1" y="114"/>
                        <a:pt x="0" y="114"/>
                      </a:cubicBezTo>
                      <a:cubicBezTo>
                        <a:pt x="0" y="115"/>
                        <a:pt x="0" y="117"/>
                        <a:pt x="0" y="118"/>
                      </a:cubicBezTo>
                      <a:cubicBezTo>
                        <a:pt x="0" y="119"/>
                        <a:pt x="1" y="120"/>
                        <a:pt x="1" y="122"/>
                      </a:cubicBezTo>
                      <a:cubicBezTo>
                        <a:pt x="0" y="123"/>
                        <a:pt x="0" y="125"/>
                        <a:pt x="0" y="127"/>
                      </a:cubicBezTo>
                      <a:cubicBezTo>
                        <a:pt x="1" y="130"/>
                        <a:pt x="0" y="131"/>
                        <a:pt x="0" y="134"/>
                      </a:cubicBezTo>
                      <a:cubicBezTo>
                        <a:pt x="0" y="135"/>
                        <a:pt x="0" y="136"/>
                        <a:pt x="0" y="137"/>
                      </a:cubicBezTo>
                      <a:cubicBezTo>
                        <a:pt x="0" y="138"/>
                        <a:pt x="0" y="139"/>
                        <a:pt x="1" y="140"/>
                      </a:cubicBezTo>
                      <a:cubicBezTo>
                        <a:pt x="1" y="142"/>
                        <a:pt x="1" y="143"/>
                        <a:pt x="1" y="144"/>
                      </a:cubicBezTo>
                      <a:cubicBezTo>
                        <a:pt x="1" y="146"/>
                        <a:pt x="1" y="146"/>
                        <a:pt x="1" y="148"/>
                      </a:cubicBezTo>
                      <a:cubicBezTo>
                        <a:pt x="0" y="148"/>
                        <a:pt x="1" y="150"/>
                        <a:pt x="0" y="150"/>
                      </a:cubicBezTo>
                      <a:cubicBezTo>
                        <a:pt x="0" y="150"/>
                        <a:pt x="1" y="151"/>
                        <a:pt x="1" y="151"/>
                      </a:cubicBezTo>
                      <a:cubicBezTo>
                        <a:pt x="0" y="152"/>
                        <a:pt x="0" y="153"/>
                        <a:pt x="0" y="154"/>
                      </a:cubicBezTo>
                      <a:cubicBezTo>
                        <a:pt x="0" y="157"/>
                        <a:pt x="1" y="158"/>
                        <a:pt x="0" y="161"/>
                      </a:cubicBezTo>
                      <a:cubicBezTo>
                        <a:pt x="0" y="165"/>
                        <a:pt x="0" y="168"/>
                        <a:pt x="0" y="172"/>
                      </a:cubicBezTo>
                      <a:cubicBezTo>
                        <a:pt x="0" y="173"/>
                        <a:pt x="1" y="174"/>
                        <a:pt x="1" y="175"/>
                      </a:cubicBezTo>
                      <a:cubicBezTo>
                        <a:pt x="1" y="177"/>
                        <a:pt x="0" y="179"/>
                        <a:pt x="1" y="180"/>
                      </a:cubicBezTo>
                      <a:cubicBezTo>
                        <a:pt x="1" y="182"/>
                        <a:pt x="1" y="184"/>
                        <a:pt x="0" y="185"/>
                      </a:cubicBezTo>
                      <a:cubicBezTo>
                        <a:pt x="0" y="187"/>
                        <a:pt x="1" y="188"/>
                        <a:pt x="1" y="190"/>
                      </a:cubicBezTo>
                      <a:cubicBezTo>
                        <a:pt x="1" y="191"/>
                        <a:pt x="1" y="195"/>
                        <a:pt x="1" y="197"/>
                      </a:cubicBezTo>
                      <a:cubicBezTo>
                        <a:pt x="1" y="197"/>
                        <a:pt x="4" y="198"/>
                        <a:pt x="7" y="198"/>
                      </a:cubicBezTo>
                      <a:cubicBezTo>
                        <a:pt x="10" y="198"/>
                        <a:pt x="14" y="198"/>
                        <a:pt x="14" y="199"/>
                      </a:cubicBezTo>
                      <a:cubicBezTo>
                        <a:pt x="14" y="199"/>
                        <a:pt x="18" y="206"/>
                        <a:pt x="26" y="215"/>
                      </a:cubicBezTo>
                      <a:cubicBezTo>
                        <a:pt x="27" y="216"/>
                        <a:pt x="28" y="216"/>
                        <a:pt x="29" y="217"/>
                      </a:cubicBezTo>
                      <a:cubicBezTo>
                        <a:pt x="29" y="218"/>
                        <a:pt x="30" y="218"/>
                        <a:pt x="31" y="219"/>
                      </a:cubicBezTo>
                      <a:cubicBezTo>
                        <a:pt x="33" y="219"/>
                        <a:pt x="35" y="217"/>
                        <a:pt x="35" y="217"/>
                      </a:cubicBezTo>
                      <a:cubicBezTo>
                        <a:pt x="35" y="217"/>
                        <a:pt x="40" y="205"/>
                        <a:pt x="46" y="209"/>
                      </a:cubicBezTo>
                      <a:cubicBezTo>
                        <a:pt x="48" y="210"/>
                        <a:pt x="59" y="227"/>
                        <a:pt x="62" y="229"/>
                      </a:cubicBezTo>
                      <a:cubicBezTo>
                        <a:pt x="66" y="232"/>
                        <a:pt x="69" y="250"/>
                        <a:pt x="73" y="253"/>
                      </a:cubicBezTo>
                      <a:cubicBezTo>
                        <a:pt x="81" y="259"/>
                        <a:pt x="81" y="257"/>
                        <a:pt x="85" y="261"/>
                      </a:cubicBezTo>
                      <a:cubicBezTo>
                        <a:pt x="88" y="265"/>
                        <a:pt x="83" y="275"/>
                        <a:pt x="83" y="275"/>
                      </a:cubicBezTo>
                      <a:cubicBezTo>
                        <a:pt x="83" y="275"/>
                        <a:pt x="83" y="276"/>
                        <a:pt x="82" y="276"/>
                      </a:cubicBezTo>
                      <a:cubicBezTo>
                        <a:pt x="83" y="279"/>
                        <a:pt x="84" y="282"/>
                        <a:pt x="85" y="283"/>
                      </a:cubicBezTo>
                      <a:cubicBezTo>
                        <a:pt x="87" y="283"/>
                        <a:pt x="88" y="284"/>
                        <a:pt x="89" y="284"/>
                      </a:cubicBezTo>
                      <a:cubicBezTo>
                        <a:pt x="89" y="285"/>
                        <a:pt x="89" y="287"/>
                        <a:pt x="89" y="288"/>
                      </a:cubicBezTo>
                      <a:cubicBezTo>
                        <a:pt x="90" y="290"/>
                        <a:pt x="89" y="294"/>
                        <a:pt x="90" y="296"/>
                      </a:cubicBezTo>
                      <a:cubicBezTo>
                        <a:pt x="91" y="297"/>
                        <a:pt x="94" y="295"/>
                        <a:pt x="95" y="296"/>
                      </a:cubicBezTo>
                      <a:cubicBezTo>
                        <a:pt x="96" y="298"/>
                        <a:pt x="95" y="302"/>
                        <a:pt x="96" y="304"/>
                      </a:cubicBezTo>
                      <a:cubicBezTo>
                        <a:pt x="96" y="305"/>
                        <a:pt x="101" y="309"/>
                        <a:pt x="102" y="309"/>
                      </a:cubicBezTo>
                      <a:cubicBezTo>
                        <a:pt x="105" y="311"/>
                        <a:pt x="108" y="309"/>
                        <a:pt x="110" y="312"/>
                      </a:cubicBezTo>
                      <a:cubicBezTo>
                        <a:pt x="112" y="315"/>
                        <a:pt x="111" y="318"/>
                        <a:pt x="108" y="320"/>
                      </a:cubicBezTo>
                      <a:cubicBezTo>
                        <a:pt x="107" y="321"/>
                        <a:pt x="106" y="321"/>
                        <a:pt x="104" y="322"/>
                      </a:cubicBezTo>
                      <a:cubicBezTo>
                        <a:pt x="103" y="323"/>
                        <a:pt x="101" y="329"/>
                        <a:pt x="101" y="331"/>
                      </a:cubicBezTo>
                      <a:cubicBezTo>
                        <a:pt x="101" y="333"/>
                        <a:pt x="104" y="337"/>
                        <a:pt x="105" y="338"/>
                      </a:cubicBezTo>
                      <a:cubicBezTo>
                        <a:pt x="106" y="340"/>
                        <a:pt x="108" y="340"/>
                        <a:pt x="110" y="342"/>
                      </a:cubicBezTo>
                      <a:cubicBezTo>
                        <a:pt x="112" y="344"/>
                        <a:pt x="115" y="346"/>
                        <a:pt x="117" y="349"/>
                      </a:cubicBezTo>
                      <a:cubicBezTo>
                        <a:pt x="119" y="351"/>
                        <a:pt x="123" y="352"/>
                        <a:pt x="124" y="353"/>
                      </a:cubicBezTo>
                      <a:cubicBezTo>
                        <a:pt x="127" y="356"/>
                        <a:pt x="128" y="356"/>
                        <a:pt x="130" y="359"/>
                      </a:cubicBezTo>
                      <a:cubicBezTo>
                        <a:pt x="132" y="360"/>
                        <a:pt x="133" y="361"/>
                        <a:pt x="135" y="361"/>
                      </a:cubicBezTo>
                      <a:cubicBezTo>
                        <a:pt x="139" y="361"/>
                        <a:pt x="136" y="362"/>
                        <a:pt x="139" y="360"/>
                      </a:cubicBezTo>
                      <a:cubicBezTo>
                        <a:pt x="140" y="360"/>
                        <a:pt x="141" y="360"/>
                        <a:pt x="142" y="359"/>
                      </a:cubicBezTo>
                      <a:cubicBezTo>
                        <a:pt x="142" y="358"/>
                        <a:pt x="141" y="357"/>
                        <a:pt x="142" y="356"/>
                      </a:cubicBezTo>
                      <a:cubicBezTo>
                        <a:pt x="142" y="355"/>
                        <a:pt x="143" y="354"/>
                        <a:pt x="143" y="354"/>
                      </a:cubicBezTo>
                      <a:cubicBezTo>
                        <a:pt x="144" y="351"/>
                        <a:pt x="143" y="352"/>
                        <a:pt x="146" y="351"/>
                      </a:cubicBezTo>
                      <a:cubicBezTo>
                        <a:pt x="158" y="350"/>
                        <a:pt x="169" y="353"/>
                        <a:pt x="181" y="351"/>
                      </a:cubicBezTo>
                      <a:cubicBezTo>
                        <a:pt x="185" y="351"/>
                        <a:pt x="188" y="352"/>
                        <a:pt x="192" y="352"/>
                      </a:cubicBezTo>
                      <a:cubicBezTo>
                        <a:pt x="197" y="351"/>
                        <a:pt x="203" y="352"/>
                        <a:pt x="207" y="351"/>
                      </a:cubicBezTo>
                      <a:cubicBezTo>
                        <a:pt x="214" y="351"/>
                        <a:pt x="222" y="352"/>
                        <a:pt x="229" y="351"/>
                      </a:cubicBezTo>
                      <a:cubicBezTo>
                        <a:pt x="229" y="351"/>
                        <a:pt x="239" y="351"/>
                        <a:pt x="239" y="351"/>
                      </a:cubicBezTo>
                      <a:cubicBezTo>
                        <a:pt x="244" y="352"/>
                        <a:pt x="246" y="350"/>
                        <a:pt x="251" y="351"/>
                      </a:cubicBezTo>
                      <a:cubicBezTo>
                        <a:pt x="254" y="352"/>
                        <a:pt x="254" y="351"/>
                        <a:pt x="257" y="351"/>
                      </a:cubicBezTo>
                      <a:cubicBezTo>
                        <a:pt x="260" y="352"/>
                        <a:pt x="263" y="350"/>
                        <a:pt x="266" y="350"/>
                      </a:cubicBezTo>
                      <a:cubicBezTo>
                        <a:pt x="270" y="351"/>
                        <a:pt x="274" y="351"/>
                        <a:pt x="279" y="351"/>
                      </a:cubicBezTo>
                      <a:cubicBezTo>
                        <a:pt x="283" y="351"/>
                        <a:pt x="287" y="352"/>
                        <a:pt x="290" y="351"/>
                      </a:cubicBezTo>
                      <a:cubicBezTo>
                        <a:pt x="296" y="351"/>
                        <a:pt x="296" y="352"/>
                        <a:pt x="301" y="351"/>
                      </a:cubicBezTo>
                      <a:cubicBezTo>
                        <a:pt x="303" y="351"/>
                        <a:pt x="310" y="351"/>
                        <a:pt x="312" y="351"/>
                      </a:cubicBezTo>
                      <a:cubicBezTo>
                        <a:pt x="322" y="352"/>
                        <a:pt x="329" y="351"/>
                        <a:pt x="339" y="351"/>
                      </a:cubicBezTo>
                      <a:cubicBezTo>
                        <a:pt x="343" y="351"/>
                        <a:pt x="345" y="351"/>
                        <a:pt x="349" y="352"/>
                      </a:cubicBezTo>
                      <a:cubicBezTo>
                        <a:pt x="350" y="352"/>
                        <a:pt x="351" y="352"/>
                        <a:pt x="353" y="352"/>
                      </a:cubicBezTo>
                      <a:cubicBezTo>
                        <a:pt x="354" y="351"/>
                        <a:pt x="357" y="352"/>
                        <a:pt x="358" y="352"/>
                      </a:cubicBezTo>
                      <a:cubicBezTo>
                        <a:pt x="363" y="351"/>
                        <a:pt x="363" y="353"/>
                        <a:pt x="366" y="355"/>
                      </a:cubicBezTo>
                      <a:cubicBezTo>
                        <a:pt x="368" y="356"/>
                        <a:pt x="369" y="354"/>
                        <a:pt x="371" y="354"/>
                      </a:cubicBezTo>
                      <a:cubicBezTo>
                        <a:pt x="375" y="354"/>
                        <a:pt x="378" y="356"/>
                        <a:pt x="382" y="358"/>
                      </a:cubicBezTo>
                      <a:cubicBezTo>
                        <a:pt x="387" y="359"/>
                        <a:pt x="398" y="367"/>
                        <a:pt x="404" y="363"/>
                      </a:cubicBezTo>
                      <a:cubicBezTo>
                        <a:pt x="405" y="362"/>
                        <a:pt x="409" y="363"/>
                        <a:pt x="411" y="362"/>
                      </a:cubicBezTo>
                      <a:cubicBezTo>
                        <a:pt x="414" y="360"/>
                        <a:pt x="417" y="360"/>
                        <a:pt x="420" y="362"/>
                      </a:cubicBezTo>
                      <a:cubicBezTo>
                        <a:pt x="423" y="363"/>
                        <a:pt x="421" y="363"/>
                        <a:pt x="424" y="365"/>
                      </a:cubicBezTo>
                      <a:cubicBezTo>
                        <a:pt x="426" y="366"/>
                        <a:pt x="428" y="368"/>
                        <a:pt x="430" y="370"/>
                      </a:cubicBezTo>
                      <a:cubicBezTo>
                        <a:pt x="439" y="376"/>
                        <a:pt x="448" y="381"/>
                        <a:pt x="455" y="388"/>
                      </a:cubicBezTo>
                      <a:cubicBezTo>
                        <a:pt x="459" y="392"/>
                        <a:pt x="463" y="396"/>
                        <a:pt x="463" y="402"/>
                      </a:cubicBezTo>
                      <a:cubicBezTo>
                        <a:pt x="463" y="406"/>
                        <a:pt x="463" y="410"/>
                        <a:pt x="460" y="413"/>
                      </a:cubicBezTo>
                      <a:cubicBezTo>
                        <a:pt x="459" y="414"/>
                        <a:pt x="458" y="415"/>
                        <a:pt x="457" y="416"/>
                      </a:cubicBezTo>
                      <a:cubicBezTo>
                        <a:pt x="457" y="417"/>
                        <a:pt x="457" y="419"/>
                        <a:pt x="456" y="420"/>
                      </a:cubicBezTo>
                      <a:cubicBezTo>
                        <a:pt x="456" y="421"/>
                        <a:pt x="455" y="421"/>
                        <a:pt x="455" y="423"/>
                      </a:cubicBezTo>
                      <a:cubicBezTo>
                        <a:pt x="455" y="424"/>
                        <a:pt x="456" y="425"/>
                        <a:pt x="457" y="426"/>
                      </a:cubicBezTo>
                      <a:cubicBezTo>
                        <a:pt x="458" y="428"/>
                        <a:pt x="459" y="432"/>
                        <a:pt x="461" y="433"/>
                      </a:cubicBezTo>
                      <a:cubicBezTo>
                        <a:pt x="462" y="434"/>
                        <a:pt x="466" y="434"/>
                        <a:pt x="467" y="433"/>
                      </a:cubicBezTo>
                      <a:cubicBezTo>
                        <a:pt x="470" y="433"/>
                        <a:pt x="471" y="430"/>
                        <a:pt x="473" y="430"/>
                      </a:cubicBezTo>
                      <a:cubicBezTo>
                        <a:pt x="474" y="430"/>
                        <a:pt x="477" y="428"/>
                        <a:pt x="478" y="427"/>
                      </a:cubicBezTo>
                      <a:cubicBezTo>
                        <a:pt x="480" y="427"/>
                        <a:pt x="482" y="429"/>
                        <a:pt x="483" y="427"/>
                      </a:cubicBezTo>
                      <a:cubicBezTo>
                        <a:pt x="483" y="426"/>
                        <a:pt x="483" y="425"/>
                        <a:pt x="484" y="425"/>
                      </a:cubicBezTo>
                      <a:cubicBezTo>
                        <a:pt x="484" y="424"/>
                        <a:pt x="485" y="423"/>
                        <a:pt x="485" y="422"/>
                      </a:cubicBezTo>
                      <a:cubicBezTo>
                        <a:pt x="486" y="421"/>
                        <a:pt x="486" y="416"/>
                        <a:pt x="488" y="415"/>
                      </a:cubicBezTo>
                      <a:cubicBezTo>
                        <a:pt x="491" y="414"/>
                        <a:pt x="497" y="415"/>
                        <a:pt x="500" y="415"/>
                      </a:cubicBezTo>
                      <a:cubicBezTo>
                        <a:pt x="503" y="414"/>
                        <a:pt x="505" y="415"/>
                        <a:pt x="506" y="413"/>
                      </a:cubicBezTo>
                      <a:cubicBezTo>
                        <a:pt x="507" y="410"/>
                        <a:pt x="508" y="409"/>
                        <a:pt x="510" y="407"/>
                      </a:cubicBezTo>
                      <a:cubicBezTo>
                        <a:pt x="512" y="406"/>
                        <a:pt x="513" y="403"/>
                        <a:pt x="515" y="402"/>
                      </a:cubicBezTo>
                      <a:cubicBezTo>
                        <a:pt x="518" y="401"/>
                        <a:pt x="519" y="399"/>
                        <a:pt x="522" y="398"/>
                      </a:cubicBezTo>
                      <a:cubicBezTo>
                        <a:pt x="523" y="397"/>
                        <a:pt x="524" y="397"/>
                        <a:pt x="525" y="396"/>
                      </a:cubicBezTo>
                      <a:cubicBezTo>
                        <a:pt x="527" y="396"/>
                        <a:pt x="530" y="396"/>
                        <a:pt x="533" y="396"/>
                      </a:cubicBezTo>
                      <a:cubicBezTo>
                        <a:pt x="536" y="396"/>
                        <a:pt x="539" y="395"/>
                        <a:pt x="543" y="395"/>
                      </a:cubicBezTo>
                      <a:cubicBezTo>
                        <a:pt x="546" y="395"/>
                        <a:pt x="549" y="395"/>
                        <a:pt x="552" y="394"/>
                      </a:cubicBezTo>
                      <a:cubicBezTo>
                        <a:pt x="554" y="394"/>
                        <a:pt x="554" y="393"/>
                        <a:pt x="556" y="390"/>
                      </a:cubicBezTo>
                      <a:cubicBezTo>
                        <a:pt x="557" y="389"/>
                        <a:pt x="558" y="389"/>
                        <a:pt x="559" y="388"/>
                      </a:cubicBezTo>
                      <a:cubicBezTo>
                        <a:pt x="559" y="387"/>
                        <a:pt x="559" y="386"/>
                        <a:pt x="560" y="385"/>
                      </a:cubicBezTo>
                      <a:cubicBezTo>
                        <a:pt x="560" y="383"/>
                        <a:pt x="561" y="382"/>
                        <a:pt x="562" y="380"/>
                      </a:cubicBezTo>
                      <a:cubicBezTo>
                        <a:pt x="563" y="377"/>
                        <a:pt x="565" y="374"/>
                        <a:pt x="568" y="373"/>
                      </a:cubicBezTo>
                      <a:cubicBezTo>
                        <a:pt x="572" y="371"/>
                        <a:pt x="573" y="372"/>
                        <a:pt x="577" y="374"/>
                      </a:cubicBezTo>
                      <a:cubicBezTo>
                        <a:pt x="579" y="376"/>
                        <a:pt x="578" y="376"/>
                        <a:pt x="578" y="378"/>
                      </a:cubicBezTo>
                      <a:cubicBezTo>
                        <a:pt x="579" y="380"/>
                        <a:pt x="580" y="381"/>
                        <a:pt x="580" y="382"/>
                      </a:cubicBezTo>
                      <a:cubicBezTo>
                        <a:pt x="580" y="384"/>
                        <a:pt x="579" y="386"/>
                        <a:pt x="580" y="388"/>
                      </a:cubicBezTo>
                      <a:cubicBezTo>
                        <a:pt x="581" y="390"/>
                        <a:pt x="582" y="392"/>
                        <a:pt x="583" y="393"/>
                      </a:cubicBezTo>
                      <a:cubicBezTo>
                        <a:pt x="584" y="395"/>
                        <a:pt x="582" y="394"/>
                        <a:pt x="585" y="395"/>
                      </a:cubicBezTo>
                      <a:cubicBezTo>
                        <a:pt x="587" y="396"/>
                        <a:pt x="591" y="394"/>
                        <a:pt x="593" y="394"/>
                      </a:cubicBezTo>
                      <a:cubicBezTo>
                        <a:pt x="597" y="393"/>
                        <a:pt x="602" y="392"/>
                        <a:pt x="605" y="389"/>
                      </a:cubicBezTo>
                      <a:cubicBezTo>
                        <a:pt x="607" y="386"/>
                        <a:pt x="606" y="383"/>
                        <a:pt x="603" y="381"/>
                      </a:cubicBezTo>
                      <a:cubicBezTo>
                        <a:pt x="602" y="381"/>
                        <a:pt x="604" y="381"/>
                        <a:pt x="604" y="380"/>
                      </a:cubicBezTo>
                      <a:cubicBezTo>
                        <a:pt x="603" y="380"/>
                        <a:pt x="603" y="379"/>
                        <a:pt x="602" y="378"/>
                      </a:cubicBezTo>
                      <a:cubicBezTo>
                        <a:pt x="601" y="377"/>
                        <a:pt x="601" y="375"/>
                        <a:pt x="600" y="374"/>
                      </a:cubicBezTo>
                      <a:cubicBezTo>
                        <a:pt x="598" y="373"/>
                        <a:pt x="601" y="370"/>
                        <a:pt x="600" y="368"/>
                      </a:cubicBezTo>
                      <a:cubicBezTo>
                        <a:pt x="599" y="366"/>
                        <a:pt x="590" y="365"/>
                        <a:pt x="590" y="363"/>
                      </a:cubicBezTo>
                      <a:cubicBezTo>
                        <a:pt x="592" y="361"/>
                        <a:pt x="594" y="364"/>
                        <a:pt x="596" y="363"/>
                      </a:cubicBezTo>
                      <a:cubicBezTo>
                        <a:pt x="596" y="363"/>
                        <a:pt x="601" y="363"/>
                        <a:pt x="601" y="363"/>
                      </a:cubicBezTo>
                      <a:cubicBezTo>
                        <a:pt x="602" y="362"/>
                        <a:pt x="603" y="359"/>
                        <a:pt x="603" y="358"/>
                      </a:cubicBezTo>
                      <a:cubicBezTo>
                        <a:pt x="604" y="356"/>
                        <a:pt x="601" y="352"/>
                        <a:pt x="599" y="351"/>
                      </a:cubicBezTo>
                      <a:cubicBezTo>
                        <a:pt x="597" y="350"/>
                        <a:pt x="595" y="351"/>
                        <a:pt x="593" y="351"/>
                      </a:cubicBezTo>
                      <a:cubicBezTo>
                        <a:pt x="591" y="351"/>
                        <a:pt x="589" y="352"/>
                        <a:pt x="587" y="352"/>
                      </a:cubicBezTo>
                      <a:cubicBezTo>
                        <a:pt x="585" y="353"/>
                        <a:pt x="583" y="355"/>
                        <a:pt x="581" y="356"/>
                      </a:cubicBezTo>
                      <a:cubicBezTo>
                        <a:pt x="579" y="357"/>
                        <a:pt x="577" y="358"/>
                        <a:pt x="574" y="359"/>
                      </a:cubicBezTo>
                      <a:cubicBezTo>
                        <a:pt x="571" y="361"/>
                        <a:pt x="567" y="363"/>
                        <a:pt x="565" y="365"/>
                      </a:cubicBezTo>
                      <a:cubicBezTo>
                        <a:pt x="563" y="366"/>
                        <a:pt x="562" y="368"/>
                        <a:pt x="560" y="368"/>
                      </a:cubicBezTo>
                      <a:cubicBezTo>
                        <a:pt x="558" y="369"/>
                        <a:pt x="558" y="370"/>
                        <a:pt x="556" y="372"/>
                      </a:cubicBezTo>
                      <a:cubicBezTo>
                        <a:pt x="558" y="370"/>
                        <a:pt x="556" y="368"/>
                        <a:pt x="558" y="366"/>
                      </a:cubicBezTo>
                      <a:cubicBezTo>
                        <a:pt x="558" y="365"/>
                        <a:pt x="559" y="364"/>
                        <a:pt x="560" y="363"/>
                      </a:cubicBezTo>
                      <a:cubicBezTo>
                        <a:pt x="562" y="360"/>
                        <a:pt x="565" y="358"/>
                        <a:pt x="567" y="355"/>
                      </a:cubicBezTo>
                      <a:cubicBezTo>
                        <a:pt x="568" y="352"/>
                        <a:pt x="569" y="350"/>
                        <a:pt x="572" y="348"/>
                      </a:cubicBezTo>
                      <a:cubicBezTo>
                        <a:pt x="575" y="346"/>
                        <a:pt x="579" y="347"/>
                        <a:pt x="582" y="345"/>
                      </a:cubicBezTo>
                      <a:cubicBezTo>
                        <a:pt x="584" y="344"/>
                        <a:pt x="584" y="343"/>
                        <a:pt x="586" y="342"/>
                      </a:cubicBezTo>
                      <a:cubicBezTo>
                        <a:pt x="587" y="342"/>
                        <a:pt x="588" y="339"/>
                        <a:pt x="589" y="339"/>
                      </a:cubicBezTo>
                      <a:cubicBezTo>
                        <a:pt x="592" y="337"/>
                        <a:pt x="594" y="337"/>
                        <a:pt x="597" y="337"/>
                      </a:cubicBezTo>
                      <a:cubicBezTo>
                        <a:pt x="601" y="336"/>
                        <a:pt x="605" y="337"/>
                        <a:pt x="609" y="337"/>
                      </a:cubicBezTo>
                      <a:cubicBezTo>
                        <a:pt x="615" y="335"/>
                        <a:pt x="622" y="339"/>
                        <a:pt x="628" y="338"/>
                      </a:cubicBezTo>
                      <a:cubicBezTo>
                        <a:pt x="632" y="337"/>
                        <a:pt x="636" y="338"/>
                        <a:pt x="639" y="337"/>
                      </a:cubicBezTo>
                      <a:cubicBezTo>
                        <a:pt x="642" y="336"/>
                        <a:pt x="644" y="333"/>
                        <a:pt x="647" y="331"/>
                      </a:cubicBezTo>
                      <a:cubicBezTo>
                        <a:pt x="649" y="330"/>
                        <a:pt x="651" y="328"/>
                        <a:pt x="654" y="326"/>
                      </a:cubicBezTo>
                      <a:cubicBezTo>
                        <a:pt x="656" y="325"/>
                        <a:pt x="658" y="325"/>
                        <a:pt x="660" y="324"/>
                      </a:cubicBezTo>
                      <a:cubicBezTo>
                        <a:pt x="662" y="323"/>
                        <a:pt x="665" y="323"/>
                        <a:pt x="666" y="322"/>
                      </a:cubicBezTo>
                      <a:cubicBezTo>
                        <a:pt x="668" y="319"/>
                        <a:pt x="671" y="315"/>
                        <a:pt x="672" y="312"/>
                      </a:cubicBezTo>
                      <a:cubicBezTo>
                        <a:pt x="673" y="310"/>
                        <a:pt x="673" y="306"/>
                        <a:pt x="673" y="30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4" name="Freeform 137"/>
                <p:cNvSpPr>
                  <a:spLocks noEditPoints="1"/>
                </p:cNvSpPr>
                <p:nvPr/>
              </p:nvSpPr>
              <p:spPr bwMode="auto">
                <a:xfrm>
                  <a:off x="2182356" y="3918510"/>
                  <a:ext cx="1022813" cy="542694"/>
                </a:xfrm>
                <a:custGeom>
                  <a:avLst/>
                  <a:gdLst/>
                  <a:ahLst/>
                  <a:cxnLst>
                    <a:cxn ang="0">
                      <a:pos x="430" y="16"/>
                    </a:cxn>
                    <a:cxn ang="0">
                      <a:pos x="0" y="12"/>
                    </a:cxn>
                    <a:cxn ang="0">
                      <a:pos x="5" y="27"/>
                    </a:cxn>
                    <a:cxn ang="0">
                      <a:pos x="6" y="59"/>
                    </a:cxn>
                    <a:cxn ang="0">
                      <a:pos x="6" y="82"/>
                    </a:cxn>
                    <a:cxn ang="0">
                      <a:pos x="8" y="102"/>
                    </a:cxn>
                    <a:cxn ang="0">
                      <a:pos x="15" y="118"/>
                    </a:cxn>
                    <a:cxn ang="0">
                      <a:pos x="24" y="140"/>
                    </a:cxn>
                    <a:cxn ang="0">
                      <a:pos x="49" y="162"/>
                    </a:cxn>
                    <a:cxn ang="0">
                      <a:pos x="70" y="173"/>
                    </a:cxn>
                    <a:cxn ang="0">
                      <a:pos x="98" y="182"/>
                    </a:cxn>
                    <a:cxn ang="0">
                      <a:pos x="121" y="186"/>
                    </a:cxn>
                    <a:cxn ang="0">
                      <a:pos x="141" y="182"/>
                    </a:cxn>
                    <a:cxn ang="0">
                      <a:pos x="158" y="194"/>
                    </a:cxn>
                    <a:cxn ang="0">
                      <a:pos x="174" y="208"/>
                    </a:cxn>
                    <a:cxn ang="0">
                      <a:pos x="187" y="203"/>
                    </a:cxn>
                    <a:cxn ang="0">
                      <a:pos x="195" y="212"/>
                    </a:cxn>
                    <a:cxn ang="0">
                      <a:pos x="202" y="223"/>
                    </a:cxn>
                    <a:cxn ang="0">
                      <a:pos x="218" y="235"/>
                    </a:cxn>
                    <a:cxn ang="0">
                      <a:pos x="227" y="214"/>
                    </a:cxn>
                    <a:cxn ang="0">
                      <a:pos x="235" y="208"/>
                    </a:cxn>
                    <a:cxn ang="0">
                      <a:pos x="249" y="203"/>
                    </a:cxn>
                    <a:cxn ang="0">
                      <a:pos x="270" y="208"/>
                    </a:cxn>
                    <a:cxn ang="0">
                      <a:pos x="290" y="195"/>
                    </a:cxn>
                    <a:cxn ang="0">
                      <a:pos x="303" y="194"/>
                    </a:cxn>
                    <a:cxn ang="0">
                      <a:pos x="328" y="202"/>
                    </a:cxn>
                    <a:cxn ang="0">
                      <a:pos x="333" y="216"/>
                    </a:cxn>
                    <a:cxn ang="0">
                      <a:pos x="341" y="235"/>
                    </a:cxn>
                    <a:cxn ang="0">
                      <a:pos x="355" y="226"/>
                    </a:cxn>
                    <a:cxn ang="0">
                      <a:pos x="353" y="216"/>
                    </a:cxn>
                    <a:cxn ang="0">
                      <a:pos x="342" y="196"/>
                    </a:cxn>
                    <a:cxn ang="0">
                      <a:pos x="355" y="176"/>
                    </a:cxn>
                    <a:cxn ang="0">
                      <a:pos x="376" y="155"/>
                    </a:cxn>
                    <a:cxn ang="0">
                      <a:pos x="382" y="129"/>
                    </a:cxn>
                    <a:cxn ang="0">
                      <a:pos x="387" y="117"/>
                    </a:cxn>
                    <a:cxn ang="0">
                      <a:pos x="393" y="110"/>
                    </a:cxn>
                    <a:cxn ang="0">
                      <a:pos x="416" y="89"/>
                    </a:cxn>
                    <a:cxn ang="0">
                      <a:pos x="426" y="75"/>
                    </a:cxn>
                    <a:cxn ang="0">
                      <a:pos x="452" y="54"/>
                    </a:cxn>
                    <a:cxn ang="0">
                      <a:pos x="455" y="43"/>
                    </a:cxn>
                    <a:cxn ang="0">
                      <a:pos x="440" y="23"/>
                    </a:cxn>
                    <a:cxn ang="0">
                      <a:pos x="424" y="44"/>
                    </a:cxn>
                    <a:cxn ang="0">
                      <a:pos x="387" y="52"/>
                    </a:cxn>
                    <a:cxn ang="0">
                      <a:pos x="357" y="72"/>
                    </a:cxn>
                    <a:cxn ang="0">
                      <a:pos x="339" y="83"/>
                    </a:cxn>
                    <a:cxn ang="0">
                      <a:pos x="329" y="66"/>
                    </a:cxn>
                    <a:cxn ang="0">
                      <a:pos x="296" y="15"/>
                    </a:cxn>
                    <a:cxn ang="0">
                      <a:pos x="243" y="4"/>
                    </a:cxn>
                    <a:cxn ang="0">
                      <a:pos x="211" y="1"/>
                    </a:cxn>
                    <a:cxn ang="0">
                      <a:pos x="138" y="0"/>
                    </a:cxn>
                    <a:cxn ang="0">
                      <a:pos x="79" y="1"/>
                    </a:cxn>
                    <a:cxn ang="0">
                      <a:pos x="14" y="6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457" h="242">
                      <a:moveTo>
                        <a:pt x="437" y="15"/>
                      </a:moveTo>
                      <a:cubicBezTo>
                        <a:pt x="438" y="14"/>
                        <a:pt x="439" y="13"/>
                        <a:pt x="440" y="13"/>
                      </a:cubicBezTo>
                      <a:cubicBezTo>
                        <a:pt x="438" y="12"/>
                        <a:pt x="436" y="11"/>
                        <a:pt x="434" y="11"/>
                      </a:cubicBezTo>
                      <a:cubicBezTo>
                        <a:pt x="433" y="11"/>
                        <a:pt x="433" y="12"/>
                        <a:pt x="432" y="13"/>
                      </a:cubicBezTo>
                      <a:cubicBezTo>
                        <a:pt x="431" y="14"/>
                        <a:pt x="430" y="15"/>
                        <a:pt x="430" y="16"/>
                      </a:cubicBezTo>
                      <a:cubicBezTo>
                        <a:pt x="428" y="18"/>
                        <a:pt x="430" y="20"/>
                        <a:pt x="428" y="22"/>
                      </a:cubicBezTo>
                      <a:cubicBezTo>
                        <a:pt x="430" y="20"/>
                        <a:pt x="430" y="19"/>
                        <a:pt x="432" y="18"/>
                      </a:cubicBezTo>
                      <a:cubicBezTo>
                        <a:pt x="434" y="18"/>
                        <a:pt x="435" y="16"/>
                        <a:pt x="437" y="15"/>
                      </a:cubicBezTo>
                      <a:moveTo>
                        <a:pt x="1" y="10"/>
                      </a:moveTo>
                      <a:cubicBezTo>
                        <a:pt x="1" y="11"/>
                        <a:pt x="1" y="12"/>
                        <a:pt x="0" y="12"/>
                      </a:cubicBezTo>
                      <a:cubicBezTo>
                        <a:pt x="1" y="13"/>
                        <a:pt x="1" y="14"/>
                        <a:pt x="2" y="15"/>
                      </a:cubicBezTo>
                      <a:cubicBezTo>
                        <a:pt x="2" y="16"/>
                        <a:pt x="2" y="16"/>
                        <a:pt x="3" y="17"/>
                      </a:cubicBezTo>
                      <a:cubicBezTo>
                        <a:pt x="3" y="17"/>
                        <a:pt x="4" y="18"/>
                        <a:pt x="4" y="18"/>
                      </a:cubicBezTo>
                      <a:cubicBezTo>
                        <a:pt x="4" y="20"/>
                        <a:pt x="4" y="21"/>
                        <a:pt x="4" y="23"/>
                      </a:cubicBezTo>
                      <a:cubicBezTo>
                        <a:pt x="4" y="24"/>
                        <a:pt x="4" y="26"/>
                        <a:pt x="5" y="27"/>
                      </a:cubicBezTo>
                      <a:cubicBezTo>
                        <a:pt x="6" y="28"/>
                        <a:pt x="6" y="29"/>
                        <a:pt x="7" y="30"/>
                      </a:cubicBezTo>
                      <a:cubicBezTo>
                        <a:pt x="7" y="31"/>
                        <a:pt x="6" y="33"/>
                        <a:pt x="7" y="35"/>
                      </a:cubicBezTo>
                      <a:cubicBezTo>
                        <a:pt x="7" y="36"/>
                        <a:pt x="6" y="37"/>
                        <a:pt x="6" y="39"/>
                      </a:cubicBezTo>
                      <a:cubicBezTo>
                        <a:pt x="6" y="41"/>
                        <a:pt x="6" y="42"/>
                        <a:pt x="6" y="44"/>
                      </a:cubicBezTo>
                      <a:cubicBezTo>
                        <a:pt x="6" y="59"/>
                        <a:pt x="6" y="59"/>
                        <a:pt x="6" y="59"/>
                      </a:cubicBezTo>
                      <a:cubicBezTo>
                        <a:pt x="6" y="60"/>
                        <a:pt x="5" y="62"/>
                        <a:pt x="5" y="63"/>
                      </a:cubicBezTo>
                      <a:cubicBezTo>
                        <a:pt x="5" y="64"/>
                        <a:pt x="5" y="65"/>
                        <a:pt x="5" y="66"/>
                      </a:cubicBezTo>
                      <a:cubicBezTo>
                        <a:pt x="4" y="67"/>
                        <a:pt x="5" y="70"/>
                        <a:pt x="5" y="71"/>
                      </a:cubicBezTo>
                      <a:cubicBezTo>
                        <a:pt x="5" y="73"/>
                        <a:pt x="5" y="74"/>
                        <a:pt x="5" y="76"/>
                      </a:cubicBezTo>
                      <a:cubicBezTo>
                        <a:pt x="5" y="78"/>
                        <a:pt x="6" y="80"/>
                        <a:pt x="6" y="82"/>
                      </a:cubicBezTo>
                      <a:cubicBezTo>
                        <a:pt x="6" y="86"/>
                        <a:pt x="6" y="89"/>
                        <a:pt x="6" y="92"/>
                      </a:cubicBezTo>
                      <a:cubicBezTo>
                        <a:pt x="6" y="93"/>
                        <a:pt x="6" y="94"/>
                        <a:pt x="6" y="95"/>
                      </a:cubicBezTo>
                      <a:cubicBezTo>
                        <a:pt x="5" y="96"/>
                        <a:pt x="4" y="97"/>
                        <a:pt x="4" y="98"/>
                      </a:cubicBezTo>
                      <a:cubicBezTo>
                        <a:pt x="5" y="99"/>
                        <a:pt x="6" y="101"/>
                        <a:pt x="7" y="101"/>
                      </a:cubicBezTo>
                      <a:cubicBezTo>
                        <a:pt x="7" y="102"/>
                        <a:pt x="8" y="102"/>
                        <a:pt x="8" y="102"/>
                      </a:cubicBezTo>
                      <a:cubicBezTo>
                        <a:pt x="9" y="103"/>
                        <a:pt x="8" y="104"/>
                        <a:pt x="9" y="105"/>
                      </a:cubicBezTo>
                      <a:cubicBezTo>
                        <a:pt x="9" y="106"/>
                        <a:pt x="10" y="107"/>
                        <a:pt x="10" y="108"/>
                      </a:cubicBezTo>
                      <a:cubicBezTo>
                        <a:pt x="10" y="109"/>
                        <a:pt x="10" y="112"/>
                        <a:pt x="11" y="113"/>
                      </a:cubicBezTo>
                      <a:cubicBezTo>
                        <a:pt x="11" y="115"/>
                        <a:pt x="12" y="114"/>
                        <a:pt x="12" y="115"/>
                      </a:cubicBezTo>
                      <a:cubicBezTo>
                        <a:pt x="12" y="116"/>
                        <a:pt x="15" y="117"/>
                        <a:pt x="15" y="118"/>
                      </a:cubicBezTo>
                      <a:cubicBezTo>
                        <a:pt x="15" y="119"/>
                        <a:pt x="16" y="121"/>
                        <a:pt x="17" y="123"/>
                      </a:cubicBezTo>
                      <a:cubicBezTo>
                        <a:pt x="17" y="125"/>
                        <a:pt x="18" y="125"/>
                        <a:pt x="19" y="127"/>
                      </a:cubicBezTo>
                      <a:cubicBezTo>
                        <a:pt x="20" y="129"/>
                        <a:pt x="18" y="130"/>
                        <a:pt x="20" y="130"/>
                      </a:cubicBezTo>
                      <a:cubicBezTo>
                        <a:pt x="20" y="130"/>
                        <a:pt x="19" y="132"/>
                        <a:pt x="20" y="132"/>
                      </a:cubicBezTo>
                      <a:cubicBezTo>
                        <a:pt x="21" y="132"/>
                        <a:pt x="23" y="140"/>
                        <a:pt x="24" y="140"/>
                      </a:cubicBezTo>
                      <a:cubicBezTo>
                        <a:pt x="28" y="141"/>
                        <a:pt x="29" y="144"/>
                        <a:pt x="31" y="147"/>
                      </a:cubicBezTo>
                      <a:cubicBezTo>
                        <a:pt x="33" y="151"/>
                        <a:pt x="32" y="150"/>
                        <a:pt x="34" y="154"/>
                      </a:cubicBezTo>
                      <a:cubicBezTo>
                        <a:pt x="35" y="157"/>
                        <a:pt x="41" y="157"/>
                        <a:pt x="43" y="158"/>
                      </a:cubicBezTo>
                      <a:cubicBezTo>
                        <a:pt x="44" y="158"/>
                        <a:pt x="44" y="160"/>
                        <a:pt x="45" y="160"/>
                      </a:cubicBezTo>
                      <a:cubicBezTo>
                        <a:pt x="46" y="161"/>
                        <a:pt x="48" y="161"/>
                        <a:pt x="49" y="162"/>
                      </a:cubicBezTo>
                      <a:cubicBezTo>
                        <a:pt x="50" y="162"/>
                        <a:pt x="51" y="163"/>
                        <a:pt x="52" y="164"/>
                      </a:cubicBezTo>
                      <a:cubicBezTo>
                        <a:pt x="54" y="165"/>
                        <a:pt x="55" y="166"/>
                        <a:pt x="56" y="167"/>
                      </a:cubicBezTo>
                      <a:cubicBezTo>
                        <a:pt x="59" y="168"/>
                        <a:pt x="59" y="169"/>
                        <a:pt x="61" y="170"/>
                      </a:cubicBezTo>
                      <a:cubicBezTo>
                        <a:pt x="62" y="171"/>
                        <a:pt x="63" y="172"/>
                        <a:pt x="64" y="172"/>
                      </a:cubicBezTo>
                      <a:cubicBezTo>
                        <a:pt x="66" y="173"/>
                        <a:pt x="68" y="172"/>
                        <a:pt x="70" y="173"/>
                      </a:cubicBezTo>
                      <a:cubicBezTo>
                        <a:pt x="72" y="173"/>
                        <a:pt x="74" y="173"/>
                        <a:pt x="76" y="173"/>
                      </a:cubicBezTo>
                      <a:cubicBezTo>
                        <a:pt x="81" y="173"/>
                        <a:pt x="80" y="175"/>
                        <a:pt x="84" y="177"/>
                      </a:cubicBezTo>
                      <a:cubicBezTo>
                        <a:pt x="86" y="178"/>
                        <a:pt x="87" y="178"/>
                        <a:pt x="89" y="179"/>
                      </a:cubicBezTo>
                      <a:cubicBezTo>
                        <a:pt x="91" y="179"/>
                        <a:pt x="93" y="180"/>
                        <a:pt x="95" y="180"/>
                      </a:cubicBezTo>
                      <a:cubicBezTo>
                        <a:pt x="96" y="181"/>
                        <a:pt x="96" y="181"/>
                        <a:pt x="98" y="182"/>
                      </a:cubicBezTo>
                      <a:cubicBezTo>
                        <a:pt x="100" y="182"/>
                        <a:pt x="102" y="183"/>
                        <a:pt x="104" y="184"/>
                      </a:cubicBezTo>
                      <a:cubicBezTo>
                        <a:pt x="106" y="184"/>
                        <a:pt x="107" y="185"/>
                        <a:pt x="109" y="185"/>
                      </a:cubicBezTo>
                      <a:cubicBezTo>
                        <a:pt x="110" y="186"/>
                        <a:pt x="111" y="185"/>
                        <a:pt x="112" y="186"/>
                      </a:cubicBezTo>
                      <a:cubicBezTo>
                        <a:pt x="114" y="186"/>
                        <a:pt x="116" y="185"/>
                        <a:pt x="117" y="186"/>
                      </a:cubicBezTo>
                      <a:cubicBezTo>
                        <a:pt x="119" y="186"/>
                        <a:pt x="120" y="186"/>
                        <a:pt x="121" y="186"/>
                      </a:cubicBezTo>
                      <a:cubicBezTo>
                        <a:pt x="125" y="186"/>
                        <a:pt x="126" y="187"/>
                        <a:pt x="129" y="186"/>
                      </a:cubicBezTo>
                      <a:cubicBezTo>
                        <a:pt x="130" y="186"/>
                        <a:pt x="132" y="186"/>
                        <a:pt x="133" y="185"/>
                      </a:cubicBezTo>
                      <a:cubicBezTo>
                        <a:pt x="133" y="184"/>
                        <a:pt x="132" y="183"/>
                        <a:pt x="133" y="183"/>
                      </a:cubicBezTo>
                      <a:cubicBezTo>
                        <a:pt x="133" y="182"/>
                        <a:pt x="137" y="182"/>
                        <a:pt x="137" y="182"/>
                      </a:cubicBezTo>
                      <a:cubicBezTo>
                        <a:pt x="138" y="181"/>
                        <a:pt x="140" y="182"/>
                        <a:pt x="141" y="182"/>
                      </a:cubicBezTo>
                      <a:cubicBezTo>
                        <a:pt x="143" y="182"/>
                        <a:pt x="146" y="183"/>
                        <a:pt x="148" y="183"/>
                      </a:cubicBezTo>
                      <a:cubicBezTo>
                        <a:pt x="149" y="184"/>
                        <a:pt x="150" y="184"/>
                        <a:pt x="150" y="186"/>
                      </a:cubicBezTo>
                      <a:cubicBezTo>
                        <a:pt x="150" y="187"/>
                        <a:pt x="151" y="187"/>
                        <a:pt x="152" y="188"/>
                      </a:cubicBezTo>
                      <a:cubicBezTo>
                        <a:pt x="154" y="189"/>
                        <a:pt x="153" y="189"/>
                        <a:pt x="155" y="190"/>
                      </a:cubicBezTo>
                      <a:cubicBezTo>
                        <a:pt x="156" y="191"/>
                        <a:pt x="157" y="192"/>
                        <a:pt x="158" y="194"/>
                      </a:cubicBezTo>
                      <a:cubicBezTo>
                        <a:pt x="158" y="194"/>
                        <a:pt x="158" y="195"/>
                        <a:pt x="158" y="195"/>
                      </a:cubicBezTo>
                      <a:cubicBezTo>
                        <a:pt x="159" y="196"/>
                        <a:pt x="159" y="196"/>
                        <a:pt x="159" y="197"/>
                      </a:cubicBezTo>
                      <a:cubicBezTo>
                        <a:pt x="160" y="198"/>
                        <a:pt x="164" y="203"/>
                        <a:pt x="165" y="204"/>
                      </a:cubicBezTo>
                      <a:cubicBezTo>
                        <a:pt x="166" y="205"/>
                        <a:pt x="167" y="207"/>
                        <a:pt x="168" y="207"/>
                      </a:cubicBezTo>
                      <a:cubicBezTo>
                        <a:pt x="170" y="208"/>
                        <a:pt x="172" y="208"/>
                        <a:pt x="174" y="208"/>
                      </a:cubicBezTo>
                      <a:cubicBezTo>
                        <a:pt x="176" y="208"/>
                        <a:pt x="175" y="206"/>
                        <a:pt x="176" y="205"/>
                      </a:cubicBezTo>
                      <a:cubicBezTo>
                        <a:pt x="176" y="205"/>
                        <a:pt x="177" y="204"/>
                        <a:pt x="177" y="204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cubicBezTo>
                        <a:pt x="179" y="202"/>
                        <a:pt x="180" y="202"/>
                        <a:pt x="181" y="202"/>
                      </a:cubicBezTo>
                      <a:cubicBezTo>
                        <a:pt x="183" y="202"/>
                        <a:pt x="186" y="202"/>
                        <a:pt x="187" y="203"/>
                      </a:cubicBezTo>
                      <a:cubicBezTo>
                        <a:pt x="187" y="203"/>
                        <a:pt x="189" y="205"/>
                        <a:pt x="190" y="206"/>
                      </a:cubicBezTo>
                      <a:cubicBezTo>
                        <a:pt x="191" y="207"/>
                        <a:pt x="191" y="208"/>
                        <a:pt x="191" y="209"/>
                      </a:cubicBezTo>
                      <a:cubicBezTo>
                        <a:pt x="192" y="209"/>
                        <a:pt x="192" y="210"/>
                        <a:pt x="193" y="210"/>
                      </a:cubicBezTo>
                      <a:cubicBezTo>
                        <a:pt x="194" y="211"/>
                        <a:pt x="194" y="211"/>
                        <a:pt x="194" y="211"/>
                      </a:cubicBezTo>
                      <a:cubicBezTo>
                        <a:pt x="195" y="211"/>
                        <a:pt x="194" y="211"/>
                        <a:pt x="195" y="212"/>
                      </a:cubicBezTo>
                      <a:cubicBezTo>
                        <a:pt x="195" y="212"/>
                        <a:pt x="196" y="212"/>
                        <a:pt x="196" y="213"/>
                      </a:cubicBezTo>
                      <a:cubicBezTo>
                        <a:pt x="197" y="214"/>
                        <a:pt x="198" y="216"/>
                        <a:pt x="199" y="217"/>
                      </a:cubicBezTo>
                      <a:cubicBezTo>
                        <a:pt x="200" y="218"/>
                        <a:pt x="200" y="218"/>
                        <a:pt x="200" y="219"/>
                      </a:cubicBezTo>
                      <a:cubicBezTo>
                        <a:pt x="200" y="220"/>
                        <a:pt x="201" y="220"/>
                        <a:pt x="201" y="221"/>
                      </a:cubicBezTo>
                      <a:cubicBezTo>
                        <a:pt x="202" y="221"/>
                        <a:pt x="202" y="222"/>
                        <a:pt x="202" y="223"/>
                      </a:cubicBezTo>
                      <a:cubicBezTo>
                        <a:pt x="203" y="223"/>
                        <a:pt x="203" y="223"/>
                        <a:pt x="204" y="223"/>
                      </a:cubicBezTo>
                      <a:cubicBezTo>
                        <a:pt x="204" y="224"/>
                        <a:pt x="203" y="226"/>
                        <a:pt x="204" y="227"/>
                      </a:cubicBezTo>
                      <a:cubicBezTo>
                        <a:pt x="204" y="228"/>
                        <a:pt x="206" y="230"/>
                        <a:pt x="207" y="231"/>
                      </a:cubicBezTo>
                      <a:cubicBezTo>
                        <a:pt x="209" y="233"/>
                        <a:pt x="211" y="233"/>
                        <a:pt x="213" y="235"/>
                      </a:cubicBezTo>
                      <a:cubicBezTo>
                        <a:pt x="214" y="236"/>
                        <a:pt x="217" y="236"/>
                        <a:pt x="218" y="235"/>
                      </a:cubicBezTo>
                      <a:cubicBezTo>
                        <a:pt x="219" y="234"/>
                        <a:pt x="219" y="233"/>
                        <a:pt x="219" y="231"/>
                      </a:cubicBezTo>
                      <a:cubicBezTo>
                        <a:pt x="219" y="229"/>
                        <a:pt x="217" y="225"/>
                        <a:pt x="219" y="223"/>
                      </a:cubicBezTo>
                      <a:cubicBezTo>
                        <a:pt x="220" y="222"/>
                        <a:pt x="220" y="219"/>
                        <a:pt x="221" y="218"/>
                      </a:cubicBezTo>
                      <a:cubicBezTo>
                        <a:pt x="224" y="217"/>
                        <a:pt x="222" y="218"/>
                        <a:pt x="225" y="216"/>
                      </a:cubicBezTo>
                      <a:cubicBezTo>
                        <a:pt x="226" y="216"/>
                        <a:pt x="226" y="215"/>
                        <a:pt x="227" y="214"/>
                      </a:cubicBezTo>
                      <a:cubicBezTo>
                        <a:pt x="227" y="214"/>
                        <a:pt x="229" y="214"/>
                        <a:pt x="230" y="214"/>
                      </a:cubicBezTo>
                      <a:cubicBezTo>
                        <a:pt x="230" y="213"/>
                        <a:pt x="231" y="214"/>
                        <a:pt x="231" y="213"/>
                      </a:cubicBezTo>
                      <a:cubicBezTo>
                        <a:pt x="232" y="212"/>
                        <a:pt x="232" y="212"/>
                        <a:pt x="233" y="212"/>
                      </a:cubicBezTo>
                      <a:cubicBezTo>
                        <a:pt x="233" y="211"/>
                        <a:pt x="234" y="211"/>
                        <a:pt x="235" y="210"/>
                      </a:cubicBezTo>
                      <a:cubicBezTo>
                        <a:pt x="235" y="210"/>
                        <a:pt x="235" y="209"/>
                        <a:pt x="235" y="208"/>
                      </a:cubicBezTo>
                      <a:cubicBezTo>
                        <a:pt x="236" y="208"/>
                        <a:pt x="237" y="208"/>
                        <a:pt x="238" y="208"/>
                      </a:cubicBezTo>
                      <a:cubicBezTo>
                        <a:pt x="239" y="208"/>
                        <a:pt x="239" y="208"/>
                        <a:pt x="240" y="207"/>
                      </a:cubicBezTo>
                      <a:cubicBezTo>
                        <a:pt x="240" y="207"/>
                        <a:pt x="242" y="206"/>
                        <a:pt x="243" y="205"/>
                      </a:cubicBezTo>
                      <a:cubicBezTo>
                        <a:pt x="243" y="205"/>
                        <a:pt x="243" y="205"/>
                        <a:pt x="244" y="204"/>
                      </a:cubicBezTo>
                      <a:cubicBezTo>
                        <a:pt x="245" y="203"/>
                        <a:pt x="247" y="202"/>
                        <a:pt x="249" y="203"/>
                      </a:cubicBezTo>
                      <a:cubicBezTo>
                        <a:pt x="250" y="204"/>
                        <a:pt x="251" y="205"/>
                        <a:pt x="252" y="205"/>
                      </a:cubicBezTo>
                      <a:cubicBezTo>
                        <a:pt x="253" y="206"/>
                        <a:pt x="253" y="205"/>
                        <a:pt x="254" y="206"/>
                      </a:cubicBezTo>
                      <a:cubicBezTo>
                        <a:pt x="256" y="208"/>
                        <a:pt x="258" y="206"/>
                        <a:pt x="260" y="208"/>
                      </a:cubicBezTo>
                      <a:cubicBezTo>
                        <a:pt x="261" y="208"/>
                        <a:pt x="263" y="209"/>
                        <a:pt x="264" y="209"/>
                      </a:cubicBezTo>
                      <a:cubicBezTo>
                        <a:pt x="266" y="209"/>
                        <a:pt x="268" y="208"/>
                        <a:pt x="270" y="208"/>
                      </a:cubicBezTo>
                      <a:cubicBezTo>
                        <a:pt x="272" y="207"/>
                        <a:pt x="273" y="208"/>
                        <a:pt x="275" y="207"/>
                      </a:cubicBezTo>
                      <a:cubicBezTo>
                        <a:pt x="277" y="206"/>
                        <a:pt x="278" y="205"/>
                        <a:pt x="278" y="203"/>
                      </a:cubicBezTo>
                      <a:cubicBezTo>
                        <a:pt x="277" y="201"/>
                        <a:pt x="275" y="197"/>
                        <a:pt x="276" y="196"/>
                      </a:cubicBezTo>
                      <a:cubicBezTo>
                        <a:pt x="279" y="195"/>
                        <a:pt x="282" y="196"/>
                        <a:pt x="284" y="196"/>
                      </a:cubicBezTo>
                      <a:cubicBezTo>
                        <a:pt x="286" y="196"/>
                        <a:pt x="288" y="195"/>
                        <a:pt x="290" y="195"/>
                      </a:cubicBezTo>
                      <a:cubicBezTo>
                        <a:pt x="291" y="195"/>
                        <a:pt x="291" y="195"/>
                        <a:pt x="292" y="195"/>
                      </a:cubicBezTo>
                      <a:cubicBezTo>
                        <a:pt x="293" y="195"/>
                        <a:pt x="293" y="195"/>
                        <a:pt x="293" y="195"/>
                      </a:cubicBezTo>
                      <a:cubicBezTo>
                        <a:pt x="294" y="195"/>
                        <a:pt x="294" y="195"/>
                        <a:pt x="295" y="195"/>
                      </a:cubicBezTo>
                      <a:cubicBezTo>
                        <a:pt x="295" y="194"/>
                        <a:pt x="296" y="194"/>
                        <a:pt x="296" y="194"/>
                      </a:cubicBezTo>
                      <a:cubicBezTo>
                        <a:pt x="298" y="193"/>
                        <a:pt x="302" y="193"/>
                        <a:pt x="303" y="194"/>
                      </a:cubicBezTo>
                      <a:cubicBezTo>
                        <a:pt x="305" y="194"/>
                        <a:pt x="305" y="195"/>
                        <a:pt x="307" y="196"/>
                      </a:cubicBezTo>
                      <a:cubicBezTo>
                        <a:pt x="308" y="197"/>
                        <a:pt x="311" y="201"/>
                        <a:pt x="314" y="201"/>
                      </a:cubicBezTo>
                      <a:cubicBezTo>
                        <a:pt x="316" y="202"/>
                        <a:pt x="318" y="200"/>
                        <a:pt x="317" y="196"/>
                      </a:cubicBezTo>
                      <a:cubicBezTo>
                        <a:pt x="319" y="196"/>
                        <a:pt x="324" y="198"/>
                        <a:pt x="325" y="200"/>
                      </a:cubicBezTo>
                      <a:cubicBezTo>
                        <a:pt x="326" y="201"/>
                        <a:pt x="327" y="201"/>
                        <a:pt x="328" y="202"/>
                      </a:cubicBezTo>
                      <a:cubicBezTo>
                        <a:pt x="329" y="204"/>
                        <a:pt x="329" y="204"/>
                        <a:pt x="329" y="205"/>
                      </a:cubicBezTo>
                      <a:cubicBezTo>
                        <a:pt x="330" y="206"/>
                        <a:pt x="332" y="207"/>
                        <a:pt x="332" y="208"/>
                      </a:cubicBezTo>
                      <a:cubicBezTo>
                        <a:pt x="333" y="209"/>
                        <a:pt x="334" y="210"/>
                        <a:pt x="334" y="211"/>
                      </a:cubicBezTo>
                      <a:cubicBezTo>
                        <a:pt x="334" y="212"/>
                        <a:pt x="334" y="213"/>
                        <a:pt x="334" y="214"/>
                      </a:cubicBezTo>
                      <a:cubicBezTo>
                        <a:pt x="335" y="215"/>
                        <a:pt x="333" y="216"/>
                        <a:pt x="333" y="216"/>
                      </a:cubicBezTo>
                      <a:cubicBezTo>
                        <a:pt x="334" y="217"/>
                        <a:pt x="335" y="218"/>
                        <a:pt x="335" y="219"/>
                      </a:cubicBezTo>
                      <a:cubicBezTo>
                        <a:pt x="336" y="221"/>
                        <a:pt x="335" y="224"/>
                        <a:pt x="336" y="226"/>
                      </a:cubicBezTo>
                      <a:cubicBezTo>
                        <a:pt x="336" y="227"/>
                        <a:pt x="338" y="227"/>
                        <a:pt x="338" y="229"/>
                      </a:cubicBezTo>
                      <a:cubicBezTo>
                        <a:pt x="338" y="230"/>
                        <a:pt x="339" y="231"/>
                        <a:pt x="340" y="233"/>
                      </a:cubicBezTo>
                      <a:cubicBezTo>
                        <a:pt x="340" y="233"/>
                        <a:pt x="341" y="234"/>
                        <a:pt x="341" y="235"/>
                      </a:cubicBezTo>
                      <a:cubicBezTo>
                        <a:pt x="341" y="235"/>
                        <a:pt x="342" y="235"/>
                        <a:pt x="342" y="236"/>
                      </a:cubicBezTo>
                      <a:cubicBezTo>
                        <a:pt x="343" y="237"/>
                        <a:pt x="344" y="237"/>
                        <a:pt x="345" y="238"/>
                      </a:cubicBezTo>
                      <a:cubicBezTo>
                        <a:pt x="347" y="239"/>
                        <a:pt x="348" y="241"/>
                        <a:pt x="350" y="242"/>
                      </a:cubicBezTo>
                      <a:cubicBezTo>
                        <a:pt x="352" y="242"/>
                        <a:pt x="355" y="240"/>
                        <a:pt x="355" y="237"/>
                      </a:cubicBezTo>
                      <a:cubicBezTo>
                        <a:pt x="355" y="234"/>
                        <a:pt x="354" y="229"/>
                        <a:pt x="355" y="226"/>
                      </a:cubicBezTo>
                      <a:cubicBezTo>
                        <a:pt x="355" y="225"/>
                        <a:pt x="354" y="226"/>
                        <a:pt x="354" y="225"/>
                      </a:cubicBezTo>
                      <a:cubicBezTo>
                        <a:pt x="354" y="224"/>
                        <a:pt x="354" y="223"/>
                        <a:pt x="354" y="222"/>
                      </a:cubicBezTo>
                      <a:cubicBezTo>
                        <a:pt x="354" y="221"/>
                        <a:pt x="355" y="220"/>
                        <a:pt x="354" y="219"/>
                      </a:cubicBezTo>
                      <a:cubicBezTo>
                        <a:pt x="354" y="219"/>
                        <a:pt x="353" y="218"/>
                        <a:pt x="353" y="218"/>
                      </a:cubicBezTo>
                      <a:cubicBezTo>
                        <a:pt x="353" y="217"/>
                        <a:pt x="353" y="217"/>
                        <a:pt x="353" y="216"/>
                      </a:cubicBezTo>
                      <a:cubicBezTo>
                        <a:pt x="353" y="213"/>
                        <a:pt x="351" y="210"/>
                        <a:pt x="350" y="207"/>
                      </a:cubicBezTo>
                      <a:cubicBezTo>
                        <a:pt x="350" y="206"/>
                        <a:pt x="350" y="206"/>
                        <a:pt x="349" y="205"/>
                      </a:cubicBezTo>
                      <a:cubicBezTo>
                        <a:pt x="349" y="205"/>
                        <a:pt x="348" y="204"/>
                        <a:pt x="348" y="204"/>
                      </a:cubicBezTo>
                      <a:cubicBezTo>
                        <a:pt x="347" y="203"/>
                        <a:pt x="346" y="202"/>
                        <a:pt x="346" y="201"/>
                      </a:cubicBezTo>
                      <a:cubicBezTo>
                        <a:pt x="345" y="200"/>
                        <a:pt x="343" y="197"/>
                        <a:pt x="342" y="196"/>
                      </a:cubicBezTo>
                      <a:cubicBezTo>
                        <a:pt x="342" y="192"/>
                        <a:pt x="344" y="190"/>
                        <a:pt x="344" y="186"/>
                      </a:cubicBezTo>
                      <a:cubicBezTo>
                        <a:pt x="345" y="185"/>
                        <a:pt x="344" y="184"/>
                        <a:pt x="344" y="182"/>
                      </a:cubicBezTo>
                      <a:cubicBezTo>
                        <a:pt x="344" y="180"/>
                        <a:pt x="346" y="179"/>
                        <a:pt x="347" y="177"/>
                      </a:cubicBezTo>
                      <a:cubicBezTo>
                        <a:pt x="348" y="176"/>
                        <a:pt x="347" y="176"/>
                        <a:pt x="348" y="175"/>
                      </a:cubicBezTo>
                      <a:cubicBezTo>
                        <a:pt x="349" y="174"/>
                        <a:pt x="353" y="176"/>
                        <a:pt x="355" y="176"/>
                      </a:cubicBezTo>
                      <a:cubicBezTo>
                        <a:pt x="358" y="175"/>
                        <a:pt x="357" y="175"/>
                        <a:pt x="359" y="176"/>
                      </a:cubicBezTo>
                      <a:cubicBezTo>
                        <a:pt x="360" y="176"/>
                        <a:pt x="359" y="172"/>
                        <a:pt x="360" y="171"/>
                      </a:cubicBezTo>
                      <a:cubicBezTo>
                        <a:pt x="362" y="170"/>
                        <a:pt x="361" y="167"/>
                        <a:pt x="361" y="165"/>
                      </a:cubicBezTo>
                      <a:cubicBezTo>
                        <a:pt x="361" y="163"/>
                        <a:pt x="368" y="162"/>
                        <a:pt x="370" y="161"/>
                      </a:cubicBezTo>
                      <a:cubicBezTo>
                        <a:pt x="373" y="158"/>
                        <a:pt x="371" y="155"/>
                        <a:pt x="376" y="155"/>
                      </a:cubicBezTo>
                      <a:cubicBezTo>
                        <a:pt x="378" y="155"/>
                        <a:pt x="380" y="154"/>
                        <a:pt x="382" y="152"/>
                      </a:cubicBezTo>
                      <a:cubicBezTo>
                        <a:pt x="383" y="151"/>
                        <a:pt x="382" y="149"/>
                        <a:pt x="383" y="148"/>
                      </a:cubicBezTo>
                      <a:cubicBezTo>
                        <a:pt x="384" y="146"/>
                        <a:pt x="387" y="145"/>
                        <a:pt x="388" y="143"/>
                      </a:cubicBezTo>
                      <a:cubicBezTo>
                        <a:pt x="390" y="140"/>
                        <a:pt x="389" y="136"/>
                        <a:pt x="386" y="133"/>
                      </a:cubicBezTo>
                      <a:cubicBezTo>
                        <a:pt x="385" y="131"/>
                        <a:pt x="383" y="130"/>
                        <a:pt x="382" y="129"/>
                      </a:cubicBezTo>
                      <a:cubicBezTo>
                        <a:pt x="381" y="128"/>
                        <a:pt x="382" y="127"/>
                        <a:pt x="381" y="126"/>
                      </a:cubicBezTo>
                      <a:cubicBezTo>
                        <a:pt x="381" y="124"/>
                        <a:pt x="380" y="121"/>
                        <a:pt x="380" y="119"/>
                      </a:cubicBezTo>
                      <a:cubicBezTo>
                        <a:pt x="380" y="117"/>
                        <a:pt x="380" y="119"/>
                        <a:pt x="380" y="117"/>
                      </a:cubicBezTo>
                      <a:cubicBezTo>
                        <a:pt x="382" y="117"/>
                        <a:pt x="383" y="116"/>
                        <a:pt x="384" y="118"/>
                      </a:cubicBezTo>
                      <a:cubicBezTo>
                        <a:pt x="385" y="119"/>
                        <a:pt x="386" y="116"/>
                        <a:pt x="387" y="117"/>
                      </a:cubicBezTo>
                      <a:cubicBezTo>
                        <a:pt x="388" y="118"/>
                        <a:pt x="387" y="119"/>
                        <a:pt x="389" y="120"/>
                      </a:cubicBezTo>
                      <a:cubicBezTo>
                        <a:pt x="390" y="121"/>
                        <a:pt x="392" y="121"/>
                        <a:pt x="393" y="120"/>
                      </a:cubicBezTo>
                      <a:cubicBezTo>
                        <a:pt x="394" y="119"/>
                        <a:pt x="393" y="118"/>
                        <a:pt x="393" y="117"/>
                      </a:cubicBezTo>
                      <a:cubicBezTo>
                        <a:pt x="393" y="115"/>
                        <a:pt x="393" y="115"/>
                        <a:pt x="392" y="114"/>
                      </a:cubicBezTo>
                      <a:cubicBezTo>
                        <a:pt x="392" y="112"/>
                        <a:pt x="392" y="110"/>
                        <a:pt x="393" y="110"/>
                      </a:cubicBezTo>
                      <a:cubicBezTo>
                        <a:pt x="394" y="109"/>
                        <a:pt x="394" y="109"/>
                        <a:pt x="395" y="109"/>
                      </a:cubicBezTo>
                      <a:cubicBezTo>
                        <a:pt x="396" y="109"/>
                        <a:pt x="397" y="107"/>
                        <a:pt x="397" y="107"/>
                      </a:cubicBezTo>
                      <a:cubicBezTo>
                        <a:pt x="399" y="104"/>
                        <a:pt x="400" y="101"/>
                        <a:pt x="402" y="98"/>
                      </a:cubicBezTo>
                      <a:cubicBezTo>
                        <a:pt x="403" y="95"/>
                        <a:pt x="405" y="96"/>
                        <a:pt x="408" y="94"/>
                      </a:cubicBezTo>
                      <a:cubicBezTo>
                        <a:pt x="411" y="92"/>
                        <a:pt x="413" y="89"/>
                        <a:pt x="416" y="89"/>
                      </a:cubicBezTo>
                      <a:cubicBezTo>
                        <a:pt x="419" y="88"/>
                        <a:pt x="420" y="87"/>
                        <a:pt x="421" y="86"/>
                      </a:cubicBezTo>
                      <a:cubicBezTo>
                        <a:pt x="421" y="84"/>
                        <a:pt x="424" y="86"/>
                        <a:pt x="424" y="85"/>
                      </a:cubicBezTo>
                      <a:cubicBezTo>
                        <a:pt x="424" y="85"/>
                        <a:pt x="427" y="83"/>
                        <a:pt x="427" y="83"/>
                      </a:cubicBezTo>
                      <a:cubicBezTo>
                        <a:pt x="427" y="83"/>
                        <a:pt x="426" y="81"/>
                        <a:pt x="427" y="81"/>
                      </a:cubicBezTo>
                      <a:cubicBezTo>
                        <a:pt x="428" y="79"/>
                        <a:pt x="426" y="78"/>
                        <a:pt x="426" y="75"/>
                      </a:cubicBezTo>
                      <a:cubicBezTo>
                        <a:pt x="427" y="73"/>
                        <a:pt x="425" y="70"/>
                        <a:pt x="426" y="68"/>
                      </a:cubicBezTo>
                      <a:cubicBezTo>
                        <a:pt x="427" y="65"/>
                        <a:pt x="429" y="63"/>
                        <a:pt x="431" y="62"/>
                      </a:cubicBezTo>
                      <a:cubicBezTo>
                        <a:pt x="433" y="60"/>
                        <a:pt x="437" y="59"/>
                        <a:pt x="440" y="59"/>
                      </a:cubicBezTo>
                      <a:cubicBezTo>
                        <a:pt x="443" y="58"/>
                        <a:pt x="447" y="58"/>
                        <a:pt x="450" y="56"/>
                      </a:cubicBezTo>
                      <a:cubicBezTo>
                        <a:pt x="451" y="55"/>
                        <a:pt x="451" y="55"/>
                        <a:pt x="452" y="54"/>
                      </a:cubicBezTo>
                      <a:cubicBezTo>
                        <a:pt x="452" y="53"/>
                        <a:pt x="452" y="53"/>
                        <a:pt x="452" y="53"/>
                      </a:cubicBezTo>
                      <a:cubicBezTo>
                        <a:pt x="453" y="51"/>
                        <a:pt x="454" y="50"/>
                        <a:pt x="455" y="49"/>
                      </a:cubicBezTo>
                      <a:cubicBezTo>
                        <a:pt x="456" y="48"/>
                        <a:pt x="457" y="46"/>
                        <a:pt x="457" y="45"/>
                      </a:cubicBezTo>
                      <a:cubicBezTo>
                        <a:pt x="457" y="45"/>
                        <a:pt x="457" y="45"/>
                        <a:pt x="457" y="45"/>
                      </a:cubicBezTo>
                      <a:cubicBezTo>
                        <a:pt x="454" y="44"/>
                        <a:pt x="456" y="45"/>
                        <a:pt x="455" y="43"/>
                      </a:cubicBezTo>
                      <a:cubicBezTo>
                        <a:pt x="454" y="42"/>
                        <a:pt x="453" y="40"/>
                        <a:pt x="452" y="38"/>
                      </a:cubicBezTo>
                      <a:cubicBezTo>
                        <a:pt x="451" y="36"/>
                        <a:pt x="452" y="34"/>
                        <a:pt x="452" y="32"/>
                      </a:cubicBezTo>
                      <a:cubicBezTo>
                        <a:pt x="452" y="31"/>
                        <a:pt x="451" y="30"/>
                        <a:pt x="450" y="28"/>
                      </a:cubicBezTo>
                      <a:cubicBezTo>
                        <a:pt x="450" y="26"/>
                        <a:pt x="451" y="26"/>
                        <a:pt x="449" y="24"/>
                      </a:cubicBezTo>
                      <a:cubicBezTo>
                        <a:pt x="445" y="22"/>
                        <a:pt x="444" y="21"/>
                        <a:pt x="440" y="23"/>
                      </a:cubicBezTo>
                      <a:cubicBezTo>
                        <a:pt x="437" y="24"/>
                        <a:pt x="435" y="27"/>
                        <a:pt x="434" y="30"/>
                      </a:cubicBezTo>
                      <a:cubicBezTo>
                        <a:pt x="433" y="32"/>
                        <a:pt x="432" y="33"/>
                        <a:pt x="432" y="35"/>
                      </a:cubicBezTo>
                      <a:cubicBezTo>
                        <a:pt x="431" y="36"/>
                        <a:pt x="431" y="37"/>
                        <a:pt x="431" y="38"/>
                      </a:cubicBezTo>
                      <a:cubicBezTo>
                        <a:pt x="430" y="39"/>
                        <a:pt x="429" y="39"/>
                        <a:pt x="428" y="40"/>
                      </a:cubicBezTo>
                      <a:cubicBezTo>
                        <a:pt x="426" y="43"/>
                        <a:pt x="426" y="44"/>
                        <a:pt x="424" y="44"/>
                      </a:cubicBezTo>
                      <a:cubicBezTo>
                        <a:pt x="421" y="45"/>
                        <a:pt x="418" y="45"/>
                        <a:pt x="415" y="45"/>
                      </a:cubicBezTo>
                      <a:cubicBezTo>
                        <a:pt x="411" y="45"/>
                        <a:pt x="408" y="46"/>
                        <a:pt x="405" y="46"/>
                      </a:cubicBezTo>
                      <a:cubicBezTo>
                        <a:pt x="402" y="46"/>
                        <a:pt x="399" y="46"/>
                        <a:pt x="397" y="46"/>
                      </a:cubicBezTo>
                      <a:cubicBezTo>
                        <a:pt x="396" y="47"/>
                        <a:pt x="395" y="47"/>
                        <a:pt x="394" y="48"/>
                      </a:cubicBezTo>
                      <a:cubicBezTo>
                        <a:pt x="391" y="49"/>
                        <a:pt x="390" y="51"/>
                        <a:pt x="387" y="52"/>
                      </a:cubicBezTo>
                      <a:cubicBezTo>
                        <a:pt x="385" y="53"/>
                        <a:pt x="384" y="56"/>
                        <a:pt x="382" y="57"/>
                      </a:cubicBezTo>
                      <a:cubicBezTo>
                        <a:pt x="380" y="59"/>
                        <a:pt x="379" y="60"/>
                        <a:pt x="378" y="63"/>
                      </a:cubicBezTo>
                      <a:cubicBezTo>
                        <a:pt x="377" y="65"/>
                        <a:pt x="375" y="64"/>
                        <a:pt x="372" y="65"/>
                      </a:cubicBezTo>
                      <a:cubicBezTo>
                        <a:pt x="369" y="65"/>
                        <a:pt x="363" y="64"/>
                        <a:pt x="360" y="65"/>
                      </a:cubicBezTo>
                      <a:cubicBezTo>
                        <a:pt x="358" y="66"/>
                        <a:pt x="358" y="71"/>
                        <a:pt x="357" y="72"/>
                      </a:cubicBezTo>
                      <a:cubicBezTo>
                        <a:pt x="357" y="73"/>
                        <a:pt x="356" y="74"/>
                        <a:pt x="356" y="75"/>
                      </a:cubicBezTo>
                      <a:cubicBezTo>
                        <a:pt x="355" y="75"/>
                        <a:pt x="355" y="76"/>
                        <a:pt x="355" y="77"/>
                      </a:cubicBezTo>
                      <a:cubicBezTo>
                        <a:pt x="354" y="79"/>
                        <a:pt x="352" y="77"/>
                        <a:pt x="350" y="77"/>
                      </a:cubicBezTo>
                      <a:cubicBezTo>
                        <a:pt x="349" y="78"/>
                        <a:pt x="346" y="80"/>
                        <a:pt x="345" y="80"/>
                      </a:cubicBezTo>
                      <a:cubicBezTo>
                        <a:pt x="343" y="80"/>
                        <a:pt x="342" y="83"/>
                        <a:pt x="339" y="83"/>
                      </a:cubicBezTo>
                      <a:cubicBezTo>
                        <a:pt x="338" y="84"/>
                        <a:pt x="334" y="84"/>
                        <a:pt x="333" y="83"/>
                      </a:cubicBezTo>
                      <a:cubicBezTo>
                        <a:pt x="331" y="82"/>
                        <a:pt x="330" y="78"/>
                        <a:pt x="329" y="76"/>
                      </a:cubicBezTo>
                      <a:cubicBezTo>
                        <a:pt x="328" y="75"/>
                        <a:pt x="327" y="74"/>
                        <a:pt x="327" y="73"/>
                      </a:cubicBezTo>
                      <a:cubicBezTo>
                        <a:pt x="327" y="71"/>
                        <a:pt x="328" y="71"/>
                        <a:pt x="328" y="70"/>
                      </a:cubicBezTo>
                      <a:cubicBezTo>
                        <a:pt x="329" y="69"/>
                        <a:pt x="329" y="67"/>
                        <a:pt x="329" y="66"/>
                      </a:cubicBezTo>
                      <a:cubicBezTo>
                        <a:pt x="330" y="65"/>
                        <a:pt x="331" y="64"/>
                        <a:pt x="332" y="63"/>
                      </a:cubicBezTo>
                      <a:cubicBezTo>
                        <a:pt x="335" y="60"/>
                        <a:pt x="335" y="56"/>
                        <a:pt x="335" y="52"/>
                      </a:cubicBezTo>
                      <a:cubicBezTo>
                        <a:pt x="335" y="46"/>
                        <a:pt x="331" y="42"/>
                        <a:pt x="327" y="38"/>
                      </a:cubicBezTo>
                      <a:cubicBezTo>
                        <a:pt x="320" y="31"/>
                        <a:pt x="311" y="26"/>
                        <a:pt x="302" y="20"/>
                      </a:cubicBezTo>
                      <a:cubicBezTo>
                        <a:pt x="300" y="18"/>
                        <a:pt x="298" y="16"/>
                        <a:pt x="296" y="15"/>
                      </a:cubicBezTo>
                      <a:cubicBezTo>
                        <a:pt x="293" y="13"/>
                        <a:pt x="295" y="13"/>
                        <a:pt x="292" y="12"/>
                      </a:cubicBezTo>
                      <a:cubicBezTo>
                        <a:pt x="289" y="10"/>
                        <a:pt x="286" y="10"/>
                        <a:pt x="283" y="12"/>
                      </a:cubicBezTo>
                      <a:cubicBezTo>
                        <a:pt x="281" y="13"/>
                        <a:pt x="277" y="12"/>
                        <a:pt x="276" y="13"/>
                      </a:cubicBezTo>
                      <a:cubicBezTo>
                        <a:pt x="270" y="17"/>
                        <a:pt x="259" y="9"/>
                        <a:pt x="254" y="8"/>
                      </a:cubicBezTo>
                      <a:cubicBezTo>
                        <a:pt x="250" y="6"/>
                        <a:pt x="247" y="4"/>
                        <a:pt x="243" y="4"/>
                      </a:cubicBezTo>
                      <a:cubicBezTo>
                        <a:pt x="241" y="4"/>
                        <a:pt x="240" y="6"/>
                        <a:pt x="238" y="5"/>
                      </a:cubicBezTo>
                      <a:cubicBezTo>
                        <a:pt x="235" y="3"/>
                        <a:pt x="235" y="1"/>
                        <a:pt x="230" y="2"/>
                      </a:cubicBezTo>
                      <a:cubicBezTo>
                        <a:pt x="229" y="2"/>
                        <a:pt x="226" y="1"/>
                        <a:pt x="225" y="2"/>
                      </a:cubicBezTo>
                      <a:cubicBezTo>
                        <a:pt x="223" y="2"/>
                        <a:pt x="222" y="2"/>
                        <a:pt x="221" y="2"/>
                      </a:cubicBezTo>
                      <a:cubicBezTo>
                        <a:pt x="217" y="1"/>
                        <a:pt x="215" y="1"/>
                        <a:pt x="211" y="1"/>
                      </a:cubicBezTo>
                      <a:cubicBezTo>
                        <a:pt x="201" y="1"/>
                        <a:pt x="194" y="2"/>
                        <a:pt x="184" y="1"/>
                      </a:cubicBezTo>
                      <a:cubicBezTo>
                        <a:pt x="182" y="1"/>
                        <a:pt x="175" y="1"/>
                        <a:pt x="173" y="1"/>
                      </a:cubicBezTo>
                      <a:cubicBezTo>
                        <a:pt x="168" y="2"/>
                        <a:pt x="168" y="1"/>
                        <a:pt x="162" y="1"/>
                      </a:cubicBezTo>
                      <a:cubicBezTo>
                        <a:pt x="159" y="2"/>
                        <a:pt x="155" y="1"/>
                        <a:pt x="151" y="1"/>
                      </a:cubicBezTo>
                      <a:cubicBezTo>
                        <a:pt x="146" y="1"/>
                        <a:pt x="142" y="1"/>
                        <a:pt x="138" y="0"/>
                      </a:cubicBezTo>
                      <a:cubicBezTo>
                        <a:pt x="135" y="0"/>
                        <a:pt x="132" y="2"/>
                        <a:pt x="129" y="1"/>
                      </a:cubicBezTo>
                      <a:cubicBezTo>
                        <a:pt x="126" y="1"/>
                        <a:pt x="126" y="2"/>
                        <a:pt x="123" y="1"/>
                      </a:cubicBezTo>
                      <a:cubicBezTo>
                        <a:pt x="118" y="0"/>
                        <a:pt x="116" y="2"/>
                        <a:pt x="111" y="1"/>
                      </a:cubicBezTo>
                      <a:cubicBezTo>
                        <a:pt x="111" y="1"/>
                        <a:pt x="101" y="1"/>
                        <a:pt x="101" y="1"/>
                      </a:cubicBezTo>
                      <a:cubicBezTo>
                        <a:pt x="94" y="2"/>
                        <a:pt x="86" y="1"/>
                        <a:pt x="79" y="1"/>
                      </a:cubicBezTo>
                      <a:cubicBezTo>
                        <a:pt x="75" y="2"/>
                        <a:pt x="69" y="1"/>
                        <a:pt x="64" y="2"/>
                      </a:cubicBezTo>
                      <a:cubicBezTo>
                        <a:pt x="60" y="2"/>
                        <a:pt x="57" y="1"/>
                        <a:pt x="53" y="1"/>
                      </a:cubicBezTo>
                      <a:cubicBezTo>
                        <a:pt x="41" y="3"/>
                        <a:pt x="30" y="0"/>
                        <a:pt x="18" y="1"/>
                      </a:cubicBezTo>
                      <a:cubicBezTo>
                        <a:pt x="15" y="2"/>
                        <a:pt x="16" y="1"/>
                        <a:pt x="15" y="4"/>
                      </a:cubicBezTo>
                      <a:cubicBezTo>
                        <a:pt x="15" y="4"/>
                        <a:pt x="14" y="5"/>
                        <a:pt x="14" y="6"/>
                      </a:cubicBezTo>
                      <a:cubicBezTo>
                        <a:pt x="13" y="7"/>
                        <a:pt x="14" y="8"/>
                        <a:pt x="14" y="9"/>
                      </a:cubicBezTo>
                      <a:cubicBezTo>
                        <a:pt x="13" y="10"/>
                        <a:pt x="12" y="10"/>
                        <a:pt x="11" y="10"/>
                      </a:cubicBezTo>
                      <a:cubicBezTo>
                        <a:pt x="8" y="12"/>
                        <a:pt x="11" y="11"/>
                        <a:pt x="7" y="11"/>
                      </a:cubicBezTo>
                      <a:cubicBezTo>
                        <a:pt x="5" y="11"/>
                        <a:pt x="4" y="10"/>
                        <a:pt x="2" y="9"/>
                      </a:cubicBezTo>
                      <a:cubicBezTo>
                        <a:pt x="2" y="8"/>
                        <a:pt x="1" y="8"/>
                        <a:pt x="1" y="8"/>
                      </a:cubicBezTo>
                      <a:cubicBezTo>
                        <a:pt x="1" y="8"/>
                        <a:pt x="1" y="9"/>
                        <a:pt x="1" y="1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5" name="Freeform 138"/>
                <p:cNvSpPr>
                  <a:spLocks/>
                </p:cNvSpPr>
                <p:nvPr/>
              </p:nvSpPr>
              <p:spPr bwMode="auto">
                <a:xfrm>
                  <a:off x="2166428" y="2900247"/>
                  <a:ext cx="186587" cy="205928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6" y="4"/>
                    </a:cxn>
                    <a:cxn ang="0">
                      <a:pos x="23" y="3"/>
                    </a:cxn>
                    <a:cxn ang="0">
                      <a:pos x="28" y="2"/>
                    </a:cxn>
                    <a:cxn ang="0">
                      <a:pos x="33" y="0"/>
                    </a:cxn>
                    <a:cxn ang="0">
                      <a:pos x="35" y="1"/>
                    </a:cxn>
                    <a:cxn ang="0">
                      <a:pos x="39" y="2"/>
                    </a:cxn>
                    <a:cxn ang="0">
                      <a:pos x="44" y="7"/>
                    </a:cxn>
                    <a:cxn ang="0">
                      <a:pos x="48" y="9"/>
                    </a:cxn>
                    <a:cxn ang="0">
                      <a:pos x="51" y="10"/>
                    </a:cxn>
                    <a:cxn ang="0">
                      <a:pos x="53" y="14"/>
                    </a:cxn>
                    <a:cxn ang="0">
                      <a:pos x="56" y="12"/>
                    </a:cxn>
                    <a:cxn ang="0">
                      <a:pos x="59" y="9"/>
                    </a:cxn>
                    <a:cxn ang="0">
                      <a:pos x="65" y="9"/>
                    </a:cxn>
                    <a:cxn ang="0">
                      <a:pos x="71" y="14"/>
                    </a:cxn>
                    <a:cxn ang="0">
                      <a:pos x="76" y="20"/>
                    </a:cxn>
                    <a:cxn ang="0">
                      <a:pos x="79" y="23"/>
                    </a:cxn>
                    <a:cxn ang="0">
                      <a:pos x="82" y="27"/>
                    </a:cxn>
                    <a:cxn ang="0">
                      <a:pos x="80" y="30"/>
                    </a:cxn>
                    <a:cxn ang="0">
                      <a:pos x="79" y="32"/>
                    </a:cxn>
                    <a:cxn ang="0">
                      <a:pos x="77" y="33"/>
                    </a:cxn>
                    <a:cxn ang="0">
                      <a:pos x="75" y="35"/>
                    </a:cxn>
                    <a:cxn ang="0">
                      <a:pos x="73" y="36"/>
                    </a:cxn>
                    <a:cxn ang="0">
                      <a:pos x="67" y="40"/>
                    </a:cxn>
                    <a:cxn ang="0">
                      <a:pos x="64" y="43"/>
                    </a:cxn>
                    <a:cxn ang="0">
                      <a:pos x="62" y="45"/>
                    </a:cxn>
                    <a:cxn ang="0">
                      <a:pos x="57" y="49"/>
                    </a:cxn>
                    <a:cxn ang="0">
                      <a:pos x="53" y="52"/>
                    </a:cxn>
                    <a:cxn ang="0">
                      <a:pos x="51" y="55"/>
                    </a:cxn>
                    <a:cxn ang="0">
                      <a:pos x="50" y="62"/>
                    </a:cxn>
                    <a:cxn ang="0">
                      <a:pos x="45" y="64"/>
                    </a:cxn>
                    <a:cxn ang="0">
                      <a:pos x="43" y="67"/>
                    </a:cxn>
                    <a:cxn ang="0">
                      <a:pos x="42" y="76"/>
                    </a:cxn>
                    <a:cxn ang="0">
                      <a:pos x="39" y="83"/>
                    </a:cxn>
                    <a:cxn ang="0">
                      <a:pos x="32" y="84"/>
                    </a:cxn>
                    <a:cxn ang="0">
                      <a:pos x="30" y="85"/>
                    </a:cxn>
                    <a:cxn ang="0">
                      <a:pos x="28" y="88"/>
                    </a:cxn>
                    <a:cxn ang="0">
                      <a:pos x="26" y="91"/>
                    </a:cxn>
                    <a:cxn ang="0">
                      <a:pos x="21" y="90"/>
                    </a:cxn>
                    <a:cxn ang="0">
                      <a:pos x="20" y="90"/>
                    </a:cxn>
                    <a:cxn ang="0">
                      <a:pos x="18" y="82"/>
                    </a:cxn>
                    <a:cxn ang="0">
                      <a:pos x="11" y="76"/>
                    </a:cxn>
                    <a:cxn ang="0">
                      <a:pos x="9" y="74"/>
                    </a:cxn>
                    <a:cxn ang="0">
                      <a:pos x="7" y="73"/>
                    </a:cxn>
                    <a:cxn ang="0">
                      <a:pos x="6" y="72"/>
                    </a:cxn>
                    <a:cxn ang="0">
                      <a:pos x="0" y="71"/>
                    </a:cxn>
                    <a:cxn ang="0">
                      <a:pos x="1" y="68"/>
                    </a:cxn>
                    <a:cxn ang="0">
                      <a:pos x="2" y="65"/>
                    </a:cxn>
                    <a:cxn ang="0">
                      <a:pos x="4" y="57"/>
                    </a:cxn>
                    <a:cxn ang="0">
                      <a:pos x="7" y="52"/>
                    </a:cxn>
                    <a:cxn ang="0">
                      <a:pos x="8" y="44"/>
                    </a:cxn>
                    <a:cxn ang="0">
                      <a:pos x="9" y="36"/>
                    </a:cxn>
                    <a:cxn ang="0">
                      <a:pos x="14" y="29"/>
                    </a:cxn>
                    <a:cxn ang="0">
                      <a:pos x="16" y="24"/>
                    </a:cxn>
                    <a:cxn ang="0">
                      <a:pos x="14" y="20"/>
                    </a:cxn>
                    <a:cxn ang="0">
                      <a:pos x="12" y="16"/>
                    </a:cxn>
                    <a:cxn ang="0">
                      <a:pos x="10" y="9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83" h="92">
                      <a:moveTo>
                        <a:pt x="11" y="6"/>
                      </a:moveTo>
                      <a:cubicBezTo>
                        <a:pt x="12" y="6"/>
                        <a:pt x="12" y="5"/>
                        <a:pt x="13" y="5"/>
                      </a:cubicBezTo>
                      <a:cubicBezTo>
                        <a:pt x="13" y="5"/>
                        <a:pt x="13" y="4"/>
                        <a:pt x="13" y="4"/>
                      </a:cubicBezTo>
                      <a:cubicBezTo>
                        <a:pt x="14" y="3"/>
                        <a:pt x="15" y="4"/>
                        <a:pt x="16" y="4"/>
                      </a:cubicBezTo>
                      <a:cubicBezTo>
                        <a:pt x="17" y="4"/>
                        <a:pt x="17" y="3"/>
                        <a:pt x="19" y="2"/>
                      </a:cubicBezTo>
                      <a:cubicBezTo>
                        <a:pt x="20" y="2"/>
                        <a:pt x="21" y="3"/>
                        <a:pt x="23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6" y="2"/>
                        <a:pt x="27" y="2"/>
                        <a:pt x="28" y="2"/>
                      </a:cubicBezTo>
                      <a:cubicBezTo>
                        <a:pt x="29" y="1"/>
                        <a:pt x="30" y="0"/>
                        <a:pt x="31" y="0"/>
                      </a:cubicBezTo>
                      <a:cubicBezTo>
                        <a:pt x="32" y="0"/>
                        <a:pt x="32" y="0"/>
                        <a:pt x="33" y="0"/>
                      </a:cubicBezTo>
                      <a:cubicBezTo>
                        <a:pt x="33" y="0"/>
                        <a:pt x="34" y="0"/>
                        <a:pt x="34" y="0"/>
                      </a:cubicBezTo>
                      <a:cubicBezTo>
                        <a:pt x="34" y="0"/>
                        <a:pt x="35" y="1"/>
                        <a:pt x="35" y="1"/>
                      </a:cubicBezTo>
                      <a:cubicBezTo>
                        <a:pt x="36" y="1"/>
                        <a:pt x="36" y="1"/>
                        <a:pt x="37" y="1"/>
                      </a:cubicBezTo>
                      <a:cubicBezTo>
                        <a:pt x="38" y="1"/>
                        <a:pt x="38" y="1"/>
                        <a:pt x="39" y="2"/>
                      </a:cubicBezTo>
                      <a:cubicBezTo>
                        <a:pt x="39" y="4"/>
                        <a:pt x="40" y="4"/>
                        <a:pt x="41" y="5"/>
                      </a:cubicBezTo>
                      <a:cubicBezTo>
                        <a:pt x="42" y="6"/>
                        <a:pt x="43" y="6"/>
                        <a:pt x="44" y="7"/>
                      </a:cubicBezTo>
                      <a:cubicBezTo>
                        <a:pt x="44" y="8"/>
                        <a:pt x="45" y="9"/>
                        <a:pt x="46" y="9"/>
                      </a:cubicBezTo>
                      <a:cubicBezTo>
                        <a:pt x="47" y="9"/>
                        <a:pt x="47" y="9"/>
                        <a:pt x="48" y="9"/>
                      </a:cubicBezTo>
                      <a:cubicBezTo>
                        <a:pt x="49" y="10"/>
                        <a:pt x="48" y="10"/>
                        <a:pt x="49" y="10"/>
                      </a:cubicBezTo>
                      <a:cubicBezTo>
                        <a:pt x="50" y="10"/>
                        <a:pt x="51" y="10"/>
                        <a:pt x="51" y="10"/>
                      </a:cubicBezTo>
                      <a:cubicBezTo>
                        <a:pt x="52" y="11"/>
                        <a:pt x="52" y="12"/>
                        <a:pt x="52" y="13"/>
                      </a:cubicBezTo>
                      <a:cubicBezTo>
                        <a:pt x="52" y="13"/>
                        <a:pt x="52" y="14"/>
                        <a:pt x="53" y="14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6" y="14"/>
                        <a:pt x="56" y="13"/>
                        <a:pt x="56" y="12"/>
                      </a:cubicBezTo>
                      <a:cubicBezTo>
                        <a:pt x="56" y="11"/>
                        <a:pt x="56" y="10"/>
                        <a:pt x="55" y="9"/>
                      </a:cubicBezTo>
                      <a:cubicBezTo>
                        <a:pt x="57" y="8"/>
                        <a:pt x="58" y="9"/>
                        <a:pt x="59" y="9"/>
                      </a:cubicBezTo>
                      <a:cubicBezTo>
                        <a:pt x="60" y="9"/>
                        <a:pt x="61" y="9"/>
                        <a:pt x="62" y="9"/>
                      </a:cubicBezTo>
                      <a:cubicBezTo>
                        <a:pt x="63" y="9"/>
                        <a:pt x="64" y="9"/>
                        <a:pt x="65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2"/>
                        <a:pt x="71" y="13"/>
                        <a:pt x="71" y="14"/>
                      </a:cubicBezTo>
                      <a:cubicBezTo>
                        <a:pt x="72" y="15"/>
                        <a:pt x="72" y="15"/>
                        <a:pt x="73" y="16"/>
                      </a:cubicBezTo>
                      <a:cubicBezTo>
                        <a:pt x="74" y="17"/>
                        <a:pt x="75" y="19"/>
                        <a:pt x="76" y="20"/>
                      </a:cubicBezTo>
                      <a:cubicBezTo>
                        <a:pt x="77" y="20"/>
                        <a:pt x="77" y="21"/>
                        <a:pt x="78" y="21"/>
                      </a:cubicBezTo>
                      <a:cubicBezTo>
                        <a:pt x="78" y="22"/>
                        <a:pt x="78" y="22"/>
                        <a:pt x="79" y="23"/>
                      </a:cubicBezTo>
                      <a:cubicBezTo>
                        <a:pt x="79" y="23"/>
                        <a:pt x="79" y="24"/>
                        <a:pt x="80" y="25"/>
                      </a:cubicBezTo>
                      <a:cubicBezTo>
                        <a:pt x="81" y="25"/>
                        <a:pt x="82" y="26"/>
                        <a:pt x="82" y="27"/>
                      </a:cubicBezTo>
                      <a:cubicBezTo>
                        <a:pt x="82" y="28"/>
                        <a:pt x="83" y="28"/>
                        <a:pt x="82" y="29"/>
                      </a:cubicBezTo>
                      <a:cubicBezTo>
                        <a:pt x="82" y="30"/>
                        <a:pt x="81" y="30"/>
                        <a:pt x="80" y="30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0" y="32"/>
                        <a:pt x="80" y="32"/>
                        <a:pt x="79" y="32"/>
                      </a:cubicBezTo>
                      <a:cubicBezTo>
                        <a:pt x="79" y="33"/>
                        <a:pt x="78" y="32"/>
                        <a:pt x="77" y="32"/>
                      </a:cubicBezTo>
                      <a:cubicBezTo>
                        <a:pt x="77" y="33"/>
                        <a:pt x="77" y="33"/>
                        <a:pt x="77" y="33"/>
                      </a:cubicBezTo>
                      <a:cubicBezTo>
                        <a:pt x="77" y="33"/>
                        <a:pt x="77" y="34"/>
                        <a:pt x="77" y="35"/>
                      </a:cubicBezTo>
                      <a:cubicBezTo>
                        <a:pt x="76" y="35"/>
                        <a:pt x="75" y="34"/>
                        <a:pt x="75" y="35"/>
                      </a:cubicBezTo>
                      <a:cubicBezTo>
                        <a:pt x="74" y="35"/>
                        <a:pt x="74" y="35"/>
                        <a:pt x="73" y="36"/>
                      </a:cubicBezTo>
                      <a:cubicBezTo>
                        <a:pt x="73" y="36"/>
                        <a:pt x="73" y="36"/>
                        <a:pt x="73" y="36"/>
                      </a:cubicBezTo>
                      <a:cubicBezTo>
                        <a:pt x="72" y="37"/>
                        <a:pt x="71" y="38"/>
                        <a:pt x="69" y="39"/>
                      </a:cubicBezTo>
                      <a:cubicBezTo>
                        <a:pt x="69" y="39"/>
                        <a:pt x="68" y="40"/>
                        <a:pt x="67" y="40"/>
                      </a:cubicBezTo>
                      <a:cubicBezTo>
                        <a:pt x="66" y="40"/>
                        <a:pt x="67" y="41"/>
                        <a:pt x="66" y="42"/>
                      </a:cubicBezTo>
                      <a:cubicBezTo>
                        <a:pt x="65" y="42"/>
                        <a:pt x="64" y="43"/>
                        <a:pt x="64" y="43"/>
                      </a:cubicBezTo>
                      <a:cubicBezTo>
                        <a:pt x="64" y="43"/>
                        <a:pt x="64" y="43"/>
                        <a:pt x="64" y="43"/>
                      </a:cubicBezTo>
                      <a:cubicBezTo>
                        <a:pt x="63" y="43"/>
                        <a:pt x="62" y="45"/>
                        <a:pt x="62" y="45"/>
                      </a:cubicBezTo>
                      <a:cubicBezTo>
                        <a:pt x="61" y="46"/>
                        <a:pt x="60" y="46"/>
                        <a:pt x="59" y="47"/>
                      </a:cubicBezTo>
                      <a:cubicBezTo>
                        <a:pt x="58" y="48"/>
                        <a:pt x="59" y="47"/>
                        <a:pt x="57" y="49"/>
                      </a:cubicBezTo>
                      <a:cubicBezTo>
                        <a:pt x="56" y="49"/>
                        <a:pt x="56" y="49"/>
                        <a:pt x="55" y="50"/>
                      </a:cubicBezTo>
                      <a:cubicBezTo>
                        <a:pt x="55" y="51"/>
                        <a:pt x="53" y="51"/>
                        <a:pt x="53" y="52"/>
                      </a:cubicBezTo>
                      <a:cubicBezTo>
                        <a:pt x="52" y="52"/>
                        <a:pt x="52" y="52"/>
                        <a:pt x="51" y="53"/>
                      </a:cubicBezTo>
                      <a:cubicBezTo>
                        <a:pt x="51" y="53"/>
                        <a:pt x="52" y="54"/>
                        <a:pt x="51" y="55"/>
                      </a:cubicBezTo>
                      <a:cubicBezTo>
                        <a:pt x="51" y="55"/>
                        <a:pt x="51" y="56"/>
                        <a:pt x="51" y="57"/>
                      </a:cubicBezTo>
                      <a:cubicBezTo>
                        <a:pt x="51" y="58"/>
                        <a:pt x="51" y="61"/>
                        <a:pt x="50" y="62"/>
                      </a:cubicBezTo>
                      <a:cubicBezTo>
                        <a:pt x="48" y="63"/>
                        <a:pt x="47" y="62"/>
                        <a:pt x="46" y="64"/>
                      </a:cubicBezTo>
                      <a:cubicBezTo>
                        <a:pt x="46" y="64"/>
                        <a:pt x="45" y="64"/>
                        <a:pt x="45" y="64"/>
                      </a:cubicBezTo>
                      <a:cubicBezTo>
                        <a:pt x="45" y="64"/>
                        <a:pt x="44" y="65"/>
                        <a:pt x="44" y="65"/>
                      </a:cubicBezTo>
                      <a:cubicBezTo>
                        <a:pt x="43" y="65"/>
                        <a:pt x="43" y="66"/>
                        <a:pt x="43" y="67"/>
                      </a:cubicBezTo>
                      <a:cubicBezTo>
                        <a:pt x="42" y="68"/>
                        <a:pt x="42" y="70"/>
                        <a:pt x="42" y="72"/>
                      </a:cubicBezTo>
                      <a:cubicBezTo>
                        <a:pt x="42" y="73"/>
                        <a:pt x="42" y="74"/>
                        <a:pt x="42" y="76"/>
                      </a:cubicBezTo>
                      <a:cubicBezTo>
                        <a:pt x="42" y="77"/>
                        <a:pt x="41" y="78"/>
                        <a:pt x="42" y="80"/>
                      </a:cubicBezTo>
                      <a:cubicBezTo>
                        <a:pt x="42" y="82"/>
                        <a:pt x="41" y="82"/>
                        <a:pt x="39" y="83"/>
                      </a:cubicBezTo>
                      <a:cubicBezTo>
                        <a:pt x="37" y="84"/>
                        <a:pt x="35" y="84"/>
                        <a:pt x="34" y="84"/>
                      </a:cubicBezTo>
                      <a:cubicBezTo>
                        <a:pt x="33" y="84"/>
                        <a:pt x="32" y="84"/>
                        <a:pt x="32" y="84"/>
                      </a:cubicBezTo>
                      <a:cubicBezTo>
                        <a:pt x="31" y="85"/>
                        <a:pt x="31" y="85"/>
                        <a:pt x="31" y="85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30" y="85"/>
                        <a:pt x="30" y="86"/>
                        <a:pt x="30" y="86"/>
                      </a:cubicBezTo>
                      <a:cubicBezTo>
                        <a:pt x="29" y="86"/>
                        <a:pt x="29" y="87"/>
                        <a:pt x="28" y="88"/>
                      </a:cubicBezTo>
                      <a:cubicBezTo>
                        <a:pt x="28" y="89"/>
                        <a:pt x="28" y="89"/>
                        <a:pt x="27" y="90"/>
                      </a:cubicBezTo>
                      <a:cubicBezTo>
                        <a:pt x="27" y="90"/>
                        <a:pt x="26" y="90"/>
                        <a:pt x="26" y="91"/>
                      </a:cubicBezTo>
                      <a:cubicBezTo>
                        <a:pt x="25" y="92"/>
                        <a:pt x="24" y="92"/>
                        <a:pt x="23" y="91"/>
                      </a:cubicBezTo>
                      <a:cubicBezTo>
                        <a:pt x="23" y="91"/>
                        <a:pt x="22" y="90"/>
                        <a:pt x="21" y="90"/>
                      </a:cubicBezTo>
                      <a:cubicBezTo>
                        <a:pt x="21" y="90"/>
                        <a:pt x="21" y="90"/>
                        <a:pt x="21" y="89"/>
                      </a:cubicBezTo>
                      <a:cubicBezTo>
                        <a:pt x="20" y="89"/>
                        <a:pt x="20" y="90"/>
                        <a:pt x="20" y="90"/>
                      </a:cubicBezTo>
                      <a:cubicBezTo>
                        <a:pt x="19" y="88"/>
                        <a:pt x="20" y="85"/>
                        <a:pt x="19" y="83"/>
                      </a:cubicBezTo>
                      <a:cubicBezTo>
                        <a:pt x="19" y="82"/>
                        <a:pt x="18" y="83"/>
                        <a:pt x="18" y="82"/>
                      </a:cubicBezTo>
                      <a:cubicBezTo>
                        <a:pt x="17" y="82"/>
                        <a:pt x="17" y="80"/>
                        <a:pt x="16" y="79"/>
                      </a:cubicBezTo>
                      <a:cubicBezTo>
                        <a:pt x="15" y="78"/>
                        <a:pt x="14" y="77"/>
                        <a:pt x="11" y="76"/>
                      </a:cubicBezTo>
                      <a:cubicBezTo>
                        <a:pt x="11" y="75"/>
                        <a:pt x="11" y="75"/>
                        <a:pt x="11" y="75"/>
                      </a:cubicBezTo>
                      <a:cubicBezTo>
                        <a:pt x="11" y="75"/>
                        <a:pt x="9" y="74"/>
                        <a:pt x="9" y="74"/>
                      </a:cubicBezTo>
                      <a:cubicBezTo>
                        <a:pt x="9" y="74"/>
                        <a:pt x="8" y="74"/>
                        <a:pt x="8" y="74"/>
                      </a:cubicBezTo>
                      <a:cubicBezTo>
                        <a:pt x="7" y="74"/>
                        <a:pt x="7" y="73"/>
                        <a:pt x="7" y="73"/>
                      </a:cubicBezTo>
                      <a:cubicBezTo>
                        <a:pt x="8" y="74"/>
                        <a:pt x="9" y="73"/>
                        <a:pt x="7" y="73"/>
                      </a:cubicBezTo>
                      <a:cubicBezTo>
                        <a:pt x="7" y="72"/>
                        <a:pt x="6" y="72"/>
                        <a:pt x="6" y="72"/>
                      </a:cubicBezTo>
                      <a:cubicBezTo>
                        <a:pt x="5" y="71"/>
                        <a:pt x="4" y="71"/>
                        <a:pt x="3" y="71"/>
                      </a:cubicBezTo>
                      <a:cubicBezTo>
                        <a:pt x="3" y="71"/>
                        <a:pt x="0" y="71"/>
                        <a:pt x="0" y="71"/>
                      </a:cubicBezTo>
                      <a:cubicBezTo>
                        <a:pt x="0" y="70"/>
                        <a:pt x="0" y="69"/>
                        <a:pt x="0" y="69"/>
                      </a:cubicBezTo>
                      <a:cubicBezTo>
                        <a:pt x="0" y="68"/>
                        <a:pt x="1" y="68"/>
                        <a:pt x="1" y="68"/>
                      </a:cubicBezTo>
                      <a:cubicBezTo>
                        <a:pt x="1" y="68"/>
                        <a:pt x="1" y="67"/>
                        <a:pt x="1" y="67"/>
                      </a:cubicBezTo>
                      <a:cubicBezTo>
                        <a:pt x="1" y="66"/>
                        <a:pt x="2" y="65"/>
                        <a:pt x="2" y="65"/>
                      </a:cubicBezTo>
                      <a:cubicBezTo>
                        <a:pt x="2" y="63"/>
                        <a:pt x="2" y="62"/>
                        <a:pt x="3" y="60"/>
                      </a:cubicBezTo>
                      <a:cubicBezTo>
                        <a:pt x="4" y="59"/>
                        <a:pt x="3" y="59"/>
                        <a:pt x="4" y="57"/>
                      </a:cubicBezTo>
                      <a:cubicBezTo>
                        <a:pt x="5" y="57"/>
                        <a:pt x="8" y="55"/>
                        <a:pt x="8" y="54"/>
                      </a:cubicBezTo>
                      <a:cubicBezTo>
                        <a:pt x="8" y="53"/>
                        <a:pt x="7" y="52"/>
                        <a:pt x="7" y="52"/>
                      </a:cubicBezTo>
                      <a:cubicBezTo>
                        <a:pt x="7" y="51"/>
                        <a:pt x="7" y="50"/>
                        <a:pt x="7" y="49"/>
                      </a:cubicBezTo>
                      <a:cubicBezTo>
                        <a:pt x="7" y="48"/>
                        <a:pt x="8" y="46"/>
                        <a:pt x="8" y="44"/>
                      </a:cubicBezTo>
                      <a:cubicBezTo>
                        <a:pt x="8" y="43"/>
                        <a:pt x="8" y="42"/>
                        <a:pt x="9" y="41"/>
                      </a:cubicBezTo>
                      <a:cubicBezTo>
                        <a:pt x="10" y="39"/>
                        <a:pt x="9" y="38"/>
                        <a:pt x="9" y="36"/>
                      </a:cubicBezTo>
                      <a:cubicBezTo>
                        <a:pt x="9" y="35"/>
                        <a:pt x="11" y="33"/>
                        <a:pt x="12" y="32"/>
                      </a:cubicBezTo>
                      <a:cubicBezTo>
                        <a:pt x="13" y="31"/>
                        <a:pt x="13" y="31"/>
                        <a:pt x="14" y="29"/>
                      </a:cubicBezTo>
                      <a:cubicBezTo>
                        <a:pt x="14" y="28"/>
                        <a:pt x="14" y="28"/>
                        <a:pt x="14" y="27"/>
                      </a:cubicBezTo>
                      <a:cubicBezTo>
                        <a:pt x="14" y="26"/>
                        <a:pt x="15" y="25"/>
                        <a:pt x="16" y="24"/>
                      </a:cubicBezTo>
                      <a:cubicBezTo>
                        <a:pt x="16" y="23"/>
                        <a:pt x="16" y="21"/>
                        <a:pt x="15" y="20"/>
                      </a:cubicBezTo>
                      <a:cubicBezTo>
                        <a:pt x="15" y="20"/>
                        <a:pt x="14" y="20"/>
                        <a:pt x="14" y="20"/>
                      </a:cubicBezTo>
                      <a:cubicBezTo>
                        <a:pt x="13" y="19"/>
                        <a:pt x="13" y="19"/>
                        <a:pt x="13" y="18"/>
                      </a:cubicBezTo>
                      <a:cubicBezTo>
                        <a:pt x="12" y="17"/>
                        <a:pt x="12" y="17"/>
                        <a:pt x="12" y="16"/>
                      </a:cubicBezTo>
                      <a:cubicBezTo>
                        <a:pt x="12" y="14"/>
                        <a:pt x="12" y="12"/>
                        <a:pt x="11" y="11"/>
                      </a:cubicBezTo>
                      <a:cubicBezTo>
                        <a:pt x="11" y="10"/>
                        <a:pt x="11" y="10"/>
                        <a:pt x="10" y="9"/>
                      </a:cubicBezTo>
                      <a:cubicBezTo>
                        <a:pt x="10" y="9"/>
                        <a:pt x="8" y="8"/>
                        <a:pt x="8" y="7"/>
                      </a:cubicBezTo>
                      <a:cubicBezTo>
                        <a:pt x="8" y="7"/>
                        <a:pt x="9" y="7"/>
                        <a:pt x="9" y="6"/>
                      </a:cubicBezTo>
                      <a:cubicBezTo>
                        <a:pt x="10" y="6"/>
                        <a:pt x="11" y="6"/>
                        <a:pt x="11" y="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6" name="Freeform 139"/>
                <p:cNvSpPr>
                  <a:spLocks/>
                </p:cNvSpPr>
                <p:nvPr/>
              </p:nvSpPr>
              <p:spPr bwMode="auto">
                <a:xfrm>
                  <a:off x="2288164" y="2974199"/>
                  <a:ext cx="321976" cy="263952"/>
                </a:xfrm>
                <a:custGeom>
                  <a:avLst/>
                  <a:gdLst/>
                  <a:ahLst/>
                  <a:cxnLst>
                    <a:cxn ang="0">
                      <a:pos x="10" y="18"/>
                    </a:cxn>
                    <a:cxn ang="0">
                      <a:pos x="23" y="8"/>
                    </a:cxn>
                    <a:cxn ang="0">
                      <a:pos x="40" y="5"/>
                    </a:cxn>
                    <a:cxn ang="0">
                      <a:pos x="40" y="19"/>
                    </a:cxn>
                    <a:cxn ang="0">
                      <a:pos x="42" y="12"/>
                    </a:cxn>
                    <a:cxn ang="0">
                      <a:pos x="60" y="16"/>
                    </a:cxn>
                    <a:cxn ang="0">
                      <a:pos x="61" y="28"/>
                    </a:cxn>
                    <a:cxn ang="0">
                      <a:pos x="71" y="23"/>
                    </a:cxn>
                    <a:cxn ang="0">
                      <a:pos x="65" y="12"/>
                    </a:cxn>
                    <a:cxn ang="0">
                      <a:pos x="79" y="21"/>
                    </a:cxn>
                    <a:cxn ang="0">
                      <a:pos x="81" y="27"/>
                    </a:cxn>
                    <a:cxn ang="0">
                      <a:pos x="87" y="44"/>
                    </a:cxn>
                    <a:cxn ang="0">
                      <a:pos x="89" y="32"/>
                    </a:cxn>
                    <a:cxn ang="0">
                      <a:pos x="86" y="8"/>
                    </a:cxn>
                    <a:cxn ang="0">
                      <a:pos x="103" y="11"/>
                    </a:cxn>
                    <a:cxn ang="0">
                      <a:pos x="106" y="18"/>
                    </a:cxn>
                    <a:cxn ang="0">
                      <a:pos x="110" y="27"/>
                    </a:cxn>
                    <a:cxn ang="0">
                      <a:pos x="112" y="39"/>
                    </a:cxn>
                    <a:cxn ang="0">
                      <a:pos x="114" y="45"/>
                    </a:cxn>
                    <a:cxn ang="0">
                      <a:pos x="116" y="62"/>
                    </a:cxn>
                    <a:cxn ang="0">
                      <a:pos x="132" y="74"/>
                    </a:cxn>
                    <a:cxn ang="0">
                      <a:pos x="140" y="80"/>
                    </a:cxn>
                    <a:cxn ang="0">
                      <a:pos x="139" y="93"/>
                    </a:cxn>
                    <a:cxn ang="0">
                      <a:pos x="132" y="95"/>
                    </a:cxn>
                    <a:cxn ang="0">
                      <a:pos x="131" y="99"/>
                    </a:cxn>
                    <a:cxn ang="0">
                      <a:pos x="135" y="106"/>
                    </a:cxn>
                    <a:cxn ang="0">
                      <a:pos x="119" y="110"/>
                    </a:cxn>
                    <a:cxn ang="0">
                      <a:pos x="112" y="109"/>
                    </a:cxn>
                    <a:cxn ang="0">
                      <a:pos x="103" y="105"/>
                    </a:cxn>
                    <a:cxn ang="0">
                      <a:pos x="93" y="103"/>
                    </a:cxn>
                    <a:cxn ang="0">
                      <a:pos x="86" y="107"/>
                    </a:cxn>
                    <a:cxn ang="0">
                      <a:pos x="65" y="115"/>
                    </a:cxn>
                    <a:cxn ang="0">
                      <a:pos x="39" y="108"/>
                    </a:cxn>
                    <a:cxn ang="0">
                      <a:pos x="35" y="100"/>
                    </a:cxn>
                    <a:cxn ang="0">
                      <a:pos x="15" y="92"/>
                    </a:cxn>
                    <a:cxn ang="0">
                      <a:pos x="12" y="84"/>
                    </a:cxn>
                    <a:cxn ang="0">
                      <a:pos x="40" y="78"/>
                    </a:cxn>
                    <a:cxn ang="0">
                      <a:pos x="54" y="79"/>
                    </a:cxn>
                    <a:cxn ang="0">
                      <a:pos x="35" y="69"/>
                    </a:cxn>
                    <a:cxn ang="0">
                      <a:pos x="22" y="71"/>
                    </a:cxn>
                    <a:cxn ang="0">
                      <a:pos x="5" y="61"/>
                    </a:cxn>
                    <a:cxn ang="0">
                      <a:pos x="18" y="55"/>
                    </a:cxn>
                    <a:cxn ang="0">
                      <a:pos x="23" y="46"/>
                    </a:cxn>
                    <a:cxn ang="0">
                      <a:pos x="11" y="50"/>
                    </a:cxn>
                    <a:cxn ang="0">
                      <a:pos x="1" y="44"/>
                    </a:cxn>
                    <a:cxn ang="0">
                      <a:pos x="4" y="27"/>
                    </a:cxn>
                  </a:cxnLst>
                  <a:rect l="0" t="0" r="r" b="b"/>
                  <a:pathLst>
                    <a:path w="144" h="118">
                      <a:moveTo>
                        <a:pt x="4" y="27"/>
                      </a:moveTo>
                      <a:cubicBezTo>
                        <a:pt x="4" y="27"/>
                        <a:pt x="4" y="24"/>
                        <a:pt x="5" y="23"/>
                      </a:cubicBezTo>
                      <a:cubicBezTo>
                        <a:pt x="6" y="21"/>
                        <a:pt x="8" y="19"/>
                        <a:pt x="10" y="18"/>
                      </a:cubicBezTo>
                      <a:cubicBezTo>
                        <a:pt x="13" y="15"/>
                        <a:pt x="16" y="14"/>
                        <a:pt x="18" y="12"/>
                      </a:cubicBezTo>
                      <a:cubicBezTo>
                        <a:pt x="21" y="10"/>
                        <a:pt x="18" y="11"/>
                        <a:pt x="21" y="9"/>
                      </a:cubicBezTo>
                      <a:cubicBezTo>
                        <a:pt x="21" y="9"/>
                        <a:pt x="22" y="8"/>
                        <a:pt x="23" y="8"/>
                      </a:cubicBezTo>
                      <a:cubicBezTo>
                        <a:pt x="23" y="7"/>
                        <a:pt x="25" y="8"/>
                        <a:pt x="26" y="7"/>
                      </a:cubicBezTo>
                      <a:cubicBezTo>
                        <a:pt x="28" y="6"/>
                        <a:pt x="30" y="1"/>
                        <a:pt x="33" y="1"/>
                      </a:cubicBezTo>
                      <a:cubicBezTo>
                        <a:pt x="36" y="0"/>
                        <a:pt x="39" y="2"/>
                        <a:pt x="40" y="5"/>
                      </a:cubicBezTo>
                      <a:cubicBezTo>
                        <a:pt x="41" y="12"/>
                        <a:pt x="32" y="17"/>
                        <a:pt x="35" y="23"/>
                      </a:cubicBezTo>
                      <a:cubicBezTo>
                        <a:pt x="37" y="23"/>
                        <a:pt x="37" y="22"/>
                        <a:pt x="37" y="21"/>
                      </a:cubicBezTo>
                      <a:cubicBezTo>
                        <a:pt x="38" y="20"/>
                        <a:pt x="38" y="19"/>
                        <a:pt x="40" y="19"/>
                      </a:cubicBezTo>
                      <a:cubicBezTo>
                        <a:pt x="41" y="19"/>
                        <a:pt x="42" y="20"/>
                        <a:pt x="43" y="19"/>
                      </a:cubicBezTo>
                      <a:cubicBezTo>
                        <a:pt x="43" y="17"/>
                        <a:pt x="42" y="16"/>
                        <a:pt x="42" y="15"/>
                      </a:cubicBezTo>
                      <a:cubicBezTo>
                        <a:pt x="41" y="15"/>
                        <a:pt x="41" y="13"/>
                        <a:pt x="42" y="12"/>
                      </a:cubicBezTo>
                      <a:cubicBezTo>
                        <a:pt x="43" y="10"/>
                        <a:pt x="47" y="11"/>
                        <a:pt x="48" y="11"/>
                      </a:cubicBezTo>
                      <a:cubicBezTo>
                        <a:pt x="51" y="11"/>
                        <a:pt x="52" y="11"/>
                        <a:pt x="54" y="12"/>
                      </a:cubicBezTo>
                      <a:cubicBezTo>
                        <a:pt x="56" y="13"/>
                        <a:pt x="58" y="15"/>
                        <a:pt x="60" y="16"/>
                      </a:cubicBezTo>
                      <a:cubicBezTo>
                        <a:pt x="59" y="19"/>
                        <a:pt x="60" y="18"/>
                        <a:pt x="60" y="21"/>
                      </a:cubicBezTo>
                      <a:cubicBezTo>
                        <a:pt x="60" y="22"/>
                        <a:pt x="57" y="25"/>
                        <a:pt x="57" y="26"/>
                      </a:cubicBezTo>
                      <a:cubicBezTo>
                        <a:pt x="57" y="28"/>
                        <a:pt x="60" y="29"/>
                        <a:pt x="61" y="28"/>
                      </a:cubicBezTo>
                      <a:cubicBezTo>
                        <a:pt x="62" y="27"/>
                        <a:pt x="62" y="25"/>
                        <a:pt x="62" y="24"/>
                      </a:cubicBezTo>
                      <a:cubicBezTo>
                        <a:pt x="63" y="23"/>
                        <a:pt x="64" y="23"/>
                        <a:pt x="66" y="23"/>
                      </a:cubicBezTo>
                      <a:cubicBezTo>
                        <a:pt x="67" y="23"/>
                        <a:pt x="70" y="24"/>
                        <a:pt x="71" y="23"/>
                      </a:cubicBezTo>
                      <a:cubicBezTo>
                        <a:pt x="72" y="22"/>
                        <a:pt x="71" y="19"/>
                        <a:pt x="70" y="18"/>
                      </a:cubicBezTo>
                      <a:cubicBezTo>
                        <a:pt x="69" y="17"/>
                        <a:pt x="68" y="16"/>
                        <a:pt x="66" y="15"/>
                      </a:cubicBezTo>
                      <a:cubicBezTo>
                        <a:pt x="65" y="15"/>
                        <a:pt x="64" y="14"/>
                        <a:pt x="65" y="12"/>
                      </a:cubicBezTo>
                      <a:cubicBezTo>
                        <a:pt x="66" y="9"/>
                        <a:pt x="71" y="13"/>
                        <a:pt x="73" y="14"/>
                      </a:cubicBezTo>
                      <a:cubicBezTo>
                        <a:pt x="74" y="15"/>
                        <a:pt x="75" y="15"/>
                        <a:pt x="76" y="16"/>
                      </a:cubicBezTo>
                      <a:cubicBezTo>
                        <a:pt x="78" y="17"/>
                        <a:pt x="78" y="19"/>
                        <a:pt x="79" y="21"/>
                      </a:cubicBezTo>
                      <a:cubicBezTo>
                        <a:pt x="79" y="22"/>
                        <a:pt x="80" y="23"/>
                        <a:pt x="81" y="24"/>
                      </a:cubicBezTo>
                      <a:cubicBezTo>
                        <a:pt x="81" y="25"/>
                        <a:pt x="81" y="25"/>
                        <a:pt x="81" y="26"/>
                      </a:cubicBezTo>
                      <a:cubicBezTo>
                        <a:pt x="81" y="26"/>
                        <a:pt x="81" y="27"/>
                        <a:pt x="81" y="27"/>
                      </a:cubicBezTo>
                      <a:cubicBezTo>
                        <a:pt x="82" y="28"/>
                        <a:pt x="82" y="28"/>
                        <a:pt x="83" y="29"/>
                      </a:cubicBezTo>
                      <a:cubicBezTo>
                        <a:pt x="84" y="30"/>
                        <a:pt x="84" y="34"/>
                        <a:pt x="84" y="36"/>
                      </a:cubicBezTo>
                      <a:cubicBezTo>
                        <a:pt x="84" y="38"/>
                        <a:pt x="85" y="43"/>
                        <a:pt x="87" y="44"/>
                      </a:cubicBezTo>
                      <a:cubicBezTo>
                        <a:pt x="88" y="45"/>
                        <a:pt x="90" y="44"/>
                        <a:pt x="91" y="44"/>
                      </a:cubicBezTo>
                      <a:cubicBezTo>
                        <a:pt x="92" y="43"/>
                        <a:pt x="91" y="41"/>
                        <a:pt x="91" y="39"/>
                      </a:cubicBezTo>
                      <a:cubicBezTo>
                        <a:pt x="91" y="37"/>
                        <a:pt x="90" y="35"/>
                        <a:pt x="89" y="32"/>
                      </a:cubicBezTo>
                      <a:cubicBezTo>
                        <a:pt x="87" y="27"/>
                        <a:pt x="87" y="22"/>
                        <a:pt x="87" y="16"/>
                      </a:cubicBezTo>
                      <a:cubicBezTo>
                        <a:pt x="86" y="14"/>
                        <a:pt x="86" y="13"/>
                        <a:pt x="86" y="11"/>
                      </a:cubicBezTo>
                      <a:cubicBezTo>
                        <a:pt x="85" y="10"/>
                        <a:pt x="86" y="9"/>
                        <a:pt x="86" y="8"/>
                      </a:cubicBezTo>
                      <a:cubicBezTo>
                        <a:pt x="85" y="7"/>
                        <a:pt x="84" y="5"/>
                        <a:pt x="85" y="4"/>
                      </a:cubicBezTo>
                      <a:cubicBezTo>
                        <a:pt x="86" y="2"/>
                        <a:pt x="88" y="2"/>
                        <a:pt x="90" y="2"/>
                      </a:cubicBezTo>
                      <a:cubicBezTo>
                        <a:pt x="96" y="2"/>
                        <a:pt x="99" y="7"/>
                        <a:pt x="103" y="11"/>
                      </a:cubicBezTo>
                      <a:cubicBezTo>
                        <a:pt x="104" y="12"/>
                        <a:pt x="104" y="13"/>
                        <a:pt x="105" y="14"/>
                      </a:cubicBezTo>
                      <a:cubicBezTo>
                        <a:pt x="105" y="15"/>
                        <a:pt x="105" y="16"/>
                        <a:pt x="105" y="16"/>
                      </a:cubicBezTo>
                      <a:cubicBezTo>
                        <a:pt x="105" y="17"/>
                        <a:pt x="106" y="17"/>
                        <a:pt x="106" y="18"/>
                      </a:cubicBezTo>
                      <a:cubicBezTo>
                        <a:pt x="107" y="19"/>
                        <a:pt x="107" y="21"/>
                        <a:pt x="108" y="22"/>
                      </a:cubicBezTo>
                      <a:cubicBezTo>
                        <a:pt x="108" y="22"/>
                        <a:pt x="109" y="23"/>
                        <a:pt x="109" y="24"/>
                      </a:cubicBezTo>
                      <a:cubicBezTo>
                        <a:pt x="109" y="25"/>
                        <a:pt x="109" y="26"/>
                        <a:pt x="110" y="27"/>
                      </a:cubicBezTo>
                      <a:cubicBezTo>
                        <a:pt x="111" y="29"/>
                        <a:pt x="111" y="31"/>
                        <a:pt x="111" y="34"/>
                      </a:cubicBezTo>
                      <a:cubicBezTo>
                        <a:pt x="111" y="35"/>
                        <a:pt x="111" y="36"/>
                        <a:pt x="112" y="37"/>
                      </a:cubicBezTo>
                      <a:cubicBezTo>
                        <a:pt x="112" y="38"/>
                        <a:pt x="112" y="39"/>
                        <a:pt x="112" y="39"/>
                      </a:cubicBezTo>
                      <a:cubicBezTo>
                        <a:pt x="112" y="39"/>
                        <a:pt x="113" y="41"/>
                        <a:pt x="113" y="41"/>
                      </a:cubicBezTo>
                      <a:cubicBezTo>
                        <a:pt x="113" y="42"/>
                        <a:pt x="114" y="42"/>
                        <a:pt x="114" y="43"/>
                      </a:cubicBezTo>
                      <a:cubicBezTo>
                        <a:pt x="115" y="43"/>
                        <a:pt x="114" y="45"/>
                        <a:pt x="114" y="45"/>
                      </a:cubicBezTo>
                      <a:cubicBezTo>
                        <a:pt x="115" y="46"/>
                        <a:pt x="115" y="47"/>
                        <a:pt x="115" y="48"/>
                      </a:cubicBezTo>
                      <a:cubicBezTo>
                        <a:pt x="115" y="51"/>
                        <a:pt x="114" y="55"/>
                        <a:pt x="114" y="58"/>
                      </a:cubicBezTo>
                      <a:cubicBezTo>
                        <a:pt x="115" y="59"/>
                        <a:pt x="116" y="60"/>
                        <a:pt x="116" y="62"/>
                      </a:cubicBezTo>
                      <a:cubicBezTo>
                        <a:pt x="117" y="63"/>
                        <a:pt x="117" y="64"/>
                        <a:pt x="118" y="65"/>
                      </a:cubicBezTo>
                      <a:cubicBezTo>
                        <a:pt x="120" y="68"/>
                        <a:pt x="125" y="68"/>
                        <a:pt x="127" y="69"/>
                      </a:cubicBezTo>
                      <a:cubicBezTo>
                        <a:pt x="129" y="71"/>
                        <a:pt x="129" y="73"/>
                        <a:pt x="132" y="74"/>
                      </a:cubicBezTo>
                      <a:cubicBezTo>
                        <a:pt x="133" y="75"/>
                        <a:pt x="134" y="76"/>
                        <a:pt x="136" y="77"/>
                      </a:cubicBezTo>
                      <a:cubicBezTo>
                        <a:pt x="136" y="77"/>
                        <a:pt x="138" y="77"/>
                        <a:pt x="139" y="78"/>
                      </a:cubicBezTo>
                      <a:cubicBezTo>
                        <a:pt x="140" y="79"/>
                        <a:pt x="139" y="79"/>
                        <a:pt x="140" y="80"/>
                      </a:cubicBezTo>
                      <a:cubicBezTo>
                        <a:pt x="140" y="82"/>
                        <a:pt x="141" y="85"/>
                        <a:pt x="142" y="88"/>
                      </a:cubicBezTo>
                      <a:cubicBezTo>
                        <a:pt x="142" y="89"/>
                        <a:pt x="144" y="94"/>
                        <a:pt x="142" y="95"/>
                      </a:cubicBezTo>
                      <a:cubicBezTo>
                        <a:pt x="142" y="95"/>
                        <a:pt x="140" y="94"/>
                        <a:pt x="139" y="93"/>
                      </a:cubicBezTo>
                      <a:cubicBezTo>
                        <a:pt x="137" y="93"/>
                        <a:pt x="137" y="92"/>
                        <a:pt x="136" y="91"/>
                      </a:cubicBezTo>
                      <a:cubicBezTo>
                        <a:pt x="135" y="90"/>
                        <a:pt x="133" y="89"/>
                        <a:pt x="132" y="91"/>
                      </a:cubicBezTo>
                      <a:cubicBezTo>
                        <a:pt x="131" y="92"/>
                        <a:pt x="132" y="94"/>
                        <a:pt x="132" y="95"/>
                      </a:cubicBezTo>
                      <a:cubicBezTo>
                        <a:pt x="130" y="97"/>
                        <a:pt x="128" y="95"/>
                        <a:pt x="126" y="96"/>
                      </a:cubicBezTo>
                      <a:cubicBezTo>
                        <a:pt x="125" y="97"/>
                        <a:pt x="126" y="99"/>
                        <a:pt x="127" y="100"/>
                      </a:cubicBezTo>
                      <a:cubicBezTo>
                        <a:pt x="129" y="101"/>
                        <a:pt x="130" y="101"/>
                        <a:pt x="131" y="99"/>
                      </a:cubicBezTo>
                      <a:cubicBezTo>
                        <a:pt x="132" y="98"/>
                        <a:pt x="133" y="96"/>
                        <a:pt x="134" y="98"/>
                      </a:cubicBezTo>
                      <a:cubicBezTo>
                        <a:pt x="135" y="100"/>
                        <a:pt x="136" y="100"/>
                        <a:pt x="136" y="101"/>
                      </a:cubicBezTo>
                      <a:cubicBezTo>
                        <a:pt x="135" y="103"/>
                        <a:pt x="134" y="104"/>
                        <a:pt x="135" y="106"/>
                      </a:cubicBezTo>
                      <a:cubicBezTo>
                        <a:pt x="136" y="108"/>
                        <a:pt x="135" y="108"/>
                        <a:pt x="133" y="109"/>
                      </a:cubicBezTo>
                      <a:cubicBezTo>
                        <a:pt x="131" y="109"/>
                        <a:pt x="130" y="109"/>
                        <a:pt x="128" y="109"/>
                      </a:cubicBezTo>
                      <a:cubicBezTo>
                        <a:pt x="126" y="110"/>
                        <a:pt x="122" y="110"/>
                        <a:pt x="119" y="110"/>
                      </a:cubicBezTo>
                      <a:cubicBezTo>
                        <a:pt x="118" y="110"/>
                        <a:pt x="116" y="109"/>
                        <a:pt x="115" y="109"/>
                      </a:cubicBezTo>
                      <a:cubicBezTo>
                        <a:pt x="114" y="109"/>
                        <a:pt x="114" y="110"/>
                        <a:pt x="113" y="110"/>
                      </a:cubicBezTo>
                      <a:cubicBezTo>
                        <a:pt x="112" y="110"/>
                        <a:pt x="113" y="109"/>
                        <a:pt x="112" y="109"/>
                      </a:cubicBezTo>
                      <a:cubicBezTo>
                        <a:pt x="111" y="107"/>
                        <a:pt x="110" y="107"/>
                        <a:pt x="109" y="106"/>
                      </a:cubicBezTo>
                      <a:cubicBezTo>
                        <a:pt x="108" y="106"/>
                        <a:pt x="107" y="106"/>
                        <a:pt x="106" y="105"/>
                      </a:cubicBezTo>
                      <a:cubicBezTo>
                        <a:pt x="105" y="105"/>
                        <a:pt x="104" y="105"/>
                        <a:pt x="103" y="105"/>
                      </a:cubicBezTo>
                      <a:cubicBezTo>
                        <a:pt x="102" y="105"/>
                        <a:pt x="99" y="103"/>
                        <a:pt x="99" y="103"/>
                      </a:cubicBezTo>
                      <a:cubicBezTo>
                        <a:pt x="98" y="102"/>
                        <a:pt x="97" y="102"/>
                        <a:pt x="97" y="101"/>
                      </a:cubicBezTo>
                      <a:cubicBezTo>
                        <a:pt x="93" y="101"/>
                        <a:pt x="94" y="100"/>
                        <a:pt x="93" y="103"/>
                      </a:cubicBezTo>
                      <a:cubicBezTo>
                        <a:pt x="92" y="104"/>
                        <a:pt x="90" y="104"/>
                        <a:pt x="90" y="105"/>
                      </a:cubicBezTo>
                      <a:cubicBezTo>
                        <a:pt x="89" y="105"/>
                        <a:pt x="89" y="106"/>
                        <a:pt x="89" y="107"/>
                      </a:cubicBezTo>
                      <a:cubicBezTo>
                        <a:pt x="88" y="107"/>
                        <a:pt x="87" y="107"/>
                        <a:pt x="86" y="107"/>
                      </a:cubicBezTo>
                      <a:cubicBezTo>
                        <a:pt x="83" y="108"/>
                        <a:pt x="81" y="110"/>
                        <a:pt x="78" y="111"/>
                      </a:cubicBezTo>
                      <a:cubicBezTo>
                        <a:pt x="76" y="112"/>
                        <a:pt x="74" y="114"/>
                        <a:pt x="71" y="115"/>
                      </a:cubicBezTo>
                      <a:cubicBezTo>
                        <a:pt x="70" y="115"/>
                        <a:pt x="67" y="114"/>
                        <a:pt x="65" y="115"/>
                      </a:cubicBezTo>
                      <a:cubicBezTo>
                        <a:pt x="64" y="115"/>
                        <a:pt x="63" y="116"/>
                        <a:pt x="62" y="116"/>
                      </a:cubicBezTo>
                      <a:cubicBezTo>
                        <a:pt x="59" y="116"/>
                        <a:pt x="54" y="118"/>
                        <a:pt x="52" y="118"/>
                      </a:cubicBezTo>
                      <a:cubicBezTo>
                        <a:pt x="46" y="117"/>
                        <a:pt x="39" y="116"/>
                        <a:pt x="39" y="108"/>
                      </a:cubicBezTo>
                      <a:cubicBezTo>
                        <a:pt x="39" y="107"/>
                        <a:pt x="39" y="105"/>
                        <a:pt x="39" y="104"/>
                      </a:cubicBezTo>
                      <a:cubicBezTo>
                        <a:pt x="39" y="104"/>
                        <a:pt x="39" y="102"/>
                        <a:pt x="38" y="101"/>
                      </a:cubicBezTo>
                      <a:cubicBezTo>
                        <a:pt x="38" y="101"/>
                        <a:pt x="36" y="100"/>
                        <a:pt x="35" y="100"/>
                      </a:cubicBezTo>
                      <a:cubicBezTo>
                        <a:pt x="33" y="100"/>
                        <a:pt x="32" y="99"/>
                        <a:pt x="31" y="99"/>
                      </a:cubicBezTo>
                      <a:cubicBezTo>
                        <a:pt x="28" y="99"/>
                        <a:pt x="24" y="100"/>
                        <a:pt x="22" y="99"/>
                      </a:cubicBezTo>
                      <a:cubicBezTo>
                        <a:pt x="19" y="98"/>
                        <a:pt x="17" y="94"/>
                        <a:pt x="15" y="92"/>
                      </a:cubicBezTo>
                      <a:cubicBezTo>
                        <a:pt x="14" y="91"/>
                        <a:pt x="13" y="90"/>
                        <a:pt x="13" y="90"/>
                      </a:cubicBezTo>
                      <a:cubicBezTo>
                        <a:pt x="13" y="89"/>
                        <a:pt x="13" y="88"/>
                        <a:pt x="13" y="88"/>
                      </a:cubicBezTo>
                      <a:cubicBezTo>
                        <a:pt x="13" y="87"/>
                        <a:pt x="12" y="86"/>
                        <a:pt x="12" y="84"/>
                      </a:cubicBezTo>
                      <a:cubicBezTo>
                        <a:pt x="13" y="81"/>
                        <a:pt x="17" y="81"/>
                        <a:pt x="20" y="80"/>
                      </a:cubicBezTo>
                      <a:cubicBezTo>
                        <a:pt x="24" y="79"/>
                        <a:pt x="26" y="79"/>
                        <a:pt x="30" y="80"/>
                      </a:cubicBezTo>
                      <a:cubicBezTo>
                        <a:pt x="33" y="80"/>
                        <a:pt x="37" y="78"/>
                        <a:pt x="40" y="78"/>
                      </a:cubicBezTo>
                      <a:cubicBezTo>
                        <a:pt x="42" y="78"/>
                        <a:pt x="43" y="80"/>
                        <a:pt x="45" y="80"/>
                      </a:cubicBezTo>
                      <a:cubicBezTo>
                        <a:pt x="46" y="80"/>
                        <a:pt x="48" y="80"/>
                        <a:pt x="49" y="80"/>
                      </a:cubicBezTo>
                      <a:cubicBezTo>
                        <a:pt x="50" y="80"/>
                        <a:pt x="52" y="80"/>
                        <a:pt x="54" y="79"/>
                      </a:cubicBezTo>
                      <a:cubicBezTo>
                        <a:pt x="55" y="79"/>
                        <a:pt x="53" y="77"/>
                        <a:pt x="54" y="77"/>
                      </a:cubicBezTo>
                      <a:cubicBezTo>
                        <a:pt x="57" y="72"/>
                        <a:pt x="42" y="68"/>
                        <a:pt x="39" y="68"/>
                      </a:cubicBezTo>
                      <a:cubicBezTo>
                        <a:pt x="37" y="69"/>
                        <a:pt x="37" y="69"/>
                        <a:pt x="35" y="69"/>
                      </a:cubicBezTo>
                      <a:cubicBezTo>
                        <a:pt x="33" y="69"/>
                        <a:pt x="32" y="70"/>
                        <a:pt x="30" y="70"/>
                      </a:cubicBezTo>
                      <a:cubicBezTo>
                        <a:pt x="29" y="70"/>
                        <a:pt x="28" y="70"/>
                        <a:pt x="26" y="70"/>
                      </a:cubicBezTo>
                      <a:cubicBezTo>
                        <a:pt x="25" y="71"/>
                        <a:pt x="24" y="71"/>
                        <a:pt x="22" y="71"/>
                      </a:cubicBezTo>
                      <a:cubicBezTo>
                        <a:pt x="20" y="71"/>
                        <a:pt x="18" y="70"/>
                        <a:pt x="17" y="69"/>
                      </a:cubicBezTo>
                      <a:cubicBezTo>
                        <a:pt x="15" y="69"/>
                        <a:pt x="13" y="70"/>
                        <a:pt x="12" y="70"/>
                      </a:cubicBezTo>
                      <a:cubicBezTo>
                        <a:pt x="10" y="69"/>
                        <a:pt x="5" y="64"/>
                        <a:pt x="5" y="61"/>
                      </a:cubicBezTo>
                      <a:cubicBezTo>
                        <a:pt x="5" y="58"/>
                        <a:pt x="9" y="57"/>
                        <a:pt x="11" y="57"/>
                      </a:cubicBezTo>
                      <a:cubicBezTo>
                        <a:pt x="12" y="56"/>
                        <a:pt x="13" y="56"/>
                        <a:pt x="14" y="56"/>
                      </a:cubicBezTo>
                      <a:cubicBezTo>
                        <a:pt x="16" y="56"/>
                        <a:pt x="17" y="55"/>
                        <a:pt x="18" y="55"/>
                      </a:cubicBezTo>
                      <a:cubicBezTo>
                        <a:pt x="20" y="55"/>
                        <a:pt x="24" y="53"/>
                        <a:pt x="25" y="52"/>
                      </a:cubicBezTo>
                      <a:cubicBezTo>
                        <a:pt x="25" y="51"/>
                        <a:pt x="25" y="50"/>
                        <a:pt x="25" y="50"/>
                      </a:cubicBezTo>
                      <a:cubicBezTo>
                        <a:pt x="24" y="48"/>
                        <a:pt x="25" y="46"/>
                        <a:pt x="23" y="46"/>
                      </a:cubicBezTo>
                      <a:cubicBezTo>
                        <a:pt x="22" y="47"/>
                        <a:pt x="20" y="49"/>
                        <a:pt x="19" y="50"/>
                      </a:cubicBezTo>
                      <a:cubicBezTo>
                        <a:pt x="18" y="51"/>
                        <a:pt x="17" y="49"/>
                        <a:pt x="15" y="49"/>
                      </a:cubicBezTo>
                      <a:cubicBezTo>
                        <a:pt x="14" y="49"/>
                        <a:pt x="13" y="50"/>
                        <a:pt x="11" y="50"/>
                      </a:cubicBezTo>
                      <a:cubicBezTo>
                        <a:pt x="9" y="51"/>
                        <a:pt x="8" y="53"/>
                        <a:pt x="7" y="51"/>
                      </a:cubicBezTo>
                      <a:cubicBezTo>
                        <a:pt x="6" y="49"/>
                        <a:pt x="7" y="46"/>
                        <a:pt x="5" y="46"/>
                      </a:cubicBezTo>
                      <a:cubicBezTo>
                        <a:pt x="4" y="46"/>
                        <a:pt x="2" y="46"/>
                        <a:pt x="1" y="44"/>
                      </a:cubicBezTo>
                      <a:cubicBezTo>
                        <a:pt x="0" y="43"/>
                        <a:pt x="0" y="38"/>
                        <a:pt x="1" y="36"/>
                      </a:cubicBezTo>
                      <a:cubicBezTo>
                        <a:pt x="2" y="34"/>
                        <a:pt x="6" y="33"/>
                        <a:pt x="6" y="30"/>
                      </a:cubicBezTo>
                      <a:cubicBezTo>
                        <a:pt x="7" y="28"/>
                        <a:pt x="5" y="28"/>
                        <a:pt x="4" y="2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7" name="Freeform 140"/>
                <p:cNvSpPr>
                  <a:spLocks/>
                </p:cNvSpPr>
                <p:nvPr/>
              </p:nvSpPr>
              <p:spPr bwMode="auto">
                <a:xfrm>
                  <a:off x="2628344" y="3171025"/>
                  <a:ext cx="77365" cy="67126"/>
                </a:xfrm>
                <a:custGeom>
                  <a:avLst/>
                  <a:gdLst/>
                  <a:ahLst/>
                  <a:cxnLst>
                    <a:cxn ang="0">
                      <a:pos x="19" y="3"/>
                    </a:cxn>
                    <a:cxn ang="0">
                      <a:pos x="23" y="7"/>
                    </a:cxn>
                    <a:cxn ang="0">
                      <a:pos x="29" y="9"/>
                    </a:cxn>
                    <a:cxn ang="0">
                      <a:pos x="31" y="12"/>
                    </a:cxn>
                    <a:cxn ang="0">
                      <a:pos x="29" y="13"/>
                    </a:cxn>
                    <a:cxn ang="0">
                      <a:pos x="29" y="18"/>
                    </a:cxn>
                    <a:cxn ang="0">
                      <a:pos x="31" y="20"/>
                    </a:cxn>
                    <a:cxn ang="0">
                      <a:pos x="31" y="23"/>
                    </a:cxn>
                    <a:cxn ang="0">
                      <a:pos x="32" y="28"/>
                    </a:cxn>
                    <a:cxn ang="0">
                      <a:pos x="27" y="29"/>
                    </a:cxn>
                    <a:cxn ang="0">
                      <a:pos x="24" y="29"/>
                    </a:cxn>
                    <a:cxn ang="0">
                      <a:pos x="20" y="29"/>
                    </a:cxn>
                    <a:cxn ang="0">
                      <a:pos x="17" y="27"/>
                    </a:cxn>
                    <a:cxn ang="0">
                      <a:pos x="13" y="26"/>
                    </a:cxn>
                    <a:cxn ang="0">
                      <a:pos x="11" y="23"/>
                    </a:cxn>
                    <a:cxn ang="0">
                      <a:pos x="7" y="24"/>
                    </a:cxn>
                    <a:cxn ang="0">
                      <a:pos x="4" y="24"/>
                    </a:cxn>
                    <a:cxn ang="0">
                      <a:pos x="4" y="22"/>
                    </a:cxn>
                    <a:cxn ang="0">
                      <a:pos x="2" y="21"/>
                    </a:cxn>
                    <a:cxn ang="0">
                      <a:pos x="8" y="13"/>
                    </a:cxn>
                    <a:cxn ang="0">
                      <a:pos x="11" y="5"/>
                    </a:cxn>
                    <a:cxn ang="0">
                      <a:pos x="14" y="1"/>
                    </a:cxn>
                    <a:cxn ang="0">
                      <a:pos x="19" y="3"/>
                    </a:cxn>
                  </a:cxnLst>
                  <a:rect l="0" t="0" r="r" b="b"/>
                  <a:pathLst>
                    <a:path w="35" h="30">
                      <a:moveTo>
                        <a:pt x="19" y="3"/>
                      </a:moveTo>
                      <a:cubicBezTo>
                        <a:pt x="21" y="5"/>
                        <a:pt x="20" y="7"/>
                        <a:pt x="23" y="7"/>
                      </a:cubicBezTo>
                      <a:cubicBezTo>
                        <a:pt x="25" y="8"/>
                        <a:pt x="27" y="8"/>
                        <a:pt x="29" y="9"/>
                      </a:cubicBezTo>
                      <a:cubicBezTo>
                        <a:pt x="30" y="10"/>
                        <a:pt x="32" y="11"/>
                        <a:pt x="31" y="12"/>
                      </a:cubicBezTo>
                      <a:cubicBezTo>
                        <a:pt x="30" y="14"/>
                        <a:pt x="30" y="13"/>
                        <a:pt x="29" y="13"/>
                      </a:cubicBezTo>
                      <a:cubicBezTo>
                        <a:pt x="27" y="14"/>
                        <a:pt x="28" y="17"/>
                        <a:pt x="29" y="18"/>
                      </a:cubicBezTo>
                      <a:cubicBezTo>
                        <a:pt x="31" y="19"/>
                        <a:pt x="30" y="18"/>
                        <a:pt x="31" y="20"/>
                      </a:cubicBezTo>
                      <a:cubicBezTo>
                        <a:pt x="31" y="21"/>
                        <a:pt x="31" y="22"/>
                        <a:pt x="31" y="23"/>
                      </a:cubicBezTo>
                      <a:cubicBezTo>
                        <a:pt x="33" y="25"/>
                        <a:pt x="35" y="25"/>
                        <a:pt x="32" y="28"/>
                      </a:cubicBezTo>
                      <a:cubicBezTo>
                        <a:pt x="31" y="30"/>
                        <a:pt x="29" y="29"/>
                        <a:pt x="27" y="29"/>
                      </a:cubicBezTo>
                      <a:cubicBezTo>
                        <a:pt x="26" y="29"/>
                        <a:pt x="25" y="29"/>
                        <a:pt x="24" y="29"/>
                      </a:cubicBezTo>
                      <a:cubicBezTo>
                        <a:pt x="22" y="29"/>
                        <a:pt x="21" y="29"/>
                        <a:pt x="20" y="29"/>
                      </a:cubicBezTo>
                      <a:cubicBezTo>
                        <a:pt x="19" y="29"/>
                        <a:pt x="18" y="28"/>
                        <a:pt x="17" y="27"/>
                      </a:cubicBezTo>
                      <a:cubicBezTo>
                        <a:pt x="16" y="27"/>
                        <a:pt x="14" y="27"/>
                        <a:pt x="13" y="26"/>
                      </a:cubicBezTo>
                      <a:cubicBezTo>
                        <a:pt x="11" y="26"/>
                        <a:pt x="12" y="24"/>
                        <a:pt x="11" y="23"/>
                      </a:cubicBezTo>
                      <a:cubicBezTo>
                        <a:pt x="10" y="23"/>
                        <a:pt x="8" y="24"/>
                        <a:pt x="7" y="24"/>
                      </a:cubicBezTo>
                      <a:cubicBezTo>
                        <a:pt x="7" y="24"/>
                        <a:pt x="5" y="24"/>
                        <a:pt x="4" y="24"/>
                      </a:cubicBezTo>
                      <a:cubicBezTo>
                        <a:pt x="4" y="23"/>
                        <a:pt x="4" y="23"/>
                        <a:pt x="4" y="22"/>
                      </a:cubicBezTo>
                      <a:cubicBezTo>
                        <a:pt x="3" y="22"/>
                        <a:pt x="2" y="21"/>
                        <a:pt x="2" y="21"/>
                      </a:cubicBezTo>
                      <a:cubicBezTo>
                        <a:pt x="0" y="17"/>
                        <a:pt x="7" y="16"/>
                        <a:pt x="8" y="13"/>
                      </a:cubicBezTo>
                      <a:cubicBezTo>
                        <a:pt x="10" y="10"/>
                        <a:pt x="9" y="8"/>
                        <a:pt x="11" y="5"/>
                      </a:cubicBezTo>
                      <a:cubicBezTo>
                        <a:pt x="12" y="4"/>
                        <a:pt x="12" y="1"/>
                        <a:pt x="14" y="1"/>
                      </a:cubicBezTo>
                      <a:cubicBezTo>
                        <a:pt x="16" y="0"/>
                        <a:pt x="18" y="2"/>
                        <a:pt x="19" y="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8" name="Freeform 141"/>
                <p:cNvSpPr>
                  <a:spLocks/>
                </p:cNvSpPr>
                <p:nvPr/>
              </p:nvSpPr>
              <p:spPr bwMode="auto">
                <a:xfrm>
                  <a:off x="2681817" y="2918451"/>
                  <a:ext cx="109221" cy="270778"/>
                </a:xfrm>
                <a:custGeom>
                  <a:avLst/>
                  <a:gdLst/>
                  <a:ahLst/>
                  <a:cxnLst>
                    <a:cxn ang="0">
                      <a:pos x="18" y="68"/>
                    </a:cxn>
                    <a:cxn ang="0">
                      <a:pos x="22" y="68"/>
                    </a:cxn>
                    <a:cxn ang="0">
                      <a:pos x="23" y="71"/>
                    </a:cxn>
                    <a:cxn ang="0">
                      <a:pos x="26" y="76"/>
                    </a:cxn>
                    <a:cxn ang="0">
                      <a:pos x="28" y="83"/>
                    </a:cxn>
                    <a:cxn ang="0">
                      <a:pos x="29" y="88"/>
                    </a:cxn>
                    <a:cxn ang="0">
                      <a:pos x="31" y="92"/>
                    </a:cxn>
                    <a:cxn ang="0">
                      <a:pos x="35" y="99"/>
                    </a:cxn>
                    <a:cxn ang="0">
                      <a:pos x="38" y="101"/>
                    </a:cxn>
                    <a:cxn ang="0">
                      <a:pos x="38" y="105"/>
                    </a:cxn>
                    <a:cxn ang="0">
                      <a:pos x="34" y="108"/>
                    </a:cxn>
                    <a:cxn ang="0">
                      <a:pos x="34" y="113"/>
                    </a:cxn>
                    <a:cxn ang="0">
                      <a:pos x="32" y="116"/>
                    </a:cxn>
                    <a:cxn ang="0">
                      <a:pos x="27" y="119"/>
                    </a:cxn>
                    <a:cxn ang="0">
                      <a:pos x="23" y="121"/>
                    </a:cxn>
                    <a:cxn ang="0">
                      <a:pos x="15" y="118"/>
                    </a:cxn>
                    <a:cxn ang="0">
                      <a:pos x="1" y="107"/>
                    </a:cxn>
                    <a:cxn ang="0">
                      <a:pos x="2" y="99"/>
                    </a:cxn>
                    <a:cxn ang="0">
                      <a:pos x="3" y="93"/>
                    </a:cxn>
                    <a:cxn ang="0">
                      <a:pos x="1" y="90"/>
                    </a:cxn>
                    <a:cxn ang="0">
                      <a:pos x="1" y="83"/>
                    </a:cxn>
                    <a:cxn ang="0">
                      <a:pos x="3" y="79"/>
                    </a:cxn>
                    <a:cxn ang="0">
                      <a:pos x="7" y="75"/>
                    </a:cxn>
                    <a:cxn ang="0">
                      <a:pos x="7" y="71"/>
                    </a:cxn>
                    <a:cxn ang="0">
                      <a:pos x="9" y="69"/>
                    </a:cxn>
                    <a:cxn ang="0">
                      <a:pos x="9" y="66"/>
                    </a:cxn>
                    <a:cxn ang="0">
                      <a:pos x="10" y="62"/>
                    </a:cxn>
                    <a:cxn ang="0">
                      <a:pos x="11" y="58"/>
                    </a:cxn>
                    <a:cxn ang="0">
                      <a:pos x="12" y="48"/>
                    </a:cxn>
                    <a:cxn ang="0">
                      <a:pos x="9" y="41"/>
                    </a:cxn>
                    <a:cxn ang="0">
                      <a:pos x="9" y="28"/>
                    </a:cxn>
                    <a:cxn ang="0">
                      <a:pos x="8" y="24"/>
                    </a:cxn>
                    <a:cxn ang="0">
                      <a:pos x="9" y="18"/>
                    </a:cxn>
                    <a:cxn ang="0">
                      <a:pos x="11" y="15"/>
                    </a:cxn>
                    <a:cxn ang="0">
                      <a:pos x="12" y="13"/>
                    </a:cxn>
                    <a:cxn ang="0">
                      <a:pos x="13" y="10"/>
                    </a:cxn>
                    <a:cxn ang="0">
                      <a:pos x="18" y="2"/>
                    </a:cxn>
                    <a:cxn ang="0">
                      <a:pos x="21" y="1"/>
                    </a:cxn>
                    <a:cxn ang="0">
                      <a:pos x="25" y="0"/>
                    </a:cxn>
                    <a:cxn ang="0">
                      <a:pos x="32" y="5"/>
                    </a:cxn>
                    <a:cxn ang="0">
                      <a:pos x="41" y="8"/>
                    </a:cxn>
                    <a:cxn ang="0">
                      <a:pos x="48" y="12"/>
                    </a:cxn>
                    <a:cxn ang="0">
                      <a:pos x="47" y="15"/>
                    </a:cxn>
                    <a:cxn ang="0">
                      <a:pos x="45" y="18"/>
                    </a:cxn>
                    <a:cxn ang="0">
                      <a:pos x="43" y="25"/>
                    </a:cxn>
                    <a:cxn ang="0">
                      <a:pos x="38" y="34"/>
                    </a:cxn>
                    <a:cxn ang="0">
                      <a:pos x="37" y="38"/>
                    </a:cxn>
                    <a:cxn ang="0">
                      <a:pos x="36" y="41"/>
                    </a:cxn>
                    <a:cxn ang="0">
                      <a:pos x="31" y="41"/>
                    </a:cxn>
                    <a:cxn ang="0">
                      <a:pos x="28" y="42"/>
                    </a:cxn>
                    <a:cxn ang="0">
                      <a:pos x="21" y="42"/>
                    </a:cxn>
                    <a:cxn ang="0">
                      <a:pos x="25" y="47"/>
                    </a:cxn>
                    <a:cxn ang="0">
                      <a:pos x="23" y="53"/>
                    </a:cxn>
                    <a:cxn ang="0">
                      <a:pos x="22" y="55"/>
                    </a:cxn>
                    <a:cxn ang="0">
                      <a:pos x="20" y="58"/>
                    </a:cxn>
                    <a:cxn ang="0">
                      <a:pos x="19" y="63"/>
                    </a:cxn>
                    <a:cxn ang="0">
                      <a:pos x="18" y="68"/>
                    </a:cxn>
                  </a:cxnLst>
                  <a:rect l="0" t="0" r="r" b="b"/>
                  <a:pathLst>
                    <a:path w="49" h="121">
                      <a:moveTo>
                        <a:pt x="18" y="68"/>
                      </a:moveTo>
                      <a:cubicBezTo>
                        <a:pt x="19" y="68"/>
                        <a:pt x="21" y="67"/>
                        <a:pt x="22" y="68"/>
                      </a:cubicBezTo>
                      <a:cubicBezTo>
                        <a:pt x="23" y="68"/>
                        <a:pt x="23" y="70"/>
                        <a:pt x="23" y="71"/>
                      </a:cubicBezTo>
                      <a:cubicBezTo>
                        <a:pt x="24" y="73"/>
                        <a:pt x="25" y="74"/>
                        <a:pt x="26" y="76"/>
                      </a:cubicBezTo>
                      <a:cubicBezTo>
                        <a:pt x="27" y="78"/>
                        <a:pt x="28" y="81"/>
                        <a:pt x="28" y="83"/>
                      </a:cubicBezTo>
                      <a:cubicBezTo>
                        <a:pt x="29" y="85"/>
                        <a:pt x="28" y="86"/>
                        <a:pt x="29" y="88"/>
                      </a:cubicBezTo>
                      <a:cubicBezTo>
                        <a:pt x="29" y="89"/>
                        <a:pt x="30" y="91"/>
                        <a:pt x="31" y="92"/>
                      </a:cubicBezTo>
                      <a:cubicBezTo>
                        <a:pt x="32" y="94"/>
                        <a:pt x="33" y="98"/>
                        <a:pt x="35" y="99"/>
                      </a:cubicBezTo>
                      <a:cubicBezTo>
                        <a:pt x="37" y="100"/>
                        <a:pt x="37" y="99"/>
                        <a:pt x="38" y="101"/>
                      </a:cubicBezTo>
                      <a:cubicBezTo>
                        <a:pt x="38" y="102"/>
                        <a:pt x="38" y="104"/>
                        <a:pt x="38" y="105"/>
                      </a:cubicBezTo>
                      <a:cubicBezTo>
                        <a:pt x="38" y="110"/>
                        <a:pt x="35" y="106"/>
                        <a:pt x="34" y="108"/>
                      </a:cubicBezTo>
                      <a:cubicBezTo>
                        <a:pt x="33" y="109"/>
                        <a:pt x="34" y="111"/>
                        <a:pt x="34" y="113"/>
                      </a:cubicBezTo>
                      <a:cubicBezTo>
                        <a:pt x="33" y="114"/>
                        <a:pt x="33" y="115"/>
                        <a:pt x="32" y="116"/>
                      </a:cubicBezTo>
                      <a:cubicBezTo>
                        <a:pt x="32" y="118"/>
                        <a:pt x="29" y="118"/>
                        <a:pt x="27" y="119"/>
                      </a:cubicBezTo>
                      <a:cubicBezTo>
                        <a:pt x="26" y="120"/>
                        <a:pt x="24" y="121"/>
                        <a:pt x="23" y="121"/>
                      </a:cubicBezTo>
                      <a:cubicBezTo>
                        <a:pt x="21" y="121"/>
                        <a:pt x="17" y="119"/>
                        <a:pt x="15" y="118"/>
                      </a:cubicBezTo>
                      <a:cubicBezTo>
                        <a:pt x="9" y="116"/>
                        <a:pt x="3" y="114"/>
                        <a:pt x="1" y="107"/>
                      </a:cubicBezTo>
                      <a:cubicBezTo>
                        <a:pt x="1" y="105"/>
                        <a:pt x="0" y="100"/>
                        <a:pt x="2" y="99"/>
                      </a:cubicBezTo>
                      <a:cubicBezTo>
                        <a:pt x="4" y="98"/>
                        <a:pt x="3" y="93"/>
                        <a:pt x="3" y="93"/>
                      </a:cubicBezTo>
                      <a:cubicBezTo>
                        <a:pt x="1" y="92"/>
                        <a:pt x="1" y="92"/>
                        <a:pt x="1" y="90"/>
                      </a:cubicBezTo>
                      <a:cubicBezTo>
                        <a:pt x="1" y="88"/>
                        <a:pt x="1" y="85"/>
                        <a:pt x="1" y="83"/>
                      </a:cubicBezTo>
                      <a:cubicBezTo>
                        <a:pt x="2" y="81"/>
                        <a:pt x="2" y="80"/>
                        <a:pt x="3" y="79"/>
                      </a:cubicBezTo>
                      <a:cubicBezTo>
                        <a:pt x="4" y="78"/>
                        <a:pt x="7" y="77"/>
                        <a:pt x="7" y="75"/>
                      </a:cubicBezTo>
                      <a:cubicBezTo>
                        <a:pt x="7" y="73"/>
                        <a:pt x="7" y="72"/>
                        <a:pt x="7" y="71"/>
                      </a:cubicBezTo>
                      <a:cubicBezTo>
                        <a:pt x="8" y="70"/>
                        <a:pt x="9" y="69"/>
                        <a:pt x="9" y="69"/>
                      </a:cubicBezTo>
                      <a:cubicBezTo>
                        <a:pt x="9" y="67"/>
                        <a:pt x="9" y="67"/>
                        <a:pt x="9" y="66"/>
                      </a:cubicBezTo>
                      <a:cubicBezTo>
                        <a:pt x="9" y="64"/>
                        <a:pt x="10" y="63"/>
                        <a:pt x="10" y="62"/>
                      </a:cubicBezTo>
                      <a:cubicBezTo>
                        <a:pt x="11" y="61"/>
                        <a:pt x="11" y="60"/>
                        <a:pt x="11" y="58"/>
                      </a:cubicBezTo>
                      <a:cubicBezTo>
                        <a:pt x="12" y="55"/>
                        <a:pt x="12" y="51"/>
                        <a:pt x="12" y="48"/>
                      </a:cubicBezTo>
                      <a:cubicBezTo>
                        <a:pt x="12" y="46"/>
                        <a:pt x="9" y="42"/>
                        <a:pt x="9" y="41"/>
                      </a:cubicBezTo>
                      <a:cubicBezTo>
                        <a:pt x="8" y="37"/>
                        <a:pt x="9" y="32"/>
                        <a:pt x="9" y="28"/>
                      </a:cubicBezTo>
                      <a:cubicBezTo>
                        <a:pt x="9" y="26"/>
                        <a:pt x="8" y="25"/>
                        <a:pt x="8" y="24"/>
                      </a:cubicBezTo>
                      <a:cubicBezTo>
                        <a:pt x="8" y="22"/>
                        <a:pt x="8" y="19"/>
                        <a:pt x="9" y="18"/>
                      </a:cubicBezTo>
                      <a:cubicBezTo>
                        <a:pt x="10" y="17"/>
                        <a:pt x="10" y="16"/>
                        <a:pt x="11" y="15"/>
                      </a:cubicBezTo>
                      <a:cubicBezTo>
                        <a:pt x="11" y="14"/>
                        <a:pt x="12" y="13"/>
                        <a:pt x="12" y="13"/>
                      </a:cubicBezTo>
                      <a:cubicBezTo>
                        <a:pt x="13" y="12"/>
                        <a:pt x="12" y="11"/>
                        <a:pt x="13" y="10"/>
                      </a:cubicBezTo>
                      <a:cubicBezTo>
                        <a:pt x="13" y="7"/>
                        <a:pt x="15" y="4"/>
                        <a:pt x="18" y="2"/>
                      </a:cubicBezTo>
                      <a:cubicBezTo>
                        <a:pt x="19" y="1"/>
                        <a:pt x="20" y="2"/>
                        <a:pt x="21" y="1"/>
                      </a:cubicBezTo>
                      <a:cubicBezTo>
                        <a:pt x="23" y="1"/>
                        <a:pt x="24" y="0"/>
                        <a:pt x="25" y="0"/>
                      </a:cubicBezTo>
                      <a:cubicBezTo>
                        <a:pt x="28" y="1"/>
                        <a:pt x="30" y="3"/>
                        <a:pt x="32" y="5"/>
                      </a:cubicBezTo>
                      <a:cubicBezTo>
                        <a:pt x="35" y="7"/>
                        <a:pt x="38" y="7"/>
                        <a:pt x="41" y="8"/>
                      </a:cubicBezTo>
                      <a:cubicBezTo>
                        <a:pt x="43" y="9"/>
                        <a:pt x="49" y="9"/>
                        <a:pt x="48" y="12"/>
                      </a:cubicBezTo>
                      <a:cubicBezTo>
                        <a:pt x="48" y="13"/>
                        <a:pt x="47" y="14"/>
                        <a:pt x="47" y="15"/>
                      </a:cubicBezTo>
                      <a:cubicBezTo>
                        <a:pt x="46" y="16"/>
                        <a:pt x="46" y="17"/>
                        <a:pt x="45" y="18"/>
                      </a:cubicBezTo>
                      <a:cubicBezTo>
                        <a:pt x="44" y="21"/>
                        <a:pt x="44" y="23"/>
                        <a:pt x="43" y="25"/>
                      </a:cubicBezTo>
                      <a:cubicBezTo>
                        <a:pt x="42" y="28"/>
                        <a:pt x="40" y="31"/>
                        <a:pt x="38" y="34"/>
                      </a:cubicBezTo>
                      <a:cubicBezTo>
                        <a:pt x="37" y="35"/>
                        <a:pt x="38" y="36"/>
                        <a:pt x="37" y="38"/>
                      </a:cubicBezTo>
                      <a:cubicBezTo>
                        <a:pt x="37" y="38"/>
                        <a:pt x="37" y="41"/>
                        <a:pt x="36" y="41"/>
                      </a:cubicBezTo>
                      <a:cubicBezTo>
                        <a:pt x="36" y="42"/>
                        <a:pt x="32" y="40"/>
                        <a:pt x="31" y="41"/>
                      </a:cubicBezTo>
                      <a:cubicBezTo>
                        <a:pt x="30" y="41"/>
                        <a:pt x="29" y="42"/>
                        <a:pt x="28" y="42"/>
                      </a:cubicBezTo>
                      <a:cubicBezTo>
                        <a:pt x="26" y="43"/>
                        <a:pt x="23" y="43"/>
                        <a:pt x="21" y="42"/>
                      </a:cubicBezTo>
                      <a:cubicBezTo>
                        <a:pt x="22" y="43"/>
                        <a:pt x="24" y="45"/>
                        <a:pt x="25" y="47"/>
                      </a:cubicBezTo>
                      <a:cubicBezTo>
                        <a:pt x="25" y="49"/>
                        <a:pt x="24" y="51"/>
                        <a:pt x="23" y="53"/>
                      </a:cubicBezTo>
                      <a:cubicBezTo>
                        <a:pt x="22" y="53"/>
                        <a:pt x="22" y="54"/>
                        <a:pt x="22" y="55"/>
                      </a:cubicBezTo>
                      <a:cubicBezTo>
                        <a:pt x="22" y="56"/>
                        <a:pt x="21" y="57"/>
                        <a:pt x="20" y="58"/>
                      </a:cubicBezTo>
                      <a:cubicBezTo>
                        <a:pt x="20" y="60"/>
                        <a:pt x="19" y="61"/>
                        <a:pt x="19" y="63"/>
                      </a:cubicBezTo>
                      <a:cubicBezTo>
                        <a:pt x="18" y="64"/>
                        <a:pt x="17" y="67"/>
                        <a:pt x="18" y="6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9" name="Freeform 142"/>
                <p:cNvSpPr>
                  <a:spLocks/>
                </p:cNvSpPr>
                <p:nvPr/>
              </p:nvSpPr>
              <p:spPr bwMode="auto">
                <a:xfrm>
                  <a:off x="2571458" y="2927552"/>
                  <a:ext cx="114910" cy="167246"/>
                </a:xfrm>
                <a:custGeom>
                  <a:avLst/>
                  <a:gdLst/>
                  <a:ahLst/>
                  <a:cxnLst>
                    <a:cxn ang="0">
                      <a:pos x="12" y="35"/>
                    </a:cxn>
                    <a:cxn ang="0">
                      <a:pos x="16" y="39"/>
                    </a:cxn>
                    <a:cxn ang="0">
                      <a:pos x="20" y="35"/>
                    </a:cxn>
                    <a:cxn ang="0">
                      <a:pos x="19" y="32"/>
                    </a:cxn>
                    <a:cxn ang="0">
                      <a:pos x="19" y="29"/>
                    </a:cxn>
                    <a:cxn ang="0">
                      <a:pos x="17" y="28"/>
                    </a:cxn>
                    <a:cxn ang="0">
                      <a:pos x="16" y="24"/>
                    </a:cxn>
                    <a:cxn ang="0">
                      <a:pos x="13" y="23"/>
                    </a:cxn>
                    <a:cxn ang="0">
                      <a:pos x="11" y="20"/>
                    </a:cxn>
                    <a:cxn ang="0">
                      <a:pos x="18" y="7"/>
                    </a:cxn>
                    <a:cxn ang="0">
                      <a:pos x="27" y="6"/>
                    </a:cxn>
                    <a:cxn ang="0">
                      <a:pos x="34" y="1"/>
                    </a:cxn>
                    <a:cxn ang="0">
                      <a:pos x="37" y="0"/>
                    </a:cxn>
                    <a:cxn ang="0">
                      <a:pos x="39" y="1"/>
                    </a:cxn>
                    <a:cxn ang="0">
                      <a:pos x="44" y="6"/>
                    </a:cxn>
                    <a:cxn ang="0">
                      <a:pos x="46" y="11"/>
                    </a:cxn>
                    <a:cxn ang="0">
                      <a:pos x="47" y="14"/>
                    </a:cxn>
                    <a:cxn ang="0">
                      <a:pos x="46" y="16"/>
                    </a:cxn>
                    <a:cxn ang="0">
                      <a:pos x="44" y="18"/>
                    </a:cxn>
                    <a:cxn ang="0">
                      <a:pos x="43" y="22"/>
                    </a:cxn>
                    <a:cxn ang="0">
                      <a:pos x="40" y="23"/>
                    </a:cxn>
                    <a:cxn ang="0">
                      <a:pos x="38" y="25"/>
                    </a:cxn>
                    <a:cxn ang="0">
                      <a:pos x="41" y="31"/>
                    </a:cxn>
                    <a:cxn ang="0">
                      <a:pos x="44" y="28"/>
                    </a:cxn>
                    <a:cxn ang="0">
                      <a:pos x="47" y="26"/>
                    </a:cxn>
                    <a:cxn ang="0">
                      <a:pos x="48" y="31"/>
                    </a:cxn>
                    <a:cxn ang="0">
                      <a:pos x="50" y="33"/>
                    </a:cxn>
                    <a:cxn ang="0">
                      <a:pos x="50" y="39"/>
                    </a:cxn>
                    <a:cxn ang="0">
                      <a:pos x="50" y="50"/>
                    </a:cxn>
                    <a:cxn ang="0">
                      <a:pos x="49" y="59"/>
                    </a:cxn>
                    <a:cxn ang="0">
                      <a:pos x="47" y="62"/>
                    </a:cxn>
                    <a:cxn ang="0">
                      <a:pos x="43" y="66"/>
                    </a:cxn>
                    <a:cxn ang="0">
                      <a:pos x="39" y="67"/>
                    </a:cxn>
                    <a:cxn ang="0">
                      <a:pos x="36" y="71"/>
                    </a:cxn>
                    <a:cxn ang="0">
                      <a:pos x="34" y="74"/>
                    </a:cxn>
                    <a:cxn ang="0">
                      <a:pos x="27" y="74"/>
                    </a:cxn>
                    <a:cxn ang="0">
                      <a:pos x="22" y="65"/>
                    </a:cxn>
                    <a:cxn ang="0">
                      <a:pos x="21" y="61"/>
                    </a:cxn>
                    <a:cxn ang="0">
                      <a:pos x="21" y="59"/>
                    </a:cxn>
                    <a:cxn ang="0">
                      <a:pos x="17" y="56"/>
                    </a:cxn>
                    <a:cxn ang="0">
                      <a:pos x="7" y="45"/>
                    </a:cxn>
                    <a:cxn ang="0">
                      <a:pos x="1" y="36"/>
                    </a:cxn>
                    <a:cxn ang="0">
                      <a:pos x="2" y="32"/>
                    </a:cxn>
                    <a:cxn ang="0">
                      <a:pos x="6" y="28"/>
                    </a:cxn>
                    <a:cxn ang="0">
                      <a:pos x="12" y="35"/>
                    </a:cxn>
                  </a:cxnLst>
                  <a:rect l="0" t="0" r="r" b="b"/>
                  <a:pathLst>
                    <a:path w="51" h="75">
                      <a:moveTo>
                        <a:pt x="12" y="35"/>
                      </a:moveTo>
                      <a:cubicBezTo>
                        <a:pt x="14" y="36"/>
                        <a:pt x="14" y="39"/>
                        <a:pt x="16" y="39"/>
                      </a:cubicBezTo>
                      <a:cubicBezTo>
                        <a:pt x="18" y="39"/>
                        <a:pt x="20" y="36"/>
                        <a:pt x="20" y="35"/>
                      </a:cubicBezTo>
                      <a:cubicBezTo>
                        <a:pt x="20" y="34"/>
                        <a:pt x="20" y="33"/>
                        <a:pt x="19" y="32"/>
                      </a:cubicBezTo>
                      <a:cubicBezTo>
                        <a:pt x="19" y="31"/>
                        <a:pt x="19" y="29"/>
                        <a:pt x="19" y="29"/>
                      </a:cubicBezTo>
                      <a:cubicBezTo>
                        <a:pt x="18" y="28"/>
                        <a:pt x="18" y="28"/>
                        <a:pt x="17" y="28"/>
                      </a:cubicBezTo>
                      <a:cubicBezTo>
                        <a:pt x="17" y="26"/>
                        <a:pt x="17" y="25"/>
                        <a:pt x="16" y="24"/>
                      </a:cubicBezTo>
                      <a:cubicBezTo>
                        <a:pt x="15" y="23"/>
                        <a:pt x="14" y="24"/>
                        <a:pt x="13" y="23"/>
                      </a:cubicBezTo>
                      <a:cubicBezTo>
                        <a:pt x="12" y="22"/>
                        <a:pt x="11" y="21"/>
                        <a:pt x="11" y="20"/>
                      </a:cubicBezTo>
                      <a:cubicBezTo>
                        <a:pt x="10" y="15"/>
                        <a:pt x="16" y="9"/>
                        <a:pt x="18" y="7"/>
                      </a:cubicBezTo>
                      <a:cubicBezTo>
                        <a:pt x="19" y="4"/>
                        <a:pt x="24" y="6"/>
                        <a:pt x="27" y="6"/>
                      </a:cubicBezTo>
                      <a:cubicBezTo>
                        <a:pt x="29" y="5"/>
                        <a:pt x="32" y="2"/>
                        <a:pt x="34" y="1"/>
                      </a:cubicBezTo>
                      <a:cubicBezTo>
                        <a:pt x="34" y="1"/>
                        <a:pt x="36" y="0"/>
                        <a:pt x="37" y="0"/>
                      </a:cubicBezTo>
                      <a:cubicBezTo>
                        <a:pt x="38" y="0"/>
                        <a:pt x="38" y="1"/>
                        <a:pt x="39" y="1"/>
                      </a:cubicBezTo>
                      <a:cubicBezTo>
                        <a:pt x="41" y="1"/>
                        <a:pt x="43" y="5"/>
                        <a:pt x="44" y="6"/>
                      </a:cubicBezTo>
                      <a:cubicBezTo>
                        <a:pt x="44" y="8"/>
                        <a:pt x="45" y="9"/>
                        <a:pt x="46" y="11"/>
                      </a:cubicBezTo>
                      <a:cubicBezTo>
                        <a:pt x="47" y="12"/>
                        <a:pt x="48" y="13"/>
                        <a:pt x="47" y="14"/>
                      </a:cubicBezTo>
                      <a:cubicBezTo>
                        <a:pt x="47" y="15"/>
                        <a:pt x="46" y="15"/>
                        <a:pt x="46" y="16"/>
                      </a:cubicBezTo>
                      <a:cubicBezTo>
                        <a:pt x="45" y="17"/>
                        <a:pt x="44" y="17"/>
                        <a:pt x="44" y="18"/>
                      </a:cubicBezTo>
                      <a:cubicBezTo>
                        <a:pt x="43" y="19"/>
                        <a:pt x="44" y="21"/>
                        <a:pt x="43" y="22"/>
                      </a:cubicBezTo>
                      <a:cubicBezTo>
                        <a:pt x="43" y="23"/>
                        <a:pt x="41" y="22"/>
                        <a:pt x="40" y="23"/>
                      </a:cubicBezTo>
                      <a:cubicBezTo>
                        <a:pt x="39" y="24"/>
                        <a:pt x="38" y="24"/>
                        <a:pt x="38" y="25"/>
                      </a:cubicBezTo>
                      <a:cubicBezTo>
                        <a:pt x="37" y="27"/>
                        <a:pt x="40" y="32"/>
                        <a:pt x="41" y="31"/>
                      </a:cubicBezTo>
                      <a:cubicBezTo>
                        <a:pt x="42" y="29"/>
                        <a:pt x="43" y="29"/>
                        <a:pt x="44" y="28"/>
                      </a:cubicBezTo>
                      <a:cubicBezTo>
                        <a:pt x="45" y="27"/>
                        <a:pt x="46" y="25"/>
                        <a:pt x="47" y="26"/>
                      </a:cubicBezTo>
                      <a:cubicBezTo>
                        <a:pt x="49" y="27"/>
                        <a:pt x="48" y="29"/>
                        <a:pt x="48" y="31"/>
                      </a:cubicBezTo>
                      <a:cubicBezTo>
                        <a:pt x="48" y="32"/>
                        <a:pt x="50" y="32"/>
                        <a:pt x="50" y="33"/>
                      </a:cubicBezTo>
                      <a:cubicBezTo>
                        <a:pt x="49" y="35"/>
                        <a:pt x="49" y="37"/>
                        <a:pt x="50" y="39"/>
                      </a:cubicBezTo>
                      <a:cubicBezTo>
                        <a:pt x="51" y="42"/>
                        <a:pt x="50" y="46"/>
                        <a:pt x="50" y="50"/>
                      </a:cubicBezTo>
                      <a:cubicBezTo>
                        <a:pt x="50" y="53"/>
                        <a:pt x="51" y="56"/>
                        <a:pt x="49" y="59"/>
                      </a:cubicBezTo>
                      <a:cubicBezTo>
                        <a:pt x="49" y="60"/>
                        <a:pt x="48" y="61"/>
                        <a:pt x="47" y="62"/>
                      </a:cubicBezTo>
                      <a:cubicBezTo>
                        <a:pt x="46" y="64"/>
                        <a:pt x="44" y="65"/>
                        <a:pt x="43" y="66"/>
                      </a:cubicBezTo>
                      <a:cubicBezTo>
                        <a:pt x="42" y="67"/>
                        <a:pt x="40" y="67"/>
                        <a:pt x="39" y="67"/>
                      </a:cubicBezTo>
                      <a:cubicBezTo>
                        <a:pt x="38" y="68"/>
                        <a:pt x="37" y="70"/>
                        <a:pt x="36" y="71"/>
                      </a:cubicBezTo>
                      <a:cubicBezTo>
                        <a:pt x="35" y="72"/>
                        <a:pt x="35" y="74"/>
                        <a:pt x="34" y="74"/>
                      </a:cubicBezTo>
                      <a:cubicBezTo>
                        <a:pt x="32" y="75"/>
                        <a:pt x="28" y="74"/>
                        <a:pt x="27" y="74"/>
                      </a:cubicBezTo>
                      <a:cubicBezTo>
                        <a:pt x="24" y="72"/>
                        <a:pt x="23" y="68"/>
                        <a:pt x="22" y="65"/>
                      </a:cubicBezTo>
                      <a:cubicBezTo>
                        <a:pt x="22" y="64"/>
                        <a:pt x="22" y="62"/>
                        <a:pt x="21" y="61"/>
                      </a:cubicBezTo>
                      <a:cubicBezTo>
                        <a:pt x="21" y="60"/>
                        <a:pt x="22" y="59"/>
                        <a:pt x="21" y="59"/>
                      </a:cubicBezTo>
                      <a:cubicBezTo>
                        <a:pt x="21" y="57"/>
                        <a:pt x="19" y="57"/>
                        <a:pt x="17" y="56"/>
                      </a:cubicBezTo>
                      <a:cubicBezTo>
                        <a:pt x="13" y="53"/>
                        <a:pt x="11" y="49"/>
                        <a:pt x="7" y="45"/>
                      </a:cubicBezTo>
                      <a:cubicBezTo>
                        <a:pt x="4" y="43"/>
                        <a:pt x="0" y="40"/>
                        <a:pt x="1" y="36"/>
                      </a:cubicBezTo>
                      <a:cubicBezTo>
                        <a:pt x="1" y="34"/>
                        <a:pt x="1" y="33"/>
                        <a:pt x="2" y="32"/>
                      </a:cubicBezTo>
                      <a:cubicBezTo>
                        <a:pt x="3" y="31"/>
                        <a:pt x="5" y="29"/>
                        <a:pt x="6" y="28"/>
                      </a:cubicBezTo>
                      <a:cubicBezTo>
                        <a:pt x="8" y="31"/>
                        <a:pt x="11" y="33"/>
                        <a:pt x="12" y="3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0" name="Freeform 143"/>
                <p:cNvSpPr>
                  <a:spLocks/>
                </p:cNvSpPr>
                <p:nvPr/>
              </p:nvSpPr>
              <p:spPr bwMode="auto">
                <a:xfrm>
                  <a:off x="2502056" y="2949170"/>
                  <a:ext cx="40958" cy="52335"/>
                </a:xfrm>
                <a:custGeom>
                  <a:avLst/>
                  <a:gdLst/>
                  <a:ahLst/>
                  <a:cxnLst>
                    <a:cxn ang="0">
                      <a:pos x="18" y="4"/>
                    </a:cxn>
                    <a:cxn ang="0">
                      <a:pos x="17" y="10"/>
                    </a:cxn>
                    <a:cxn ang="0">
                      <a:pos x="16" y="19"/>
                    </a:cxn>
                    <a:cxn ang="0">
                      <a:pos x="9" y="20"/>
                    </a:cxn>
                    <a:cxn ang="0">
                      <a:pos x="7" y="16"/>
                    </a:cxn>
                    <a:cxn ang="0">
                      <a:pos x="6" y="14"/>
                    </a:cxn>
                    <a:cxn ang="0">
                      <a:pos x="1" y="8"/>
                    </a:cxn>
                    <a:cxn ang="0">
                      <a:pos x="1" y="3"/>
                    </a:cxn>
                    <a:cxn ang="0">
                      <a:pos x="2" y="1"/>
                    </a:cxn>
                    <a:cxn ang="0">
                      <a:pos x="10" y="1"/>
                    </a:cxn>
                    <a:cxn ang="0">
                      <a:pos x="18" y="4"/>
                    </a:cxn>
                  </a:cxnLst>
                  <a:rect l="0" t="0" r="r" b="b"/>
                  <a:pathLst>
                    <a:path w="18" h="23">
                      <a:moveTo>
                        <a:pt x="18" y="4"/>
                      </a:moveTo>
                      <a:cubicBezTo>
                        <a:pt x="18" y="6"/>
                        <a:pt x="17" y="8"/>
                        <a:pt x="17" y="10"/>
                      </a:cubicBezTo>
                      <a:cubicBezTo>
                        <a:pt x="17" y="13"/>
                        <a:pt x="17" y="16"/>
                        <a:pt x="16" y="19"/>
                      </a:cubicBezTo>
                      <a:cubicBezTo>
                        <a:pt x="15" y="21"/>
                        <a:pt x="11" y="23"/>
                        <a:pt x="9" y="20"/>
                      </a:cubicBezTo>
                      <a:cubicBezTo>
                        <a:pt x="8" y="19"/>
                        <a:pt x="8" y="18"/>
                        <a:pt x="7" y="16"/>
                      </a:cubicBezTo>
                      <a:cubicBezTo>
                        <a:pt x="7" y="16"/>
                        <a:pt x="6" y="15"/>
                        <a:pt x="6" y="14"/>
                      </a:cubicBezTo>
                      <a:cubicBezTo>
                        <a:pt x="5" y="12"/>
                        <a:pt x="3" y="10"/>
                        <a:pt x="1" y="8"/>
                      </a:cubicBezTo>
                      <a:cubicBezTo>
                        <a:pt x="0" y="7"/>
                        <a:pt x="0" y="4"/>
                        <a:pt x="1" y="3"/>
                      </a:cubicBezTo>
                      <a:cubicBezTo>
                        <a:pt x="2" y="3"/>
                        <a:pt x="2" y="1"/>
                        <a:pt x="2" y="1"/>
                      </a:cubicBezTo>
                      <a:cubicBezTo>
                        <a:pt x="0" y="2"/>
                        <a:pt x="6" y="2"/>
                        <a:pt x="10" y="1"/>
                      </a:cubicBezTo>
                      <a:cubicBezTo>
                        <a:pt x="13" y="0"/>
                        <a:pt x="17" y="1"/>
                        <a:pt x="18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1" name="Freeform 144"/>
                <p:cNvSpPr>
                  <a:spLocks/>
                </p:cNvSpPr>
                <p:nvPr/>
              </p:nvSpPr>
              <p:spPr bwMode="auto">
                <a:xfrm>
                  <a:off x="2849062" y="3355336"/>
                  <a:ext cx="119461" cy="120599"/>
                </a:xfrm>
                <a:custGeom>
                  <a:avLst/>
                  <a:gdLst/>
                  <a:ahLst/>
                  <a:cxnLst>
                    <a:cxn ang="0">
                      <a:pos x="21" y="10"/>
                    </a:cxn>
                    <a:cxn ang="0">
                      <a:pos x="26" y="14"/>
                    </a:cxn>
                    <a:cxn ang="0">
                      <a:pos x="29" y="15"/>
                    </a:cxn>
                    <a:cxn ang="0">
                      <a:pos x="30" y="17"/>
                    </a:cxn>
                    <a:cxn ang="0">
                      <a:pos x="32" y="20"/>
                    </a:cxn>
                    <a:cxn ang="0">
                      <a:pos x="37" y="23"/>
                    </a:cxn>
                    <a:cxn ang="0">
                      <a:pos x="39" y="24"/>
                    </a:cxn>
                    <a:cxn ang="0">
                      <a:pos x="41" y="26"/>
                    </a:cxn>
                    <a:cxn ang="0">
                      <a:pos x="41" y="31"/>
                    </a:cxn>
                    <a:cxn ang="0">
                      <a:pos x="42" y="33"/>
                    </a:cxn>
                    <a:cxn ang="0">
                      <a:pos x="45" y="34"/>
                    </a:cxn>
                    <a:cxn ang="0">
                      <a:pos x="53" y="40"/>
                    </a:cxn>
                    <a:cxn ang="0">
                      <a:pos x="50" y="46"/>
                    </a:cxn>
                    <a:cxn ang="0">
                      <a:pos x="43" y="45"/>
                    </a:cxn>
                    <a:cxn ang="0">
                      <a:pos x="39" y="43"/>
                    </a:cxn>
                    <a:cxn ang="0">
                      <a:pos x="37" y="41"/>
                    </a:cxn>
                    <a:cxn ang="0">
                      <a:pos x="33" y="39"/>
                    </a:cxn>
                    <a:cxn ang="0">
                      <a:pos x="28" y="41"/>
                    </a:cxn>
                    <a:cxn ang="0">
                      <a:pos x="24" y="46"/>
                    </a:cxn>
                    <a:cxn ang="0">
                      <a:pos x="18" y="49"/>
                    </a:cxn>
                    <a:cxn ang="0">
                      <a:pos x="17" y="51"/>
                    </a:cxn>
                    <a:cxn ang="0">
                      <a:pos x="13" y="52"/>
                    </a:cxn>
                    <a:cxn ang="0">
                      <a:pos x="10" y="42"/>
                    </a:cxn>
                    <a:cxn ang="0">
                      <a:pos x="5" y="45"/>
                    </a:cxn>
                    <a:cxn ang="0">
                      <a:pos x="2" y="46"/>
                    </a:cxn>
                    <a:cxn ang="0">
                      <a:pos x="0" y="42"/>
                    </a:cxn>
                    <a:cxn ang="0">
                      <a:pos x="5" y="35"/>
                    </a:cxn>
                    <a:cxn ang="0">
                      <a:pos x="6" y="25"/>
                    </a:cxn>
                    <a:cxn ang="0">
                      <a:pos x="7" y="19"/>
                    </a:cxn>
                    <a:cxn ang="0">
                      <a:pos x="7" y="13"/>
                    </a:cxn>
                    <a:cxn ang="0">
                      <a:pos x="7" y="10"/>
                    </a:cxn>
                    <a:cxn ang="0">
                      <a:pos x="9" y="5"/>
                    </a:cxn>
                    <a:cxn ang="0">
                      <a:pos x="12" y="2"/>
                    </a:cxn>
                    <a:cxn ang="0">
                      <a:pos x="18" y="1"/>
                    </a:cxn>
                    <a:cxn ang="0">
                      <a:pos x="19" y="6"/>
                    </a:cxn>
                    <a:cxn ang="0">
                      <a:pos x="21" y="10"/>
                    </a:cxn>
                  </a:cxnLst>
                  <a:rect l="0" t="0" r="r" b="b"/>
                  <a:pathLst>
                    <a:path w="53" h="54">
                      <a:moveTo>
                        <a:pt x="21" y="10"/>
                      </a:moveTo>
                      <a:cubicBezTo>
                        <a:pt x="23" y="11"/>
                        <a:pt x="25" y="12"/>
                        <a:pt x="26" y="14"/>
                      </a:cubicBezTo>
                      <a:cubicBezTo>
                        <a:pt x="27" y="15"/>
                        <a:pt x="27" y="15"/>
                        <a:pt x="29" y="15"/>
                      </a:cubicBezTo>
                      <a:cubicBezTo>
                        <a:pt x="29" y="16"/>
                        <a:pt x="29" y="17"/>
                        <a:pt x="30" y="17"/>
                      </a:cubicBezTo>
                      <a:cubicBezTo>
                        <a:pt x="31" y="18"/>
                        <a:pt x="32" y="19"/>
                        <a:pt x="32" y="20"/>
                      </a:cubicBezTo>
                      <a:cubicBezTo>
                        <a:pt x="34" y="21"/>
                        <a:pt x="35" y="22"/>
                        <a:pt x="37" y="23"/>
                      </a:cubicBezTo>
                      <a:cubicBezTo>
                        <a:pt x="37" y="23"/>
                        <a:pt x="39" y="23"/>
                        <a:pt x="39" y="24"/>
                      </a:cubicBezTo>
                      <a:cubicBezTo>
                        <a:pt x="39" y="25"/>
                        <a:pt x="41" y="25"/>
                        <a:pt x="41" y="26"/>
                      </a:cubicBezTo>
                      <a:cubicBezTo>
                        <a:pt x="41" y="28"/>
                        <a:pt x="41" y="29"/>
                        <a:pt x="41" y="31"/>
                      </a:cubicBezTo>
                      <a:cubicBezTo>
                        <a:pt x="41" y="31"/>
                        <a:pt x="41" y="33"/>
                        <a:pt x="42" y="33"/>
                      </a:cubicBezTo>
                      <a:cubicBezTo>
                        <a:pt x="43" y="34"/>
                        <a:pt x="44" y="34"/>
                        <a:pt x="45" y="34"/>
                      </a:cubicBezTo>
                      <a:cubicBezTo>
                        <a:pt x="47" y="35"/>
                        <a:pt x="52" y="37"/>
                        <a:pt x="53" y="40"/>
                      </a:cubicBezTo>
                      <a:cubicBezTo>
                        <a:pt x="53" y="41"/>
                        <a:pt x="51" y="44"/>
                        <a:pt x="50" y="46"/>
                      </a:cubicBezTo>
                      <a:cubicBezTo>
                        <a:pt x="48" y="49"/>
                        <a:pt x="45" y="46"/>
                        <a:pt x="43" y="45"/>
                      </a:cubicBezTo>
                      <a:cubicBezTo>
                        <a:pt x="42" y="44"/>
                        <a:pt x="40" y="44"/>
                        <a:pt x="39" y="43"/>
                      </a:cubicBezTo>
                      <a:cubicBezTo>
                        <a:pt x="38" y="43"/>
                        <a:pt x="38" y="42"/>
                        <a:pt x="37" y="41"/>
                      </a:cubicBezTo>
                      <a:cubicBezTo>
                        <a:pt x="36" y="40"/>
                        <a:pt x="34" y="40"/>
                        <a:pt x="33" y="39"/>
                      </a:cubicBezTo>
                      <a:cubicBezTo>
                        <a:pt x="32" y="37"/>
                        <a:pt x="28" y="38"/>
                        <a:pt x="28" y="41"/>
                      </a:cubicBezTo>
                      <a:cubicBezTo>
                        <a:pt x="28" y="44"/>
                        <a:pt x="26" y="45"/>
                        <a:pt x="24" y="46"/>
                      </a:cubicBezTo>
                      <a:cubicBezTo>
                        <a:pt x="22" y="47"/>
                        <a:pt x="20" y="48"/>
                        <a:pt x="18" y="49"/>
                      </a:cubicBezTo>
                      <a:cubicBezTo>
                        <a:pt x="17" y="50"/>
                        <a:pt x="18" y="51"/>
                        <a:pt x="17" y="51"/>
                      </a:cubicBezTo>
                      <a:cubicBezTo>
                        <a:pt x="16" y="53"/>
                        <a:pt x="15" y="54"/>
                        <a:pt x="13" y="52"/>
                      </a:cubicBezTo>
                      <a:cubicBezTo>
                        <a:pt x="9" y="48"/>
                        <a:pt x="12" y="46"/>
                        <a:pt x="10" y="42"/>
                      </a:cubicBezTo>
                      <a:cubicBezTo>
                        <a:pt x="6" y="42"/>
                        <a:pt x="6" y="42"/>
                        <a:pt x="5" y="45"/>
                      </a:cubicBezTo>
                      <a:cubicBezTo>
                        <a:pt x="4" y="46"/>
                        <a:pt x="4" y="47"/>
                        <a:pt x="2" y="46"/>
                      </a:cubicBezTo>
                      <a:cubicBezTo>
                        <a:pt x="0" y="45"/>
                        <a:pt x="0" y="43"/>
                        <a:pt x="0" y="42"/>
                      </a:cubicBezTo>
                      <a:cubicBezTo>
                        <a:pt x="0" y="38"/>
                        <a:pt x="3" y="38"/>
                        <a:pt x="5" y="35"/>
                      </a:cubicBezTo>
                      <a:cubicBezTo>
                        <a:pt x="6" y="32"/>
                        <a:pt x="6" y="28"/>
                        <a:pt x="6" y="25"/>
                      </a:cubicBezTo>
                      <a:cubicBezTo>
                        <a:pt x="6" y="22"/>
                        <a:pt x="7" y="21"/>
                        <a:pt x="7" y="19"/>
                      </a:cubicBezTo>
                      <a:cubicBezTo>
                        <a:pt x="7" y="17"/>
                        <a:pt x="7" y="15"/>
                        <a:pt x="7" y="13"/>
                      </a:cubicBezTo>
                      <a:cubicBezTo>
                        <a:pt x="7" y="13"/>
                        <a:pt x="7" y="10"/>
                        <a:pt x="7" y="10"/>
                      </a:cubicBezTo>
                      <a:cubicBezTo>
                        <a:pt x="8" y="8"/>
                        <a:pt x="8" y="6"/>
                        <a:pt x="9" y="5"/>
                      </a:cubicBezTo>
                      <a:cubicBezTo>
                        <a:pt x="10" y="3"/>
                        <a:pt x="10" y="3"/>
                        <a:pt x="12" y="2"/>
                      </a:cubicBezTo>
                      <a:cubicBezTo>
                        <a:pt x="13" y="1"/>
                        <a:pt x="16" y="0"/>
                        <a:pt x="18" y="1"/>
                      </a:cubicBezTo>
                      <a:cubicBezTo>
                        <a:pt x="19" y="2"/>
                        <a:pt x="20" y="5"/>
                        <a:pt x="19" y="6"/>
                      </a:cubicBezTo>
                      <a:cubicBezTo>
                        <a:pt x="19" y="8"/>
                        <a:pt x="19" y="9"/>
                        <a:pt x="21" y="1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2" name="Freeform 145"/>
                <p:cNvSpPr>
                  <a:spLocks/>
                </p:cNvSpPr>
                <p:nvPr/>
              </p:nvSpPr>
              <p:spPr bwMode="auto">
                <a:xfrm>
                  <a:off x="2793313" y="2942343"/>
                  <a:ext cx="513113" cy="575688"/>
                </a:xfrm>
                <a:custGeom>
                  <a:avLst/>
                  <a:gdLst/>
                  <a:ahLst/>
                  <a:cxnLst>
                    <a:cxn ang="0">
                      <a:pos x="100" y="199"/>
                    </a:cxn>
                    <a:cxn ang="0">
                      <a:pos x="108" y="214"/>
                    </a:cxn>
                    <a:cxn ang="0">
                      <a:pos x="137" y="224"/>
                    </a:cxn>
                    <a:cxn ang="0">
                      <a:pos x="143" y="234"/>
                    </a:cxn>
                    <a:cxn ang="0">
                      <a:pos x="152" y="241"/>
                    </a:cxn>
                    <a:cxn ang="0">
                      <a:pos x="165" y="251"/>
                    </a:cxn>
                    <a:cxn ang="0">
                      <a:pos x="177" y="254"/>
                    </a:cxn>
                    <a:cxn ang="0">
                      <a:pos x="189" y="252"/>
                    </a:cxn>
                    <a:cxn ang="0">
                      <a:pos x="174" y="233"/>
                    </a:cxn>
                    <a:cxn ang="0">
                      <a:pos x="191" y="241"/>
                    </a:cxn>
                    <a:cxn ang="0">
                      <a:pos x="205" y="232"/>
                    </a:cxn>
                    <a:cxn ang="0">
                      <a:pos x="203" y="220"/>
                    </a:cxn>
                    <a:cxn ang="0">
                      <a:pos x="189" y="204"/>
                    </a:cxn>
                    <a:cxn ang="0">
                      <a:pos x="180" y="188"/>
                    </a:cxn>
                    <a:cxn ang="0">
                      <a:pos x="189" y="179"/>
                    </a:cxn>
                    <a:cxn ang="0">
                      <a:pos x="208" y="201"/>
                    </a:cxn>
                    <a:cxn ang="0">
                      <a:pos x="222" y="184"/>
                    </a:cxn>
                    <a:cxn ang="0">
                      <a:pos x="229" y="173"/>
                    </a:cxn>
                    <a:cxn ang="0">
                      <a:pos x="217" y="160"/>
                    </a:cxn>
                    <a:cxn ang="0">
                      <a:pos x="202" y="142"/>
                    </a:cxn>
                    <a:cxn ang="0">
                      <a:pos x="180" y="131"/>
                    </a:cxn>
                    <a:cxn ang="0">
                      <a:pos x="176" y="123"/>
                    </a:cxn>
                    <a:cxn ang="0">
                      <a:pos x="180" y="109"/>
                    </a:cxn>
                    <a:cxn ang="0">
                      <a:pos x="182" y="94"/>
                    </a:cxn>
                    <a:cxn ang="0">
                      <a:pos x="173" y="83"/>
                    </a:cxn>
                    <a:cxn ang="0">
                      <a:pos x="153" y="71"/>
                    </a:cxn>
                    <a:cxn ang="0">
                      <a:pos x="135" y="58"/>
                    </a:cxn>
                    <a:cxn ang="0">
                      <a:pos x="123" y="48"/>
                    </a:cxn>
                    <a:cxn ang="0">
                      <a:pos x="112" y="29"/>
                    </a:cxn>
                    <a:cxn ang="0">
                      <a:pos x="80" y="40"/>
                    </a:cxn>
                    <a:cxn ang="0">
                      <a:pos x="78" y="29"/>
                    </a:cxn>
                    <a:cxn ang="0">
                      <a:pos x="62" y="7"/>
                    </a:cxn>
                    <a:cxn ang="0">
                      <a:pos x="37" y="19"/>
                    </a:cxn>
                    <a:cxn ang="0">
                      <a:pos x="39" y="44"/>
                    </a:cxn>
                    <a:cxn ang="0">
                      <a:pos x="37" y="58"/>
                    </a:cxn>
                    <a:cxn ang="0">
                      <a:pos x="30" y="34"/>
                    </a:cxn>
                    <a:cxn ang="0">
                      <a:pos x="38" y="15"/>
                    </a:cxn>
                    <a:cxn ang="0">
                      <a:pos x="39" y="3"/>
                    </a:cxn>
                    <a:cxn ang="0">
                      <a:pos x="16" y="9"/>
                    </a:cxn>
                    <a:cxn ang="0">
                      <a:pos x="4" y="46"/>
                    </a:cxn>
                    <a:cxn ang="0">
                      <a:pos x="19" y="70"/>
                    </a:cxn>
                    <a:cxn ang="0">
                      <a:pos x="14" y="89"/>
                    </a:cxn>
                    <a:cxn ang="0">
                      <a:pos x="38" y="97"/>
                    </a:cxn>
                    <a:cxn ang="0">
                      <a:pos x="59" y="101"/>
                    </a:cxn>
                    <a:cxn ang="0">
                      <a:pos x="70" y="101"/>
                    </a:cxn>
                    <a:cxn ang="0">
                      <a:pos x="87" y="103"/>
                    </a:cxn>
                    <a:cxn ang="0">
                      <a:pos x="104" y="103"/>
                    </a:cxn>
                    <a:cxn ang="0">
                      <a:pos x="107" y="125"/>
                    </a:cxn>
                    <a:cxn ang="0">
                      <a:pos x="137" y="145"/>
                    </a:cxn>
                    <a:cxn ang="0">
                      <a:pos x="137" y="173"/>
                    </a:cxn>
                    <a:cxn ang="0">
                      <a:pos x="127" y="177"/>
                    </a:cxn>
                    <a:cxn ang="0">
                      <a:pos x="130" y="192"/>
                    </a:cxn>
                  </a:cxnLst>
                  <a:rect l="0" t="0" r="r" b="b"/>
                  <a:pathLst>
                    <a:path w="229" h="257">
                      <a:moveTo>
                        <a:pt x="120" y="195"/>
                      </a:moveTo>
                      <a:cubicBezTo>
                        <a:pt x="116" y="197"/>
                        <a:pt x="109" y="195"/>
                        <a:pt x="104" y="194"/>
                      </a:cubicBezTo>
                      <a:cubicBezTo>
                        <a:pt x="103" y="194"/>
                        <a:pt x="102" y="196"/>
                        <a:pt x="102" y="197"/>
                      </a:cubicBezTo>
                      <a:cubicBezTo>
                        <a:pt x="102" y="197"/>
                        <a:pt x="100" y="198"/>
                        <a:pt x="100" y="199"/>
                      </a:cubicBezTo>
                      <a:cubicBezTo>
                        <a:pt x="99" y="199"/>
                        <a:pt x="98" y="199"/>
                        <a:pt x="97" y="200"/>
                      </a:cubicBezTo>
                      <a:cubicBezTo>
                        <a:pt x="96" y="201"/>
                        <a:pt x="95" y="204"/>
                        <a:pt x="95" y="205"/>
                      </a:cubicBezTo>
                      <a:cubicBezTo>
                        <a:pt x="95" y="209"/>
                        <a:pt x="96" y="211"/>
                        <a:pt x="99" y="213"/>
                      </a:cubicBezTo>
                      <a:cubicBezTo>
                        <a:pt x="101" y="215"/>
                        <a:pt x="105" y="217"/>
                        <a:pt x="108" y="214"/>
                      </a:cubicBezTo>
                      <a:cubicBezTo>
                        <a:pt x="109" y="212"/>
                        <a:pt x="112" y="212"/>
                        <a:pt x="114" y="213"/>
                      </a:cubicBezTo>
                      <a:cubicBezTo>
                        <a:pt x="118" y="214"/>
                        <a:pt x="124" y="211"/>
                        <a:pt x="127" y="215"/>
                      </a:cubicBezTo>
                      <a:cubicBezTo>
                        <a:pt x="128" y="217"/>
                        <a:pt x="127" y="220"/>
                        <a:pt x="129" y="222"/>
                      </a:cubicBezTo>
                      <a:cubicBezTo>
                        <a:pt x="131" y="223"/>
                        <a:pt x="135" y="223"/>
                        <a:pt x="137" y="224"/>
                      </a:cubicBezTo>
                      <a:cubicBezTo>
                        <a:pt x="138" y="224"/>
                        <a:pt x="140" y="225"/>
                        <a:pt x="140" y="226"/>
                      </a:cubicBezTo>
                      <a:cubicBezTo>
                        <a:pt x="140" y="227"/>
                        <a:pt x="139" y="227"/>
                        <a:pt x="139" y="228"/>
                      </a:cubicBezTo>
                      <a:cubicBezTo>
                        <a:pt x="139" y="228"/>
                        <a:pt x="139" y="229"/>
                        <a:pt x="139" y="229"/>
                      </a:cubicBezTo>
                      <a:cubicBezTo>
                        <a:pt x="139" y="232"/>
                        <a:pt x="140" y="232"/>
                        <a:pt x="143" y="234"/>
                      </a:cubicBezTo>
                      <a:cubicBezTo>
                        <a:pt x="144" y="235"/>
                        <a:pt x="146" y="236"/>
                        <a:pt x="147" y="237"/>
                      </a:cubicBezTo>
                      <a:cubicBezTo>
                        <a:pt x="148" y="237"/>
                        <a:pt x="148" y="237"/>
                        <a:pt x="148" y="237"/>
                      </a:cubicBezTo>
                      <a:cubicBezTo>
                        <a:pt x="149" y="238"/>
                        <a:pt x="150" y="238"/>
                        <a:pt x="150" y="239"/>
                      </a:cubicBezTo>
                      <a:cubicBezTo>
                        <a:pt x="151" y="240"/>
                        <a:pt x="151" y="241"/>
                        <a:pt x="152" y="241"/>
                      </a:cubicBezTo>
                      <a:cubicBezTo>
                        <a:pt x="152" y="242"/>
                        <a:pt x="152" y="243"/>
                        <a:pt x="153" y="244"/>
                      </a:cubicBezTo>
                      <a:cubicBezTo>
                        <a:pt x="153" y="244"/>
                        <a:pt x="154" y="244"/>
                        <a:pt x="154" y="245"/>
                      </a:cubicBezTo>
                      <a:cubicBezTo>
                        <a:pt x="155" y="246"/>
                        <a:pt x="155" y="246"/>
                        <a:pt x="156" y="247"/>
                      </a:cubicBezTo>
                      <a:cubicBezTo>
                        <a:pt x="157" y="249"/>
                        <a:pt x="162" y="251"/>
                        <a:pt x="165" y="251"/>
                      </a:cubicBezTo>
                      <a:cubicBezTo>
                        <a:pt x="166" y="251"/>
                        <a:pt x="168" y="250"/>
                        <a:pt x="169" y="250"/>
                      </a:cubicBezTo>
                      <a:cubicBezTo>
                        <a:pt x="171" y="251"/>
                        <a:pt x="172" y="251"/>
                        <a:pt x="173" y="252"/>
                      </a:cubicBezTo>
                      <a:cubicBezTo>
                        <a:pt x="174" y="252"/>
                        <a:pt x="175" y="252"/>
                        <a:pt x="176" y="252"/>
                      </a:cubicBezTo>
                      <a:cubicBezTo>
                        <a:pt x="177" y="253"/>
                        <a:pt x="177" y="253"/>
                        <a:pt x="177" y="254"/>
                      </a:cubicBezTo>
                      <a:cubicBezTo>
                        <a:pt x="177" y="254"/>
                        <a:pt x="179" y="255"/>
                        <a:pt x="179" y="255"/>
                      </a:cubicBezTo>
                      <a:cubicBezTo>
                        <a:pt x="181" y="256"/>
                        <a:pt x="184" y="257"/>
                        <a:pt x="187" y="257"/>
                      </a:cubicBezTo>
                      <a:cubicBezTo>
                        <a:pt x="188" y="257"/>
                        <a:pt x="189" y="256"/>
                        <a:pt x="189" y="255"/>
                      </a:cubicBezTo>
                      <a:cubicBezTo>
                        <a:pt x="189" y="255"/>
                        <a:pt x="189" y="253"/>
                        <a:pt x="189" y="252"/>
                      </a:cubicBezTo>
                      <a:cubicBezTo>
                        <a:pt x="189" y="248"/>
                        <a:pt x="187" y="246"/>
                        <a:pt x="184" y="244"/>
                      </a:cubicBezTo>
                      <a:cubicBezTo>
                        <a:pt x="183" y="243"/>
                        <a:pt x="181" y="241"/>
                        <a:pt x="180" y="239"/>
                      </a:cubicBezTo>
                      <a:cubicBezTo>
                        <a:pt x="179" y="238"/>
                        <a:pt x="177" y="239"/>
                        <a:pt x="177" y="238"/>
                      </a:cubicBezTo>
                      <a:cubicBezTo>
                        <a:pt x="176" y="236"/>
                        <a:pt x="175" y="234"/>
                        <a:pt x="174" y="233"/>
                      </a:cubicBezTo>
                      <a:cubicBezTo>
                        <a:pt x="172" y="232"/>
                        <a:pt x="172" y="231"/>
                        <a:pt x="171" y="229"/>
                      </a:cubicBezTo>
                      <a:cubicBezTo>
                        <a:pt x="169" y="223"/>
                        <a:pt x="179" y="229"/>
                        <a:pt x="181" y="231"/>
                      </a:cubicBezTo>
                      <a:cubicBezTo>
                        <a:pt x="183" y="233"/>
                        <a:pt x="185" y="235"/>
                        <a:pt x="188" y="237"/>
                      </a:cubicBezTo>
                      <a:cubicBezTo>
                        <a:pt x="189" y="238"/>
                        <a:pt x="190" y="240"/>
                        <a:pt x="191" y="241"/>
                      </a:cubicBezTo>
                      <a:cubicBezTo>
                        <a:pt x="193" y="241"/>
                        <a:pt x="197" y="244"/>
                        <a:pt x="199" y="243"/>
                      </a:cubicBezTo>
                      <a:cubicBezTo>
                        <a:pt x="200" y="243"/>
                        <a:pt x="201" y="239"/>
                        <a:pt x="201" y="238"/>
                      </a:cubicBezTo>
                      <a:cubicBezTo>
                        <a:pt x="202" y="237"/>
                        <a:pt x="201" y="236"/>
                        <a:pt x="202" y="234"/>
                      </a:cubicBezTo>
                      <a:cubicBezTo>
                        <a:pt x="203" y="233"/>
                        <a:pt x="203" y="233"/>
                        <a:pt x="205" y="232"/>
                      </a:cubicBezTo>
                      <a:cubicBezTo>
                        <a:pt x="206" y="232"/>
                        <a:pt x="207" y="230"/>
                        <a:pt x="207" y="229"/>
                      </a:cubicBezTo>
                      <a:cubicBezTo>
                        <a:pt x="208" y="227"/>
                        <a:pt x="208" y="226"/>
                        <a:pt x="207" y="224"/>
                      </a:cubicBezTo>
                      <a:cubicBezTo>
                        <a:pt x="207" y="224"/>
                        <a:pt x="207" y="223"/>
                        <a:pt x="207" y="223"/>
                      </a:cubicBezTo>
                      <a:cubicBezTo>
                        <a:pt x="206" y="222"/>
                        <a:pt x="204" y="221"/>
                        <a:pt x="203" y="220"/>
                      </a:cubicBezTo>
                      <a:cubicBezTo>
                        <a:pt x="200" y="218"/>
                        <a:pt x="200" y="216"/>
                        <a:pt x="200" y="213"/>
                      </a:cubicBezTo>
                      <a:cubicBezTo>
                        <a:pt x="200" y="210"/>
                        <a:pt x="200" y="210"/>
                        <a:pt x="198" y="209"/>
                      </a:cubicBezTo>
                      <a:cubicBezTo>
                        <a:pt x="198" y="208"/>
                        <a:pt x="197" y="208"/>
                        <a:pt x="197" y="207"/>
                      </a:cubicBezTo>
                      <a:cubicBezTo>
                        <a:pt x="195" y="206"/>
                        <a:pt x="192" y="205"/>
                        <a:pt x="189" y="204"/>
                      </a:cubicBezTo>
                      <a:cubicBezTo>
                        <a:pt x="187" y="203"/>
                        <a:pt x="185" y="202"/>
                        <a:pt x="184" y="200"/>
                      </a:cubicBezTo>
                      <a:cubicBezTo>
                        <a:pt x="183" y="199"/>
                        <a:pt x="184" y="197"/>
                        <a:pt x="183" y="196"/>
                      </a:cubicBezTo>
                      <a:cubicBezTo>
                        <a:pt x="182" y="195"/>
                        <a:pt x="181" y="193"/>
                        <a:pt x="181" y="192"/>
                      </a:cubicBezTo>
                      <a:cubicBezTo>
                        <a:pt x="180" y="191"/>
                        <a:pt x="180" y="190"/>
                        <a:pt x="180" y="188"/>
                      </a:cubicBezTo>
                      <a:cubicBezTo>
                        <a:pt x="180" y="185"/>
                        <a:pt x="180" y="181"/>
                        <a:pt x="179" y="177"/>
                      </a:cubicBezTo>
                      <a:cubicBezTo>
                        <a:pt x="179" y="175"/>
                        <a:pt x="180" y="175"/>
                        <a:pt x="182" y="175"/>
                      </a:cubicBezTo>
                      <a:cubicBezTo>
                        <a:pt x="184" y="175"/>
                        <a:pt x="185" y="174"/>
                        <a:pt x="186" y="174"/>
                      </a:cubicBezTo>
                      <a:cubicBezTo>
                        <a:pt x="189" y="174"/>
                        <a:pt x="188" y="176"/>
                        <a:pt x="189" y="179"/>
                      </a:cubicBezTo>
                      <a:cubicBezTo>
                        <a:pt x="190" y="180"/>
                        <a:pt x="192" y="180"/>
                        <a:pt x="193" y="182"/>
                      </a:cubicBezTo>
                      <a:cubicBezTo>
                        <a:pt x="195" y="185"/>
                        <a:pt x="195" y="189"/>
                        <a:pt x="198" y="192"/>
                      </a:cubicBezTo>
                      <a:cubicBezTo>
                        <a:pt x="200" y="193"/>
                        <a:pt x="201" y="193"/>
                        <a:pt x="202" y="196"/>
                      </a:cubicBezTo>
                      <a:cubicBezTo>
                        <a:pt x="202" y="200"/>
                        <a:pt x="205" y="200"/>
                        <a:pt x="208" y="201"/>
                      </a:cubicBezTo>
                      <a:cubicBezTo>
                        <a:pt x="209" y="201"/>
                        <a:pt x="211" y="201"/>
                        <a:pt x="212" y="201"/>
                      </a:cubicBezTo>
                      <a:cubicBezTo>
                        <a:pt x="213" y="200"/>
                        <a:pt x="213" y="199"/>
                        <a:pt x="213" y="197"/>
                      </a:cubicBezTo>
                      <a:cubicBezTo>
                        <a:pt x="213" y="194"/>
                        <a:pt x="213" y="191"/>
                        <a:pt x="216" y="189"/>
                      </a:cubicBezTo>
                      <a:cubicBezTo>
                        <a:pt x="219" y="187"/>
                        <a:pt x="222" y="188"/>
                        <a:pt x="222" y="184"/>
                      </a:cubicBezTo>
                      <a:cubicBezTo>
                        <a:pt x="222" y="183"/>
                        <a:pt x="222" y="181"/>
                        <a:pt x="221" y="180"/>
                      </a:cubicBezTo>
                      <a:cubicBezTo>
                        <a:pt x="220" y="179"/>
                        <a:pt x="219" y="178"/>
                        <a:pt x="218" y="177"/>
                      </a:cubicBezTo>
                      <a:cubicBezTo>
                        <a:pt x="221" y="175"/>
                        <a:pt x="226" y="177"/>
                        <a:pt x="229" y="176"/>
                      </a:cubicBezTo>
                      <a:cubicBezTo>
                        <a:pt x="229" y="175"/>
                        <a:pt x="229" y="174"/>
                        <a:pt x="229" y="173"/>
                      </a:cubicBezTo>
                      <a:cubicBezTo>
                        <a:pt x="228" y="172"/>
                        <a:pt x="228" y="171"/>
                        <a:pt x="227" y="171"/>
                      </a:cubicBezTo>
                      <a:cubicBezTo>
                        <a:pt x="227" y="170"/>
                        <a:pt x="227" y="169"/>
                        <a:pt x="226" y="168"/>
                      </a:cubicBezTo>
                      <a:cubicBezTo>
                        <a:pt x="226" y="166"/>
                        <a:pt x="224" y="164"/>
                        <a:pt x="223" y="163"/>
                      </a:cubicBezTo>
                      <a:cubicBezTo>
                        <a:pt x="222" y="161"/>
                        <a:pt x="220" y="161"/>
                        <a:pt x="217" y="160"/>
                      </a:cubicBezTo>
                      <a:cubicBezTo>
                        <a:pt x="214" y="159"/>
                        <a:pt x="213" y="155"/>
                        <a:pt x="212" y="152"/>
                      </a:cubicBezTo>
                      <a:cubicBezTo>
                        <a:pt x="211" y="150"/>
                        <a:pt x="211" y="148"/>
                        <a:pt x="210" y="146"/>
                      </a:cubicBezTo>
                      <a:cubicBezTo>
                        <a:pt x="208" y="144"/>
                        <a:pt x="206" y="145"/>
                        <a:pt x="205" y="144"/>
                      </a:cubicBezTo>
                      <a:cubicBezTo>
                        <a:pt x="204" y="144"/>
                        <a:pt x="203" y="143"/>
                        <a:pt x="202" y="142"/>
                      </a:cubicBezTo>
                      <a:cubicBezTo>
                        <a:pt x="199" y="142"/>
                        <a:pt x="196" y="142"/>
                        <a:pt x="193" y="142"/>
                      </a:cubicBezTo>
                      <a:cubicBezTo>
                        <a:pt x="191" y="141"/>
                        <a:pt x="191" y="141"/>
                        <a:pt x="190" y="139"/>
                      </a:cubicBezTo>
                      <a:cubicBezTo>
                        <a:pt x="190" y="137"/>
                        <a:pt x="189" y="136"/>
                        <a:pt x="187" y="135"/>
                      </a:cubicBezTo>
                      <a:cubicBezTo>
                        <a:pt x="185" y="133"/>
                        <a:pt x="183" y="132"/>
                        <a:pt x="180" y="131"/>
                      </a:cubicBezTo>
                      <a:cubicBezTo>
                        <a:pt x="179" y="130"/>
                        <a:pt x="179" y="130"/>
                        <a:pt x="178" y="129"/>
                      </a:cubicBezTo>
                      <a:cubicBezTo>
                        <a:pt x="176" y="129"/>
                        <a:pt x="174" y="131"/>
                        <a:pt x="173" y="128"/>
                      </a:cubicBezTo>
                      <a:cubicBezTo>
                        <a:pt x="174" y="127"/>
                        <a:pt x="171" y="126"/>
                        <a:pt x="173" y="125"/>
                      </a:cubicBezTo>
                      <a:cubicBezTo>
                        <a:pt x="174" y="124"/>
                        <a:pt x="175" y="124"/>
                        <a:pt x="176" y="123"/>
                      </a:cubicBezTo>
                      <a:cubicBezTo>
                        <a:pt x="177" y="122"/>
                        <a:pt x="178" y="121"/>
                        <a:pt x="179" y="120"/>
                      </a:cubicBezTo>
                      <a:cubicBezTo>
                        <a:pt x="181" y="119"/>
                        <a:pt x="182" y="119"/>
                        <a:pt x="183" y="119"/>
                      </a:cubicBezTo>
                      <a:cubicBezTo>
                        <a:pt x="186" y="118"/>
                        <a:pt x="187" y="115"/>
                        <a:pt x="185" y="113"/>
                      </a:cubicBezTo>
                      <a:cubicBezTo>
                        <a:pt x="184" y="111"/>
                        <a:pt x="183" y="110"/>
                        <a:pt x="180" y="109"/>
                      </a:cubicBezTo>
                      <a:cubicBezTo>
                        <a:pt x="178" y="108"/>
                        <a:pt x="175" y="108"/>
                        <a:pt x="173" y="107"/>
                      </a:cubicBezTo>
                      <a:cubicBezTo>
                        <a:pt x="174" y="106"/>
                        <a:pt x="179" y="104"/>
                        <a:pt x="180" y="104"/>
                      </a:cubicBezTo>
                      <a:cubicBezTo>
                        <a:pt x="182" y="102"/>
                        <a:pt x="181" y="100"/>
                        <a:pt x="181" y="97"/>
                      </a:cubicBezTo>
                      <a:cubicBezTo>
                        <a:pt x="182" y="96"/>
                        <a:pt x="182" y="96"/>
                        <a:pt x="182" y="94"/>
                      </a:cubicBezTo>
                      <a:cubicBezTo>
                        <a:pt x="179" y="94"/>
                        <a:pt x="178" y="93"/>
                        <a:pt x="175" y="92"/>
                      </a:cubicBezTo>
                      <a:cubicBezTo>
                        <a:pt x="174" y="91"/>
                        <a:pt x="171" y="91"/>
                        <a:pt x="170" y="90"/>
                      </a:cubicBezTo>
                      <a:cubicBezTo>
                        <a:pt x="170" y="88"/>
                        <a:pt x="171" y="87"/>
                        <a:pt x="172" y="86"/>
                      </a:cubicBezTo>
                      <a:cubicBezTo>
                        <a:pt x="172" y="85"/>
                        <a:pt x="172" y="84"/>
                        <a:pt x="173" y="83"/>
                      </a:cubicBezTo>
                      <a:cubicBezTo>
                        <a:pt x="172" y="82"/>
                        <a:pt x="168" y="81"/>
                        <a:pt x="166" y="81"/>
                      </a:cubicBezTo>
                      <a:cubicBezTo>
                        <a:pt x="165" y="81"/>
                        <a:pt x="163" y="82"/>
                        <a:pt x="162" y="81"/>
                      </a:cubicBezTo>
                      <a:cubicBezTo>
                        <a:pt x="160" y="81"/>
                        <a:pt x="158" y="78"/>
                        <a:pt x="157" y="77"/>
                      </a:cubicBezTo>
                      <a:cubicBezTo>
                        <a:pt x="155" y="75"/>
                        <a:pt x="153" y="73"/>
                        <a:pt x="153" y="71"/>
                      </a:cubicBezTo>
                      <a:cubicBezTo>
                        <a:pt x="152" y="69"/>
                        <a:pt x="152" y="67"/>
                        <a:pt x="151" y="65"/>
                      </a:cubicBezTo>
                      <a:cubicBezTo>
                        <a:pt x="150" y="62"/>
                        <a:pt x="148" y="60"/>
                        <a:pt x="146" y="59"/>
                      </a:cubicBezTo>
                      <a:cubicBezTo>
                        <a:pt x="145" y="57"/>
                        <a:pt x="142" y="58"/>
                        <a:pt x="140" y="58"/>
                      </a:cubicBezTo>
                      <a:cubicBezTo>
                        <a:pt x="139" y="58"/>
                        <a:pt x="137" y="58"/>
                        <a:pt x="135" y="58"/>
                      </a:cubicBezTo>
                      <a:cubicBezTo>
                        <a:pt x="134" y="58"/>
                        <a:pt x="131" y="57"/>
                        <a:pt x="130" y="56"/>
                      </a:cubicBezTo>
                      <a:cubicBezTo>
                        <a:pt x="129" y="55"/>
                        <a:pt x="129" y="55"/>
                        <a:pt x="129" y="53"/>
                      </a:cubicBezTo>
                      <a:cubicBezTo>
                        <a:pt x="129" y="52"/>
                        <a:pt x="127" y="51"/>
                        <a:pt x="126" y="50"/>
                      </a:cubicBezTo>
                      <a:cubicBezTo>
                        <a:pt x="125" y="49"/>
                        <a:pt x="124" y="49"/>
                        <a:pt x="123" y="48"/>
                      </a:cubicBezTo>
                      <a:cubicBezTo>
                        <a:pt x="122" y="47"/>
                        <a:pt x="122" y="47"/>
                        <a:pt x="121" y="46"/>
                      </a:cubicBezTo>
                      <a:cubicBezTo>
                        <a:pt x="120" y="44"/>
                        <a:pt x="120" y="42"/>
                        <a:pt x="119" y="40"/>
                      </a:cubicBezTo>
                      <a:cubicBezTo>
                        <a:pt x="118" y="38"/>
                        <a:pt x="116" y="36"/>
                        <a:pt x="114" y="33"/>
                      </a:cubicBezTo>
                      <a:cubicBezTo>
                        <a:pt x="113" y="32"/>
                        <a:pt x="113" y="30"/>
                        <a:pt x="112" y="29"/>
                      </a:cubicBezTo>
                      <a:cubicBezTo>
                        <a:pt x="111" y="29"/>
                        <a:pt x="106" y="29"/>
                        <a:pt x="104" y="29"/>
                      </a:cubicBezTo>
                      <a:cubicBezTo>
                        <a:pt x="99" y="31"/>
                        <a:pt x="95" y="36"/>
                        <a:pt x="90" y="37"/>
                      </a:cubicBezTo>
                      <a:cubicBezTo>
                        <a:pt x="87" y="38"/>
                        <a:pt x="85" y="39"/>
                        <a:pt x="82" y="40"/>
                      </a:cubicBezTo>
                      <a:cubicBezTo>
                        <a:pt x="81" y="40"/>
                        <a:pt x="80" y="40"/>
                        <a:pt x="80" y="40"/>
                      </a:cubicBezTo>
                      <a:cubicBezTo>
                        <a:pt x="78" y="41"/>
                        <a:pt x="77" y="43"/>
                        <a:pt x="75" y="43"/>
                      </a:cubicBezTo>
                      <a:cubicBezTo>
                        <a:pt x="74" y="42"/>
                        <a:pt x="74" y="41"/>
                        <a:pt x="75" y="39"/>
                      </a:cubicBezTo>
                      <a:cubicBezTo>
                        <a:pt x="75" y="37"/>
                        <a:pt x="76" y="38"/>
                        <a:pt x="77" y="36"/>
                      </a:cubicBezTo>
                      <a:cubicBezTo>
                        <a:pt x="78" y="34"/>
                        <a:pt x="78" y="32"/>
                        <a:pt x="78" y="29"/>
                      </a:cubicBezTo>
                      <a:cubicBezTo>
                        <a:pt x="78" y="28"/>
                        <a:pt x="78" y="26"/>
                        <a:pt x="78" y="24"/>
                      </a:cubicBezTo>
                      <a:cubicBezTo>
                        <a:pt x="78" y="23"/>
                        <a:pt x="78" y="23"/>
                        <a:pt x="77" y="21"/>
                      </a:cubicBezTo>
                      <a:cubicBezTo>
                        <a:pt x="75" y="17"/>
                        <a:pt x="74" y="12"/>
                        <a:pt x="71" y="7"/>
                      </a:cubicBezTo>
                      <a:cubicBezTo>
                        <a:pt x="69" y="3"/>
                        <a:pt x="65" y="7"/>
                        <a:pt x="62" y="7"/>
                      </a:cubicBezTo>
                      <a:cubicBezTo>
                        <a:pt x="59" y="7"/>
                        <a:pt x="54" y="6"/>
                        <a:pt x="52" y="7"/>
                      </a:cubicBezTo>
                      <a:cubicBezTo>
                        <a:pt x="50" y="7"/>
                        <a:pt x="48" y="9"/>
                        <a:pt x="47" y="10"/>
                      </a:cubicBezTo>
                      <a:cubicBezTo>
                        <a:pt x="46" y="12"/>
                        <a:pt x="44" y="13"/>
                        <a:pt x="43" y="14"/>
                      </a:cubicBezTo>
                      <a:cubicBezTo>
                        <a:pt x="40" y="16"/>
                        <a:pt x="38" y="17"/>
                        <a:pt x="37" y="19"/>
                      </a:cubicBezTo>
                      <a:cubicBezTo>
                        <a:pt x="36" y="22"/>
                        <a:pt x="35" y="24"/>
                        <a:pt x="36" y="27"/>
                      </a:cubicBezTo>
                      <a:cubicBezTo>
                        <a:pt x="36" y="28"/>
                        <a:pt x="37" y="29"/>
                        <a:pt x="38" y="31"/>
                      </a:cubicBezTo>
                      <a:cubicBezTo>
                        <a:pt x="38" y="33"/>
                        <a:pt x="39" y="35"/>
                        <a:pt x="39" y="37"/>
                      </a:cubicBezTo>
                      <a:cubicBezTo>
                        <a:pt x="39" y="39"/>
                        <a:pt x="40" y="42"/>
                        <a:pt x="39" y="44"/>
                      </a:cubicBezTo>
                      <a:cubicBezTo>
                        <a:pt x="38" y="45"/>
                        <a:pt x="38" y="46"/>
                        <a:pt x="37" y="47"/>
                      </a:cubicBezTo>
                      <a:cubicBezTo>
                        <a:pt x="37" y="50"/>
                        <a:pt x="37" y="54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9"/>
                        <a:pt x="39" y="57"/>
                        <a:pt x="37" y="58"/>
                      </a:cubicBezTo>
                      <a:cubicBezTo>
                        <a:pt x="33" y="61"/>
                        <a:pt x="34" y="60"/>
                        <a:pt x="33" y="58"/>
                      </a:cubicBezTo>
                      <a:cubicBezTo>
                        <a:pt x="33" y="56"/>
                        <a:pt x="33" y="54"/>
                        <a:pt x="32" y="52"/>
                      </a:cubicBezTo>
                      <a:cubicBezTo>
                        <a:pt x="32" y="51"/>
                        <a:pt x="33" y="48"/>
                        <a:pt x="32" y="47"/>
                      </a:cubicBezTo>
                      <a:cubicBezTo>
                        <a:pt x="31" y="42"/>
                        <a:pt x="31" y="38"/>
                        <a:pt x="30" y="34"/>
                      </a:cubicBezTo>
                      <a:cubicBezTo>
                        <a:pt x="30" y="32"/>
                        <a:pt x="29" y="30"/>
                        <a:pt x="29" y="28"/>
                      </a:cubicBezTo>
                      <a:cubicBezTo>
                        <a:pt x="29" y="26"/>
                        <a:pt x="30" y="25"/>
                        <a:pt x="31" y="23"/>
                      </a:cubicBezTo>
                      <a:cubicBezTo>
                        <a:pt x="32" y="21"/>
                        <a:pt x="33" y="20"/>
                        <a:pt x="34" y="19"/>
                      </a:cubicBezTo>
                      <a:cubicBezTo>
                        <a:pt x="35" y="18"/>
                        <a:pt x="36" y="16"/>
                        <a:pt x="38" y="15"/>
                      </a:cubicBezTo>
                      <a:cubicBezTo>
                        <a:pt x="39" y="14"/>
                        <a:pt x="40" y="14"/>
                        <a:pt x="41" y="12"/>
                      </a:cubicBezTo>
                      <a:cubicBezTo>
                        <a:pt x="42" y="11"/>
                        <a:pt x="43" y="10"/>
                        <a:pt x="43" y="9"/>
                      </a:cubicBezTo>
                      <a:cubicBezTo>
                        <a:pt x="43" y="8"/>
                        <a:pt x="44" y="6"/>
                        <a:pt x="44" y="5"/>
                      </a:cubicBezTo>
                      <a:cubicBezTo>
                        <a:pt x="43" y="2"/>
                        <a:pt x="41" y="3"/>
                        <a:pt x="39" y="3"/>
                      </a:cubicBezTo>
                      <a:cubicBezTo>
                        <a:pt x="38" y="2"/>
                        <a:pt x="38" y="2"/>
                        <a:pt x="36" y="2"/>
                      </a:cubicBezTo>
                      <a:cubicBezTo>
                        <a:pt x="33" y="2"/>
                        <a:pt x="30" y="0"/>
                        <a:pt x="27" y="1"/>
                      </a:cubicBezTo>
                      <a:cubicBezTo>
                        <a:pt x="25" y="2"/>
                        <a:pt x="23" y="5"/>
                        <a:pt x="21" y="6"/>
                      </a:cubicBezTo>
                      <a:cubicBezTo>
                        <a:pt x="19" y="7"/>
                        <a:pt x="18" y="8"/>
                        <a:pt x="16" y="9"/>
                      </a:cubicBezTo>
                      <a:cubicBezTo>
                        <a:pt x="13" y="11"/>
                        <a:pt x="11" y="13"/>
                        <a:pt x="10" y="16"/>
                      </a:cubicBezTo>
                      <a:cubicBezTo>
                        <a:pt x="8" y="19"/>
                        <a:pt x="7" y="24"/>
                        <a:pt x="7" y="28"/>
                      </a:cubicBezTo>
                      <a:cubicBezTo>
                        <a:pt x="7" y="31"/>
                        <a:pt x="6" y="32"/>
                        <a:pt x="5" y="35"/>
                      </a:cubicBezTo>
                      <a:cubicBezTo>
                        <a:pt x="4" y="39"/>
                        <a:pt x="5" y="42"/>
                        <a:pt x="4" y="46"/>
                      </a:cubicBezTo>
                      <a:cubicBezTo>
                        <a:pt x="3" y="49"/>
                        <a:pt x="0" y="52"/>
                        <a:pt x="1" y="56"/>
                      </a:cubicBezTo>
                      <a:cubicBezTo>
                        <a:pt x="1" y="58"/>
                        <a:pt x="3" y="66"/>
                        <a:pt x="5" y="67"/>
                      </a:cubicBezTo>
                      <a:cubicBezTo>
                        <a:pt x="8" y="69"/>
                        <a:pt x="12" y="69"/>
                        <a:pt x="15" y="70"/>
                      </a:cubicBezTo>
                      <a:cubicBezTo>
                        <a:pt x="17" y="70"/>
                        <a:pt x="18" y="68"/>
                        <a:pt x="19" y="70"/>
                      </a:cubicBezTo>
                      <a:cubicBezTo>
                        <a:pt x="19" y="72"/>
                        <a:pt x="19" y="73"/>
                        <a:pt x="18" y="74"/>
                      </a:cubicBezTo>
                      <a:cubicBezTo>
                        <a:pt x="14" y="76"/>
                        <a:pt x="7" y="73"/>
                        <a:pt x="6" y="78"/>
                      </a:cubicBezTo>
                      <a:cubicBezTo>
                        <a:pt x="6" y="80"/>
                        <a:pt x="10" y="82"/>
                        <a:pt x="11" y="84"/>
                      </a:cubicBezTo>
                      <a:cubicBezTo>
                        <a:pt x="12" y="86"/>
                        <a:pt x="12" y="87"/>
                        <a:pt x="14" y="89"/>
                      </a:cubicBezTo>
                      <a:cubicBezTo>
                        <a:pt x="15" y="90"/>
                        <a:pt x="16" y="92"/>
                        <a:pt x="18" y="92"/>
                      </a:cubicBezTo>
                      <a:cubicBezTo>
                        <a:pt x="20" y="92"/>
                        <a:pt x="22" y="92"/>
                        <a:pt x="23" y="92"/>
                      </a:cubicBezTo>
                      <a:cubicBezTo>
                        <a:pt x="25" y="91"/>
                        <a:pt x="34" y="94"/>
                        <a:pt x="34" y="95"/>
                      </a:cubicBezTo>
                      <a:cubicBezTo>
                        <a:pt x="36" y="97"/>
                        <a:pt x="36" y="97"/>
                        <a:pt x="38" y="97"/>
                      </a:cubicBezTo>
                      <a:cubicBezTo>
                        <a:pt x="40" y="98"/>
                        <a:pt x="42" y="100"/>
                        <a:pt x="45" y="100"/>
                      </a:cubicBezTo>
                      <a:cubicBezTo>
                        <a:pt x="47" y="100"/>
                        <a:pt x="50" y="98"/>
                        <a:pt x="52" y="98"/>
                      </a:cubicBezTo>
                      <a:cubicBezTo>
                        <a:pt x="53" y="98"/>
                        <a:pt x="54" y="99"/>
                        <a:pt x="55" y="99"/>
                      </a:cubicBezTo>
                      <a:cubicBezTo>
                        <a:pt x="56" y="100"/>
                        <a:pt x="58" y="100"/>
                        <a:pt x="59" y="101"/>
                      </a:cubicBezTo>
                      <a:cubicBezTo>
                        <a:pt x="60" y="101"/>
                        <a:pt x="61" y="103"/>
                        <a:pt x="62" y="103"/>
                      </a:cubicBezTo>
                      <a:cubicBezTo>
                        <a:pt x="63" y="103"/>
                        <a:pt x="65" y="104"/>
                        <a:pt x="66" y="104"/>
                      </a:cubicBezTo>
                      <a:cubicBezTo>
                        <a:pt x="67" y="104"/>
                        <a:pt x="69" y="106"/>
                        <a:pt x="70" y="105"/>
                      </a:cubicBezTo>
                      <a:cubicBezTo>
                        <a:pt x="71" y="104"/>
                        <a:pt x="69" y="101"/>
                        <a:pt x="70" y="101"/>
                      </a:cubicBezTo>
                      <a:cubicBezTo>
                        <a:pt x="73" y="102"/>
                        <a:pt x="73" y="105"/>
                        <a:pt x="74" y="106"/>
                      </a:cubicBezTo>
                      <a:cubicBezTo>
                        <a:pt x="75" y="107"/>
                        <a:pt x="76" y="107"/>
                        <a:pt x="77" y="108"/>
                      </a:cubicBezTo>
                      <a:cubicBezTo>
                        <a:pt x="79" y="108"/>
                        <a:pt x="80" y="109"/>
                        <a:pt x="81" y="109"/>
                      </a:cubicBezTo>
                      <a:cubicBezTo>
                        <a:pt x="83" y="107"/>
                        <a:pt x="86" y="106"/>
                        <a:pt x="87" y="103"/>
                      </a:cubicBezTo>
                      <a:cubicBezTo>
                        <a:pt x="87" y="101"/>
                        <a:pt x="90" y="102"/>
                        <a:pt x="91" y="101"/>
                      </a:cubicBezTo>
                      <a:cubicBezTo>
                        <a:pt x="91" y="100"/>
                        <a:pt x="90" y="96"/>
                        <a:pt x="91" y="95"/>
                      </a:cubicBezTo>
                      <a:cubicBezTo>
                        <a:pt x="93" y="95"/>
                        <a:pt x="95" y="96"/>
                        <a:pt x="96" y="97"/>
                      </a:cubicBezTo>
                      <a:cubicBezTo>
                        <a:pt x="99" y="99"/>
                        <a:pt x="102" y="100"/>
                        <a:pt x="104" y="103"/>
                      </a:cubicBezTo>
                      <a:cubicBezTo>
                        <a:pt x="106" y="105"/>
                        <a:pt x="102" y="114"/>
                        <a:pt x="102" y="117"/>
                      </a:cubicBezTo>
                      <a:cubicBezTo>
                        <a:pt x="102" y="120"/>
                        <a:pt x="107" y="113"/>
                        <a:pt x="110" y="115"/>
                      </a:cubicBezTo>
                      <a:cubicBezTo>
                        <a:pt x="111" y="116"/>
                        <a:pt x="112" y="116"/>
                        <a:pt x="113" y="117"/>
                      </a:cubicBezTo>
                      <a:cubicBezTo>
                        <a:pt x="114" y="119"/>
                        <a:pt x="105" y="124"/>
                        <a:pt x="107" y="125"/>
                      </a:cubicBezTo>
                      <a:cubicBezTo>
                        <a:pt x="109" y="128"/>
                        <a:pt x="117" y="130"/>
                        <a:pt x="119" y="132"/>
                      </a:cubicBezTo>
                      <a:cubicBezTo>
                        <a:pt x="121" y="135"/>
                        <a:pt x="128" y="134"/>
                        <a:pt x="130" y="137"/>
                      </a:cubicBezTo>
                      <a:cubicBezTo>
                        <a:pt x="132" y="139"/>
                        <a:pt x="135" y="140"/>
                        <a:pt x="137" y="143"/>
                      </a:cubicBezTo>
                      <a:cubicBezTo>
                        <a:pt x="137" y="144"/>
                        <a:pt x="137" y="144"/>
                        <a:pt x="137" y="145"/>
                      </a:cubicBezTo>
                      <a:cubicBezTo>
                        <a:pt x="138" y="146"/>
                        <a:pt x="139" y="146"/>
                        <a:pt x="139" y="147"/>
                      </a:cubicBezTo>
                      <a:cubicBezTo>
                        <a:pt x="139" y="149"/>
                        <a:pt x="139" y="151"/>
                        <a:pt x="139" y="152"/>
                      </a:cubicBezTo>
                      <a:cubicBezTo>
                        <a:pt x="140" y="156"/>
                        <a:pt x="138" y="164"/>
                        <a:pt x="136" y="166"/>
                      </a:cubicBezTo>
                      <a:cubicBezTo>
                        <a:pt x="135" y="167"/>
                        <a:pt x="138" y="172"/>
                        <a:pt x="137" y="173"/>
                      </a:cubicBezTo>
                      <a:cubicBezTo>
                        <a:pt x="136" y="174"/>
                        <a:pt x="135" y="174"/>
                        <a:pt x="134" y="174"/>
                      </a:cubicBezTo>
                      <a:cubicBezTo>
                        <a:pt x="134" y="174"/>
                        <a:pt x="133" y="175"/>
                        <a:pt x="133" y="175"/>
                      </a:cubicBezTo>
                      <a:cubicBezTo>
                        <a:pt x="133" y="175"/>
                        <a:pt x="132" y="175"/>
                        <a:pt x="132" y="175"/>
                      </a:cubicBezTo>
                      <a:cubicBezTo>
                        <a:pt x="130" y="176"/>
                        <a:pt x="129" y="177"/>
                        <a:pt x="127" y="177"/>
                      </a:cubicBezTo>
                      <a:cubicBezTo>
                        <a:pt x="126" y="179"/>
                        <a:pt x="125" y="179"/>
                        <a:pt x="125" y="182"/>
                      </a:cubicBezTo>
                      <a:cubicBezTo>
                        <a:pt x="125" y="183"/>
                        <a:pt x="125" y="184"/>
                        <a:pt x="125" y="185"/>
                      </a:cubicBezTo>
                      <a:cubicBezTo>
                        <a:pt x="126" y="187"/>
                        <a:pt x="128" y="187"/>
                        <a:pt x="129" y="189"/>
                      </a:cubicBezTo>
                      <a:cubicBezTo>
                        <a:pt x="129" y="190"/>
                        <a:pt x="129" y="191"/>
                        <a:pt x="130" y="192"/>
                      </a:cubicBezTo>
                      <a:cubicBezTo>
                        <a:pt x="130" y="192"/>
                        <a:pt x="130" y="192"/>
                        <a:pt x="130" y="192"/>
                      </a:cubicBezTo>
                      <a:cubicBezTo>
                        <a:pt x="127" y="192"/>
                        <a:pt x="123" y="193"/>
                        <a:pt x="120" y="19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3" name="Freeform 146"/>
                <p:cNvSpPr>
                  <a:spLocks/>
                </p:cNvSpPr>
                <p:nvPr/>
              </p:nvSpPr>
              <p:spPr bwMode="auto">
                <a:xfrm>
                  <a:off x="2959421" y="2949170"/>
                  <a:ext cx="78503" cy="64851"/>
                </a:xfrm>
                <a:custGeom>
                  <a:avLst/>
                  <a:gdLst/>
                  <a:ahLst/>
                  <a:cxnLst>
                    <a:cxn ang="0">
                      <a:pos x="13" y="4"/>
                    </a:cxn>
                    <a:cxn ang="0">
                      <a:pos x="16" y="5"/>
                    </a:cxn>
                    <a:cxn ang="0">
                      <a:pos x="22" y="4"/>
                    </a:cxn>
                    <a:cxn ang="0">
                      <a:pos x="29" y="8"/>
                    </a:cxn>
                    <a:cxn ang="0">
                      <a:pos x="32" y="12"/>
                    </a:cxn>
                    <a:cxn ang="0">
                      <a:pos x="35" y="19"/>
                    </a:cxn>
                    <a:cxn ang="0">
                      <a:pos x="34" y="23"/>
                    </a:cxn>
                    <a:cxn ang="0">
                      <a:pos x="27" y="24"/>
                    </a:cxn>
                    <a:cxn ang="0">
                      <a:pos x="18" y="26"/>
                    </a:cxn>
                    <a:cxn ang="0">
                      <a:pos x="12" y="27"/>
                    </a:cxn>
                    <a:cxn ang="0">
                      <a:pos x="7" y="20"/>
                    </a:cxn>
                    <a:cxn ang="0">
                      <a:pos x="8" y="16"/>
                    </a:cxn>
                    <a:cxn ang="0">
                      <a:pos x="4" y="14"/>
                    </a:cxn>
                    <a:cxn ang="0">
                      <a:pos x="2" y="9"/>
                    </a:cxn>
                    <a:cxn ang="0">
                      <a:pos x="5" y="1"/>
                    </a:cxn>
                    <a:cxn ang="0">
                      <a:pos x="13" y="4"/>
                    </a:cxn>
                  </a:cxnLst>
                  <a:rect l="0" t="0" r="r" b="b"/>
                  <a:pathLst>
                    <a:path w="35" h="29">
                      <a:moveTo>
                        <a:pt x="13" y="4"/>
                      </a:moveTo>
                      <a:cubicBezTo>
                        <a:pt x="15" y="5"/>
                        <a:pt x="15" y="5"/>
                        <a:pt x="16" y="5"/>
                      </a:cubicBezTo>
                      <a:cubicBezTo>
                        <a:pt x="18" y="4"/>
                        <a:pt x="20" y="3"/>
                        <a:pt x="22" y="4"/>
                      </a:cubicBezTo>
                      <a:cubicBezTo>
                        <a:pt x="25" y="4"/>
                        <a:pt x="28" y="5"/>
                        <a:pt x="29" y="8"/>
                      </a:cubicBezTo>
                      <a:cubicBezTo>
                        <a:pt x="30" y="10"/>
                        <a:pt x="31" y="10"/>
                        <a:pt x="32" y="12"/>
                      </a:cubicBezTo>
                      <a:cubicBezTo>
                        <a:pt x="33" y="14"/>
                        <a:pt x="34" y="16"/>
                        <a:pt x="35" y="19"/>
                      </a:cubicBezTo>
                      <a:cubicBezTo>
                        <a:pt x="35" y="20"/>
                        <a:pt x="35" y="22"/>
                        <a:pt x="34" y="23"/>
                      </a:cubicBezTo>
                      <a:cubicBezTo>
                        <a:pt x="33" y="24"/>
                        <a:pt x="29" y="23"/>
                        <a:pt x="27" y="24"/>
                      </a:cubicBezTo>
                      <a:cubicBezTo>
                        <a:pt x="24" y="26"/>
                        <a:pt x="21" y="25"/>
                        <a:pt x="18" y="26"/>
                      </a:cubicBezTo>
                      <a:cubicBezTo>
                        <a:pt x="15" y="26"/>
                        <a:pt x="14" y="26"/>
                        <a:pt x="12" y="27"/>
                      </a:cubicBezTo>
                      <a:cubicBezTo>
                        <a:pt x="7" y="29"/>
                        <a:pt x="7" y="23"/>
                        <a:pt x="7" y="20"/>
                      </a:cubicBezTo>
                      <a:cubicBezTo>
                        <a:pt x="7" y="20"/>
                        <a:pt x="8" y="16"/>
                        <a:pt x="8" y="16"/>
                      </a:cubicBezTo>
                      <a:cubicBezTo>
                        <a:pt x="7" y="15"/>
                        <a:pt x="5" y="14"/>
                        <a:pt x="4" y="14"/>
                      </a:cubicBezTo>
                      <a:cubicBezTo>
                        <a:pt x="3" y="12"/>
                        <a:pt x="3" y="11"/>
                        <a:pt x="2" y="9"/>
                      </a:cubicBezTo>
                      <a:cubicBezTo>
                        <a:pt x="0" y="5"/>
                        <a:pt x="1" y="1"/>
                        <a:pt x="5" y="1"/>
                      </a:cubicBezTo>
                      <a:cubicBezTo>
                        <a:pt x="8" y="0"/>
                        <a:pt x="11" y="3"/>
                        <a:pt x="13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4" name="Freeform 147"/>
                <p:cNvSpPr>
                  <a:spLocks/>
                </p:cNvSpPr>
                <p:nvPr/>
              </p:nvSpPr>
              <p:spPr bwMode="auto">
                <a:xfrm>
                  <a:off x="2221039" y="2680667"/>
                  <a:ext cx="131976" cy="134251"/>
                </a:xfrm>
                <a:custGeom>
                  <a:avLst/>
                  <a:gdLst/>
                  <a:ahLst/>
                  <a:cxnLst>
                    <a:cxn ang="0">
                      <a:pos x="53" y="2"/>
                    </a:cxn>
                    <a:cxn ang="0">
                      <a:pos x="55" y="5"/>
                    </a:cxn>
                    <a:cxn ang="0">
                      <a:pos x="57" y="10"/>
                    </a:cxn>
                    <a:cxn ang="0">
                      <a:pos x="53" y="14"/>
                    </a:cxn>
                    <a:cxn ang="0">
                      <a:pos x="54" y="20"/>
                    </a:cxn>
                    <a:cxn ang="0">
                      <a:pos x="54" y="26"/>
                    </a:cxn>
                    <a:cxn ang="0">
                      <a:pos x="53" y="31"/>
                    </a:cxn>
                    <a:cxn ang="0">
                      <a:pos x="48" y="37"/>
                    </a:cxn>
                    <a:cxn ang="0">
                      <a:pos x="46" y="42"/>
                    </a:cxn>
                    <a:cxn ang="0">
                      <a:pos x="42" y="44"/>
                    </a:cxn>
                    <a:cxn ang="0">
                      <a:pos x="40" y="31"/>
                    </a:cxn>
                    <a:cxn ang="0">
                      <a:pos x="40" y="28"/>
                    </a:cxn>
                    <a:cxn ang="0">
                      <a:pos x="37" y="26"/>
                    </a:cxn>
                    <a:cxn ang="0">
                      <a:pos x="33" y="30"/>
                    </a:cxn>
                    <a:cxn ang="0">
                      <a:pos x="33" y="36"/>
                    </a:cxn>
                    <a:cxn ang="0">
                      <a:pos x="32" y="42"/>
                    </a:cxn>
                    <a:cxn ang="0">
                      <a:pos x="30" y="45"/>
                    </a:cxn>
                    <a:cxn ang="0">
                      <a:pos x="29" y="49"/>
                    </a:cxn>
                    <a:cxn ang="0">
                      <a:pos x="27" y="47"/>
                    </a:cxn>
                    <a:cxn ang="0">
                      <a:pos x="26" y="51"/>
                    </a:cxn>
                    <a:cxn ang="0">
                      <a:pos x="25" y="55"/>
                    </a:cxn>
                    <a:cxn ang="0">
                      <a:pos x="22" y="58"/>
                    </a:cxn>
                    <a:cxn ang="0">
                      <a:pos x="19" y="58"/>
                    </a:cxn>
                    <a:cxn ang="0">
                      <a:pos x="19" y="56"/>
                    </a:cxn>
                    <a:cxn ang="0">
                      <a:pos x="18" y="55"/>
                    </a:cxn>
                    <a:cxn ang="0">
                      <a:pos x="18" y="51"/>
                    </a:cxn>
                    <a:cxn ang="0">
                      <a:pos x="16" y="47"/>
                    </a:cxn>
                    <a:cxn ang="0">
                      <a:pos x="11" y="55"/>
                    </a:cxn>
                    <a:cxn ang="0">
                      <a:pos x="7" y="51"/>
                    </a:cxn>
                    <a:cxn ang="0">
                      <a:pos x="2" y="55"/>
                    </a:cxn>
                    <a:cxn ang="0">
                      <a:pos x="0" y="48"/>
                    </a:cxn>
                    <a:cxn ang="0">
                      <a:pos x="0" y="45"/>
                    </a:cxn>
                    <a:cxn ang="0">
                      <a:pos x="1" y="43"/>
                    </a:cxn>
                    <a:cxn ang="0">
                      <a:pos x="2" y="40"/>
                    </a:cxn>
                    <a:cxn ang="0">
                      <a:pos x="8" y="37"/>
                    </a:cxn>
                    <a:cxn ang="0">
                      <a:pos x="11" y="33"/>
                    </a:cxn>
                    <a:cxn ang="0">
                      <a:pos x="13" y="31"/>
                    </a:cxn>
                    <a:cxn ang="0">
                      <a:pos x="14" y="31"/>
                    </a:cxn>
                    <a:cxn ang="0">
                      <a:pos x="15" y="29"/>
                    </a:cxn>
                    <a:cxn ang="0">
                      <a:pos x="18" y="26"/>
                    </a:cxn>
                    <a:cxn ang="0">
                      <a:pos x="19" y="21"/>
                    </a:cxn>
                    <a:cxn ang="0">
                      <a:pos x="23" y="15"/>
                    </a:cxn>
                    <a:cxn ang="0">
                      <a:pos x="28" y="10"/>
                    </a:cxn>
                    <a:cxn ang="0">
                      <a:pos x="32" y="7"/>
                    </a:cxn>
                    <a:cxn ang="0">
                      <a:pos x="37" y="6"/>
                    </a:cxn>
                    <a:cxn ang="0">
                      <a:pos x="46" y="2"/>
                    </a:cxn>
                    <a:cxn ang="0">
                      <a:pos x="51" y="0"/>
                    </a:cxn>
                    <a:cxn ang="0">
                      <a:pos x="53" y="2"/>
                    </a:cxn>
                  </a:cxnLst>
                  <a:rect l="0" t="0" r="r" b="b"/>
                  <a:pathLst>
                    <a:path w="59" h="60">
                      <a:moveTo>
                        <a:pt x="53" y="2"/>
                      </a:moveTo>
                      <a:cubicBezTo>
                        <a:pt x="54" y="3"/>
                        <a:pt x="55" y="4"/>
                        <a:pt x="55" y="5"/>
                      </a:cubicBezTo>
                      <a:cubicBezTo>
                        <a:pt x="57" y="6"/>
                        <a:pt x="59" y="8"/>
                        <a:pt x="57" y="10"/>
                      </a:cubicBezTo>
                      <a:cubicBezTo>
                        <a:pt x="56" y="12"/>
                        <a:pt x="53" y="11"/>
                        <a:pt x="53" y="14"/>
                      </a:cubicBezTo>
                      <a:cubicBezTo>
                        <a:pt x="52" y="17"/>
                        <a:pt x="54" y="18"/>
                        <a:pt x="54" y="20"/>
                      </a:cubicBezTo>
                      <a:cubicBezTo>
                        <a:pt x="54" y="22"/>
                        <a:pt x="54" y="24"/>
                        <a:pt x="54" y="26"/>
                      </a:cubicBezTo>
                      <a:cubicBezTo>
                        <a:pt x="53" y="28"/>
                        <a:pt x="53" y="29"/>
                        <a:pt x="53" y="31"/>
                      </a:cubicBezTo>
                      <a:cubicBezTo>
                        <a:pt x="54" y="34"/>
                        <a:pt x="51" y="36"/>
                        <a:pt x="48" y="37"/>
                      </a:cubicBezTo>
                      <a:cubicBezTo>
                        <a:pt x="47" y="37"/>
                        <a:pt x="47" y="41"/>
                        <a:pt x="46" y="42"/>
                      </a:cubicBezTo>
                      <a:cubicBezTo>
                        <a:pt x="45" y="42"/>
                        <a:pt x="42" y="43"/>
                        <a:pt x="42" y="44"/>
                      </a:cubicBezTo>
                      <a:cubicBezTo>
                        <a:pt x="38" y="48"/>
                        <a:pt x="40" y="33"/>
                        <a:pt x="40" y="31"/>
                      </a:cubicBezTo>
                      <a:cubicBezTo>
                        <a:pt x="40" y="30"/>
                        <a:pt x="40" y="29"/>
                        <a:pt x="40" y="28"/>
                      </a:cubicBezTo>
                      <a:cubicBezTo>
                        <a:pt x="39" y="26"/>
                        <a:pt x="39" y="27"/>
                        <a:pt x="37" y="26"/>
                      </a:cubicBezTo>
                      <a:cubicBezTo>
                        <a:pt x="33" y="25"/>
                        <a:pt x="33" y="27"/>
                        <a:pt x="33" y="30"/>
                      </a:cubicBezTo>
                      <a:cubicBezTo>
                        <a:pt x="32" y="32"/>
                        <a:pt x="33" y="34"/>
                        <a:pt x="33" y="36"/>
                      </a:cubicBezTo>
                      <a:cubicBezTo>
                        <a:pt x="33" y="38"/>
                        <a:pt x="33" y="40"/>
                        <a:pt x="32" y="42"/>
                      </a:cubicBezTo>
                      <a:cubicBezTo>
                        <a:pt x="32" y="43"/>
                        <a:pt x="31" y="44"/>
                        <a:pt x="30" y="45"/>
                      </a:cubicBezTo>
                      <a:cubicBezTo>
                        <a:pt x="30" y="46"/>
                        <a:pt x="29" y="49"/>
                        <a:pt x="29" y="49"/>
                      </a:cubicBezTo>
                      <a:cubicBezTo>
                        <a:pt x="27" y="50"/>
                        <a:pt x="27" y="49"/>
                        <a:pt x="27" y="47"/>
                      </a:cubicBezTo>
                      <a:cubicBezTo>
                        <a:pt x="26" y="46"/>
                        <a:pt x="25" y="49"/>
                        <a:pt x="26" y="51"/>
                      </a:cubicBezTo>
                      <a:cubicBezTo>
                        <a:pt x="26" y="52"/>
                        <a:pt x="25" y="54"/>
                        <a:pt x="25" y="55"/>
                      </a:cubicBezTo>
                      <a:cubicBezTo>
                        <a:pt x="25" y="57"/>
                        <a:pt x="24" y="58"/>
                        <a:pt x="22" y="58"/>
                      </a:cubicBezTo>
                      <a:cubicBezTo>
                        <a:pt x="21" y="59"/>
                        <a:pt x="20" y="60"/>
                        <a:pt x="19" y="58"/>
                      </a:cubicBezTo>
                      <a:cubicBezTo>
                        <a:pt x="19" y="57"/>
                        <a:pt x="19" y="57"/>
                        <a:pt x="19" y="56"/>
                      </a:cubicBezTo>
                      <a:cubicBezTo>
                        <a:pt x="19" y="56"/>
                        <a:pt x="18" y="55"/>
                        <a:pt x="18" y="55"/>
                      </a:cubicBezTo>
                      <a:cubicBezTo>
                        <a:pt x="18" y="54"/>
                        <a:pt x="18" y="52"/>
                        <a:pt x="18" y="51"/>
                      </a:cubicBezTo>
                      <a:cubicBezTo>
                        <a:pt x="18" y="50"/>
                        <a:pt x="16" y="47"/>
                        <a:pt x="16" y="47"/>
                      </a:cubicBezTo>
                      <a:cubicBezTo>
                        <a:pt x="12" y="49"/>
                        <a:pt x="15" y="54"/>
                        <a:pt x="11" y="55"/>
                      </a:cubicBezTo>
                      <a:cubicBezTo>
                        <a:pt x="10" y="53"/>
                        <a:pt x="11" y="50"/>
                        <a:pt x="7" y="51"/>
                      </a:cubicBezTo>
                      <a:cubicBezTo>
                        <a:pt x="5" y="51"/>
                        <a:pt x="4" y="55"/>
                        <a:pt x="2" y="55"/>
                      </a:cubicBezTo>
                      <a:cubicBezTo>
                        <a:pt x="1" y="54"/>
                        <a:pt x="0" y="50"/>
                        <a:pt x="0" y="48"/>
                      </a:cubicBezTo>
                      <a:cubicBezTo>
                        <a:pt x="0" y="48"/>
                        <a:pt x="0" y="45"/>
                        <a:pt x="0" y="45"/>
                      </a:cubicBezTo>
                      <a:cubicBezTo>
                        <a:pt x="0" y="44"/>
                        <a:pt x="0" y="43"/>
                        <a:pt x="1" y="43"/>
                      </a:cubicBezTo>
                      <a:cubicBezTo>
                        <a:pt x="2" y="42"/>
                        <a:pt x="2" y="41"/>
                        <a:pt x="2" y="40"/>
                      </a:cubicBezTo>
                      <a:cubicBezTo>
                        <a:pt x="3" y="38"/>
                        <a:pt x="6" y="37"/>
                        <a:pt x="8" y="37"/>
                      </a:cubicBezTo>
                      <a:cubicBezTo>
                        <a:pt x="10" y="36"/>
                        <a:pt x="10" y="35"/>
                        <a:pt x="11" y="33"/>
                      </a:cubicBezTo>
                      <a:cubicBezTo>
                        <a:pt x="11" y="32"/>
                        <a:pt x="12" y="31"/>
                        <a:pt x="13" y="31"/>
                      </a:cubicBezTo>
                      <a:cubicBezTo>
                        <a:pt x="13" y="31"/>
                        <a:pt x="13" y="31"/>
                        <a:pt x="14" y="31"/>
                      </a:cubicBezTo>
                      <a:cubicBezTo>
                        <a:pt x="14" y="31"/>
                        <a:pt x="15" y="29"/>
                        <a:pt x="15" y="29"/>
                      </a:cubicBezTo>
                      <a:cubicBezTo>
                        <a:pt x="18" y="27"/>
                        <a:pt x="17" y="28"/>
                        <a:pt x="18" y="26"/>
                      </a:cubicBezTo>
                      <a:cubicBezTo>
                        <a:pt x="19" y="24"/>
                        <a:pt x="19" y="23"/>
                        <a:pt x="19" y="21"/>
                      </a:cubicBezTo>
                      <a:cubicBezTo>
                        <a:pt x="19" y="19"/>
                        <a:pt x="22" y="17"/>
                        <a:pt x="23" y="15"/>
                      </a:cubicBezTo>
                      <a:cubicBezTo>
                        <a:pt x="23" y="12"/>
                        <a:pt x="25" y="12"/>
                        <a:pt x="28" y="10"/>
                      </a:cubicBezTo>
                      <a:cubicBezTo>
                        <a:pt x="30" y="9"/>
                        <a:pt x="30" y="7"/>
                        <a:pt x="32" y="7"/>
                      </a:cubicBezTo>
                      <a:cubicBezTo>
                        <a:pt x="34" y="7"/>
                        <a:pt x="35" y="7"/>
                        <a:pt x="37" y="6"/>
                      </a:cubicBezTo>
                      <a:cubicBezTo>
                        <a:pt x="39" y="6"/>
                        <a:pt x="45" y="3"/>
                        <a:pt x="46" y="2"/>
                      </a:cubicBezTo>
                      <a:cubicBezTo>
                        <a:pt x="46" y="0"/>
                        <a:pt x="49" y="0"/>
                        <a:pt x="51" y="0"/>
                      </a:cubicBezTo>
                      <a:cubicBezTo>
                        <a:pt x="51" y="0"/>
                        <a:pt x="52" y="2"/>
                        <a:pt x="53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5" name="Freeform 148"/>
                <p:cNvSpPr>
                  <a:spLocks/>
                </p:cNvSpPr>
                <p:nvPr/>
              </p:nvSpPr>
              <p:spPr bwMode="auto">
                <a:xfrm>
                  <a:off x="2314332" y="2736415"/>
                  <a:ext cx="217305" cy="172934"/>
                </a:xfrm>
                <a:custGeom>
                  <a:avLst/>
                  <a:gdLst/>
                  <a:ahLst/>
                  <a:cxnLst>
                    <a:cxn ang="0">
                      <a:pos x="30" y="19"/>
                    </a:cxn>
                    <a:cxn ang="0">
                      <a:pos x="35" y="20"/>
                    </a:cxn>
                    <a:cxn ang="0">
                      <a:pos x="39" y="24"/>
                    </a:cxn>
                    <a:cxn ang="0">
                      <a:pos x="43" y="29"/>
                    </a:cxn>
                    <a:cxn ang="0">
                      <a:pos x="47" y="35"/>
                    </a:cxn>
                    <a:cxn ang="0">
                      <a:pos x="47" y="40"/>
                    </a:cxn>
                    <a:cxn ang="0">
                      <a:pos x="54" y="42"/>
                    </a:cxn>
                    <a:cxn ang="0">
                      <a:pos x="64" y="40"/>
                    </a:cxn>
                    <a:cxn ang="0">
                      <a:pos x="62" y="36"/>
                    </a:cxn>
                    <a:cxn ang="0">
                      <a:pos x="60" y="28"/>
                    </a:cxn>
                    <a:cxn ang="0">
                      <a:pos x="62" y="26"/>
                    </a:cxn>
                    <a:cxn ang="0">
                      <a:pos x="61" y="21"/>
                    </a:cxn>
                    <a:cxn ang="0">
                      <a:pos x="62" y="8"/>
                    </a:cxn>
                    <a:cxn ang="0">
                      <a:pos x="65" y="0"/>
                    </a:cxn>
                    <a:cxn ang="0">
                      <a:pos x="72" y="6"/>
                    </a:cxn>
                    <a:cxn ang="0">
                      <a:pos x="71" y="11"/>
                    </a:cxn>
                    <a:cxn ang="0">
                      <a:pos x="72" y="15"/>
                    </a:cxn>
                    <a:cxn ang="0">
                      <a:pos x="71" y="25"/>
                    </a:cxn>
                    <a:cxn ang="0">
                      <a:pos x="82" y="30"/>
                    </a:cxn>
                    <a:cxn ang="0">
                      <a:pos x="89" y="26"/>
                    </a:cxn>
                    <a:cxn ang="0">
                      <a:pos x="88" y="59"/>
                    </a:cxn>
                    <a:cxn ang="0">
                      <a:pos x="66" y="61"/>
                    </a:cxn>
                    <a:cxn ang="0">
                      <a:pos x="54" y="68"/>
                    </a:cxn>
                    <a:cxn ang="0">
                      <a:pos x="47" y="73"/>
                    </a:cxn>
                    <a:cxn ang="0">
                      <a:pos x="34" y="76"/>
                    </a:cxn>
                    <a:cxn ang="0">
                      <a:pos x="24" y="71"/>
                    </a:cxn>
                    <a:cxn ang="0">
                      <a:pos x="37" y="59"/>
                    </a:cxn>
                    <a:cxn ang="0">
                      <a:pos x="47" y="58"/>
                    </a:cxn>
                    <a:cxn ang="0">
                      <a:pos x="43" y="54"/>
                    </a:cxn>
                    <a:cxn ang="0">
                      <a:pos x="29" y="58"/>
                    </a:cxn>
                    <a:cxn ang="0">
                      <a:pos x="26" y="49"/>
                    </a:cxn>
                    <a:cxn ang="0">
                      <a:pos x="23" y="59"/>
                    </a:cxn>
                    <a:cxn ang="0">
                      <a:pos x="14" y="58"/>
                    </a:cxn>
                    <a:cxn ang="0">
                      <a:pos x="8" y="56"/>
                    </a:cxn>
                    <a:cxn ang="0">
                      <a:pos x="1" y="55"/>
                    </a:cxn>
                    <a:cxn ang="0">
                      <a:pos x="1" y="46"/>
                    </a:cxn>
                    <a:cxn ang="0">
                      <a:pos x="12" y="45"/>
                    </a:cxn>
                    <a:cxn ang="0">
                      <a:pos x="4" y="42"/>
                    </a:cxn>
                    <a:cxn ang="0">
                      <a:pos x="7" y="30"/>
                    </a:cxn>
                    <a:cxn ang="0">
                      <a:pos x="12" y="20"/>
                    </a:cxn>
                    <a:cxn ang="0">
                      <a:pos x="14" y="11"/>
                    </a:cxn>
                    <a:cxn ang="0">
                      <a:pos x="23" y="9"/>
                    </a:cxn>
                    <a:cxn ang="0">
                      <a:pos x="26" y="15"/>
                    </a:cxn>
                  </a:cxnLst>
                  <a:rect l="0" t="0" r="r" b="b"/>
                  <a:pathLst>
                    <a:path w="97" h="77">
                      <a:moveTo>
                        <a:pt x="28" y="16"/>
                      </a:moveTo>
                      <a:cubicBezTo>
                        <a:pt x="29" y="18"/>
                        <a:pt x="28" y="19"/>
                        <a:pt x="30" y="19"/>
                      </a:cubicBezTo>
                      <a:cubicBezTo>
                        <a:pt x="31" y="20"/>
                        <a:pt x="33" y="20"/>
                        <a:pt x="33" y="20"/>
                      </a:cubicBezTo>
                      <a:cubicBezTo>
                        <a:pt x="34" y="20"/>
                        <a:pt x="34" y="19"/>
                        <a:pt x="35" y="20"/>
                      </a:cubicBezTo>
                      <a:cubicBezTo>
                        <a:pt x="36" y="20"/>
                        <a:pt x="37" y="20"/>
                        <a:pt x="37" y="22"/>
                      </a:cubicBezTo>
                      <a:cubicBezTo>
                        <a:pt x="37" y="24"/>
                        <a:pt x="39" y="22"/>
                        <a:pt x="39" y="24"/>
                      </a:cubicBezTo>
                      <a:cubicBezTo>
                        <a:pt x="39" y="24"/>
                        <a:pt x="38" y="29"/>
                        <a:pt x="38" y="29"/>
                      </a:cubicBezTo>
                      <a:cubicBezTo>
                        <a:pt x="38" y="31"/>
                        <a:pt x="42" y="28"/>
                        <a:pt x="43" y="29"/>
                      </a:cubicBezTo>
                      <a:cubicBezTo>
                        <a:pt x="44" y="30"/>
                        <a:pt x="42" y="33"/>
                        <a:pt x="43" y="35"/>
                      </a:cubicBezTo>
                      <a:cubicBezTo>
                        <a:pt x="43" y="35"/>
                        <a:pt x="46" y="34"/>
                        <a:pt x="47" y="35"/>
                      </a:cubicBezTo>
                      <a:cubicBezTo>
                        <a:pt x="47" y="36"/>
                        <a:pt x="45" y="39"/>
                        <a:pt x="46" y="40"/>
                      </a:cubicBezTo>
                      <a:cubicBezTo>
                        <a:pt x="46" y="40"/>
                        <a:pt x="47" y="40"/>
                        <a:pt x="47" y="40"/>
                      </a:cubicBezTo>
                      <a:cubicBezTo>
                        <a:pt x="48" y="40"/>
                        <a:pt x="48" y="41"/>
                        <a:pt x="49" y="41"/>
                      </a:cubicBezTo>
                      <a:cubicBezTo>
                        <a:pt x="51" y="42"/>
                        <a:pt x="53" y="42"/>
                        <a:pt x="54" y="42"/>
                      </a:cubicBezTo>
                      <a:cubicBezTo>
                        <a:pt x="56" y="42"/>
                        <a:pt x="60" y="44"/>
                        <a:pt x="61" y="42"/>
                      </a:cubicBezTo>
                      <a:cubicBezTo>
                        <a:pt x="61" y="42"/>
                        <a:pt x="64" y="40"/>
                        <a:pt x="64" y="40"/>
                      </a:cubicBezTo>
                      <a:cubicBezTo>
                        <a:pt x="64" y="39"/>
                        <a:pt x="65" y="39"/>
                        <a:pt x="64" y="38"/>
                      </a:cubicBezTo>
                      <a:cubicBezTo>
                        <a:pt x="64" y="37"/>
                        <a:pt x="63" y="37"/>
                        <a:pt x="62" y="36"/>
                      </a:cubicBezTo>
                      <a:cubicBezTo>
                        <a:pt x="61" y="35"/>
                        <a:pt x="61" y="33"/>
                        <a:pt x="61" y="31"/>
                      </a:cubicBezTo>
                      <a:cubicBezTo>
                        <a:pt x="61" y="30"/>
                        <a:pt x="60" y="29"/>
                        <a:pt x="60" y="28"/>
                      </a:cubicBezTo>
                      <a:cubicBezTo>
                        <a:pt x="61" y="27"/>
                        <a:pt x="61" y="28"/>
                        <a:pt x="61" y="27"/>
                      </a:cubicBezTo>
                      <a:cubicBezTo>
                        <a:pt x="62" y="27"/>
                        <a:pt x="62" y="27"/>
                        <a:pt x="62" y="26"/>
                      </a:cubicBezTo>
                      <a:cubicBezTo>
                        <a:pt x="62" y="26"/>
                        <a:pt x="63" y="25"/>
                        <a:pt x="63" y="25"/>
                      </a:cubicBezTo>
                      <a:cubicBezTo>
                        <a:pt x="63" y="23"/>
                        <a:pt x="62" y="22"/>
                        <a:pt x="61" y="21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4"/>
                        <a:pt x="59" y="10"/>
                        <a:pt x="62" y="8"/>
                      </a:cubicBezTo>
                      <a:cubicBezTo>
                        <a:pt x="63" y="7"/>
                        <a:pt x="62" y="7"/>
                        <a:pt x="63" y="5"/>
                      </a:cubicBezTo>
                      <a:cubicBezTo>
                        <a:pt x="63" y="3"/>
                        <a:pt x="63" y="0"/>
                        <a:pt x="65" y="0"/>
                      </a:cubicBezTo>
                      <a:cubicBezTo>
                        <a:pt x="66" y="0"/>
                        <a:pt x="69" y="0"/>
                        <a:pt x="70" y="1"/>
                      </a:cubicBezTo>
                      <a:cubicBezTo>
                        <a:pt x="71" y="1"/>
                        <a:pt x="72" y="4"/>
                        <a:pt x="72" y="6"/>
                      </a:cubicBezTo>
                      <a:cubicBezTo>
                        <a:pt x="72" y="7"/>
                        <a:pt x="71" y="8"/>
                        <a:pt x="71" y="9"/>
                      </a:cubicBezTo>
                      <a:cubicBezTo>
                        <a:pt x="71" y="9"/>
                        <a:pt x="71" y="10"/>
                        <a:pt x="71" y="11"/>
                      </a:cubicBezTo>
                      <a:cubicBezTo>
                        <a:pt x="71" y="11"/>
                        <a:pt x="70" y="11"/>
                        <a:pt x="70" y="12"/>
                      </a:cubicBezTo>
                      <a:cubicBezTo>
                        <a:pt x="70" y="13"/>
                        <a:pt x="72" y="14"/>
                        <a:pt x="72" y="15"/>
                      </a:cubicBezTo>
                      <a:cubicBezTo>
                        <a:pt x="73" y="16"/>
                        <a:pt x="73" y="18"/>
                        <a:pt x="73" y="19"/>
                      </a:cubicBezTo>
                      <a:cubicBezTo>
                        <a:pt x="73" y="22"/>
                        <a:pt x="71" y="22"/>
                        <a:pt x="71" y="25"/>
                      </a:cubicBezTo>
                      <a:cubicBezTo>
                        <a:pt x="73" y="26"/>
                        <a:pt x="74" y="26"/>
                        <a:pt x="76" y="26"/>
                      </a:cubicBezTo>
                      <a:cubicBezTo>
                        <a:pt x="77" y="29"/>
                        <a:pt x="81" y="33"/>
                        <a:pt x="82" y="30"/>
                      </a:cubicBezTo>
                      <a:cubicBezTo>
                        <a:pt x="82" y="28"/>
                        <a:pt x="82" y="27"/>
                        <a:pt x="84" y="27"/>
                      </a:cubicBezTo>
                      <a:cubicBezTo>
                        <a:pt x="86" y="26"/>
                        <a:pt x="87" y="25"/>
                        <a:pt x="89" y="26"/>
                      </a:cubicBezTo>
                      <a:cubicBezTo>
                        <a:pt x="93" y="29"/>
                        <a:pt x="97" y="35"/>
                        <a:pt x="95" y="40"/>
                      </a:cubicBezTo>
                      <a:cubicBezTo>
                        <a:pt x="94" y="45"/>
                        <a:pt x="92" y="56"/>
                        <a:pt x="88" y="59"/>
                      </a:cubicBezTo>
                      <a:cubicBezTo>
                        <a:pt x="85" y="61"/>
                        <a:pt x="74" y="63"/>
                        <a:pt x="71" y="62"/>
                      </a:cubicBezTo>
                      <a:cubicBezTo>
                        <a:pt x="66" y="60"/>
                        <a:pt x="66" y="60"/>
                        <a:pt x="66" y="61"/>
                      </a:cubicBezTo>
                      <a:cubicBezTo>
                        <a:pt x="66" y="63"/>
                        <a:pt x="62" y="63"/>
                        <a:pt x="60" y="63"/>
                      </a:cubicBezTo>
                      <a:cubicBezTo>
                        <a:pt x="58" y="64"/>
                        <a:pt x="56" y="68"/>
                        <a:pt x="54" y="68"/>
                      </a:cubicBezTo>
                      <a:cubicBezTo>
                        <a:pt x="51" y="68"/>
                        <a:pt x="52" y="69"/>
                        <a:pt x="50" y="70"/>
                      </a:cubicBezTo>
                      <a:cubicBezTo>
                        <a:pt x="49" y="71"/>
                        <a:pt x="48" y="72"/>
                        <a:pt x="47" y="73"/>
                      </a:cubicBezTo>
                      <a:cubicBezTo>
                        <a:pt x="46" y="74"/>
                        <a:pt x="42" y="75"/>
                        <a:pt x="41" y="76"/>
                      </a:cubicBezTo>
                      <a:cubicBezTo>
                        <a:pt x="39" y="77"/>
                        <a:pt x="37" y="76"/>
                        <a:pt x="34" y="76"/>
                      </a:cubicBezTo>
                      <a:cubicBezTo>
                        <a:pt x="32" y="76"/>
                        <a:pt x="30" y="75"/>
                        <a:pt x="29" y="74"/>
                      </a:cubicBezTo>
                      <a:cubicBezTo>
                        <a:pt x="27" y="74"/>
                        <a:pt x="26" y="71"/>
                        <a:pt x="24" y="71"/>
                      </a:cubicBezTo>
                      <a:cubicBezTo>
                        <a:pt x="24" y="67"/>
                        <a:pt x="24" y="66"/>
                        <a:pt x="28" y="64"/>
                      </a:cubicBezTo>
                      <a:cubicBezTo>
                        <a:pt x="32" y="62"/>
                        <a:pt x="34" y="59"/>
                        <a:pt x="37" y="59"/>
                      </a:cubicBezTo>
                      <a:cubicBezTo>
                        <a:pt x="39" y="59"/>
                        <a:pt x="41" y="59"/>
                        <a:pt x="43" y="59"/>
                      </a:cubicBezTo>
                      <a:cubicBezTo>
                        <a:pt x="45" y="59"/>
                        <a:pt x="45" y="59"/>
                        <a:pt x="47" y="58"/>
                      </a:cubicBezTo>
                      <a:cubicBezTo>
                        <a:pt x="48" y="57"/>
                        <a:pt x="49" y="58"/>
                        <a:pt x="49" y="57"/>
                      </a:cubicBezTo>
                      <a:cubicBezTo>
                        <a:pt x="50" y="55"/>
                        <a:pt x="46" y="54"/>
                        <a:pt x="43" y="54"/>
                      </a:cubicBezTo>
                      <a:cubicBezTo>
                        <a:pt x="40" y="54"/>
                        <a:pt x="37" y="54"/>
                        <a:pt x="34" y="56"/>
                      </a:cubicBezTo>
                      <a:cubicBezTo>
                        <a:pt x="34" y="57"/>
                        <a:pt x="31" y="58"/>
                        <a:pt x="29" y="58"/>
                      </a:cubicBezTo>
                      <a:cubicBezTo>
                        <a:pt x="28" y="57"/>
                        <a:pt x="29" y="55"/>
                        <a:pt x="29" y="54"/>
                      </a:cubicBezTo>
                      <a:cubicBezTo>
                        <a:pt x="28" y="52"/>
                        <a:pt x="30" y="48"/>
                        <a:pt x="26" y="49"/>
                      </a:cubicBezTo>
                      <a:cubicBezTo>
                        <a:pt x="25" y="52"/>
                        <a:pt x="24" y="52"/>
                        <a:pt x="24" y="55"/>
                      </a:cubicBezTo>
                      <a:cubicBezTo>
                        <a:pt x="24" y="56"/>
                        <a:pt x="24" y="58"/>
                        <a:pt x="23" y="59"/>
                      </a:cubicBezTo>
                      <a:cubicBezTo>
                        <a:pt x="22" y="59"/>
                        <a:pt x="19" y="60"/>
                        <a:pt x="18" y="59"/>
                      </a:cubicBezTo>
                      <a:cubicBezTo>
                        <a:pt x="16" y="58"/>
                        <a:pt x="17" y="58"/>
                        <a:pt x="14" y="58"/>
                      </a:cubicBezTo>
                      <a:cubicBezTo>
                        <a:pt x="13" y="58"/>
                        <a:pt x="12" y="59"/>
                        <a:pt x="11" y="59"/>
                      </a:cubicBezTo>
                      <a:cubicBezTo>
                        <a:pt x="10" y="59"/>
                        <a:pt x="9" y="57"/>
                        <a:pt x="8" y="56"/>
                      </a:cubicBezTo>
                      <a:cubicBezTo>
                        <a:pt x="7" y="56"/>
                        <a:pt x="7" y="56"/>
                        <a:pt x="6" y="56"/>
                      </a:cubicBezTo>
                      <a:cubicBezTo>
                        <a:pt x="4" y="56"/>
                        <a:pt x="3" y="55"/>
                        <a:pt x="1" y="55"/>
                      </a:cubicBezTo>
                      <a:cubicBezTo>
                        <a:pt x="1" y="54"/>
                        <a:pt x="1" y="53"/>
                        <a:pt x="1" y="52"/>
                      </a:cubicBezTo>
                      <a:cubicBezTo>
                        <a:pt x="1" y="51"/>
                        <a:pt x="0" y="47"/>
                        <a:pt x="1" y="46"/>
                      </a:cubicBezTo>
                      <a:cubicBezTo>
                        <a:pt x="1" y="44"/>
                        <a:pt x="4" y="45"/>
                        <a:pt x="6" y="45"/>
                      </a:cubicBezTo>
                      <a:cubicBezTo>
                        <a:pt x="10" y="46"/>
                        <a:pt x="9" y="47"/>
                        <a:pt x="12" y="45"/>
                      </a:cubicBezTo>
                      <a:cubicBezTo>
                        <a:pt x="14" y="44"/>
                        <a:pt x="12" y="40"/>
                        <a:pt x="9" y="41"/>
                      </a:cubicBezTo>
                      <a:cubicBezTo>
                        <a:pt x="7" y="41"/>
                        <a:pt x="5" y="43"/>
                        <a:pt x="4" y="42"/>
                      </a:cubicBezTo>
                      <a:cubicBezTo>
                        <a:pt x="3" y="41"/>
                        <a:pt x="3" y="39"/>
                        <a:pt x="3" y="38"/>
                      </a:cubicBezTo>
                      <a:cubicBezTo>
                        <a:pt x="4" y="35"/>
                        <a:pt x="8" y="32"/>
                        <a:pt x="7" y="30"/>
                      </a:cubicBezTo>
                      <a:cubicBezTo>
                        <a:pt x="7" y="29"/>
                        <a:pt x="9" y="26"/>
                        <a:pt x="9" y="24"/>
                      </a:cubicBezTo>
                      <a:cubicBezTo>
                        <a:pt x="9" y="22"/>
                        <a:pt x="8" y="18"/>
                        <a:pt x="12" y="20"/>
                      </a:cubicBezTo>
                      <a:cubicBezTo>
                        <a:pt x="13" y="21"/>
                        <a:pt x="14" y="20"/>
                        <a:pt x="14" y="20"/>
                      </a:cubicBezTo>
                      <a:cubicBezTo>
                        <a:pt x="15" y="19"/>
                        <a:pt x="13" y="13"/>
                        <a:pt x="14" y="11"/>
                      </a:cubicBezTo>
                      <a:cubicBezTo>
                        <a:pt x="15" y="9"/>
                        <a:pt x="18" y="8"/>
                        <a:pt x="20" y="8"/>
                      </a:cubicBezTo>
                      <a:cubicBezTo>
                        <a:pt x="22" y="8"/>
                        <a:pt x="22" y="9"/>
                        <a:pt x="23" y="9"/>
                      </a:cubicBezTo>
                      <a:cubicBezTo>
                        <a:pt x="25" y="11"/>
                        <a:pt x="24" y="11"/>
                        <a:pt x="24" y="12"/>
                      </a:cubicBezTo>
                      <a:cubicBezTo>
                        <a:pt x="25" y="14"/>
                        <a:pt x="25" y="17"/>
                        <a:pt x="26" y="15"/>
                      </a:cubicBezTo>
                      <a:cubicBezTo>
                        <a:pt x="26" y="13"/>
                        <a:pt x="27" y="15"/>
                        <a:pt x="28" y="16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6" name="Freeform 149"/>
                <p:cNvSpPr>
                  <a:spLocks/>
                </p:cNvSpPr>
                <p:nvPr/>
              </p:nvSpPr>
              <p:spPr bwMode="auto">
                <a:xfrm>
                  <a:off x="2388284" y="2631744"/>
                  <a:ext cx="64851" cy="64851"/>
                </a:xfrm>
                <a:custGeom>
                  <a:avLst/>
                  <a:gdLst/>
                  <a:ahLst/>
                  <a:cxnLst>
                    <a:cxn ang="0">
                      <a:pos x="29" y="4"/>
                    </a:cxn>
                    <a:cxn ang="0">
                      <a:pos x="26" y="7"/>
                    </a:cxn>
                    <a:cxn ang="0">
                      <a:pos x="22" y="9"/>
                    </a:cxn>
                    <a:cxn ang="0">
                      <a:pos x="24" y="14"/>
                    </a:cxn>
                    <a:cxn ang="0">
                      <a:pos x="24" y="18"/>
                    </a:cxn>
                    <a:cxn ang="0">
                      <a:pos x="22" y="24"/>
                    </a:cxn>
                    <a:cxn ang="0">
                      <a:pos x="16" y="25"/>
                    </a:cxn>
                    <a:cxn ang="0">
                      <a:pos x="9" y="29"/>
                    </a:cxn>
                    <a:cxn ang="0">
                      <a:pos x="5" y="24"/>
                    </a:cxn>
                    <a:cxn ang="0">
                      <a:pos x="1" y="22"/>
                    </a:cxn>
                    <a:cxn ang="0">
                      <a:pos x="1" y="18"/>
                    </a:cxn>
                    <a:cxn ang="0">
                      <a:pos x="0" y="12"/>
                    </a:cxn>
                    <a:cxn ang="0">
                      <a:pos x="2" y="7"/>
                    </a:cxn>
                    <a:cxn ang="0">
                      <a:pos x="4" y="6"/>
                    </a:cxn>
                    <a:cxn ang="0">
                      <a:pos x="7" y="4"/>
                    </a:cxn>
                    <a:cxn ang="0">
                      <a:pos x="13" y="3"/>
                    </a:cxn>
                    <a:cxn ang="0">
                      <a:pos x="17" y="2"/>
                    </a:cxn>
                    <a:cxn ang="0">
                      <a:pos x="28" y="2"/>
                    </a:cxn>
                    <a:cxn ang="0">
                      <a:pos x="29" y="4"/>
                    </a:cxn>
                  </a:cxnLst>
                  <a:rect l="0" t="0" r="r" b="b"/>
                  <a:pathLst>
                    <a:path w="29" h="29">
                      <a:moveTo>
                        <a:pt x="29" y="4"/>
                      </a:moveTo>
                      <a:cubicBezTo>
                        <a:pt x="28" y="5"/>
                        <a:pt x="28" y="6"/>
                        <a:pt x="26" y="7"/>
                      </a:cubicBezTo>
                      <a:cubicBezTo>
                        <a:pt x="25" y="8"/>
                        <a:pt x="23" y="8"/>
                        <a:pt x="22" y="9"/>
                      </a:cubicBezTo>
                      <a:cubicBezTo>
                        <a:pt x="20" y="11"/>
                        <a:pt x="22" y="13"/>
                        <a:pt x="24" y="14"/>
                      </a:cubicBezTo>
                      <a:cubicBezTo>
                        <a:pt x="25" y="16"/>
                        <a:pt x="25" y="17"/>
                        <a:pt x="24" y="18"/>
                      </a:cubicBezTo>
                      <a:cubicBezTo>
                        <a:pt x="24" y="20"/>
                        <a:pt x="24" y="23"/>
                        <a:pt x="22" y="24"/>
                      </a:cubicBezTo>
                      <a:cubicBezTo>
                        <a:pt x="20" y="25"/>
                        <a:pt x="18" y="24"/>
                        <a:pt x="16" y="25"/>
                      </a:cubicBezTo>
                      <a:cubicBezTo>
                        <a:pt x="14" y="26"/>
                        <a:pt x="11" y="29"/>
                        <a:pt x="9" y="29"/>
                      </a:cubicBezTo>
                      <a:cubicBezTo>
                        <a:pt x="8" y="29"/>
                        <a:pt x="5" y="25"/>
                        <a:pt x="5" y="24"/>
                      </a:cubicBezTo>
                      <a:cubicBezTo>
                        <a:pt x="4" y="24"/>
                        <a:pt x="1" y="23"/>
                        <a:pt x="1" y="22"/>
                      </a:cubicBezTo>
                      <a:cubicBezTo>
                        <a:pt x="0" y="20"/>
                        <a:pt x="1" y="20"/>
                        <a:pt x="1" y="18"/>
                      </a:cubicBezTo>
                      <a:cubicBezTo>
                        <a:pt x="1" y="16"/>
                        <a:pt x="0" y="14"/>
                        <a:pt x="0" y="12"/>
                      </a:cubicBezTo>
                      <a:cubicBezTo>
                        <a:pt x="0" y="10"/>
                        <a:pt x="1" y="9"/>
                        <a:pt x="2" y="7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5" y="5"/>
                        <a:pt x="6" y="4"/>
                        <a:pt x="7" y="4"/>
                      </a:cubicBezTo>
                      <a:cubicBezTo>
                        <a:pt x="9" y="2"/>
                        <a:pt x="10" y="3"/>
                        <a:pt x="13" y="3"/>
                      </a:cubicBezTo>
                      <a:cubicBezTo>
                        <a:pt x="14" y="2"/>
                        <a:pt x="15" y="2"/>
                        <a:pt x="17" y="2"/>
                      </a:cubicBezTo>
                      <a:cubicBezTo>
                        <a:pt x="21" y="2"/>
                        <a:pt x="25" y="0"/>
                        <a:pt x="28" y="2"/>
                      </a:cubicBezTo>
                      <a:cubicBezTo>
                        <a:pt x="29" y="1"/>
                        <a:pt x="29" y="3"/>
                        <a:pt x="29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7" name="Freeform 150"/>
                <p:cNvSpPr>
                  <a:spLocks/>
                </p:cNvSpPr>
                <p:nvPr/>
              </p:nvSpPr>
              <p:spPr bwMode="auto">
                <a:xfrm>
                  <a:off x="2386009" y="2575996"/>
                  <a:ext cx="73952" cy="44372"/>
                </a:xfrm>
                <a:custGeom>
                  <a:avLst/>
                  <a:gdLst/>
                  <a:ahLst/>
                  <a:cxnLst>
                    <a:cxn ang="0">
                      <a:pos x="8" y="8"/>
                    </a:cxn>
                    <a:cxn ang="0">
                      <a:pos x="6" y="10"/>
                    </a:cxn>
                    <a:cxn ang="0">
                      <a:pos x="0" y="17"/>
                    </a:cxn>
                    <a:cxn ang="0">
                      <a:pos x="14" y="17"/>
                    </a:cxn>
                    <a:cxn ang="0">
                      <a:pos x="19" y="17"/>
                    </a:cxn>
                    <a:cxn ang="0">
                      <a:pos x="29" y="18"/>
                    </a:cxn>
                    <a:cxn ang="0">
                      <a:pos x="32" y="10"/>
                    </a:cxn>
                    <a:cxn ang="0">
                      <a:pos x="27" y="6"/>
                    </a:cxn>
                    <a:cxn ang="0">
                      <a:pos x="26" y="4"/>
                    </a:cxn>
                    <a:cxn ang="0">
                      <a:pos x="22" y="1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33" h="20">
                      <a:moveTo>
                        <a:pt x="8" y="8"/>
                      </a:moveTo>
                      <a:cubicBezTo>
                        <a:pt x="7" y="9"/>
                        <a:pt x="8" y="9"/>
                        <a:pt x="6" y="10"/>
                      </a:cubicBezTo>
                      <a:cubicBezTo>
                        <a:pt x="3" y="12"/>
                        <a:pt x="0" y="15"/>
                        <a:pt x="0" y="17"/>
                      </a:cubicBezTo>
                      <a:cubicBezTo>
                        <a:pt x="4" y="18"/>
                        <a:pt x="11" y="18"/>
                        <a:pt x="14" y="17"/>
                      </a:cubicBezTo>
                      <a:cubicBezTo>
                        <a:pt x="15" y="20"/>
                        <a:pt x="17" y="17"/>
                        <a:pt x="19" y="17"/>
                      </a:cubicBezTo>
                      <a:cubicBezTo>
                        <a:pt x="21" y="17"/>
                        <a:pt x="26" y="19"/>
                        <a:pt x="29" y="18"/>
                      </a:cubicBezTo>
                      <a:cubicBezTo>
                        <a:pt x="32" y="17"/>
                        <a:pt x="33" y="14"/>
                        <a:pt x="32" y="10"/>
                      </a:cubicBezTo>
                      <a:cubicBezTo>
                        <a:pt x="32" y="8"/>
                        <a:pt x="29" y="6"/>
                        <a:pt x="27" y="6"/>
                      </a:cubicBezTo>
                      <a:cubicBezTo>
                        <a:pt x="29" y="6"/>
                        <a:pt x="25" y="2"/>
                        <a:pt x="26" y="4"/>
                      </a:cubicBezTo>
                      <a:cubicBezTo>
                        <a:pt x="25" y="2"/>
                        <a:pt x="24" y="1"/>
                        <a:pt x="22" y="1"/>
                      </a:cubicBezTo>
                      <a:cubicBezTo>
                        <a:pt x="19" y="0"/>
                        <a:pt x="9" y="7"/>
                        <a:pt x="8" y="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8" name="Freeform 151"/>
                <p:cNvSpPr>
                  <a:spLocks/>
                </p:cNvSpPr>
                <p:nvPr/>
              </p:nvSpPr>
              <p:spPr bwMode="auto">
                <a:xfrm>
                  <a:off x="2677266" y="2714799"/>
                  <a:ext cx="308323" cy="192276"/>
                </a:xfrm>
                <a:custGeom>
                  <a:avLst/>
                  <a:gdLst/>
                  <a:ahLst/>
                  <a:cxnLst>
                    <a:cxn ang="0">
                      <a:pos x="64" y="49"/>
                    </a:cxn>
                    <a:cxn ang="0">
                      <a:pos x="75" y="51"/>
                    </a:cxn>
                    <a:cxn ang="0">
                      <a:pos x="89" y="50"/>
                    </a:cxn>
                    <a:cxn ang="0">
                      <a:pos x="98" y="46"/>
                    </a:cxn>
                    <a:cxn ang="0">
                      <a:pos x="111" y="45"/>
                    </a:cxn>
                    <a:cxn ang="0">
                      <a:pos x="123" y="45"/>
                    </a:cxn>
                    <a:cxn ang="0">
                      <a:pos x="131" y="50"/>
                    </a:cxn>
                    <a:cxn ang="0">
                      <a:pos x="135" y="57"/>
                    </a:cxn>
                    <a:cxn ang="0">
                      <a:pos x="137" y="65"/>
                    </a:cxn>
                    <a:cxn ang="0">
                      <a:pos x="136" y="72"/>
                    </a:cxn>
                    <a:cxn ang="0">
                      <a:pos x="133" y="78"/>
                    </a:cxn>
                    <a:cxn ang="0">
                      <a:pos x="129" y="81"/>
                    </a:cxn>
                    <a:cxn ang="0">
                      <a:pos x="114" y="82"/>
                    </a:cxn>
                    <a:cxn ang="0">
                      <a:pos x="108" y="80"/>
                    </a:cxn>
                    <a:cxn ang="0">
                      <a:pos x="105" y="75"/>
                    </a:cxn>
                    <a:cxn ang="0">
                      <a:pos x="90" y="84"/>
                    </a:cxn>
                    <a:cxn ang="0">
                      <a:pos x="64" y="81"/>
                    </a:cxn>
                    <a:cxn ang="0">
                      <a:pos x="61" y="81"/>
                    </a:cxn>
                    <a:cxn ang="0">
                      <a:pos x="43" y="79"/>
                    </a:cxn>
                    <a:cxn ang="0">
                      <a:pos x="39" y="76"/>
                    </a:cxn>
                    <a:cxn ang="0">
                      <a:pos x="35" y="62"/>
                    </a:cxn>
                    <a:cxn ang="0">
                      <a:pos x="36" y="46"/>
                    </a:cxn>
                    <a:cxn ang="0">
                      <a:pos x="34" y="34"/>
                    </a:cxn>
                    <a:cxn ang="0">
                      <a:pos x="31" y="29"/>
                    </a:cxn>
                    <a:cxn ang="0">
                      <a:pos x="22" y="27"/>
                    </a:cxn>
                    <a:cxn ang="0">
                      <a:pos x="8" y="23"/>
                    </a:cxn>
                    <a:cxn ang="0">
                      <a:pos x="0" y="10"/>
                    </a:cxn>
                    <a:cxn ang="0">
                      <a:pos x="7" y="0"/>
                    </a:cxn>
                    <a:cxn ang="0">
                      <a:pos x="14" y="4"/>
                    </a:cxn>
                    <a:cxn ang="0">
                      <a:pos x="25" y="7"/>
                    </a:cxn>
                    <a:cxn ang="0">
                      <a:pos x="31" y="17"/>
                    </a:cxn>
                    <a:cxn ang="0">
                      <a:pos x="41" y="16"/>
                    </a:cxn>
                    <a:cxn ang="0">
                      <a:pos x="50" y="20"/>
                    </a:cxn>
                    <a:cxn ang="0">
                      <a:pos x="56" y="25"/>
                    </a:cxn>
                    <a:cxn ang="0">
                      <a:pos x="58" y="31"/>
                    </a:cxn>
                    <a:cxn ang="0">
                      <a:pos x="51" y="35"/>
                    </a:cxn>
                    <a:cxn ang="0">
                      <a:pos x="55" y="40"/>
                    </a:cxn>
                  </a:cxnLst>
                  <a:rect l="0" t="0" r="r" b="b"/>
                  <a:pathLst>
                    <a:path w="138" h="86">
                      <a:moveTo>
                        <a:pt x="61" y="48"/>
                      </a:moveTo>
                      <a:cubicBezTo>
                        <a:pt x="61" y="49"/>
                        <a:pt x="63" y="49"/>
                        <a:pt x="64" y="49"/>
                      </a:cubicBezTo>
                      <a:cubicBezTo>
                        <a:pt x="65" y="49"/>
                        <a:pt x="69" y="51"/>
                        <a:pt x="72" y="53"/>
                      </a:cubicBezTo>
                      <a:cubicBezTo>
                        <a:pt x="73" y="54"/>
                        <a:pt x="74" y="53"/>
                        <a:pt x="75" y="51"/>
                      </a:cubicBezTo>
                      <a:cubicBezTo>
                        <a:pt x="76" y="50"/>
                        <a:pt x="85" y="53"/>
                        <a:pt x="86" y="53"/>
                      </a:cubicBezTo>
                      <a:cubicBezTo>
                        <a:pt x="88" y="52"/>
                        <a:pt x="87" y="52"/>
                        <a:pt x="89" y="50"/>
                      </a:cubicBezTo>
                      <a:cubicBezTo>
                        <a:pt x="89" y="50"/>
                        <a:pt x="91" y="50"/>
                        <a:pt x="92" y="49"/>
                      </a:cubicBezTo>
                      <a:cubicBezTo>
                        <a:pt x="94" y="49"/>
                        <a:pt x="96" y="47"/>
                        <a:pt x="98" y="46"/>
                      </a:cubicBezTo>
                      <a:cubicBezTo>
                        <a:pt x="102" y="45"/>
                        <a:pt x="99" y="45"/>
                        <a:pt x="103" y="45"/>
                      </a:cubicBezTo>
                      <a:cubicBezTo>
                        <a:pt x="103" y="45"/>
                        <a:pt x="110" y="46"/>
                        <a:pt x="111" y="45"/>
                      </a:cubicBezTo>
                      <a:cubicBezTo>
                        <a:pt x="112" y="45"/>
                        <a:pt x="111" y="44"/>
                        <a:pt x="112" y="43"/>
                      </a:cubicBezTo>
                      <a:cubicBezTo>
                        <a:pt x="114" y="42"/>
                        <a:pt x="120" y="43"/>
                        <a:pt x="123" y="45"/>
                      </a:cubicBezTo>
                      <a:cubicBezTo>
                        <a:pt x="125" y="46"/>
                        <a:pt x="123" y="49"/>
                        <a:pt x="124" y="49"/>
                      </a:cubicBezTo>
                      <a:cubicBezTo>
                        <a:pt x="127" y="50"/>
                        <a:pt x="131" y="47"/>
                        <a:pt x="131" y="50"/>
                      </a:cubicBezTo>
                      <a:cubicBezTo>
                        <a:pt x="132" y="52"/>
                        <a:pt x="131" y="53"/>
                        <a:pt x="132" y="54"/>
                      </a:cubicBezTo>
                      <a:cubicBezTo>
                        <a:pt x="133" y="55"/>
                        <a:pt x="134" y="56"/>
                        <a:pt x="135" y="57"/>
                      </a:cubicBezTo>
                      <a:cubicBezTo>
                        <a:pt x="136" y="58"/>
                        <a:pt x="137" y="60"/>
                        <a:pt x="137" y="61"/>
                      </a:cubicBezTo>
                      <a:cubicBezTo>
                        <a:pt x="137" y="63"/>
                        <a:pt x="138" y="64"/>
                        <a:pt x="137" y="65"/>
                      </a:cubicBezTo>
                      <a:cubicBezTo>
                        <a:pt x="136" y="66"/>
                        <a:pt x="135" y="67"/>
                        <a:pt x="135" y="68"/>
                      </a:cubicBezTo>
                      <a:cubicBezTo>
                        <a:pt x="135" y="69"/>
                        <a:pt x="136" y="70"/>
                        <a:pt x="136" y="72"/>
                      </a:cubicBezTo>
                      <a:cubicBezTo>
                        <a:pt x="136" y="73"/>
                        <a:pt x="135" y="74"/>
                        <a:pt x="135" y="75"/>
                      </a:cubicBezTo>
                      <a:cubicBezTo>
                        <a:pt x="134" y="76"/>
                        <a:pt x="134" y="77"/>
                        <a:pt x="133" y="78"/>
                      </a:cubicBezTo>
                      <a:cubicBezTo>
                        <a:pt x="132" y="78"/>
                        <a:pt x="131" y="77"/>
                        <a:pt x="130" y="77"/>
                      </a:cubicBezTo>
                      <a:cubicBezTo>
                        <a:pt x="129" y="77"/>
                        <a:pt x="130" y="81"/>
                        <a:pt x="129" y="81"/>
                      </a:cubicBezTo>
                      <a:cubicBezTo>
                        <a:pt x="127" y="83"/>
                        <a:pt x="124" y="82"/>
                        <a:pt x="120" y="82"/>
                      </a:cubicBezTo>
                      <a:cubicBezTo>
                        <a:pt x="118" y="82"/>
                        <a:pt x="116" y="82"/>
                        <a:pt x="114" y="82"/>
                      </a:cubicBezTo>
                      <a:cubicBezTo>
                        <a:pt x="113" y="82"/>
                        <a:pt x="110" y="82"/>
                        <a:pt x="108" y="81"/>
                      </a:cubicBezTo>
                      <a:cubicBezTo>
                        <a:pt x="107" y="81"/>
                        <a:pt x="108" y="81"/>
                        <a:pt x="108" y="80"/>
                      </a:cubicBezTo>
                      <a:cubicBezTo>
                        <a:pt x="108" y="79"/>
                        <a:pt x="107" y="78"/>
                        <a:pt x="107" y="78"/>
                      </a:cubicBezTo>
                      <a:cubicBezTo>
                        <a:pt x="107" y="77"/>
                        <a:pt x="107" y="75"/>
                        <a:pt x="105" y="75"/>
                      </a:cubicBezTo>
                      <a:cubicBezTo>
                        <a:pt x="103" y="76"/>
                        <a:pt x="107" y="81"/>
                        <a:pt x="105" y="83"/>
                      </a:cubicBezTo>
                      <a:cubicBezTo>
                        <a:pt x="102" y="85"/>
                        <a:pt x="91" y="82"/>
                        <a:pt x="90" y="84"/>
                      </a:cubicBezTo>
                      <a:cubicBezTo>
                        <a:pt x="85" y="86"/>
                        <a:pt x="80" y="84"/>
                        <a:pt x="74" y="84"/>
                      </a:cubicBezTo>
                      <a:cubicBezTo>
                        <a:pt x="71" y="84"/>
                        <a:pt x="66" y="84"/>
                        <a:pt x="64" y="81"/>
                      </a:cubicBezTo>
                      <a:cubicBezTo>
                        <a:pt x="64" y="78"/>
                        <a:pt x="62" y="77"/>
                        <a:pt x="61" y="78"/>
                      </a:cubicBezTo>
                      <a:cubicBezTo>
                        <a:pt x="60" y="79"/>
                        <a:pt x="62" y="80"/>
                        <a:pt x="61" y="81"/>
                      </a:cubicBezTo>
                      <a:cubicBezTo>
                        <a:pt x="61" y="82"/>
                        <a:pt x="56" y="82"/>
                        <a:pt x="55" y="83"/>
                      </a:cubicBezTo>
                      <a:cubicBezTo>
                        <a:pt x="52" y="82"/>
                        <a:pt x="45" y="79"/>
                        <a:pt x="43" y="79"/>
                      </a:cubicBezTo>
                      <a:cubicBezTo>
                        <a:pt x="42" y="79"/>
                        <a:pt x="41" y="78"/>
                        <a:pt x="40" y="78"/>
                      </a:cubicBezTo>
                      <a:cubicBezTo>
                        <a:pt x="40" y="78"/>
                        <a:pt x="39" y="76"/>
                        <a:pt x="39" y="76"/>
                      </a:cubicBezTo>
                      <a:cubicBezTo>
                        <a:pt x="37" y="76"/>
                        <a:pt x="37" y="76"/>
                        <a:pt x="37" y="74"/>
                      </a:cubicBezTo>
                      <a:cubicBezTo>
                        <a:pt x="36" y="71"/>
                        <a:pt x="35" y="66"/>
                        <a:pt x="35" y="62"/>
                      </a:cubicBezTo>
                      <a:cubicBezTo>
                        <a:pt x="35" y="58"/>
                        <a:pt x="34" y="55"/>
                        <a:pt x="36" y="52"/>
                      </a:cubicBezTo>
                      <a:cubicBezTo>
                        <a:pt x="36" y="50"/>
                        <a:pt x="36" y="48"/>
                        <a:pt x="36" y="46"/>
                      </a:cubicBezTo>
                      <a:cubicBezTo>
                        <a:pt x="36" y="43"/>
                        <a:pt x="35" y="42"/>
                        <a:pt x="35" y="40"/>
                      </a:cubicBezTo>
                      <a:cubicBezTo>
                        <a:pt x="34" y="39"/>
                        <a:pt x="34" y="36"/>
                        <a:pt x="34" y="34"/>
                      </a:cubicBezTo>
                      <a:cubicBezTo>
                        <a:pt x="34" y="33"/>
                        <a:pt x="33" y="32"/>
                        <a:pt x="33" y="31"/>
                      </a:cubicBezTo>
                      <a:cubicBezTo>
                        <a:pt x="32" y="30"/>
                        <a:pt x="32" y="30"/>
                        <a:pt x="31" y="29"/>
                      </a:cubicBezTo>
                      <a:cubicBezTo>
                        <a:pt x="30" y="29"/>
                        <a:pt x="29" y="27"/>
                        <a:pt x="28" y="27"/>
                      </a:cubicBezTo>
                      <a:cubicBezTo>
                        <a:pt x="27" y="26"/>
                        <a:pt x="24" y="27"/>
                        <a:pt x="22" y="27"/>
                      </a:cubicBezTo>
                      <a:cubicBezTo>
                        <a:pt x="20" y="27"/>
                        <a:pt x="15" y="29"/>
                        <a:pt x="13" y="28"/>
                      </a:cubicBezTo>
                      <a:cubicBezTo>
                        <a:pt x="10" y="26"/>
                        <a:pt x="10" y="25"/>
                        <a:pt x="8" y="23"/>
                      </a:cubicBezTo>
                      <a:cubicBezTo>
                        <a:pt x="6" y="22"/>
                        <a:pt x="1" y="16"/>
                        <a:pt x="1" y="14"/>
                      </a:cubicBezTo>
                      <a:cubicBezTo>
                        <a:pt x="1" y="13"/>
                        <a:pt x="0" y="11"/>
                        <a:pt x="0" y="10"/>
                      </a:cubicBezTo>
                      <a:cubicBezTo>
                        <a:pt x="0" y="8"/>
                        <a:pt x="1" y="6"/>
                        <a:pt x="1" y="4"/>
                      </a:cubicBezTo>
                      <a:cubicBezTo>
                        <a:pt x="6" y="3"/>
                        <a:pt x="3" y="2"/>
                        <a:pt x="7" y="0"/>
                      </a:cubicBezTo>
                      <a:cubicBezTo>
                        <a:pt x="8" y="0"/>
                        <a:pt x="10" y="0"/>
                        <a:pt x="11" y="0"/>
                      </a:cubicBezTo>
                      <a:cubicBezTo>
                        <a:pt x="12" y="0"/>
                        <a:pt x="13" y="4"/>
                        <a:pt x="14" y="4"/>
                      </a:cubicBezTo>
                      <a:cubicBezTo>
                        <a:pt x="15" y="3"/>
                        <a:pt x="14" y="4"/>
                        <a:pt x="16" y="4"/>
                      </a:cubicBezTo>
                      <a:cubicBezTo>
                        <a:pt x="18" y="5"/>
                        <a:pt x="23" y="5"/>
                        <a:pt x="25" y="7"/>
                      </a:cubicBezTo>
                      <a:cubicBezTo>
                        <a:pt x="26" y="9"/>
                        <a:pt x="28" y="10"/>
                        <a:pt x="30" y="11"/>
                      </a:cubicBezTo>
                      <a:cubicBezTo>
                        <a:pt x="31" y="13"/>
                        <a:pt x="29" y="16"/>
                        <a:pt x="31" y="17"/>
                      </a:cubicBezTo>
                      <a:cubicBezTo>
                        <a:pt x="33" y="17"/>
                        <a:pt x="35" y="16"/>
                        <a:pt x="37" y="16"/>
                      </a:cubicBezTo>
                      <a:cubicBezTo>
                        <a:pt x="38" y="16"/>
                        <a:pt x="39" y="16"/>
                        <a:pt x="41" y="16"/>
                      </a:cubicBezTo>
                      <a:cubicBezTo>
                        <a:pt x="42" y="16"/>
                        <a:pt x="46" y="15"/>
                        <a:pt x="47" y="17"/>
                      </a:cubicBezTo>
                      <a:cubicBezTo>
                        <a:pt x="48" y="19"/>
                        <a:pt x="48" y="19"/>
                        <a:pt x="50" y="20"/>
                      </a:cubicBezTo>
                      <a:cubicBezTo>
                        <a:pt x="51" y="20"/>
                        <a:pt x="51" y="23"/>
                        <a:pt x="52" y="24"/>
                      </a:cubicBezTo>
                      <a:cubicBezTo>
                        <a:pt x="54" y="24"/>
                        <a:pt x="55" y="25"/>
                        <a:pt x="56" y="25"/>
                      </a:cubicBezTo>
                      <a:cubicBezTo>
                        <a:pt x="58" y="26"/>
                        <a:pt x="60" y="27"/>
                        <a:pt x="61" y="29"/>
                      </a:cubicBezTo>
                      <a:cubicBezTo>
                        <a:pt x="61" y="30"/>
                        <a:pt x="59" y="30"/>
                        <a:pt x="58" y="31"/>
                      </a:cubicBezTo>
                      <a:cubicBezTo>
                        <a:pt x="56" y="32"/>
                        <a:pt x="54" y="32"/>
                        <a:pt x="53" y="32"/>
                      </a:cubicBezTo>
                      <a:cubicBezTo>
                        <a:pt x="51" y="32"/>
                        <a:pt x="51" y="33"/>
                        <a:pt x="51" y="35"/>
                      </a:cubicBezTo>
                      <a:cubicBezTo>
                        <a:pt x="50" y="36"/>
                        <a:pt x="50" y="36"/>
                        <a:pt x="51" y="38"/>
                      </a:cubicBezTo>
                      <a:cubicBezTo>
                        <a:pt x="52" y="39"/>
                        <a:pt x="53" y="41"/>
                        <a:pt x="55" y="40"/>
                      </a:cubicBezTo>
                      <a:cubicBezTo>
                        <a:pt x="58" y="43"/>
                        <a:pt x="60" y="45"/>
                        <a:pt x="61" y="4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79" name="Freeform 152"/>
                <p:cNvSpPr>
                  <a:spLocks/>
                </p:cNvSpPr>
                <p:nvPr/>
              </p:nvSpPr>
              <p:spPr bwMode="auto">
                <a:xfrm>
                  <a:off x="2681817" y="2826295"/>
                  <a:ext cx="58024" cy="69401"/>
                </a:xfrm>
                <a:custGeom>
                  <a:avLst/>
                  <a:gdLst/>
                  <a:ahLst/>
                  <a:cxnLst>
                    <a:cxn ang="0">
                      <a:pos x="18" y="1"/>
                    </a:cxn>
                    <a:cxn ang="0">
                      <a:pos x="21" y="2"/>
                    </a:cxn>
                    <a:cxn ang="0">
                      <a:pos x="22" y="4"/>
                    </a:cxn>
                    <a:cxn ang="0">
                      <a:pos x="23" y="8"/>
                    </a:cxn>
                    <a:cxn ang="0">
                      <a:pos x="25" y="12"/>
                    </a:cxn>
                    <a:cxn ang="0">
                      <a:pos x="25" y="16"/>
                    </a:cxn>
                    <a:cxn ang="0">
                      <a:pos x="26" y="21"/>
                    </a:cxn>
                    <a:cxn ang="0">
                      <a:pos x="25" y="29"/>
                    </a:cxn>
                    <a:cxn ang="0">
                      <a:pos x="16" y="29"/>
                    </a:cxn>
                    <a:cxn ang="0">
                      <a:pos x="11" y="25"/>
                    </a:cxn>
                    <a:cxn ang="0">
                      <a:pos x="5" y="23"/>
                    </a:cxn>
                    <a:cxn ang="0">
                      <a:pos x="3" y="21"/>
                    </a:cxn>
                    <a:cxn ang="0">
                      <a:pos x="1" y="18"/>
                    </a:cxn>
                    <a:cxn ang="0">
                      <a:pos x="0" y="14"/>
                    </a:cxn>
                    <a:cxn ang="0">
                      <a:pos x="5" y="7"/>
                    </a:cxn>
                    <a:cxn ang="0">
                      <a:pos x="7" y="3"/>
                    </a:cxn>
                    <a:cxn ang="0">
                      <a:pos x="14" y="0"/>
                    </a:cxn>
                    <a:cxn ang="0">
                      <a:pos x="18" y="1"/>
                    </a:cxn>
                  </a:cxnLst>
                  <a:rect l="0" t="0" r="r" b="b"/>
                  <a:pathLst>
                    <a:path w="26" h="31">
                      <a:moveTo>
                        <a:pt x="18" y="1"/>
                      </a:moveTo>
                      <a:cubicBezTo>
                        <a:pt x="19" y="2"/>
                        <a:pt x="20" y="2"/>
                        <a:pt x="21" y="2"/>
                      </a:cubicBezTo>
                      <a:cubicBezTo>
                        <a:pt x="21" y="3"/>
                        <a:pt x="21" y="4"/>
                        <a:pt x="22" y="4"/>
                      </a:cubicBezTo>
                      <a:cubicBezTo>
                        <a:pt x="22" y="5"/>
                        <a:pt x="22" y="7"/>
                        <a:pt x="23" y="8"/>
                      </a:cubicBezTo>
                      <a:cubicBezTo>
                        <a:pt x="24" y="10"/>
                        <a:pt x="25" y="10"/>
                        <a:pt x="25" y="12"/>
                      </a:cubicBezTo>
                      <a:cubicBezTo>
                        <a:pt x="25" y="13"/>
                        <a:pt x="25" y="15"/>
                        <a:pt x="25" y="16"/>
                      </a:cubicBezTo>
                      <a:cubicBezTo>
                        <a:pt x="25" y="18"/>
                        <a:pt x="26" y="19"/>
                        <a:pt x="26" y="21"/>
                      </a:cubicBezTo>
                      <a:cubicBezTo>
                        <a:pt x="26" y="22"/>
                        <a:pt x="26" y="28"/>
                        <a:pt x="25" y="29"/>
                      </a:cubicBezTo>
                      <a:cubicBezTo>
                        <a:pt x="23" y="31"/>
                        <a:pt x="18" y="30"/>
                        <a:pt x="16" y="29"/>
                      </a:cubicBezTo>
                      <a:cubicBezTo>
                        <a:pt x="14" y="28"/>
                        <a:pt x="13" y="26"/>
                        <a:pt x="11" y="25"/>
                      </a:cubicBezTo>
                      <a:cubicBezTo>
                        <a:pt x="9" y="25"/>
                        <a:pt x="7" y="24"/>
                        <a:pt x="5" y="23"/>
                      </a:cubicBezTo>
                      <a:cubicBezTo>
                        <a:pt x="4" y="22"/>
                        <a:pt x="4" y="22"/>
                        <a:pt x="3" y="21"/>
                      </a:cubicBezTo>
                      <a:cubicBezTo>
                        <a:pt x="2" y="21"/>
                        <a:pt x="1" y="19"/>
                        <a:pt x="1" y="18"/>
                      </a:cubicBezTo>
                      <a:cubicBezTo>
                        <a:pt x="0" y="17"/>
                        <a:pt x="0" y="15"/>
                        <a:pt x="0" y="14"/>
                      </a:cubicBezTo>
                      <a:cubicBezTo>
                        <a:pt x="1" y="11"/>
                        <a:pt x="3" y="9"/>
                        <a:pt x="5" y="7"/>
                      </a:cubicBezTo>
                      <a:cubicBezTo>
                        <a:pt x="6" y="5"/>
                        <a:pt x="6" y="4"/>
                        <a:pt x="7" y="3"/>
                      </a:cubicBezTo>
                      <a:cubicBezTo>
                        <a:pt x="8" y="2"/>
                        <a:pt x="12" y="1"/>
                        <a:pt x="14" y="0"/>
                      </a:cubicBezTo>
                      <a:cubicBezTo>
                        <a:pt x="16" y="0"/>
                        <a:pt x="17" y="1"/>
                        <a:pt x="18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0" name="Freeform 153"/>
                <p:cNvSpPr>
                  <a:spLocks/>
                </p:cNvSpPr>
                <p:nvPr/>
              </p:nvSpPr>
              <p:spPr bwMode="auto">
                <a:xfrm>
                  <a:off x="2536188" y="2734140"/>
                  <a:ext cx="131976" cy="145629"/>
                </a:xfrm>
                <a:custGeom>
                  <a:avLst/>
                  <a:gdLst/>
                  <a:ahLst/>
                  <a:cxnLst>
                    <a:cxn ang="0">
                      <a:pos x="47" y="10"/>
                    </a:cxn>
                    <a:cxn ang="0">
                      <a:pos x="49" y="9"/>
                    </a:cxn>
                    <a:cxn ang="0">
                      <a:pos x="51" y="10"/>
                    </a:cxn>
                    <a:cxn ang="0">
                      <a:pos x="53" y="12"/>
                    </a:cxn>
                    <a:cxn ang="0">
                      <a:pos x="55" y="13"/>
                    </a:cxn>
                    <a:cxn ang="0">
                      <a:pos x="55" y="16"/>
                    </a:cxn>
                    <a:cxn ang="0">
                      <a:pos x="57" y="19"/>
                    </a:cxn>
                    <a:cxn ang="0">
                      <a:pos x="58" y="25"/>
                    </a:cxn>
                    <a:cxn ang="0">
                      <a:pos x="57" y="31"/>
                    </a:cxn>
                    <a:cxn ang="0">
                      <a:pos x="58" y="34"/>
                    </a:cxn>
                    <a:cxn ang="0">
                      <a:pos x="59" y="39"/>
                    </a:cxn>
                    <a:cxn ang="0">
                      <a:pos x="56" y="50"/>
                    </a:cxn>
                    <a:cxn ang="0">
                      <a:pos x="55" y="59"/>
                    </a:cxn>
                    <a:cxn ang="0">
                      <a:pos x="41" y="63"/>
                    </a:cxn>
                    <a:cxn ang="0">
                      <a:pos x="36" y="59"/>
                    </a:cxn>
                    <a:cxn ang="0">
                      <a:pos x="35" y="54"/>
                    </a:cxn>
                    <a:cxn ang="0">
                      <a:pos x="34" y="48"/>
                    </a:cxn>
                    <a:cxn ang="0">
                      <a:pos x="37" y="46"/>
                    </a:cxn>
                    <a:cxn ang="0">
                      <a:pos x="36" y="42"/>
                    </a:cxn>
                    <a:cxn ang="0">
                      <a:pos x="32" y="42"/>
                    </a:cxn>
                    <a:cxn ang="0">
                      <a:pos x="29" y="41"/>
                    </a:cxn>
                    <a:cxn ang="0">
                      <a:pos x="26" y="43"/>
                    </a:cxn>
                    <a:cxn ang="0">
                      <a:pos x="21" y="44"/>
                    </a:cxn>
                    <a:cxn ang="0">
                      <a:pos x="16" y="43"/>
                    </a:cxn>
                    <a:cxn ang="0">
                      <a:pos x="13" y="39"/>
                    </a:cxn>
                    <a:cxn ang="0">
                      <a:pos x="11" y="36"/>
                    </a:cxn>
                    <a:cxn ang="0">
                      <a:pos x="10" y="34"/>
                    </a:cxn>
                    <a:cxn ang="0">
                      <a:pos x="7" y="31"/>
                    </a:cxn>
                    <a:cxn ang="0">
                      <a:pos x="5" y="25"/>
                    </a:cxn>
                    <a:cxn ang="0">
                      <a:pos x="5" y="21"/>
                    </a:cxn>
                    <a:cxn ang="0">
                      <a:pos x="2" y="17"/>
                    </a:cxn>
                    <a:cxn ang="0">
                      <a:pos x="1" y="13"/>
                    </a:cxn>
                    <a:cxn ang="0">
                      <a:pos x="1" y="10"/>
                    </a:cxn>
                    <a:cxn ang="0">
                      <a:pos x="2" y="7"/>
                    </a:cxn>
                    <a:cxn ang="0">
                      <a:pos x="5" y="7"/>
                    </a:cxn>
                    <a:cxn ang="0">
                      <a:pos x="7" y="5"/>
                    </a:cxn>
                    <a:cxn ang="0">
                      <a:pos x="11" y="9"/>
                    </a:cxn>
                    <a:cxn ang="0">
                      <a:pos x="13" y="12"/>
                    </a:cxn>
                    <a:cxn ang="0">
                      <a:pos x="14" y="16"/>
                    </a:cxn>
                    <a:cxn ang="0">
                      <a:pos x="19" y="20"/>
                    </a:cxn>
                    <a:cxn ang="0">
                      <a:pos x="19" y="26"/>
                    </a:cxn>
                    <a:cxn ang="0">
                      <a:pos x="22" y="29"/>
                    </a:cxn>
                    <a:cxn ang="0">
                      <a:pos x="24" y="33"/>
                    </a:cxn>
                    <a:cxn ang="0">
                      <a:pos x="25" y="29"/>
                    </a:cxn>
                    <a:cxn ang="0">
                      <a:pos x="23" y="21"/>
                    </a:cxn>
                    <a:cxn ang="0">
                      <a:pos x="23" y="14"/>
                    </a:cxn>
                    <a:cxn ang="0">
                      <a:pos x="30" y="18"/>
                    </a:cxn>
                    <a:cxn ang="0">
                      <a:pos x="32" y="22"/>
                    </a:cxn>
                    <a:cxn ang="0">
                      <a:pos x="34" y="25"/>
                    </a:cxn>
                    <a:cxn ang="0">
                      <a:pos x="37" y="24"/>
                    </a:cxn>
                    <a:cxn ang="0">
                      <a:pos x="35" y="20"/>
                    </a:cxn>
                    <a:cxn ang="0">
                      <a:pos x="32" y="13"/>
                    </a:cxn>
                    <a:cxn ang="0">
                      <a:pos x="29" y="10"/>
                    </a:cxn>
                    <a:cxn ang="0">
                      <a:pos x="28" y="7"/>
                    </a:cxn>
                    <a:cxn ang="0">
                      <a:pos x="30" y="2"/>
                    </a:cxn>
                    <a:cxn ang="0">
                      <a:pos x="36" y="1"/>
                    </a:cxn>
                    <a:cxn ang="0">
                      <a:pos x="47" y="10"/>
                    </a:cxn>
                  </a:cxnLst>
                  <a:rect l="0" t="0" r="r" b="b"/>
                  <a:pathLst>
                    <a:path w="59" h="65">
                      <a:moveTo>
                        <a:pt x="47" y="10"/>
                      </a:moveTo>
                      <a:cubicBezTo>
                        <a:pt x="49" y="10"/>
                        <a:pt x="49" y="11"/>
                        <a:pt x="49" y="9"/>
                      </a:cubicBezTo>
                      <a:cubicBezTo>
                        <a:pt x="50" y="9"/>
                        <a:pt x="50" y="10"/>
                        <a:pt x="51" y="10"/>
                      </a:cubicBezTo>
                      <a:cubicBezTo>
                        <a:pt x="51" y="11"/>
                        <a:pt x="52" y="12"/>
                        <a:pt x="53" y="12"/>
                      </a:cubicBezTo>
                      <a:cubicBezTo>
                        <a:pt x="54" y="12"/>
                        <a:pt x="54" y="13"/>
                        <a:pt x="55" y="13"/>
                      </a:cubicBezTo>
                      <a:cubicBezTo>
                        <a:pt x="55" y="13"/>
                        <a:pt x="55" y="15"/>
                        <a:pt x="55" y="16"/>
                      </a:cubicBezTo>
                      <a:cubicBezTo>
                        <a:pt x="56" y="17"/>
                        <a:pt x="57" y="18"/>
                        <a:pt x="57" y="19"/>
                      </a:cubicBezTo>
                      <a:cubicBezTo>
                        <a:pt x="57" y="21"/>
                        <a:pt x="58" y="23"/>
                        <a:pt x="58" y="25"/>
                      </a:cubicBezTo>
                      <a:cubicBezTo>
                        <a:pt x="58" y="27"/>
                        <a:pt x="57" y="29"/>
                        <a:pt x="57" y="31"/>
                      </a:cubicBezTo>
                      <a:cubicBezTo>
                        <a:pt x="56" y="32"/>
                        <a:pt x="58" y="33"/>
                        <a:pt x="58" y="34"/>
                      </a:cubicBezTo>
                      <a:cubicBezTo>
                        <a:pt x="57" y="36"/>
                        <a:pt x="58" y="37"/>
                        <a:pt x="59" y="39"/>
                      </a:cubicBezTo>
                      <a:cubicBezTo>
                        <a:pt x="59" y="42"/>
                        <a:pt x="58" y="47"/>
                        <a:pt x="56" y="50"/>
                      </a:cubicBezTo>
                      <a:cubicBezTo>
                        <a:pt x="55" y="53"/>
                        <a:pt x="56" y="56"/>
                        <a:pt x="55" y="59"/>
                      </a:cubicBezTo>
                      <a:cubicBezTo>
                        <a:pt x="53" y="62"/>
                        <a:pt x="45" y="65"/>
                        <a:pt x="41" y="63"/>
                      </a:cubicBezTo>
                      <a:cubicBezTo>
                        <a:pt x="40" y="62"/>
                        <a:pt x="37" y="61"/>
                        <a:pt x="36" y="59"/>
                      </a:cubicBezTo>
                      <a:cubicBezTo>
                        <a:pt x="35" y="58"/>
                        <a:pt x="36" y="56"/>
                        <a:pt x="35" y="54"/>
                      </a:cubicBezTo>
                      <a:cubicBezTo>
                        <a:pt x="33" y="51"/>
                        <a:pt x="32" y="50"/>
                        <a:pt x="34" y="48"/>
                      </a:cubicBezTo>
                      <a:cubicBezTo>
                        <a:pt x="35" y="47"/>
                        <a:pt x="37" y="47"/>
                        <a:pt x="37" y="46"/>
                      </a:cubicBezTo>
                      <a:cubicBezTo>
                        <a:pt x="38" y="45"/>
                        <a:pt x="38" y="42"/>
                        <a:pt x="36" y="42"/>
                      </a:cubicBezTo>
                      <a:cubicBezTo>
                        <a:pt x="35" y="42"/>
                        <a:pt x="34" y="42"/>
                        <a:pt x="32" y="42"/>
                      </a:cubicBezTo>
                      <a:cubicBezTo>
                        <a:pt x="32" y="42"/>
                        <a:pt x="30" y="41"/>
                        <a:pt x="29" y="41"/>
                      </a:cubicBezTo>
                      <a:cubicBezTo>
                        <a:pt x="28" y="41"/>
                        <a:pt x="27" y="43"/>
                        <a:pt x="26" y="43"/>
                      </a:cubicBezTo>
                      <a:cubicBezTo>
                        <a:pt x="24" y="44"/>
                        <a:pt x="22" y="44"/>
                        <a:pt x="21" y="44"/>
                      </a:cubicBezTo>
                      <a:cubicBezTo>
                        <a:pt x="19" y="44"/>
                        <a:pt x="18" y="44"/>
                        <a:pt x="16" y="43"/>
                      </a:cubicBezTo>
                      <a:cubicBezTo>
                        <a:pt x="14" y="42"/>
                        <a:pt x="14" y="42"/>
                        <a:pt x="13" y="39"/>
                      </a:cubicBezTo>
                      <a:cubicBezTo>
                        <a:pt x="13" y="37"/>
                        <a:pt x="13" y="37"/>
                        <a:pt x="11" y="36"/>
                      </a:cubicBezTo>
                      <a:cubicBezTo>
                        <a:pt x="11" y="35"/>
                        <a:pt x="10" y="34"/>
                        <a:pt x="10" y="34"/>
                      </a:cubicBezTo>
                      <a:cubicBezTo>
                        <a:pt x="9" y="33"/>
                        <a:pt x="8" y="32"/>
                        <a:pt x="7" y="31"/>
                      </a:cubicBezTo>
                      <a:cubicBezTo>
                        <a:pt x="6" y="30"/>
                        <a:pt x="5" y="27"/>
                        <a:pt x="5" y="25"/>
                      </a:cubicBezTo>
                      <a:cubicBezTo>
                        <a:pt x="5" y="23"/>
                        <a:pt x="5" y="22"/>
                        <a:pt x="5" y="21"/>
                      </a:cubicBezTo>
                      <a:cubicBezTo>
                        <a:pt x="4" y="19"/>
                        <a:pt x="3" y="19"/>
                        <a:pt x="2" y="17"/>
                      </a:cubicBezTo>
                      <a:cubicBezTo>
                        <a:pt x="2" y="16"/>
                        <a:pt x="2" y="15"/>
                        <a:pt x="1" y="13"/>
                      </a:cubicBezTo>
                      <a:cubicBezTo>
                        <a:pt x="1" y="12"/>
                        <a:pt x="0" y="11"/>
                        <a:pt x="1" y="10"/>
                      </a:cubicBezTo>
                      <a:cubicBezTo>
                        <a:pt x="1" y="9"/>
                        <a:pt x="2" y="8"/>
                        <a:pt x="2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6" y="7"/>
                        <a:pt x="6" y="5"/>
                        <a:pt x="7" y="5"/>
                      </a:cubicBezTo>
                      <a:cubicBezTo>
                        <a:pt x="9" y="5"/>
                        <a:pt x="10" y="8"/>
                        <a:pt x="11" y="9"/>
                      </a:cubicBezTo>
                      <a:cubicBezTo>
                        <a:pt x="12" y="10"/>
                        <a:pt x="13" y="11"/>
                        <a:pt x="13" y="12"/>
                      </a:cubicBezTo>
                      <a:cubicBezTo>
                        <a:pt x="14" y="13"/>
                        <a:pt x="14" y="15"/>
                        <a:pt x="14" y="16"/>
                      </a:cubicBezTo>
                      <a:cubicBezTo>
                        <a:pt x="15" y="18"/>
                        <a:pt x="18" y="18"/>
                        <a:pt x="19" y="20"/>
                      </a:cubicBezTo>
                      <a:cubicBezTo>
                        <a:pt x="19" y="21"/>
                        <a:pt x="18" y="24"/>
                        <a:pt x="19" y="26"/>
                      </a:cubicBezTo>
                      <a:cubicBezTo>
                        <a:pt x="20" y="27"/>
                        <a:pt x="21" y="28"/>
                        <a:pt x="22" y="29"/>
                      </a:cubicBezTo>
                      <a:cubicBezTo>
                        <a:pt x="22" y="30"/>
                        <a:pt x="22" y="33"/>
                        <a:pt x="24" y="33"/>
                      </a:cubicBezTo>
                      <a:cubicBezTo>
                        <a:pt x="26" y="33"/>
                        <a:pt x="25" y="30"/>
                        <a:pt x="25" y="29"/>
                      </a:cubicBezTo>
                      <a:cubicBezTo>
                        <a:pt x="25" y="26"/>
                        <a:pt x="24" y="24"/>
                        <a:pt x="23" y="21"/>
                      </a:cubicBezTo>
                      <a:cubicBezTo>
                        <a:pt x="22" y="20"/>
                        <a:pt x="22" y="15"/>
                        <a:pt x="23" y="14"/>
                      </a:cubicBezTo>
                      <a:cubicBezTo>
                        <a:pt x="25" y="11"/>
                        <a:pt x="29" y="17"/>
                        <a:pt x="30" y="18"/>
                      </a:cubicBezTo>
                      <a:cubicBezTo>
                        <a:pt x="31" y="19"/>
                        <a:pt x="31" y="21"/>
                        <a:pt x="32" y="22"/>
                      </a:cubicBezTo>
                      <a:cubicBezTo>
                        <a:pt x="32" y="23"/>
                        <a:pt x="34" y="23"/>
                        <a:pt x="34" y="25"/>
                      </a:cubicBezTo>
                      <a:cubicBezTo>
                        <a:pt x="35" y="25"/>
                        <a:pt x="37" y="25"/>
                        <a:pt x="37" y="24"/>
                      </a:cubicBezTo>
                      <a:cubicBezTo>
                        <a:pt x="38" y="22"/>
                        <a:pt x="36" y="22"/>
                        <a:pt x="35" y="20"/>
                      </a:cubicBezTo>
                      <a:cubicBezTo>
                        <a:pt x="34" y="19"/>
                        <a:pt x="33" y="14"/>
                        <a:pt x="32" y="13"/>
                      </a:cubicBezTo>
                      <a:cubicBezTo>
                        <a:pt x="31" y="12"/>
                        <a:pt x="30" y="12"/>
                        <a:pt x="29" y="10"/>
                      </a:cubicBezTo>
                      <a:cubicBezTo>
                        <a:pt x="28" y="9"/>
                        <a:pt x="28" y="8"/>
                        <a:pt x="28" y="7"/>
                      </a:cubicBezTo>
                      <a:cubicBezTo>
                        <a:pt x="28" y="5"/>
                        <a:pt x="28" y="3"/>
                        <a:pt x="30" y="2"/>
                      </a:cubicBezTo>
                      <a:cubicBezTo>
                        <a:pt x="32" y="0"/>
                        <a:pt x="34" y="0"/>
                        <a:pt x="36" y="1"/>
                      </a:cubicBezTo>
                      <a:cubicBezTo>
                        <a:pt x="40" y="4"/>
                        <a:pt x="45" y="10"/>
                        <a:pt x="47" y="1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1" name="Freeform 154"/>
                <p:cNvSpPr>
                  <a:spLocks/>
                </p:cNvSpPr>
                <p:nvPr/>
              </p:nvSpPr>
              <p:spPr bwMode="auto">
                <a:xfrm>
                  <a:off x="2520260" y="2517972"/>
                  <a:ext cx="120599" cy="143353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21" y="5"/>
                    </a:cxn>
                    <a:cxn ang="0">
                      <a:pos x="22" y="7"/>
                    </a:cxn>
                    <a:cxn ang="0">
                      <a:pos x="24" y="10"/>
                    </a:cxn>
                    <a:cxn ang="0">
                      <a:pos x="27" y="15"/>
                    </a:cxn>
                    <a:cxn ang="0">
                      <a:pos x="27" y="12"/>
                    </a:cxn>
                    <a:cxn ang="0">
                      <a:pos x="29" y="11"/>
                    </a:cxn>
                    <a:cxn ang="0">
                      <a:pos x="32" y="12"/>
                    </a:cxn>
                    <a:cxn ang="0">
                      <a:pos x="34" y="15"/>
                    </a:cxn>
                    <a:cxn ang="0">
                      <a:pos x="37" y="18"/>
                    </a:cxn>
                    <a:cxn ang="0">
                      <a:pos x="38" y="23"/>
                    </a:cxn>
                    <a:cxn ang="0">
                      <a:pos x="42" y="24"/>
                    </a:cxn>
                    <a:cxn ang="0">
                      <a:pos x="44" y="23"/>
                    </a:cxn>
                    <a:cxn ang="0">
                      <a:pos x="45" y="27"/>
                    </a:cxn>
                    <a:cxn ang="0">
                      <a:pos x="48" y="32"/>
                    </a:cxn>
                    <a:cxn ang="0">
                      <a:pos x="50" y="42"/>
                    </a:cxn>
                    <a:cxn ang="0">
                      <a:pos x="52" y="47"/>
                    </a:cxn>
                    <a:cxn ang="0">
                      <a:pos x="54" y="55"/>
                    </a:cxn>
                    <a:cxn ang="0">
                      <a:pos x="50" y="62"/>
                    </a:cxn>
                    <a:cxn ang="0">
                      <a:pos x="46" y="64"/>
                    </a:cxn>
                    <a:cxn ang="0">
                      <a:pos x="42" y="60"/>
                    </a:cxn>
                    <a:cxn ang="0">
                      <a:pos x="34" y="50"/>
                    </a:cxn>
                    <a:cxn ang="0">
                      <a:pos x="28" y="47"/>
                    </a:cxn>
                    <a:cxn ang="0">
                      <a:pos x="22" y="51"/>
                    </a:cxn>
                    <a:cxn ang="0">
                      <a:pos x="21" y="46"/>
                    </a:cxn>
                    <a:cxn ang="0">
                      <a:pos x="24" y="43"/>
                    </a:cxn>
                    <a:cxn ang="0">
                      <a:pos x="19" y="43"/>
                    </a:cxn>
                    <a:cxn ang="0">
                      <a:pos x="16" y="45"/>
                    </a:cxn>
                    <a:cxn ang="0">
                      <a:pos x="10" y="46"/>
                    </a:cxn>
                    <a:cxn ang="0">
                      <a:pos x="6" y="44"/>
                    </a:cxn>
                    <a:cxn ang="0">
                      <a:pos x="5" y="40"/>
                    </a:cxn>
                    <a:cxn ang="0">
                      <a:pos x="5" y="35"/>
                    </a:cxn>
                    <a:cxn ang="0">
                      <a:pos x="10" y="33"/>
                    </a:cxn>
                    <a:cxn ang="0">
                      <a:pos x="17" y="36"/>
                    </a:cxn>
                    <a:cxn ang="0">
                      <a:pos x="18" y="32"/>
                    </a:cxn>
                    <a:cxn ang="0">
                      <a:pos x="16" y="29"/>
                    </a:cxn>
                    <a:cxn ang="0">
                      <a:pos x="17" y="26"/>
                    </a:cxn>
                    <a:cxn ang="0">
                      <a:pos x="13" y="24"/>
                    </a:cxn>
                    <a:cxn ang="0">
                      <a:pos x="14" y="18"/>
                    </a:cxn>
                    <a:cxn ang="0">
                      <a:pos x="11" y="17"/>
                    </a:cxn>
                    <a:cxn ang="0">
                      <a:pos x="10" y="18"/>
                    </a:cxn>
                    <a:cxn ang="0">
                      <a:pos x="7" y="25"/>
                    </a:cxn>
                    <a:cxn ang="0">
                      <a:pos x="6" y="22"/>
                    </a:cxn>
                    <a:cxn ang="0">
                      <a:pos x="7" y="19"/>
                    </a:cxn>
                    <a:cxn ang="0">
                      <a:pos x="5" y="16"/>
                    </a:cxn>
                    <a:cxn ang="0">
                      <a:pos x="1" y="15"/>
                    </a:cxn>
                    <a:cxn ang="0">
                      <a:pos x="2" y="6"/>
                    </a:cxn>
                    <a:cxn ang="0">
                      <a:pos x="6" y="4"/>
                    </a:cxn>
                    <a:cxn ang="0">
                      <a:pos x="11" y="1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54" h="64">
                      <a:moveTo>
                        <a:pt x="17" y="1"/>
                      </a:moveTo>
                      <a:cubicBezTo>
                        <a:pt x="19" y="1"/>
                        <a:pt x="20" y="2"/>
                        <a:pt x="21" y="5"/>
                      </a:cubicBezTo>
                      <a:cubicBezTo>
                        <a:pt x="21" y="6"/>
                        <a:pt x="22" y="6"/>
                        <a:pt x="22" y="7"/>
                      </a:cubicBezTo>
                      <a:cubicBezTo>
                        <a:pt x="22" y="9"/>
                        <a:pt x="23" y="9"/>
                        <a:pt x="24" y="10"/>
                      </a:cubicBezTo>
                      <a:cubicBezTo>
                        <a:pt x="25" y="12"/>
                        <a:pt x="27" y="16"/>
                        <a:pt x="27" y="15"/>
                      </a:cubicBezTo>
                      <a:cubicBezTo>
                        <a:pt x="28" y="14"/>
                        <a:pt x="27" y="13"/>
                        <a:pt x="27" y="12"/>
                      </a:cubicBezTo>
                      <a:cubicBezTo>
                        <a:pt x="27" y="11"/>
                        <a:pt x="27" y="11"/>
                        <a:pt x="29" y="11"/>
                      </a:cubicBezTo>
                      <a:cubicBezTo>
                        <a:pt x="30" y="11"/>
                        <a:pt x="31" y="11"/>
                        <a:pt x="32" y="12"/>
                      </a:cubicBezTo>
                      <a:cubicBezTo>
                        <a:pt x="32" y="13"/>
                        <a:pt x="34" y="14"/>
                        <a:pt x="34" y="15"/>
                      </a:cubicBezTo>
                      <a:cubicBezTo>
                        <a:pt x="35" y="16"/>
                        <a:pt x="37" y="16"/>
                        <a:pt x="37" y="18"/>
                      </a:cubicBezTo>
                      <a:cubicBezTo>
                        <a:pt x="37" y="20"/>
                        <a:pt x="36" y="21"/>
                        <a:pt x="38" y="23"/>
                      </a:cubicBezTo>
                      <a:cubicBezTo>
                        <a:pt x="40" y="25"/>
                        <a:pt x="40" y="25"/>
                        <a:pt x="42" y="24"/>
                      </a:cubicBezTo>
                      <a:cubicBezTo>
                        <a:pt x="43" y="22"/>
                        <a:pt x="42" y="22"/>
                        <a:pt x="44" y="23"/>
                      </a:cubicBezTo>
                      <a:cubicBezTo>
                        <a:pt x="45" y="24"/>
                        <a:pt x="45" y="26"/>
                        <a:pt x="45" y="27"/>
                      </a:cubicBezTo>
                      <a:cubicBezTo>
                        <a:pt x="46" y="29"/>
                        <a:pt x="47" y="30"/>
                        <a:pt x="48" y="32"/>
                      </a:cubicBezTo>
                      <a:cubicBezTo>
                        <a:pt x="50" y="34"/>
                        <a:pt x="49" y="39"/>
                        <a:pt x="50" y="42"/>
                      </a:cubicBezTo>
                      <a:cubicBezTo>
                        <a:pt x="50" y="44"/>
                        <a:pt x="52" y="45"/>
                        <a:pt x="52" y="47"/>
                      </a:cubicBezTo>
                      <a:cubicBezTo>
                        <a:pt x="52" y="50"/>
                        <a:pt x="53" y="52"/>
                        <a:pt x="54" y="55"/>
                      </a:cubicBezTo>
                      <a:cubicBezTo>
                        <a:pt x="54" y="57"/>
                        <a:pt x="52" y="61"/>
                        <a:pt x="50" y="62"/>
                      </a:cubicBezTo>
                      <a:cubicBezTo>
                        <a:pt x="49" y="63"/>
                        <a:pt x="46" y="64"/>
                        <a:pt x="46" y="64"/>
                      </a:cubicBezTo>
                      <a:cubicBezTo>
                        <a:pt x="44" y="63"/>
                        <a:pt x="43" y="62"/>
                        <a:pt x="42" y="60"/>
                      </a:cubicBezTo>
                      <a:cubicBezTo>
                        <a:pt x="39" y="57"/>
                        <a:pt x="38" y="52"/>
                        <a:pt x="34" y="50"/>
                      </a:cubicBezTo>
                      <a:cubicBezTo>
                        <a:pt x="32" y="48"/>
                        <a:pt x="30" y="46"/>
                        <a:pt x="28" y="47"/>
                      </a:cubicBezTo>
                      <a:cubicBezTo>
                        <a:pt x="25" y="47"/>
                        <a:pt x="25" y="50"/>
                        <a:pt x="22" y="51"/>
                      </a:cubicBezTo>
                      <a:cubicBezTo>
                        <a:pt x="22" y="49"/>
                        <a:pt x="21" y="48"/>
                        <a:pt x="21" y="46"/>
                      </a:cubicBezTo>
                      <a:cubicBezTo>
                        <a:pt x="22" y="45"/>
                        <a:pt x="24" y="44"/>
                        <a:pt x="24" y="43"/>
                      </a:cubicBezTo>
                      <a:cubicBezTo>
                        <a:pt x="23" y="42"/>
                        <a:pt x="20" y="42"/>
                        <a:pt x="19" y="43"/>
                      </a:cubicBezTo>
                      <a:cubicBezTo>
                        <a:pt x="17" y="43"/>
                        <a:pt x="17" y="44"/>
                        <a:pt x="16" y="45"/>
                      </a:cubicBezTo>
                      <a:cubicBezTo>
                        <a:pt x="14" y="46"/>
                        <a:pt x="12" y="46"/>
                        <a:pt x="10" y="46"/>
                      </a:cubicBezTo>
                      <a:cubicBezTo>
                        <a:pt x="9" y="46"/>
                        <a:pt x="8" y="45"/>
                        <a:pt x="6" y="44"/>
                      </a:cubicBezTo>
                      <a:cubicBezTo>
                        <a:pt x="5" y="43"/>
                        <a:pt x="5" y="42"/>
                        <a:pt x="5" y="40"/>
                      </a:cubicBezTo>
                      <a:cubicBezTo>
                        <a:pt x="5" y="39"/>
                        <a:pt x="5" y="36"/>
                        <a:pt x="5" y="35"/>
                      </a:cubicBezTo>
                      <a:cubicBezTo>
                        <a:pt x="7" y="34"/>
                        <a:pt x="8" y="33"/>
                        <a:pt x="10" y="33"/>
                      </a:cubicBezTo>
                      <a:cubicBezTo>
                        <a:pt x="12" y="34"/>
                        <a:pt x="16" y="37"/>
                        <a:pt x="17" y="36"/>
                      </a:cubicBezTo>
                      <a:cubicBezTo>
                        <a:pt x="18" y="35"/>
                        <a:pt x="19" y="34"/>
                        <a:pt x="18" y="32"/>
                      </a:cubicBezTo>
                      <a:cubicBezTo>
                        <a:pt x="17" y="31"/>
                        <a:pt x="15" y="31"/>
                        <a:pt x="16" y="29"/>
                      </a:cubicBezTo>
                      <a:cubicBezTo>
                        <a:pt x="16" y="28"/>
                        <a:pt x="17" y="27"/>
                        <a:pt x="17" y="26"/>
                      </a:cubicBezTo>
                      <a:cubicBezTo>
                        <a:pt x="18" y="25"/>
                        <a:pt x="14" y="25"/>
                        <a:pt x="13" y="24"/>
                      </a:cubicBezTo>
                      <a:cubicBezTo>
                        <a:pt x="12" y="24"/>
                        <a:pt x="15" y="19"/>
                        <a:pt x="14" y="18"/>
                      </a:cubicBezTo>
                      <a:cubicBezTo>
                        <a:pt x="13" y="18"/>
                        <a:pt x="11" y="17"/>
                        <a:pt x="11" y="17"/>
                      </a:cubicBezTo>
                      <a:cubicBezTo>
                        <a:pt x="9" y="17"/>
                        <a:pt x="11" y="16"/>
                        <a:pt x="10" y="18"/>
                      </a:cubicBezTo>
                      <a:cubicBezTo>
                        <a:pt x="9" y="21"/>
                        <a:pt x="10" y="23"/>
                        <a:pt x="7" y="25"/>
                      </a:cubicBezTo>
                      <a:cubicBezTo>
                        <a:pt x="6" y="24"/>
                        <a:pt x="5" y="23"/>
                        <a:pt x="6" y="22"/>
                      </a:cubicBezTo>
                      <a:cubicBezTo>
                        <a:pt x="6" y="21"/>
                        <a:pt x="7" y="20"/>
                        <a:pt x="7" y="19"/>
                      </a:cubicBezTo>
                      <a:cubicBezTo>
                        <a:pt x="8" y="17"/>
                        <a:pt x="7" y="16"/>
                        <a:pt x="5" y="16"/>
                      </a:cubicBezTo>
                      <a:cubicBezTo>
                        <a:pt x="4" y="15"/>
                        <a:pt x="2" y="15"/>
                        <a:pt x="1" y="15"/>
                      </a:cubicBezTo>
                      <a:cubicBezTo>
                        <a:pt x="0" y="12"/>
                        <a:pt x="0" y="9"/>
                        <a:pt x="2" y="6"/>
                      </a:cubicBezTo>
                      <a:cubicBezTo>
                        <a:pt x="2" y="4"/>
                        <a:pt x="4" y="5"/>
                        <a:pt x="6" y="4"/>
                      </a:cubicBezTo>
                      <a:cubicBezTo>
                        <a:pt x="7" y="3"/>
                        <a:pt x="10" y="3"/>
                        <a:pt x="11" y="1"/>
                      </a:cubicBezTo>
                      <a:cubicBezTo>
                        <a:pt x="13" y="0"/>
                        <a:pt x="15" y="0"/>
                        <a:pt x="17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2" name="Freeform 155"/>
                <p:cNvSpPr>
                  <a:spLocks/>
                </p:cNvSpPr>
                <p:nvPr/>
              </p:nvSpPr>
              <p:spPr bwMode="auto">
                <a:xfrm>
                  <a:off x="2649960" y="2569170"/>
                  <a:ext cx="62575" cy="92156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4" y="5"/>
                    </a:cxn>
                    <a:cxn ang="0">
                      <a:pos x="18" y="9"/>
                    </a:cxn>
                    <a:cxn ang="0">
                      <a:pos x="21" y="13"/>
                    </a:cxn>
                    <a:cxn ang="0">
                      <a:pos x="25" y="14"/>
                    </a:cxn>
                    <a:cxn ang="0">
                      <a:pos x="28" y="19"/>
                    </a:cxn>
                    <a:cxn ang="0">
                      <a:pos x="26" y="22"/>
                    </a:cxn>
                    <a:cxn ang="0">
                      <a:pos x="28" y="29"/>
                    </a:cxn>
                    <a:cxn ang="0">
                      <a:pos x="25" y="33"/>
                    </a:cxn>
                    <a:cxn ang="0">
                      <a:pos x="18" y="37"/>
                    </a:cxn>
                    <a:cxn ang="0">
                      <a:pos x="11" y="40"/>
                    </a:cxn>
                    <a:cxn ang="0">
                      <a:pos x="8" y="36"/>
                    </a:cxn>
                    <a:cxn ang="0">
                      <a:pos x="7" y="30"/>
                    </a:cxn>
                    <a:cxn ang="0">
                      <a:pos x="13" y="29"/>
                    </a:cxn>
                    <a:cxn ang="0">
                      <a:pos x="11" y="26"/>
                    </a:cxn>
                    <a:cxn ang="0">
                      <a:pos x="4" y="24"/>
                    </a:cxn>
                    <a:cxn ang="0">
                      <a:pos x="0" y="13"/>
                    </a:cxn>
                    <a:cxn ang="0">
                      <a:pos x="1" y="7"/>
                    </a:cxn>
                    <a:cxn ang="0">
                      <a:pos x="1" y="4"/>
                    </a:cxn>
                    <a:cxn ang="0">
                      <a:pos x="4" y="1"/>
                    </a:cxn>
                    <a:cxn ang="0">
                      <a:pos x="8" y="1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28" h="41">
                      <a:moveTo>
                        <a:pt x="10" y="4"/>
                      </a:moveTo>
                      <a:cubicBezTo>
                        <a:pt x="11" y="4"/>
                        <a:pt x="13" y="4"/>
                        <a:pt x="14" y="5"/>
                      </a:cubicBezTo>
                      <a:cubicBezTo>
                        <a:pt x="15" y="8"/>
                        <a:pt x="15" y="8"/>
                        <a:pt x="18" y="9"/>
                      </a:cubicBezTo>
                      <a:cubicBezTo>
                        <a:pt x="19" y="9"/>
                        <a:pt x="20" y="13"/>
                        <a:pt x="21" y="13"/>
                      </a:cubicBezTo>
                      <a:cubicBezTo>
                        <a:pt x="23" y="13"/>
                        <a:pt x="24" y="13"/>
                        <a:pt x="25" y="14"/>
                      </a:cubicBezTo>
                      <a:cubicBezTo>
                        <a:pt x="26" y="15"/>
                        <a:pt x="28" y="17"/>
                        <a:pt x="28" y="19"/>
                      </a:cubicBezTo>
                      <a:cubicBezTo>
                        <a:pt x="28" y="20"/>
                        <a:pt x="26" y="21"/>
                        <a:pt x="26" y="22"/>
                      </a:cubicBezTo>
                      <a:cubicBezTo>
                        <a:pt x="25" y="23"/>
                        <a:pt x="28" y="27"/>
                        <a:pt x="28" y="29"/>
                      </a:cubicBezTo>
                      <a:cubicBezTo>
                        <a:pt x="28" y="31"/>
                        <a:pt x="26" y="30"/>
                        <a:pt x="25" y="33"/>
                      </a:cubicBezTo>
                      <a:cubicBezTo>
                        <a:pt x="24" y="36"/>
                        <a:pt x="21" y="36"/>
                        <a:pt x="18" y="37"/>
                      </a:cubicBezTo>
                      <a:cubicBezTo>
                        <a:pt x="16" y="37"/>
                        <a:pt x="12" y="41"/>
                        <a:pt x="11" y="40"/>
                      </a:cubicBezTo>
                      <a:cubicBezTo>
                        <a:pt x="9" y="39"/>
                        <a:pt x="9" y="37"/>
                        <a:pt x="8" y="36"/>
                      </a:cubicBezTo>
                      <a:cubicBezTo>
                        <a:pt x="7" y="35"/>
                        <a:pt x="4" y="31"/>
                        <a:pt x="7" y="30"/>
                      </a:cubicBezTo>
                      <a:cubicBezTo>
                        <a:pt x="8" y="29"/>
                        <a:pt x="12" y="30"/>
                        <a:pt x="13" y="29"/>
                      </a:cubicBezTo>
                      <a:cubicBezTo>
                        <a:pt x="13" y="27"/>
                        <a:pt x="12" y="27"/>
                        <a:pt x="11" y="26"/>
                      </a:cubicBezTo>
                      <a:cubicBezTo>
                        <a:pt x="8" y="26"/>
                        <a:pt x="5" y="28"/>
                        <a:pt x="4" y="24"/>
                      </a:cubicBezTo>
                      <a:cubicBezTo>
                        <a:pt x="4" y="21"/>
                        <a:pt x="1" y="16"/>
                        <a:pt x="0" y="13"/>
                      </a:cubicBezTo>
                      <a:cubicBezTo>
                        <a:pt x="0" y="12"/>
                        <a:pt x="1" y="8"/>
                        <a:pt x="1" y="7"/>
                      </a:cubicBezTo>
                      <a:cubicBezTo>
                        <a:pt x="0" y="6"/>
                        <a:pt x="1" y="5"/>
                        <a:pt x="1" y="4"/>
                      </a:cubicBezTo>
                      <a:cubicBezTo>
                        <a:pt x="1" y="2"/>
                        <a:pt x="2" y="1"/>
                        <a:pt x="4" y="1"/>
                      </a:cubicBezTo>
                      <a:cubicBezTo>
                        <a:pt x="5" y="0"/>
                        <a:pt x="7" y="0"/>
                        <a:pt x="8" y="1"/>
                      </a:cubicBezTo>
                      <a:cubicBezTo>
                        <a:pt x="8" y="2"/>
                        <a:pt x="9" y="3"/>
                        <a:pt x="10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3" name="Freeform 156"/>
                <p:cNvSpPr>
                  <a:spLocks/>
                </p:cNvSpPr>
                <p:nvPr/>
              </p:nvSpPr>
              <p:spPr bwMode="auto">
                <a:xfrm>
                  <a:off x="2674990" y="2081086"/>
                  <a:ext cx="629161" cy="712215"/>
                </a:xfrm>
                <a:custGeom>
                  <a:avLst/>
                  <a:gdLst/>
                  <a:ahLst/>
                  <a:cxnLst>
                    <a:cxn ang="0">
                      <a:pos x="77" y="278"/>
                    </a:cxn>
                    <a:cxn ang="0">
                      <a:pos x="58" y="302"/>
                    </a:cxn>
                    <a:cxn ang="0">
                      <a:pos x="81" y="309"/>
                    </a:cxn>
                    <a:cxn ang="0">
                      <a:pos x="96" y="306"/>
                    </a:cxn>
                    <a:cxn ang="0">
                      <a:pos x="117" y="305"/>
                    </a:cxn>
                    <a:cxn ang="0">
                      <a:pos x="144" y="307"/>
                    </a:cxn>
                    <a:cxn ang="0">
                      <a:pos x="140" y="279"/>
                    </a:cxn>
                    <a:cxn ang="0">
                      <a:pos x="151" y="273"/>
                    </a:cxn>
                    <a:cxn ang="0">
                      <a:pos x="158" y="253"/>
                    </a:cxn>
                    <a:cxn ang="0">
                      <a:pos x="174" y="238"/>
                    </a:cxn>
                    <a:cxn ang="0">
                      <a:pos x="170" y="228"/>
                    </a:cxn>
                    <a:cxn ang="0">
                      <a:pos x="166" y="211"/>
                    </a:cxn>
                    <a:cxn ang="0">
                      <a:pos x="167" y="200"/>
                    </a:cxn>
                    <a:cxn ang="0">
                      <a:pos x="184" y="189"/>
                    </a:cxn>
                    <a:cxn ang="0">
                      <a:pos x="209" y="171"/>
                    </a:cxn>
                    <a:cxn ang="0">
                      <a:pos x="213" y="152"/>
                    </a:cxn>
                    <a:cxn ang="0">
                      <a:pos x="227" y="134"/>
                    </a:cxn>
                    <a:cxn ang="0">
                      <a:pos x="249" y="107"/>
                    </a:cxn>
                    <a:cxn ang="0">
                      <a:pos x="246" y="85"/>
                    </a:cxn>
                    <a:cxn ang="0">
                      <a:pos x="269" y="38"/>
                    </a:cxn>
                    <a:cxn ang="0">
                      <a:pos x="246" y="18"/>
                    </a:cxn>
                    <a:cxn ang="0">
                      <a:pos x="228" y="28"/>
                    </a:cxn>
                    <a:cxn ang="0">
                      <a:pos x="225" y="10"/>
                    </a:cxn>
                    <a:cxn ang="0">
                      <a:pos x="201" y="13"/>
                    </a:cxn>
                    <a:cxn ang="0">
                      <a:pos x="186" y="13"/>
                    </a:cxn>
                    <a:cxn ang="0">
                      <a:pos x="167" y="4"/>
                    </a:cxn>
                    <a:cxn ang="0">
                      <a:pos x="162" y="34"/>
                    </a:cxn>
                    <a:cxn ang="0">
                      <a:pos x="130" y="18"/>
                    </a:cxn>
                    <a:cxn ang="0">
                      <a:pos x="120" y="29"/>
                    </a:cxn>
                    <a:cxn ang="0">
                      <a:pos x="104" y="47"/>
                    </a:cxn>
                    <a:cxn ang="0">
                      <a:pos x="90" y="54"/>
                    </a:cxn>
                    <a:cxn ang="0">
                      <a:pos x="94" y="71"/>
                    </a:cxn>
                    <a:cxn ang="0">
                      <a:pos x="64" y="66"/>
                    </a:cxn>
                    <a:cxn ang="0">
                      <a:pos x="44" y="80"/>
                    </a:cxn>
                    <a:cxn ang="0">
                      <a:pos x="59" y="102"/>
                    </a:cxn>
                    <a:cxn ang="0">
                      <a:pos x="78" y="113"/>
                    </a:cxn>
                    <a:cxn ang="0">
                      <a:pos x="65" y="133"/>
                    </a:cxn>
                    <a:cxn ang="0">
                      <a:pos x="86" y="122"/>
                    </a:cxn>
                    <a:cxn ang="0">
                      <a:pos x="104" y="144"/>
                    </a:cxn>
                    <a:cxn ang="0">
                      <a:pos x="131" y="131"/>
                    </a:cxn>
                    <a:cxn ang="0">
                      <a:pos x="136" y="142"/>
                    </a:cxn>
                    <a:cxn ang="0">
                      <a:pos x="117" y="176"/>
                    </a:cxn>
                    <a:cxn ang="0">
                      <a:pos x="83" y="157"/>
                    </a:cxn>
                    <a:cxn ang="0">
                      <a:pos x="74" y="150"/>
                    </a:cxn>
                    <a:cxn ang="0">
                      <a:pos x="55" y="139"/>
                    </a:cxn>
                    <a:cxn ang="0">
                      <a:pos x="26" y="103"/>
                    </a:cxn>
                    <a:cxn ang="0">
                      <a:pos x="16" y="119"/>
                    </a:cxn>
                    <a:cxn ang="0">
                      <a:pos x="6" y="156"/>
                    </a:cxn>
                    <a:cxn ang="0">
                      <a:pos x="6" y="179"/>
                    </a:cxn>
                    <a:cxn ang="0">
                      <a:pos x="50" y="202"/>
                    </a:cxn>
                    <a:cxn ang="0">
                      <a:pos x="26" y="221"/>
                    </a:cxn>
                    <a:cxn ang="0">
                      <a:pos x="65" y="244"/>
                    </a:cxn>
                    <a:cxn ang="0">
                      <a:pos x="81" y="211"/>
                    </a:cxn>
                    <a:cxn ang="0">
                      <a:pos x="99" y="205"/>
                    </a:cxn>
                    <a:cxn ang="0">
                      <a:pos x="81" y="223"/>
                    </a:cxn>
                    <a:cxn ang="0">
                      <a:pos x="74" y="244"/>
                    </a:cxn>
                  </a:cxnLst>
                  <a:rect l="0" t="0" r="r" b="b"/>
                  <a:pathLst>
                    <a:path w="281" h="318">
                      <a:moveTo>
                        <a:pt x="73" y="257"/>
                      </a:moveTo>
                      <a:cubicBezTo>
                        <a:pt x="72" y="257"/>
                        <a:pt x="71" y="259"/>
                        <a:pt x="71" y="260"/>
                      </a:cubicBezTo>
                      <a:cubicBezTo>
                        <a:pt x="71" y="261"/>
                        <a:pt x="70" y="262"/>
                        <a:pt x="70" y="263"/>
                      </a:cubicBezTo>
                      <a:cubicBezTo>
                        <a:pt x="70" y="265"/>
                        <a:pt x="73" y="267"/>
                        <a:pt x="73" y="268"/>
                      </a:cubicBezTo>
                      <a:cubicBezTo>
                        <a:pt x="73" y="270"/>
                        <a:pt x="73" y="272"/>
                        <a:pt x="73" y="273"/>
                      </a:cubicBezTo>
                      <a:cubicBezTo>
                        <a:pt x="74" y="276"/>
                        <a:pt x="76" y="276"/>
                        <a:pt x="77" y="278"/>
                      </a:cubicBezTo>
                      <a:cubicBezTo>
                        <a:pt x="79" y="279"/>
                        <a:pt x="72" y="282"/>
                        <a:pt x="69" y="282"/>
                      </a:cubicBezTo>
                      <a:cubicBezTo>
                        <a:pt x="66" y="282"/>
                        <a:pt x="61" y="289"/>
                        <a:pt x="59" y="291"/>
                      </a:cubicBezTo>
                      <a:cubicBezTo>
                        <a:pt x="58" y="292"/>
                        <a:pt x="54" y="292"/>
                        <a:pt x="53" y="293"/>
                      </a:cubicBezTo>
                      <a:cubicBezTo>
                        <a:pt x="51" y="294"/>
                        <a:pt x="52" y="297"/>
                        <a:pt x="52" y="299"/>
                      </a:cubicBezTo>
                      <a:cubicBezTo>
                        <a:pt x="52" y="300"/>
                        <a:pt x="54" y="301"/>
                        <a:pt x="55" y="302"/>
                      </a:cubicBezTo>
                      <a:cubicBezTo>
                        <a:pt x="56" y="303"/>
                        <a:pt x="57" y="302"/>
                        <a:pt x="58" y="302"/>
                      </a:cubicBezTo>
                      <a:cubicBezTo>
                        <a:pt x="58" y="302"/>
                        <a:pt x="60" y="302"/>
                        <a:pt x="61" y="302"/>
                      </a:cubicBezTo>
                      <a:cubicBezTo>
                        <a:pt x="62" y="302"/>
                        <a:pt x="61" y="304"/>
                        <a:pt x="62" y="305"/>
                      </a:cubicBezTo>
                      <a:cubicBezTo>
                        <a:pt x="65" y="306"/>
                        <a:pt x="69" y="305"/>
                        <a:pt x="71" y="308"/>
                      </a:cubicBezTo>
                      <a:cubicBezTo>
                        <a:pt x="72" y="310"/>
                        <a:pt x="74" y="310"/>
                        <a:pt x="76" y="308"/>
                      </a:cubicBezTo>
                      <a:cubicBezTo>
                        <a:pt x="77" y="308"/>
                        <a:pt x="77" y="307"/>
                        <a:pt x="78" y="307"/>
                      </a:cubicBezTo>
                      <a:cubicBezTo>
                        <a:pt x="80" y="306"/>
                        <a:pt x="80" y="308"/>
                        <a:pt x="81" y="309"/>
                      </a:cubicBezTo>
                      <a:cubicBezTo>
                        <a:pt x="82" y="311"/>
                        <a:pt x="84" y="309"/>
                        <a:pt x="84" y="307"/>
                      </a:cubicBezTo>
                      <a:cubicBezTo>
                        <a:pt x="86" y="308"/>
                        <a:pt x="87" y="310"/>
                        <a:pt x="88" y="311"/>
                      </a:cubicBezTo>
                      <a:cubicBezTo>
                        <a:pt x="90" y="313"/>
                        <a:pt x="92" y="312"/>
                        <a:pt x="94" y="313"/>
                      </a:cubicBezTo>
                      <a:cubicBezTo>
                        <a:pt x="95" y="314"/>
                        <a:pt x="97" y="315"/>
                        <a:pt x="98" y="314"/>
                      </a:cubicBezTo>
                      <a:cubicBezTo>
                        <a:pt x="98" y="312"/>
                        <a:pt x="98" y="309"/>
                        <a:pt x="97" y="308"/>
                      </a:cubicBezTo>
                      <a:cubicBezTo>
                        <a:pt x="97" y="308"/>
                        <a:pt x="97" y="307"/>
                        <a:pt x="96" y="306"/>
                      </a:cubicBezTo>
                      <a:cubicBezTo>
                        <a:pt x="96" y="306"/>
                        <a:pt x="96" y="305"/>
                        <a:pt x="96" y="305"/>
                      </a:cubicBezTo>
                      <a:cubicBezTo>
                        <a:pt x="95" y="304"/>
                        <a:pt x="99" y="305"/>
                        <a:pt x="100" y="306"/>
                      </a:cubicBezTo>
                      <a:cubicBezTo>
                        <a:pt x="103" y="308"/>
                        <a:pt x="106" y="306"/>
                        <a:pt x="108" y="305"/>
                      </a:cubicBezTo>
                      <a:cubicBezTo>
                        <a:pt x="110" y="303"/>
                        <a:pt x="110" y="304"/>
                        <a:pt x="111" y="306"/>
                      </a:cubicBezTo>
                      <a:cubicBezTo>
                        <a:pt x="111" y="307"/>
                        <a:pt x="114" y="307"/>
                        <a:pt x="115" y="307"/>
                      </a:cubicBezTo>
                      <a:cubicBezTo>
                        <a:pt x="117" y="307"/>
                        <a:pt x="116" y="306"/>
                        <a:pt x="117" y="305"/>
                      </a:cubicBezTo>
                      <a:cubicBezTo>
                        <a:pt x="120" y="303"/>
                        <a:pt x="127" y="313"/>
                        <a:pt x="127" y="315"/>
                      </a:cubicBezTo>
                      <a:cubicBezTo>
                        <a:pt x="125" y="318"/>
                        <a:pt x="129" y="317"/>
                        <a:pt x="131" y="317"/>
                      </a:cubicBezTo>
                      <a:cubicBezTo>
                        <a:pt x="132" y="317"/>
                        <a:pt x="134" y="318"/>
                        <a:pt x="135" y="317"/>
                      </a:cubicBezTo>
                      <a:cubicBezTo>
                        <a:pt x="136" y="317"/>
                        <a:pt x="136" y="316"/>
                        <a:pt x="137" y="314"/>
                      </a:cubicBezTo>
                      <a:cubicBezTo>
                        <a:pt x="138" y="313"/>
                        <a:pt x="139" y="312"/>
                        <a:pt x="140" y="310"/>
                      </a:cubicBezTo>
                      <a:cubicBezTo>
                        <a:pt x="141" y="309"/>
                        <a:pt x="143" y="308"/>
                        <a:pt x="144" y="307"/>
                      </a:cubicBezTo>
                      <a:cubicBezTo>
                        <a:pt x="147" y="305"/>
                        <a:pt x="151" y="303"/>
                        <a:pt x="153" y="300"/>
                      </a:cubicBezTo>
                      <a:cubicBezTo>
                        <a:pt x="155" y="297"/>
                        <a:pt x="157" y="291"/>
                        <a:pt x="153" y="289"/>
                      </a:cubicBezTo>
                      <a:cubicBezTo>
                        <a:pt x="152" y="288"/>
                        <a:pt x="149" y="286"/>
                        <a:pt x="147" y="287"/>
                      </a:cubicBezTo>
                      <a:cubicBezTo>
                        <a:pt x="145" y="288"/>
                        <a:pt x="146" y="292"/>
                        <a:pt x="143" y="291"/>
                      </a:cubicBezTo>
                      <a:cubicBezTo>
                        <a:pt x="143" y="289"/>
                        <a:pt x="143" y="287"/>
                        <a:pt x="143" y="285"/>
                      </a:cubicBezTo>
                      <a:cubicBezTo>
                        <a:pt x="143" y="282"/>
                        <a:pt x="142" y="281"/>
                        <a:pt x="140" y="279"/>
                      </a:cubicBezTo>
                      <a:cubicBezTo>
                        <a:pt x="138" y="277"/>
                        <a:pt x="135" y="278"/>
                        <a:pt x="131" y="278"/>
                      </a:cubicBezTo>
                      <a:cubicBezTo>
                        <a:pt x="128" y="277"/>
                        <a:pt x="131" y="276"/>
                        <a:pt x="133" y="276"/>
                      </a:cubicBezTo>
                      <a:cubicBezTo>
                        <a:pt x="136" y="276"/>
                        <a:pt x="138" y="276"/>
                        <a:pt x="141" y="276"/>
                      </a:cubicBezTo>
                      <a:cubicBezTo>
                        <a:pt x="142" y="276"/>
                        <a:pt x="143" y="276"/>
                        <a:pt x="144" y="276"/>
                      </a:cubicBezTo>
                      <a:cubicBezTo>
                        <a:pt x="146" y="276"/>
                        <a:pt x="147" y="275"/>
                        <a:pt x="149" y="274"/>
                      </a:cubicBezTo>
                      <a:cubicBezTo>
                        <a:pt x="149" y="273"/>
                        <a:pt x="150" y="274"/>
                        <a:pt x="151" y="273"/>
                      </a:cubicBezTo>
                      <a:cubicBezTo>
                        <a:pt x="151" y="273"/>
                        <a:pt x="151" y="271"/>
                        <a:pt x="152" y="270"/>
                      </a:cubicBezTo>
                      <a:cubicBezTo>
                        <a:pt x="152" y="268"/>
                        <a:pt x="151" y="266"/>
                        <a:pt x="150" y="264"/>
                      </a:cubicBezTo>
                      <a:cubicBezTo>
                        <a:pt x="150" y="263"/>
                        <a:pt x="149" y="263"/>
                        <a:pt x="149" y="262"/>
                      </a:cubicBezTo>
                      <a:cubicBezTo>
                        <a:pt x="148" y="261"/>
                        <a:pt x="148" y="260"/>
                        <a:pt x="148" y="259"/>
                      </a:cubicBezTo>
                      <a:cubicBezTo>
                        <a:pt x="148" y="256"/>
                        <a:pt x="150" y="257"/>
                        <a:pt x="153" y="256"/>
                      </a:cubicBezTo>
                      <a:cubicBezTo>
                        <a:pt x="155" y="256"/>
                        <a:pt x="156" y="254"/>
                        <a:pt x="158" y="253"/>
                      </a:cubicBezTo>
                      <a:cubicBezTo>
                        <a:pt x="161" y="253"/>
                        <a:pt x="165" y="253"/>
                        <a:pt x="166" y="251"/>
                      </a:cubicBezTo>
                      <a:cubicBezTo>
                        <a:pt x="168" y="249"/>
                        <a:pt x="169" y="246"/>
                        <a:pt x="167" y="246"/>
                      </a:cubicBezTo>
                      <a:cubicBezTo>
                        <a:pt x="165" y="245"/>
                        <a:pt x="157" y="246"/>
                        <a:pt x="159" y="244"/>
                      </a:cubicBezTo>
                      <a:cubicBezTo>
                        <a:pt x="160" y="242"/>
                        <a:pt x="161" y="243"/>
                        <a:pt x="162" y="242"/>
                      </a:cubicBezTo>
                      <a:cubicBezTo>
                        <a:pt x="164" y="242"/>
                        <a:pt x="167" y="243"/>
                        <a:pt x="169" y="242"/>
                      </a:cubicBezTo>
                      <a:cubicBezTo>
                        <a:pt x="171" y="242"/>
                        <a:pt x="171" y="239"/>
                        <a:pt x="174" y="238"/>
                      </a:cubicBezTo>
                      <a:cubicBezTo>
                        <a:pt x="174" y="237"/>
                        <a:pt x="170" y="234"/>
                        <a:pt x="169" y="233"/>
                      </a:cubicBezTo>
                      <a:cubicBezTo>
                        <a:pt x="167" y="233"/>
                        <a:pt x="163" y="233"/>
                        <a:pt x="163" y="232"/>
                      </a:cubicBezTo>
                      <a:cubicBezTo>
                        <a:pt x="162" y="230"/>
                        <a:pt x="161" y="231"/>
                        <a:pt x="162" y="230"/>
                      </a:cubicBezTo>
                      <a:cubicBezTo>
                        <a:pt x="162" y="230"/>
                        <a:pt x="164" y="229"/>
                        <a:pt x="164" y="229"/>
                      </a:cubicBezTo>
                      <a:cubicBezTo>
                        <a:pt x="165" y="228"/>
                        <a:pt x="167" y="228"/>
                        <a:pt x="168" y="228"/>
                      </a:cubicBezTo>
                      <a:cubicBezTo>
                        <a:pt x="169" y="228"/>
                        <a:pt x="169" y="228"/>
                        <a:pt x="170" y="228"/>
                      </a:cubicBezTo>
                      <a:cubicBezTo>
                        <a:pt x="171" y="228"/>
                        <a:pt x="173" y="229"/>
                        <a:pt x="174" y="228"/>
                      </a:cubicBezTo>
                      <a:cubicBezTo>
                        <a:pt x="175" y="228"/>
                        <a:pt x="179" y="224"/>
                        <a:pt x="179" y="222"/>
                      </a:cubicBezTo>
                      <a:cubicBezTo>
                        <a:pt x="180" y="221"/>
                        <a:pt x="177" y="221"/>
                        <a:pt x="176" y="220"/>
                      </a:cubicBezTo>
                      <a:cubicBezTo>
                        <a:pt x="174" y="218"/>
                        <a:pt x="173" y="217"/>
                        <a:pt x="171" y="216"/>
                      </a:cubicBezTo>
                      <a:cubicBezTo>
                        <a:pt x="170" y="215"/>
                        <a:pt x="165" y="215"/>
                        <a:pt x="164" y="215"/>
                      </a:cubicBezTo>
                      <a:cubicBezTo>
                        <a:pt x="163" y="214"/>
                        <a:pt x="167" y="212"/>
                        <a:pt x="166" y="211"/>
                      </a:cubicBezTo>
                      <a:cubicBezTo>
                        <a:pt x="164" y="211"/>
                        <a:pt x="163" y="209"/>
                        <a:pt x="165" y="207"/>
                      </a:cubicBezTo>
                      <a:cubicBezTo>
                        <a:pt x="167" y="208"/>
                        <a:pt x="170" y="207"/>
                        <a:pt x="172" y="208"/>
                      </a:cubicBezTo>
                      <a:cubicBezTo>
                        <a:pt x="172" y="208"/>
                        <a:pt x="176" y="210"/>
                        <a:pt x="177" y="210"/>
                      </a:cubicBezTo>
                      <a:cubicBezTo>
                        <a:pt x="179" y="210"/>
                        <a:pt x="179" y="207"/>
                        <a:pt x="179" y="206"/>
                      </a:cubicBezTo>
                      <a:cubicBezTo>
                        <a:pt x="179" y="202"/>
                        <a:pt x="175" y="201"/>
                        <a:pt x="172" y="200"/>
                      </a:cubicBezTo>
                      <a:cubicBezTo>
                        <a:pt x="170" y="200"/>
                        <a:pt x="168" y="200"/>
                        <a:pt x="167" y="200"/>
                      </a:cubicBezTo>
                      <a:cubicBezTo>
                        <a:pt x="165" y="200"/>
                        <a:pt x="165" y="200"/>
                        <a:pt x="164" y="198"/>
                      </a:cubicBezTo>
                      <a:cubicBezTo>
                        <a:pt x="164" y="197"/>
                        <a:pt x="165" y="196"/>
                        <a:pt x="166" y="195"/>
                      </a:cubicBezTo>
                      <a:cubicBezTo>
                        <a:pt x="168" y="195"/>
                        <a:pt x="170" y="194"/>
                        <a:pt x="172" y="193"/>
                      </a:cubicBezTo>
                      <a:cubicBezTo>
                        <a:pt x="173" y="193"/>
                        <a:pt x="174" y="194"/>
                        <a:pt x="176" y="193"/>
                      </a:cubicBezTo>
                      <a:cubicBezTo>
                        <a:pt x="177" y="193"/>
                        <a:pt x="181" y="192"/>
                        <a:pt x="182" y="192"/>
                      </a:cubicBezTo>
                      <a:cubicBezTo>
                        <a:pt x="183" y="191"/>
                        <a:pt x="183" y="190"/>
                        <a:pt x="184" y="189"/>
                      </a:cubicBezTo>
                      <a:cubicBezTo>
                        <a:pt x="186" y="188"/>
                        <a:pt x="186" y="188"/>
                        <a:pt x="187" y="185"/>
                      </a:cubicBezTo>
                      <a:cubicBezTo>
                        <a:pt x="189" y="182"/>
                        <a:pt x="186" y="176"/>
                        <a:pt x="188" y="178"/>
                      </a:cubicBezTo>
                      <a:cubicBezTo>
                        <a:pt x="189" y="180"/>
                        <a:pt x="188" y="182"/>
                        <a:pt x="191" y="182"/>
                      </a:cubicBezTo>
                      <a:cubicBezTo>
                        <a:pt x="193" y="182"/>
                        <a:pt x="196" y="184"/>
                        <a:pt x="198" y="181"/>
                      </a:cubicBezTo>
                      <a:cubicBezTo>
                        <a:pt x="200" y="179"/>
                        <a:pt x="202" y="177"/>
                        <a:pt x="204" y="176"/>
                      </a:cubicBezTo>
                      <a:cubicBezTo>
                        <a:pt x="207" y="174"/>
                        <a:pt x="207" y="172"/>
                        <a:pt x="209" y="171"/>
                      </a:cubicBezTo>
                      <a:cubicBezTo>
                        <a:pt x="212" y="168"/>
                        <a:pt x="210" y="163"/>
                        <a:pt x="206" y="163"/>
                      </a:cubicBezTo>
                      <a:cubicBezTo>
                        <a:pt x="203" y="162"/>
                        <a:pt x="201" y="165"/>
                        <a:pt x="198" y="165"/>
                      </a:cubicBezTo>
                      <a:cubicBezTo>
                        <a:pt x="197" y="166"/>
                        <a:pt x="199" y="161"/>
                        <a:pt x="200" y="161"/>
                      </a:cubicBezTo>
                      <a:cubicBezTo>
                        <a:pt x="203" y="160"/>
                        <a:pt x="205" y="160"/>
                        <a:pt x="207" y="159"/>
                      </a:cubicBezTo>
                      <a:cubicBezTo>
                        <a:pt x="209" y="159"/>
                        <a:pt x="211" y="158"/>
                        <a:pt x="212" y="156"/>
                      </a:cubicBezTo>
                      <a:cubicBezTo>
                        <a:pt x="213" y="154"/>
                        <a:pt x="212" y="153"/>
                        <a:pt x="213" y="152"/>
                      </a:cubicBezTo>
                      <a:cubicBezTo>
                        <a:pt x="214" y="151"/>
                        <a:pt x="216" y="152"/>
                        <a:pt x="217" y="150"/>
                      </a:cubicBezTo>
                      <a:cubicBezTo>
                        <a:pt x="218" y="149"/>
                        <a:pt x="217" y="147"/>
                        <a:pt x="217" y="146"/>
                      </a:cubicBezTo>
                      <a:cubicBezTo>
                        <a:pt x="217" y="143"/>
                        <a:pt x="219" y="141"/>
                        <a:pt x="221" y="139"/>
                      </a:cubicBezTo>
                      <a:cubicBezTo>
                        <a:pt x="222" y="138"/>
                        <a:pt x="222" y="137"/>
                        <a:pt x="223" y="137"/>
                      </a:cubicBezTo>
                      <a:cubicBezTo>
                        <a:pt x="224" y="136"/>
                        <a:pt x="224" y="136"/>
                        <a:pt x="225" y="136"/>
                      </a:cubicBezTo>
                      <a:cubicBezTo>
                        <a:pt x="226" y="136"/>
                        <a:pt x="226" y="135"/>
                        <a:pt x="227" y="134"/>
                      </a:cubicBezTo>
                      <a:cubicBezTo>
                        <a:pt x="229" y="132"/>
                        <a:pt x="229" y="130"/>
                        <a:pt x="230" y="128"/>
                      </a:cubicBezTo>
                      <a:cubicBezTo>
                        <a:pt x="231" y="127"/>
                        <a:pt x="231" y="125"/>
                        <a:pt x="232" y="124"/>
                      </a:cubicBezTo>
                      <a:cubicBezTo>
                        <a:pt x="233" y="123"/>
                        <a:pt x="235" y="122"/>
                        <a:pt x="236" y="121"/>
                      </a:cubicBezTo>
                      <a:cubicBezTo>
                        <a:pt x="237" y="119"/>
                        <a:pt x="238" y="119"/>
                        <a:pt x="240" y="118"/>
                      </a:cubicBezTo>
                      <a:cubicBezTo>
                        <a:pt x="241" y="118"/>
                        <a:pt x="241" y="117"/>
                        <a:pt x="243" y="116"/>
                      </a:cubicBezTo>
                      <a:cubicBezTo>
                        <a:pt x="245" y="114"/>
                        <a:pt x="247" y="111"/>
                        <a:pt x="249" y="107"/>
                      </a:cubicBezTo>
                      <a:cubicBezTo>
                        <a:pt x="250" y="106"/>
                        <a:pt x="252" y="104"/>
                        <a:pt x="252" y="102"/>
                      </a:cubicBezTo>
                      <a:cubicBezTo>
                        <a:pt x="253" y="100"/>
                        <a:pt x="256" y="101"/>
                        <a:pt x="256" y="99"/>
                      </a:cubicBezTo>
                      <a:cubicBezTo>
                        <a:pt x="255" y="97"/>
                        <a:pt x="256" y="93"/>
                        <a:pt x="255" y="92"/>
                      </a:cubicBezTo>
                      <a:cubicBezTo>
                        <a:pt x="254" y="91"/>
                        <a:pt x="248" y="92"/>
                        <a:pt x="247" y="93"/>
                      </a:cubicBezTo>
                      <a:cubicBezTo>
                        <a:pt x="243" y="93"/>
                        <a:pt x="235" y="88"/>
                        <a:pt x="238" y="87"/>
                      </a:cubicBezTo>
                      <a:cubicBezTo>
                        <a:pt x="241" y="87"/>
                        <a:pt x="244" y="86"/>
                        <a:pt x="246" y="85"/>
                      </a:cubicBezTo>
                      <a:cubicBezTo>
                        <a:pt x="249" y="83"/>
                        <a:pt x="252" y="81"/>
                        <a:pt x="254" y="80"/>
                      </a:cubicBezTo>
                      <a:cubicBezTo>
                        <a:pt x="257" y="78"/>
                        <a:pt x="259" y="77"/>
                        <a:pt x="262" y="75"/>
                      </a:cubicBezTo>
                      <a:cubicBezTo>
                        <a:pt x="269" y="70"/>
                        <a:pt x="276" y="64"/>
                        <a:pt x="279" y="56"/>
                      </a:cubicBezTo>
                      <a:cubicBezTo>
                        <a:pt x="280" y="54"/>
                        <a:pt x="280" y="50"/>
                        <a:pt x="281" y="47"/>
                      </a:cubicBezTo>
                      <a:cubicBezTo>
                        <a:pt x="281" y="44"/>
                        <a:pt x="281" y="40"/>
                        <a:pt x="277" y="40"/>
                      </a:cubicBezTo>
                      <a:cubicBezTo>
                        <a:pt x="274" y="40"/>
                        <a:pt x="270" y="41"/>
                        <a:pt x="269" y="38"/>
                      </a:cubicBezTo>
                      <a:cubicBezTo>
                        <a:pt x="269" y="35"/>
                        <a:pt x="269" y="33"/>
                        <a:pt x="268" y="31"/>
                      </a:cubicBezTo>
                      <a:cubicBezTo>
                        <a:pt x="267" y="28"/>
                        <a:pt x="264" y="25"/>
                        <a:pt x="264" y="22"/>
                      </a:cubicBezTo>
                      <a:cubicBezTo>
                        <a:pt x="264" y="20"/>
                        <a:pt x="263" y="20"/>
                        <a:pt x="261" y="19"/>
                      </a:cubicBezTo>
                      <a:cubicBezTo>
                        <a:pt x="261" y="18"/>
                        <a:pt x="260" y="17"/>
                        <a:pt x="259" y="16"/>
                      </a:cubicBezTo>
                      <a:cubicBezTo>
                        <a:pt x="258" y="16"/>
                        <a:pt x="252" y="15"/>
                        <a:pt x="251" y="15"/>
                      </a:cubicBezTo>
                      <a:cubicBezTo>
                        <a:pt x="249" y="15"/>
                        <a:pt x="249" y="17"/>
                        <a:pt x="246" y="18"/>
                      </a:cubicBezTo>
                      <a:cubicBezTo>
                        <a:pt x="245" y="19"/>
                        <a:pt x="243" y="19"/>
                        <a:pt x="241" y="19"/>
                      </a:cubicBezTo>
                      <a:cubicBezTo>
                        <a:pt x="239" y="20"/>
                        <a:pt x="238" y="19"/>
                        <a:pt x="236" y="21"/>
                      </a:cubicBezTo>
                      <a:cubicBezTo>
                        <a:pt x="235" y="22"/>
                        <a:pt x="235" y="23"/>
                        <a:pt x="233" y="24"/>
                      </a:cubicBezTo>
                      <a:cubicBezTo>
                        <a:pt x="233" y="24"/>
                        <a:pt x="232" y="25"/>
                        <a:pt x="232" y="25"/>
                      </a:cubicBezTo>
                      <a:cubicBezTo>
                        <a:pt x="231" y="26"/>
                        <a:pt x="231" y="27"/>
                        <a:pt x="231" y="27"/>
                      </a:cubicBezTo>
                      <a:cubicBezTo>
                        <a:pt x="230" y="28"/>
                        <a:pt x="229" y="28"/>
                        <a:pt x="228" y="28"/>
                      </a:cubicBezTo>
                      <a:cubicBezTo>
                        <a:pt x="227" y="28"/>
                        <a:pt x="225" y="26"/>
                        <a:pt x="225" y="25"/>
                      </a:cubicBezTo>
                      <a:cubicBezTo>
                        <a:pt x="225" y="24"/>
                        <a:pt x="225" y="24"/>
                        <a:pt x="226" y="24"/>
                      </a:cubicBezTo>
                      <a:cubicBezTo>
                        <a:pt x="229" y="22"/>
                        <a:pt x="232" y="20"/>
                        <a:pt x="234" y="18"/>
                      </a:cubicBezTo>
                      <a:cubicBezTo>
                        <a:pt x="237" y="16"/>
                        <a:pt x="237" y="13"/>
                        <a:pt x="233" y="12"/>
                      </a:cubicBezTo>
                      <a:cubicBezTo>
                        <a:pt x="231" y="11"/>
                        <a:pt x="227" y="12"/>
                        <a:pt x="224" y="12"/>
                      </a:cubicBezTo>
                      <a:cubicBezTo>
                        <a:pt x="224" y="12"/>
                        <a:pt x="225" y="10"/>
                        <a:pt x="225" y="10"/>
                      </a:cubicBezTo>
                      <a:cubicBezTo>
                        <a:pt x="223" y="9"/>
                        <a:pt x="221" y="11"/>
                        <a:pt x="220" y="10"/>
                      </a:cubicBezTo>
                      <a:cubicBezTo>
                        <a:pt x="219" y="8"/>
                        <a:pt x="216" y="8"/>
                        <a:pt x="214" y="7"/>
                      </a:cubicBezTo>
                      <a:cubicBezTo>
                        <a:pt x="212" y="6"/>
                        <a:pt x="212" y="2"/>
                        <a:pt x="210" y="2"/>
                      </a:cubicBezTo>
                      <a:cubicBezTo>
                        <a:pt x="208" y="1"/>
                        <a:pt x="203" y="3"/>
                        <a:pt x="202" y="4"/>
                      </a:cubicBezTo>
                      <a:cubicBezTo>
                        <a:pt x="201" y="5"/>
                        <a:pt x="200" y="8"/>
                        <a:pt x="200" y="9"/>
                      </a:cubicBezTo>
                      <a:cubicBezTo>
                        <a:pt x="200" y="10"/>
                        <a:pt x="201" y="11"/>
                        <a:pt x="201" y="13"/>
                      </a:cubicBezTo>
                      <a:cubicBezTo>
                        <a:pt x="201" y="16"/>
                        <a:pt x="196" y="15"/>
                        <a:pt x="195" y="12"/>
                      </a:cubicBezTo>
                      <a:cubicBezTo>
                        <a:pt x="195" y="10"/>
                        <a:pt x="197" y="5"/>
                        <a:pt x="198" y="4"/>
                      </a:cubicBezTo>
                      <a:cubicBezTo>
                        <a:pt x="198" y="2"/>
                        <a:pt x="191" y="1"/>
                        <a:pt x="190" y="1"/>
                      </a:cubicBezTo>
                      <a:cubicBezTo>
                        <a:pt x="188" y="0"/>
                        <a:pt x="186" y="1"/>
                        <a:pt x="185" y="2"/>
                      </a:cubicBezTo>
                      <a:cubicBezTo>
                        <a:pt x="182" y="4"/>
                        <a:pt x="182" y="7"/>
                        <a:pt x="183" y="9"/>
                      </a:cubicBezTo>
                      <a:cubicBezTo>
                        <a:pt x="184" y="11"/>
                        <a:pt x="185" y="12"/>
                        <a:pt x="186" y="13"/>
                      </a:cubicBezTo>
                      <a:cubicBezTo>
                        <a:pt x="187" y="14"/>
                        <a:pt x="187" y="17"/>
                        <a:pt x="188" y="18"/>
                      </a:cubicBezTo>
                      <a:cubicBezTo>
                        <a:pt x="189" y="20"/>
                        <a:pt x="191" y="21"/>
                        <a:pt x="191" y="23"/>
                      </a:cubicBezTo>
                      <a:cubicBezTo>
                        <a:pt x="192" y="25"/>
                        <a:pt x="191" y="25"/>
                        <a:pt x="190" y="27"/>
                      </a:cubicBezTo>
                      <a:cubicBezTo>
                        <a:pt x="184" y="24"/>
                        <a:pt x="185" y="19"/>
                        <a:pt x="183" y="15"/>
                      </a:cubicBezTo>
                      <a:cubicBezTo>
                        <a:pt x="181" y="13"/>
                        <a:pt x="179" y="10"/>
                        <a:pt x="177" y="9"/>
                      </a:cubicBezTo>
                      <a:cubicBezTo>
                        <a:pt x="174" y="7"/>
                        <a:pt x="170" y="5"/>
                        <a:pt x="167" y="4"/>
                      </a:cubicBezTo>
                      <a:cubicBezTo>
                        <a:pt x="165" y="4"/>
                        <a:pt x="163" y="4"/>
                        <a:pt x="161" y="3"/>
                      </a:cubicBezTo>
                      <a:cubicBezTo>
                        <a:pt x="160" y="3"/>
                        <a:pt x="157" y="2"/>
                        <a:pt x="155" y="3"/>
                      </a:cubicBezTo>
                      <a:cubicBezTo>
                        <a:pt x="152" y="4"/>
                        <a:pt x="150" y="7"/>
                        <a:pt x="153" y="10"/>
                      </a:cubicBezTo>
                      <a:cubicBezTo>
                        <a:pt x="156" y="13"/>
                        <a:pt x="158" y="16"/>
                        <a:pt x="162" y="18"/>
                      </a:cubicBezTo>
                      <a:cubicBezTo>
                        <a:pt x="166" y="21"/>
                        <a:pt x="166" y="25"/>
                        <a:pt x="165" y="29"/>
                      </a:cubicBezTo>
                      <a:cubicBezTo>
                        <a:pt x="165" y="31"/>
                        <a:pt x="162" y="35"/>
                        <a:pt x="162" y="34"/>
                      </a:cubicBezTo>
                      <a:cubicBezTo>
                        <a:pt x="161" y="32"/>
                        <a:pt x="161" y="30"/>
                        <a:pt x="161" y="29"/>
                      </a:cubicBezTo>
                      <a:cubicBezTo>
                        <a:pt x="160" y="27"/>
                        <a:pt x="160" y="24"/>
                        <a:pt x="159" y="22"/>
                      </a:cubicBezTo>
                      <a:cubicBezTo>
                        <a:pt x="158" y="19"/>
                        <a:pt x="157" y="17"/>
                        <a:pt x="155" y="16"/>
                      </a:cubicBezTo>
                      <a:cubicBezTo>
                        <a:pt x="152" y="15"/>
                        <a:pt x="151" y="14"/>
                        <a:pt x="148" y="13"/>
                      </a:cubicBezTo>
                      <a:cubicBezTo>
                        <a:pt x="147" y="12"/>
                        <a:pt x="124" y="6"/>
                        <a:pt x="127" y="14"/>
                      </a:cubicBezTo>
                      <a:cubicBezTo>
                        <a:pt x="127" y="16"/>
                        <a:pt x="129" y="16"/>
                        <a:pt x="130" y="18"/>
                      </a:cubicBezTo>
                      <a:cubicBezTo>
                        <a:pt x="132" y="20"/>
                        <a:pt x="128" y="22"/>
                        <a:pt x="126" y="21"/>
                      </a:cubicBezTo>
                      <a:cubicBezTo>
                        <a:pt x="126" y="21"/>
                        <a:pt x="124" y="21"/>
                        <a:pt x="124" y="21"/>
                      </a:cubicBezTo>
                      <a:cubicBezTo>
                        <a:pt x="122" y="24"/>
                        <a:pt x="126" y="26"/>
                        <a:pt x="127" y="28"/>
                      </a:cubicBezTo>
                      <a:cubicBezTo>
                        <a:pt x="128" y="29"/>
                        <a:pt x="127" y="30"/>
                        <a:pt x="128" y="31"/>
                      </a:cubicBezTo>
                      <a:cubicBezTo>
                        <a:pt x="128" y="32"/>
                        <a:pt x="129" y="34"/>
                        <a:pt x="128" y="34"/>
                      </a:cubicBezTo>
                      <a:cubicBezTo>
                        <a:pt x="126" y="34"/>
                        <a:pt x="123" y="31"/>
                        <a:pt x="120" y="29"/>
                      </a:cubicBezTo>
                      <a:cubicBezTo>
                        <a:pt x="119" y="29"/>
                        <a:pt x="116" y="27"/>
                        <a:pt x="115" y="27"/>
                      </a:cubicBezTo>
                      <a:cubicBezTo>
                        <a:pt x="114" y="28"/>
                        <a:pt x="114" y="33"/>
                        <a:pt x="115" y="34"/>
                      </a:cubicBezTo>
                      <a:cubicBezTo>
                        <a:pt x="115" y="36"/>
                        <a:pt x="115" y="37"/>
                        <a:pt x="114" y="39"/>
                      </a:cubicBezTo>
                      <a:cubicBezTo>
                        <a:pt x="113" y="40"/>
                        <a:pt x="111" y="42"/>
                        <a:pt x="110" y="44"/>
                      </a:cubicBezTo>
                      <a:cubicBezTo>
                        <a:pt x="107" y="48"/>
                        <a:pt x="109" y="54"/>
                        <a:pt x="107" y="51"/>
                      </a:cubicBezTo>
                      <a:cubicBezTo>
                        <a:pt x="105" y="50"/>
                        <a:pt x="105" y="48"/>
                        <a:pt x="104" y="47"/>
                      </a:cubicBezTo>
                      <a:cubicBezTo>
                        <a:pt x="102" y="45"/>
                        <a:pt x="101" y="42"/>
                        <a:pt x="99" y="40"/>
                      </a:cubicBezTo>
                      <a:cubicBezTo>
                        <a:pt x="98" y="39"/>
                        <a:pt x="97" y="37"/>
                        <a:pt x="95" y="36"/>
                      </a:cubicBezTo>
                      <a:cubicBezTo>
                        <a:pt x="94" y="36"/>
                        <a:pt x="91" y="35"/>
                        <a:pt x="90" y="36"/>
                      </a:cubicBezTo>
                      <a:cubicBezTo>
                        <a:pt x="88" y="37"/>
                        <a:pt x="89" y="44"/>
                        <a:pt x="89" y="46"/>
                      </a:cubicBezTo>
                      <a:cubicBezTo>
                        <a:pt x="89" y="47"/>
                        <a:pt x="89" y="49"/>
                        <a:pt x="89" y="50"/>
                      </a:cubicBezTo>
                      <a:cubicBezTo>
                        <a:pt x="89" y="51"/>
                        <a:pt x="90" y="53"/>
                        <a:pt x="90" y="54"/>
                      </a:cubicBezTo>
                      <a:cubicBezTo>
                        <a:pt x="87" y="55"/>
                        <a:pt x="85" y="53"/>
                        <a:pt x="82" y="54"/>
                      </a:cubicBezTo>
                      <a:cubicBezTo>
                        <a:pt x="79" y="54"/>
                        <a:pt x="79" y="56"/>
                        <a:pt x="81" y="58"/>
                      </a:cubicBezTo>
                      <a:cubicBezTo>
                        <a:pt x="83" y="59"/>
                        <a:pt x="85" y="60"/>
                        <a:pt x="87" y="61"/>
                      </a:cubicBezTo>
                      <a:cubicBezTo>
                        <a:pt x="88" y="62"/>
                        <a:pt x="90" y="61"/>
                        <a:pt x="91" y="62"/>
                      </a:cubicBezTo>
                      <a:cubicBezTo>
                        <a:pt x="92" y="64"/>
                        <a:pt x="96" y="66"/>
                        <a:pt x="97" y="68"/>
                      </a:cubicBezTo>
                      <a:cubicBezTo>
                        <a:pt x="98" y="71"/>
                        <a:pt x="96" y="71"/>
                        <a:pt x="94" y="71"/>
                      </a:cubicBezTo>
                      <a:cubicBezTo>
                        <a:pt x="92" y="71"/>
                        <a:pt x="93" y="69"/>
                        <a:pt x="92" y="68"/>
                      </a:cubicBezTo>
                      <a:cubicBezTo>
                        <a:pt x="91" y="67"/>
                        <a:pt x="89" y="64"/>
                        <a:pt x="87" y="64"/>
                      </a:cubicBezTo>
                      <a:cubicBezTo>
                        <a:pt x="84" y="63"/>
                        <a:pt x="79" y="67"/>
                        <a:pt x="77" y="64"/>
                      </a:cubicBezTo>
                      <a:cubicBezTo>
                        <a:pt x="76" y="63"/>
                        <a:pt x="74" y="61"/>
                        <a:pt x="72" y="61"/>
                      </a:cubicBezTo>
                      <a:cubicBezTo>
                        <a:pt x="71" y="61"/>
                        <a:pt x="68" y="62"/>
                        <a:pt x="67" y="62"/>
                      </a:cubicBezTo>
                      <a:cubicBezTo>
                        <a:pt x="65" y="63"/>
                        <a:pt x="65" y="65"/>
                        <a:pt x="64" y="66"/>
                      </a:cubicBezTo>
                      <a:cubicBezTo>
                        <a:pt x="63" y="68"/>
                        <a:pt x="63" y="70"/>
                        <a:pt x="61" y="71"/>
                      </a:cubicBezTo>
                      <a:cubicBezTo>
                        <a:pt x="60" y="73"/>
                        <a:pt x="58" y="72"/>
                        <a:pt x="57" y="72"/>
                      </a:cubicBezTo>
                      <a:cubicBezTo>
                        <a:pt x="55" y="71"/>
                        <a:pt x="55" y="72"/>
                        <a:pt x="53" y="72"/>
                      </a:cubicBezTo>
                      <a:cubicBezTo>
                        <a:pt x="52" y="73"/>
                        <a:pt x="51" y="74"/>
                        <a:pt x="50" y="74"/>
                      </a:cubicBezTo>
                      <a:cubicBezTo>
                        <a:pt x="49" y="75"/>
                        <a:pt x="47" y="74"/>
                        <a:pt x="46" y="76"/>
                      </a:cubicBezTo>
                      <a:cubicBezTo>
                        <a:pt x="45" y="77"/>
                        <a:pt x="45" y="79"/>
                        <a:pt x="44" y="80"/>
                      </a:cubicBezTo>
                      <a:cubicBezTo>
                        <a:pt x="43" y="82"/>
                        <a:pt x="42" y="84"/>
                        <a:pt x="41" y="86"/>
                      </a:cubicBezTo>
                      <a:cubicBezTo>
                        <a:pt x="41" y="86"/>
                        <a:pt x="40" y="88"/>
                        <a:pt x="41" y="88"/>
                      </a:cubicBezTo>
                      <a:cubicBezTo>
                        <a:pt x="41" y="89"/>
                        <a:pt x="41" y="91"/>
                        <a:pt x="41" y="91"/>
                      </a:cubicBezTo>
                      <a:cubicBezTo>
                        <a:pt x="43" y="92"/>
                        <a:pt x="49" y="97"/>
                        <a:pt x="48" y="98"/>
                      </a:cubicBezTo>
                      <a:cubicBezTo>
                        <a:pt x="46" y="99"/>
                        <a:pt x="54" y="98"/>
                        <a:pt x="54" y="99"/>
                      </a:cubicBezTo>
                      <a:cubicBezTo>
                        <a:pt x="58" y="100"/>
                        <a:pt x="60" y="102"/>
                        <a:pt x="59" y="102"/>
                      </a:cubicBezTo>
                      <a:cubicBezTo>
                        <a:pt x="56" y="104"/>
                        <a:pt x="57" y="105"/>
                        <a:pt x="55" y="107"/>
                      </a:cubicBezTo>
                      <a:cubicBezTo>
                        <a:pt x="54" y="109"/>
                        <a:pt x="54" y="111"/>
                        <a:pt x="53" y="114"/>
                      </a:cubicBezTo>
                      <a:cubicBezTo>
                        <a:pt x="52" y="116"/>
                        <a:pt x="53" y="117"/>
                        <a:pt x="55" y="117"/>
                      </a:cubicBezTo>
                      <a:cubicBezTo>
                        <a:pt x="58" y="117"/>
                        <a:pt x="61" y="116"/>
                        <a:pt x="64" y="116"/>
                      </a:cubicBezTo>
                      <a:cubicBezTo>
                        <a:pt x="68" y="116"/>
                        <a:pt x="72" y="118"/>
                        <a:pt x="75" y="116"/>
                      </a:cubicBezTo>
                      <a:cubicBezTo>
                        <a:pt x="76" y="115"/>
                        <a:pt x="77" y="114"/>
                        <a:pt x="78" y="113"/>
                      </a:cubicBezTo>
                      <a:cubicBezTo>
                        <a:pt x="79" y="113"/>
                        <a:pt x="81" y="113"/>
                        <a:pt x="82" y="112"/>
                      </a:cubicBezTo>
                      <a:cubicBezTo>
                        <a:pt x="84" y="111"/>
                        <a:pt x="86" y="114"/>
                        <a:pt x="84" y="115"/>
                      </a:cubicBezTo>
                      <a:cubicBezTo>
                        <a:pt x="82" y="115"/>
                        <a:pt x="81" y="116"/>
                        <a:pt x="79" y="117"/>
                      </a:cubicBezTo>
                      <a:cubicBezTo>
                        <a:pt x="76" y="118"/>
                        <a:pt x="72" y="119"/>
                        <a:pt x="69" y="120"/>
                      </a:cubicBezTo>
                      <a:cubicBezTo>
                        <a:pt x="66" y="120"/>
                        <a:pt x="61" y="120"/>
                        <a:pt x="59" y="122"/>
                      </a:cubicBezTo>
                      <a:cubicBezTo>
                        <a:pt x="57" y="127"/>
                        <a:pt x="61" y="132"/>
                        <a:pt x="65" y="133"/>
                      </a:cubicBezTo>
                      <a:cubicBezTo>
                        <a:pt x="66" y="133"/>
                        <a:pt x="67" y="133"/>
                        <a:pt x="68" y="133"/>
                      </a:cubicBezTo>
                      <a:cubicBezTo>
                        <a:pt x="69" y="134"/>
                        <a:pt x="69" y="135"/>
                        <a:pt x="70" y="135"/>
                      </a:cubicBezTo>
                      <a:cubicBezTo>
                        <a:pt x="72" y="135"/>
                        <a:pt x="73" y="138"/>
                        <a:pt x="75" y="138"/>
                      </a:cubicBezTo>
                      <a:cubicBezTo>
                        <a:pt x="79" y="137"/>
                        <a:pt x="82" y="131"/>
                        <a:pt x="83" y="128"/>
                      </a:cubicBezTo>
                      <a:cubicBezTo>
                        <a:pt x="83" y="127"/>
                        <a:pt x="84" y="126"/>
                        <a:pt x="84" y="125"/>
                      </a:cubicBezTo>
                      <a:cubicBezTo>
                        <a:pt x="85" y="124"/>
                        <a:pt x="85" y="123"/>
                        <a:pt x="86" y="122"/>
                      </a:cubicBezTo>
                      <a:cubicBezTo>
                        <a:pt x="87" y="122"/>
                        <a:pt x="89" y="120"/>
                        <a:pt x="87" y="125"/>
                      </a:cubicBezTo>
                      <a:cubicBezTo>
                        <a:pt x="86" y="127"/>
                        <a:pt x="84" y="131"/>
                        <a:pt x="84" y="133"/>
                      </a:cubicBezTo>
                      <a:cubicBezTo>
                        <a:pt x="84" y="134"/>
                        <a:pt x="82" y="135"/>
                        <a:pt x="82" y="136"/>
                      </a:cubicBezTo>
                      <a:cubicBezTo>
                        <a:pt x="82" y="137"/>
                        <a:pt x="83" y="138"/>
                        <a:pt x="82" y="139"/>
                      </a:cubicBezTo>
                      <a:cubicBezTo>
                        <a:pt x="81" y="142"/>
                        <a:pt x="88" y="142"/>
                        <a:pt x="90" y="144"/>
                      </a:cubicBezTo>
                      <a:cubicBezTo>
                        <a:pt x="93" y="147"/>
                        <a:pt x="100" y="149"/>
                        <a:pt x="104" y="144"/>
                      </a:cubicBezTo>
                      <a:cubicBezTo>
                        <a:pt x="105" y="142"/>
                        <a:pt x="106" y="145"/>
                        <a:pt x="107" y="143"/>
                      </a:cubicBezTo>
                      <a:cubicBezTo>
                        <a:pt x="107" y="141"/>
                        <a:pt x="110" y="141"/>
                        <a:pt x="114" y="141"/>
                      </a:cubicBezTo>
                      <a:cubicBezTo>
                        <a:pt x="117" y="141"/>
                        <a:pt x="119" y="141"/>
                        <a:pt x="122" y="139"/>
                      </a:cubicBezTo>
                      <a:cubicBezTo>
                        <a:pt x="124" y="138"/>
                        <a:pt x="126" y="137"/>
                        <a:pt x="127" y="137"/>
                      </a:cubicBezTo>
                      <a:cubicBezTo>
                        <a:pt x="129" y="136"/>
                        <a:pt x="129" y="136"/>
                        <a:pt x="130" y="134"/>
                      </a:cubicBezTo>
                      <a:cubicBezTo>
                        <a:pt x="131" y="133"/>
                        <a:pt x="131" y="132"/>
                        <a:pt x="131" y="131"/>
                      </a:cubicBezTo>
                      <a:cubicBezTo>
                        <a:pt x="132" y="129"/>
                        <a:pt x="134" y="130"/>
                        <a:pt x="135" y="129"/>
                      </a:cubicBezTo>
                      <a:cubicBezTo>
                        <a:pt x="136" y="127"/>
                        <a:pt x="140" y="126"/>
                        <a:pt x="141" y="126"/>
                      </a:cubicBezTo>
                      <a:cubicBezTo>
                        <a:pt x="142" y="127"/>
                        <a:pt x="144" y="128"/>
                        <a:pt x="145" y="131"/>
                      </a:cubicBezTo>
                      <a:cubicBezTo>
                        <a:pt x="147" y="136"/>
                        <a:pt x="138" y="134"/>
                        <a:pt x="138" y="137"/>
                      </a:cubicBezTo>
                      <a:cubicBezTo>
                        <a:pt x="138" y="138"/>
                        <a:pt x="138" y="141"/>
                        <a:pt x="139" y="142"/>
                      </a:cubicBezTo>
                      <a:cubicBezTo>
                        <a:pt x="140" y="142"/>
                        <a:pt x="134" y="141"/>
                        <a:pt x="136" y="142"/>
                      </a:cubicBezTo>
                      <a:cubicBezTo>
                        <a:pt x="133" y="144"/>
                        <a:pt x="137" y="143"/>
                        <a:pt x="134" y="143"/>
                      </a:cubicBezTo>
                      <a:cubicBezTo>
                        <a:pt x="125" y="143"/>
                        <a:pt x="123" y="144"/>
                        <a:pt x="127" y="144"/>
                      </a:cubicBezTo>
                      <a:cubicBezTo>
                        <a:pt x="121" y="144"/>
                        <a:pt x="113" y="148"/>
                        <a:pt x="110" y="152"/>
                      </a:cubicBezTo>
                      <a:cubicBezTo>
                        <a:pt x="106" y="156"/>
                        <a:pt x="112" y="161"/>
                        <a:pt x="115" y="166"/>
                      </a:cubicBezTo>
                      <a:cubicBezTo>
                        <a:pt x="116" y="169"/>
                        <a:pt x="118" y="171"/>
                        <a:pt x="119" y="174"/>
                      </a:cubicBezTo>
                      <a:cubicBezTo>
                        <a:pt x="120" y="175"/>
                        <a:pt x="118" y="177"/>
                        <a:pt x="117" y="176"/>
                      </a:cubicBezTo>
                      <a:cubicBezTo>
                        <a:pt x="116" y="174"/>
                        <a:pt x="115" y="173"/>
                        <a:pt x="114" y="171"/>
                      </a:cubicBezTo>
                      <a:cubicBezTo>
                        <a:pt x="112" y="170"/>
                        <a:pt x="110" y="167"/>
                        <a:pt x="108" y="166"/>
                      </a:cubicBezTo>
                      <a:cubicBezTo>
                        <a:pt x="107" y="165"/>
                        <a:pt x="109" y="163"/>
                        <a:pt x="108" y="162"/>
                      </a:cubicBezTo>
                      <a:cubicBezTo>
                        <a:pt x="107" y="161"/>
                        <a:pt x="106" y="159"/>
                        <a:pt x="105" y="158"/>
                      </a:cubicBezTo>
                      <a:cubicBezTo>
                        <a:pt x="103" y="156"/>
                        <a:pt x="100" y="156"/>
                        <a:pt x="98" y="155"/>
                      </a:cubicBezTo>
                      <a:cubicBezTo>
                        <a:pt x="96" y="154"/>
                        <a:pt x="88" y="149"/>
                        <a:pt x="83" y="157"/>
                      </a:cubicBezTo>
                      <a:cubicBezTo>
                        <a:pt x="80" y="161"/>
                        <a:pt x="84" y="166"/>
                        <a:pt x="84" y="170"/>
                      </a:cubicBezTo>
                      <a:cubicBezTo>
                        <a:pt x="84" y="172"/>
                        <a:pt x="85" y="174"/>
                        <a:pt x="84" y="175"/>
                      </a:cubicBezTo>
                      <a:cubicBezTo>
                        <a:pt x="83" y="177"/>
                        <a:pt x="77" y="176"/>
                        <a:pt x="77" y="176"/>
                      </a:cubicBezTo>
                      <a:cubicBezTo>
                        <a:pt x="76" y="174"/>
                        <a:pt x="78" y="170"/>
                        <a:pt x="78" y="169"/>
                      </a:cubicBezTo>
                      <a:cubicBezTo>
                        <a:pt x="77" y="167"/>
                        <a:pt x="76" y="165"/>
                        <a:pt x="75" y="164"/>
                      </a:cubicBezTo>
                      <a:cubicBezTo>
                        <a:pt x="75" y="160"/>
                        <a:pt x="77" y="151"/>
                        <a:pt x="74" y="150"/>
                      </a:cubicBezTo>
                      <a:cubicBezTo>
                        <a:pt x="72" y="149"/>
                        <a:pt x="68" y="151"/>
                        <a:pt x="67" y="149"/>
                      </a:cubicBezTo>
                      <a:cubicBezTo>
                        <a:pt x="66" y="148"/>
                        <a:pt x="64" y="154"/>
                        <a:pt x="64" y="153"/>
                      </a:cubicBezTo>
                      <a:cubicBezTo>
                        <a:pt x="63" y="152"/>
                        <a:pt x="62" y="146"/>
                        <a:pt x="62" y="145"/>
                      </a:cubicBezTo>
                      <a:cubicBezTo>
                        <a:pt x="61" y="143"/>
                        <a:pt x="60" y="146"/>
                        <a:pt x="59" y="144"/>
                      </a:cubicBezTo>
                      <a:cubicBezTo>
                        <a:pt x="58" y="142"/>
                        <a:pt x="58" y="142"/>
                        <a:pt x="57" y="141"/>
                      </a:cubicBezTo>
                      <a:cubicBezTo>
                        <a:pt x="56" y="140"/>
                        <a:pt x="55" y="140"/>
                        <a:pt x="55" y="139"/>
                      </a:cubicBezTo>
                      <a:cubicBezTo>
                        <a:pt x="53" y="137"/>
                        <a:pt x="51" y="134"/>
                        <a:pt x="49" y="131"/>
                      </a:cubicBezTo>
                      <a:cubicBezTo>
                        <a:pt x="47" y="128"/>
                        <a:pt x="44" y="124"/>
                        <a:pt x="42" y="120"/>
                      </a:cubicBezTo>
                      <a:cubicBezTo>
                        <a:pt x="42" y="119"/>
                        <a:pt x="42" y="118"/>
                        <a:pt x="41" y="117"/>
                      </a:cubicBezTo>
                      <a:cubicBezTo>
                        <a:pt x="41" y="115"/>
                        <a:pt x="40" y="114"/>
                        <a:pt x="39" y="113"/>
                      </a:cubicBezTo>
                      <a:cubicBezTo>
                        <a:pt x="38" y="110"/>
                        <a:pt x="37" y="108"/>
                        <a:pt x="34" y="106"/>
                      </a:cubicBezTo>
                      <a:cubicBezTo>
                        <a:pt x="32" y="104"/>
                        <a:pt x="29" y="103"/>
                        <a:pt x="26" y="103"/>
                      </a:cubicBezTo>
                      <a:cubicBezTo>
                        <a:pt x="25" y="103"/>
                        <a:pt x="21" y="103"/>
                        <a:pt x="20" y="104"/>
                      </a:cubicBezTo>
                      <a:cubicBezTo>
                        <a:pt x="19" y="105"/>
                        <a:pt x="20" y="107"/>
                        <a:pt x="21" y="108"/>
                      </a:cubicBezTo>
                      <a:cubicBezTo>
                        <a:pt x="23" y="111"/>
                        <a:pt x="24" y="113"/>
                        <a:pt x="27" y="114"/>
                      </a:cubicBezTo>
                      <a:cubicBezTo>
                        <a:pt x="28" y="114"/>
                        <a:pt x="29" y="115"/>
                        <a:pt x="30" y="115"/>
                      </a:cubicBezTo>
                      <a:cubicBezTo>
                        <a:pt x="31" y="116"/>
                        <a:pt x="26" y="117"/>
                        <a:pt x="25" y="117"/>
                      </a:cubicBezTo>
                      <a:cubicBezTo>
                        <a:pt x="23" y="118"/>
                        <a:pt x="17" y="118"/>
                        <a:pt x="16" y="119"/>
                      </a:cubicBezTo>
                      <a:cubicBezTo>
                        <a:pt x="15" y="119"/>
                        <a:pt x="14" y="125"/>
                        <a:pt x="13" y="125"/>
                      </a:cubicBezTo>
                      <a:cubicBezTo>
                        <a:pt x="12" y="126"/>
                        <a:pt x="12" y="130"/>
                        <a:pt x="12" y="131"/>
                      </a:cubicBezTo>
                      <a:cubicBezTo>
                        <a:pt x="13" y="133"/>
                        <a:pt x="9" y="136"/>
                        <a:pt x="8" y="135"/>
                      </a:cubicBezTo>
                      <a:cubicBezTo>
                        <a:pt x="6" y="135"/>
                        <a:pt x="8" y="139"/>
                        <a:pt x="7" y="141"/>
                      </a:cubicBezTo>
                      <a:cubicBezTo>
                        <a:pt x="6" y="143"/>
                        <a:pt x="5" y="145"/>
                        <a:pt x="5" y="147"/>
                      </a:cubicBezTo>
                      <a:cubicBezTo>
                        <a:pt x="5" y="150"/>
                        <a:pt x="3" y="154"/>
                        <a:pt x="6" y="156"/>
                      </a:cubicBezTo>
                      <a:cubicBezTo>
                        <a:pt x="7" y="157"/>
                        <a:pt x="12" y="156"/>
                        <a:pt x="14" y="158"/>
                      </a:cubicBezTo>
                      <a:cubicBezTo>
                        <a:pt x="16" y="160"/>
                        <a:pt x="14" y="160"/>
                        <a:pt x="14" y="163"/>
                      </a:cubicBezTo>
                      <a:cubicBezTo>
                        <a:pt x="14" y="165"/>
                        <a:pt x="16" y="165"/>
                        <a:pt x="13" y="166"/>
                      </a:cubicBezTo>
                      <a:cubicBezTo>
                        <a:pt x="10" y="168"/>
                        <a:pt x="6" y="160"/>
                        <a:pt x="3" y="161"/>
                      </a:cubicBezTo>
                      <a:cubicBezTo>
                        <a:pt x="0" y="162"/>
                        <a:pt x="1" y="173"/>
                        <a:pt x="2" y="175"/>
                      </a:cubicBezTo>
                      <a:cubicBezTo>
                        <a:pt x="3" y="177"/>
                        <a:pt x="5" y="179"/>
                        <a:pt x="6" y="179"/>
                      </a:cubicBezTo>
                      <a:cubicBezTo>
                        <a:pt x="9" y="181"/>
                        <a:pt x="11" y="182"/>
                        <a:pt x="10" y="187"/>
                      </a:cubicBezTo>
                      <a:cubicBezTo>
                        <a:pt x="10" y="190"/>
                        <a:pt x="13" y="199"/>
                        <a:pt x="16" y="198"/>
                      </a:cubicBezTo>
                      <a:cubicBezTo>
                        <a:pt x="17" y="198"/>
                        <a:pt x="23" y="196"/>
                        <a:pt x="25" y="195"/>
                      </a:cubicBezTo>
                      <a:cubicBezTo>
                        <a:pt x="28" y="195"/>
                        <a:pt x="32" y="193"/>
                        <a:pt x="36" y="194"/>
                      </a:cubicBezTo>
                      <a:cubicBezTo>
                        <a:pt x="40" y="194"/>
                        <a:pt x="34" y="198"/>
                        <a:pt x="37" y="200"/>
                      </a:cubicBezTo>
                      <a:cubicBezTo>
                        <a:pt x="38" y="202"/>
                        <a:pt x="50" y="200"/>
                        <a:pt x="50" y="202"/>
                      </a:cubicBezTo>
                      <a:cubicBezTo>
                        <a:pt x="49" y="205"/>
                        <a:pt x="43" y="204"/>
                        <a:pt x="41" y="204"/>
                      </a:cubicBezTo>
                      <a:cubicBezTo>
                        <a:pt x="37" y="205"/>
                        <a:pt x="35" y="204"/>
                        <a:pt x="31" y="205"/>
                      </a:cubicBezTo>
                      <a:cubicBezTo>
                        <a:pt x="29" y="206"/>
                        <a:pt x="28" y="208"/>
                        <a:pt x="28" y="209"/>
                      </a:cubicBezTo>
                      <a:cubicBezTo>
                        <a:pt x="28" y="210"/>
                        <a:pt x="24" y="210"/>
                        <a:pt x="23" y="211"/>
                      </a:cubicBezTo>
                      <a:cubicBezTo>
                        <a:pt x="23" y="212"/>
                        <a:pt x="24" y="213"/>
                        <a:pt x="24" y="215"/>
                      </a:cubicBezTo>
                      <a:cubicBezTo>
                        <a:pt x="23" y="217"/>
                        <a:pt x="24" y="220"/>
                        <a:pt x="26" y="221"/>
                      </a:cubicBezTo>
                      <a:cubicBezTo>
                        <a:pt x="27" y="222"/>
                        <a:pt x="27" y="222"/>
                        <a:pt x="28" y="224"/>
                      </a:cubicBezTo>
                      <a:cubicBezTo>
                        <a:pt x="31" y="229"/>
                        <a:pt x="31" y="232"/>
                        <a:pt x="37" y="238"/>
                      </a:cubicBezTo>
                      <a:cubicBezTo>
                        <a:pt x="38" y="240"/>
                        <a:pt x="40" y="242"/>
                        <a:pt x="42" y="243"/>
                      </a:cubicBezTo>
                      <a:cubicBezTo>
                        <a:pt x="45" y="244"/>
                        <a:pt x="52" y="246"/>
                        <a:pt x="55" y="245"/>
                      </a:cubicBezTo>
                      <a:cubicBezTo>
                        <a:pt x="58" y="244"/>
                        <a:pt x="58" y="243"/>
                        <a:pt x="60" y="241"/>
                      </a:cubicBezTo>
                      <a:cubicBezTo>
                        <a:pt x="61" y="240"/>
                        <a:pt x="64" y="246"/>
                        <a:pt x="65" y="244"/>
                      </a:cubicBezTo>
                      <a:cubicBezTo>
                        <a:pt x="66" y="243"/>
                        <a:pt x="69" y="236"/>
                        <a:pt x="70" y="234"/>
                      </a:cubicBezTo>
                      <a:cubicBezTo>
                        <a:pt x="70" y="233"/>
                        <a:pt x="71" y="232"/>
                        <a:pt x="71" y="231"/>
                      </a:cubicBezTo>
                      <a:cubicBezTo>
                        <a:pt x="71" y="230"/>
                        <a:pt x="71" y="229"/>
                        <a:pt x="71" y="228"/>
                      </a:cubicBezTo>
                      <a:cubicBezTo>
                        <a:pt x="72" y="227"/>
                        <a:pt x="72" y="226"/>
                        <a:pt x="73" y="225"/>
                      </a:cubicBezTo>
                      <a:cubicBezTo>
                        <a:pt x="73" y="223"/>
                        <a:pt x="75" y="221"/>
                        <a:pt x="76" y="220"/>
                      </a:cubicBezTo>
                      <a:cubicBezTo>
                        <a:pt x="77" y="218"/>
                        <a:pt x="79" y="211"/>
                        <a:pt x="81" y="211"/>
                      </a:cubicBezTo>
                      <a:cubicBezTo>
                        <a:pt x="81" y="210"/>
                        <a:pt x="82" y="210"/>
                        <a:pt x="83" y="209"/>
                      </a:cubicBezTo>
                      <a:cubicBezTo>
                        <a:pt x="83" y="209"/>
                        <a:pt x="84" y="208"/>
                        <a:pt x="84" y="207"/>
                      </a:cubicBezTo>
                      <a:cubicBezTo>
                        <a:pt x="85" y="207"/>
                        <a:pt x="86" y="207"/>
                        <a:pt x="87" y="206"/>
                      </a:cubicBezTo>
                      <a:cubicBezTo>
                        <a:pt x="88" y="205"/>
                        <a:pt x="88" y="205"/>
                        <a:pt x="88" y="204"/>
                      </a:cubicBezTo>
                      <a:cubicBezTo>
                        <a:pt x="90" y="200"/>
                        <a:pt x="92" y="197"/>
                        <a:pt x="96" y="197"/>
                      </a:cubicBezTo>
                      <a:cubicBezTo>
                        <a:pt x="98" y="196"/>
                        <a:pt x="101" y="204"/>
                        <a:pt x="99" y="205"/>
                      </a:cubicBezTo>
                      <a:cubicBezTo>
                        <a:pt x="97" y="207"/>
                        <a:pt x="99" y="207"/>
                        <a:pt x="97" y="208"/>
                      </a:cubicBezTo>
                      <a:cubicBezTo>
                        <a:pt x="96" y="208"/>
                        <a:pt x="90" y="208"/>
                        <a:pt x="89" y="208"/>
                      </a:cubicBezTo>
                      <a:cubicBezTo>
                        <a:pt x="89" y="209"/>
                        <a:pt x="87" y="210"/>
                        <a:pt x="87" y="210"/>
                      </a:cubicBezTo>
                      <a:cubicBezTo>
                        <a:pt x="85" y="211"/>
                        <a:pt x="85" y="212"/>
                        <a:pt x="84" y="212"/>
                      </a:cubicBezTo>
                      <a:cubicBezTo>
                        <a:pt x="83" y="213"/>
                        <a:pt x="84" y="216"/>
                        <a:pt x="83" y="217"/>
                      </a:cubicBezTo>
                      <a:cubicBezTo>
                        <a:pt x="82" y="219"/>
                        <a:pt x="81" y="221"/>
                        <a:pt x="81" y="223"/>
                      </a:cubicBezTo>
                      <a:cubicBezTo>
                        <a:pt x="80" y="224"/>
                        <a:pt x="79" y="225"/>
                        <a:pt x="79" y="227"/>
                      </a:cubicBezTo>
                      <a:cubicBezTo>
                        <a:pt x="78" y="228"/>
                        <a:pt x="78" y="229"/>
                        <a:pt x="78" y="230"/>
                      </a:cubicBezTo>
                      <a:cubicBezTo>
                        <a:pt x="77" y="230"/>
                        <a:pt x="77" y="231"/>
                        <a:pt x="76" y="232"/>
                      </a:cubicBezTo>
                      <a:cubicBezTo>
                        <a:pt x="76" y="233"/>
                        <a:pt x="76" y="234"/>
                        <a:pt x="76" y="234"/>
                      </a:cubicBezTo>
                      <a:cubicBezTo>
                        <a:pt x="76" y="235"/>
                        <a:pt x="76" y="236"/>
                        <a:pt x="76" y="236"/>
                      </a:cubicBezTo>
                      <a:cubicBezTo>
                        <a:pt x="75" y="238"/>
                        <a:pt x="74" y="241"/>
                        <a:pt x="74" y="244"/>
                      </a:cubicBezTo>
                      <a:cubicBezTo>
                        <a:pt x="76" y="245"/>
                        <a:pt x="79" y="244"/>
                        <a:pt x="81" y="244"/>
                      </a:cubicBezTo>
                      <a:cubicBezTo>
                        <a:pt x="84" y="244"/>
                        <a:pt x="83" y="246"/>
                        <a:pt x="85" y="246"/>
                      </a:cubicBezTo>
                      <a:cubicBezTo>
                        <a:pt x="87" y="247"/>
                        <a:pt x="88" y="250"/>
                        <a:pt x="88" y="251"/>
                      </a:cubicBezTo>
                      <a:cubicBezTo>
                        <a:pt x="87" y="252"/>
                        <a:pt x="85" y="253"/>
                        <a:pt x="78" y="255"/>
                      </a:cubicBezTo>
                      <a:lnTo>
                        <a:pt x="73" y="25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4" name="Line 157"/>
                <p:cNvSpPr>
                  <a:spLocks noChangeShapeType="1"/>
                </p:cNvSpPr>
                <p:nvPr/>
              </p:nvSpPr>
              <p:spPr bwMode="auto">
                <a:xfrm>
                  <a:off x="2880918" y="3075456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5" name="Line 158"/>
                <p:cNvSpPr>
                  <a:spLocks noChangeShapeType="1"/>
                </p:cNvSpPr>
                <p:nvPr/>
              </p:nvSpPr>
              <p:spPr bwMode="auto">
                <a:xfrm>
                  <a:off x="2880918" y="3075456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6" name="Freeform 161"/>
                <p:cNvSpPr>
                  <a:spLocks/>
                </p:cNvSpPr>
                <p:nvPr/>
              </p:nvSpPr>
              <p:spPr bwMode="auto">
                <a:xfrm>
                  <a:off x="2804691" y="4662581"/>
                  <a:ext cx="37545" cy="21617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15" y="4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6" y="1"/>
                    </a:cxn>
                    <a:cxn ang="0">
                      <a:pos x="5" y="0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0" y="5"/>
                    </a:cxn>
                    <a:cxn ang="0">
                      <a:pos x="1" y="6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7" y="9"/>
                    </a:cxn>
                    <a:cxn ang="0">
                      <a:pos x="9" y="10"/>
                    </a:cxn>
                    <a:cxn ang="0">
                      <a:pos x="11" y="10"/>
                    </a:cxn>
                    <a:cxn ang="0">
                      <a:pos x="14" y="10"/>
                    </a:cxn>
                    <a:cxn ang="0">
                      <a:pos x="15" y="10"/>
                    </a:cxn>
                    <a:cxn ang="0">
                      <a:pos x="16" y="10"/>
                    </a:cxn>
                    <a:cxn ang="0">
                      <a:pos x="16" y="8"/>
                    </a:cxn>
                    <a:cxn ang="0">
                      <a:pos x="17" y="8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17" h="10">
                      <a:moveTo>
                        <a:pt x="16" y="5"/>
                      </a:moveTo>
                      <a:cubicBezTo>
                        <a:pt x="16" y="5"/>
                        <a:pt x="15" y="4"/>
                        <a:pt x="15" y="4"/>
                      </a:cubicBezTo>
                      <a:cubicBezTo>
                        <a:pt x="14" y="4"/>
                        <a:pt x="14" y="4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1" y="3"/>
                        <a:pt x="11" y="3"/>
                        <a:pt x="10" y="3"/>
                      </a:cubicBezTo>
                      <a:cubicBezTo>
                        <a:pt x="9" y="3"/>
                        <a:pt x="9" y="3"/>
                        <a:pt x="8" y="2"/>
                      </a:cubicBezTo>
                      <a:cubicBezTo>
                        <a:pt x="8" y="2"/>
                        <a:pt x="7" y="1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1" y="5"/>
                        <a:pt x="1" y="6"/>
                        <a:pt x="1" y="6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8"/>
                        <a:pt x="2" y="7"/>
                        <a:pt x="2" y="8"/>
                      </a:cubicBezTo>
                      <a:cubicBezTo>
                        <a:pt x="3" y="8"/>
                        <a:pt x="3" y="8"/>
                        <a:pt x="4" y="8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10" y="10"/>
                        <a:pt x="10" y="10"/>
                        <a:pt x="11" y="10"/>
                      </a:cubicBezTo>
                      <a:cubicBezTo>
                        <a:pt x="12" y="10"/>
                        <a:pt x="13" y="10"/>
                        <a:pt x="14" y="10"/>
                      </a:cubicBezTo>
                      <a:cubicBezTo>
                        <a:pt x="14" y="10"/>
                        <a:pt x="14" y="10"/>
                        <a:pt x="15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9"/>
                        <a:pt x="16" y="9"/>
                        <a:pt x="16" y="8"/>
                      </a:cubicBezTo>
                      <a:cubicBezTo>
                        <a:pt x="16" y="8"/>
                        <a:pt x="17" y="8"/>
                        <a:pt x="17" y="8"/>
                      </a:cubicBezTo>
                      <a:cubicBezTo>
                        <a:pt x="17" y="7"/>
                        <a:pt x="17" y="6"/>
                        <a:pt x="16" y="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7" name="Freeform 162"/>
                <p:cNvSpPr>
                  <a:spLocks/>
                </p:cNvSpPr>
                <p:nvPr/>
              </p:nvSpPr>
              <p:spPr bwMode="auto">
                <a:xfrm>
                  <a:off x="2813792" y="4633000"/>
                  <a:ext cx="106946" cy="55749"/>
                </a:xfrm>
                <a:custGeom>
                  <a:avLst/>
                  <a:gdLst/>
                  <a:ahLst/>
                  <a:cxnLst>
                    <a:cxn ang="0">
                      <a:pos x="47" y="7"/>
                    </a:cxn>
                    <a:cxn ang="0">
                      <a:pos x="47" y="6"/>
                    </a:cxn>
                    <a:cxn ang="0">
                      <a:pos x="46" y="6"/>
                    </a:cxn>
                    <a:cxn ang="0">
                      <a:pos x="44" y="6"/>
                    </a:cxn>
                    <a:cxn ang="0">
                      <a:pos x="41" y="5"/>
                    </a:cxn>
                    <a:cxn ang="0">
                      <a:pos x="41" y="4"/>
                    </a:cxn>
                    <a:cxn ang="0">
                      <a:pos x="41" y="3"/>
                    </a:cxn>
                    <a:cxn ang="0">
                      <a:pos x="40" y="2"/>
                    </a:cxn>
                    <a:cxn ang="0">
                      <a:pos x="39" y="1"/>
                    </a:cxn>
                    <a:cxn ang="0">
                      <a:pos x="36" y="1"/>
                    </a:cxn>
                    <a:cxn ang="0">
                      <a:pos x="34" y="0"/>
                    </a:cxn>
                    <a:cxn ang="0">
                      <a:pos x="32" y="1"/>
                    </a:cxn>
                    <a:cxn ang="0">
                      <a:pos x="30" y="1"/>
                    </a:cxn>
                    <a:cxn ang="0">
                      <a:pos x="27" y="0"/>
                    </a:cxn>
                    <a:cxn ang="0">
                      <a:pos x="26" y="1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19" y="2"/>
                    </a:cxn>
                    <a:cxn ang="0">
                      <a:pos x="16" y="1"/>
                    </a:cxn>
                    <a:cxn ang="0">
                      <a:pos x="15" y="2"/>
                    </a:cxn>
                    <a:cxn ang="0">
                      <a:pos x="13" y="1"/>
                    </a:cxn>
                    <a:cxn ang="0">
                      <a:pos x="11" y="1"/>
                    </a:cxn>
                    <a:cxn ang="0">
                      <a:pos x="10" y="2"/>
                    </a:cxn>
                    <a:cxn ang="0">
                      <a:pos x="8" y="3"/>
                    </a:cxn>
                    <a:cxn ang="0">
                      <a:pos x="6" y="4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4" y="6"/>
                    </a:cxn>
                    <a:cxn ang="0">
                      <a:pos x="2" y="7"/>
                    </a:cxn>
                    <a:cxn ang="0">
                      <a:pos x="2" y="11"/>
                    </a:cxn>
                    <a:cxn ang="0">
                      <a:pos x="0" y="13"/>
                    </a:cxn>
                    <a:cxn ang="0">
                      <a:pos x="1" y="13"/>
                    </a:cxn>
                    <a:cxn ang="0">
                      <a:pos x="4" y="15"/>
                    </a:cxn>
                    <a:cxn ang="0">
                      <a:pos x="8" y="17"/>
                    </a:cxn>
                    <a:cxn ang="0">
                      <a:pos x="11" y="17"/>
                    </a:cxn>
                    <a:cxn ang="0">
                      <a:pos x="13" y="21"/>
                    </a:cxn>
                    <a:cxn ang="0">
                      <a:pos x="14" y="21"/>
                    </a:cxn>
                    <a:cxn ang="0">
                      <a:pos x="15" y="22"/>
                    </a:cxn>
                    <a:cxn ang="0">
                      <a:pos x="15" y="24"/>
                    </a:cxn>
                    <a:cxn ang="0">
                      <a:pos x="18" y="25"/>
                    </a:cxn>
                    <a:cxn ang="0">
                      <a:pos x="18" y="24"/>
                    </a:cxn>
                    <a:cxn ang="0">
                      <a:pos x="20" y="22"/>
                    </a:cxn>
                    <a:cxn ang="0">
                      <a:pos x="21" y="20"/>
                    </a:cxn>
                    <a:cxn ang="0">
                      <a:pos x="21" y="19"/>
                    </a:cxn>
                    <a:cxn ang="0">
                      <a:pos x="22" y="18"/>
                    </a:cxn>
                    <a:cxn ang="0">
                      <a:pos x="25" y="16"/>
                    </a:cxn>
                    <a:cxn ang="0">
                      <a:pos x="27" y="17"/>
                    </a:cxn>
                    <a:cxn ang="0">
                      <a:pos x="29" y="16"/>
                    </a:cxn>
                    <a:cxn ang="0">
                      <a:pos x="31" y="16"/>
                    </a:cxn>
                    <a:cxn ang="0">
                      <a:pos x="32" y="15"/>
                    </a:cxn>
                    <a:cxn ang="0">
                      <a:pos x="32" y="13"/>
                    </a:cxn>
                    <a:cxn ang="0">
                      <a:pos x="34" y="11"/>
                    </a:cxn>
                    <a:cxn ang="0">
                      <a:pos x="34" y="10"/>
                    </a:cxn>
                    <a:cxn ang="0">
                      <a:pos x="37" y="10"/>
                    </a:cxn>
                    <a:cxn ang="0">
                      <a:pos x="39" y="11"/>
                    </a:cxn>
                    <a:cxn ang="0">
                      <a:pos x="42" y="11"/>
                    </a:cxn>
                    <a:cxn ang="0">
                      <a:pos x="44" y="10"/>
                    </a:cxn>
                    <a:cxn ang="0">
                      <a:pos x="46" y="9"/>
                    </a:cxn>
                    <a:cxn ang="0">
                      <a:pos x="48" y="8"/>
                    </a:cxn>
                  </a:cxnLst>
                  <a:rect l="0" t="0" r="r" b="b"/>
                  <a:pathLst>
                    <a:path w="48" h="25">
                      <a:moveTo>
                        <a:pt x="48" y="7"/>
                      </a:move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5" y="6"/>
                        <a:pt x="45" y="6"/>
                      </a:cubicBezTo>
                      <a:cubicBezTo>
                        <a:pt x="45" y="6"/>
                        <a:pt x="45" y="6"/>
                        <a:pt x="44" y="6"/>
                      </a:cubicBezTo>
                      <a:cubicBezTo>
                        <a:pt x="43" y="6"/>
                        <a:pt x="42" y="6"/>
                        <a:pt x="42" y="5"/>
                      </a:cubicBezTo>
                      <a:cubicBezTo>
                        <a:pt x="42" y="5"/>
                        <a:pt x="41" y="5"/>
                        <a:pt x="41" y="5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1" y="3"/>
                        <a:pt x="41" y="2"/>
                        <a:pt x="41" y="2"/>
                      </a:cubicBezTo>
                      <a:cubicBezTo>
                        <a:pt x="41" y="2"/>
                        <a:pt x="40" y="2"/>
                        <a:pt x="40" y="2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39" y="1"/>
                        <a:pt x="39" y="1"/>
                      </a:cubicBezTo>
                      <a:cubicBezTo>
                        <a:pt x="39" y="1"/>
                        <a:pt x="39" y="1"/>
                        <a:pt x="38" y="1"/>
                      </a:cubicBezTo>
                      <a:cubicBezTo>
                        <a:pt x="38" y="1"/>
                        <a:pt x="37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3" y="1"/>
                      </a:cubicBezTo>
                      <a:cubicBezTo>
                        <a:pt x="33" y="1"/>
                        <a:pt x="32" y="1"/>
                        <a:pt x="32" y="1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8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2"/>
                        <a:pt x="24" y="2"/>
                        <a:pt x="24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1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8" y="2"/>
                        <a:pt x="18" y="2"/>
                      </a:cubicBezTo>
                      <a:cubicBezTo>
                        <a:pt x="17" y="2"/>
                        <a:pt x="17" y="1"/>
                        <a:pt x="16" y="1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2"/>
                        <a:pt x="14" y="1"/>
                      </a:cubicBezTo>
                      <a:cubicBezTo>
                        <a:pt x="14" y="1"/>
                        <a:pt x="14" y="1"/>
                        <a:pt x="13" y="1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7" y="4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2" y="7"/>
                      </a:cubicBezTo>
                      <a:cubicBezTo>
                        <a:pt x="1" y="7"/>
                        <a:pt x="1" y="8"/>
                        <a:pt x="2" y="9"/>
                      </a:cubicBezTo>
                      <a:cubicBezTo>
                        <a:pt x="2" y="9"/>
                        <a:pt x="2" y="10"/>
                        <a:pt x="2" y="11"/>
                      </a:cubicBezTo>
                      <a:cubicBezTo>
                        <a:pt x="2" y="11"/>
                        <a:pt x="2" y="12"/>
                        <a:pt x="1" y="12"/>
                      </a:cubicBezTo>
                      <a:cubicBezTo>
                        <a:pt x="1" y="12"/>
                        <a:pt x="1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" y="13"/>
                        <a:pt x="2" y="13"/>
                        <a:pt x="2" y="14"/>
                      </a:cubicBezTo>
                      <a:cubicBezTo>
                        <a:pt x="3" y="14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6" y="16"/>
                      </a:cubicBezTo>
                      <a:cubicBezTo>
                        <a:pt x="7" y="16"/>
                        <a:pt x="7" y="16"/>
                        <a:pt x="8" y="17"/>
                      </a:cubicBezTo>
                      <a:cubicBezTo>
                        <a:pt x="8" y="17"/>
                        <a:pt x="9" y="17"/>
                        <a:pt x="9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2" y="18"/>
                        <a:pt x="12" y="18"/>
                      </a:cubicBezTo>
                      <a:cubicBezTo>
                        <a:pt x="13" y="19"/>
                        <a:pt x="13" y="20"/>
                        <a:pt x="13" y="21"/>
                      </a:cubicBezTo>
                      <a:cubicBezTo>
                        <a:pt x="13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2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4"/>
                        <a:pt x="15" y="24"/>
                      </a:cubicBezTo>
                      <a:cubicBezTo>
                        <a:pt x="16" y="24"/>
                        <a:pt x="16" y="24"/>
                        <a:pt x="17" y="24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2"/>
                      </a:cubicBezTo>
                      <a:cubicBezTo>
                        <a:pt x="21" y="22"/>
                        <a:pt x="20" y="21"/>
                        <a:pt x="20" y="20"/>
                      </a:cubicBezTo>
                      <a:cubicBezTo>
                        <a:pt x="20" y="20"/>
                        <a:pt x="20" y="20"/>
                        <a:pt x="21" y="20"/>
                      </a:cubicBezTo>
                      <a:cubicBezTo>
                        <a:pt x="21" y="20"/>
                        <a:pt x="21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6"/>
                        <a:pt x="25" y="16"/>
                      </a:cubicBezTo>
                      <a:cubicBezTo>
                        <a:pt x="25" y="16"/>
                        <a:pt x="26" y="16"/>
                        <a:pt x="26" y="16"/>
                      </a:cubicBezTo>
                      <a:cubicBezTo>
                        <a:pt x="27" y="16"/>
                        <a:pt x="27" y="16"/>
                        <a:pt x="27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31" y="15"/>
                        <a:pt x="32" y="15"/>
                      </a:cubicBezTo>
                      <a:cubicBezTo>
                        <a:pt x="32" y="15"/>
                        <a:pt x="32" y="15"/>
                        <a:pt x="32" y="14"/>
                      </a:cubicBezTo>
                      <a:cubicBezTo>
                        <a:pt x="32" y="14"/>
                        <a:pt x="32" y="13"/>
                        <a:pt x="32" y="13"/>
                      </a:cubicBezTo>
                      <a:cubicBezTo>
                        <a:pt x="33" y="13"/>
                        <a:pt x="33" y="12"/>
                        <a:pt x="33" y="12"/>
                      </a:cubicBezTo>
                      <a:cubicBezTo>
                        <a:pt x="33" y="12"/>
                        <a:pt x="34" y="12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0"/>
                        <a:pt x="34" y="10"/>
                      </a:cubicBezTo>
                      <a:cubicBezTo>
                        <a:pt x="35" y="10"/>
                        <a:pt x="35" y="10"/>
                        <a:pt x="36" y="10"/>
                      </a:cubicBezTo>
                      <a:cubicBezTo>
                        <a:pt x="36" y="10"/>
                        <a:pt x="37" y="10"/>
                        <a:pt x="37" y="10"/>
                      </a:cubicBezTo>
                      <a:cubicBezTo>
                        <a:pt x="37" y="11"/>
                        <a:pt x="38" y="11"/>
                        <a:pt x="38" y="11"/>
                      </a:cubicBezTo>
                      <a:cubicBezTo>
                        <a:pt x="38" y="11"/>
                        <a:pt x="39" y="12"/>
                        <a:pt x="39" y="11"/>
                      </a:cubicBezTo>
                      <a:cubicBezTo>
                        <a:pt x="40" y="11"/>
                        <a:pt x="40" y="11"/>
                        <a:pt x="40" y="10"/>
                      </a:cubicBezTo>
                      <a:cubicBezTo>
                        <a:pt x="40" y="10"/>
                        <a:pt x="41" y="11"/>
                        <a:pt x="42" y="11"/>
                      </a:cubicBezTo>
                      <a:cubicBezTo>
                        <a:pt x="43" y="11"/>
                        <a:pt x="42" y="10"/>
                        <a:pt x="42" y="10"/>
                      </a:cubicBezTo>
                      <a:cubicBezTo>
                        <a:pt x="43" y="10"/>
                        <a:pt x="43" y="10"/>
                        <a:pt x="44" y="10"/>
                      </a:cubicBezTo>
                      <a:cubicBezTo>
                        <a:pt x="44" y="10"/>
                        <a:pt x="44" y="10"/>
                        <a:pt x="45" y="9"/>
                      </a:cubicBezTo>
                      <a:cubicBezTo>
                        <a:pt x="45" y="9"/>
                        <a:pt x="45" y="9"/>
                        <a:pt x="46" y="9"/>
                      </a:cubicBezTo>
                      <a:cubicBezTo>
                        <a:pt x="46" y="8"/>
                        <a:pt x="46" y="8"/>
                        <a:pt x="47" y="8"/>
                      </a:cubicBezTo>
                      <a:cubicBezTo>
                        <a:pt x="47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8" name="Freeform 163"/>
                <p:cNvSpPr>
                  <a:spLocks/>
                </p:cNvSpPr>
                <p:nvPr/>
              </p:nvSpPr>
              <p:spPr bwMode="auto">
                <a:xfrm>
                  <a:off x="2842236" y="4651204"/>
                  <a:ext cx="78503" cy="78503"/>
                </a:xfrm>
                <a:custGeom>
                  <a:avLst/>
                  <a:gdLst/>
                  <a:ahLst/>
                  <a:cxnLst>
                    <a:cxn ang="0">
                      <a:pos x="35" y="3"/>
                    </a:cxn>
                    <a:cxn ang="0">
                      <a:pos x="34" y="2"/>
                    </a:cxn>
                    <a:cxn ang="0">
                      <a:pos x="35" y="1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2" y="1"/>
                    </a:cxn>
                    <a:cxn ang="0">
                      <a:pos x="29" y="2"/>
                    </a:cxn>
                    <a:cxn ang="0">
                      <a:pos x="27" y="2"/>
                    </a:cxn>
                    <a:cxn ang="0">
                      <a:pos x="25" y="3"/>
                    </a:cxn>
                    <a:cxn ang="0">
                      <a:pos x="23" y="2"/>
                    </a:cxn>
                    <a:cxn ang="0">
                      <a:pos x="21" y="3"/>
                    </a:cxn>
                    <a:cxn ang="0">
                      <a:pos x="20" y="4"/>
                    </a:cxn>
                    <a:cxn ang="0">
                      <a:pos x="19" y="6"/>
                    </a:cxn>
                    <a:cxn ang="0">
                      <a:pos x="18" y="8"/>
                    </a:cxn>
                    <a:cxn ang="0">
                      <a:pos x="17" y="8"/>
                    </a:cxn>
                    <a:cxn ang="0">
                      <a:pos x="15" y="9"/>
                    </a:cxn>
                    <a:cxn ang="0">
                      <a:pos x="13" y="8"/>
                    </a:cxn>
                    <a:cxn ang="0">
                      <a:pos x="11" y="9"/>
                    </a:cxn>
                    <a:cxn ang="0">
                      <a:pos x="9" y="10"/>
                    </a:cxn>
                    <a:cxn ang="0">
                      <a:pos x="8" y="11"/>
                    </a:cxn>
                    <a:cxn ang="0">
                      <a:pos x="7" y="12"/>
                    </a:cxn>
                    <a:cxn ang="0">
                      <a:pos x="6" y="15"/>
                    </a:cxn>
                    <a:cxn ang="0">
                      <a:pos x="5" y="16"/>
                    </a:cxn>
                    <a:cxn ang="0">
                      <a:pos x="4" y="16"/>
                    </a:cxn>
                    <a:cxn ang="0">
                      <a:pos x="2" y="15"/>
                    </a:cxn>
                    <a:cxn ang="0">
                      <a:pos x="0" y="16"/>
                    </a:cxn>
                    <a:cxn ang="0">
                      <a:pos x="8" y="22"/>
                    </a:cxn>
                    <a:cxn ang="0">
                      <a:pos x="15" y="31"/>
                    </a:cxn>
                    <a:cxn ang="0">
                      <a:pos x="21" y="30"/>
                    </a:cxn>
                    <a:cxn ang="0">
                      <a:pos x="16" y="33"/>
                    </a:cxn>
                    <a:cxn ang="0">
                      <a:pos x="17" y="33"/>
                    </a:cxn>
                    <a:cxn ang="0">
                      <a:pos x="19" y="33"/>
                    </a:cxn>
                    <a:cxn ang="0">
                      <a:pos x="20" y="33"/>
                    </a:cxn>
                    <a:cxn ang="0">
                      <a:pos x="23" y="32"/>
                    </a:cxn>
                    <a:cxn ang="0">
                      <a:pos x="27" y="33"/>
                    </a:cxn>
                    <a:cxn ang="0">
                      <a:pos x="29" y="34"/>
                    </a:cxn>
                    <a:cxn ang="0">
                      <a:pos x="30" y="34"/>
                    </a:cxn>
                    <a:cxn ang="0">
                      <a:pos x="31" y="33"/>
                    </a:cxn>
                    <a:cxn ang="0">
                      <a:pos x="31" y="31"/>
                    </a:cxn>
                    <a:cxn ang="0">
                      <a:pos x="31" y="30"/>
                    </a:cxn>
                    <a:cxn ang="0">
                      <a:pos x="32" y="28"/>
                    </a:cxn>
                    <a:cxn ang="0">
                      <a:pos x="30" y="25"/>
                    </a:cxn>
                    <a:cxn ang="0">
                      <a:pos x="31" y="25"/>
                    </a:cxn>
                    <a:cxn ang="0">
                      <a:pos x="32" y="23"/>
                    </a:cxn>
                    <a:cxn ang="0">
                      <a:pos x="32" y="21"/>
                    </a:cxn>
                    <a:cxn ang="0">
                      <a:pos x="32" y="17"/>
                    </a:cxn>
                    <a:cxn ang="0">
                      <a:pos x="32" y="12"/>
                    </a:cxn>
                    <a:cxn ang="0">
                      <a:pos x="33" y="9"/>
                    </a:cxn>
                    <a:cxn ang="0">
                      <a:pos x="34" y="7"/>
                    </a:cxn>
                    <a:cxn ang="0">
                      <a:pos x="35" y="5"/>
                    </a:cxn>
                  </a:cxnLst>
                  <a:rect l="0" t="0" r="r" b="b"/>
                  <a:pathLst>
                    <a:path w="35" h="35">
                      <a:moveTo>
                        <a:pt x="35" y="4"/>
                      </a:moveTo>
                      <a:cubicBezTo>
                        <a:pt x="35" y="4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2"/>
                        <a:pt x="35" y="1"/>
                        <a:pt x="35" y="1"/>
                      </a:cubicBezTo>
                      <a:cubicBezTo>
                        <a:pt x="35" y="1"/>
                        <a:pt x="34" y="1"/>
                        <a:pt x="34" y="1"/>
                      </a:cubicBezTo>
                      <a:cubicBezTo>
                        <a:pt x="34" y="1"/>
                        <a:pt x="34" y="1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3" y="0"/>
                        <a:pt x="33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0" y="2"/>
                        <a:pt x="30" y="2"/>
                        <a:pt x="29" y="2"/>
                      </a:cubicBezTo>
                      <a:cubicBezTo>
                        <a:pt x="29" y="2"/>
                        <a:pt x="30" y="3"/>
                        <a:pt x="29" y="3"/>
                      </a:cubicBezTo>
                      <a:cubicBezTo>
                        <a:pt x="28" y="3"/>
                        <a:pt x="27" y="2"/>
                        <a:pt x="27" y="2"/>
                      </a:cubicBezTo>
                      <a:cubicBezTo>
                        <a:pt x="27" y="3"/>
                        <a:pt x="27" y="3"/>
                        <a:pt x="26" y="3"/>
                      </a:cubicBezTo>
                      <a:cubicBezTo>
                        <a:pt x="26" y="4"/>
                        <a:pt x="25" y="3"/>
                        <a:pt x="25" y="3"/>
                      </a:cubicBezTo>
                      <a:cubicBezTo>
                        <a:pt x="25" y="3"/>
                        <a:pt x="24" y="3"/>
                        <a:pt x="24" y="2"/>
                      </a:cubicBezTo>
                      <a:cubicBezTo>
                        <a:pt x="24" y="2"/>
                        <a:pt x="23" y="2"/>
                        <a:pt x="23" y="2"/>
                      </a:cubicBezTo>
                      <a:cubicBezTo>
                        <a:pt x="22" y="2"/>
                        <a:pt x="22" y="2"/>
                        <a:pt x="21" y="2"/>
                      </a:cubicBezTo>
                      <a:cubicBezTo>
                        <a:pt x="21" y="2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5"/>
                        <a:pt x="19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7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7" y="8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6" y="8"/>
                        <a:pt x="16" y="9"/>
                        <a:pt x="15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8"/>
                        <a:pt x="14" y="8"/>
                        <a:pt x="13" y="8"/>
                      </a:cubicBezTo>
                      <a:cubicBezTo>
                        <a:pt x="13" y="8"/>
                        <a:pt x="12" y="8"/>
                        <a:pt x="12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0" y="9"/>
                        <a:pt x="10" y="9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3"/>
                        <a:pt x="8" y="14"/>
                        <a:pt x="7" y="14"/>
                      </a:cubicBezTo>
                      <a:cubicBezTo>
                        <a:pt x="7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5" y="17"/>
                      </a:cubicBezTo>
                      <a:cubicBezTo>
                        <a:pt x="4" y="17"/>
                        <a:pt x="4" y="17"/>
                        <a:pt x="4" y="16"/>
                      </a:cubicBezTo>
                      <a:cubicBezTo>
                        <a:pt x="3" y="16"/>
                        <a:pt x="3" y="16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1" y="16"/>
                        <a:pt x="1" y="17"/>
                      </a:cubicBezTo>
                      <a:cubicBezTo>
                        <a:pt x="1" y="17"/>
                        <a:pt x="8" y="22"/>
                        <a:pt x="8" y="22"/>
                      </a:cubicBezTo>
                      <a:cubicBezTo>
                        <a:pt x="11" y="21"/>
                        <a:pt x="11" y="24"/>
                        <a:pt x="9" y="23"/>
                      </a:cubicBezTo>
                      <a:cubicBezTo>
                        <a:pt x="8" y="23"/>
                        <a:pt x="15" y="31"/>
                        <a:pt x="15" y="31"/>
                      </a:cubicBezTo>
                      <a:cubicBezTo>
                        <a:pt x="16" y="31"/>
                        <a:pt x="15" y="30"/>
                        <a:pt x="16" y="30"/>
                      </a:cubicBezTo>
                      <a:cubicBezTo>
                        <a:pt x="16" y="30"/>
                        <a:pt x="16" y="17"/>
                        <a:pt x="21" y="30"/>
                      </a:cubicBezTo>
                      <a:cubicBezTo>
                        <a:pt x="22" y="30"/>
                        <a:pt x="22" y="32"/>
                        <a:pt x="17" y="33"/>
                      </a:cubicBezTo>
                      <a:cubicBezTo>
                        <a:pt x="16" y="32"/>
                        <a:pt x="14" y="31"/>
                        <a:pt x="16" y="33"/>
                      </a:cubicBezTo>
                      <a:cubicBezTo>
                        <a:pt x="16" y="33"/>
                        <a:pt x="16" y="34"/>
                        <a:pt x="16" y="34"/>
                      </a:cubicBezTo>
                      <a:cubicBezTo>
                        <a:pt x="17" y="34"/>
                        <a:pt x="17" y="34"/>
                        <a:pt x="17" y="3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1" y="32"/>
                        <a:pt x="21" y="33"/>
                        <a:pt x="22" y="33"/>
                      </a:cubicBezTo>
                      <a:cubicBezTo>
                        <a:pt x="22" y="33"/>
                        <a:pt x="23" y="32"/>
                        <a:pt x="23" y="32"/>
                      </a:cubicBezTo>
                      <a:cubicBezTo>
                        <a:pt x="24" y="33"/>
                        <a:pt x="26" y="32"/>
                        <a:pt x="26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8" y="33"/>
                        <a:pt x="28" y="34"/>
                      </a:cubicBezTo>
                      <a:cubicBezTo>
                        <a:pt x="28" y="34"/>
                        <a:pt x="29" y="34"/>
                        <a:pt x="29" y="34"/>
                      </a:cubicBezTo>
                      <a:cubicBezTo>
                        <a:pt x="29" y="34"/>
                        <a:pt x="29" y="35"/>
                        <a:pt x="30" y="35"/>
                      </a:cubicBezTo>
                      <a:cubicBezTo>
                        <a:pt x="30" y="35"/>
                        <a:pt x="30" y="34"/>
                        <a:pt x="30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4"/>
                        <a:pt x="31" y="33"/>
                        <a:pt x="31" y="33"/>
                      </a:cubicBezTo>
                      <a:cubicBezTo>
                        <a:pt x="31" y="33"/>
                        <a:pt x="31" y="33"/>
                        <a:pt x="31" y="32"/>
                      </a:cubicBezTo>
                      <a:cubicBezTo>
                        <a:pt x="31" y="32"/>
                        <a:pt x="31" y="32"/>
                        <a:pt x="31" y="31"/>
                      </a:cubicBezTo>
                      <a:cubicBezTo>
                        <a:pt x="31" y="31"/>
                        <a:pt x="31" y="31"/>
                        <a:pt x="31" y="3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31" y="30"/>
                        <a:pt x="31" y="29"/>
                        <a:pt x="31" y="29"/>
                      </a:cubicBezTo>
                      <a:cubicBezTo>
                        <a:pt x="31" y="29"/>
                        <a:pt x="31" y="29"/>
                        <a:pt x="32" y="28"/>
                      </a:cubicBezTo>
                      <a:cubicBezTo>
                        <a:pt x="32" y="28"/>
                        <a:pt x="32" y="27"/>
                        <a:pt x="31" y="27"/>
                      </a:cubicBezTo>
                      <a:cubicBezTo>
                        <a:pt x="31" y="26"/>
                        <a:pt x="31" y="26"/>
                        <a:pt x="30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1" y="25"/>
                        <a:pt x="31" y="24"/>
                        <a:pt x="31" y="24"/>
                      </a:cubicBezTo>
                      <a:cubicBezTo>
                        <a:pt x="31" y="24"/>
                        <a:pt x="31" y="23"/>
                        <a:pt x="32" y="23"/>
                      </a:cubicBezTo>
                      <a:cubicBezTo>
                        <a:pt x="32" y="23"/>
                        <a:pt x="32" y="22"/>
                        <a:pt x="32" y="22"/>
                      </a:cubicBezTo>
                      <a:cubicBezTo>
                        <a:pt x="32" y="22"/>
                        <a:pt x="32" y="21"/>
                        <a:pt x="32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0"/>
                        <a:pt x="32" y="18"/>
                        <a:pt x="32" y="17"/>
                      </a:cubicBezTo>
                      <a:cubicBezTo>
                        <a:pt x="32" y="17"/>
                        <a:pt x="32" y="15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3" y="11"/>
                        <a:pt x="33" y="10"/>
                      </a:cubicBezTo>
                      <a:cubicBezTo>
                        <a:pt x="33" y="10"/>
                        <a:pt x="33" y="9"/>
                        <a:pt x="33" y="9"/>
                      </a:cubicBezTo>
                      <a:cubicBezTo>
                        <a:pt x="33" y="9"/>
                        <a:pt x="34" y="8"/>
                        <a:pt x="34" y="8"/>
                      </a:cubicBezTo>
                      <a:cubicBezTo>
                        <a:pt x="34" y="8"/>
                        <a:pt x="34" y="8"/>
                        <a:pt x="34" y="7"/>
                      </a:cubicBezTo>
                      <a:cubicBezTo>
                        <a:pt x="34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5"/>
                      </a:cubicBezTo>
                      <a:cubicBezTo>
                        <a:pt x="35" y="5"/>
                        <a:pt x="35" y="4"/>
                        <a:pt x="35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89" name="Freeform 244"/>
                <p:cNvSpPr>
                  <a:spLocks/>
                </p:cNvSpPr>
                <p:nvPr/>
              </p:nvSpPr>
              <p:spPr bwMode="auto">
                <a:xfrm>
                  <a:off x="3093673" y="2007134"/>
                  <a:ext cx="1092214" cy="1584849"/>
                </a:xfrm>
                <a:custGeom>
                  <a:avLst/>
                  <a:gdLst/>
                  <a:ahLst/>
                  <a:cxnLst>
                    <a:cxn ang="0">
                      <a:pos x="336" y="30"/>
                    </a:cxn>
                    <a:cxn ang="0">
                      <a:pos x="317" y="43"/>
                    </a:cxn>
                    <a:cxn ang="0">
                      <a:pos x="357" y="32"/>
                    </a:cxn>
                    <a:cxn ang="0">
                      <a:pos x="377" y="50"/>
                    </a:cxn>
                    <a:cxn ang="0">
                      <a:pos x="334" y="94"/>
                    </a:cxn>
                    <a:cxn ang="0">
                      <a:pos x="318" y="114"/>
                    </a:cxn>
                    <a:cxn ang="0">
                      <a:pos x="365" y="111"/>
                    </a:cxn>
                    <a:cxn ang="0">
                      <a:pos x="391" y="115"/>
                    </a:cxn>
                    <a:cxn ang="0">
                      <a:pos x="409" y="121"/>
                    </a:cxn>
                    <a:cxn ang="0">
                      <a:pos x="404" y="154"/>
                    </a:cxn>
                    <a:cxn ang="0">
                      <a:pos x="422" y="126"/>
                    </a:cxn>
                    <a:cxn ang="0">
                      <a:pos x="458" y="112"/>
                    </a:cxn>
                    <a:cxn ang="0">
                      <a:pos x="477" y="145"/>
                    </a:cxn>
                    <a:cxn ang="0">
                      <a:pos x="442" y="177"/>
                    </a:cxn>
                    <a:cxn ang="0">
                      <a:pos x="431" y="205"/>
                    </a:cxn>
                    <a:cxn ang="0">
                      <a:pos x="421" y="245"/>
                    </a:cxn>
                    <a:cxn ang="0">
                      <a:pos x="409" y="288"/>
                    </a:cxn>
                    <a:cxn ang="0">
                      <a:pos x="427" y="308"/>
                    </a:cxn>
                    <a:cxn ang="0">
                      <a:pos x="413" y="329"/>
                    </a:cxn>
                    <a:cxn ang="0">
                      <a:pos x="417" y="382"/>
                    </a:cxn>
                    <a:cxn ang="0">
                      <a:pos x="412" y="423"/>
                    </a:cxn>
                    <a:cxn ang="0">
                      <a:pos x="403" y="453"/>
                    </a:cxn>
                    <a:cxn ang="0">
                      <a:pos x="402" y="494"/>
                    </a:cxn>
                    <a:cxn ang="0">
                      <a:pos x="378" y="510"/>
                    </a:cxn>
                    <a:cxn ang="0">
                      <a:pos x="361" y="548"/>
                    </a:cxn>
                    <a:cxn ang="0">
                      <a:pos x="258" y="616"/>
                    </a:cxn>
                    <a:cxn ang="0">
                      <a:pos x="254" y="662"/>
                    </a:cxn>
                    <a:cxn ang="0">
                      <a:pos x="242" y="693"/>
                    </a:cxn>
                    <a:cxn ang="0">
                      <a:pos x="209" y="689"/>
                    </a:cxn>
                    <a:cxn ang="0">
                      <a:pos x="181" y="655"/>
                    </a:cxn>
                    <a:cxn ang="0">
                      <a:pos x="165" y="621"/>
                    </a:cxn>
                    <a:cxn ang="0">
                      <a:pos x="155" y="575"/>
                    </a:cxn>
                    <a:cxn ang="0">
                      <a:pos x="178" y="540"/>
                    </a:cxn>
                    <a:cxn ang="0">
                      <a:pos x="156" y="527"/>
                    </a:cxn>
                    <a:cxn ang="0">
                      <a:pos x="170" y="499"/>
                    </a:cxn>
                    <a:cxn ang="0">
                      <a:pos x="142" y="484"/>
                    </a:cxn>
                    <a:cxn ang="0">
                      <a:pos x="122" y="392"/>
                    </a:cxn>
                    <a:cxn ang="0">
                      <a:pos x="41" y="342"/>
                    </a:cxn>
                    <a:cxn ang="0">
                      <a:pos x="3" y="286"/>
                    </a:cxn>
                    <a:cxn ang="0">
                      <a:pos x="58" y="234"/>
                    </a:cxn>
                    <a:cxn ang="0">
                      <a:pos x="53" y="175"/>
                    </a:cxn>
                    <a:cxn ang="0">
                      <a:pos x="94" y="154"/>
                    </a:cxn>
                    <a:cxn ang="0">
                      <a:pos x="107" y="97"/>
                    </a:cxn>
                    <a:cxn ang="0">
                      <a:pos x="149" y="105"/>
                    </a:cxn>
                    <a:cxn ang="0">
                      <a:pos x="160" y="97"/>
                    </a:cxn>
                    <a:cxn ang="0">
                      <a:pos x="165" y="77"/>
                    </a:cxn>
                    <a:cxn ang="0">
                      <a:pos x="198" y="90"/>
                    </a:cxn>
                    <a:cxn ang="0">
                      <a:pos x="210" y="92"/>
                    </a:cxn>
                    <a:cxn ang="0">
                      <a:pos x="212" y="58"/>
                    </a:cxn>
                    <a:cxn ang="0">
                      <a:pos x="241" y="32"/>
                    </a:cxn>
                    <a:cxn ang="0">
                      <a:pos x="318" y="0"/>
                    </a:cxn>
                  </a:cxnLst>
                  <a:rect l="0" t="0" r="r" b="b"/>
                  <a:pathLst>
                    <a:path w="488" h="708">
                      <a:moveTo>
                        <a:pt x="354" y="8"/>
                      </a:moveTo>
                      <a:cubicBezTo>
                        <a:pt x="358" y="10"/>
                        <a:pt x="362" y="12"/>
                        <a:pt x="363" y="16"/>
                      </a:cubicBezTo>
                      <a:cubicBezTo>
                        <a:pt x="363" y="21"/>
                        <a:pt x="357" y="25"/>
                        <a:pt x="353" y="26"/>
                      </a:cubicBezTo>
                      <a:cubicBezTo>
                        <a:pt x="351" y="26"/>
                        <a:pt x="349" y="26"/>
                        <a:pt x="348" y="27"/>
                      </a:cubicBezTo>
                      <a:cubicBezTo>
                        <a:pt x="344" y="27"/>
                        <a:pt x="340" y="29"/>
                        <a:pt x="336" y="30"/>
                      </a:cubicBezTo>
                      <a:cubicBezTo>
                        <a:pt x="330" y="31"/>
                        <a:pt x="325" y="30"/>
                        <a:pt x="319" y="31"/>
                      </a:cubicBezTo>
                      <a:cubicBezTo>
                        <a:pt x="315" y="32"/>
                        <a:pt x="310" y="33"/>
                        <a:pt x="306" y="35"/>
                      </a:cubicBezTo>
                      <a:cubicBezTo>
                        <a:pt x="304" y="37"/>
                        <a:pt x="302" y="36"/>
                        <a:pt x="303" y="40"/>
                      </a:cubicBezTo>
                      <a:cubicBezTo>
                        <a:pt x="304" y="42"/>
                        <a:pt x="307" y="42"/>
                        <a:pt x="305" y="46"/>
                      </a:cubicBezTo>
                      <a:cubicBezTo>
                        <a:pt x="310" y="45"/>
                        <a:pt x="312" y="45"/>
                        <a:pt x="317" y="43"/>
                      </a:cubicBezTo>
                      <a:cubicBezTo>
                        <a:pt x="318" y="42"/>
                        <a:pt x="320" y="41"/>
                        <a:pt x="322" y="40"/>
                      </a:cubicBezTo>
                      <a:cubicBezTo>
                        <a:pt x="323" y="39"/>
                        <a:pt x="323" y="38"/>
                        <a:pt x="325" y="37"/>
                      </a:cubicBezTo>
                      <a:cubicBezTo>
                        <a:pt x="332" y="34"/>
                        <a:pt x="341" y="35"/>
                        <a:pt x="348" y="35"/>
                      </a:cubicBezTo>
                      <a:cubicBezTo>
                        <a:pt x="349" y="35"/>
                        <a:pt x="351" y="36"/>
                        <a:pt x="352" y="35"/>
                      </a:cubicBezTo>
                      <a:cubicBezTo>
                        <a:pt x="355" y="35"/>
                        <a:pt x="354" y="34"/>
                        <a:pt x="357" y="32"/>
                      </a:cubicBezTo>
                      <a:cubicBezTo>
                        <a:pt x="359" y="30"/>
                        <a:pt x="362" y="29"/>
                        <a:pt x="365" y="30"/>
                      </a:cubicBezTo>
                      <a:cubicBezTo>
                        <a:pt x="369" y="31"/>
                        <a:pt x="369" y="34"/>
                        <a:pt x="370" y="38"/>
                      </a:cubicBezTo>
                      <a:cubicBezTo>
                        <a:pt x="372" y="42"/>
                        <a:pt x="369" y="45"/>
                        <a:pt x="370" y="49"/>
                      </a:cubicBezTo>
                      <a:cubicBezTo>
                        <a:pt x="371" y="49"/>
                        <a:pt x="372" y="49"/>
                        <a:pt x="373" y="49"/>
                      </a:cubicBezTo>
                      <a:cubicBezTo>
                        <a:pt x="374" y="49"/>
                        <a:pt x="376" y="50"/>
                        <a:pt x="377" y="50"/>
                      </a:cubicBezTo>
                      <a:cubicBezTo>
                        <a:pt x="380" y="51"/>
                        <a:pt x="383" y="50"/>
                        <a:pt x="386" y="51"/>
                      </a:cubicBezTo>
                      <a:cubicBezTo>
                        <a:pt x="389" y="52"/>
                        <a:pt x="394" y="56"/>
                        <a:pt x="397" y="58"/>
                      </a:cubicBezTo>
                      <a:cubicBezTo>
                        <a:pt x="402" y="62"/>
                        <a:pt x="400" y="63"/>
                        <a:pt x="398" y="68"/>
                      </a:cubicBezTo>
                      <a:cubicBezTo>
                        <a:pt x="393" y="77"/>
                        <a:pt x="390" y="89"/>
                        <a:pt x="378" y="90"/>
                      </a:cubicBezTo>
                      <a:cubicBezTo>
                        <a:pt x="363" y="90"/>
                        <a:pt x="348" y="94"/>
                        <a:pt x="334" y="94"/>
                      </a:cubicBezTo>
                      <a:cubicBezTo>
                        <a:pt x="331" y="94"/>
                        <a:pt x="328" y="93"/>
                        <a:pt x="325" y="94"/>
                      </a:cubicBezTo>
                      <a:cubicBezTo>
                        <a:pt x="321" y="95"/>
                        <a:pt x="318" y="99"/>
                        <a:pt x="315" y="101"/>
                      </a:cubicBezTo>
                      <a:cubicBezTo>
                        <a:pt x="313" y="103"/>
                        <a:pt x="309" y="105"/>
                        <a:pt x="308" y="108"/>
                      </a:cubicBezTo>
                      <a:cubicBezTo>
                        <a:pt x="307" y="111"/>
                        <a:pt x="309" y="111"/>
                        <a:pt x="310" y="115"/>
                      </a:cubicBezTo>
                      <a:cubicBezTo>
                        <a:pt x="312" y="115"/>
                        <a:pt x="315" y="114"/>
                        <a:pt x="318" y="114"/>
                      </a:cubicBezTo>
                      <a:cubicBezTo>
                        <a:pt x="321" y="113"/>
                        <a:pt x="324" y="114"/>
                        <a:pt x="327" y="113"/>
                      </a:cubicBezTo>
                      <a:cubicBezTo>
                        <a:pt x="333" y="110"/>
                        <a:pt x="335" y="104"/>
                        <a:pt x="343" y="104"/>
                      </a:cubicBezTo>
                      <a:cubicBezTo>
                        <a:pt x="347" y="104"/>
                        <a:pt x="351" y="106"/>
                        <a:pt x="355" y="105"/>
                      </a:cubicBezTo>
                      <a:cubicBezTo>
                        <a:pt x="357" y="105"/>
                        <a:pt x="361" y="103"/>
                        <a:pt x="363" y="104"/>
                      </a:cubicBezTo>
                      <a:cubicBezTo>
                        <a:pt x="365" y="106"/>
                        <a:pt x="363" y="109"/>
                        <a:pt x="365" y="111"/>
                      </a:cubicBezTo>
                      <a:cubicBezTo>
                        <a:pt x="367" y="113"/>
                        <a:pt x="371" y="111"/>
                        <a:pt x="374" y="112"/>
                      </a:cubicBezTo>
                      <a:cubicBezTo>
                        <a:pt x="374" y="116"/>
                        <a:pt x="363" y="127"/>
                        <a:pt x="373" y="126"/>
                      </a:cubicBezTo>
                      <a:cubicBezTo>
                        <a:pt x="375" y="126"/>
                        <a:pt x="378" y="125"/>
                        <a:pt x="380" y="124"/>
                      </a:cubicBezTo>
                      <a:cubicBezTo>
                        <a:pt x="383" y="122"/>
                        <a:pt x="386" y="121"/>
                        <a:pt x="388" y="119"/>
                      </a:cubicBezTo>
                      <a:cubicBezTo>
                        <a:pt x="389" y="118"/>
                        <a:pt x="390" y="116"/>
                        <a:pt x="391" y="115"/>
                      </a:cubicBezTo>
                      <a:cubicBezTo>
                        <a:pt x="392" y="114"/>
                        <a:pt x="394" y="114"/>
                        <a:pt x="395" y="114"/>
                      </a:cubicBezTo>
                      <a:cubicBezTo>
                        <a:pt x="396" y="113"/>
                        <a:pt x="396" y="108"/>
                        <a:pt x="396" y="106"/>
                      </a:cubicBezTo>
                      <a:cubicBezTo>
                        <a:pt x="397" y="101"/>
                        <a:pt x="399" y="93"/>
                        <a:pt x="407" y="95"/>
                      </a:cubicBezTo>
                      <a:cubicBezTo>
                        <a:pt x="414" y="96"/>
                        <a:pt x="411" y="106"/>
                        <a:pt x="411" y="112"/>
                      </a:cubicBezTo>
                      <a:cubicBezTo>
                        <a:pt x="411" y="116"/>
                        <a:pt x="410" y="117"/>
                        <a:pt x="409" y="121"/>
                      </a:cubicBezTo>
                      <a:cubicBezTo>
                        <a:pt x="408" y="124"/>
                        <a:pt x="408" y="129"/>
                        <a:pt x="406" y="132"/>
                      </a:cubicBezTo>
                      <a:cubicBezTo>
                        <a:pt x="404" y="135"/>
                        <a:pt x="402" y="136"/>
                        <a:pt x="401" y="139"/>
                      </a:cubicBezTo>
                      <a:cubicBezTo>
                        <a:pt x="400" y="143"/>
                        <a:pt x="399" y="146"/>
                        <a:pt x="397" y="150"/>
                      </a:cubicBezTo>
                      <a:cubicBezTo>
                        <a:pt x="396" y="153"/>
                        <a:pt x="393" y="162"/>
                        <a:pt x="395" y="165"/>
                      </a:cubicBezTo>
                      <a:cubicBezTo>
                        <a:pt x="398" y="164"/>
                        <a:pt x="402" y="157"/>
                        <a:pt x="404" y="154"/>
                      </a:cubicBezTo>
                      <a:cubicBezTo>
                        <a:pt x="406" y="150"/>
                        <a:pt x="407" y="146"/>
                        <a:pt x="409" y="141"/>
                      </a:cubicBezTo>
                      <a:cubicBezTo>
                        <a:pt x="410" y="139"/>
                        <a:pt x="412" y="137"/>
                        <a:pt x="413" y="135"/>
                      </a:cubicBezTo>
                      <a:cubicBezTo>
                        <a:pt x="414" y="134"/>
                        <a:pt x="415" y="134"/>
                        <a:pt x="416" y="133"/>
                      </a:cubicBezTo>
                      <a:cubicBezTo>
                        <a:pt x="416" y="132"/>
                        <a:pt x="416" y="131"/>
                        <a:pt x="416" y="130"/>
                      </a:cubicBezTo>
                      <a:cubicBezTo>
                        <a:pt x="418" y="128"/>
                        <a:pt x="421" y="129"/>
                        <a:pt x="422" y="126"/>
                      </a:cubicBezTo>
                      <a:cubicBezTo>
                        <a:pt x="422" y="125"/>
                        <a:pt x="421" y="122"/>
                        <a:pt x="422" y="120"/>
                      </a:cubicBezTo>
                      <a:cubicBezTo>
                        <a:pt x="425" y="121"/>
                        <a:pt x="425" y="124"/>
                        <a:pt x="427" y="126"/>
                      </a:cubicBezTo>
                      <a:cubicBezTo>
                        <a:pt x="429" y="130"/>
                        <a:pt x="429" y="130"/>
                        <a:pt x="434" y="129"/>
                      </a:cubicBezTo>
                      <a:cubicBezTo>
                        <a:pt x="441" y="129"/>
                        <a:pt x="442" y="124"/>
                        <a:pt x="444" y="119"/>
                      </a:cubicBezTo>
                      <a:cubicBezTo>
                        <a:pt x="447" y="113"/>
                        <a:pt x="452" y="111"/>
                        <a:pt x="458" y="112"/>
                      </a:cubicBezTo>
                      <a:cubicBezTo>
                        <a:pt x="463" y="112"/>
                        <a:pt x="471" y="113"/>
                        <a:pt x="475" y="116"/>
                      </a:cubicBezTo>
                      <a:cubicBezTo>
                        <a:pt x="477" y="118"/>
                        <a:pt x="478" y="119"/>
                        <a:pt x="481" y="121"/>
                      </a:cubicBezTo>
                      <a:cubicBezTo>
                        <a:pt x="483" y="122"/>
                        <a:pt x="486" y="124"/>
                        <a:pt x="486" y="126"/>
                      </a:cubicBezTo>
                      <a:cubicBezTo>
                        <a:pt x="488" y="133"/>
                        <a:pt x="484" y="136"/>
                        <a:pt x="480" y="141"/>
                      </a:cubicBezTo>
                      <a:cubicBezTo>
                        <a:pt x="479" y="142"/>
                        <a:pt x="478" y="144"/>
                        <a:pt x="477" y="145"/>
                      </a:cubicBezTo>
                      <a:cubicBezTo>
                        <a:pt x="476" y="146"/>
                        <a:pt x="475" y="145"/>
                        <a:pt x="474" y="146"/>
                      </a:cubicBezTo>
                      <a:cubicBezTo>
                        <a:pt x="472" y="148"/>
                        <a:pt x="470" y="150"/>
                        <a:pt x="468" y="152"/>
                      </a:cubicBezTo>
                      <a:cubicBezTo>
                        <a:pt x="464" y="157"/>
                        <a:pt x="462" y="163"/>
                        <a:pt x="459" y="168"/>
                      </a:cubicBezTo>
                      <a:cubicBezTo>
                        <a:pt x="454" y="175"/>
                        <a:pt x="450" y="172"/>
                        <a:pt x="443" y="173"/>
                      </a:cubicBezTo>
                      <a:cubicBezTo>
                        <a:pt x="439" y="174"/>
                        <a:pt x="441" y="174"/>
                        <a:pt x="442" y="177"/>
                      </a:cubicBezTo>
                      <a:cubicBezTo>
                        <a:pt x="445" y="180"/>
                        <a:pt x="445" y="180"/>
                        <a:pt x="445" y="185"/>
                      </a:cubicBezTo>
                      <a:cubicBezTo>
                        <a:pt x="446" y="188"/>
                        <a:pt x="446" y="190"/>
                        <a:pt x="443" y="192"/>
                      </a:cubicBezTo>
                      <a:cubicBezTo>
                        <a:pt x="440" y="196"/>
                        <a:pt x="436" y="195"/>
                        <a:pt x="432" y="198"/>
                      </a:cubicBezTo>
                      <a:cubicBezTo>
                        <a:pt x="430" y="199"/>
                        <a:pt x="429" y="198"/>
                        <a:pt x="429" y="201"/>
                      </a:cubicBezTo>
                      <a:cubicBezTo>
                        <a:pt x="428" y="203"/>
                        <a:pt x="431" y="203"/>
                        <a:pt x="431" y="205"/>
                      </a:cubicBezTo>
                      <a:cubicBezTo>
                        <a:pt x="432" y="207"/>
                        <a:pt x="433" y="212"/>
                        <a:pt x="432" y="214"/>
                      </a:cubicBezTo>
                      <a:cubicBezTo>
                        <a:pt x="431" y="217"/>
                        <a:pt x="429" y="218"/>
                        <a:pt x="429" y="221"/>
                      </a:cubicBezTo>
                      <a:cubicBezTo>
                        <a:pt x="428" y="225"/>
                        <a:pt x="428" y="230"/>
                        <a:pt x="427" y="234"/>
                      </a:cubicBezTo>
                      <a:cubicBezTo>
                        <a:pt x="427" y="238"/>
                        <a:pt x="424" y="238"/>
                        <a:pt x="423" y="241"/>
                      </a:cubicBezTo>
                      <a:cubicBezTo>
                        <a:pt x="422" y="242"/>
                        <a:pt x="422" y="244"/>
                        <a:pt x="421" y="245"/>
                      </a:cubicBezTo>
                      <a:cubicBezTo>
                        <a:pt x="420" y="247"/>
                        <a:pt x="419" y="248"/>
                        <a:pt x="418" y="250"/>
                      </a:cubicBezTo>
                      <a:cubicBezTo>
                        <a:pt x="417" y="252"/>
                        <a:pt x="416" y="255"/>
                        <a:pt x="415" y="257"/>
                      </a:cubicBezTo>
                      <a:cubicBezTo>
                        <a:pt x="413" y="260"/>
                        <a:pt x="411" y="262"/>
                        <a:pt x="411" y="265"/>
                      </a:cubicBezTo>
                      <a:cubicBezTo>
                        <a:pt x="410" y="270"/>
                        <a:pt x="412" y="276"/>
                        <a:pt x="411" y="281"/>
                      </a:cubicBezTo>
                      <a:cubicBezTo>
                        <a:pt x="410" y="283"/>
                        <a:pt x="407" y="286"/>
                        <a:pt x="409" y="288"/>
                      </a:cubicBezTo>
                      <a:cubicBezTo>
                        <a:pt x="411" y="290"/>
                        <a:pt x="416" y="288"/>
                        <a:pt x="417" y="288"/>
                      </a:cubicBezTo>
                      <a:cubicBezTo>
                        <a:pt x="420" y="287"/>
                        <a:pt x="424" y="285"/>
                        <a:pt x="426" y="287"/>
                      </a:cubicBezTo>
                      <a:cubicBezTo>
                        <a:pt x="428" y="290"/>
                        <a:pt x="424" y="293"/>
                        <a:pt x="423" y="295"/>
                      </a:cubicBezTo>
                      <a:cubicBezTo>
                        <a:pt x="419" y="299"/>
                        <a:pt x="413" y="303"/>
                        <a:pt x="420" y="306"/>
                      </a:cubicBezTo>
                      <a:cubicBezTo>
                        <a:pt x="422" y="307"/>
                        <a:pt x="424" y="307"/>
                        <a:pt x="427" y="308"/>
                      </a:cubicBezTo>
                      <a:cubicBezTo>
                        <a:pt x="428" y="308"/>
                        <a:pt x="431" y="309"/>
                        <a:pt x="432" y="310"/>
                      </a:cubicBezTo>
                      <a:cubicBezTo>
                        <a:pt x="433" y="310"/>
                        <a:pt x="434" y="311"/>
                        <a:pt x="435" y="312"/>
                      </a:cubicBezTo>
                      <a:cubicBezTo>
                        <a:pt x="436" y="313"/>
                        <a:pt x="438" y="313"/>
                        <a:pt x="439" y="313"/>
                      </a:cubicBezTo>
                      <a:cubicBezTo>
                        <a:pt x="444" y="316"/>
                        <a:pt x="441" y="325"/>
                        <a:pt x="437" y="327"/>
                      </a:cubicBezTo>
                      <a:cubicBezTo>
                        <a:pt x="430" y="330"/>
                        <a:pt x="420" y="328"/>
                        <a:pt x="413" y="329"/>
                      </a:cubicBezTo>
                      <a:cubicBezTo>
                        <a:pt x="405" y="331"/>
                        <a:pt x="404" y="334"/>
                        <a:pt x="409" y="340"/>
                      </a:cubicBezTo>
                      <a:cubicBezTo>
                        <a:pt x="411" y="343"/>
                        <a:pt x="413" y="345"/>
                        <a:pt x="415" y="348"/>
                      </a:cubicBezTo>
                      <a:cubicBezTo>
                        <a:pt x="418" y="351"/>
                        <a:pt x="421" y="354"/>
                        <a:pt x="422" y="358"/>
                      </a:cubicBezTo>
                      <a:cubicBezTo>
                        <a:pt x="424" y="363"/>
                        <a:pt x="426" y="369"/>
                        <a:pt x="423" y="373"/>
                      </a:cubicBezTo>
                      <a:cubicBezTo>
                        <a:pt x="421" y="376"/>
                        <a:pt x="417" y="378"/>
                        <a:pt x="417" y="382"/>
                      </a:cubicBezTo>
                      <a:cubicBezTo>
                        <a:pt x="417" y="385"/>
                        <a:pt x="422" y="388"/>
                        <a:pt x="422" y="392"/>
                      </a:cubicBezTo>
                      <a:cubicBezTo>
                        <a:pt x="423" y="397"/>
                        <a:pt x="422" y="403"/>
                        <a:pt x="420" y="407"/>
                      </a:cubicBezTo>
                      <a:cubicBezTo>
                        <a:pt x="418" y="410"/>
                        <a:pt x="416" y="411"/>
                        <a:pt x="413" y="413"/>
                      </a:cubicBezTo>
                      <a:cubicBezTo>
                        <a:pt x="411" y="414"/>
                        <a:pt x="406" y="416"/>
                        <a:pt x="406" y="418"/>
                      </a:cubicBezTo>
                      <a:cubicBezTo>
                        <a:pt x="405" y="421"/>
                        <a:pt x="412" y="421"/>
                        <a:pt x="412" y="423"/>
                      </a:cubicBezTo>
                      <a:cubicBezTo>
                        <a:pt x="412" y="427"/>
                        <a:pt x="406" y="432"/>
                        <a:pt x="404" y="433"/>
                      </a:cubicBezTo>
                      <a:cubicBezTo>
                        <a:pt x="401" y="434"/>
                        <a:pt x="396" y="431"/>
                        <a:pt x="393" y="433"/>
                      </a:cubicBezTo>
                      <a:cubicBezTo>
                        <a:pt x="389" y="435"/>
                        <a:pt x="391" y="439"/>
                        <a:pt x="393" y="442"/>
                      </a:cubicBezTo>
                      <a:cubicBezTo>
                        <a:pt x="395" y="445"/>
                        <a:pt x="398" y="446"/>
                        <a:pt x="400" y="449"/>
                      </a:cubicBezTo>
                      <a:cubicBezTo>
                        <a:pt x="402" y="450"/>
                        <a:pt x="402" y="452"/>
                        <a:pt x="403" y="453"/>
                      </a:cubicBezTo>
                      <a:cubicBezTo>
                        <a:pt x="404" y="455"/>
                        <a:pt x="405" y="454"/>
                        <a:pt x="406" y="456"/>
                      </a:cubicBezTo>
                      <a:cubicBezTo>
                        <a:pt x="408" y="461"/>
                        <a:pt x="397" y="466"/>
                        <a:pt x="396" y="471"/>
                      </a:cubicBezTo>
                      <a:cubicBezTo>
                        <a:pt x="396" y="474"/>
                        <a:pt x="395" y="482"/>
                        <a:pt x="397" y="485"/>
                      </a:cubicBezTo>
                      <a:cubicBezTo>
                        <a:pt x="398" y="487"/>
                        <a:pt x="400" y="487"/>
                        <a:pt x="401" y="489"/>
                      </a:cubicBezTo>
                      <a:cubicBezTo>
                        <a:pt x="401" y="491"/>
                        <a:pt x="402" y="492"/>
                        <a:pt x="402" y="494"/>
                      </a:cubicBezTo>
                      <a:cubicBezTo>
                        <a:pt x="404" y="499"/>
                        <a:pt x="405" y="511"/>
                        <a:pt x="396" y="511"/>
                      </a:cubicBezTo>
                      <a:cubicBezTo>
                        <a:pt x="392" y="511"/>
                        <a:pt x="391" y="508"/>
                        <a:pt x="389" y="504"/>
                      </a:cubicBezTo>
                      <a:cubicBezTo>
                        <a:pt x="388" y="502"/>
                        <a:pt x="387" y="495"/>
                        <a:pt x="386" y="494"/>
                      </a:cubicBezTo>
                      <a:cubicBezTo>
                        <a:pt x="385" y="494"/>
                        <a:pt x="378" y="499"/>
                        <a:pt x="377" y="500"/>
                      </a:cubicBezTo>
                      <a:cubicBezTo>
                        <a:pt x="375" y="502"/>
                        <a:pt x="376" y="508"/>
                        <a:pt x="378" y="510"/>
                      </a:cubicBezTo>
                      <a:cubicBezTo>
                        <a:pt x="380" y="511"/>
                        <a:pt x="383" y="510"/>
                        <a:pt x="385" y="512"/>
                      </a:cubicBezTo>
                      <a:cubicBezTo>
                        <a:pt x="387" y="514"/>
                        <a:pt x="393" y="517"/>
                        <a:pt x="394" y="519"/>
                      </a:cubicBezTo>
                      <a:cubicBezTo>
                        <a:pt x="396" y="522"/>
                        <a:pt x="388" y="521"/>
                        <a:pt x="386" y="524"/>
                      </a:cubicBezTo>
                      <a:cubicBezTo>
                        <a:pt x="380" y="531"/>
                        <a:pt x="383" y="534"/>
                        <a:pt x="376" y="539"/>
                      </a:cubicBezTo>
                      <a:cubicBezTo>
                        <a:pt x="372" y="541"/>
                        <a:pt x="365" y="545"/>
                        <a:pt x="361" y="548"/>
                      </a:cubicBezTo>
                      <a:cubicBezTo>
                        <a:pt x="357" y="550"/>
                        <a:pt x="345" y="548"/>
                        <a:pt x="341" y="551"/>
                      </a:cubicBezTo>
                      <a:cubicBezTo>
                        <a:pt x="337" y="554"/>
                        <a:pt x="333" y="558"/>
                        <a:pt x="328" y="559"/>
                      </a:cubicBezTo>
                      <a:cubicBezTo>
                        <a:pt x="323" y="560"/>
                        <a:pt x="321" y="560"/>
                        <a:pt x="317" y="564"/>
                      </a:cubicBezTo>
                      <a:cubicBezTo>
                        <a:pt x="313" y="568"/>
                        <a:pt x="312" y="572"/>
                        <a:pt x="309" y="576"/>
                      </a:cubicBezTo>
                      <a:cubicBezTo>
                        <a:pt x="329" y="598"/>
                        <a:pt x="262" y="604"/>
                        <a:pt x="258" y="616"/>
                      </a:cubicBezTo>
                      <a:cubicBezTo>
                        <a:pt x="257" y="618"/>
                        <a:pt x="257" y="621"/>
                        <a:pt x="257" y="623"/>
                      </a:cubicBezTo>
                      <a:cubicBezTo>
                        <a:pt x="257" y="627"/>
                        <a:pt x="259" y="628"/>
                        <a:pt x="259" y="632"/>
                      </a:cubicBezTo>
                      <a:cubicBezTo>
                        <a:pt x="260" y="635"/>
                        <a:pt x="257" y="639"/>
                        <a:pt x="257" y="643"/>
                      </a:cubicBezTo>
                      <a:cubicBezTo>
                        <a:pt x="257" y="648"/>
                        <a:pt x="257" y="651"/>
                        <a:pt x="256" y="656"/>
                      </a:cubicBezTo>
                      <a:cubicBezTo>
                        <a:pt x="256" y="658"/>
                        <a:pt x="254" y="660"/>
                        <a:pt x="254" y="662"/>
                      </a:cubicBezTo>
                      <a:cubicBezTo>
                        <a:pt x="254" y="664"/>
                        <a:pt x="254" y="666"/>
                        <a:pt x="254" y="668"/>
                      </a:cubicBezTo>
                      <a:cubicBezTo>
                        <a:pt x="254" y="670"/>
                        <a:pt x="252" y="673"/>
                        <a:pt x="251" y="675"/>
                      </a:cubicBezTo>
                      <a:cubicBezTo>
                        <a:pt x="249" y="677"/>
                        <a:pt x="250" y="680"/>
                        <a:pt x="248" y="683"/>
                      </a:cubicBezTo>
                      <a:cubicBezTo>
                        <a:pt x="247" y="685"/>
                        <a:pt x="245" y="686"/>
                        <a:pt x="244" y="687"/>
                      </a:cubicBezTo>
                      <a:cubicBezTo>
                        <a:pt x="243" y="689"/>
                        <a:pt x="243" y="691"/>
                        <a:pt x="242" y="693"/>
                      </a:cubicBezTo>
                      <a:cubicBezTo>
                        <a:pt x="240" y="696"/>
                        <a:pt x="240" y="698"/>
                        <a:pt x="238" y="701"/>
                      </a:cubicBezTo>
                      <a:cubicBezTo>
                        <a:pt x="238" y="702"/>
                        <a:pt x="236" y="706"/>
                        <a:pt x="234" y="707"/>
                      </a:cubicBezTo>
                      <a:cubicBezTo>
                        <a:pt x="232" y="708"/>
                        <a:pt x="226" y="703"/>
                        <a:pt x="224" y="701"/>
                      </a:cubicBezTo>
                      <a:cubicBezTo>
                        <a:pt x="220" y="699"/>
                        <a:pt x="221" y="697"/>
                        <a:pt x="218" y="694"/>
                      </a:cubicBezTo>
                      <a:cubicBezTo>
                        <a:pt x="216" y="691"/>
                        <a:pt x="212" y="690"/>
                        <a:pt x="209" y="689"/>
                      </a:cubicBezTo>
                      <a:cubicBezTo>
                        <a:pt x="205" y="688"/>
                        <a:pt x="201" y="686"/>
                        <a:pt x="198" y="685"/>
                      </a:cubicBezTo>
                      <a:cubicBezTo>
                        <a:pt x="193" y="683"/>
                        <a:pt x="194" y="681"/>
                        <a:pt x="192" y="677"/>
                      </a:cubicBezTo>
                      <a:cubicBezTo>
                        <a:pt x="191" y="674"/>
                        <a:pt x="190" y="672"/>
                        <a:pt x="189" y="669"/>
                      </a:cubicBezTo>
                      <a:cubicBezTo>
                        <a:pt x="188" y="667"/>
                        <a:pt x="187" y="662"/>
                        <a:pt x="186" y="660"/>
                      </a:cubicBezTo>
                      <a:cubicBezTo>
                        <a:pt x="184" y="658"/>
                        <a:pt x="183" y="657"/>
                        <a:pt x="181" y="655"/>
                      </a:cubicBezTo>
                      <a:cubicBezTo>
                        <a:pt x="180" y="653"/>
                        <a:pt x="180" y="651"/>
                        <a:pt x="179" y="649"/>
                      </a:cubicBezTo>
                      <a:cubicBezTo>
                        <a:pt x="177" y="646"/>
                        <a:pt x="176" y="643"/>
                        <a:pt x="174" y="640"/>
                      </a:cubicBezTo>
                      <a:cubicBezTo>
                        <a:pt x="172" y="639"/>
                        <a:pt x="171" y="639"/>
                        <a:pt x="170" y="638"/>
                      </a:cubicBezTo>
                      <a:cubicBezTo>
                        <a:pt x="168" y="636"/>
                        <a:pt x="169" y="637"/>
                        <a:pt x="167" y="634"/>
                      </a:cubicBezTo>
                      <a:cubicBezTo>
                        <a:pt x="164" y="629"/>
                        <a:pt x="165" y="626"/>
                        <a:pt x="165" y="621"/>
                      </a:cubicBezTo>
                      <a:cubicBezTo>
                        <a:pt x="165" y="617"/>
                        <a:pt x="165" y="614"/>
                        <a:pt x="163" y="611"/>
                      </a:cubicBezTo>
                      <a:cubicBezTo>
                        <a:pt x="162" y="607"/>
                        <a:pt x="160" y="604"/>
                        <a:pt x="160" y="600"/>
                      </a:cubicBezTo>
                      <a:cubicBezTo>
                        <a:pt x="159" y="597"/>
                        <a:pt x="159" y="595"/>
                        <a:pt x="158" y="592"/>
                      </a:cubicBezTo>
                      <a:cubicBezTo>
                        <a:pt x="158" y="590"/>
                        <a:pt x="156" y="588"/>
                        <a:pt x="156" y="586"/>
                      </a:cubicBezTo>
                      <a:cubicBezTo>
                        <a:pt x="155" y="582"/>
                        <a:pt x="155" y="578"/>
                        <a:pt x="155" y="575"/>
                      </a:cubicBezTo>
                      <a:cubicBezTo>
                        <a:pt x="155" y="573"/>
                        <a:pt x="155" y="572"/>
                        <a:pt x="155" y="570"/>
                      </a:cubicBezTo>
                      <a:cubicBezTo>
                        <a:pt x="155" y="568"/>
                        <a:pt x="155" y="564"/>
                        <a:pt x="156" y="562"/>
                      </a:cubicBezTo>
                      <a:cubicBezTo>
                        <a:pt x="157" y="558"/>
                        <a:pt x="162" y="555"/>
                        <a:pt x="165" y="554"/>
                      </a:cubicBezTo>
                      <a:cubicBezTo>
                        <a:pt x="168" y="552"/>
                        <a:pt x="171" y="551"/>
                        <a:pt x="175" y="549"/>
                      </a:cubicBezTo>
                      <a:cubicBezTo>
                        <a:pt x="179" y="547"/>
                        <a:pt x="179" y="545"/>
                        <a:pt x="178" y="540"/>
                      </a:cubicBezTo>
                      <a:cubicBezTo>
                        <a:pt x="177" y="538"/>
                        <a:pt x="176" y="535"/>
                        <a:pt x="175" y="533"/>
                      </a:cubicBezTo>
                      <a:cubicBezTo>
                        <a:pt x="174" y="532"/>
                        <a:pt x="172" y="531"/>
                        <a:pt x="171" y="529"/>
                      </a:cubicBezTo>
                      <a:cubicBezTo>
                        <a:pt x="169" y="525"/>
                        <a:pt x="171" y="520"/>
                        <a:pt x="164" y="521"/>
                      </a:cubicBezTo>
                      <a:cubicBezTo>
                        <a:pt x="162" y="522"/>
                        <a:pt x="159" y="523"/>
                        <a:pt x="157" y="524"/>
                      </a:cubicBezTo>
                      <a:cubicBezTo>
                        <a:pt x="157" y="525"/>
                        <a:pt x="156" y="526"/>
                        <a:pt x="156" y="527"/>
                      </a:cubicBezTo>
                      <a:cubicBezTo>
                        <a:pt x="156" y="528"/>
                        <a:pt x="155" y="530"/>
                        <a:pt x="154" y="531"/>
                      </a:cubicBezTo>
                      <a:cubicBezTo>
                        <a:pt x="150" y="533"/>
                        <a:pt x="146" y="525"/>
                        <a:pt x="145" y="522"/>
                      </a:cubicBezTo>
                      <a:cubicBezTo>
                        <a:pt x="143" y="514"/>
                        <a:pt x="144" y="503"/>
                        <a:pt x="153" y="500"/>
                      </a:cubicBezTo>
                      <a:cubicBezTo>
                        <a:pt x="158" y="498"/>
                        <a:pt x="162" y="503"/>
                        <a:pt x="167" y="502"/>
                      </a:cubicBezTo>
                      <a:cubicBezTo>
                        <a:pt x="171" y="501"/>
                        <a:pt x="170" y="502"/>
                        <a:pt x="170" y="499"/>
                      </a:cubicBezTo>
                      <a:cubicBezTo>
                        <a:pt x="170" y="498"/>
                        <a:pt x="171" y="494"/>
                        <a:pt x="170" y="494"/>
                      </a:cubicBezTo>
                      <a:cubicBezTo>
                        <a:pt x="168" y="488"/>
                        <a:pt x="162" y="490"/>
                        <a:pt x="158" y="487"/>
                      </a:cubicBezTo>
                      <a:cubicBezTo>
                        <a:pt x="153" y="485"/>
                        <a:pt x="156" y="479"/>
                        <a:pt x="156" y="475"/>
                      </a:cubicBezTo>
                      <a:cubicBezTo>
                        <a:pt x="152" y="474"/>
                        <a:pt x="145" y="470"/>
                        <a:pt x="142" y="474"/>
                      </a:cubicBezTo>
                      <a:cubicBezTo>
                        <a:pt x="141" y="477"/>
                        <a:pt x="142" y="482"/>
                        <a:pt x="142" y="484"/>
                      </a:cubicBezTo>
                      <a:cubicBezTo>
                        <a:pt x="137" y="477"/>
                        <a:pt x="139" y="465"/>
                        <a:pt x="138" y="457"/>
                      </a:cubicBezTo>
                      <a:cubicBezTo>
                        <a:pt x="136" y="448"/>
                        <a:pt x="139" y="441"/>
                        <a:pt x="139" y="432"/>
                      </a:cubicBezTo>
                      <a:cubicBezTo>
                        <a:pt x="139" y="422"/>
                        <a:pt x="138" y="415"/>
                        <a:pt x="133" y="407"/>
                      </a:cubicBezTo>
                      <a:cubicBezTo>
                        <a:pt x="130" y="403"/>
                        <a:pt x="128" y="401"/>
                        <a:pt x="125" y="397"/>
                      </a:cubicBezTo>
                      <a:cubicBezTo>
                        <a:pt x="124" y="396"/>
                        <a:pt x="123" y="394"/>
                        <a:pt x="122" y="392"/>
                      </a:cubicBezTo>
                      <a:cubicBezTo>
                        <a:pt x="121" y="390"/>
                        <a:pt x="121" y="389"/>
                        <a:pt x="120" y="387"/>
                      </a:cubicBezTo>
                      <a:cubicBezTo>
                        <a:pt x="114" y="372"/>
                        <a:pt x="106" y="355"/>
                        <a:pt x="88" y="353"/>
                      </a:cubicBezTo>
                      <a:cubicBezTo>
                        <a:pt x="77" y="353"/>
                        <a:pt x="67" y="356"/>
                        <a:pt x="57" y="351"/>
                      </a:cubicBezTo>
                      <a:cubicBezTo>
                        <a:pt x="54" y="350"/>
                        <a:pt x="51" y="349"/>
                        <a:pt x="49" y="348"/>
                      </a:cubicBezTo>
                      <a:cubicBezTo>
                        <a:pt x="46" y="346"/>
                        <a:pt x="44" y="343"/>
                        <a:pt x="41" y="342"/>
                      </a:cubicBezTo>
                      <a:cubicBezTo>
                        <a:pt x="37" y="340"/>
                        <a:pt x="30" y="342"/>
                        <a:pt x="27" y="339"/>
                      </a:cubicBezTo>
                      <a:cubicBezTo>
                        <a:pt x="30" y="336"/>
                        <a:pt x="35" y="336"/>
                        <a:pt x="33" y="330"/>
                      </a:cubicBezTo>
                      <a:cubicBezTo>
                        <a:pt x="32" y="324"/>
                        <a:pt x="25" y="325"/>
                        <a:pt x="20" y="323"/>
                      </a:cubicBezTo>
                      <a:cubicBezTo>
                        <a:pt x="12" y="319"/>
                        <a:pt x="15" y="307"/>
                        <a:pt x="11" y="300"/>
                      </a:cubicBezTo>
                      <a:cubicBezTo>
                        <a:pt x="9" y="295"/>
                        <a:pt x="6" y="291"/>
                        <a:pt x="3" y="286"/>
                      </a:cubicBezTo>
                      <a:cubicBezTo>
                        <a:pt x="0" y="280"/>
                        <a:pt x="4" y="265"/>
                        <a:pt x="15" y="259"/>
                      </a:cubicBezTo>
                      <a:cubicBezTo>
                        <a:pt x="26" y="254"/>
                        <a:pt x="22" y="257"/>
                        <a:pt x="31" y="248"/>
                      </a:cubicBezTo>
                      <a:cubicBezTo>
                        <a:pt x="33" y="246"/>
                        <a:pt x="35" y="244"/>
                        <a:pt x="38" y="241"/>
                      </a:cubicBezTo>
                      <a:cubicBezTo>
                        <a:pt x="40" y="239"/>
                        <a:pt x="44" y="237"/>
                        <a:pt x="47" y="234"/>
                      </a:cubicBezTo>
                      <a:cubicBezTo>
                        <a:pt x="49" y="232"/>
                        <a:pt x="56" y="236"/>
                        <a:pt x="58" y="234"/>
                      </a:cubicBezTo>
                      <a:cubicBezTo>
                        <a:pt x="61" y="232"/>
                        <a:pt x="58" y="226"/>
                        <a:pt x="61" y="224"/>
                      </a:cubicBezTo>
                      <a:cubicBezTo>
                        <a:pt x="65" y="220"/>
                        <a:pt x="67" y="217"/>
                        <a:pt x="68" y="211"/>
                      </a:cubicBezTo>
                      <a:cubicBezTo>
                        <a:pt x="68" y="209"/>
                        <a:pt x="68" y="207"/>
                        <a:pt x="67" y="205"/>
                      </a:cubicBezTo>
                      <a:cubicBezTo>
                        <a:pt x="66" y="200"/>
                        <a:pt x="64" y="201"/>
                        <a:pt x="60" y="200"/>
                      </a:cubicBezTo>
                      <a:cubicBezTo>
                        <a:pt x="47" y="198"/>
                        <a:pt x="47" y="184"/>
                        <a:pt x="53" y="175"/>
                      </a:cubicBezTo>
                      <a:cubicBezTo>
                        <a:pt x="56" y="170"/>
                        <a:pt x="59" y="167"/>
                        <a:pt x="62" y="163"/>
                      </a:cubicBezTo>
                      <a:cubicBezTo>
                        <a:pt x="66" y="160"/>
                        <a:pt x="68" y="154"/>
                        <a:pt x="71" y="150"/>
                      </a:cubicBezTo>
                      <a:cubicBezTo>
                        <a:pt x="74" y="147"/>
                        <a:pt x="76" y="145"/>
                        <a:pt x="76" y="141"/>
                      </a:cubicBezTo>
                      <a:cubicBezTo>
                        <a:pt x="83" y="139"/>
                        <a:pt x="80" y="144"/>
                        <a:pt x="82" y="147"/>
                      </a:cubicBezTo>
                      <a:cubicBezTo>
                        <a:pt x="84" y="151"/>
                        <a:pt x="90" y="156"/>
                        <a:pt x="94" y="154"/>
                      </a:cubicBezTo>
                      <a:cubicBezTo>
                        <a:pt x="98" y="153"/>
                        <a:pt x="97" y="148"/>
                        <a:pt x="97" y="145"/>
                      </a:cubicBezTo>
                      <a:cubicBezTo>
                        <a:pt x="97" y="141"/>
                        <a:pt x="97" y="140"/>
                        <a:pt x="95" y="137"/>
                      </a:cubicBezTo>
                      <a:cubicBezTo>
                        <a:pt x="95" y="135"/>
                        <a:pt x="93" y="133"/>
                        <a:pt x="92" y="131"/>
                      </a:cubicBezTo>
                      <a:cubicBezTo>
                        <a:pt x="91" y="127"/>
                        <a:pt x="91" y="117"/>
                        <a:pt x="92" y="113"/>
                      </a:cubicBezTo>
                      <a:cubicBezTo>
                        <a:pt x="93" y="104"/>
                        <a:pt x="101" y="101"/>
                        <a:pt x="107" y="97"/>
                      </a:cubicBezTo>
                      <a:cubicBezTo>
                        <a:pt x="113" y="93"/>
                        <a:pt x="117" y="88"/>
                        <a:pt x="123" y="86"/>
                      </a:cubicBezTo>
                      <a:cubicBezTo>
                        <a:pt x="125" y="85"/>
                        <a:pt x="130" y="83"/>
                        <a:pt x="133" y="83"/>
                      </a:cubicBezTo>
                      <a:cubicBezTo>
                        <a:pt x="136" y="83"/>
                        <a:pt x="136" y="83"/>
                        <a:pt x="138" y="86"/>
                      </a:cubicBezTo>
                      <a:cubicBezTo>
                        <a:pt x="140" y="88"/>
                        <a:pt x="143" y="92"/>
                        <a:pt x="144" y="95"/>
                      </a:cubicBezTo>
                      <a:cubicBezTo>
                        <a:pt x="146" y="98"/>
                        <a:pt x="147" y="101"/>
                        <a:pt x="149" y="105"/>
                      </a:cubicBezTo>
                      <a:cubicBezTo>
                        <a:pt x="150" y="106"/>
                        <a:pt x="149" y="108"/>
                        <a:pt x="151" y="108"/>
                      </a:cubicBezTo>
                      <a:cubicBezTo>
                        <a:pt x="154" y="110"/>
                        <a:pt x="154" y="107"/>
                        <a:pt x="155" y="105"/>
                      </a:cubicBezTo>
                      <a:cubicBezTo>
                        <a:pt x="155" y="102"/>
                        <a:pt x="154" y="100"/>
                        <a:pt x="153" y="97"/>
                      </a:cubicBezTo>
                      <a:cubicBezTo>
                        <a:pt x="152" y="95"/>
                        <a:pt x="149" y="91"/>
                        <a:pt x="151" y="89"/>
                      </a:cubicBezTo>
                      <a:cubicBezTo>
                        <a:pt x="155" y="89"/>
                        <a:pt x="158" y="95"/>
                        <a:pt x="160" y="97"/>
                      </a:cubicBezTo>
                      <a:cubicBezTo>
                        <a:pt x="165" y="103"/>
                        <a:pt x="173" y="103"/>
                        <a:pt x="180" y="104"/>
                      </a:cubicBezTo>
                      <a:cubicBezTo>
                        <a:pt x="177" y="103"/>
                        <a:pt x="177" y="101"/>
                        <a:pt x="175" y="98"/>
                      </a:cubicBezTo>
                      <a:cubicBezTo>
                        <a:pt x="174" y="95"/>
                        <a:pt x="172" y="91"/>
                        <a:pt x="170" y="89"/>
                      </a:cubicBezTo>
                      <a:cubicBezTo>
                        <a:pt x="168" y="86"/>
                        <a:pt x="167" y="84"/>
                        <a:pt x="165" y="80"/>
                      </a:cubicBezTo>
                      <a:cubicBezTo>
                        <a:pt x="165" y="79"/>
                        <a:pt x="165" y="78"/>
                        <a:pt x="165" y="77"/>
                      </a:cubicBezTo>
                      <a:cubicBezTo>
                        <a:pt x="164" y="75"/>
                        <a:pt x="161" y="76"/>
                        <a:pt x="162" y="73"/>
                      </a:cubicBezTo>
                      <a:cubicBezTo>
                        <a:pt x="163" y="65"/>
                        <a:pt x="175" y="70"/>
                        <a:pt x="179" y="72"/>
                      </a:cubicBezTo>
                      <a:cubicBezTo>
                        <a:pt x="180" y="73"/>
                        <a:pt x="183" y="73"/>
                        <a:pt x="184" y="74"/>
                      </a:cubicBezTo>
                      <a:cubicBezTo>
                        <a:pt x="186" y="76"/>
                        <a:pt x="188" y="79"/>
                        <a:pt x="190" y="81"/>
                      </a:cubicBezTo>
                      <a:cubicBezTo>
                        <a:pt x="193" y="84"/>
                        <a:pt x="196" y="87"/>
                        <a:pt x="198" y="90"/>
                      </a:cubicBezTo>
                      <a:cubicBezTo>
                        <a:pt x="201" y="93"/>
                        <a:pt x="202" y="96"/>
                        <a:pt x="204" y="99"/>
                      </a:cubicBezTo>
                      <a:cubicBezTo>
                        <a:pt x="206" y="102"/>
                        <a:pt x="209" y="104"/>
                        <a:pt x="211" y="106"/>
                      </a:cubicBezTo>
                      <a:cubicBezTo>
                        <a:pt x="213" y="109"/>
                        <a:pt x="214" y="114"/>
                        <a:pt x="216" y="107"/>
                      </a:cubicBezTo>
                      <a:cubicBezTo>
                        <a:pt x="217" y="105"/>
                        <a:pt x="216" y="101"/>
                        <a:pt x="215" y="99"/>
                      </a:cubicBezTo>
                      <a:cubicBezTo>
                        <a:pt x="214" y="96"/>
                        <a:pt x="212" y="94"/>
                        <a:pt x="210" y="92"/>
                      </a:cubicBezTo>
                      <a:cubicBezTo>
                        <a:pt x="209" y="90"/>
                        <a:pt x="207" y="89"/>
                        <a:pt x="206" y="87"/>
                      </a:cubicBezTo>
                      <a:cubicBezTo>
                        <a:pt x="203" y="85"/>
                        <a:pt x="203" y="85"/>
                        <a:pt x="202" y="82"/>
                      </a:cubicBezTo>
                      <a:cubicBezTo>
                        <a:pt x="199" y="76"/>
                        <a:pt x="193" y="68"/>
                        <a:pt x="194" y="61"/>
                      </a:cubicBezTo>
                      <a:cubicBezTo>
                        <a:pt x="198" y="61"/>
                        <a:pt x="201" y="62"/>
                        <a:pt x="205" y="61"/>
                      </a:cubicBezTo>
                      <a:cubicBezTo>
                        <a:pt x="207" y="61"/>
                        <a:pt x="209" y="60"/>
                        <a:pt x="212" y="58"/>
                      </a:cubicBezTo>
                      <a:cubicBezTo>
                        <a:pt x="203" y="55"/>
                        <a:pt x="195" y="49"/>
                        <a:pt x="196" y="39"/>
                      </a:cubicBezTo>
                      <a:cubicBezTo>
                        <a:pt x="197" y="30"/>
                        <a:pt x="210" y="26"/>
                        <a:pt x="217" y="26"/>
                      </a:cubicBezTo>
                      <a:cubicBezTo>
                        <a:pt x="221" y="25"/>
                        <a:pt x="224" y="24"/>
                        <a:pt x="228" y="24"/>
                      </a:cubicBezTo>
                      <a:cubicBezTo>
                        <a:pt x="232" y="23"/>
                        <a:pt x="232" y="24"/>
                        <a:pt x="234" y="27"/>
                      </a:cubicBezTo>
                      <a:cubicBezTo>
                        <a:pt x="237" y="30"/>
                        <a:pt x="236" y="32"/>
                        <a:pt x="241" y="32"/>
                      </a:cubicBezTo>
                      <a:cubicBezTo>
                        <a:pt x="245" y="33"/>
                        <a:pt x="247" y="33"/>
                        <a:pt x="249" y="30"/>
                      </a:cubicBezTo>
                      <a:cubicBezTo>
                        <a:pt x="253" y="25"/>
                        <a:pt x="253" y="18"/>
                        <a:pt x="255" y="13"/>
                      </a:cubicBezTo>
                      <a:cubicBezTo>
                        <a:pt x="259" y="5"/>
                        <a:pt x="270" y="9"/>
                        <a:pt x="277" y="8"/>
                      </a:cubicBezTo>
                      <a:cubicBezTo>
                        <a:pt x="284" y="7"/>
                        <a:pt x="289" y="2"/>
                        <a:pt x="296" y="1"/>
                      </a:cubicBezTo>
                      <a:cubicBezTo>
                        <a:pt x="303" y="0"/>
                        <a:pt x="310" y="0"/>
                        <a:pt x="318" y="0"/>
                      </a:cubicBezTo>
                      <a:cubicBezTo>
                        <a:pt x="332" y="0"/>
                        <a:pt x="342" y="2"/>
                        <a:pt x="354" y="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0" name="Freeform 245"/>
                <p:cNvSpPr>
                  <a:spLocks noEditPoints="1"/>
                </p:cNvSpPr>
                <p:nvPr/>
              </p:nvSpPr>
              <p:spPr bwMode="auto">
                <a:xfrm>
                  <a:off x="2779661" y="4605694"/>
                  <a:ext cx="62575" cy="71677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28" y="13"/>
                    </a:cxn>
                    <a:cxn ang="0">
                      <a:pos x="27" y="13"/>
                    </a:cxn>
                    <a:cxn ang="0">
                      <a:pos x="25" y="12"/>
                    </a:cxn>
                    <a:cxn ang="0">
                      <a:pos x="23" y="11"/>
                    </a:cxn>
                    <a:cxn ang="0">
                      <a:pos x="22" y="6"/>
                    </a:cxn>
                    <a:cxn ang="0">
                      <a:pos x="23" y="3"/>
                    </a:cxn>
                    <a:cxn ang="0">
                      <a:pos x="23" y="2"/>
                    </a:cxn>
                    <a:cxn ang="0">
                      <a:pos x="23" y="1"/>
                    </a:cxn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10" y="10"/>
                    </a:cxn>
                    <a:cxn ang="0">
                      <a:pos x="9" y="15"/>
                    </a:cxn>
                    <a:cxn ang="0">
                      <a:pos x="4" y="16"/>
                    </a:cxn>
                    <a:cxn ang="0">
                      <a:pos x="3" y="19"/>
                    </a:cxn>
                    <a:cxn ang="0">
                      <a:pos x="2" y="26"/>
                    </a:cxn>
                    <a:cxn ang="0">
                      <a:pos x="7" y="30"/>
                    </a:cxn>
                    <a:cxn ang="0">
                      <a:pos x="9" y="31"/>
                    </a:cxn>
                    <a:cxn ang="0">
                      <a:pos x="10" y="31"/>
                    </a:cxn>
                    <a:cxn ang="0">
                      <a:pos x="11" y="32"/>
                    </a:cxn>
                    <a:cxn ang="0">
                      <a:pos x="11" y="30"/>
                    </a:cxn>
                    <a:cxn ang="0">
                      <a:pos x="12" y="28"/>
                    </a:cxn>
                    <a:cxn ang="0">
                      <a:pos x="13" y="27"/>
                    </a:cxn>
                    <a:cxn ang="0">
                      <a:pos x="14" y="25"/>
                    </a:cxn>
                    <a:cxn ang="0">
                      <a:pos x="15" y="25"/>
                    </a:cxn>
                    <a:cxn ang="0">
                      <a:pos x="15" y="25"/>
                    </a:cxn>
                    <a:cxn ang="0">
                      <a:pos x="17" y="23"/>
                    </a:cxn>
                    <a:cxn ang="0">
                      <a:pos x="17" y="19"/>
                    </a:cxn>
                    <a:cxn ang="0">
                      <a:pos x="19" y="18"/>
                    </a:cxn>
                    <a:cxn ang="0">
                      <a:pos x="20" y="18"/>
                    </a:cxn>
                    <a:cxn ang="0">
                      <a:pos x="20" y="17"/>
                    </a:cxn>
                    <a:cxn ang="0">
                      <a:pos x="21" y="16"/>
                    </a:cxn>
                    <a:cxn ang="0">
                      <a:pos x="23" y="15"/>
                    </a:cxn>
                    <a:cxn ang="0">
                      <a:pos x="25" y="14"/>
                    </a:cxn>
                    <a:cxn ang="0">
                      <a:pos x="26" y="13"/>
                    </a:cxn>
                    <a:cxn ang="0">
                      <a:pos x="28" y="13"/>
                    </a:cxn>
                  </a:cxnLst>
                  <a:rect l="0" t="0" r="r" b="b"/>
                  <a:pathLst>
                    <a:path w="28" h="32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lose/>
                      <a:moveTo>
                        <a:pt x="28" y="13"/>
                      </a:move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2"/>
                        <a:pt x="27" y="13"/>
                        <a:pt x="27" y="13"/>
                      </a:cubicBezTo>
                      <a:cubicBezTo>
                        <a:pt x="27" y="12"/>
                        <a:pt x="27" y="12"/>
                        <a:pt x="26" y="12"/>
                      </a:cubicBezTo>
                      <a:cubicBezTo>
                        <a:pt x="26" y="12"/>
                        <a:pt x="25" y="12"/>
                        <a:pt x="25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2"/>
                        <a:pt x="23" y="12"/>
                        <a:pt x="23" y="11"/>
                      </a:cubicBezTo>
                      <a:cubicBezTo>
                        <a:pt x="22" y="11"/>
                        <a:pt x="22" y="10"/>
                        <a:pt x="22" y="9"/>
                      </a:cubicBezTo>
                      <a:cubicBezTo>
                        <a:pt x="22" y="8"/>
                        <a:pt x="22" y="7"/>
                        <a:pt x="22" y="6"/>
                      </a:cubicBezTo>
                      <a:cubicBezTo>
                        <a:pt x="22" y="6"/>
                        <a:pt x="22" y="5"/>
                        <a:pt x="22" y="5"/>
                      </a:cubicBezTo>
                      <a:cubicBezTo>
                        <a:pt x="22" y="4"/>
                        <a:pt x="23" y="4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19" y="1"/>
                        <a:pt x="11" y="0"/>
                        <a:pt x="11" y="0"/>
                      </a:cubicBezTo>
                      <a:cubicBezTo>
                        <a:pt x="11" y="0"/>
                        <a:pt x="9" y="3"/>
                        <a:pt x="10" y="4"/>
                      </a:cubicBezTo>
                      <a:cubicBezTo>
                        <a:pt x="9" y="3"/>
                        <a:pt x="5" y="3"/>
                        <a:pt x="5" y="3"/>
                      </a:cubicBezTo>
                      <a:cubicBezTo>
                        <a:pt x="5" y="4"/>
                        <a:pt x="7" y="6"/>
                        <a:pt x="8" y="7"/>
                      </a:cubicBezTo>
                      <a:cubicBezTo>
                        <a:pt x="9" y="8"/>
                        <a:pt x="9" y="9"/>
                        <a:pt x="10" y="10"/>
                      </a:cubicBezTo>
                      <a:cubicBezTo>
                        <a:pt x="11" y="11"/>
                        <a:pt x="12" y="13"/>
                        <a:pt x="13" y="13"/>
                      </a:cubicBezTo>
                      <a:cubicBezTo>
                        <a:pt x="12" y="14"/>
                        <a:pt x="10" y="14"/>
                        <a:pt x="9" y="15"/>
                      </a:cubicBezTo>
                      <a:cubicBezTo>
                        <a:pt x="8" y="15"/>
                        <a:pt x="7" y="15"/>
                        <a:pt x="6" y="16"/>
                      </a:cubicBezTo>
                      <a:cubicBezTo>
                        <a:pt x="6" y="16"/>
                        <a:pt x="4" y="16"/>
                        <a:pt x="4" y="16"/>
                      </a:cubicBezTo>
                      <a:cubicBezTo>
                        <a:pt x="3" y="16"/>
                        <a:pt x="3" y="17"/>
                        <a:pt x="3" y="18"/>
                      </a:cubicBezTo>
                      <a:cubicBezTo>
                        <a:pt x="3" y="18"/>
                        <a:pt x="3" y="19"/>
                        <a:pt x="3" y="19"/>
                      </a:cubicBezTo>
                      <a:cubicBezTo>
                        <a:pt x="2" y="21"/>
                        <a:pt x="1" y="24"/>
                        <a:pt x="0" y="25"/>
                      </a:cubicBezTo>
                      <a:cubicBezTo>
                        <a:pt x="0" y="25"/>
                        <a:pt x="1" y="26"/>
                        <a:pt x="2" y="26"/>
                      </a:cubicBezTo>
                      <a:cubicBezTo>
                        <a:pt x="2" y="26"/>
                        <a:pt x="3" y="27"/>
                        <a:pt x="4" y="28"/>
                      </a:cubicBezTo>
                      <a:cubicBezTo>
                        <a:pt x="5" y="28"/>
                        <a:pt x="6" y="29"/>
                        <a:pt x="7" y="30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8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2"/>
                        <a:pt x="12" y="31"/>
                        <a:pt x="12" y="31"/>
                      </a:cubicBezTo>
                      <a:cubicBezTo>
                        <a:pt x="12" y="31"/>
                        <a:pt x="12" y="30"/>
                        <a:pt x="11" y="30"/>
                      </a:cubicBezTo>
                      <a:cubicBezTo>
                        <a:pt x="11" y="30"/>
                        <a:pt x="12" y="29"/>
                        <a:pt x="12" y="29"/>
                      </a:cubicBezTo>
                      <a:cubicBezTo>
                        <a:pt x="12" y="29"/>
                        <a:pt x="12" y="28"/>
                        <a:pt x="12" y="28"/>
                      </a:cubicBezTo>
                      <a:cubicBezTo>
                        <a:pt x="12" y="28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6"/>
                        <a:pt x="13" y="26"/>
                      </a:cubicBezTo>
                      <a:cubicBezTo>
                        <a:pt x="13" y="26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5"/>
                        <a:pt x="16" y="24"/>
                        <a:pt x="16" y="24"/>
                      </a:cubicBezTo>
                      <a:cubicBezTo>
                        <a:pt x="17" y="24"/>
                        <a:pt x="17" y="23"/>
                        <a:pt x="17" y="23"/>
                      </a:cubicBezTo>
                      <a:cubicBezTo>
                        <a:pt x="17" y="22"/>
                        <a:pt x="17" y="21"/>
                        <a:pt x="17" y="21"/>
                      </a:cubicBezTo>
                      <a:cubicBezTo>
                        <a:pt x="16" y="20"/>
                        <a:pt x="16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20" y="18"/>
                      </a:cubicBezTo>
                      <a:cubicBezTo>
                        <a:pt x="20" y="18"/>
                        <a:pt x="20" y="17"/>
                        <a:pt x="20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1" y="17"/>
                        <a:pt x="21" y="17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2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4" y="15"/>
                      </a:cubicBezTo>
                      <a:cubicBezTo>
                        <a:pt x="24" y="15"/>
                        <a:pt x="24" y="15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6" y="14"/>
                        <a:pt x="26" y="14"/>
                        <a:pt x="26" y="13"/>
                      </a:cubicBezTo>
                      <a:cubicBezTo>
                        <a:pt x="26" y="13"/>
                        <a:pt x="27" y="13"/>
                        <a:pt x="27" y="13"/>
                      </a:cubicBezTo>
                      <a:cubicBezTo>
                        <a:pt x="27" y="13"/>
                        <a:pt x="28" y="13"/>
                        <a:pt x="28" y="1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1" name="Freeform 246"/>
                <p:cNvSpPr>
                  <a:spLocks noEditPoints="1"/>
                </p:cNvSpPr>
                <p:nvPr/>
              </p:nvSpPr>
              <p:spPr bwMode="auto">
                <a:xfrm>
                  <a:off x="2829721" y="4595455"/>
                  <a:ext cx="23893" cy="37545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2"/>
                    </a:cxn>
                    <a:cxn ang="0">
                      <a:pos x="6" y="3"/>
                    </a:cxn>
                    <a:cxn ang="0">
                      <a:pos x="5" y="4"/>
                    </a:cxn>
                    <a:cxn ang="0">
                      <a:pos x="2" y="6"/>
                    </a:cxn>
                    <a:cxn ang="0">
                      <a:pos x="1" y="6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1" y="16"/>
                    </a:cxn>
                    <a:cxn ang="0">
                      <a:pos x="2" y="17"/>
                    </a:cxn>
                    <a:cxn ang="0">
                      <a:pos x="3" y="17"/>
                    </a:cxn>
                    <a:cxn ang="0">
                      <a:pos x="4" y="17"/>
                    </a:cxn>
                    <a:cxn ang="0">
                      <a:pos x="4" y="17"/>
                    </a:cxn>
                    <a:cxn ang="0">
                      <a:pos x="5" y="17"/>
                    </a:cxn>
                    <a:cxn ang="0">
                      <a:pos x="5" y="15"/>
                    </a:cxn>
                    <a:cxn ang="0">
                      <a:pos x="6" y="12"/>
                    </a:cxn>
                    <a:cxn ang="0">
                      <a:pos x="8" y="7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1" h="17"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7" y="0"/>
                        <a:pt x="8" y="1"/>
                        <a:pt x="7" y="2"/>
                      </a:cubicBezTo>
                      <a:cubicBezTo>
                        <a:pt x="7" y="2"/>
                        <a:pt x="7" y="2"/>
                        <a:pt x="6" y="3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4" y="4"/>
                        <a:pt x="3" y="5"/>
                        <a:pt x="2" y="6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5"/>
                        <a:pt x="0" y="16"/>
                        <a:pt x="1" y="16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6"/>
                        <a:pt x="5" y="15"/>
                      </a:cubicBezTo>
                      <a:cubicBezTo>
                        <a:pt x="6" y="14"/>
                        <a:pt x="6" y="13"/>
                        <a:pt x="6" y="12"/>
                      </a:cubicBezTo>
                      <a:cubicBezTo>
                        <a:pt x="7" y="10"/>
                        <a:pt x="7" y="9"/>
                        <a:pt x="8" y="7"/>
                      </a:cubicBezTo>
                      <a:cubicBezTo>
                        <a:pt x="8" y="5"/>
                        <a:pt x="9" y="4"/>
                        <a:pt x="10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2" name="Freeform 334"/>
                <p:cNvSpPr>
                  <a:spLocks noEditPoints="1"/>
                </p:cNvSpPr>
                <p:nvPr/>
              </p:nvSpPr>
              <p:spPr bwMode="auto">
                <a:xfrm>
                  <a:off x="2314332" y="4297371"/>
                  <a:ext cx="557484" cy="3652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8"/>
                    </a:cxn>
                    <a:cxn ang="0">
                      <a:pos x="5" y="12"/>
                    </a:cxn>
                    <a:cxn ang="0">
                      <a:pos x="9" y="20"/>
                    </a:cxn>
                    <a:cxn ang="0">
                      <a:pos x="12" y="25"/>
                    </a:cxn>
                    <a:cxn ang="0">
                      <a:pos x="15" y="31"/>
                    </a:cxn>
                    <a:cxn ang="0">
                      <a:pos x="23" y="40"/>
                    </a:cxn>
                    <a:cxn ang="0">
                      <a:pos x="22" y="53"/>
                    </a:cxn>
                    <a:cxn ang="0">
                      <a:pos x="34" y="59"/>
                    </a:cxn>
                    <a:cxn ang="0">
                      <a:pos x="40" y="65"/>
                    </a:cxn>
                    <a:cxn ang="0">
                      <a:pos x="43" y="76"/>
                    </a:cxn>
                    <a:cxn ang="0">
                      <a:pos x="53" y="85"/>
                    </a:cxn>
                    <a:cxn ang="0">
                      <a:pos x="52" y="76"/>
                    </a:cxn>
                    <a:cxn ang="0">
                      <a:pos x="38" y="49"/>
                    </a:cxn>
                    <a:cxn ang="0">
                      <a:pos x="27" y="32"/>
                    </a:cxn>
                    <a:cxn ang="0">
                      <a:pos x="21" y="17"/>
                    </a:cxn>
                    <a:cxn ang="0">
                      <a:pos x="34" y="20"/>
                    </a:cxn>
                    <a:cxn ang="0">
                      <a:pos x="38" y="30"/>
                    </a:cxn>
                    <a:cxn ang="0">
                      <a:pos x="43" y="40"/>
                    </a:cxn>
                    <a:cxn ang="0">
                      <a:pos x="47" y="46"/>
                    </a:cxn>
                    <a:cxn ang="0">
                      <a:pos x="62" y="58"/>
                    </a:cxn>
                    <a:cxn ang="0">
                      <a:pos x="64" y="66"/>
                    </a:cxn>
                    <a:cxn ang="0">
                      <a:pos x="82" y="82"/>
                    </a:cxn>
                    <a:cxn ang="0">
                      <a:pos x="91" y="97"/>
                    </a:cxn>
                    <a:cxn ang="0">
                      <a:pos x="93" y="107"/>
                    </a:cxn>
                    <a:cxn ang="0">
                      <a:pos x="103" y="123"/>
                    </a:cxn>
                    <a:cxn ang="0">
                      <a:pos x="111" y="131"/>
                    </a:cxn>
                    <a:cxn ang="0">
                      <a:pos x="125" y="137"/>
                    </a:cxn>
                    <a:cxn ang="0">
                      <a:pos x="137" y="142"/>
                    </a:cxn>
                    <a:cxn ang="0">
                      <a:pos x="149" y="147"/>
                    </a:cxn>
                    <a:cxn ang="0">
                      <a:pos x="161" y="151"/>
                    </a:cxn>
                    <a:cxn ang="0">
                      <a:pos x="180" y="149"/>
                    </a:cxn>
                    <a:cxn ang="0">
                      <a:pos x="203" y="162"/>
                    </a:cxn>
                    <a:cxn ang="0">
                      <a:pos x="211" y="156"/>
                    </a:cxn>
                    <a:cxn ang="0">
                      <a:pos x="221" y="151"/>
                    </a:cxn>
                    <a:cxn ang="0">
                      <a:pos x="218" y="142"/>
                    </a:cxn>
                    <a:cxn ang="0">
                      <a:pos x="235" y="137"/>
                    </a:cxn>
                    <a:cxn ang="0">
                      <a:pos x="239" y="133"/>
                    </a:cxn>
                    <a:cxn ang="0">
                      <a:pos x="244" y="121"/>
                    </a:cxn>
                    <a:cxn ang="0">
                      <a:pos x="249" y="112"/>
                    </a:cxn>
                    <a:cxn ang="0">
                      <a:pos x="228" y="109"/>
                    </a:cxn>
                    <a:cxn ang="0">
                      <a:pos x="215" y="129"/>
                    </a:cxn>
                    <a:cxn ang="0">
                      <a:pos x="200" y="134"/>
                    </a:cxn>
                    <a:cxn ang="0">
                      <a:pos x="174" y="127"/>
                    </a:cxn>
                    <a:cxn ang="0">
                      <a:pos x="159" y="112"/>
                    </a:cxn>
                    <a:cxn ang="0">
                      <a:pos x="156" y="103"/>
                    </a:cxn>
                    <a:cxn ang="0">
                      <a:pos x="155" y="85"/>
                    </a:cxn>
                    <a:cxn ang="0">
                      <a:pos x="158" y="69"/>
                    </a:cxn>
                    <a:cxn ang="0">
                      <a:pos x="148" y="62"/>
                    </a:cxn>
                    <a:cxn ang="0">
                      <a:pos x="142" y="52"/>
                    </a:cxn>
                    <a:cxn ang="0">
                      <a:pos x="136" y="43"/>
                    </a:cxn>
                    <a:cxn ang="0">
                      <a:pos x="131" y="37"/>
                    </a:cxn>
                    <a:cxn ang="0">
                      <a:pos x="118" y="35"/>
                    </a:cxn>
                    <a:cxn ang="0">
                      <a:pos x="106" y="35"/>
                    </a:cxn>
                    <a:cxn ang="0">
                      <a:pos x="96" y="21"/>
                    </a:cxn>
                    <a:cxn ang="0">
                      <a:pos x="82" y="13"/>
                    </a:cxn>
                    <a:cxn ang="0">
                      <a:pos x="70" y="17"/>
                    </a:cxn>
                    <a:cxn ang="0">
                      <a:pos x="50" y="16"/>
                    </a:cxn>
                    <a:cxn ang="0">
                      <a:pos x="30" y="10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249" h="163">
                      <a:moveTo>
                        <a:pt x="3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8"/>
                        <a:pt x="4" y="9"/>
                        <a:pt x="4" y="9"/>
                      </a:cubicBezTo>
                      <a:cubicBezTo>
                        <a:pt x="5" y="9"/>
                        <a:pt x="5" y="10"/>
                        <a:pt x="5" y="10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6" y="12"/>
                        <a:pt x="6" y="13"/>
                        <a:pt x="6" y="13"/>
                      </a:cubicBezTo>
                      <a:cubicBezTo>
                        <a:pt x="7" y="14"/>
                        <a:pt x="6" y="15"/>
                        <a:pt x="6" y="16"/>
                      </a:cubicBezTo>
                      <a:cubicBezTo>
                        <a:pt x="7" y="17"/>
                        <a:pt x="8" y="17"/>
                        <a:pt x="8" y="18"/>
                      </a:cubicBezTo>
                      <a:cubicBezTo>
                        <a:pt x="9" y="18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21"/>
                        <a:pt x="10" y="22"/>
                        <a:pt x="11" y="23"/>
                      </a:cubicBezTo>
                      <a:cubicBezTo>
                        <a:pt x="11" y="23"/>
                        <a:pt x="11" y="23"/>
                        <a:pt x="11" y="24"/>
                      </a:cubicBezTo>
                      <a:cubicBezTo>
                        <a:pt x="11" y="24"/>
                        <a:pt x="12" y="24"/>
                        <a:pt x="12" y="25"/>
                      </a:cubicBezTo>
                      <a:cubicBezTo>
                        <a:pt x="13" y="26"/>
                        <a:pt x="12" y="26"/>
                        <a:pt x="13" y="27"/>
                      </a:cubicBezTo>
                      <a:cubicBezTo>
                        <a:pt x="13" y="28"/>
                        <a:pt x="13" y="29"/>
                        <a:pt x="13" y="29"/>
                      </a:cubicBezTo>
                      <a:cubicBezTo>
                        <a:pt x="14" y="29"/>
                        <a:pt x="14" y="30"/>
                        <a:pt x="14" y="30"/>
                      </a:cubicBezTo>
                      <a:cubicBezTo>
                        <a:pt x="14" y="31"/>
                        <a:pt x="14" y="31"/>
                        <a:pt x="15" y="31"/>
                      </a:cubicBezTo>
                      <a:cubicBezTo>
                        <a:pt x="16" y="32"/>
                        <a:pt x="16" y="32"/>
                        <a:pt x="16" y="33"/>
                      </a:cubicBezTo>
                      <a:cubicBezTo>
                        <a:pt x="17" y="33"/>
                        <a:pt x="17" y="33"/>
                        <a:pt x="18" y="34"/>
                      </a:cubicBezTo>
                      <a:cubicBezTo>
                        <a:pt x="19" y="34"/>
                        <a:pt x="20" y="36"/>
                        <a:pt x="21" y="37"/>
                      </a:cubicBezTo>
                      <a:cubicBezTo>
                        <a:pt x="22" y="38"/>
                        <a:pt x="23" y="39"/>
                        <a:pt x="23" y="40"/>
                      </a:cubicBezTo>
                      <a:cubicBezTo>
                        <a:pt x="23" y="41"/>
                        <a:pt x="24" y="41"/>
                        <a:pt x="25" y="43"/>
                      </a:cubicBezTo>
                      <a:cubicBezTo>
                        <a:pt x="25" y="43"/>
                        <a:pt x="24" y="46"/>
                        <a:pt x="23" y="46"/>
                      </a:cubicBezTo>
                      <a:cubicBezTo>
                        <a:pt x="23" y="47"/>
                        <a:pt x="20" y="46"/>
                        <a:pt x="19" y="47"/>
                      </a:cubicBezTo>
                      <a:cubicBezTo>
                        <a:pt x="19" y="48"/>
                        <a:pt x="21" y="52"/>
                        <a:pt x="22" y="53"/>
                      </a:cubicBezTo>
                      <a:cubicBezTo>
                        <a:pt x="24" y="54"/>
                        <a:pt x="24" y="54"/>
                        <a:pt x="26" y="55"/>
                      </a:cubicBezTo>
                      <a:cubicBezTo>
                        <a:pt x="27" y="55"/>
                        <a:pt x="28" y="57"/>
                        <a:pt x="29" y="57"/>
                      </a:cubicBezTo>
                      <a:cubicBezTo>
                        <a:pt x="29" y="58"/>
                        <a:pt x="31" y="57"/>
                        <a:pt x="32" y="58"/>
                      </a:cubicBezTo>
                      <a:cubicBezTo>
                        <a:pt x="33" y="58"/>
                        <a:pt x="33" y="59"/>
                        <a:pt x="34" y="59"/>
                      </a:cubicBezTo>
                      <a:cubicBezTo>
                        <a:pt x="35" y="60"/>
                        <a:pt x="36" y="60"/>
                        <a:pt x="37" y="62"/>
                      </a:cubicBezTo>
                      <a:cubicBezTo>
                        <a:pt x="37" y="62"/>
                        <a:pt x="37" y="62"/>
                        <a:pt x="37" y="62"/>
                      </a:cubicBezTo>
                      <a:cubicBezTo>
                        <a:pt x="37" y="62"/>
                        <a:pt x="38" y="63"/>
                        <a:pt x="38" y="63"/>
                      </a:cubicBezTo>
                      <a:cubicBezTo>
                        <a:pt x="39" y="64"/>
                        <a:pt x="39" y="64"/>
                        <a:pt x="40" y="65"/>
                      </a:cubicBezTo>
                      <a:cubicBezTo>
                        <a:pt x="40" y="66"/>
                        <a:pt x="40" y="66"/>
                        <a:pt x="40" y="67"/>
                      </a:cubicBezTo>
                      <a:cubicBezTo>
                        <a:pt x="40" y="68"/>
                        <a:pt x="40" y="69"/>
                        <a:pt x="40" y="70"/>
                      </a:cubicBezTo>
                      <a:cubicBezTo>
                        <a:pt x="40" y="72"/>
                        <a:pt x="40" y="73"/>
                        <a:pt x="41" y="75"/>
                      </a:cubicBezTo>
                      <a:cubicBezTo>
                        <a:pt x="41" y="76"/>
                        <a:pt x="42" y="75"/>
                        <a:pt x="43" y="76"/>
                      </a:cubicBezTo>
                      <a:cubicBezTo>
                        <a:pt x="44" y="77"/>
                        <a:pt x="46" y="78"/>
                        <a:pt x="47" y="79"/>
                      </a:cubicBezTo>
                      <a:cubicBezTo>
                        <a:pt x="48" y="80"/>
                        <a:pt x="48" y="80"/>
                        <a:pt x="50" y="81"/>
                      </a:cubicBezTo>
                      <a:cubicBezTo>
                        <a:pt x="50" y="82"/>
                        <a:pt x="51" y="83"/>
                        <a:pt x="52" y="83"/>
                      </a:cubicBezTo>
                      <a:cubicBezTo>
                        <a:pt x="53" y="84"/>
                        <a:pt x="53" y="85"/>
                        <a:pt x="53" y="85"/>
                      </a:cubicBezTo>
                      <a:cubicBezTo>
                        <a:pt x="55" y="86"/>
                        <a:pt x="57" y="91"/>
                        <a:pt x="59" y="90"/>
                      </a:cubicBezTo>
                      <a:cubicBezTo>
                        <a:pt x="61" y="88"/>
                        <a:pt x="62" y="84"/>
                        <a:pt x="61" y="83"/>
                      </a:cubicBezTo>
                      <a:cubicBezTo>
                        <a:pt x="60" y="82"/>
                        <a:pt x="57" y="79"/>
                        <a:pt x="56" y="78"/>
                      </a:cubicBezTo>
                      <a:cubicBezTo>
                        <a:pt x="55" y="77"/>
                        <a:pt x="53" y="77"/>
                        <a:pt x="52" y="76"/>
                      </a:cubicBezTo>
                      <a:cubicBezTo>
                        <a:pt x="51" y="74"/>
                        <a:pt x="52" y="71"/>
                        <a:pt x="51" y="70"/>
                      </a:cubicBezTo>
                      <a:cubicBezTo>
                        <a:pt x="51" y="68"/>
                        <a:pt x="49" y="67"/>
                        <a:pt x="49" y="66"/>
                      </a:cubicBezTo>
                      <a:cubicBezTo>
                        <a:pt x="48" y="62"/>
                        <a:pt x="47" y="60"/>
                        <a:pt x="45" y="57"/>
                      </a:cubicBezTo>
                      <a:cubicBezTo>
                        <a:pt x="43" y="55"/>
                        <a:pt x="40" y="52"/>
                        <a:pt x="38" y="49"/>
                      </a:cubicBezTo>
                      <a:cubicBezTo>
                        <a:pt x="37" y="46"/>
                        <a:pt x="36" y="43"/>
                        <a:pt x="34" y="40"/>
                      </a:cubicBezTo>
                      <a:cubicBezTo>
                        <a:pt x="33" y="39"/>
                        <a:pt x="32" y="38"/>
                        <a:pt x="31" y="37"/>
                      </a:cubicBezTo>
                      <a:cubicBezTo>
                        <a:pt x="30" y="36"/>
                        <a:pt x="33" y="34"/>
                        <a:pt x="33" y="34"/>
                      </a:cubicBezTo>
                      <a:cubicBezTo>
                        <a:pt x="33" y="33"/>
                        <a:pt x="28" y="33"/>
                        <a:pt x="27" y="32"/>
                      </a:cubicBezTo>
                      <a:cubicBezTo>
                        <a:pt x="25" y="30"/>
                        <a:pt x="24" y="29"/>
                        <a:pt x="22" y="27"/>
                      </a:cubicBezTo>
                      <a:cubicBezTo>
                        <a:pt x="22" y="26"/>
                        <a:pt x="22" y="25"/>
                        <a:pt x="22" y="24"/>
                      </a:cubicBezTo>
                      <a:cubicBezTo>
                        <a:pt x="21" y="22"/>
                        <a:pt x="21" y="21"/>
                        <a:pt x="21" y="20"/>
                      </a:cubicBezTo>
                      <a:cubicBezTo>
                        <a:pt x="21" y="19"/>
                        <a:pt x="21" y="18"/>
                        <a:pt x="21" y="17"/>
                      </a:cubicBezTo>
                      <a:cubicBezTo>
                        <a:pt x="20" y="16"/>
                        <a:pt x="20" y="17"/>
                        <a:pt x="20" y="15"/>
                      </a:cubicBezTo>
                      <a:cubicBezTo>
                        <a:pt x="20" y="14"/>
                        <a:pt x="21" y="14"/>
                        <a:pt x="22" y="14"/>
                      </a:cubicBezTo>
                      <a:cubicBezTo>
                        <a:pt x="25" y="14"/>
                        <a:pt x="28" y="15"/>
                        <a:pt x="30" y="17"/>
                      </a:cubicBezTo>
                      <a:cubicBezTo>
                        <a:pt x="31" y="18"/>
                        <a:pt x="33" y="19"/>
                        <a:pt x="34" y="20"/>
                      </a:cubicBezTo>
                      <a:cubicBezTo>
                        <a:pt x="34" y="22"/>
                        <a:pt x="34" y="23"/>
                        <a:pt x="35" y="24"/>
                      </a:cubicBezTo>
                      <a:cubicBezTo>
                        <a:pt x="35" y="24"/>
                        <a:pt x="35" y="26"/>
                        <a:pt x="35" y="27"/>
                      </a:cubicBezTo>
                      <a:cubicBezTo>
                        <a:pt x="35" y="28"/>
                        <a:pt x="36" y="26"/>
                        <a:pt x="37" y="27"/>
                      </a:cubicBezTo>
                      <a:cubicBezTo>
                        <a:pt x="37" y="28"/>
                        <a:pt x="37" y="29"/>
                        <a:pt x="38" y="30"/>
                      </a:cubicBezTo>
                      <a:cubicBezTo>
                        <a:pt x="38" y="31"/>
                        <a:pt x="39" y="31"/>
                        <a:pt x="39" y="32"/>
                      </a:cubicBezTo>
                      <a:cubicBezTo>
                        <a:pt x="39" y="34"/>
                        <a:pt x="39" y="35"/>
                        <a:pt x="40" y="36"/>
                      </a:cubicBezTo>
                      <a:cubicBezTo>
                        <a:pt x="40" y="37"/>
                        <a:pt x="41" y="38"/>
                        <a:pt x="41" y="39"/>
                      </a:cubicBezTo>
                      <a:cubicBezTo>
                        <a:pt x="42" y="39"/>
                        <a:pt x="42" y="40"/>
                        <a:pt x="43" y="40"/>
                      </a:cubicBezTo>
                      <a:cubicBezTo>
                        <a:pt x="44" y="42"/>
                        <a:pt x="44" y="41"/>
                        <a:pt x="45" y="42"/>
                      </a:cubicBezTo>
                      <a:cubicBezTo>
                        <a:pt x="45" y="42"/>
                        <a:pt x="46" y="43"/>
                        <a:pt x="46" y="44"/>
                      </a:cubicBezTo>
                      <a:cubicBezTo>
                        <a:pt x="47" y="44"/>
                        <a:pt x="46" y="45"/>
                        <a:pt x="47" y="45"/>
                      </a:cubicBezTo>
                      <a:cubicBezTo>
                        <a:pt x="47" y="46"/>
                        <a:pt x="47" y="46"/>
                        <a:pt x="47" y="46"/>
                      </a:cubicBezTo>
                      <a:cubicBezTo>
                        <a:pt x="47" y="47"/>
                        <a:pt x="52" y="47"/>
                        <a:pt x="52" y="47"/>
                      </a:cubicBezTo>
                      <a:cubicBezTo>
                        <a:pt x="53" y="48"/>
                        <a:pt x="52" y="50"/>
                        <a:pt x="52" y="50"/>
                      </a:cubicBezTo>
                      <a:cubicBezTo>
                        <a:pt x="53" y="51"/>
                        <a:pt x="57" y="55"/>
                        <a:pt x="58" y="56"/>
                      </a:cubicBezTo>
                      <a:cubicBezTo>
                        <a:pt x="60" y="58"/>
                        <a:pt x="60" y="55"/>
                        <a:pt x="62" y="58"/>
                      </a:cubicBezTo>
                      <a:cubicBezTo>
                        <a:pt x="62" y="58"/>
                        <a:pt x="61" y="61"/>
                        <a:pt x="61" y="62"/>
                      </a:cubicBezTo>
                      <a:cubicBezTo>
                        <a:pt x="62" y="62"/>
                        <a:pt x="62" y="62"/>
                        <a:pt x="62" y="63"/>
                      </a:cubicBezTo>
                      <a:cubicBezTo>
                        <a:pt x="63" y="63"/>
                        <a:pt x="62" y="65"/>
                        <a:pt x="62" y="65"/>
                      </a:cubicBezTo>
                      <a:cubicBezTo>
                        <a:pt x="62" y="66"/>
                        <a:pt x="64" y="66"/>
                        <a:pt x="64" y="66"/>
                      </a:cubicBezTo>
                      <a:cubicBezTo>
                        <a:pt x="65" y="68"/>
                        <a:pt x="68" y="69"/>
                        <a:pt x="69" y="70"/>
                      </a:cubicBezTo>
                      <a:cubicBezTo>
                        <a:pt x="71" y="72"/>
                        <a:pt x="70" y="74"/>
                        <a:pt x="72" y="75"/>
                      </a:cubicBezTo>
                      <a:cubicBezTo>
                        <a:pt x="74" y="77"/>
                        <a:pt x="77" y="78"/>
                        <a:pt x="79" y="80"/>
                      </a:cubicBezTo>
                      <a:cubicBezTo>
                        <a:pt x="80" y="81"/>
                        <a:pt x="81" y="81"/>
                        <a:pt x="82" y="82"/>
                      </a:cubicBezTo>
                      <a:cubicBezTo>
                        <a:pt x="83" y="82"/>
                        <a:pt x="83" y="83"/>
                        <a:pt x="83" y="84"/>
                      </a:cubicBezTo>
                      <a:cubicBezTo>
                        <a:pt x="84" y="85"/>
                        <a:pt x="86" y="87"/>
                        <a:pt x="87" y="88"/>
                      </a:cubicBezTo>
                      <a:cubicBezTo>
                        <a:pt x="88" y="89"/>
                        <a:pt x="88" y="90"/>
                        <a:pt x="89" y="91"/>
                      </a:cubicBezTo>
                      <a:cubicBezTo>
                        <a:pt x="90" y="92"/>
                        <a:pt x="90" y="96"/>
                        <a:pt x="91" y="97"/>
                      </a:cubicBezTo>
                      <a:cubicBezTo>
                        <a:pt x="92" y="99"/>
                        <a:pt x="93" y="97"/>
                        <a:pt x="93" y="98"/>
                      </a:cubicBezTo>
                      <a:cubicBezTo>
                        <a:pt x="93" y="99"/>
                        <a:pt x="94" y="100"/>
                        <a:pt x="94" y="100"/>
                      </a:cubicBezTo>
                      <a:cubicBezTo>
                        <a:pt x="94" y="101"/>
                        <a:pt x="95" y="102"/>
                        <a:pt x="95" y="103"/>
                      </a:cubicBezTo>
                      <a:cubicBezTo>
                        <a:pt x="95" y="104"/>
                        <a:pt x="93" y="106"/>
                        <a:pt x="93" y="107"/>
                      </a:cubicBezTo>
                      <a:cubicBezTo>
                        <a:pt x="93" y="108"/>
                        <a:pt x="91" y="111"/>
                        <a:pt x="91" y="112"/>
                      </a:cubicBezTo>
                      <a:cubicBezTo>
                        <a:pt x="91" y="113"/>
                        <a:pt x="95" y="115"/>
                        <a:pt x="95" y="117"/>
                      </a:cubicBezTo>
                      <a:cubicBezTo>
                        <a:pt x="95" y="118"/>
                        <a:pt x="96" y="117"/>
                        <a:pt x="97" y="119"/>
                      </a:cubicBezTo>
                      <a:cubicBezTo>
                        <a:pt x="98" y="120"/>
                        <a:pt x="102" y="121"/>
                        <a:pt x="103" y="123"/>
                      </a:cubicBezTo>
                      <a:cubicBezTo>
                        <a:pt x="104" y="123"/>
                        <a:pt x="104" y="125"/>
                        <a:pt x="105" y="125"/>
                      </a:cubicBezTo>
                      <a:cubicBezTo>
                        <a:pt x="106" y="126"/>
                        <a:pt x="107" y="127"/>
                        <a:pt x="108" y="127"/>
                      </a:cubicBezTo>
                      <a:cubicBezTo>
                        <a:pt x="108" y="128"/>
                        <a:pt x="109" y="128"/>
                        <a:pt x="109" y="128"/>
                      </a:cubicBezTo>
                      <a:cubicBezTo>
                        <a:pt x="110" y="129"/>
                        <a:pt x="110" y="130"/>
                        <a:pt x="111" y="131"/>
                      </a:cubicBezTo>
                      <a:cubicBezTo>
                        <a:pt x="112" y="132"/>
                        <a:pt x="115" y="134"/>
                        <a:pt x="117" y="134"/>
                      </a:cubicBezTo>
                      <a:cubicBezTo>
                        <a:pt x="118" y="135"/>
                        <a:pt x="119" y="134"/>
                        <a:pt x="119" y="135"/>
                      </a:cubicBezTo>
                      <a:cubicBezTo>
                        <a:pt x="120" y="135"/>
                        <a:pt x="122" y="134"/>
                        <a:pt x="123" y="134"/>
                      </a:cubicBezTo>
                      <a:cubicBezTo>
                        <a:pt x="124" y="135"/>
                        <a:pt x="124" y="137"/>
                        <a:pt x="125" y="137"/>
                      </a:cubicBezTo>
                      <a:cubicBezTo>
                        <a:pt x="126" y="137"/>
                        <a:pt x="126" y="138"/>
                        <a:pt x="127" y="138"/>
                      </a:cubicBezTo>
                      <a:cubicBezTo>
                        <a:pt x="128" y="138"/>
                        <a:pt x="129" y="138"/>
                        <a:pt x="129" y="138"/>
                      </a:cubicBezTo>
                      <a:cubicBezTo>
                        <a:pt x="131" y="138"/>
                        <a:pt x="133" y="139"/>
                        <a:pt x="135" y="140"/>
                      </a:cubicBezTo>
                      <a:cubicBezTo>
                        <a:pt x="136" y="140"/>
                        <a:pt x="136" y="141"/>
                        <a:pt x="137" y="142"/>
                      </a:cubicBezTo>
                      <a:cubicBezTo>
                        <a:pt x="138" y="142"/>
                        <a:pt x="139" y="142"/>
                        <a:pt x="140" y="142"/>
                      </a:cubicBezTo>
                      <a:cubicBezTo>
                        <a:pt x="141" y="143"/>
                        <a:pt x="143" y="144"/>
                        <a:pt x="144" y="145"/>
                      </a:cubicBezTo>
                      <a:cubicBezTo>
                        <a:pt x="146" y="145"/>
                        <a:pt x="146" y="146"/>
                        <a:pt x="147" y="146"/>
                      </a:cubicBezTo>
                      <a:cubicBezTo>
                        <a:pt x="148" y="146"/>
                        <a:pt x="149" y="147"/>
                        <a:pt x="149" y="147"/>
                      </a:cubicBezTo>
                      <a:cubicBezTo>
                        <a:pt x="150" y="148"/>
                        <a:pt x="150" y="148"/>
                        <a:pt x="151" y="149"/>
                      </a:cubicBezTo>
                      <a:cubicBezTo>
                        <a:pt x="152" y="149"/>
                        <a:pt x="154" y="149"/>
                        <a:pt x="155" y="149"/>
                      </a:cubicBezTo>
                      <a:cubicBezTo>
                        <a:pt x="156" y="149"/>
                        <a:pt x="157" y="149"/>
                        <a:pt x="158" y="149"/>
                      </a:cubicBezTo>
                      <a:cubicBezTo>
                        <a:pt x="158" y="149"/>
                        <a:pt x="160" y="150"/>
                        <a:pt x="161" y="151"/>
                      </a:cubicBezTo>
                      <a:cubicBezTo>
                        <a:pt x="163" y="151"/>
                        <a:pt x="165" y="150"/>
                        <a:pt x="168" y="150"/>
                      </a:cubicBezTo>
                      <a:cubicBezTo>
                        <a:pt x="171" y="150"/>
                        <a:pt x="172" y="150"/>
                        <a:pt x="175" y="149"/>
                      </a:cubicBezTo>
                      <a:cubicBezTo>
                        <a:pt x="175" y="149"/>
                        <a:pt x="177" y="148"/>
                        <a:pt x="178" y="148"/>
                      </a:cubicBezTo>
                      <a:cubicBezTo>
                        <a:pt x="178" y="148"/>
                        <a:pt x="179" y="149"/>
                        <a:pt x="180" y="149"/>
                      </a:cubicBezTo>
                      <a:cubicBezTo>
                        <a:pt x="181" y="148"/>
                        <a:pt x="181" y="148"/>
                        <a:pt x="182" y="149"/>
                      </a:cubicBezTo>
                      <a:cubicBezTo>
                        <a:pt x="185" y="151"/>
                        <a:pt x="182" y="154"/>
                        <a:pt x="184" y="156"/>
                      </a:cubicBezTo>
                      <a:cubicBezTo>
                        <a:pt x="184" y="156"/>
                        <a:pt x="200" y="161"/>
                        <a:pt x="201" y="161"/>
                      </a:cubicBezTo>
                      <a:cubicBezTo>
                        <a:pt x="201" y="162"/>
                        <a:pt x="203" y="161"/>
                        <a:pt x="203" y="162"/>
                      </a:cubicBezTo>
                      <a:cubicBezTo>
                        <a:pt x="203" y="162"/>
                        <a:pt x="205" y="162"/>
                        <a:pt x="205" y="163"/>
                      </a:cubicBezTo>
                      <a:cubicBezTo>
                        <a:pt x="205" y="163"/>
                        <a:pt x="207" y="163"/>
                        <a:pt x="208" y="163"/>
                      </a:cubicBezTo>
                      <a:cubicBezTo>
                        <a:pt x="209" y="163"/>
                        <a:pt x="210" y="159"/>
                        <a:pt x="211" y="157"/>
                      </a:cubicBezTo>
                      <a:cubicBezTo>
                        <a:pt x="211" y="157"/>
                        <a:pt x="211" y="156"/>
                        <a:pt x="211" y="156"/>
                      </a:cubicBezTo>
                      <a:cubicBezTo>
                        <a:pt x="211" y="155"/>
                        <a:pt x="211" y="154"/>
                        <a:pt x="212" y="154"/>
                      </a:cubicBezTo>
                      <a:cubicBezTo>
                        <a:pt x="212" y="154"/>
                        <a:pt x="214" y="154"/>
                        <a:pt x="214" y="154"/>
                      </a:cubicBezTo>
                      <a:cubicBezTo>
                        <a:pt x="215" y="153"/>
                        <a:pt x="216" y="153"/>
                        <a:pt x="217" y="153"/>
                      </a:cubicBezTo>
                      <a:cubicBezTo>
                        <a:pt x="218" y="152"/>
                        <a:pt x="220" y="152"/>
                        <a:pt x="221" y="151"/>
                      </a:cubicBezTo>
                      <a:cubicBezTo>
                        <a:pt x="220" y="151"/>
                        <a:pt x="219" y="149"/>
                        <a:pt x="218" y="148"/>
                      </a:cubicBezTo>
                      <a:cubicBezTo>
                        <a:pt x="217" y="147"/>
                        <a:pt x="217" y="146"/>
                        <a:pt x="216" y="145"/>
                      </a:cubicBezTo>
                      <a:cubicBezTo>
                        <a:pt x="215" y="144"/>
                        <a:pt x="213" y="142"/>
                        <a:pt x="213" y="141"/>
                      </a:cubicBezTo>
                      <a:cubicBezTo>
                        <a:pt x="213" y="141"/>
                        <a:pt x="217" y="141"/>
                        <a:pt x="218" y="142"/>
                      </a:cubicBezTo>
                      <a:cubicBezTo>
                        <a:pt x="217" y="141"/>
                        <a:pt x="219" y="138"/>
                        <a:pt x="219" y="138"/>
                      </a:cubicBezTo>
                      <a:cubicBezTo>
                        <a:pt x="219" y="138"/>
                        <a:pt x="227" y="139"/>
                        <a:pt x="229" y="139"/>
                      </a:cubicBezTo>
                      <a:cubicBezTo>
                        <a:pt x="231" y="139"/>
                        <a:pt x="232" y="139"/>
                        <a:pt x="232" y="139"/>
                      </a:cubicBezTo>
                      <a:cubicBezTo>
                        <a:pt x="233" y="138"/>
                        <a:pt x="234" y="137"/>
                        <a:pt x="235" y="137"/>
                      </a:cubicBezTo>
                      <a:cubicBezTo>
                        <a:pt x="235" y="136"/>
                        <a:pt x="236" y="136"/>
                        <a:pt x="236" y="136"/>
                      </a:cubicBezTo>
                      <a:cubicBezTo>
                        <a:pt x="237" y="135"/>
                        <a:pt x="237" y="135"/>
                        <a:pt x="237" y="135"/>
                      </a:cubicBezTo>
                      <a:cubicBezTo>
                        <a:pt x="238" y="134"/>
                        <a:pt x="237" y="133"/>
                        <a:pt x="238" y="133"/>
                      </a:cubicBezTo>
                      <a:cubicBezTo>
                        <a:pt x="238" y="133"/>
                        <a:pt x="239" y="134"/>
                        <a:pt x="239" y="133"/>
                      </a:cubicBezTo>
                      <a:cubicBezTo>
                        <a:pt x="240" y="133"/>
                        <a:pt x="240" y="133"/>
                        <a:pt x="241" y="133"/>
                      </a:cubicBezTo>
                      <a:cubicBezTo>
                        <a:pt x="243" y="132"/>
                        <a:pt x="243" y="128"/>
                        <a:pt x="243" y="126"/>
                      </a:cubicBezTo>
                      <a:cubicBezTo>
                        <a:pt x="243" y="124"/>
                        <a:pt x="243" y="123"/>
                        <a:pt x="243" y="122"/>
                      </a:cubicBezTo>
                      <a:cubicBezTo>
                        <a:pt x="243" y="121"/>
                        <a:pt x="244" y="121"/>
                        <a:pt x="244" y="121"/>
                      </a:cubicBezTo>
                      <a:cubicBezTo>
                        <a:pt x="244" y="120"/>
                        <a:pt x="244" y="119"/>
                        <a:pt x="245" y="118"/>
                      </a:cubicBezTo>
                      <a:cubicBezTo>
                        <a:pt x="245" y="118"/>
                        <a:pt x="246" y="118"/>
                        <a:pt x="246" y="117"/>
                      </a:cubicBezTo>
                      <a:cubicBezTo>
                        <a:pt x="246" y="117"/>
                        <a:pt x="248" y="116"/>
                        <a:pt x="247" y="116"/>
                      </a:cubicBezTo>
                      <a:cubicBezTo>
                        <a:pt x="248" y="115"/>
                        <a:pt x="249" y="114"/>
                        <a:pt x="249" y="112"/>
                      </a:cubicBezTo>
                      <a:cubicBezTo>
                        <a:pt x="249" y="109"/>
                        <a:pt x="245" y="109"/>
                        <a:pt x="242" y="109"/>
                      </a:cubicBezTo>
                      <a:cubicBezTo>
                        <a:pt x="240" y="109"/>
                        <a:pt x="237" y="109"/>
                        <a:pt x="235" y="109"/>
                      </a:cubicBezTo>
                      <a:cubicBezTo>
                        <a:pt x="233" y="109"/>
                        <a:pt x="232" y="109"/>
                        <a:pt x="230" y="109"/>
                      </a:cubicBezTo>
                      <a:cubicBezTo>
                        <a:pt x="230" y="109"/>
                        <a:pt x="229" y="109"/>
                        <a:pt x="228" y="109"/>
                      </a:cubicBezTo>
                      <a:cubicBezTo>
                        <a:pt x="228" y="110"/>
                        <a:pt x="228" y="110"/>
                        <a:pt x="227" y="110"/>
                      </a:cubicBezTo>
                      <a:cubicBezTo>
                        <a:pt x="225" y="112"/>
                        <a:pt x="222" y="110"/>
                        <a:pt x="221" y="112"/>
                      </a:cubicBezTo>
                      <a:cubicBezTo>
                        <a:pt x="218" y="115"/>
                        <a:pt x="220" y="119"/>
                        <a:pt x="219" y="122"/>
                      </a:cubicBezTo>
                      <a:cubicBezTo>
                        <a:pt x="219" y="125"/>
                        <a:pt x="217" y="127"/>
                        <a:pt x="215" y="129"/>
                      </a:cubicBezTo>
                      <a:cubicBezTo>
                        <a:pt x="214" y="130"/>
                        <a:pt x="213" y="130"/>
                        <a:pt x="211" y="131"/>
                      </a:cubicBezTo>
                      <a:cubicBezTo>
                        <a:pt x="209" y="132"/>
                        <a:pt x="208" y="133"/>
                        <a:pt x="205" y="133"/>
                      </a:cubicBezTo>
                      <a:cubicBezTo>
                        <a:pt x="204" y="133"/>
                        <a:pt x="203" y="133"/>
                        <a:pt x="202" y="133"/>
                      </a:cubicBezTo>
                      <a:cubicBezTo>
                        <a:pt x="201" y="133"/>
                        <a:pt x="201" y="134"/>
                        <a:pt x="200" y="134"/>
                      </a:cubicBezTo>
                      <a:cubicBezTo>
                        <a:pt x="200" y="134"/>
                        <a:pt x="188" y="129"/>
                        <a:pt x="187" y="129"/>
                      </a:cubicBezTo>
                      <a:cubicBezTo>
                        <a:pt x="186" y="129"/>
                        <a:pt x="185" y="129"/>
                        <a:pt x="184" y="129"/>
                      </a:cubicBezTo>
                      <a:cubicBezTo>
                        <a:pt x="182" y="129"/>
                        <a:pt x="182" y="131"/>
                        <a:pt x="180" y="131"/>
                      </a:cubicBezTo>
                      <a:cubicBezTo>
                        <a:pt x="177" y="132"/>
                        <a:pt x="176" y="128"/>
                        <a:pt x="174" y="127"/>
                      </a:cubicBezTo>
                      <a:cubicBezTo>
                        <a:pt x="173" y="126"/>
                        <a:pt x="170" y="126"/>
                        <a:pt x="169" y="126"/>
                      </a:cubicBezTo>
                      <a:cubicBezTo>
                        <a:pt x="168" y="125"/>
                        <a:pt x="167" y="123"/>
                        <a:pt x="166" y="122"/>
                      </a:cubicBezTo>
                      <a:cubicBezTo>
                        <a:pt x="164" y="121"/>
                        <a:pt x="164" y="119"/>
                        <a:pt x="163" y="117"/>
                      </a:cubicBezTo>
                      <a:cubicBezTo>
                        <a:pt x="163" y="115"/>
                        <a:pt x="160" y="114"/>
                        <a:pt x="159" y="112"/>
                      </a:cubicBezTo>
                      <a:cubicBezTo>
                        <a:pt x="159" y="111"/>
                        <a:pt x="159" y="109"/>
                        <a:pt x="158" y="108"/>
                      </a:cubicBezTo>
                      <a:cubicBezTo>
                        <a:pt x="158" y="107"/>
                        <a:pt x="157" y="106"/>
                        <a:pt x="157" y="106"/>
                      </a:cubicBezTo>
                      <a:cubicBezTo>
                        <a:pt x="157" y="105"/>
                        <a:pt x="157" y="104"/>
                        <a:pt x="156" y="104"/>
                      </a:cubicBezTo>
                      <a:cubicBezTo>
                        <a:pt x="156" y="104"/>
                        <a:pt x="156" y="104"/>
                        <a:pt x="156" y="103"/>
                      </a:cubicBezTo>
                      <a:cubicBezTo>
                        <a:pt x="156" y="103"/>
                        <a:pt x="156" y="102"/>
                        <a:pt x="156" y="102"/>
                      </a:cubicBezTo>
                      <a:cubicBezTo>
                        <a:pt x="155" y="101"/>
                        <a:pt x="155" y="101"/>
                        <a:pt x="155" y="100"/>
                      </a:cubicBezTo>
                      <a:cubicBezTo>
                        <a:pt x="153" y="97"/>
                        <a:pt x="154" y="93"/>
                        <a:pt x="154" y="90"/>
                      </a:cubicBezTo>
                      <a:cubicBezTo>
                        <a:pt x="154" y="89"/>
                        <a:pt x="154" y="87"/>
                        <a:pt x="155" y="85"/>
                      </a:cubicBezTo>
                      <a:cubicBezTo>
                        <a:pt x="155" y="83"/>
                        <a:pt x="156" y="83"/>
                        <a:pt x="156" y="81"/>
                      </a:cubicBezTo>
                      <a:cubicBezTo>
                        <a:pt x="156" y="80"/>
                        <a:pt x="156" y="78"/>
                        <a:pt x="156" y="77"/>
                      </a:cubicBezTo>
                      <a:cubicBezTo>
                        <a:pt x="156" y="75"/>
                        <a:pt x="157" y="74"/>
                        <a:pt x="158" y="72"/>
                      </a:cubicBezTo>
                      <a:cubicBezTo>
                        <a:pt x="158" y="71"/>
                        <a:pt x="157" y="70"/>
                        <a:pt x="158" y="69"/>
                      </a:cubicBezTo>
                      <a:cubicBezTo>
                        <a:pt x="158" y="68"/>
                        <a:pt x="158" y="68"/>
                        <a:pt x="159" y="67"/>
                      </a:cubicBezTo>
                      <a:cubicBezTo>
                        <a:pt x="159" y="67"/>
                        <a:pt x="159" y="67"/>
                        <a:pt x="159" y="66"/>
                      </a:cubicBezTo>
                      <a:cubicBezTo>
                        <a:pt x="157" y="67"/>
                        <a:pt x="155" y="67"/>
                        <a:pt x="154" y="66"/>
                      </a:cubicBezTo>
                      <a:cubicBezTo>
                        <a:pt x="152" y="64"/>
                        <a:pt x="150" y="64"/>
                        <a:pt x="148" y="62"/>
                      </a:cubicBezTo>
                      <a:cubicBezTo>
                        <a:pt x="147" y="61"/>
                        <a:pt x="145" y="59"/>
                        <a:pt x="145" y="58"/>
                      </a:cubicBezTo>
                      <a:cubicBezTo>
                        <a:pt x="144" y="57"/>
                        <a:pt x="145" y="55"/>
                        <a:pt x="145" y="54"/>
                      </a:cubicBezTo>
                      <a:cubicBezTo>
                        <a:pt x="144" y="54"/>
                        <a:pt x="144" y="54"/>
                        <a:pt x="143" y="54"/>
                      </a:cubicBezTo>
                      <a:cubicBezTo>
                        <a:pt x="143" y="53"/>
                        <a:pt x="143" y="52"/>
                        <a:pt x="142" y="52"/>
                      </a:cubicBezTo>
                      <a:cubicBezTo>
                        <a:pt x="142" y="51"/>
                        <a:pt x="141" y="51"/>
                        <a:pt x="141" y="50"/>
                      </a:cubicBezTo>
                      <a:cubicBezTo>
                        <a:pt x="141" y="49"/>
                        <a:pt x="141" y="49"/>
                        <a:pt x="140" y="48"/>
                      </a:cubicBezTo>
                      <a:cubicBezTo>
                        <a:pt x="139" y="47"/>
                        <a:pt x="138" y="45"/>
                        <a:pt x="137" y="44"/>
                      </a:cubicBezTo>
                      <a:cubicBezTo>
                        <a:pt x="137" y="43"/>
                        <a:pt x="136" y="43"/>
                        <a:pt x="136" y="43"/>
                      </a:cubicBezTo>
                      <a:cubicBezTo>
                        <a:pt x="135" y="42"/>
                        <a:pt x="136" y="42"/>
                        <a:pt x="135" y="42"/>
                      </a:cubicBezTo>
                      <a:cubicBezTo>
                        <a:pt x="135" y="42"/>
                        <a:pt x="135" y="42"/>
                        <a:pt x="134" y="41"/>
                      </a:cubicBezTo>
                      <a:cubicBezTo>
                        <a:pt x="133" y="41"/>
                        <a:pt x="133" y="40"/>
                        <a:pt x="132" y="40"/>
                      </a:cubicBezTo>
                      <a:cubicBezTo>
                        <a:pt x="132" y="39"/>
                        <a:pt x="132" y="38"/>
                        <a:pt x="131" y="37"/>
                      </a:cubicBezTo>
                      <a:cubicBezTo>
                        <a:pt x="130" y="36"/>
                        <a:pt x="128" y="34"/>
                        <a:pt x="128" y="34"/>
                      </a:cubicBezTo>
                      <a:cubicBezTo>
                        <a:pt x="127" y="33"/>
                        <a:pt x="124" y="33"/>
                        <a:pt x="122" y="33"/>
                      </a:cubicBezTo>
                      <a:cubicBezTo>
                        <a:pt x="121" y="33"/>
                        <a:pt x="120" y="33"/>
                        <a:pt x="119" y="34"/>
                      </a:cubicBezTo>
                      <a:cubicBezTo>
                        <a:pt x="119" y="34"/>
                        <a:pt x="119" y="34"/>
                        <a:pt x="118" y="35"/>
                      </a:cubicBezTo>
                      <a:cubicBezTo>
                        <a:pt x="118" y="35"/>
                        <a:pt x="117" y="36"/>
                        <a:pt x="117" y="36"/>
                      </a:cubicBezTo>
                      <a:cubicBezTo>
                        <a:pt x="116" y="37"/>
                        <a:pt x="117" y="39"/>
                        <a:pt x="115" y="39"/>
                      </a:cubicBezTo>
                      <a:cubicBezTo>
                        <a:pt x="113" y="39"/>
                        <a:pt x="111" y="39"/>
                        <a:pt x="109" y="38"/>
                      </a:cubicBezTo>
                      <a:cubicBezTo>
                        <a:pt x="108" y="38"/>
                        <a:pt x="107" y="36"/>
                        <a:pt x="106" y="35"/>
                      </a:cubicBezTo>
                      <a:cubicBezTo>
                        <a:pt x="105" y="34"/>
                        <a:pt x="101" y="29"/>
                        <a:pt x="100" y="28"/>
                      </a:cubicBezTo>
                      <a:cubicBezTo>
                        <a:pt x="100" y="27"/>
                        <a:pt x="100" y="27"/>
                        <a:pt x="99" y="26"/>
                      </a:cubicBezTo>
                      <a:cubicBezTo>
                        <a:pt x="99" y="26"/>
                        <a:pt x="99" y="25"/>
                        <a:pt x="99" y="25"/>
                      </a:cubicBezTo>
                      <a:cubicBezTo>
                        <a:pt x="98" y="23"/>
                        <a:pt x="97" y="22"/>
                        <a:pt x="96" y="21"/>
                      </a:cubicBezTo>
                      <a:cubicBezTo>
                        <a:pt x="94" y="20"/>
                        <a:pt x="95" y="20"/>
                        <a:pt x="93" y="19"/>
                      </a:cubicBezTo>
                      <a:cubicBezTo>
                        <a:pt x="92" y="18"/>
                        <a:pt x="91" y="18"/>
                        <a:pt x="91" y="17"/>
                      </a:cubicBezTo>
                      <a:cubicBezTo>
                        <a:pt x="91" y="15"/>
                        <a:pt x="90" y="15"/>
                        <a:pt x="89" y="14"/>
                      </a:cubicBezTo>
                      <a:cubicBezTo>
                        <a:pt x="87" y="14"/>
                        <a:pt x="84" y="13"/>
                        <a:pt x="82" y="13"/>
                      </a:cubicBezTo>
                      <a:cubicBezTo>
                        <a:pt x="81" y="13"/>
                        <a:pt x="79" y="12"/>
                        <a:pt x="78" y="13"/>
                      </a:cubicBezTo>
                      <a:cubicBezTo>
                        <a:pt x="78" y="13"/>
                        <a:pt x="74" y="13"/>
                        <a:pt x="74" y="14"/>
                      </a:cubicBezTo>
                      <a:cubicBezTo>
                        <a:pt x="73" y="14"/>
                        <a:pt x="74" y="15"/>
                        <a:pt x="74" y="16"/>
                      </a:cubicBezTo>
                      <a:cubicBezTo>
                        <a:pt x="73" y="17"/>
                        <a:pt x="71" y="17"/>
                        <a:pt x="70" y="17"/>
                      </a:cubicBezTo>
                      <a:cubicBezTo>
                        <a:pt x="67" y="18"/>
                        <a:pt x="66" y="17"/>
                        <a:pt x="62" y="17"/>
                      </a:cubicBezTo>
                      <a:cubicBezTo>
                        <a:pt x="61" y="17"/>
                        <a:pt x="60" y="17"/>
                        <a:pt x="58" y="17"/>
                      </a:cubicBezTo>
                      <a:cubicBezTo>
                        <a:pt x="57" y="16"/>
                        <a:pt x="55" y="17"/>
                        <a:pt x="53" y="17"/>
                      </a:cubicBezTo>
                      <a:cubicBezTo>
                        <a:pt x="52" y="16"/>
                        <a:pt x="51" y="17"/>
                        <a:pt x="50" y="16"/>
                      </a:cubicBezTo>
                      <a:cubicBezTo>
                        <a:pt x="48" y="16"/>
                        <a:pt x="47" y="15"/>
                        <a:pt x="45" y="15"/>
                      </a:cubicBezTo>
                      <a:cubicBezTo>
                        <a:pt x="43" y="14"/>
                        <a:pt x="41" y="13"/>
                        <a:pt x="39" y="13"/>
                      </a:cubicBezTo>
                      <a:cubicBezTo>
                        <a:pt x="37" y="12"/>
                        <a:pt x="37" y="12"/>
                        <a:pt x="36" y="11"/>
                      </a:cubicBezTo>
                      <a:cubicBezTo>
                        <a:pt x="34" y="11"/>
                        <a:pt x="32" y="10"/>
                        <a:pt x="30" y="10"/>
                      </a:cubicBezTo>
                      <a:cubicBezTo>
                        <a:pt x="28" y="9"/>
                        <a:pt x="27" y="9"/>
                        <a:pt x="25" y="8"/>
                      </a:cubicBezTo>
                      <a:cubicBezTo>
                        <a:pt x="21" y="6"/>
                        <a:pt x="22" y="4"/>
                        <a:pt x="17" y="4"/>
                      </a:cubicBezTo>
                      <a:cubicBezTo>
                        <a:pt x="15" y="4"/>
                        <a:pt x="13" y="4"/>
                        <a:pt x="11" y="4"/>
                      </a:cubicBezTo>
                      <a:cubicBezTo>
                        <a:pt x="9" y="3"/>
                        <a:pt x="7" y="4"/>
                        <a:pt x="5" y="3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3" name="Line 335"/>
                <p:cNvSpPr>
                  <a:spLocks noChangeShapeType="1"/>
                </p:cNvSpPr>
                <p:nvPr/>
              </p:nvSpPr>
              <p:spPr bwMode="auto">
                <a:xfrm>
                  <a:off x="2842236" y="4691024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4" name="Line 336"/>
                <p:cNvSpPr>
                  <a:spLocks noChangeShapeType="1"/>
                </p:cNvSpPr>
                <p:nvPr/>
              </p:nvSpPr>
              <p:spPr bwMode="auto">
                <a:xfrm>
                  <a:off x="2842236" y="4691024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5" name="Freeform 337"/>
                <p:cNvSpPr>
                  <a:spLocks noEditPoints="1"/>
                </p:cNvSpPr>
                <p:nvPr/>
              </p:nvSpPr>
              <p:spPr bwMode="auto">
                <a:xfrm>
                  <a:off x="2874092" y="4722880"/>
                  <a:ext cx="58024" cy="42096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3" y="8"/>
                    </a:cxn>
                    <a:cxn ang="0">
                      <a:pos x="22" y="6"/>
                    </a:cxn>
                    <a:cxn ang="0">
                      <a:pos x="21" y="5"/>
                    </a:cxn>
                    <a:cxn ang="0">
                      <a:pos x="20" y="4"/>
                    </a:cxn>
                    <a:cxn ang="0">
                      <a:pos x="19" y="3"/>
                    </a:cxn>
                    <a:cxn ang="0">
                      <a:pos x="18" y="3"/>
                    </a:cxn>
                    <a:cxn ang="0">
                      <a:pos x="18" y="2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7" y="2"/>
                    </a:cxn>
                    <a:cxn ang="0">
                      <a:pos x="16" y="3"/>
                    </a:cxn>
                    <a:cxn ang="0">
                      <a:pos x="14" y="2"/>
                    </a:cxn>
                    <a:cxn ang="0">
                      <a:pos x="12" y="1"/>
                    </a:cxn>
                    <a:cxn ang="0">
                      <a:pos x="8" y="1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1" y="5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1" y="8"/>
                    </a:cxn>
                    <a:cxn ang="0">
                      <a:pos x="2" y="9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6" y="9"/>
                    </a:cxn>
                    <a:cxn ang="0">
                      <a:pos x="7" y="8"/>
                    </a:cxn>
                    <a:cxn ang="0">
                      <a:pos x="7" y="5"/>
                    </a:cxn>
                    <a:cxn ang="0">
                      <a:pos x="10" y="6"/>
                    </a:cxn>
                    <a:cxn ang="0">
                      <a:pos x="12" y="9"/>
                    </a:cxn>
                    <a:cxn ang="0">
                      <a:pos x="13" y="11"/>
                    </a:cxn>
                    <a:cxn ang="0">
                      <a:pos x="15" y="13"/>
                    </a:cxn>
                    <a:cxn ang="0">
                      <a:pos x="17" y="14"/>
                    </a:cxn>
                    <a:cxn ang="0">
                      <a:pos x="17" y="14"/>
                    </a:cxn>
                    <a:cxn ang="0">
                      <a:pos x="17" y="16"/>
                    </a:cxn>
                    <a:cxn ang="0">
                      <a:pos x="19" y="18"/>
                    </a:cxn>
                    <a:cxn ang="0">
                      <a:pos x="20" y="18"/>
                    </a:cxn>
                    <a:cxn ang="0">
                      <a:pos x="20" y="17"/>
                    </a:cxn>
                    <a:cxn ang="0">
                      <a:pos x="19" y="16"/>
                    </a:cxn>
                    <a:cxn ang="0">
                      <a:pos x="21" y="16"/>
                    </a:cxn>
                    <a:cxn ang="0">
                      <a:pos x="22" y="17"/>
                    </a:cxn>
                    <a:cxn ang="0">
                      <a:pos x="22" y="17"/>
                    </a:cxn>
                    <a:cxn ang="0">
                      <a:pos x="23" y="18"/>
                    </a:cxn>
                    <a:cxn ang="0">
                      <a:pos x="23" y="19"/>
                    </a:cxn>
                    <a:cxn ang="0">
                      <a:pos x="23" y="19"/>
                    </a:cxn>
                    <a:cxn ang="0">
                      <a:pos x="23" y="17"/>
                    </a:cxn>
                    <a:cxn ang="0">
                      <a:pos x="24" y="14"/>
                    </a:cxn>
                    <a:cxn ang="0">
                      <a:pos x="24" y="13"/>
                    </a:cxn>
                    <a:cxn ang="0">
                      <a:pos x="24" y="12"/>
                    </a:cxn>
                    <a:cxn ang="0">
                      <a:pos x="25" y="11"/>
                    </a:cxn>
                    <a:cxn ang="0">
                      <a:pos x="26" y="12"/>
                    </a:cxn>
                    <a:cxn ang="0">
                      <a:pos x="25" y="11"/>
                    </a:cxn>
                    <a:cxn ang="0">
                      <a:pos x="25" y="11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12"/>
                    </a:cxn>
                  </a:cxnLst>
                  <a:rect l="0" t="0" r="r" b="b"/>
                  <a:pathLst>
                    <a:path w="26" h="19">
                      <a:moveTo>
                        <a:pt x="25" y="11"/>
                      </a:moveTo>
                      <a:cubicBezTo>
                        <a:pt x="25" y="11"/>
                        <a:pt x="25" y="11"/>
                        <a:pt x="25" y="10"/>
                      </a:cubicBezTo>
                      <a:cubicBezTo>
                        <a:pt x="24" y="10"/>
                        <a:pt x="24" y="9"/>
                        <a:pt x="23" y="9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2" y="6"/>
                      </a:cubicBezTo>
                      <a:cubicBezTo>
                        <a:pt x="22" y="6"/>
                        <a:pt x="22" y="6"/>
                        <a:pt x="21" y="6"/>
                      </a:cubicBezTo>
                      <a:cubicBezTo>
                        <a:pt x="21" y="6"/>
                        <a:pt x="21" y="6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0" y="5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2"/>
                        <a:pt x="18" y="2"/>
                      </a:cubicBezTo>
                      <a:cubicBezTo>
                        <a:pt x="18" y="2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5" y="3"/>
                        <a:pt x="15" y="2"/>
                        <a:pt x="15" y="2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0"/>
                        <a:pt x="10" y="1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ubicBezTo>
                        <a:pt x="7" y="1"/>
                        <a:pt x="7" y="0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1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4" y="9"/>
                        <a:pt x="4" y="10"/>
                        <a:pt x="4" y="10"/>
                      </a:cubicBezTo>
                      <a:cubicBezTo>
                        <a:pt x="4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6" y="10"/>
                        <a:pt x="6" y="10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9"/>
                        <a:pt x="7" y="8"/>
                      </a:cubicBezTo>
                      <a:cubicBezTo>
                        <a:pt x="7" y="8"/>
                        <a:pt x="6" y="7"/>
                        <a:pt x="6" y="6"/>
                      </a:cubicBezTo>
                      <a:cubicBezTo>
                        <a:pt x="6" y="5"/>
                        <a:pt x="7" y="6"/>
                        <a:pt x="7" y="5"/>
                      </a:cubicBezTo>
                      <a:cubicBezTo>
                        <a:pt x="8" y="4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ubicBezTo>
                        <a:pt x="10" y="7"/>
                        <a:pt x="11" y="8"/>
                        <a:pt x="11" y="9"/>
                      </a:cubicBezTo>
                      <a:cubicBezTo>
                        <a:pt x="11" y="9"/>
                        <a:pt x="11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3" y="10"/>
                        <a:pt x="13" y="10"/>
                        <a:pt x="13" y="11"/>
                      </a:cubicBezTo>
                      <a:cubicBezTo>
                        <a:pt x="13" y="11"/>
                        <a:pt x="14" y="12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6"/>
                        <a:pt x="17" y="16"/>
                      </a:cubicBezTo>
                      <a:cubicBezTo>
                        <a:pt x="17" y="16"/>
                        <a:pt x="18" y="17"/>
                        <a:pt x="18" y="17"/>
                      </a:cubicBezTo>
                      <a:cubicBezTo>
                        <a:pt x="18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7"/>
                        <a:pt x="20" y="16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2" y="16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3" y="1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7"/>
                        <a:pt x="23" y="17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5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1"/>
                      </a:cubicBezTo>
                      <a:cubicBezTo>
                        <a:pt x="24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moveTo>
                        <a:pt x="26" y="12"/>
                      </a:move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1"/>
                        <a:pt x="26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moveTo>
                        <a:pt x="26" y="12"/>
                      </a:move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6" name="Freeform 338"/>
                <p:cNvSpPr>
                  <a:spLocks/>
                </p:cNvSpPr>
                <p:nvPr/>
              </p:nvSpPr>
              <p:spPr bwMode="auto">
                <a:xfrm>
                  <a:off x="2925290" y="4736532"/>
                  <a:ext cx="78503" cy="44372"/>
                </a:xfrm>
                <a:custGeom>
                  <a:avLst/>
                  <a:gdLst/>
                  <a:ahLst/>
                  <a:cxnLst>
                    <a:cxn ang="0">
                      <a:pos x="33" y="7"/>
                    </a:cxn>
                    <a:cxn ang="0">
                      <a:pos x="30" y="4"/>
                    </a:cxn>
                    <a:cxn ang="0">
                      <a:pos x="28" y="2"/>
                    </a:cxn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20" y="1"/>
                    </a:cxn>
                    <a:cxn ang="0">
                      <a:pos x="18" y="0"/>
                    </a:cxn>
                    <a:cxn ang="0">
                      <a:pos x="14" y="2"/>
                    </a:cxn>
                    <a:cxn ang="0">
                      <a:pos x="11" y="3"/>
                    </a:cxn>
                    <a:cxn ang="0">
                      <a:pos x="7" y="6"/>
                    </a:cxn>
                    <a:cxn ang="0">
                      <a:pos x="6" y="6"/>
                    </a:cxn>
                    <a:cxn ang="0">
                      <a:pos x="5" y="7"/>
                    </a:cxn>
                    <a:cxn ang="0">
                      <a:pos x="5" y="7"/>
                    </a:cxn>
                    <a:cxn ang="0">
                      <a:pos x="4" y="7"/>
                    </a:cxn>
                    <a:cxn ang="0">
                      <a:pos x="3" y="6"/>
                    </a:cxn>
                    <a:cxn ang="0">
                      <a:pos x="3" y="6"/>
                    </a:cxn>
                    <a:cxn ang="0">
                      <a:pos x="2" y="5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1" y="16"/>
                    </a:cxn>
                    <a:cxn ang="0">
                      <a:pos x="3" y="16"/>
                    </a:cxn>
                    <a:cxn ang="0">
                      <a:pos x="4" y="15"/>
                    </a:cxn>
                    <a:cxn ang="0">
                      <a:pos x="5" y="15"/>
                    </a:cxn>
                    <a:cxn ang="0">
                      <a:pos x="5" y="16"/>
                    </a:cxn>
                    <a:cxn ang="0">
                      <a:pos x="5" y="18"/>
                    </a:cxn>
                    <a:cxn ang="0">
                      <a:pos x="7" y="19"/>
                    </a:cxn>
                    <a:cxn ang="0">
                      <a:pos x="10" y="19"/>
                    </a:cxn>
                    <a:cxn ang="0">
                      <a:pos x="11" y="18"/>
                    </a:cxn>
                    <a:cxn ang="0">
                      <a:pos x="12" y="15"/>
                    </a:cxn>
                    <a:cxn ang="0">
                      <a:pos x="11" y="13"/>
                    </a:cxn>
                    <a:cxn ang="0">
                      <a:pos x="10" y="11"/>
                    </a:cxn>
                    <a:cxn ang="0">
                      <a:pos x="11" y="10"/>
                    </a:cxn>
                    <a:cxn ang="0">
                      <a:pos x="12" y="9"/>
                    </a:cxn>
                    <a:cxn ang="0">
                      <a:pos x="15" y="6"/>
                    </a:cxn>
                    <a:cxn ang="0">
                      <a:pos x="16" y="6"/>
                    </a:cxn>
                    <a:cxn ang="0">
                      <a:pos x="19" y="5"/>
                    </a:cxn>
                    <a:cxn ang="0">
                      <a:pos x="22" y="6"/>
                    </a:cxn>
                    <a:cxn ang="0">
                      <a:pos x="24" y="9"/>
                    </a:cxn>
                    <a:cxn ang="0">
                      <a:pos x="27" y="9"/>
                    </a:cxn>
                    <a:cxn ang="0">
                      <a:pos x="26" y="12"/>
                    </a:cxn>
                    <a:cxn ang="0">
                      <a:pos x="26" y="14"/>
                    </a:cxn>
                    <a:cxn ang="0">
                      <a:pos x="27" y="16"/>
                    </a:cxn>
                    <a:cxn ang="0">
                      <a:pos x="28" y="18"/>
                    </a:cxn>
                    <a:cxn ang="0">
                      <a:pos x="29" y="19"/>
                    </a:cxn>
                    <a:cxn ang="0">
                      <a:pos x="29" y="19"/>
                    </a:cxn>
                    <a:cxn ang="0">
                      <a:pos x="30" y="18"/>
                    </a:cxn>
                    <a:cxn ang="0">
                      <a:pos x="32" y="17"/>
                    </a:cxn>
                    <a:cxn ang="0">
                      <a:pos x="33" y="15"/>
                    </a:cxn>
                    <a:cxn ang="0">
                      <a:pos x="34" y="14"/>
                    </a:cxn>
                    <a:cxn ang="0">
                      <a:pos x="35" y="13"/>
                    </a:cxn>
                    <a:cxn ang="0">
                      <a:pos x="35" y="12"/>
                    </a:cxn>
                    <a:cxn ang="0">
                      <a:pos x="34" y="11"/>
                    </a:cxn>
                    <a:cxn ang="0">
                      <a:pos x="33" y="10"/>
                    </a:cxn>
                    <a:cxn ang="0">
                      <a:pos x="33" y="8"/>
                    </a:cxn>
                  </a:cxnLst>
                  <a:rect l="0" t="0" r="r" b="b"/>
                  <a:pathLst>
                    <a:path w="35" h="20">
                      <a:moveTo>
                        <a:pt x="33" y="8"/>
                      </a:moveTo>
                      <a:cubicBezTo>
                        <a:pt x="33" y="8"/>
                        <a:pt x="34" y="8"/>
                        <a:pt x="34" y="8"/>
                      </a:cubicBezTo>
                      <a:cubicBezTo>
                        <a:pt x="33" y="8"/>
                        <a:pt x="33" y="7"/>
                        <a:pt x="33" y="7"/>
                      </a:cubicBezTo>
                      <a:cubicBezTo>
                        <a:pt x="32" y="7"/>
                        <a:pt x="32" y="6"/>
                        <a:pt x="32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0" y="4"/>
                        <a:pt x="29" y="4"/>
                      </a:cubicBezTo>
                      <a:cubicBezTo>
                        <a:pt x="29" y="4"/>
                        <a:pt x="29" y="3"/>
                        <a:pt x="29" y="3"/>
                      </a:cubicBezTo>
                      <a:cubicBezTo>
                        <a:pt x="28" y="3"/>
                        <a:pt x="28" y="3"/>
                        <a:pt x="28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5" y="2"/>
                      </a:cubicBezTo>
                      <a:cubicBezTo>
                        <a:pt x="25" y="2"/>
                        <a:pt x="24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1" y="1"/>
                        <a:pt x="20" y="1"/>
                      </a:cubicBezTo>
                      <a:cubicBezTo>
                        <a:pt x="20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6" y="1"/>
                        <a:pt x="16" y="1"/>
                      </a:cubicBezTo>
                      <a:cubicBezTo>
                        <a:pt x="15" y="1"/>
                        <a:pt x="15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3"/>
                        <a:pt x="10" y="3"/>
                        <a:pt x="10" y="4"/>
                      </a:cubicBezTo>
                      <a:cubicBezTo>
                        <a:pt x="9" y="4"/>
                        <a:pt x="8" y="5"/>
                        <a:pt x="8" y="5"/>
                      </a:cubicBezTo>
                      <a:cubicBezTo>
                        <a:pt x="8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0" y="10"/>
                      </a:cubicBezTo>
                      <a:cubicBezTo>
                        <a:pt x="0" y="10"/>
                        <a:pt x="0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3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4" y="16"/>
                        <a:pt x="4" y="15"/>
                      </a:cubicBezTo>
                      <a:cubicBezTo>
                        <a:pt x="4" y="15"/>
                        <a:pt x="4" y="15"/>
                        <a:pt x="4" y="14"/>
                      </a:cubicBezTo>
                      <a:cubicBezTo>
                        <a:pt x="4" y="14"/>
                        <a:pt x="5" y="14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6" y="18"/>
                        <a:pt x="6" y="18"/>
                      </a:cubicBezTo>
                      <a:cubicBezTo>
                        <a:pt x="6" y="19"/>
                        <a:pt x="5" y="19"/>
                        <a:pt x="6" y="19"/>
                      </a:cubicBezTo>
                      <a:cubicBezTo>
                        <a:pt x="6" y="19"/>
                        <a:pt x="6" y="19"/>
                        <a:pt x="7" y="19"/>
                      </a:cubicBezTo>
                      <a:cubicBezTo>
                        <a:pt x="7" y="19"/>
                        <a:pt x="7" y="19"/>
                        <a:pt x="8" y="19"/>
                      </a:cubicBezTo>
                      <a:cubicBezTo>
                        <a:pt x="8" y="19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2" y="18"/>
                        <a:pt x="12" y="18"/>
                        <a:pt x="13" y="18"/>
                      </a:cubicBezTo>
                      <a:cubicBezTo>
                        <a:pt x="13" y="17"/>
                        <a:pt x="12" y="16"/>
                        <a:pt x="12" y="15"/>
                      </a:cubicBezTo>
                      <a:cubicBezTo>
                        <a:pt x="12" y="15"/>
                        <a:pt x="12" y="15"/>
                        <a:pt x="11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1" y="10"/>
                      </a:cubicBezTo>
                      <a:cubicBezTo>
                        <a:pt x="11" y="10"/>
                        <a:pt x="10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9"/>
                      </a:cubicBezTo>
                      <a:cubicBezTo>
                        <a:pt x="11" y="9"/>
                        <a:pt x="12" y="9"/>
                        <a:pt x="12" y="9"/>
                      </a:cubicBezTo>
                      <a:cubicBezTo>
                        <a:pt x="12" y="9"/>
                        <a:pt x="13" y="8"/>
                        <a:pt x="13" y="8"/>
                      </a:cubicBezTo>
                      <a:cubicBezTo>
                        <a:pt x="14" y="8"/>
                        <a:pt x="14" y="7"/>
                        <a:pt x="15" y="7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6" y="6"/>
                      </a:cubicBezTo>
                      <a:cubicBezTo>
                        <a:pt x="16" y="6"/>
                        <a:pt x="16" y="6"/>
                        <a:pt x="16" y="5"/>
                      </a:cubicBezTo>
                      <a:cubicBezTo>
                        <a:pt x="16" y="5"/>
                        <a:pt x="17" y="5"/>
                        <a:pt x="17" y="5"/>
                      </a:cubicBezTo>
                      <a:cubicBezTo>
                        <a:pt x="18" y="5"/>
                        <a:pt x="18" y="5"/>
                        <a:pt x="19" y="5"/>
                      </a:cubicBezTo>
                      <a:cubicBezTo>
                        <a:pt x="19" y="5"/>
                        <a:pt x="20" y="5"/>
                        <a:pt x="21" y="5"/>
                      </a:cubicBezTo>
                      <a:cubicBezTo>
                        <a:pt x="21" y="5"/>
                        <a:pt x="21" y="5"/>
                        <a:pt x="21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4" y="9"/>
                      </a:cubicBezTo>
                      <a:cubicBezTo>
                        <a:pt x="24" y="9"/>
                        <a:pt x="25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9"/>
                        <a:pt x="27" y="9"/>
                        <a:pt x="27" y="9"/>
                      </a:cubicBezTo>
                      <a:cubicBezTo>
                        <a:pt x="27" y="9"/>
                        <a:pt x="28" y="10"/>
                        <a:pt x="28" y="10"/>
                      </a:cubicBezTo>
                      <a:cubicBezTo>
                        <a:pt x="28" y="11"/>
                        <a:pt x="27" y="11"/>
                        <a:pt x="27" y="11"/>
                      </a:cubicBezTo>
                      <a:cubicBezTo>
                        <a:pt x="27" y="11"/>
                        <a:pt x="26" y="12"/>
                        <a:pt x="26" y="12"/>
                      </a:cubicBezTo>
                      <a:cubicBezTo>
                        <a:pt x="26" y="12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28" y="17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9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9" y="19"/>
                        <a:pt x="30" y="18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7"/>
                        <a:pt x="30" y="17"/>
                        <a:pt x="31" y="17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2" y="16"/>
                        <a:pt x="33" y="16"/>
                        <a:pt x="33" y="16"/>
                      </a:cubicBezTo>
                      <a:cubicBezTo>
                        <a:pt x="33" y="16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5" y="14"/>
                        <a:pt x="35" y="14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2"/>
                        <a:pt x="3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2"/>
                        <a:pt x="33" y="12"/>
                        <a:pt x="33" y="11"/>
                      </a:cubicBezTo>
                      <a:cubicBezTo>
                        <a:pt x="33" y="11"/>
                        <a:pt x="34" y="11"/>
                        <a:pt x="34" y="11"/>
                      </a:cubicBezTo>
                      <a:cubicBezTo>
                        <a:pt x="34" y="11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9"/>
                        <a:pt x="33" y="9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7" name="Freeform 353"/>
                <p:cNvSpPr>
                  <a:spLocks/>
                </p:cNvSpPr>
                <p:nvPr/>
              </p:nvSpPr>
              <p:spPr bwMode="auto">
                <a:xfrm>
                  <a:off x="3348523" y="3846833"/>
                  <a:ext cx="109221" cy="131976"/>
                </a:xfrm>
                <a:custGeom>
                  <a:avLst/>
                  <a:gdLst/>
                  <a:ahLst/>
                  <a:cxnLst>
                    <a:cxn ang="0">
                      <a:pos x="21" y="5"/>
                    </a:cxn>
                    <a:cxn ang="0">
                      <a:pos x="20" y="8"/>
                    </a:cxn>
                    <a:cxn ang="0">
                      <a:pos x="12" y="21"/>
                    </a:cxn>
                    <a:cxn ang="0">
                      <a:pos x="12" y="24"/>
                    </a:cxn>
                    <a:cxn ang="0">
                      <a:pos x="10" y="27"/>
                    </a:cxn>
                    <a:cxn ang="0">
                      <a:pos x="8" y="32"/>
                    </a:cxn>
                    <a:cxn ang="0">
                      <a:pos x="4" y="39"/>
                    </a:cxn>
                    <a:cxn ang="0">
                      <a:pos x="1" y="44"/>
                    </a:cxn>
                    <a:cxn ang="0">
                      <a:pos x="0" y="47"/>
                    </a:cxn>
                    <a:cxn ang="0">
                      <a:pos x="3" y="49"/>
                    </a:cxn>
                    <a:cxn ang="0">
                      <a:pos x="5" y="48"/>
                    </a:cxn>
                    <a:cxn ang="0">
                      <a:pos x="10" y="47"/>
                    </a:cxn>
                    <a:cxn ang="0">
                      <a:pos x="11" y="47"/>
                    </a:cxn>
                    <a:cxn ang="0">
                      <a:pos x="12" y="49"/>
                    </a:cxn>
                    <a:cxn ang="0">
                      <a:pos x="16" y="49"/>
                    </a:cxn>
                    <a:cxn ang="0">
                      <a:pos x="20" y="49"/>
                    </a:cxn>
                    <a:cxn ang="0">
                      <a:pos x="23" y="47"/>
                    </a:cxn>
                    <a:cxn ang="0">
                      <a:pos x="27" y="49"/>
                    </a:cxn>
                    <a:cxn ang="0">
                      <a:pos x="27" y="51"/>
                    </a:cxn>
                    <a:cxn ang="0">
                      <a:pos x="26" y="53"/>
                    </a:cxn>
                    <a:cxn ang="0">
                      <a:pos x="27" y="54"/>
                    </a:cxn>
                    <a:cxn ang="0">
                      <a:pos x="33" y="53"/>
                    </a:cxn>
                    <a:cxn ang="0">
                      <a:pos x="35" y="50"/>
                    </a:cxn>
                    <a:cxn ang="0">
                      <a:pos x="36" y="49"/>
                    </a:cxn>
                    <a:cxn ang="0">
                      <a:pos x="37" y="52"/>
                    </a:cxn>
                    <a:cxn ang="0">
                      <a:pos x="37" y="54"/>
                    </a:cxn>
                    <a:cxn ang="0">
                      <a:pos x="38" y="55"/>
                    </a:cxn>
                    <a:cxn ang="0">
                      <a:pos x="38" y="57"/>
                    </a:cxn>
                    <a:cxn ang="0">
                      <a:pos x="39" y="59"/>
                    </a:cxn>
                    <a:cxn ang="0">
                      <a:pos x="45" y="58"/>
                    </a:cxn>
                    <a:cxn ang="0">
                      <a:pos x="43" y="44"/>
                    </a:cxn>
                    <a:cxn ang="0">
                      <a:pos x="42" y="44"/>
                    </a:cxn>
                    <a:cxn ang="0">
                      <a:pos x="41" y="44"/>
                    </a:cxn>
                    <a:cxn ang="0">
                      <a:pos x="39" y="38"/>
                    </a:cxn>
                    <a:cxn ang="0">
                      <a:pos x="37" y="35"/>
                    </a:cxn>
                    <a:cxn ang="0">
                      <a:pos x="39" y="32"/>
                    </a:cxn>
                    <a:cxn ang="0">
                      <a:pos x="40" y="29"/>
                    </a:cxn>
                    <a:cxn ang="0">
                      <a:pos x="41" y="27"/>
                    </a:cxn>
                    <a:cxn ang="0">
                      <a:pos x="40" y="26"/>
                    </a:cxn>
                    <a:cxn ang="0">
                      <a:pos x="35" y="27"/>
                    </a:cxn>
                    <a:cxn ang="0">
                      <a:pos x="32" y="31"/>
                    </a:cxn>
                    <a:cxn ang="0">
                      <a:pos x="31" y="34"/>
                    </a:cxn>
                    <a:cxn ang="0">
                      <a:pos x="29" y="31"/>
                    </a:cxn>
                    <a:cxn ang="0">
                      <a:pos x="26" y="26"/>
                    </a:cxn>
                    <a:cxn ang="0">
                      <a:pos x="22" y="26"/>
                    </a:cxn>
                    <a:cxn ang="0">
                      <a:pos x="21" y="23"/>
                    </a:cxn>
                    <a:cxn ang="0">
                      <a:pos x="18" y="21"/>
                    </a:cxn>
                    <a:cxn ang="0">
                      <a:pos x="21" y="17"/>
                    </a:cxn>
                    <a:cxn ang="0">
                      <a:pos x="26" y="12"/>
                    </a:cxn>
                    <a:cxn ang="0">
                      <a:pos x="28" y="7"/>
                    </a:cxn>
                    <a:cxn ang="0">
                      <a:pos x="29" y="2"/>
                    </a:cxn>
                    <a:cxn ang="0">
                      <a:pos x="24" y="0"/>
                    </a:cxn>
                    <a:cxn ang="0">
                      <a:pos x="21" y="1"/>
                    </a:cxn>
                    <a:cxn ang="0">
                      <a:pos x="21" y="5"/>
                    </a:cxn>
                  </a:cxnLst>
                  <a:rect l="0" t="0" r="r" b="b"/>
                  <a:pathLst>
                    <a:path w="49" h="59">
                      <a:moveTo>
                        <a:pt x="21" y="5"/>
                      </a:moveTo>
                      <a:cubicBezTo>
                        <a:pt x="20" y="6"/>
                        <a:pt x="21" y="7"/>
                        <a:pt x="20" y="8"/>
                      </a:cubicBezTo>
                      <a:cubicBezTo>
                        <a:pt x="21" y="7"/>
                        <a:pt x="14" y="16"/>
                        <a:pt x="12" y="21"/>
                      </a:cubicBezTo>
                      <a:cubicBezTo>
                        <a:pt x="12" y="22"/>
                        <a:pt x="12" y="23"/>
                        <a:pt x="12" y="24"/>
                      </a:cubicBezTo>
                      <a:cubicBezTo>
                        <a:pt x="11" y="25"/>
                        <a:pt x="10" y="26"/>
                        <a:pt x="10" y="27"/>
                      </a:cubicBezTo>
                      <a:cubicBezTo>
                        <a:pt x="9" y="29"/>
                        <a:pt x="9" y="30"/>
                        <a:pt x="8" y="32"/>
                      </a:cubicBezTo>
                      <a:cubicBezTo>
                        <a:pt x="6" y="34"/>
                        <a:pt x="6" y="37"/>
                        <a:pt x="4" y="39"/>
                      </a:cubicBezTo>
                      <a:cubicBezTo>
                        <a:pt x="3" y="41"/>
                        <a:pt x="2" y="43"/>
                        <a:pt x="1" y="44"/>
                      </a:cubicBezTo>
                      <a:cubicBezTo>
                        <a:pt x="0" y="45"/>
                        <a:pt x="0" y="46"/>
                        <a:pt x="0" y="47"/>
                      </a:cubicBezTo>
                      <a:cubicBezTo>
                        <a:pt x="1" y="48"/>
                        <a:pt x="2" y="49"/>
                        <a:pt x="3" y="49"/>
                      </a:cubicBezTo>
                      <a:cubicBezTo>
                        <a:pt x="4" y="49"/>
                        <a:pt x="4" y="48"/>
                        <a:pt x="5" y="48"/>
                      </a:cubicBezTo>
                      <a:cubicBezTo>
                        <a:pt x="6" y="47"/>
                        <a:pt x="8" y="47"/>
                        <a:pt x="10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8"/>
                        <a:pt x="11" y="48"/>
                        <a:pt x="12" y="49"/>
                      </a:cubicBezTo>
                      <a:cubicBezTo>
                        <a:pt x="13" y="49"/>
                        <a:pt x="15" y="49"/>
                        <a:pt x="16" y="49"/>
                      </a:cubicBezTo>
                      <a:cubicBezTo>
                        <a:pt x="17" y="49"/>
                        <a:pt x="18" y="49"/>
                        <a:pt x="20" y="49"/>
                      </a:cubicBezTo>
                      <a:cubicBezTo>
                        <a:pt x="21" y="48"/>
                        <a:pt x="22" y="48"/>
                        <a:pt x="23" y="47"/>
                      </a:cubicBezTo>
                      <a:cubicBezTo>
                        <a:pt x="24" y="49"/>
                        <a:pt x="26" y="48"/>
                        <a:pt x="27" y="49"/>
                      </a:cubicBezTo>
                      <a:cubicBezTo>
                        <a:pt x="28" y="49"/>
                        <a:pt x="28" y="50"/>
                        <a:pt x="27" y="51"/>
                      </a:cubicBezTo>
                      <a:cubicBezTo>
                        <a:pt x="27" y="51"/>
                        <a:pt x="26" y="52"/>
                        <a:pt x="26" y="53"/>
                      </a:cubicBezTo>
                      <a:cubicBezTo>
                        <a:pt x="26" y="54"/>
                        <a:pt x="26" y="54"/>
                        <a:pt x="27" y="54"/>
                      </a:cubicBezTo>
                      <a:cubicBezTo>
                        <a:pt x="29" y="55"/>
                        <a:pt x="31" y="54"/>
                        <a:pt x="33" y="53"/>
                      </a:cubicBezTo>
                      <a:cubicBezTo>
                        <a:pt x="34" y="52"/>
                        <a:pt x="35" y="51"/>
                        <a:pt x="35" y="50"/>
                      </a:cubicBezTo>
                      <a:cubicBezTo>
                        <a:pt x="35" y="49"/>
                        <a:pt x="35" y="49"/>
                        <a:pt x="36" y="49"/>
                      </a:cubicBezTo>
                      <a:cubicBezTo>
                        <a:pt x="36" y="50"/>
                        <a:pt x="37" y="51"/>
                        <a:pt x="37" y="52"/>
                      </a:cubicBezTo>
                      <a:cubicBezTo>
                        <a:pt x="37" y="53"/>
                        <a:pt x="37" y="54"/>
                        <a:pt x="37" y="54"/>
                      </a:cubicBezTo>
                      <a:cubicBezTo>
                        <a:pt x="37" y="55"/>
                        <a:pt x="38" y="55"/>
                        <a:pt x="38" y="55"/>
                      </a:cubicBezTo>
                      <a:cubicBezTo>
                        <a:pt x="38" y="56"/>
                        <a:pt x="38" y="57"/>
                        <a:pt x="38" y="57"/>
                      </a:cubicBezTo>
                      <a:cubicBezTo>
                        <a:pt x="38" y="58"/>
                        <a:pt x="38" y="58"/>
                        <a:pt x="39" y="59"/>
                      </a:cubicBezTo>
                      <a:cubicBezTo>
                        <a:pt x="41" y="59"/>
                        <a:pt x="44" y="59"/>
                        <a:pt x="45" y="58"/>
                      </a:cubicBezTo>
                      <a:cubicBezTo>
                        <a:pt x="49" y="55"/>
                        <a:pt x="47" y="46"/>
                        <a:pt x="43" y="44"/>
                      </a:cubicBezTo>
                      <a:cubicBezTo>
                        <a:pt x="43" y="44"/>
                        <a:pt x="42" y="44"/>
                        <a:pt x="42" y="44"/>
                      </a:cubicBezTo>
                      <a:cubicBezTo>
                        <a:pt x="42" y="44"/>
                        <a:pt x="41" y="44"/>
                        <a:pt x="41" y="44"/>
                      </a:cubicBezTo>
                      <a:cubicBezTo>
                        <a:pt x="40" y="43"/>
                        <a:pt x="39" y="40"/>
                        <a:pt x="39" y="38"/>
                      </a:cubicBezTo>
                      <a:cubicBezTo>
                        <a:pt x="38" y="37"/>
                        <a:pt x="37" y="36"/>
                        <a:pt x="37" y="35"/>
                      </a:cubicBezTo>
                      <a:cubicBezTo>
                        <a:pt x="37" y="34"/>
                        <a:pt x="38" y="33"/>
                        <a:pt x="39" y="32"/>
                      </a:cubicBezTo>
                      <a:cubicBezTo>
                        <a:pt x="39" y="31"/>
                        <a:pt x="39" y="30"/>
                        <a:pt x="40" y="29"/>
                      </a:cubicBezTo>
                      <a:cubicBezTo>
                        <a:pt x="40" y="28"/>
                        <a:pt x="41" y="28"/>
                        <a:pt x="41" y="27"/>
                      </a:cubicBezTo>
                      <a:cubicBezTo>
                        <a:pt x="41" y="27"/>
                        <a:pt x="40" y="26"/>
                        <a:pt x="40" y="26"/>
                      </a:cubicBezTo>
                      <a:cubicBezTo>
                        <a:pt x="38" y="25"/>
                        <a:pt x="36" y="26"/>
                        <a:pt x="35" y="27"/>
                      </a:cubicBezTo>
                      <a:cubicBezTo>
                        <a:pt x="34" y="29"/>
                        <a:pt x="33" y="30"/>
                        <a:pt x="32" y="31"/>
                      </a:cubicBezTo>
                      <a:cubicBezTo>
                        <a:pt x="32" y="32"/>
                        <a:pt x="32" y="33"/>
                        <a:pt x="31" y="34"/>
                      </a:cubicBezTo>
                      <a:cubicBezTo>
                        <a:pt x="30" y="33"/>
                        <a:pt x="30" y="32"/>
                        <a:pt x="29" y="31"/>
                      </a:cubicBezTo>
                      <a:cubicBezTo>
                        <a:pt x="28" y="29"/>
                        <a:pt x="27" y="27"/>
                        <a:pt x="26" y="26"/>
                      </a:cubicBezTo>
                      <a:cubicBezTo>
                        <a:pt x="25" y="24"/>
                        <a:pt x="24" y="26"/>
                        <a:pt x="22" y="26"/>
                      </a:cubicBezTo>
                      <a:cubicBezTo>
                        <a:pt x="22" y="25"/>
                        <a:pt x="21" y="24"/>
                        <a:pt x="21" y="23"/>
                      </a:cubicBezTo>
                      <a:cubicBezTo>
                        <a:pt x="20" y="22"/>
                        <a:pt x="19" y="22"/>
                        <a:pt x="18" y="21"/>
                      </a:cubicBezTo>
                      <a:cubicBezTo>
                        <a:pt x="17" y="19"/>
                        <a:pt x="20" y="18"/>
                        <a:pt x="21" y="17"/>
                      </a:cubicBezTo>
                      <a:cubicBezTo>
                        <a:pt x="23" y="16"/>
                        <a:pt x="26" y="14"/>
                        <a:pt x="26" y="12"/>
                      </a:cubicBezTo>
                      <a:cubicBezTo>
                        <a:pt x="27" y="10"/>
                        <a:pt x="27" y="9"/>
                        <a:pt x="28" y="7"/>
                      </a:cubicBezTo>
                      <a:cubicBezTo>
                        <a:pt x="28" y="6"/>
                        <a:pt x="30" y="3"/>
                        <a:pt x="29" y="2"/>
                      </a:cubicBezTo>
                      <a:cubicBezTo>
                        <a:pt x="29" y="0"/>
                        <a:pt x="26" y="0"/>
                        <a:pt x="24" y="0"/>
                      </a:cubicBezTo>
                      <a:cubicBezTo>
                        <a:pt x="23" y="0"/>
                        <a:pt x="22" y="1"/>
                        <a:pt x="21" y="1"/>
                      </a:cubicBezTo>
                      <a:cubicBezTo>
                        <a:pt x="20" y="2"/>
                        <a:pt x="21" y="4"/>
                        <a:pt x="21" y="5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8" name="Freeform 354"/>
                <p:cNvSpPr>
                  <a:spLocks/>
                </p:cNvSpPr>
                <p:nvPr/>
              </p:nvSpPr>
              <p:spPr bwMode="auto">
                <a:xfrm>
                  <a:off x="3225649" y="3983360"/>
                  <a:ext cx="120599" cy="85330"/>
                </a:xfrm>
                <a:custGeom>
                  <a:avLst/>
                  <a:gdLst/>
                  <a:ahLst/>
                  <a:cxnLst>
                    <a:cxn ang="0">
                      <a:pos x="21" y="12"/>
                    </a:cxn>
                    <a:cxn ang="0">
                      <a:pos x="14" y="16"/>
                    </a:cxn>
                    <a:cxn ang="0">
                      <a:pos x="11" y="19"/>
                    </a:cxn>
                    <a:cxn ang="0">
                      <a:pos x="7" y="22"/>
                    </a:cxn>
                    <a:cxn ang="0">
                      <a:pos x="3" y="28"/>
                    </a:cxn>
                    <a:cxn ang="0">
                      <a:pos x="3" y="35"/>
                    </a:cxn>
                    <a:cxn ang="0">
                      <a:pos x="15" y="29"/>
                    </a:cxn>
                    <a:cxn ang="0">
                      <a:pos x="21" y="26"/>
                    </a:cxn>
                    <a:cxn ang="0">
                      <a:pos x="26" y="22"/>
                    </a:cxn>
                    <a:cxn ang="0">
                      <a:pos x="33" y="19"/>
                    </a:cxn>
                    <a:cxn ang="0">
                      <a:pos x="40" y="18"/>
                    </a:cxn>
                    <a:cxn ang="0">
                      <a:pos x="46" y="19"/>
                    </a:cxn>
                    <a:cxn ang="0">
                      <a:pos x="49" y="17"/>
                    </a:cxn>
                    <a:cxn ang="0">
                      <a:pos x="54" y="7"/>
                    </a:cxn>
                    <a:cxn ang="0">
                      <a:pos x="52" y="1"/>
                    </a:cxn>
                    <a:cxn ang="0">
                      <a:pos x="45" y="2"/>
                    </a:cxn>
                    <a:cxn ang="0">
                      <a:pos x="38" y="9"/>
                    </a:cxn>
                    <a:cxn ang="0">
                      <a:pos x="29" y="11"/>
                    </a:cxn>
                    <a:cxn ang="0">
                      <a:pos x="24" y="10"/>
                    </a:cxn>
                    <a:cxn ang="0">
                      <a:pos x="21" y="12"/>
                    </a:cxn>
                  </a:cxnLst>
                  <a:rect l="0" t="0" r="r" b="b"/>
                  <a:pathLst>
                    <a:path w="54" h="38">
                      <a:moveTo>
                        <a:pt x="21" y="12"/>
                      </a:moveTo>
                      <a:cubicBezTo>
                        <a:pt x="19" y="13"/>
                        <a:pt x="17" y="15"/>
                        <a:pt x="14" y="16"/>
                      </a:cubicBezTo>
                      <a:cubicBezTo>
                        <a:pt x="13" y="17"/>
                        <a:pt x="12" y="18"/>
                        <a:pt x="11" y="19"/>
                      </a:cubicBezTo>
                      <a:cubicBezTo>
                        <a:pt x="10" y="20"/>
                        <a:pt x="8" y="20"/>
                        <a:pt x="7" y="22"/>
                      </a:cubicBezTo>
                      <a:cubicBezTo>
                        <a:pt x="5" y="23"/>
                        <a:pt x="4" y="26"/>
                        <a:pt x="3" y="28"/>
                      </a:cubicBezTo>
                      <a:cubicBezTo>
                        <a:pt x="2" y="30"/>
                        <a:pt x="0" y="33"/>
                        <a:pt x="3" y="35"/>
                      </a:cubicBezTo>
                      <a:cubicBezTo>
                        <a:pt x="7" y="38"/>
                        <a:pt x="12" y="31"/>
                        <a:pt x="15" y="29"/>
                      </a:cubicBezTo>
                      <a:cubicBezTo>
                        <a:pt x="17" y="28"/>
                        <a:pt x="19" y="27"/>
                        <a:pt x="21" y="26"/>
                      </a:cubicBezTo>
                      <a:cubicBezTo>
                        <a:pt x="23" y="25"/>
                        <a:pt x="25" y="23"/>
                        <a:pt x="26" y="22"/>
                      </a:cubicBezTo>
                      <a:cubicBezTo>
                        <a:pt x="28" y="20"/>
                        <a:pt x="30" y="19"/>
                        <a:pt x="33" y="19"/>
                      </a:cubicBezTo>
                      <a:cubicBezTo>
                        <a:pt x="35" y="18"/>
                        <a:pt x="37" y="18"/>
                        <a:pt x="40" y="18"/>
                      </a:cubicBezTo>
                      <a:cubicBezTo>
                        <a:pt x="42" y="18"/>
                        <a:pt x="44" y="19"/>
                        <a:pt x="46" y="19"/>
                      </a:cubicBezTo>
                      <a:cubicBezTo>
                        <a:pt x="47" y="19"/>
                        <a:pt x="48" y="18"/>
                        <a:pt x="49" y="17"/>
                      </a:cubicBezTo>
                      <a:cubicBezTo>
                        <a:pt x="52" y="14"/>
                        <a:pt x="54" y="10"/>
                        <a:pt x="54" y="7"/>
                      </a:cubicBezTo>
                      <a:cubicBezTo>
                        <a:pt x="54" y="5"/>
                        <a:pt x="54" y="3"/>
                        <a:pt x="52" y="1"/>
                      </a:cubicBezTo>
                      <a:cubicBezTo>
                        <a:pt x="51" y="0"/>
                        <a:pt x="47" y="1"/>
                        <a:pt x="45" y="2"/>
                      </a:cubicBezTo>
                      <a:cubicBezTo>
                        <a:pt x="41" y="3"/>
                        <a:pt x="41" y="6"/>
                        <a:pt x="38" y="9"/>
                      </a:cubicBezTo>
                      <a:cubicBezTo>
                        <a:pt x="36" y="11"/>
                        <a:pt x="32" y="11"/>
                        <a:pt x="29" y="11"/>
                      </a:cubicBezTo>
                      <a:cubicBezTo>
                        <a:pt x="27" y="11"/>
                        <a:pt x="26" y="10"/>
                        <a:pt x="24" y="10"/>
                      </a:cubicBezTo>
                      <a:cubicBezTo>
                        <a:pt x="23" y="10"/>
                        <a:pt x="22" y="11"/>
                        <a:pt x="21" y="1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99" name="Freeform 413"/>
                <p:cNvSpPr>
                  <a:spLocks/>
                </p:cNvSpPr>
                <p:nvPr/>
              </p:nvSpPr>
              <p:spPr bwMode="auto">
                <a:xfrm>
                  <a:off x="2896847" y="4494197"/>
                  <a:ext cx="185449" cy="64851"/>
                </a:xfrm>
                <a:custGeom>
                  <a:avLst/>
                  <a:gdLst/>
                  <a:ahLst/>
                  <a:cxnLst>
                    <a:cxn ang="0">
                      <a:pos x="4" y="5"/>
                    </a:cxn>
                    <a:cxn ang="0">
                      <a:pos x="8" y="3"/>
                    </a:cxn>
                    <a:cxn ang="0">
                      <a:pos x="13" y="3"/>
                    </a:cxn>
                    <a:cxn ang="0">
                      <a:pos x="19" y="1"/>
                    </a:cxn>
                    <a:cxn ang="0">
                      <a:pos x="23" y="1"/>
                    </a:cxn>
                    <a:cxn ang="0">
                      <a:pos x="28" y="1"/>
                    </a:cxn>
                    <a:cxn ang="0">
                      <a:pos x="34" y="2"/>
                    </a:cxn>
                    <a:cxn ang="0">
                      <a:pos x="38" y="4"/>
                    </a:cxn>
                    <a:cxn ang="0">
                      <a:pos x="42" y="7"/>
                    </a:cxn>
                    <a:cxn ang="0">
                      <a:pos x="47" y="8"/>
                    </a:cxn>
                    <a:cxn ang="0">
                      <a:pos x="49" y="7"/>
                    </a:cxn>
                    <a:cxn ang="0">
                      <a:pos x="53" y="9"/>
                    </a:cxn>
                    <a:cxn ang="0">
                      <a:pos x="57" y="12"/>
                    </a:cxn>
                    <a:cxn ang="0">
                      <a:pos x="60" y="14"/>
                    </a:cxn>
                    <a:cxn ang="0">
                      <a:pos x="64" y="17"/>
                    </a:cxn>
                    <a:cxn ang="0">
                      <a:pos x="65" y="17"/>
                    </a:cxn>
                    <a:cxn ang="0">
                      <a:pos x="69" y="19"/>
                    </a:cxn>
                    <a:cxn ang="0">
                      <a:pos x="71" y="20"/>
                    </a:cxn>
                    <a:cxn ang="0">
                      <a:pos x="74" y="22"/>
                    </a:cxn>
                    <a:cxn ang="0">
                      <a:pos x="80" y="23"/>
                    </a:cxn>
                    <a:cxn ang="0">
                      <a:pos x="82" y="25"/>
                    </a:cxn>
                    <a:cxn ang="0">
                      <a:pos x="79" y="28"/>
                    </a:cxn>
                    <a:cxn ang="0">
                      <a:pos x="75" y="29"/>
                    </a:cxn>
                    <a:cxn ang="0">
                      <a:pos x="66" y="28"/>
                    </a:cxn>
                    <a:cxn ang="0">
                      <a:pos x="61" y="28"/>
                    </a:cxn>
                    <a:cxn ang="0">
                      <a:pos x="60" y="26"/>
                    </a:cxn>
                    <a:cxn ang="0">
                      <a:pos x="59" y="25"/>
                    </a:cxn>
                    <a:cxn ang="0">
                      <a:pos x="56" y="23"/>
                    </a:cxn>
                    <a:cxn ang="0">
                      <a:pos x="54" y="23"/>
                    </a:cxn>
                    <a:cxn ang="0">
                      <a:pos x="51" y="22"/>
                    </a:cxn>
                    <a:cxn ang="0">
                      <a:pos x="49" y="19"/>
                    </a:cxn>
                    <a:cxn ang="0">
                      <a:pos x="43" y="17"/>
                    </a:cxn>
                    <a:cxn ang="0">
                      <a:pos x="41" y="17"/>
                    </a:cxn>
                    <a:cxn ang="0">
                      <a:pos x="39" y="17"/>
                    </a:cxn>
                    <a:cxn ang="0">
                      <a:pos x="36" y="13"/>
                    </a:cxn>
                    <a:cxn ang="0">
                      <a:pos x="34" y="12"/>
                    </a:cxn>
                    <a:cxn ang="0">
                      <a:pos x="33" y="11"/>
                    </a:cxn>
                    <a:cxn ang="0">
                      <a:pos x="28" y="10"/>
                    </a:cxn>
                    <a:cxn ang="0">
                      <a:pos x="20" y="9"/>
                    </a:cxn>
                    <a:cxn ang="0">
                      <a:pos x="17" y="9"/>
                    </a:cxn>
                    <a:cxn ang="0">
                      <a:pos x="9" y="10"/>
                    </a:cxn>
                    <a:cxn ang="0">
                      <a:pos x="4" y="11"/>
                    </a:cxn>
                    <a:cxn ang="0">
                      <a:pos x="1" y="10"/>
                    </a:cxn>
                    <a:cxn ang="0">
                      <a:pos x="1" y="8"/>
                    </a:cxn>
                  </a:cxnLst>
                  <a:rect l="0" t="0" r="r" b="b"/>
                  <a:pathLst>
                    <a:path w="83" h="29">
                      <a:moveTo>
                        <a:pt x="2" y="7"/>
                      </a:move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5" y="5"/>
                        <a:pt x="5" y="5"/>
                        <a:pt x="5" y="4"/>
                      </a:cubicBezTo>
                      <a:cubicBezTo>
                        <a:pt x="6" y="4"/>
                        <a:pt x="7" y="4"/>
                        <a:pt x="8" y="3"/>
                      </a:cubicBezTo>
                      <a:cubicBezTo>
                        <a:pt x="9" y="3"/>
                        <a:pt x="9" y="3"/>
                        <a:pt x="10" y="3"/>
                      </a:cubicBezTo>
                      <a:cubicBezTo>
                        <a:pt x="11" y="3"/>
                        <a:pt x="12" y="3"/>
                        <a:pt x="13" y="3"/>
                      </a:cubicBezTo>
                      <a:cubicBezTo>
                        <a:pt x="14" y="2"/>
                        <a:pt x="16" y="2"/>
                        <a:pt x="17" y="2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20" y="0"/>
                        <a:pt x="20" y="1"/>
                        <a:pt x="21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4" y="1"/>
                        <a:pt x="25" y="1"/>
                        <a:pt x="26" y="1"/>
                      </a:cubicBezTo>
                      <a:cubicBezTo>
                        <a:pt x="26" y="1"/>
                        <a:pt x="27" y="1"/>
                        <a:pt x="28" y="1"/>
                      </a:cubicBezTo>
                      <a:cubicBezTo>
                        <a:pt x="28" y="1"/>
                        <a:pt x="29" y="1"/>
                        <a:pt x="30" y="1"/>
                      </a:cubicBezTo>
                      <a:cubicBezTo>
                        <a:pt x="32" y="1"/>
                        <a:pt x="33" y="1"/>
                        <a:pt x="34" y="2"/>
                      </a:cubicBezTo>
                      <a:cubicBezTo>
                        <a:pt x="35" y="2"/>
                        <a:pt x="36" y="3"/>
                        <a:pt x="37" y="3"/>
                      </a:cubicBezTo>
                      <a:cubicBezTo>
                        <a:pt x="37" y="3"/>
                        <a:pt x="38" y="3"/>
                        <a:pt x="38" y="4"/>
                      </a:cubicBezTo>
                      <a:cubicBezTo>
                        <a:pt x="39" y="4"/>
                        <a:pt x="39" y="5"/>
                        <a:pt x="40" y="5"/>
                      </a:cubicBezTo>
                      <a:cubicBezTo>
                        <a:pt x="41" y="6"/>
                        <a:pt x="40" y="6"/>
                        <a:pt x="42" y="7"/>
                      </a:cubicBezTo>
                      <a:cubicBezTo>
                        <a:pt x="42" y="7"/>
                        <a:pt x="45" y="8"/>
                        <a:pt x="45" y="9"/>
                      </a:cubicBezTo>
                      <a:cubicBezTo>
                        <a:pt x="46" y="9"/>
                        <a:pt x="47" y="8"/>
                        <a:pt x="47" y="8"/>
                      </a:cubicBezTo>
                      <a:cubicBezTo>
                        <a:pt x="48" y="8"/>
                        <a:pt x="48" y="7"/>
                        <a:pt x="48" y="7"/>
                      </a:cubicBezTo>
                      <a:cubicBezTo>
                        <a:pt x="48" y="7"/>
                        <a:pt x="49" y="7"/>
                        <a:pt x="49" y="7"/>
                      </a:cubicBezTo>
                      <a:cubicBezTo>
                        <a:pt x="50" y="6"/>
                        <a:pt x="51" y="8"/>
                        <a:pt x="52" y="8"/>
                      </a:cubicBezTo>
                      <a:cubicBezTo>
                        <a:pt x="52" y="9"/>
                        <a:pt x="53" y="9"/>
                        <a:pt x="53" y="9"/>
                      </a:cubicBezTo>
                      <a:cubicBezTo>
                        <a:pt x="54" y="10"/>
                        <a:pt x="54" y="10"/>
                        <a:pt x="55" y="11"/>
                      </a:cubicBezTo>
                      <a:cubicBezTo>
                        <a:pt x="56" y="11"/>
                        <a:pt x="56" y="11"/>
                        <a:pt x="57" y="12"/>
                      </a:cubicBezTo>
                      <a:cubicBezTo>
                        <a:pt x="57" y="12"/>
                        <a:pt x="58" y="12"/>
                        <a:pt x="59" y="13"/>
                      </a:cubicBezTo>
                      <a:cubicBezTo>
                        <a:pt x="59" y="13"/>
                        <a:pt x="60" y="14"/>
                        <a:pt x="60" y="14"/>
                      </a:cubicBezTo>
                      <a:cubicBezTo>
                        <a:pt x="61" y="15"/>
                        <a:pt x="62" y="15"/>
                        <a:pt x="62" y="15"/>
                      </a:cubicBezTo>
                      <a:cubicBezTo>
                        <a:pt x="63" y="16"/>
                        <a:pt x="63" y="16"/>
                        <a:pt x="64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6" y="18"/>
                        <a:pt x="66" y="18"/>
                        <a:pt x="67" y="18"/>
                      </a:cubicBezTo>
                      <a:cubicBezTo>
                        <a:pt x="68" y="18"/>
                        <a:pt x="69" y="19"/>
                        <a:pt x="69" y="19"/>
                      </a:cubicBezTo>
                      <a:cubicBezTo>
                        <a:pt x="70" y="19"/>
                        <a:pt x="71" y="18"/>
                        <a:pt x="71" y="19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2" y="22"/>
                        <a:pt x="73" y="22"/>
                        <a:pt x="74" y="22"/>
                      </a:cubicBezTo>
                      <a:cubicBezTo>
                        <a:pt x="75" y="22"/>
                        <a:pt x="76" y="22"/>
                        <a:pt x="77" y="22"/>
                      </a:cubicBezTo>
                      <a:cubicBezTo>
                        <a:pt x="78" y="23"/>
                        <a:pt x="79" y="23"/>
                        <a:pt x="80" y="23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81" y="25"/>
                        <a:pt x="82" y="24"/>
                        <a:pt x="82" y="25"/>
                      </a:cubicBezTo>
                      <a:cubicBezTo>
                        <a:pt x="83" y="26"/>
                        <a:pt x="83" y="27"/>
                        <a:pt x="83" y="27"/>
                      </a:cubicBezTo>
                      <a:cubicBezTo>
                        <a:pt x="82" y="29"/>
                        <a:pt x="80" y="28"/>
                        <a:pt x="79" y="28"/>
                      </a:cubicBezTo>
                      <a:cubicBezTo>
                        <a:pt x="78" y="28"/>
                        <a:pt x="77" y="28"/>
                        <a:pt x="77" y="28"/>
                      </a:cubicBezTo>
                      <a:cubicBezTo>
                        <a:pt x="76" y="29"/>
                        <a:pt x="76" y="29"/>
                        <a:pt x="75" y="29"/>
                      </a:cubicBezTo>
                      <a:cubicBezTo>
                        <a:pt x="74" y="29"/>
                        <a:pt x="72" y="29"/>
                        <a:pt x="71" y="29"/>
                      </a:cubicBezTo>
                      <a:cubicBezTo>
                        <a:pt x="69" y="29"/>
                        <a:pt x="67" y="28"/>
                        <a:pt x="66" y="28"/>
                      </a:cubicBezTo>
                      <a:cubicBezTo>
                        <a:pt x="65" y="28"/>
                        <a:pt x="64" y="28"/>
                        <a:pt x="63" y="28"/>
                      </a:cubicBezTo>
                      <a:cubicBezTo>
                        <a:pt x="62" y="28"/>
                        <a:pt x="61" y="29"/>
                        <a:pt x="61" y="28"/>
                      </a:cubicBezTo>
                      <a:cubicBezTo>
                        <a:pt x="61" y="28"/>
                        <a:pt x="61" y="27"/>
                        <a:pt x="60" y="27"/>
                      </a:cubicBezTo>
                      <a:cubicBezTo>
                        <a:pt x="60" y="27"/>
                        <a:pt x="60" y="27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5"/>
                        <a:pt x="59" y="25"/>
                        <a:pt x="59" y="25"/>
                      </a:cubicBezTo>
                      <a:cubicBezTo>
                        <a:pt x="59" y="24"/>
                        <a:pt x="58" y="24"/>
                        <a:pt x="57" y="24"/>
                      </a:cubicBezTo>
                      <a:cubicBezTo>
                        <a:pt x="57" y="24"/>
                        <a:pt x="57" y="23"/>
                        <a:pt x="56" y="23"/>
                      </a:cubicBezTo>
                      <a:cubicBezTo>
                        <a:pt x="56" y="23"/>
                        <a:pt x="56" y="23"/>
                        <a:pt x="55" y="23"/>
                      </a:cubicBezTo>
                      <a:cubicBezTo>
                        <a:pt x="55" y="23"/>
                        <a:pt x="55" y="23"/>
                        <a:pt x="54" y="23"/>
                      </a:cubicBezTo>
                      <a:cubicBezTo>
                        <a:pt x="54" y="23"/>
                        <a:pt x="53" y="23"/>
                        <a:pt x="53" y="23"/>
                      </a:cubicBezTo>
                      <a:cubicBezTo>
                        <a:pt x="52" y="24"/>
                        <a:pt x="51" y="23"/>
                        <a:pt x="51" y="22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0" y="20"/>
                        <a:pt x="50" y="19"/>
                        <a:pt x="49" y="19"/>
                      </a:cubicBezTo>
                      <a:cubicBezTo>
                        <a:pt x="48" y="18"/>
                        <a:pt x="46" y="17"/>
                        <a:pt x="45" y="17"/>
                      </a:cubicBezTo>
                      <a:cubicBezTo>
                        <a:pt x="44" y="17"/>
                        <a:pt x="43" y="17"/>
                        <a:pt x="43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17"/>
                        <a:pt x="40" y="17"/>
                        <a:pt x="40" y="17"/>
                      </a:cubicBezTo>
                      <a:cubicBezTo>
                        <a:pt x="40" y="17"/>
                        <a:pt x="39" y="17"/>
                        <a:pt x="39" y="17"/>
                      </a:cubicBezTo>
                      <a:cubicBezTo>
                        <a:pt x="38" y="16"/>
                        <a:pt x="38" y="16"/>
                        <a:pt x="38" y="15"/>
                      </a:cubicBezTo>
                      <a:cubicBezTo>
                        <a:pt x="37" y="15"/>
                        <a:pt x="37" y="14"/>
                        <a:pt x="36" y="13"/>
                      </a:cubicBezTo>
                      <a:cubicBezTo>
                        <a:pt x="36" y="13"/>
                        <a:pt x="36" y="13"/>
                        <a:pt x="35" y="13"/>
                      </a:cubicBezTo>
                      <a:cubicBezTo>
                        <a:pt x="35" y="12"/>
                        <a:pt x="35" y="12"/>
                        <a:pt x="34" y="12"/>
                      </a:cubicBezTo>
                      <a:cubicBezTo>
                        <a:pt x="34" y="12"/>
                        <a:pt x="34" y="12"/>
                        <a:pt x="34" y="11"/>
                      </a:cubicBezTo>
                      <a:cubicBezTo>
                        <a:pt x="34" y="11"/>
                        <a:pt x="33" y="11"/>
                        <a:pt x="33" y="11"/>
                      </a:cubicBezTo>
                      <a:cubicBezTo>
                        <a:pt x="32" y="11"/>
                        <a:pt x="31" y="11"/>
                        <a:pt x="31" y="10"/>
                      </a:cubicBezTo>
                      <a:cubicBezTo>
                        <a:pt x="30" y="10"/>
                        <a:pt x="29" y="10"/>
                        <a:pt x="28" y="10"/>
                      </a:cubicBezTo>
                      <a:cubicBezTo>
                        <a:pt x="27" y="10"/>
                        <a:pt x="26" y="10"/>
                        <a:pt x="25" y="10"/>
                      </a:cubicBezTo>
                      <a:cubicBezTo>
                        <a:pt x="23" y="10"/>
                        <a:pt x="22" y="9"/>
                        <a:pt x="20" y="9"/>
                      </a:cubicBezTo>
                      <a:cubicBezTo>
                        <a:pt x="20" y="9"/>
                        <a:pt x="19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5" y="9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8" y="10"/>
                        <a:pt x="7" y="9"/>
                        <a:pt x="6" y="10"/>
                      </a:cubicBezTo>
                      <a:cubicBezTo>
                        <a:pt x="5" y="10"/>
                        <a:pt x="5" y="10"/>
                        <a:pt x="4" y="11"/>
                      </a:cubicBezTo>
                      <a:cubicBezTo>
                        <a:pt x="4" y="11"/>
                        <a:pt x="2" y="12"/>
                        <a:pt x="2" y="11"/>
                      </a:cubicBezTo>
                      <a:cubicBezTo>
                        <a:pt x="1" y="11"/>
                        <a:pt x="1" y="10"/>
                        <a:pt x="1" y="10"/>
                      </a:cubicBezTo>
                      <a:cubicBezTo>
                        <a:pt x="1" y="10"/>
                        <a:pt x="0" y="9"/>
                        <a:pt x="0" y="9"/>
                      </a:cubicBezTo>
                      <a:cubicBezTo>
                        <a:pt x="1" y="8"/>
                        <a:pt x="0" y="9"/>
                        <a:pt x="1" y="8"/>
                      </a:cubicBezTo>
                      <a:cubicBezTo>
                        <a:pt x="1" y="8"/>
                        <a:pt x="2" y="7"/>
                        <a:pt x="2" y="7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0" name="Freeform 414"/>
                <p:cNvSpPr>
                  <a:spLocks/>
                </p:cNvSpPr>
                <p:nvPr/>
              </p:nvSpPr>
              <p:spPr bwMode="auto">
                <a:xfrm>
                  <a:off x="3006068" y="4454377"/>
                  <a:ext cx="15928" cy="28443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5" y="4"/>
                    </a:cxn>
                    <a:cxn ang="0">
                      <a:pos x="6" y="7"/>
                    </a:cxn>
                    <a:cxn ang="0">
                      <a:pos x="7" y="9"/>
                    </a:cxn>
                    <a:cxn ang="0">
                      <a:pos x="7" y="11"/>
                    </a:cxn>
                    <a:cxn ang="0">
                      <a:pos x="7" y="13"/>
                    </a:cxn>
                    <a:cxn ang="0">
                      <a:pos x="5" y="12"/>
                    </a:cxn>
                    <a:cxn ang="0">
                      <a:pos x="3" y="9"/>
                    </a:cxn>
                    <a:cxn ang="0">
                      <a:pos x="2" y="7"/>
                    </a:cxn>
                    <a:cxn ang="0">
                      <a:pos x="0" y="6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2" y="0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7" h="13">
                      <a:moveTo>
                        <a:pt x="4" y="2"/>
                      </a:moveTo>
                      <a:cubicBezTo>
                        <a:pt x="4" y="3"/>
                        <a:pt x="5" y="3"/>
                        <a:pt x="5" y="4"/>
                      </a:cubicBezTo>
                      <a:cubicBezTo>
                        <a:pt x="5" y="5"/>
                        <a:pt x="5" y="6"/>
                        <a:pt x="6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7" y="9"/>
                        <a:pt x="7" y="10"/>
                        <a:pt x="7" y="11"/>
                      </a:cubicBezTo>
                      <a:cubicBezTo>
                        <a:pt x="6" y="11"/>
                        <a:pt x="7" y="12"/>
                        <a:pt x="7" y="13"/>
                      </a:cubicBezTo>
                      <a:cubicBezTo>
                        <a:pt x="6" y="13"/>
                        <a:pt x="5" y="12"/>
                        <a:pt x="5" y="12"/>
                      </a:cubicBezTo>
                      <a:cubicBezTo>
                        <a:pt x="5" y="11"/>
                        <a:pt x="4" y="10"/>
                        <a:pt x="3" y="9"/>
                      </a:cubicBez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1" y="7"/>
                        <a:pt x="1" y="7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2"/>
                        <a:pt x="1" y="0"/>
                        <a:pt x="2" y="0"/>
                      </a:cubicBezTo>
                      <a:cubicBezTo>
                        <a:pt x="4" y="0"/>
                        <a:pt x="4" y="1"/>
                        <a:pt x="4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1" name="Freeform 415"/>
                <p:cNvSpPr>
                  <a:spLocks/>
                </p:cNvSpPr>
                <p:nvPr/>
              </p:nvSpPr>
              <p:spPr bwMode="auto">
                <a:xfrm>
                  <a:off x="3006068" y="4579527"/>
                  <a:ext cx="39821" cy="18204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5" y="1"/>
                    </a:cxn>
                    <a:cxn ang="0">
                      <a:pos x="6" y="1"/>
                    </a:cxn>
                    <a:cxn ang="0">
                      <a:pos x="9" y="1"/>
                    </a:cxn>
                    <a:cxn ang="0">
                      <a:pos x="10" y="1"/>
                    </a:cxn>
                    <a:cxn ang="0">
                      <a:pos x="10" y="1"/>
                    </a:cxn>
                    <a:cxn ang="0">
                      <a:pos x="12" y="2"/>
                    </a:cxn>
                    <a:cxn ang="0">
                      <a:pos x="12" y="2"/>
                    </a:cxn>
                    <a:cxn ang="0">
                      <a:pos x="13" y="3"/>
                    </a:cxn>
                    <a:cxn ang="0">
                      <a:pos x="15" y="3"/>
                    </a:cxn>
                    <a:cxn ang="0">
                      <a:pos x="16" y="3"/>
                    </a:cxn>
                    <a:cxn ang="0">
                      <a:pos x="17" y="4"/>
                    </a:cxn>
                    <a:cxn ang="0">
                      <a:pos x="18" y="5"/>
                    </a:cxn>
                    <a:cxn ang="0">
                      <a:pos x="17" y="6"/>
                    </a:cxn>
                    <a:cxn ang="0">
                      <a:pos x="16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2" y="6"/>
                    </a:cxn>
                    <a:cxn ang="0">
                      <a:pos x="11" y="6"/>
                    </a:cxn>
                    <a:cxn ang="0">
                      <a:pos x="11" y="7"/>
                    </a:cxn>
                    <a:cxn ang="0">
                      <a:pos x="10" y="7"/>
                    </a:cxn>
                    <a:cxn ang="0">
                      <a:pos x="9" y="8"/>
                    </a:cxn>
                    <a:cxn ang="0">
                      <a:pos x="8" y="7"/>
                    </a:cxn>
                    <a:cxn ang="0">
                      <a:pos x="7" y="7"/>
                    </a:cxn>
                    <a:cxn ang="0">
                      <a:pos x="6" y="7"/>
                    </a:cxn>
                    <a:cxn ang="0">
                      <a:pos x="5" y="6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8" h="8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2"/>
                        <a:pt x="11" y="1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4" y="3"/>
                        <a:pt x="15" y="3"/>
                        <a:pt x="15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5"/>
                        <a:pt x="18" y="5"/>
                        <a:pt x="18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2" y="6"/>
                      </a:cubicBezTo>
                      <a:cubicBezTo>
                        <a:pt x="12" y="6"/>
                        <a:pt x="12" y="6"/>
                        <a:pt x="11" y="6"/>
                      </a:cubicBezTo>
                      <a:cubicBezTo>
                        <a:pt x="11" y="6"/>
                        <a:pt x="11" y="6"/>
                        <a:pt x="11" y="7"/>
                      </a:cubicBezTo>
                      <a:cubicBezTo>
                        <a:pt x="11" y="7"/>
                        <a:pt x="11" y="7"/>
                        <a:pt x="10" y="7"/>
                      </a:cubicBezTo>
                      <a:cubicBezTo>
                        <a:pt x="10" y="7"/>
                        <a:pt x="10" y="8"/>
                        <a:pt x="9" y="8"/>
                      </a:cubicBezTo>
                      <a:cubicBezTo>
                        <a:pt x="9" y="7"/>
                        <a:pt x="9" y="7"/>
                        <a:pt x="8" y="7"/>
                      </a:cubicBezTo>
                      <a:cubicBezTo>
                        <a:pt x="8" y="7"/>
                        <a:pt x="7" y="6"/>
                        <a:pt x="7" y="7"/>
                      </a:cubicBezTo>
                      <a:cubicBezTo>
                        <a:pt x="7" y="7"/>
                        <a:pt x="7" y="7"/>
                        <a:pt x="6" y="7"/>
                      </a:cubicBezTo>
                      <a:cubicBezTo>
                        <a:pt x="6" y="7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2"/>
                        <a:pt x="4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2" name="Freeform 416"/>
                <p:cNvSpPr>
                  <a:spLocks/>
                </p:cNvSpPr>
                <p:nvPr/>
              </p:nvSpPr>
              <p:spPr bwMode="auto">
                <a:xfrm>
                  <a:off x="3070918" y="4549946"/>
                  <a:ext cx="51198" cy="43233"/>
                </a:xfrm>
                <a:custGeom>
                  <a:avLst/>
                  <a:gdLst/>
                  <a:ahLst/>
                  <a:cxnLst>
                    <a:cxn ang="0">
                      <a:pos x="16" y="1"/>
                    </a:cxn>
                    <a:cxn ang="0">
                      <a:pos x="18" y="2"/>
                    </a:cxn>
                    <a:cxn ang="0">
                      <a:pos x="20" y="3"/>
                    </a:cxn>
                    <a:cxn ang="0">
                      <a:pos x="21" y="3"/>
                    </a:cxn>
                    <a:cxn ang="0">
                      <a:pos x="23" y="5"/>
                    </a:cxn>
                    <a:cxn ang="0">
                      <a:pos x="23" y="6"/>
                    </a:cxn>
                    <a:cxn ang="0">
                      <a:pos x="23" y="8"/>
                    </a:cxn>
                    <a:cxn ang="0">
                      <a:pos x="21" y="10"/>
                    </a:cxn>
                    <a:cxn ang="0">
                      <a:pos x="22" y="10"/>
                    </a:cxn>
                    <a:cxn ang="0">
                      <a:pos x="21" y="13"/>
                    </a:cxn>
                    <a:cxn ang="0">
                      <a:pos x="22" y="15"/>
                    </a:cxn>
                    <a:cxn ang="0">
                      <a:pos x="22" y="18"/>
                    </a:cxn>
                    <a:cxn ang="0">
                      <a:pos x="17" y="15"/>
                    </a:cxn>
                    <a:cxn ang="0">
                      <a:pos x="15" y="16"/>
                    </a:cxn>
                    <a:cxn ang="0">
                      <a:pos x="14" y="18"/>
                    </a:cxn>
                    <a:cxn ang="0">
                      <a:pos x="10" y="16"/>
                    </a:cxn>
                    <a:cxn ang="0">
                      <a:pos x="8" y="16"/>
                    </a:cxn>
                    <a:cxn ang="0">
                      <a:pos x="7" y="17"/>
                    </a:cxn>
                    <a:cxn ang="0">
                      <a:pos x="6" y="18"/>
                    </a:cxn>
                    <a:cxn ang="0">
                      <a:pos x="3" y="16"/>
                    </a:cxn>
                    <a:cxn ang="0">
                      <a:pos x="1" y="15"/>
                    </a:cxn>
                    <a:cxn ang="0">
                      <a:pos x="0" y="14"/>
                    </a:cxn>
                    <a:cxn ang="0">
                      <a:pos x="2" y="12"/>
                    </a:cxn>
                    <a:cxn ang="0">
                      <a:pos x="6" y="13"/>
                    </a:cxn>
                    <a:cxn ang="0">
                      <a:pos x="8" y="14"/>
                    </a:cxn>
                    <a:cxn ang="0">
                      <a:pos x="12" y="14"/>
                    </a:cxn>
                    <a:cxn ang="0">
                      <a:pos x="15" y="13"/>
                    </a:cxn>
                    <a:cxn ang="0">
                      <a:pos x="16" y="12"/>
                    </a:cxn>
                    <a:cxn ang="0">
                      <a:pos x="16" y="11"/>
                    </a:cxn>
                    <a:cxn ang="0">
                      <a:pos x="15" y="10"/>
                    </a:cxn>
                    <a:cxn ang="0">
                      <a:pos x="14" y="9"/>
                    </a:cxn>
                    <a:cxn ang="0">
                      <a:pos x="13" y="5"/>
                    </a:cxn>
                    <a:cxn ang="0">
                      <a:pos x="12" y="4"/>
                    </a:cxn>
                    <a:cxn ang="0">
                      <a:pos x="9" y="4"/>
                    </a:cxn>
                    <a:cxn ang="0">
                      <a:pos x="8" y="3"/>
                    </a:cxn>
                    <a:cxn ang="0">
                      <a:pos x="9" y="2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5" y="1"/>
                    </a:cxn>
                  </a:cxnLst>
                  <a:rect l="0" t="0" r="r" b="b"/>
                  <a:pathLst>
                    <a:path w="23" h="19">
                      <a:moveTo>
                        <a:pt x="15" y="1"/>
                      </a:moveTo>
                      <a:cubicBezTo>
                        <a:pt x="15" y="1"/>
                        <a:pt x="16" y="1"/>
                        <a:pt x="16" y="1"/>
                      </a:cubicBezTo>
                      <a:cubicBezTo>
                        <a:pt x="16" y="1"/>
                        <a:pt x="17" y="2"/>
                        <a:pt x="17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9" y="2"/>
                        <a:pt x="19" y="2"/>
                        <a:pt x="19" y="3"/>
                      </a:cubicBezTo>
                      <a:cubicBezTo>
                        <a:pt x="19" y="3"/>
                        <a:pt x="19" y="3"/>
                        <a:pt x="20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3"/>
                        <a:pt x="21" y="3"/>
                        <a:pt x="21" y="3"/>
                      </a:cubicBezTo>
                      <a:cubicBezTo>
                        <a:pt x="22" y="3"/>
                        <a:pt x="22" y="4"/>
                        <a:pt x="22" y="4"/>
                      </a:cubicBezTo>
                      <a:cubicBezTo>
                        <a:pt x="22" y="4"/>
                        <a:pt x="22" y="5"/>
                        <a:pt x="23" y="5"/>
                      </a:cubicBezTo>
                      <a:cubicBezTo>
                        <a:pt x="23" y="5"/>
                        <a:pt x="23" y="5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3" y="7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2" y="8"/>
                      </a:cubicBezTo>
                      <a:cubicBezTo>
                        <a:pt x="22" y="9"/>
                        <a:pt x="21" y="9"/>
                        <a:pt x="21" y="10"/>
                      </a:cubicBezTo>
                      <a:cubicBezTo>
                        <a:pt x="21" y="10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1"/>
                        <a:pt x="22" y="11"/>
                        <a:pt x="22" y="12"/>
                      </a:cubicBezTo>
                      <a:cubicBezTo>
                        <a:pt x="22" y="12"/>
                        <a:pt x="21" y="12"/>
                        <a:pt x="21" y="13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6"/>
                        <a:pt x="22" y="16"/>
                        <a:pt x="22" y="17"/>
                      </a:cubicBezTo>
                      <a:cubicBezTo>
                        <a:pt x="22" y="17"/>
                        <a:pt x="22" y="17"/>
                        <a:pt x="22" y="18"/>
                      </a:cubicBezTo>
                      <a:cubicBezTo>
                        <a:pt x="21" y="19"/>
                        <a:pt x="20" y="17"/>
                        <a:pt x="20" y="16"/>
                      </a:cubicBezTo>
                      <a:cubicBezTo>
                        <a:pt x="19" y="15"/>
                        <a:pt x="18" y="15"/>
                        <a:pt x="17" y="15"/>
                      </a:cubicBezTo>
                      <a:cubicBezTo>
                        <a:pt x="17" y="16"/>
                        <a:pt x="16" y="16"/>
                        <a:pt x="16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7"/>
                        <a:pt x="15" y="17"/>
                      </a:cubicBezTo>
                      <a:cubicBezTo>
                        <a:pt x="14" y="17"/>
                        <a:pt x="14" y="18"/>
                        <a:pt x="14" y="18"/>
                      </a:cubicBezTo>
                      <a:cubicBezTo>
                        <a:pt x="13" y="18"/>
                        <a:pt x="13" y="17"/>
                        <a:pt x="12" y="17"/>
                      </a:cubicBezTo>
                      <a:cubicBezTo>
                        <a:pt x="12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9" y="16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7" y="16"/>
                        <a:pt x="7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7"/>
                        <a:pt x="6" y="18"/>
                        <a:pt x="6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4" y="17"/>
                        <a:pt x="4" y="16"/>
                        <a:pt x="3" y="16"/>
                      </a:cubicBezTo>
                      <a:cubicBezTo>
                        <a:pt x="3" y="16"/>
                        <a:pt x="3" y="16"/>
                        <a:pt x="2" y="16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0" y="15"/>
                        <a:pt x="0" y="14"/>
                        <a:pt x="0" y="14"/>
                      </a:cubicBezTo>
                      <a:cubicBezTo>
                        <a:pt x="0" y="14"/>
                        <a:pt x="0" y="13"/>
                        <a:pt x="0" y="13"/>
                      </a:cubicBezTo>
                      <a:cubicBezTo>
                        <a:pt x="0" y="12"/>
                        <a:pt x="1" y="12"/>
                        <a:pt x="2" y="12"/>
                      </a:cubicBezTo>
                      <a:cubicBezTo>
                        <a:pt x="3" y="12"/>
                        <a:pt x="4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9" y="14"/>
                        <a:pt x="10" y="14"/>
                        <a:pt x="10" y="14"/>
                      </a:cubicBezTo>
                      <a:cubicBezTo>
                        <a:pt x="11" y="14"/>
                        <a:pt x="11" y="14"/>
                        <a:pt x="12" y="14"/>
                      </a:cubicBezTo>
                      <a:cubicBezTo>
                        <a:pt x="13" y="14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5" y="13"/>
                      </a:cubicBezTo>
                      <a:cubicBezTo>
                        <a:pt x="16" y="13"/>
                        <a:pt x="17" y="14"/>
                        <a:pt x="17" y="12"/>
                      </a:cubicBezTo>
                      <a:cubicBezTo>
                        <a:pt x="17" y="12"/>
                        <a:pt x="17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9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4" y="6"/>
                        <a:pt x="13" y="6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9" y="4"/>
                        <a:pt x="8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1"/>
                        <a:pt x="11" y="1"/>
                        <a:pt x="11" y="0"/>
                      </a:cubicBezTo>
                      <a:cubicBezTo>
                        <a:pt x="12" y="0"/>
                        <a:pt x="13" y="0"/>
                        <a:pt x="13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4" y="0"/>
                        <a:pt x="14" y="1"/>
                        <a:pt x="15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3" name="Freeform 417"/>
                <p:cNvSpPr>
                  <a:spLocks/>
                </p:cNvSpPr>
                <p:nvPr/>
              </p:nvSpPr>
              <p:spPr bwMode="auto">
                <a:xfrm>
                  <a:off x="3117565" y="4549946"/>
                  <a:ext cx="64851" cy="40958"/>
                </a:xfrm>
                <a:custGeom>
                  <a:avLst/>
                  <a:gdLst/>
                  <a:ahLst/>
                  <a:cxnLst>
                    <a:cxn ang="0">
                      <a:pos x="28" y="10"/>
                    </a:cxn>
                    <a:cxn ang="0">
                      <a:pos x="28" y="7"/>
                    </a:cxn>
                    <a:cxn ang="0">
                      <a:pos x="28" y="6"/>
                    </a:cxn>
                    <a:cxn ang="0">
                      <a:pos x="27" y="5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18" y="1"/>
                    </a:cxn>
                    <a:cxn ang="0">
                      <a:pos x="17" y="1"/>
                    </a:cxn>
                    <a:cxn ang="0">
                      <a:pos x="17" y="1"/>
                    </a:cxn>
                    <a:cxn ang="0">
                      <a:pos x="16" y="1"/>
                    </a:cxn>
                    <a:cxn ang="0">
                      <a:pos x="15" y="1"/>
                    </a:cxn>
                    <a:cxn ang="0">
                      <a:pos x="14" y="1"/>
                    </a:cxn>
                    <a:cxn ang="0">
                      <a:pos x="11" y="2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2" y="8"/>
                    </a:cxn>
                    <a:cxn ang="0">
                      <a:pos x="1" y="8"/>
                    </a:cxn>
                    <a:cxn ang="0">
                      <a:pos x="0" y="10"/>
                    </a:cxn>
                    <a:cxn ang="0">
                      <a:pos x="1" y="10"/>
                    </a:cxn>
                    <a:cxn ang="0">
                      <a:pos x="1" y="10"/>
                    </a:cxn>
                    <a:cxn ang="0">
                      <a:pos x="1" y="12"/>
                    </a:cxn>
                    <a:cxn ang="0">
                      <a:pos x="0" y="13"/>
                    </a:cxn>
                    <a:cxn ang="0">
                      <a:pos x="1" y="14"/>
                    </a:cxn>
                    <a:cxn ang="0">
                      <a:pos x="1" y="15"/>
                    </a:cxn>
                    <a:cxn ang="0">
                      <a:pos x="1" y="17"/>
                    </a:cxn>
                    <a:cxn ang="0">
                      <a:pos x="1" y="17"/>
                    </a:cxn>
                    <a:cxn ang="0">
                      <a:pos x="3" y="18"/>
                    </a:cxn>
                    <a:cxn ang="0">
                      <a:pos x="6" y="18"/>
                    </a:cxn>
                    <a:cxn ang="0">
                      <a:pos x="7" y="16"/>
                    </a:cxn>
                    <a:cxn ang="0">
                      <a:pos x="9" y="15"/>
                    </a:cxn>
                    <a:cxn ang="0">
                      <a:pos x="11" y="15"/>
                    </a:cxn>
                    <a:cxn ang="0">
                      <a:pos x="12" y="16"/>
                    </a:cxn>
                    <a:cxn ang="0">
                      <a:pos x="13" y="16"/>
                    </a:cxn>
                    <a:cxn ang="0">
                      <a:pos x="15" y="14"/>
                    </a:cxn>
                    <a:cxn ang="0">
                      <a:pos x="17" y="14"/>
                    </a:cxn>
                    <a:cxn ang="0">
                      <a:pos x="18" y="15"/>
                    </a:cxn>
                    <a:cxn ang="0">
                      <a:pos x="19" y="15"/>
                    </a:cxn>
                    <a:cxn ang="0">
                      <a:pos x="21" y="14"/>
                    </a:cxn>
                    <a:cxn ang="0">
                      <a:pos x="22" y="14"/>
                    </a:cxn>
                    <a:cxn ang="0">
                      <a:pos x="24" y="15"/>
                    </a:cxn>
                    <a:cxn ang="0">
                      <a:pos x="25" y="15"/>
                    </a:cxn>
                    <a:cxn ang="0">
                      <a:pos x="26" y="17"/>
                    </a:cxn>
                    <a:cxn ang="0">
                      <a:pos x="27" y="16"/>
                    </a:cxn>
                    <a:cxn ang="0">
                      <a:pos x="27" y="15"/>
                    </a:cxn>
                    <a:cxn ang="0">
                      <a:pos x="29" y="14"/>
                    </a:cxn>
                    <a:cxn ang="0">
                      <a:pos x="28" y="12"/>
                    </a:cxn>
                    <a:cxn ang="0">
                      <a:pos x="28" y="10"/>
                    </a:cxn>
                  </a:cxnLst>
                  <a:rect l="0" t="0" r="r" b="b"/>
                  <a:pathLst>
                    <a:path w="29" h="18">
                      <a:moveTo>
                        <a:pt x="28" y="10"/>
                      </a:moveTo>
                      <a:cubicBezTo>
                        <a:pt x="28" y="9"/>
                        <a:pt x="29" y="8"/>
                        <a:pt x="28" y="7"/>
                      </a:cubicBezTo>
                      <a:cubicBezTo>
                        <a:pt x="28" y="7"/>
                        <a:pt x="28" y="7"/>
                        <a:pt x="28" y="6"/>
                      </a:cubicBezTo>
                      <a:cubicBezTo>
                        <a:pt x="28" y="6"/>
                        <a:pt x="27" y="5"/>
                        <a:pt x="27" y="5"/>
                      </a:cubicBezTo>
                      <a:cubicBezTo>
                        <a:pt x="27" y="4"/>
                        <a:pt x="27" y="4"/>
                        <a:pt x="27" y="3"/>
                      </a:cubicBezTo>
                      <a:cubicBezTo>
                        <a:pt x="26" y="2"/>
                        <a:pt x="26" y="2"/>
                        <a:pt x="25" y="2"/>
                      </a:cubicBezTo>
                      <a:cubicBezTo>
                        <a:pt x="25" y="2"/>
                        <a:pt x="24" y="1"/>
                        <a:pt x="23" y="1"/>
                      </a:cubicBezTo>
                      <a:cubicBezTo>
                        <a:pt x="22" y="0"/>
                        <a:pt x="21" y="1"/>
                        <a:pt x="21" y="1"/>
                      </a:cubicBezTo>
                      <a:cubicBezTo>
                        <a:pt x="20" y="1"/>
                        <a:pt x="19" y="2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2" y="2"/>
                        <a:pt x="11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7" y="2"/>
                        <a:pt x="6" y="2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9"/>
                        <a:pt x="0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1" y="11"/>
                        <a:pt x="1" y="12"/>
                      </a:cubicBezTo>
                      <a:cubicBezTo>
                        <a:pt x="1" y="12"/>
                        <a:pt x="0" y="12"/>
                        <a:pt x="0" y="13"/>
                      </a:cubicBezTo>
                      <a:cubicBezTo>
                        <a:pt x="0" y="14"/>
                        <a:pt x="0" y="14"/>
                        <a:pt x="1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4" y="18"/>
                        <a:pt x="5" y="18"/>
                        <a:pt x="6" y="18"/>
                      </a:cubicBezTo>
                      <a:cubicBezTo>
                        <a:pt x="6" y="18"/>
                        <a:pt x="7" y="17"/>
                        <a:pt x="7" y="16"/>
                      </a:cubicBezTo>
                      <a:cubicBezTo>
                        <a:pt x="8" y="16"/>
                        <a:pt x="8" y="15"/>
                        <a:pt x="9" y="15"/>
                      </a:cubicBezTo>
                      <a:cubicBezTo>
                        <a:pt x="10" y="15"/>
                        <a:pt x="10" y="15"/>
                        <a:pt x="11" y="15"/>
                      </a:cubicBezTo>
                      <a:cubicBezTo>
                        <a:pt x="11" y="16"/>
                        <a:pt x="11" y="16"/>
                        <a:pt x="12" y="16"/>
                      </a:cubicBezTo>
                      <a:cubicBezTo>
                        <a:pt x="12" y="16"/>
                        <a:pt x="13" y="16"/>
                        <a:pt x="13" y="16"/>
                      </a:cubicBezTo>
                      <a:cubicBezTo>
                        <a:pt x="14" y="15"/>
                        <a:pt x="14" y="15"/>
                        <a:pt x="15" y="14"/>
                      </a:cubicBezTo>
                      <a:cubicBezTo>
                        <a:pt x="16" y="14"/>
                        <a:pt x="16" y="14"/>
                        <a:pt x="17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20" y="15"/>
                        <a:pt x="20" y="15"/>
                        <a:pt x="21" y="14"/>
                      </a:cubicBezTo>
                      <a:cubicBezTo>
                        <a:pt x="21" y="14"/>
                        <a:pt x="22" y="14"/>
                        <a:pt x="22" y="14"/>
                      </a:cubicBezTo>
                      <a:cubicBezTo>
                        <a:pt x="23" y="14"/>
                        <a:pt x="24" y="14"/>
                        <a:pt x="24" y="15"/>
                      </a:cubicBezTo>
                      <a:cubicBezTo>
                        <a:pt x="24" y="15"/>
                        <a:pt x="25" y="15"/>
                        <a:pt x="25" y="15"/>
                      </a:cubicBezTo>
                      <a:cubicBezTo>
                        <a:pt x="25" y="16"/>
                        <a:pt x="26" y="17"/>
                        <a:pt x="26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8" y="15"/>
                        <a:pt x="29" y="14"/>
                        <a:pt x="29" y="14"/>
                      </a:cubicBezTo>
                      <a:cubicBezTo>
                        <a:pt x="29" y="13"/>
                        <a:pt x="28" y="12"/>
                        <a:pt x="28" y="12"/>
                      </a:cubicBezTo>
                      <a:cubicBezTo>
                        <a:pt x="28" y="11"/>
                        <a:pt x="28" y="11"/>
                        <a:pt x="28" y="1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4" name="Freeform 418"/>
                <p:cNvSpPr>
                  <a:spLocks/>
                </p:cNvSpPr>
                <p:nvPr/>
              </p:nvSpPr>
              <p:spPr bwMode="auto">
                <a:xfrm>
                  <a:off x="3196067" y="4581802"/>
                  <a:ext cx="34132" cy="910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5" y="1"/>
                    </a:cxn>
                    <a:cxn ang="0">
                      <a:pos x="14" y="2"/>
                    </a:cxn>
                    <a:cxn ang="0">
                      <a:pos x="13" y="2"/>
                    </a:cxn>
                    <a:cxn ang="0">
                      <a:pos x="12" y="3"/>
                    </a:cxn>
                    <a:cxn ang="0">
                      <a:pos x="12" y="3"/>
                    </a:cxn>
                    <a:cxn ang="0">
                      <a:pos x="10" y="4"/>
                    </a:cxn>
                    <a:cxn ang="0">
                      <a:pos x="7" y="4"/>
                    </a:cxn>
                    <a:cxn ang="0">
                      <a:pos x="4" y="4"/>
                    </a:cxn>
                    <a:cxn ang="0">
                      <a:pos x="1" y="4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5" h="4">
                      <a:moveTo>
                        <a:pt x="2" y="0"/>
                      </a:move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5" y="0"/>
                        <a:pt x="6" y="0"/>
                        <a:pt x="7" y="0"/>
                      </a:cubicBezTo>
                      <a:cubicBezTo>
                        <a:pt x="9" y="0"/>
                        <a:pt x="10" y="0"/>
                        <a:pt x="12" y="0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5" y="1"/>
                      </a:cubicBezTo>
                      <a:cubicBezTo>
                        <a:pt x="15" y="1"/>
                        <a:pt x="14" y="2"/>
                        <a:pt x="14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0" y="4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3" y="4"/>
                        <a:pt x="2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5" name="Freeform 419"/>
                <p:cNvSpPr>
                  <a:spLocks/>
                </p:cNvSpPr>
                <p:nvPr/>
              </p:nvSpPr>
              <p:spPr bwMode="auto">
                <a:xfrm>
                  <a:off x="3310978" y="4646652"/>
                  <a:ext cx="7964" cy="11377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1" y="1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3" y="5"/>
                    </a:cxn>
                    <a:cxn ang="0">
                      <a:pos x="4" y="2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2" y="5"/>
                        <a:pt x="3" y="5"/>
                        <a:pt x="3" y="5"/>
                      </a:cubicBezTo>
                      <a:cubicBezTo>
                        <a:pt x="4" y="4"/>
                        <a:pt x="4" y="2"/>
                        <a:pt x="4" y="2"/>
                      </a:cubicBez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6" name="Freeform 420"/>
                <p:cNvSpPr>
                  <a:spLocks/>
                </p:cNvSpPr>
                <p:nvPr/>
              </p:nvSpPr>
              <p:spPr bwMode="auto">
                <a:xfrm>
                  <a:off x="3308702" y="4668269"/>
                  <a:ext cx="10240" cy="1137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4"/>
                    </a:cxn>
                    <a:cxn ang="0">
                      <a:pos x="4" y="5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1" y="5"/>
                        <a:pt x="3" y="5"/>
                        <a:pt x="4" y="5"/>
                      </a:cubicBezTo>
                      <a:cubicBezTo>
                        <a:pt x="5" y="4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7" name="Freeform 421"/>
                <p:cNvSpPr>
                  <a:spLocks/>
                </p:cNvSpPr>
                <p:nvPr/>
              </p:nvSpPr>
              <p:spPr bwMode="auto">
                <a:xfrm>
                  <a:off x="3299600" y="4619347"/>
                  <a:ext cx="9102" cy="11377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3" y="1"/>
                    </a:cxn>
                    <a:cxn ang="0">
                      <a:pos x="1" y="4"/>
                    </a:cxn>
                    <a:cxn ang="0">
                      <a:pos x="3" y="4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4" h="5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0" y="3"/>
                        <a:pt x="1" y="4"/>
                      </a:cubicBezTo>
                      <a:cubicBezTo>
                        <a:pt x="2" y="4"/>
                        <a:pt x="3" y="5"/>
                        <a:pt x="3" y="4"/>
                      </a:cubicBezTo>
                      <a:cubicBezTo>
                        <a:pt x="4" y="4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8" name="Freeform 422"/>
                <p:cNvSpPr>
                  <a:spLocks/>
                </p:cNvSpPr>
                <p:nvPr/>
              </p:nvSpPr>
              <p:spPr bwMode="auto">
                <a:xfrm>
                  <a:off x="3306427" y="4691024"/>
                  <a:ext cx="9102" cy="1365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1" y="1"/>
                    </a:cxn>
                    <a:cxn ang="0">
                      <a:pos x="1" y="4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4" h="6">
                      <a:moveTo>
                        <a:pt x="3" y="2"/>
                      </a:move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3" y="5"/>
                        <a:pt x="3" y="6"/>
                        <a:pt x="4" y="5"/>
                      </a:cubicBezTo>
                      <a:cubicBezTo>
                        <a:pt x="4" y="4"/>
                        <a:pt x="4" y="1"/>
                        <a:pt x="3" y="2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09" name="Freeform 423"/>
                <p:cNvSpPr>
                  <a:spLocks/>
                </p:cNvSpPr>
                <p:nvPr/>
              </p:nvSpPr>
              <p:spPr bwMode="auto">
                <a:xfrm>
                  <a:off x="3064091" y="4496472"/>
                  <a:ext cx="6826" cy="11377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1" y="3"/>
                    </a:cxn>
                    <a:cxn ang="0">
                      <a:pos x="3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3" h="5">
                      <a:moveTo>
                        <a:pt x="2" y="1"/>
                      </a:moveTo>
                      <a:cubicBezTo>
                        <a:pt x="3" y="0"/>
                        <a:pt x="3" y="5"/>
                        <a:pt x="1" y="3"/>
                      </a:cubicBezTo>
                      <a:cubicBezTo>
                        <a:pt x="0" y="2"/>
                        <a:pt x="1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0" name="Freeform 424"/>
                <p:cNvSpPr>
                  <a:spLocks/>
                </p:cNvSpPr>
                <p:nvPr/>
              </p:nvSpPr>
              <p:spPr bwMode="auto">
                <a:xfrm>
                  <a:off x="3057265" y="4489646"/>
                  <a:ext cx="9102" cy="9102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4" h="4">
                      <a:moveTo>
                        <a:pt x="3" y="1"/>
                      </a:moveTo>
                      <a:cubicBezTo>
                        <a:pt x="4" y="1"/>
                        <a:pt x="3" y="4"/>
                        <a:pt x="1" y="2"/>
                      </a:cubicBezTo>
                      <a:cubicBezTo>
                        <a:pt x="0" y="1"/>
                        <a:pt x="1" y="1"/>
                        <a:pt x="2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1" name="Freeform 425"/>
                <p:cNvSpPr>
                  <a:spLocks/>
                </p:cNvSpPr>
                <p:nvPr/>
              </p:nvSpPr>
              <p:spPr bwMode="auto">
                <a:xfrm>
                  <a:off x="3068642" y="4485095"/>
                  <a:ext cx="6826" cy="11377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3" h="5">
                      <a:moveTo>
                        <a:pt x="1" y="1"/>
                      </a:moveTo>
                      <a:cubicBezTo>
                        <a:pt x="1" y="1"/>
                        <a:pt x="0" y="1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5"/>
                        <a:pt x="3" y="0"/>
                        <a:pt x="2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2" name="Freeform 426"/>
                <p:cNvSpPr>
                  <a:spLocks/>
                </p:cNvSpPr>
                <p:nvPr/>
              </p:nvSpPr>
              <p:spPr bwMode="auto">
                <a:xfrm>
                  <a:off x="3077744" y="4514676"/>
                  <a:ext cx="11377" cy="9102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4" y="3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3" name="Freeform 427"/>
                <p:cNvSpPr>
                  <a:spLocks/>
                </p:cNvSpPr>
                <p:nvPr/>
              </p:nvSpPr>
              <p:spPr bwMode="auto">
                <a:xfrm>
                  <a:off x="3077744" y="4514676"/>
                  <a:ext cx="11377" cy="9102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4" y="3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4" name="Freeform 428"/>
                <p:cNvSpPr>
                  <a:spLocks/>
                </p:cNvSpPr>
                <p:nvPr/>
              </p:nvSpPr>
              <p:spPr bwMode="auto">
                <a:xfrm>
                  <a:off x="3077744" y="4514676"/>
                  <a:ext cx="11377" cy="9102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4" y="3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4" y="3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5" name="Freeform 429"/>
                <p:cNvSpPr>
                  <a:spLocks/>
                </p:cNvSpPr>
                <p:nvPr/>
              </p:nvSpPr>
              <p:spPr bwMode="auto">
                <a:xfrm>
                  <a:off x="3272295" y="4607969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16" name="Freeform 430"/>
                <p:cNvSpPr>
                  <a:spLocks/>
                </p:cNvSpPr>
                <p:nvPr/>
              </p:nvSpPr>
              <p:spPr bwMode="auto">
                <a:xfrm>
                  <a:off x="3304151" y="4637550"/>
                  <a:ext cx="6826" cy="910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4"/>
                        <a:pt x="3" y="0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623" name="Gruppieren 2622"/>
              <p:cNvGrpSpPr/>
              <p:nvPr/>
            </p:nvGrpSpPr>
            <p:grpSpPr>
              <a:xfrm>
                <a:off x="6365765" y="4697850"/>
                <a:ext cx="1333411" cy="1161616"/>
                <a:chOff x="6365765" y="4697850"/>
                <a:chExt cx="1333411" cy="1161616"/>
              </a:xfrm>
              <a:grpFill/>
            </p:grpSpPr>
            <p:sp>
              <p:nvSpPr>
                <p:cNvPr id="2624" name="Line 159"/>
                <p:cNvSpPr>
                  <a:spLocks noChangeShapeType="1"/>
                </p:cNvSpPr>
                <p:nvPr/>
              </p:nvSpPr>
              <p:spPr bwMode="auto">
                <a:xfrm>
                  <a:off x="6858399" y="5282640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25" name="Line 160"/>
                <p:cNvSpPr>
                  <a:spLocks noChangeShapeType="1"/>
                </p:cNvSpPr>
                <p:nvPr/>
              </p:nvSpPr>
              <p:spPr bwMode="auto">
                <a:xfrm>
                  <a:off x="6858399" y="5282640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26" name="Freeform 182"/>
                <p:cNvSpPr>
                  <a:spLocks/>
                </p:cNvSpPr>
                <p:nvPr/>
              </p:nvSpPr>
              <p:spPr bwMode="auto">
                <a:xfrm>
                  <a:off x="6862949" y="4957251"/>
                  <a:ext cx="171796" cy="145629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8" y="3"/>
                    </a:cxn>
                    <a:cxn ang="0">
                      <a:pos x="13" y="6"/>
                    </a:cxn>
                    <a:cxn ang="0">
                      <a:pos x="17" y="6"/>
                    </a:cxn>
                    <a:cxn ang="0">
                      <a:pos x="18" y="7"/>
                    </a:cxn>
                    <a:cxn ang="0">
                      <a:pos x="22" y="8"/>
                    </a:cxn>
                    <a:cxn ang="0">
                      <a:pos x="27" y="9"/>
                    </a:cxn>
                    <a:cxn ang="0">
                      <a:pos x="29" y="11"/>
                    </a:cxn>
                    <a:cxn ang="0">
                      <a:pos x="35" y="14"/>
                    </a:cxn>
                    <a:cxn ang="0">
                      <a:pos x="37" y="17"/>
                    </a:cxn>
                    <a:cxn ang="0">
                      <a:pos x="38" y="21"/>
                    </a:cxn>
                    <a:cxn ang="0">
                      <a:pos x="40" y="23"/>
                    </a:cxn>
                    <a:cxn ang="0">
                      <a:pos x="43" y="23"/>
                    </a:cxn>
                    <a:cxn ang="0">
                      <a:pos x="46" y="23"/>
                    </a:cxn>
                    <a:cxn ang="0">
                      <a:pos x="50" y="24"/>
                    </a:cxn>
                    <a:cxn ang="0">
                      <a:pos x="51" y="30"/>
                    </a:cxn>
                    <a:cxn ang="0">
                      <a:pos x="48" y="32"/>
                    </a:cxn>
                    <a:cxn ang="0">
                      <a:pos x="49" y="34"/>
                    </a:cxn>
                    <a:cxn ang="0">
                      <a:pos x="50" y="37"/>
                    </a:cxn>
                    <a:cxn ang="0">
                      <a:pos x="53" y="40"/>
                    </a:cxn>
                    <a:cxn ang="0">
                      <a:pos x="56" y="43"/>
                    </a:cxn>
                    <a:cxn ang="0">
                      <a:pos x="58" y="44"/>
                    </a:cxn>
                    <a:cxn ang="0">
                      <a:pos x="60" y="47"/>
                    </a:cxn>
                    <a:cxn ang="0">
                      <a:pos x="61" y="50"/>
                    </a:cxn>
                    <a:cxn ang="0">
                      <a:pos x="67" y="55"/>
                    </a:cxn>
                    <a:cxn ang="0">
                      <a:pos x="75" y="60"/>
                    </a:cxn>
                    <a:cxn ang="0">
                      <a:pos x="76" y="64"/>
                    </a:cxn>
                    <a:cxn ang="0">
                      <a:pos x="73" y="64"/>
                    </a:cxn>
                    <a:cxn ang="0">
                      <a:pos x="71" y="64"/>
                    </a:cxn>
                    <a:cxn ang="0">
                      <a:pos x="69" y="62"/>
                    </a:cxn>
                    <a:cxn ang="0">
                      <a:pos x="65" y="61"/>
                    </a:cxn>
                    <a:cxn ang="0">
                      <a:pos x="58" y="60"/>
                    </a:cxn>
                    <a:cxn ang="0">
                      <a:pos x="53" y="58"/>
                    </a:cxn>
                    <a:cxn ang="0">
                      <a:pos x="51" y="56"/>
                    </a:cxn>
                    <a:cxn ang="0">
                      <a:pos x="48" y="53"/>
                    </a:cxn>
                    <a:cxn ang="0">
                      <a:pos x="46" y="51"/>
                    </a:cxn>
                    <a:cxn ang="0">
                      <a:pos x="45" y="49"/>
                    </a:cxn>
                    <a:cxn ang="0">
                      <a:pos x="43" y="47"/>
                    </a:cxn>
                    <a:cxn ang="0">
                      <a:pos x="39" y="45"/>
                    </a:cxn>
                    <a:cxn ang="0">
                      <a:pos x="31" y="42"/>
                    </a:cxn>
                    <a:cxn ang="0">
                      <a:pos x="28" y="42"/>
                    </a:cxn>
                    <a:cxn ang="0">
                      <a:pos x="23" y="41"/>
                    </a:cxn>
                    <a:cxn ang="0">
                      <a:pos x="22" y="42"/>
                    </a:cxn>
                    <a:cxn ang="0">
                      <a:pos x="21" y="45"/>
                    </a:cxn>
                    <a:cxn ang="0">
                      <a:pos x="21" y="48"/>
                    </a:cxn>
                    <a:cxn ang="0">
                      <a:pos x="19" y="51"/>
                    </a:cxn>
                    <a:cxn ang="0">
                      <a:pos x="18" y="52"/>
                    </a:cxn>
                    <a:cxn ang="0">
                      <a:pos x="11" y="52"/>
                    </a:cxn>
                    <a:cxn ang="0">
                      <a:pos x="7" y="51"/>
                    </a:cxn>
                    <a:cxn ang="0">
                      <a:pos x="1" y="51"/>
                    </a:cxn>
                    <a:cxn ang="0">
                      <a:pos x="0" y="35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77" h="65">
                      <a:moveTo>
                        <a:pt x="4" y="1"/>
                      </a:move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7" y="2"/>
                        <a:pt x="7" y="3"/>
                        <a:pt x="8" y="3"/>
                      </a:cubicBezTo>
                      <a:cubicBezTo>
                        <a:pt x="9" y="4"/>
                        <a:pt x="10" y="4"/>
                        <a:pt x="11" y="5"/>
                      </a:cubicBezTo>
                      <a:cubicBezTo>
                        <a:pt x="12" y="5"/>
                        <a:pt x="12" y="6"/>
                        <a:pt x="13" y="6"/>
                      </a:cubicBezTo>
                      <a:cubicBezTo>
                        <a:pt x="14" y="6"/>
                        <a:pt x="15" y="6"/>
                        <a:pt x="15" y="6"/>
                      </a:cubicBezTo>
                      <a:cubicBezTo>
                        <a:pt x="16" y="6"/>
                        <a:pt x="16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7"/>
                        <a:pt x="18" y="7"/>
                      </a:cubicBezTo>
                      <a:cubicBezTo>
                        <a:pt x="19" y="7"/>
                        <a:pt x="20" y="7"/>
                        <a:pt x="21" y="7"/>
                      </a:cubicBezTo>
                      <a:cubicBezTo>
                        <a:pt x="22" y="7"/>
                        <a:pt x="22" y="7"/>
                        <a:pt x="22" y="8"/>
                      </a:cubicBezTo>
                      <a:cubicBezTo>
                        <a:pt x="23" y="8"/>
                        <a:pt x="23" y="8"/>
                        <a:pt x="24" y="8"/>
                      </a:cubicBezTo>
                      <a:cubicBezTo>
                        <a:pt x="25" y="9"/>
                        <a:pt x="26" y="9"/>
                        <a:pt x="27" y="9"/>
                      </a:cubicBezTo>
                      <a:cubicBezTo>
                        <a:pt x="27" y="10"/>
                        <a:pt x="27" y="10"/>
                        <a:pt x="28" y="10"/>
                      </a:cubicBezTo>
                      <a:cubicBezTo>
                        <a:pt x="28" y="11"/>
                        <a:pt x="29" y="11"/>
                        <a:pt x="29" y="11"/>
                      </a:cubicBezTo>
                      <a:cubicBezTo>
                        <a:pt x="30" y="12"/>
                        <a:pt x="31" y="13"/>
                        <a:pt x="31" y="13"/>
                      </a:cubicBezTo>
                      <a:cubicBezTo>
                        <a:pt x="32" y="14"/>
                        <a:pt x="34" y="14"/>
                        <a:pt x="35" y="14"/>
                      </a:cubicBezTo>
                      <a:cubicBezTo>
                        <a:pt x="35" y="15"/>
                        <a:pt x="36" y="15"/>
                        <a:pt x="36" y="16"/>
                      </a:cubicBezTo>
                      <a:cubicBezTo>
                        <a:pt x="37" y="16"/>
                        <a:pt x="37" y="16"/>
                        <a:pt x="37" y="17"/>
                      </a:cubicBezTo>
                      <a:cubicBezTo>
                        <a:pt x="37" y="17"/>
                        <a:pt x="37" y="18"/>
                        <a:pt x="38" y="18"/>
                      </a:cubicBezTo>
                      <a:cubicBezTo>
                        <a:pt x="38" y="19"/>
                        <a:pt x="38" y="20"/>
                        <a:pt x="38" y="21"/>
                      </a:cubicBezTo>
                      <a:cubicBezTo>
                        <a:pt x="38" y="21"/>
                        <a:pt x="39" y="22"/>
                        <a:pt x="39" y="22"/>
                      </a:cubicBezTo>
                      <a:cubicBezTo>
                        <a:pt x="39" y="22"/>
                        <a:pt x="40" y="22"/>
                        <a:pt x="40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2" y="24"/>
                        <a:pt x="42" y="23"/>
                        <a:pt x="43" y="23"/>
                      </a:cubicBezTo>
                      <a:cubicBezTo>
                        <a:pt x="43" y="23"/>
                        <a:pt x="44" y="23"/>
                        <a:pt x="44" y="23"/>
                      </a:cubicBezTo>
                      <a:cubicBezTo>
                        <a:pt x="45" y="24"/>
                        <a:pt x="45" y="23"/>
                        <a:pt x="46" y="23"/>
                      </a:cubicBezTo>
                      <a:cubicBezTo>
                        <a:pt x="47" y="24"/>
                        <a:pt x="47" y="24"/>
                        <a:pt x="48" y="24"/>
                      </a:cubicBezTo>
                      <a:cubicBezTo>
                        <a:pt x="48" y="24"/>
                        <a:pt x="50" y="24"/>
                        <a:pt x="50" y="24"/>
                      </a:cubicBezTo>
                      <a:cubicBezTo>
                        <a:pt x="51" y="25"/>
                        <a:pt x="55" y="26"/>
                        <a:pt x="54" y="29"/>
                      </a:cubicBezTo>
                      <a:cubicBezTo>
                        <a:pt x="54" y="31"/>
                        <a:pt x="52" y="29"/>
                        <a:pt x="51" y="30"/>
                      </a:cubicBezTo>
                      <a:cubicBezTo>
                        <a:pt x="51" y="31"/>
                        <a:pt x="49" y="30"/>
                        <a:pt x="49" y="30"/>
                      </a:cubicBezTo>
                      <a:cubicBezTo>
                        <a:pt x="48" y="31"/>
                        <a:pt x="48" y="32"/>
                        <a:pt x="48" y="32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4"/>
                        <a:pt x="49" y="34"/>
                        <a:pt x="49" y="34"/>
                      </a:cubicBezTo>
                      <a:cubicBezTo>
                        <a:pt x="49" y="35"/>
                        <a:pt x="49" y="35"/>
                        <a:pt x="49" y="36"/>
                      </a:cubicBezTo>
                      <a:cubicBezTo>
                        <a:pt x="49" y="36"/>
                        <a:pt x="50" y="37"/>
                        <a:pt x="50" y="37"/>
                      </a:cubicBezTo>
                      <a:cubicBezTo>
                        <a:pt x="51" y="38"/>
                        <a:pt x="51" y="38"/>
                        <a:pt x="52" y="39"/>
                      </a:cubicBezTo>
                      <a:cubicBezTo>
                        <a:pt x="52" y="39"/>
                        <a:pt x="53" y="39"/>
                        <a:pt x="53" y="40"/>
                      </a:cubicBezTo>
                      <a:cubicBezTo>
                        <a:pt x="54" y="40"/>
                        <a:pt x="54" y="41"/>
                        <a:pt x="55" y="42"/>
                      </a:cubicBezTo>
                      <a:cubicBezTo>
                        <a:pt x="55" y="43"/>
                        <a:pt x="55" y="42"/>
                        <a:pt x="56" y="43"/>
                      </a:cubicBezTo>
                      <a:cubicBezTo>
                        <a:pt x="56" y="43"/>
                        <a:pt x="57" y="43"/>
                        <a:pt x="57" y="44"/>
                      </a:cubicBezTo>
                      <a:cubicBezTo>
                        <a:pt x="57" y="44"/>
                        <a:pt x="58" y="44"/>
                        <a:pt x="58" y="44"/>
                      </a:cubicBezTo>
                      <a:cubicBezTo>
                        <a:pt x="59" y="45"/>
                        <a:pt x="60" y="46"/>
                        <a:pt x="60" y="47"/>
                      </a:cubicBezTo>
                      <a:cubicBezTo>
                        <a:pt x="60" y="47"/>
                        <a:pt x="60" y="47"/>
                        <a:pt x="60" y="47"/>
                      </a:cubicBezTo>
                      <a:cubicBezTo>
                        <a:pt x="60" y="47"/>
                        <a:pt x="60" y="48"/>
                        <a:pt x="61" y="48"/>
                      </a:cubicBezTo>
                      <a:cubicBezTo>
                        <a:pt x="61" y="48"/>
                        <a:pt x="61" y="50"/>
                        <a:pt x="61" y="50"/>
                      </a:cubicBezTo>
                      <a:cubicBezTo>
                        <a:pt x="62" y="51"/>
                        <a:pt x="63" y="51"/>
                        <a:pt x="65" y="52"/>
                      </a:cubicBezTo>
                      <a:cubicBezTo>
                        <a:pt x="66" y="53"/>
                        <a:pt x="67" y="54"/>
                        <a:pt x="67" y="55"/>
                      </a:cubicBezTo>
                      <a:cubicBezTo>
                        <a:pt x="68" y="55"/>
                        <a:pt x="70" y="55"/>
                        <a:pt x="71" y="56"/>
                      </a:cubicBezTo>
                      <a:cubicBezTo>
                        <a:pt x="71" y="56"/>
                        <a:pt x="74" y="60"/>
                        <a:pt x="75" y="60"/>
                      </a:cubicBezTo>
                      <a:cubicBezTo>
                        <a:pt x="75" y="61"/>
                        <a:pt x="77" y="62"/>
                        <a:pt x="77" y="63"/>
                      </a:cubicBezTo>
                      <a:cubicBezTo>
                        <a:pt x="77" y="63"/>
                        <a:pt x="76" y="64"/>
                        <a:pt x="76" y="64"/>
                      </a:cubicBezTo>
                      <a:cubicBezTo>
                        <a:pt x="75" y="65"/>
                        <a:pt x="74" y="65"/>
                        <a:pt x="74" y="65"/>
                      </a:cubicBezTo>
                      <a:cubicBezTo>
                        <a:pt x="73" y="65"/>
                        <a:pt x="73" y="64"/>
                        <a:pt x="73" y="64"/>
                      </a:cubicBezTo>
                      <a:cubicBezTo>
                        <a:pt x="72" y="64"/>
                        <a:pt x="72" y="64"/>
                        <a:pt x="72" y="64"/>
                      </a:cubicBezTo>
                      <a:cubicBezTo>
                        <a:pt x="71" y="64"/>
                        <a:pt x="71" y="64"/>
                        <a:pt x="71" y="64"/>
                      </a:cubicBezTo>
                      <a:cubicBezTo>
                        <a:pt x="71" y="63"/>
                        <a:pt x="70" y="63"/>
                        <a:pt x="70" y="63"/>
                      </a:cubicBezTo>
                      <a:cubicBezTo>
                        <a:pt x="69" y="63"/>
                        <a:pt x="69" y="62"/>
                        <a:pt x="69" y="62"/>
                      </a:cubicBezTo>
                      <a:cubicBezTo>
                        <a:pt x="68" y="62"/>
                        <a:pt x="68" y="62"/>
                        <a:pt x="68" y="62"/>
                      </a:cubicBezTo>
                      <a:cubicBezTo>
                        <a:pt x="67" y="62"/>
                        <a:pt x="66" y="61"/>
                        <a:pt x="65" y="61"/>
                      </a:cubicBezTo>
                      <a:cubicBezTo>
                        <a:pt x="63" y="61"/>
                        <a:pt x="62" y="61"/>
                        <a:pt x="61" y="60"/>
                      </a:cubicBezTo>
                      <a:cubicBezTo>
                        <a:pt x="60" y="60"/>
                        <a:pt x="59" y="60"/>
                        <a:pt x="58" y="60"/>
                      </a:cubicBezTo>
                      <a:cubicBezTo>
                        <a:pt x="56" y="60"/>
                        <a:pt x="56" y="60"/>
                        <a:pt x="55" y="59"/>
                      </a:cubicBezTo>
                      <a:cubicBezTo>
                        <a:pt x="54" y="59"/>
                        <a:pt x="54" y="59"/>
                        <a:pt x="53" y="58"/>
                      </a:cubicBezTo>
                      <a:cubicBezTo>
                        <a:pt x="53" y="58"/>
                        <a:pt x="53" y="58"/>
                        <a:pt x="52" y="58"/>
                      </a:cubicBezTo>
                      <a:cubicBezTo>
                        <a:pt x="52" y="57"/>
                        <a:pt x="52" y="56"/>
                        <a:pt x="51" y="56"/>
                      </a:cubicBezTo>
                      <a:cubicBezTo>
                        <a:pt x="51" y="56"/>
                        <a:pt x="51" y="55"/>
                        <a:pt x="50" y="55"/>
                      </a:cubicBezTo>
                      <a:cubicBezTo>
                        <a:pt x="49" y="54"/>
                        <a:pt x="49" y="54"/>
                        <a:pt x="48" y="53"/>
                      </a:cubicBezTo>
                      <a:cubicBezTo>
                        <a:pt x="47" y="53"/>
                        <a:pt x="47" y="53"/>
                        <a:pt x="47" y="53"/>
                      </a:cubicBezTo>
                      <a:cubicBezTo>
                        <a:pt x="47" y="52"/>
                        <a:pt x="47" y="52"/>
                        <a:pt x="46" y="51"/>
                      </a:cubicBezTo>
                      <a:cubicBezTo>
                        <a:pt x="46" y="51"/>
                        <a:pt x="46" y="51"/>
                        <a:pt x="45" y="50"/>
                      </a:cubicBezTo>
                      <a:cubicBezTo>
                        <a:pt x="45" y="50"/>
                        <a:pt x="45" y="50"/>
                        <a:pt x="45" y="49"/>
                      </a:cubicBezTo>
                      <a:cubicBezTo>
                        <a:pt x="44" y="49"/>
                        <a:pt x="44" y="49"/>
                        <a:pt x="44" y="48"/>
                      </a:cubicBezTo>
                      <a:cubicBezTo>
                        <a:pt x="43" y="48"/>
                        <a:pt x="44" y="48"/>
                        <a:pt x="43" y="47"/>
                      </a:cubicBezTo>
                      <a:cubicBezTo>
                        <a:pt x="43" y="47"/>
                        <a:pt x="42" y="47"/>
                        <a:pt x="42" y="47"/>
                      </a:cubicBezTo>
                      <a:cubicBezTo>
                        <a:pt x="41" y="46"/>
                        <a:pt x="40" y="46"/>
                        <a:pt x="39" y="45"/>
                      </a:cubicBezTo>
                      <a:cubicBezTo>
                        <a:pt x="38" y="45"/>
                        <a:pt x="37" y="44"/>
                        <a:pt x="36" y="44"/>
                      </a:cubicBezTo>
                      <a:cubicBezTo>
                        <a:pt x="34" y="43"/>
                        <a:pt x="32" y="43"/>
                        <a:pt x="31" y="42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29" y="42"/>
                        <a:pt x="28" y="42"/>
                        <a:pt x="28" y="42"/>
                      </a:cubicBezTo>
                      <a:cubicBezTo>
                        <a:pt x="27" y="42"/>
                        <a:pt x="26" y="41"/>
                        <a:pt x="25" y="41"/>
                      </a:cubicBezTo>
                      <a:cubicBezTo>
                        <a:pt x="25" y="41"/>
                        <a:pt x="24" y="41"/>
                        <a:pt x="23" y="41"/>
                      </a:cubicBezTo>
                      <a:cubicBezTo>
                        <a:pt x="23" y="41"/>
                        <a:pt x="23" y="41"/>
                        <a:pt x="22" y="41"/>
                      </a:cubicBezTo>
                      <a:cubicBezTo>
                        <a:pt x="22" y="41"/>
                        <a:pt x="22" y="41"/>
                        <a:pt x="22" y="42"/>
                      </a:cubicBezTo>
                      <a:cubicBezTo>
                        <a:pt x="21" y="42"/>
                        <a:pt x="20" y="42"/>
                        <a:pt x="20" y="43"/>
                      </a:cubicBezTo>
                      <a:cubicBezTo>
                        <a:pt x="19" y="44"/>
                        <a:pt x="20" y="44"/>
                        <a:pt x="21" y="45"/>
                      </a:cubicBezTo>
                      <a:cubicBezTo>
                        <a:pt x="21" y="45"/>
                        <a:pt x="20" y="46"/>
                        <a:pt x="21" y="46"/>
                      </a:cubicBezTo>
                      <a:cubicBezTo>
                        <a:pt x="21" y="47"/>
                        <a:pt x="21" y="47"/>
                        <a:pt x="21" y="48"/>
                      </a:cubicBezTo>
                      <a:cubicBezTo>
                        <a:pt x="21" y="49"/>
                        <a:pt x="20" y="50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8" y="51"/>
                        <a:pt x="18" y="52"/>
                        <a:pt x="18" y="52"/>
                      </a:cubicBezTo>
                      <a:cubicBezTo>
                        <a:pt x="17" y="52"/>
                        <a:pt x="16" y="52"/>
                        <a:pt x="15" y="52"/>
                      </a:cubicBezTo>
                      <a:cubicBezTo>
                        <a:pt x="13" y="52"/>
                        <a:pt x="12" y="52"/>
                        <a:pt x="11" y="52"/>
                      </a:cubicBezTo>
                      <a:cubicBezTo>
                        <a:pt x="11" y="51"/>
                        <a:pt x="10" y="51"/>
                        <a:pt x="10" y="51"/>
                      </a:cubicBezTo>
                      <a:cubicBezTo>
                        <a:pt x="9" y="51"/>
                        <a:pt x="8" y="51"/>
                        <a:pt x="7" y="51"/>
                      </a:cubicBezTo>
                      <a:cubicBezTo>
                        <a:pt x="6" y="51"/>
                        <a:pt x="4" y="51"/>
                        <a:pt x="3" y="51"/>
                      </a:cubicBezTo>
                      <a:cubicBezTo>
                        <a:pt x="3" y="51"/>
                        <a:pt x="1" y="51"/>
                        <a:pt x="1" y="51"/>
                      </a:cubicBezTo>
                      <a:cubicBezTo>
                        <a:pt x="1" y="49"/>
                        <a:pt x="1" y="43"/>
                        <a:pt x="1" y="36"/>
                      </a:cubicBezTo>
                      <a:cubicBezTo>
                        <a:pt x="1" y="36"/>
                        <a:pt x="0" y="36"/>
                        <a:pt x="0" y="35"/>
                      </a:cubicBezTo>
                      <a:cubicBezTo>
                        <a:pt x="0" y="34"/>
                        <a:pt x="1" y="34"/>
                        <a:pt x="1" y="33"/>
                      </a:cubicBezTo>
                      <a:cubicBezTo>
                        <a:pt x="1" y="19"/>
                        <a:pt x="2" y="2"/>
                        <a:pt x="2" y="1"/>
                      </a:cubicBezTo>
                      <a:cubicBezTo>
                        <a:pt x="2" y="0"/>
                        <a:pt x="3" y="0"/>
                        <a:pt x="4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27" name="Freeform 183"/>
                <p:cNvSpPr>
                  <a:spLocks/>
                </p:cNvSpPr>
                <p:nvPr/>
              </p:nvSpPr>
              <p:spPr bwMode="auto">
                <a:xfrm>
                  <a:off x="6985824" y="4952700"/>
                  <a:ext cx="91018" cy="69401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20" y="25"/>
                    </a:cxn>
                    <a:cxn ang="0">
                      <a:pos x="23" y="24"/>
                    </a:cxn>
                    <a:cxn ang="0">
                      <a:pos x="24" y="22"/>
                    </a:cxn>
                    <a:cxn ang="0">
                      <a:pos x="26" y="21"/>
                    </a:cxn>
                    <a:cxn ang="0">
                      <a:pos x="29" y="16"/>
                    </a:cxn>
                    <a:cxn ang="0">
                      <a:pos x="32" y="16"/>
                    </a:cxn>
                    <a:cxn ang="0">
                      <a:pos x="17" y="1"/>
                    </a:cxn>
                    <a:cxn ang="0">
                      <a:pos x="41" y="17"/>
                    </a:cxn>
                    <a:cxn ang="0">
                      <a:pos x="33" y="22"/>
                    </a:cxn>
                    <a:cxn ang="0">
                      <a:pos x="34" y="24"/>
                    </a:cxn>
                    <a:cxn ang="0">
                      <a:pos x="35" y="26"/>
                    </a:cxn>
                    <a:cxn ang="0">
                      <a:pos x="30" y="28"/>
                    </a:cxn>
                    <a:cxn ang="0">
                      <a:pos x="27" y="30"/>
                    </a:cxn>
                    <a:cxn ang="0">
                      <a:pos x="24" y="30"/>
                    </a:cxn>
                    <a:cxn ang="0">
                      <a:pos x="19" y="31"/>
                    </a:cxn>
                    <a:cxn ang="0">
                      <a:pos x="16" y="31"/>
                    </a:cxn>
                    <a:cxn ang="0">
                      <a:pos x="11" y="29"/>
                    </a:cxn>
                    <a:cxn ang="0">
                      <a:pos x="8" y="28"/>
                    </a:cxn>
                    <a:cxn ang="0">
                      <a:pos x="3" y="27"/>
                    </a:cxn>
                    <a:cxn ang="0">
                      <a:pos x="0" y="26"/>
                    </a:cxn>
                    <a:cxn ang="0">
                      <a:pos x="1" y="24"/>
                    </a:cxn>
                    <a:cxn ang="0">
                      <a:pos x="3" y="22"/>
                    </a:cxn>
                    <a:cxn ang="0">
                      <a:pos x="8" y="23"/>
                    </a:cxn>
                    <a:cxn ang="0">
                      <a:pos x="11" y="23"/>
                    </a:cxn>
                    <a:cxn ang="0">
                      <a:pos x="13" y="24"/>
                    </a:cxn>
                    <a:cxn ang="0">
                      <a:pos x="16" y="24"/>
                    </a:cxn>
                    <a:cxn ang="0">
                      <a:pos x="18" y="26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41" h="31">
                      <a:moveTo>
                        <a:pt x="17" y="25"/>
                      </a:moveTo>
                      <a:cubicBezTo>
                        <a:pt x="18" y="25"/>
                        <a:pt x="19" y="25"/>
                        <a:pt x="20" y="25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4" y="24"/>
                        <a:pt x="24" y="23"/>
                        <a:pt x="24" y="22"/>
                      </a:cubicBezTo>
                      <a:cubicBezTo>
                        <a:pt x="25" y="21"/>
                        <a:pt x="25" y="21"/>
                        <a:pt x="26" y="21"/>
                      </a:cubicBezTo>
                      <a:cubicBezTo>
                        <a:pt x="27" y="20"/>
                        <a:pt x="29" y="18"/>
                        <a:pt x="29" y="16"/>
                      </a:cubicBezTo>
                      <a:cubicBezTo>
                        <a:pt x="29" y="16"/>
                        <a:pt x="32" y="17"/>
                        <a:pt x="32" y="16"/>
                      </a:cubicBezTo>
                      <a:cubicBezTo>
                        <a:pt x="33" y="15"/>
                        <a:pt x="16" y="1"/>
                        <a:pt x="17" y="1"/>
                      </a:cubicBezTo>
                      <a:cubicBezTo>
                        <a:pt x="19" y="0"/>
                        <a:pt x="41" y="16"/>
                        <a:pt x="41" y="17"/>
                      </a:cubicBezTo>
                      <a:cubicBezTo>
                        <a:pt x="41" y="20"/>
                        <a:pt x="34" y="20"/>
                        <a:pt x="33" y="22"/>
                      </a:cubicBezTo>
                      <a:cubicBezTo>
                        <a:pt x="33" y="23"/>
                        <a:pt x="34" y="23"/>
                        <a:pt x="34" y="24"/>
                      </a:cubicBezTo>
                      <a:cubicBezTo>
                        <a:pt x="34" y="24"/>
                        <a:pt x="34" y="25"/>
                        <a:pt x="35" y="26"/>
                      </a:cubicBezTo>
                      <a:cubicBezTo>
                        <a:pt x="35" y="27"/>
                        <a:pt x="31" y="27"/>
                        <a:pt x="30" y="28"/>
                      </a:cubicBezTo>
                      <a:cubicBezTo>
                        <a:pt x="28" y="29"/>
                        <a:pt x="28" y="30"/>
                        <a:pt x="27" y="30"/>
                      </a:cubicBezTo>
                      <a:cubicBezTo>
                        <a:pt x="25" y="30"/>
                        <a:pt x="26" y="30"/>
                        <a:pt x="24" y="30"/>
                      </a:cubicBezTo>
                      <a:cubicBezTo>
                        <a:pt x="22" y="29"/>
                        <a:pt x="21" y="31"/>
                        <a:pt x="19" y="31"/>
                      </a:cubicBezTo>
                      <a:cubicBezTo>
                        <a:pt x="18" y="31"/>
                        <a:pt x="17" y="31"/>
                        <a:pt x="16" y="31"/>
                      </a:cubicBezTo>
                      <a:cubicBezTo>
                        <a:pt x="15" y="31"/>
                        <a:pt x="12" y="29"/>
                        <a:pt x="11" y="29"/>
                      </a:cubicBezTo>
                      <a:cubicBezTo>
                        <a:pt x="8" y="30"/>
                        <a:pt x="11" y="30"/>
                        <a:pt x="8" y="28"/>
                      </a:cubicBezTo>
                      <a:cubicBezTo>
                        <a:pt x="7" y="28"/>
                        <a:pt x="4" y="28"/>
                        <a:pt x="3" y="27"/>
                      </a:cubicBezTo>
                      <a:cubicBezTo>
                        <a:pt x="2" y="26"/>
                        <a:pt x="0" y="27"/>
                        <a:pt x="0" y="26"/>
                      </a:cubicBezTo>
                      <a:cubicBezTo>
                        <a:pt x="0" y="24"/>
                        <a:pt x="0" y="24"/>
                        <a:pt x="1" y="24"/>
                      </a:cubicBezTo>
                      <a:cubicBezTo>
                        <a:pt x="2" y="23"/>
                        <a:pt x="2" y="22"/>
                        <a:pt x="3" y="22"/>
                      </a:cubicBezTo>
                      <a:cubicBezTo>
                        <a:pt x="5" y="22"/>
                        <a:pt x="7" y="23"/>
                        <a:pt x="8" y="23"/>
                      </a:cubicBezTo>
                      <a:cubicBezTo>
                        <a:pt x="9" y="23"/>
                        <a:pt x="10" y="23"/>
                        <a:pt x="11" y="23"/>
                      </a:cubicBezTo>
                      <a:cubicBezTo>
                        <a:pt x="12" y="23"/>
                        <a:pt x="12" y="23"/>
                        <a:pt x="13" y="24"/>
                      </a:cubicBezTo>
                      <a:cubicBezTo>
                        <a:pt x="14" y="24"/>
                        <a:pt x="15" y="24"/>
                        <a:pt x="16" y="24"/>
                      </a:cubicBezTo>
                      <a:cubicBezTo>
                        <a:pt x="17" y="25"/>
                        <a:pt x="17" y="24"/>
                        <a:pt x="18" y="26"/>
                      </a:cubicBezTo>
                      <a:lnTo>
                        <a:pt x="17" y="25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28" name="Freeform 330"/>
                <p:cNvSpPr>
                  <a:spLocks/>
                </p:cNvSpPr>
                <p:nvPr/>
              </p:nvSpPr>
              <p:spPr bwMode="auto">
                <a:xfrm>
                  <a:off x="7413607" y="5542041"/>
                  <a:ext cx="118323" cy="185449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10" y="13"/>
                    </a:cxn>
                    <a:cxn ang="0">
                      <a:pos x="18" y="18"/>
                    </a:cxn>
                    <a:cxn ang="0">
                      <a:pos x="20" y="20"/>
                    </a:cxn>
                    <a:cxn ang="0">
                      <a:pos x="21" y="26"/>
                    </a:cxn>
                    <a:cxn ang="0">
                      <a:pos x="30" y="31"/>
                    </a:cxn>
                    <a:cxn ang="0">
                      <a:pos x="39" y="42"/>
                    </a:cxn>
                    <a:cxn ang="0">
                      <a:pos x="43" y="41"/>
                    </a:cxn>
                    <a:cxn ang="0">
                      <a:pos x="49" y="38"/>
                    </a:cxn>
                    <a:cxn ang="0">
                      <a:pos x="49" y="43"/>
                    </a:cxn>
                    <a:cxn ang="0">
                      <a:pos x="47" y="48"/>
                    </a:cxn>
                    <a:cxn ang="0">
                      <a:pos x="46" y="51"/>
                    </a:cxn>
                    <a:cxn ang="0">
                      <a:pos x="44" y="56"/>
                    </a:cxn>
                    <a:cxn ang="0">
                      <a:pos x="37" y="59"/>
                    </a:cxn>
                    <a:cxn ang="0">
                      <a:pos x="39" y="63"/>
                    </a:cxn>
                    <a:cxn ang="0">
                      <a:pos x="35" y="68"/>
                    </a:cxn>
                    <a:cxn ang="0">
                      <a:pos x="31" y="72"/>
                    </a:cxn>
                    <a:cxn ang="0">
                      <a:pos x="29" y="77"/>
                    </a:cxn>
                    <a:cxn ang="0">
                      <a:pos x="26" y="82"/>
                    </a:cxn>
                    <a:cxn ang="0">
                      <a:pos x="20" y="78"/>
                    </a:cxn>
                    <a:cxn ang="0">
                      <a:pos x="22" y="70"/>
                    </a:cxn>
                    <a:cxn ang="0">
                      <a:pos x="22" y="64"/>
                    </a:cxn>
                    <a:cxn ang="0">
                      <a:pos x="16" y="59"/>
                    </a:cxn>
                    <a:cxn ang="0">
                      <a:pos x="9" y="56"/>
                    </a:cxn>
                    <a:cxn ang="0">
                      <a:pos x="13" y="53"/>
                    </a:cxn>
                    <a:cxn ang="0">
                      <a:pos x="17" y="49"/>
                    </a:cxn>
                    <a:cxn ang="0">
                      <a:pos x="16" y="29"/>
                    </a:cxn>
                    <a:cxn ang="0">
                      <a:pos x="15" y="28"/>
                    </a:cxn>
                    <a:cxn ang="0">
                      <a:pos x="11" y="21"/>
                    </a:cxn>
                    <a:cxn ang="0">
                      <a:pos x="9" y="16"/>
                    </a:cxn>
                    <a:cxn ang="0">
                      <a:pos x="5" y="10"/>
                    </a:cxn>
                    <a:cxn ang="0">
                      <a:pos x="1" y="6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53" h="83">
                      <a:moveTo>
                        <a:pt x="1" y="1"/>
                      </a:moveTo>
                      <a:cubicBezTo>
                        <a:pt x="1" y="3"/>
                        <a:pt x="2" y="5"/>
                        <a:pt x="3" y="6"/>
                      </a:cubicBezTo>
                      <a:cubicBezTo>
                        <a:pt x="4" y="7"/>
                        <a:pt x="4" y="9"/>
                        <a:pt x="5" y="10"/>
                      </a:cubicBezTo>
                      <a:cubicBezTo>
                        <a:pt x="6" y="11"/>
                        <a:pt x="8" y="13"/>
                        <a:pt x="10" y="13"/>
                      </a:cubicBezTo>
                      <a:cubicBezTo>
                        <a:pt x="11" y="14"/>
                        <a:pt x="13" y="13"/>
                        <a:pt x="15" y="14"/>
                      </a:cubicBezTo>
                      <a:cubicBezTo>
                        <a:pt x="16" y="15"/>
                        <a:pt x="17" y="17"/>
                        <a:pt x="18" y="18"/>
                      </a:cubicBezTo>
                      <a:cubicBezTo>
                        <a:pt x="18" y="18"/>
                        <a:pt x="18" y="19"/>
                        <a:pt x="19" y="20"/>
                      </a:cubicBezTo>
                      <a:cubicBezTo>
                        <a:pt x="19" y="20"/>
                        <a:pt x="19" y="20"/>
                        <a:pt x="20" y="20"/>
                      </a:cubicBezTo>
                      <a:cubicBezTo>
                        <a:pt x="20" y="21"/>
                        <a:pt x="20" y="21"/>
                        <a:pt x="20" y="22"/>
                      </a:cubicBezTo>
                      <a:cubicBezTo>
                        <a:pt x="21" y="24"/>
                        <a:pt x="21" y="25"/>
                        <a:pt x="21" y="26"/>
                      </a:cubicBezTo>
                      <a:cubicBezTo>
                        <a:pt x="21" y="28"/>
                        <a:pt x="24" y="34"/>
                        <a:pt x="26" y="33"/>
                      </a:cubicBezTo>
                      <a:cubicBezTo>
                        <a:pt x="26" y="31"/>
                        <a:pt x="28" y="30"/>
                        <a:pt x="30" y="31"/>
                      </a:cubicBezTo>
                      <a:cubicBezTo>
                        <a:pt x="30" y="32"/>
                        <a:pt x="29" y="35"/>
                        <a:pt x="30" y="36"/>
                      </a:cubicBezTo>
                      <a:cubicBezTo>
                        <a:pt x="31" y="39"/>
                        <a:pt x="36" y="42"/>
                        <a:pt x="39" y="42"/>
                      </a:cubicBezTo>
                      <a:cubicBezTo>
                        <a:pt x="40" y="42"/>
                        <a:pt x="41" y="43"/>
                        <a:pt x="42" y="42"/>
                      </a:cubicBezTo>
                      <a:cubicBezTo>
                        <a:pt x="42" y="42"/>
                        <a:pt x="43" y="41"/>
                        <a:pt x="43" y="41"/>
                      </a:cubicBezTo>
                      <a:cubicBezTo>
                        <a:pt x="44" y="40"/>
                        <a:pt x="44" y="40"/>
                        <a:pt x="45" y="40"/>
                      </a:cubicBezTo>
                      <a:cubicBezTo>
                        <a:pt x="46" y="39"/>
                        <a:pt x="47" y="38"/>
                        <a:pt x="49" y="38"/>
                      </a:cubicBezTo>
                      <a:cubicBezTo>
                        <a:pt x="50" y="38"/>
                        <a:pt x="53" y="38"/>
                        <a:pt x="53" y="41"/>
                      </a:cubicBezTo>
                      <a:cubicBezTo>
                        <a:pt x="52" y="43"/>
                        <a:pt x="51" y="42"/>
                        <a:pt x="49" y="43"/>
                      </a:cubicBezTo>
                      <a:cubicBezTo>
                        <a:pt x="49" y="43"/>
                        <a:pt x="48" y="45"/>
                        <a:pt x="48" y="46"/>
                      </a:cubicBezTo>
                      <a:cubicBezTo>
                        <a:pt x="47" y="46"/>
                        <a:pt x="47" y="47"/>
                        <a:pt x="47" y="48"/>
                      </a:cubicBezTo>
                      <a:cubicBezTo>
                        <a:pt x="46" y="49"/>
                        <a:pt x="47" y="49"/>
                        <a:pt x="46" y="49"/>
                      </a:cubicBezTo>
                      <a:cubicBezTo>
                        <a:pt x="46" y="50"/>
                        <a:pt x="46" y="50"/>
                        <a:pt x="46" y="51"/>
                      </a:cubicBezTo>
                      <a:cubicBezTo>
                        <a:pt x="45" y="52"/>
                        <a:pt x="46" y="53"/>
                        <a:pt x="45" y="53"/>
                      </a:cubicBezTo>
                      <a:cubicBezTo>
                        <a:pt x="45" y="54"/>
                        <a:pt x="44" y="56"/>
                        <a:pt x="44" y="56"/>
                      </a:cubicBezTo>
                      <a:cubicBezTo>
                        <a:pt x="42" y="57"/>
                        <a:pt x="38" y="53"/>
                        <a:pt x="36" y="56"/>
                      </a:cubicBezTo>
                      <a:cubicBezTo>
                        <a:pt x="36" y="57"/>
                        <a:pt x="37" y="58"/>
                        <a:pt x="37" y="59"/>
                      </a:cubicBezTo>
                      <a:cubicBezTo>
                        <a:pt x="38" y="59"/>
                        <a:pt x="38" y="60"/>
                        <a:pt x="38" y="60"/>
                      </a:cubicBezTo>
                      <a:cubicBezTo>
                        <a:pt x="38" y="61"/>
                        <a:pt x="39" y="61"/>
                        <a:pt x="39" y="63"/>
                      </a:cubicBezTo>
                      <a:cubicBezTo>
                        <a:pt x="39" y="64"/>
                        <a:pt x="38" y="64"/>
                        <a:pt x="37" y="65"/>
                      </a:cubicBezTo>
                      <a:cubicBezTo>
                        <a:pt x="35" y="66"/>
                        <a:pt x="35" y="66"/>
                        <a:pt x="35" y="68"/>
                      </a:cubicBezTo>
                      <a:cubicBezTo>
                        <a:pt x="34" y="68"/>
                        <a:pt x="33" y="69"/>
                        <a:pt x="33" y="70"/>
                      </a:cubicBezTo>
                      <a:cubicBezTo>
                        <a:pt x="32" y="71"/>
                        <a:pt x="32" y="72"/>
                        <a:pt x="31" y="72"/>
                      </a:cubicBezTo>
                      <a:cubicBezTo>
                        <a:pt x="31" y="73"/>
                        <a:pt x="31" y="73"/>
                        <a:pt x="31" y="74"/>
                      </a:cubicBezTo>
                      <a:cubicBezTo>
                        <a:pt x="31" y="75"/>
                        <a:pt x="29" y="76"/>
                        <a:pt x="29" y="77"/>
                      </a:cubicBezTo>
                      <a:cubicBezTo>
                        <a:pt x="28" y="78"/>
                        <a:pt x="27" y="78"/>
                        <a:pt x="26" y="79"/>
                      </a:cubicBezTo>
                      <a:cubicBezTo>
                        <a:pt x="26" y="80"/>
                        <a:pt x="26" y="81"/>
                        <a:pt x="26" y="82"/>
                      </a:cubicBezTo>
                      <a:cubicBezTo>
                        <a:pt x="25" y="83"/>
                        <a:pt x="24" y="83"/>
                        <a:pt x="22" y="83"/>
                      </a:cubicBezTo>
                      <a:cubicBezTo>
                        <a:pt x="21" y="82"/>
                        <a:pt x="21" y="79"/>
                        <a:pt x="20" y="78"/>
                      </a:cubicBezTo>
                      <a:cubicBezTo>
                        <a:pt x="19" y="76"/>
                        <a:pt x="21" y="75"/>
                        <a:pt x="21" y="73"/>
                      </a:cubicBezTo>
                      <a:cubicBezTo>
                        <a:pt x="21" y="72"/>
                        <a:pt x="21" y="71"/>
                        <a:pt x="22" y="70"/>
                      </a:cubicBezTo>
                      <a:cubicBezTo>
                        <a:pt x="22" y="69"/>
                        <a:pt x="22" y="69"/>
                        <a:pt x="22" y="68"/>
                      </a:cubicBezTo>
                      <a:cubicBezTo>
                        <a:pt x="22" y="67"/>
                        <a:pt x="23" y="65"/>
                        <a:pt x="22" y="64"/>
                      </a:cubicBezTo>
                      <a:cubicBezTo>
                        <a:pt x="22" y="63"/>
                        <a:pt x="21" y="63"/>
                        <a:pt x="21" y="61"/>
                      </a:cubicBezTo>
                      <a:cubicBezTo>
                        <a:pt x="19" y="61"/>
                        <a:pt x="18" y="60"/>
                        <a:pt x="16" y="59"/>
                      </a:cubicBezTo>
                      <a:cubicBezTo>
                        <a:pt x="15" y="59"/>
                        <a:pt x="14" y="58"/>
                        <a:pt x="12" y="58"/>
                      </a:cubicBezTo>
                      <a:cubicBezTo>
                        <a:pt x="12" y="57"/>
                        <a:pt x="10" y="57"/>
                        <a:pt x="9" y="56"/>
                      </a:cubicBezTo>
                      <a:cubicBezTo>
                        <a:pt x="9" y="55"/>
                        <a:pt x="9" y="55"/>
                        <a:pt x="10" y="54"/>
                      </a:cubicBezTo>
                      <a:cubicBezTo>
                        <a:pt x="11" y="53"/>
                        <a:pt x="12" y="53"/>
                        <a:pt x="13" y="53"/>
                      </a:cubicBezTo>
                      <a:cubicBezTo>
                        <a:pt x="15" y="52"/>
                        <a:pt x="16" y="51"/>
                        <a:pt x="18" y="50"/>
                      </a:cubicBezTo>
                      <a:cubicBezTo>
                        <a:pt x="17" y="50"/>
                        <a:pt x="17" y="50"/>
                        <a:pt x="17" y="49"/>
                      </a:cubicBezTo>
                      <a:cubicBezTo>
                        <a:pt x="18" y="47"/>
                        <a:pt x="17" y="43"/>
                        <a:pt x="17" y="40"/>
                      </a:cubicBezTo>
                      <a:cubicBezTo>
                        <a:pt x="17" y="36"/>
                        <a:pt x="17" y="32"/>
                        <a:pt x="16" y="29"/>
                      </a:cubicBezTo>
                      <a:cubicBezTo>
                        <a:pt x="16" y="29"/>
                        <a:pt x="16" y="28"/>
                        <a:pt x="16" y="28"/>
                      </a:cubicBezTo>
                      <a:cubicBezTo>
                        <a:pt x="16" y="28"/>
                        <a:pt x="15" y="28"/>
                        <a:pt x="15" y="28"/>
                      </a:cubicBezTo>
                      <a:cubicBezTo>
                        <a:pt x="15" y="27"/>
                        <a:pt x="15" y="26"/>
                        <a:pt x="14" y="25"/>
                      </a:cubicBezTo>
                      <a:cubicBezTo>
                        <a:pt x="14" y="23"/>
                        <a:pt x="13" y="22"/>
                        <a:pt x="11" y="21"/>
                      </a:cubicBezTo>
                      <a:cubicBezTo>
                        <a:pt x="10" y="20"/>
                        <a:pt x="9" y="19"/>
                        <a:pt x="9" y="17"/>
                      </a:cubicBezTo>
                      <a:cubicBezTo>
                        <a:pt x="9" y="17"/>
                        <a:pt x="9" y="16"/>
                        <a:pt x="9" y="16"/>
                      </a:cubicBezTo>
                      <a:cubicBezTo>
                        <a:pt x="8" y="14"/>
                        <a:pt x="7" y="13"/>
                        <a:pt x="7" y="12"/>
                      </a:cubicBezTo>
                      <a:cubicBezTo>
                        <a:pt x="6" y="12"/>
                        <a:pt x="5" y="11"/>
                        <a:pt x="5" y="10"/>
                      </a:cubicBezTo>
                      <a:cubicBezTo>
                        <a:pt x="4" y="10"/>
                        <a:pt x="4" y="9"/>
                        <a:pt x="4" y="9"/>
                      </a:cubicBezTo>
                      <a:cubicBezTo>
                        <a:pt x="3" y="8"/>
                        <a:pt x="2" y="7"/>
                        <a:pt x="1" y="6"/>
                      </a:cubicBezTo>
                      <a:cubicBezTo>
                        <a:pt x="1" y="5"/>
                        <a:pt x="0" y="0"/>
                        <a:pt x="2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29" name="Freeform 331"/>
                <p:cNvSpPr>
                  <a:spLocks/>
                </p:cNvSpPr>
                <p:nvPr/>
              </p:nvSpPr>
              <p:spPr bwMode="auto">
                <a:xfrm>
                  <a:off x="7303249" y="5683119"/>
                  <a:ext cx="152455" cy="176347"/>
                </a:xfrm>
                <a:custGeom>
                  <a:avLst/>
                  <a:gdLst/>
                  <a:ahLst/>
                  <a:cxnLst>
                    <a:cxn ang="0">
                      <a:pos x="60" y="9"/>
                    </a:cxn>
                    <a:cxn ang="0">
                      <a:pos x="63" y="7"/>
                    </a:cxn>
                    <a:cxn ang="0">
                      <a:pos x="66" y="6"/>
                    </a:cxn>
                    <a:cxn ang="0">
                      <a:pos x="65" y="13"/>
                    </a:cxn>
                    <a:cxn ang="0">
                      <a:pos x="63" y="15"/>
                    </a:cxn>
                    <a:cxn ang="0">
                      <a:pos x="63" y="18"/>
                    </a:cxn>
                    <a:cxn ang="0">
                      <a:pos x="64" y="21"/>
                    </a:cxn>
                    <a:cxn ang="0">
                      <a:pos x="66" y="23"/>
                    </a:cxn>
                    <a:cxn ang="0">
                      <a:pos x="68" y="27"/>
                    </a:cxn>
                    <a:cxn ang="0">
                      <a:pos x="58" y="31"/>
                    </a:cxn>
                    <a:cxn ang="0">
                      <a:pos x="54" y="36"/>
                    </a:cxn>
                    <a:cxn ang="0">
                      <a:pos x="58" y="41"/>
                    </a:cxn>
                    <a:cxn ang="0">
                      <a:pos x="54" y="44"/>
                    </a:cxn>
                    <a:cxn ang="0">
                      <a:pos x="45" y="44"/>
                    </a:cxn>
                    <a:cxn ang="0">
                      <a:pos x="41" y="48"/>
                    </a:cxn>
                    <a:cxn ang="0">
                      <a:pos x="40" y="49"/>
                    </a:cxn>
                    <a:cxn ang="0">
                      <a:pos x="40" y="51"/>
                    </a:cxn>
                    <a:cxn ang="0">
                      <a:pos x="39" y="53"/>
                    </a:cxn>
                    <a:cxn ang="0">
                      <a:pos x="39" y="55"/>
                    </a:cxn>
                    <a:cxn ang="0">
                      <a:pos x="37" y="59"/>
                    </a:cxn>
                    <a:cxn ang="0">
                      <a:pos x="36" y="63"/>
                    </a:cxn>
                    <a:cxn ang="0">
                      <a:pos x="35" y="64"/>
                    </a:cxn>
                    <a:cxn ang="0">
                      <a:pos x="34" y="64"/>
                    </a:cxn>
                    <a:cxn ang="0">
                      <a:pos x="33" y="65"/>
                    </a:cxn>
                    <a:cxn ang="0">
                      <a:pos x="31" y="67"/>
                    </a:cxn>
                    <a:cxn ang="0">
                      <a:pos x="31" y="68"/>
                    </a:cxn>
                    <a:cxn ang="0">
                      <a:pos x="30" y="69"/>
                    </a:cxn>
                    <a:cxn ang="0">
                      <a:pos x="28" y="72"/>
                    </a:cxn>
                    <a:cxn ang="0">
                      <a:pos x="22" y="73"/>
                    </a:cxn>
                    <a:cxn ang="0">
                      <a:pos x="17" y="73"/>
                    </a:cxn>
                    <a:cxn ang="0">
                      <a:pos x="15" y="78"/>
                    </a:cxn>
                    <a:cxn ang="0">
                      <a:pos x="7" y="76"/>
                    </a:cxn>
                    <a:cxn ang="0">
                      <a:pos x="10" y="70"/>
                    </a:cxn>
                    <a:cxn ang="0">
                      <a:pos x="13" y="68"/>
                    </a:cxn>
                    <a:cxn ang="0">
                      <a:pos x="5" y="66"/>
                    </a:cxn>
                    <a:cxn ang="0">
                      <a:pos x="1" y="65"/>
                    </a:cxn>
                    <a:cxn ang="0">
                      <a:pos x="2" y="59"/>
                    </a:cxn>
                    <a:cxn ang="0">
                      <a:pos x="5" y="56"/>
                    </a:cxn>
                    <a:cxn ang="0">
                      <a:pos x="8" y="54"/>
                    </a:cxn>
                    <a:cxn ang="0">
                      <a:pos x="10" y="52"/>
                    </a:cxn>
                    <a:cxn ang="0">
                      <a:pos x="12" y="49"/>
                    </a:cxn>
                    <a:cxn ang="0">
                      <a:pos x="15" y="46"/>
                    </a:cxn>
                    <a:cxn ang="0">
                      <a:pos x="18" y="42"/>
                    </a:cxn>
                    <a:cxn ang="0">
                      <a:pos x="25" y="37"/>
                    </a:cxn>
                    <a:cxn ang="0">
                      <a:pos x="30" y="34"/>
                    </a:cxn>
                    <a:cxn ang="0">
                      <a:pos x="34" y="33"/>
                    </a:cxn>
                    <a:cxn ang="0">
                      <a:pos x="36" y="31"/>
                    </a:cxn>
                    <a:cxn ang="0">
                      <a:pos x="37" y="29"/>
                    </a:cxn>
                    <a:cxn ang="0">
                      <a:pos x="39" y="26"/>
                    </a:cxn>
                    <a:cxn ang="0">
                      <a:pos x="41" y="24"/>
                    </a:cxn>
                    <a:cxn ang="0">
                      <a:pos x="44" y="22"/>
                    </a:cxn>
                    <a:cxn ang="0">
                      <a:pos x="46" y="18"/>
                    </a:cxn>
                    <a:cxn ang="0">
                      <a:pos x="46" y="17"/>
                    </a:cxn>
                    <a:cxn ang="0">
                      <a:pos x="47" y="15"/>
                    </a:cxn>
                    <a:cxn ang="0">
                      <a:pos x="50" y="10"/>
                    </a:cxn>
                    <a:cxn ang="0">
                      <a:pos x="54" y="5"/>
                    </a:cxn>
                    <a:cxn ang="0">
                      <a:pos x="56" y="3"/>
                    </a:cxn>
                    <a:cxn ang="0">
                      <a:pos x="58" y="1"/>
                    </a:cxn>
                    <a:cxn ang="0">
                      <a:pos x="65" y="1"/>
                    </a:cxn>
                    <a:cxn ang="0">
                      <a:pos x="63" y="6"/>
                    </a:cxn>
                    <a:cxn ang="0">
                      <a:pos x="59" y="9"/>
                    </a:cxn>
                    <a:cxn ang="0">
                      <a:pos x="59" y="9"/>
                    </a:cxn>
                    <a:cxn ang="0">
                      <a:pos x="60" y="9"/>
                    </a:cxn>
                  </a:cxnLst>
                  <a:rect l="0" t="0" r="r" b="b"/>
                  <a:pathLst>
                    <a:path w="68" h="79">
                      <a:moveTo>
                        <a:pt x="60" y="9"/>
                      </a:moveTo>
                      <a:cubicBezTo>
                        <a:pt x="61" y="9"/>
                        <a:pt x="62" y="8"/>
                        <a:pt x="63" y="7"/>
                      </a:cubicBezTo>
                      <a:cubicBezTo>
                        <a:pt x="64" y="6"/>
                        <a:pt x="65" y="6"/>
                        <a:pt x="66" y="6"/>
                      </a:cubicBezTo>
                      <a:cubicBezTo>
                        <a:pt x="68" y="8"/>
                        <a:pt x="66" y="12"/>
                        <a:pt x="65" y="13"/>
                      </a:cubicBezTo>
                      <a:cubicBezTo>
                        <a:pt x="64" y="14"/>
                        <a:pt x="64" y="14"/>
                        <a:pt x="63" y="15"/>
                      </a:cubicBezTo>
                      <a:cubicBezTo>
                        <a:pt x="63" y="16"/>
                        <a:pt x="63" y="17"/>
                        <a:pt x="63" y="18"/>
                      </a:cubicBezTo>
                      <a:cubicBezTo>
                        <a:pt x="63" y="19"/>
                        <a:pt x="63" y="20"/>
                        <a:pt x="64" y="21"/>
                      </a:cubicBezTo>
                      <a:cubicBezTo>
                        <a:pt x="64" y="22"/>
                        <a:pt x="65" y="22"/>
                        <a:pt x="66" y="23"/>
                      </a:cubicBezTo>
                      <a:cubicBezTo>
                        <a:pt x="67" y="24"/>
                        <a:pt x="68" y="25"/>
                        <a:pt x="68" y="27"/>
                      </a:cubicBezTo>
                      <a:cubicBezTo>
                        <a:pt x="66" y="30"/>
                        <a:pt x="60" y="30"/>
                        <a:pt x="58" y="31"/>
                      </a:cubicBezTo>
                      <a:cubicBezTo>
                        <a:pt x="56" y="32"/>
                        <a:pt x="54" y="34"/>
                        <a:pt x="54" y="36"/>
                      </a:cubicBezTo>
                      <a:cubicBezTo>
                        <a:pt x="53" y="38"/>
                        <a:pt x="57" y="39"/>
                        <a:pt x="58" y="41"/>
                      </a:cubicBezTo>
                      <a:cubicBezTo>
                        <a:pt x="59" y="44"/>
                        <a:pt x="56" y="44"/>
                        <a:pt x="54" y="44"/>
                      </a:cubicBezTo>
                      <a:cubicBezTo>
                        <a:pt x="51" y="43"/>
                        <a:pt x="47" y="42"/>
                        <a:pt x="45" y="44"/>
                      </a:cubicBezTo>
                      <a:cubicBezTo>
                        <a:pt x="43" y="45"/>
                        <a:pt x="42" y="46"/>
                        <a:pt x="41" y="48"/>
                      </a:cubicBezTo>
                      <a:cubicBezTo>
                        <a:pt x="41" y="48"/>
                        <a:pt x="40" y="49"/>
                        <a:pt x="40" y="49"/>
                      </a:cubicBezTo>
                      <a:cubicBezTo>
                        <a:pt x="40" y="50"/>
                        <a:pt x="40" y="50"/>
                        <a:pt x="40" y="51"/>
                      </a:cubicBezTo>
                      <a:cubicBezTo>
                        <a:pt x="39" y="52"/>
                        <a:pt x="39" y="52"/>
                        <a:pt x="39" y="53"/>
                      </a:cubicBezTo>
                      <a:cubicBezTo>
                        <a:pt x="38" y="53"/>
                        <a:pt x="39" y="54"/>
                        <a:pt x="39" y="55"/>
                      </a:cubicBezTo>
                      <a:cubicBezTo>
                        <a:pt x="39" y="57"/>
                        <a:pt x="38" y="58"/>
                        <a:pt x="37" y="59"/>
                      </a:cubicBezTo>
                      <a:cubicBezTo>
                        <a:pt x="37" y="60"/>
                        <a:pt x="37" y="61"/>
                        <a:pt x="36" y="63"/>
                      </a:cubicBezTo>
                      <a:cubicBezTo>
                        <a:pt x="36" y="63"/>
                        <a:pt x="35" y="64"/>
                        <a:pt x="35" y="64"/>
                      </a:cubicBezTo>
                      <a:cubicBezTo>
                        <a:pt x="34" y="64"/>
                        <a:pt x="34" y="64"/>
                        <a:pt x="34" y="64"/>
                      </a:cubicBezTo>
                      <a:cubicBezTo>
                        <a:pt x="34" y="65"/>
                        <a:pt x="33" y="65"/>
                        <a:pt x="33" y="65"/>
                      </a:cubicBezTo>
                      <a:cubicBezTo>
                        <a:pt x="32" y="66"/>
                        <a:pt x="31" y="66"/>
                        <a:pt x="31" y="67"/>
                      </a:cubicBezTo>
                      <a:cubicBezTo>
                        <a:pt x="31" y="67"/>
                        <a:pt x="31" y="67"/>
                        <a:pt x="31" y="68"/>
                      </a:cubicBezTo>
                      <a:cubicBezTo>
                        <a:pt x="31" y="68"/>
                        <a:pt x="31" y="69"/>
                        <a:pt x="30" y="69"/>
                      </a:cubicBezTo>
                      <a:cubicBezTo>
                        <a:pt x="29" y="70"/>
                        <a:pt x="29" y="71"/>
                        <a:pt x="28" y="72"/>
                      </a:cubicBezTo>
                      <a:cubicBezTo>
                        <a:pt x="26" y="73"/>
                        <a:pt x="25" y="74"/>
                        <a:pt x="22" y="73"/>
                      </a:cubicBezTo>
                      <a:cubicBezTo>
                        <a:pt x="20" y="72"/>
                        <a:pt x="18" y="72"/>
                        <a:pt x="17" y="73"/>
                      </a:cubicBezTo>
                      <a:cubicBezTo>
                        <a:pt x="15" y="75"/>
                        <a:pt x="16" y="77"/>
                        <a:pt x="15" y="78"/>
                      </a:cubicBezTo>
                      <a:cubicBezTo>
                        <a:pt x="13" y="79"/>
                        <a:pt x="8" y="78"/>
                        <a:pt x="7" y="76"/>
                      </a:cubicBezTo>
                      <a:cubicBezTo>
                        <a:pt x="7" y="74"/>
                        <a:pt x="9" y="72"/>
                        <a:pt x="10" y="70"/>
                      </a:cubicBezTo>
                      <a:cubicBezTo>
                        <a:pt x="11" y="70"/>
                        <a:pt x="13" y="69"/>
                        <a:pt x="13" y="68"/>
                      </a:cubicBezTo>
                      <a:cubicBezTo>
                        <a:pt x="10" y="68"/>
                        <a:pt x="8" y="67"/>
                        <a:pt x="5" y="66"/>
                      </a:cubicBezTo>
                      <a:cubicBezTo>
                        <a:pt x="3" y="66"/>
                        <a:pt x="2" y="67"/>
                        <a:pt x="1" y="65"/>
                      </a:cubicBezTo>
                      <a:cubicBezTo>
                        <a:pt x="0" y="63"/>
                        <a:pt x="1" y="61"/>
                        <a:pt x="2" y="59"/>
                      </a:cubicBezTo>
                      <a:cubicBezTo>
                        <a:pt x="2" y="57"/>
                        <a:pt x="4" y="57"/>
                        <a:pt x="5" y="56"/>
                      </a:cubicBezTo>
                      <a:cubicBezTo>
                        <a:pt x="6" y="56"/>
                        <a:pt x="7" y="55"/>
                        <a:pt x="8" y="54"/>
                      </a:cubicBezTo>
                      <a:cubicBezTo>
                        <a:pt x="9" y="53"/>
                        <a:pt x="10" y="53"/>
                        <a:pt x="10" y="52"/>
                      </a:cubicBezTo>
                      <a:cubicBezTo>
                        <a:pt x="11" y="51"/>
                        <a:pt x="11" y="50"/>
                        <a:pt x="12" y="49"/>
                      </a:cubicBezTo>
                      <a:cubicBezTo>
                        <a:pt x="13" y="48"/>
                        <a:pt x="14" y="47"/>
                        <a:pt x="15" y="46"/>
                      </a:cubicBezTo>
                      <a:cubicBezTo>
                        <a:pt x="16" y="45"/>
                        <a:pt x="17" y="43"/>
                        <a:pt x="18" y="42"/>
                      </a:cubicBezTo>
                      <a:cubicBezTo>
                        <a:pt x="20" y="40"/>
                        <a:pt x="23" y="39"/>
                        <a:pt x="25" y="37"/>
                      </a:cubicBezTo>
                      <a:cubicBezTo>
                        <a:pt x="27" y="36"/>
                        <a:pt x="28" y="35"/>
                        <a:pt x="30" y="34"/>
                      </a:cubicBezTo>
                      <a:cubicBezTo>
                        <a:pt x="31" y="34"/>
                        <a:pt x="32" y="34"/>
                        <a:pt x="34" y="33"/>
                      </a:cubicBezTo>
                      <a:cubicBezTo>
                        <a:pt x="35" y="33"/>
                        <a:pt x="35" y="32"/>
                        <a:pt x="36" y="31"/>
                      </a:cubicBezTo>
                      <a:cubicBezTo>
                        <a:pt x="36" y="30"/>
                        <a:pt x="37" y="29"/>
                        <a:pt x="37" y="29"/>
                      </a:cubicBezTo>
                      <a:cubicBezTo>
                        <a:pt x="38" y="28"/>
                        <a:pt x="38" y="27"/>
                        <a:pt x="39" y="26"/>
                      </a:cubicBezTo>
                      <a:cubicBezTo>
                        <a:pt x="39" y="26"/>
                        <a:pt x="40" y="25"/>
                        <a:pt x="41" y="24"/>
                      </a:cubicBezTo>
                      <a:cubicBezTo>
                        <a:pt x="42" y="23"/>
                        <a:pt x="43" y="23"/>
                        <a:pt x="44" y="22"/>
                      </a:cubicBezTo>
                      <a:cubicBezTo>
                        <a:pt x="45" y="20"/>
                        <a:pt x="45" y="19"/>
                        <a:pt x="46" y="18"/>
                      </a:cubicBezTo>
                      <a:cubicBezTo>
                        <a:pt x="46" y="18"/>
                        <a:pt x="46" y="17"/>
                        <a:pt x="46" y="17"/>
                      </a:cubicBezTo>
                      <a:cubicBezTo>
                        <a:pt x="46" y="16"/>
                        <a:pt x="47" y="16"/>
                        <a:pt x="47" y="15"/>
                      </a:cubicBezTo>
                      <a:cubicBezTo>
                        <a:pt x="48" y="14"/>
                        <a:pt x="49" y="12"/>
                        <a:pt x="50" y="10"/>
                      </a:cubicBezTo>
                      <a:cubicBezTo>
                        <a:pt x="51" y="8"/>
                        <a:pt x="52" y="6"/>
                        <a:pt x="54" y="5"/>
                      </a:cubicBezTo>
                      <a:cubicBezTo>
                        <a:pt x="55" y="4"/>
                        <a:pt x="56" y="4"/>
                        <a:pt x="56" y="3"/>
                      </a:cubicBezTo>
                      <a:cubicBezTo>
                        <a:pt x="57" y="3"/>
                        <a:pt x="57" y="2"/>
                        <a:pt x="58" y="1"/>
                      </a:cubicBezTo>
                      <a:cubicBezTo>
                        <a:pt x="60" y="0"/>
                        <a:pt x="64" y="0"/>
                        <a:pt x="65" y="1"/>
                      </a:cubicBezTo>
                      <a:cubicBezTo>
                        <a:pt x="68" y="3"/>
                        <a:pt x="65" y="5"/>
                        <a:pt x="63" y="6"/>
                      </a:cubicBezTo>
                      <a:cubicBezTo>
                        <a:pt x="60" y="6"/>
                        <a:pt x="59" y="8"/>
                        <a:pt x="59" y="9"/>
                      </a:cubicBezTo>
                      <a:cubicBezTo>
                        <a:pt x="60" y="9"/>
                        <a:pt x="59" y="9"/>
                        <a:pt x="59" y="9"/>
                      </a:cubicBezTo>
                      <a:cubicBezTo>
                        <a:pt x="60" y="10"/>
                        <a:pt x="59" y="11"/>
                        <a:pt x="60" y="9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0" name="Freeform 332"/>
                <p:cNvSpPr>
                  <a:spLocks/>
                </p:cNvSpPr>
                <p:nvPr/>
              </p:nvSpPr>
              <p:spPr bwMode="auto">
                <a:xfrm>
                  <a:off x="6923249" y="5699047"/>
                  <a:ext cx="76228" cy="69401"/>
                </a:xfrm>
                <a:custGeom>
                  <a:avLst/>
                  <a:gdLst/>
                  <a:ahLst/>
                  <a:cxnLst>
                    <a:cxn ang="0">
                      <a:pos x="31" y="1"/>
                    </a:cxn>
                    <a:cxn ang="0">
                      <a:pos x="22" y="2"/>
                    </a:cxn>
                    <a:cxn ang="0">
                      <a:pos x="18" y="4"/>
                    </a:cxn>
                    <a:cxn ang="0">
                      <a:pos x="13" y="3"/>
                    </a:cxn>
                    <a:cxn ang="0">
                      <a:pos x="9" y="2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3" y="5"/>
                    </a:cxn>
                    <a:cxn ang="0">
                      <a:pos x="5" y="8"/>
                    </a:cxn>
                    <a:cxn ang="0">
                      <a:pos x="6" y="15"/>
                    </a:cxn>
                    <a:cxn ang="0">
                      <a:pos x="9" y="25"/>
                    </a:cxn>
                    <a:cxn ang="0">
                      <a:pos x="10" y="27"/>
                    </a:cxn>
                    <a:cxn ang="0">
                      <a:pos x="13" y="30"/>
                    </a:cxn>
                    <a:cxn ang="0">
                      <a:pos x="19" y="30"/>
                    </a:cxn>
                    <a:cxn ang="0">
                      <a:pos x="21" y="27"/>
                    </a:cxn>
                    <a:cxn ang="0">
                      <a:pos x="22" y="23"/>
                    </a:cxn>
                    <a:cxn ang="0">
                      <a:pos x="25" y="20"/>
                    </a:cxn>
                    <a:cxn ang="0">
                      <a:pos x="28" y="18"/>
                    </a:cxn>
                    <a:cxn ang="0">
                      <a:pos x="30" y="13"/>
                    </a:cxn>
                    <a:cxn ang="0">
                      <a:pos x="31" y="9"/>
                    </a:cxn>
                    <a:cxn ang="0">
                      <a:pos x="33" y="6"/>
                    </a:cxn>
                    <a:cxn ang="0">
                      <a:pos x="33" y="2"/>
                    </a:cxn>
                    <a:cxn ang="0">
                      <a:pos x="32" y="1"/>
                    </a:cxn>
                    <a:cxn ang="0">
                      <a:pos x="30" y="1"/>
                    </a:cxn>
                    <a:cxn ang="0">
                      <a:pos x="31" y="1"/>
                    </a:cxn>
                  </a:cxnLst>
                  <a:rect l="0" t="0" r="r" b="b"/>
                  <a:pathLst>
                    <a:path w="34" h="31">
                      <a:moveTo>
                        <a:pt x="31" y="1"/>
                      </a:moveTo>
                      <a:cubicBezTo>
                        <a:pt x="28" y="1"/>
                        <a:pt x="24" y="0"/>
                        <a:pt x="22" y="2"/>
                      </a:cubicBezTo>
                      <a:cubicBezTo>
                        <a:pt x="21" y="3"/>
                        <a:pt x="20" y="4"/>
                        <a:pt x="18" y="4"/>
                      </a:cubicBezTo>
                      <a:cubicBezTo>
                        <a:pt x="16" y="4"/>
                        <a:pt x="14" y="4"/>
                        <a:pt x="13" y="3"/>
                      </a:cubicBezTo>
                      <a:cubicBezTo>
                        <a:pt x="11" y="3"/>
                        <a:pt x="10" y="3"/>
                        <a:pt x="9" y="2"/>
                      </a:cubicBezTo>
                      <a:cubicBezTo>
                        <a:pt x="8" y="0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2"/>
                        <a:pt x="2" y="4"/>
                        <a:pt x="3" y="5"/>
                      </a:cubicBezTo>
                      <a:cubicBezTo>
                        <a:pt x="4" y="6"/>
                        <a:pt x="4" y="7"/>
                        <a:pt x="5" y="8"/>
                      </a:cubicBezTo>
                      <a:cubicBezTo>
                        <a:pt x="6" y="10"/>
                        <a:pt x="6" y="13"/>
                        <a:pt x="6" y="15"/>
                      </a:cubicBezTo>
                      <a:cubicBezTo>
                        <a:pt x="6" y="19"/>
                        <a:pt x="8" y="22"/>
                        <a:pt x="9" y="25"/>
                      </a:cubicBezTo>
                      <a:cubicBezTo>
                        <a:pt x="9" y="26"/>
                        <a:pt x="10" y="26"/>
                        <a:pt x="10" y="27"/>
                      </a:cubicBezTo>
                      <a:cubicBezTo>
                        <a:pt x="11" y="28"/>
                        <a:pt x="12" y="29"/>
                        <a:pt x="13" y="30"/>
                      </a:cubicBezTo>
                      <a:cubicBezTo>
                        <a:pt x="15" y="30"/>
                        <a:pt x="18" y="31"/>
                        <a:pt x="19" y="30"/>
                      </a:cubicBezTo>
                      <a:cubicBezTo>
                        <a:pt x="20" y="29"/>
                        <a:pt x="20" y="28"/>
                        <a:pt x="21" y="27"/>
                      </a:cubicBezTo>
                      <a:cubicBezTo>
                        <a:pt x="21" y="26"/>
                        <a:pt x="22" y="24"/>
                        <a:pt x="22" y="23"/>
                      </a:cubicBezTo>
                      <a:cubicBezTo>
                        <a:pt x="23" y="22"/>
                        <a:pt x="24" y="21"/>
                        <a:pt x="25" y="20"/>
                      </a:cubicBezTo>
                      <a:cubicBezTo>
                        <a:pt x="26" y="20"/>
                        <a:pt x="27" y="19"/>
                        <a:pt x="28" y="18"/>
                      </a:cubicBezTo>
                      <a:cubicBezTo>
                        <a:pt x="30" y="17"/>
                        <a:pt x="30" y="15"/>
                        <a:pt x="30" y="13"/>
                      </a:cubicBezTo>
                      <a:cubicBezTo>
                        <a:pt x="30" y="11"/>
                        <a:pt x="30" y="10"/>
                        <a:pt x="31" y="9"/>
                      </a:cubicBezTo>
                      <a:cubicBezTo>
                        <a:pt x="31" y="8"/>
                        <a:pt x="32" y="7"/>
                        <a:pt x="33" y="6"/>
                      </a:cubicBezTo>
                      <a:cubicBezTo>
                        <a:pt x="33" y="5"/>
                        <a:pt x="34" y="3"/>
                        <a:pt x="33" y="2"/>
                      </a:cubicBezTo>
                      <a:cubicBezTo>
                        <a:pt x="33" y="2"/>
                        <a:pt x="33" y="1"/>
                        <a:pt x="32" y="1"/>
                      </a:cubicBezTo>
                      <a:cubicBezTo>
                        <a:pt x="32" y="1"/>
                        <a:pt x="30" y="1"/>
                        <a:pt x="30" y="1"/>
                      </a:cubicBezTo>
                      <a:lnTo>
                        <a:pt x="31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1" name="Freeform 333"/>
                <p:cNvSpPr>
                  <a:spLocks/>
                </p:cNvSpPr>
                <p:nvPr/>
              </p:nvSpPr>
              <p:spPr bwMode="auto">
                <a:xfrm>
                  <a:off x="6365765" y="5100604"/>
                  <a:ext cx="729281" cy="564311"/>
                </a:xfrm>
                <a:custGeom>
                  <a:avLst/>
                  <a:gdLst/>
                  <a:ahLst/>
                  <a:cxnLst>
                    <a:cxn ang="0">
                      <a:pos x="322" y="141"/>
                    </a:cxn>
                    <a:cxn ang="0">
                      <a:pos x="322" y="122"/>
                    </a:cxn>
                    <a:cxn ang="0">
                      <a:pos x="306" y="107"/>
                    </a:cxn>
                    <a:cxn ang="0">
                      <a:pos x="299" y="97"/>
                    </a:cxn>
                    <a:cxn ang="0">
                      <a:pos x="292" y="89"/>
                    </a:cxn>
                    <a:cxn ang="0">
                      <a:pos x="277" y="72"/>
                    </a:cxn>
                    <a:cxn ang="0">
                      <a:pos x="266" y="61"/>
                    </a:cxn>
                    <a:cxn ang="0">
                      <a:pos x="261" y="40"/>
                    </a:cxn>
                    <a:cxn ang="0">
                      <a:pos x="247" y="28"/>
                    </a:cxn>
                    <a:cxn ang="0">
                      <a:pos x="245" y="15"/>
                    </a:cxn>
                    <a:cxn ang="0">
                      <a:pos x="234" y="3"/>
                    </a:cxn>
                    <a:cxn ang="0">
                      <a:pos x="229" y="26"/>
                    </a:cxn>
                    <a:cxn ang="0">
                      <a:pos x="219" y="57"/>
                    </a:cxn>
                    <a:cxn ang="0">
                      <a:pos x="200" y="47"/>
                    </a:cxn>
                    <a:cxn ang="0">
                      <a:pos x="190" y="41"/>
                    </a:cxn>
                    <a:cxn ang="0">
                      <a:pos x="186" y="25"/>
                    </a:cxn>
                    <a:cxn ang="0">
                      <a:pos x="189" y="17"/>
                    </a:cxn>
                    <a:cxn ang="0">
                      <a:pos x="187" y="11"/>
                    </a:cxn>
                    <a:cxn ang="0">
                      <a:pos x="182" y="10"/>
                    </a:cxn>
                    <a:cxn ang="0">
                      <a:pos x="175" y="10"/>
                    </a:cxn>
                    <a:cxn ang="0">
                      <a:pos x="167" y="9"/>
                    </a:cxn>
                    <a:cxn ang="0">
                      <a:pos x="155" y="3"/>
                    </a:cxn>
                    <a:cxn ang="0">
                      <a:pos x="157" y="8"/>
                    </a:cxn>
                    <a:cxn ang="0">
                      <a:pos x="148" y="8"/>
                    </a:cxn>
                    <a:cxn ang="0">
                      <a:pos x="143" y="4"/>
                    </a:cxn>
                    <a:cxn ang="0">
                      <a:pos x="139" y="10"/>
                    </a:cxn>
                    <a:cxn ang="0">
                      <a:pos x="143" y="13"/>
                    </a:cxn>
                    <a:cxn ang="0">
                      <a:pos x="136" y="24"/>
                    </a:cxn>
                    <a:cxn ang="0">
                      <a:pos x="134" y="34"/>
                    </a:cxn>
                    <a:cxn ang="0">
                      <a:pos x="129" y="34"/>
                    </a:cxn>
                    <a:cxn ang="0">
                      <a:pos x="109" y="27"/>
                    </a:cxn>
                    <a:cxn ang="0">
                      <a:pos x="94" y="48"/>
                    </a:cxn>
                    <a:cxn ang="0">
                      <a:pos x="77" y="50"/>
                    </a:cxn>
                    <a:cxn ang="0">
                      <a:pos x="55" y="77"/>
                    </a:cxn>
                    <a:cxn ang="0">
                      <a:pos x="13" y="97"/>
                    </a:cxn>
                    <a:cxn ang="0">
                      <a:pos x="6" y="121"/>
                    </a:cxn>
                    <a:cxn ang="0">
                      <a:pos x="2" y="128"/>
                    </a:cxn>
                    <a:cxn ang="0">
                      <a:pos x="23" y="181"/>
                    </a:cxn>
                    <a:cxn ang="0">
                      <a:pos x="44" y="212"/>
                    </a:cxn>
                    <a:cxn ang="0">
                      <a:pos x="87" y="202"/>
                    </a:cxn>
                    <a:cxn ang="0">
                      <a:pos x="127" y="182"/>
                    </a:cxn>
                    <a:cxn ang="0">
                      <a:pos x="152" y="181"/>
                    </a:cxn>
                    <a:cxn ang="0">
                      <a:pos x="171" y="191"/>
                    </a:cxn>
                    <a:cxn ang="0">
                      <a:pos x="180" y="206"/>
                    </a:cxn>
                    <a:cxn ang="0">
                      <a:pos x="189" y="203"/>
                    </a:cxn>
                    <a:cxn ang="0">
                      <a:pos x="201" y="197"/>
                    </a:cxn>
                    <a:cxn ang="0">
                      <a:pos x="194" y="215"/>
                    </a:cxn>
                    <a:cxn ang="0">
                      <a:pos x="204" y="208"/>
                    </a:cxn>
                    <a:cxn ang="0">
                      <a:pos x="207" y="217"/>
                    </a:cxn>
                    <a:cxn ang="0">
                      <a:pos x="216" y="235"/>
                    </a:cxn>
                    <a:cxn ang="0">
                      <a:pos x="234" y="247"/>
                    </a:cxn>
                    <a:cxn ang="0">
                      <a:pos x="258" y="241"/>
                    </a:cxn>
                    <a:cxn ang="0">
                      <a:pos x="271" y="249"/>
                    </a:cxn>
                    <a:cxn ang="0">
                      <a:pos x="297" y="237"/>
                    </a:cxn>
                    <a:cxn ang="0">
                      <a:pos x="298" y="223"/>
                    </a:cxn>
                    <a:cxn ang="0">
                      <a:pos x="306" y="204"/>
                    </a:cxn>
                    <a:cxn ang="0">
                      <a:pos x="313" y="191"/>
                    </a:cxn>
                    <a:cxn ang="0">
                      <a:pos x="320" y="179"/>
                    </a:cxn>
                    <a:cxn ang="0">
                      <a:pos x="323" y="165"/>
                    </a:cxn>
                  </a:cxnLst>
                  <a:rect l="0" t="0" r="r" b="b"/>
                  <a:pathLst>
                    <a:path w="326" h="252">
                      <a:moveTo>
                        <a:pt x="326" y="153"/>
                      </a:moveTo>
                      <a:cubicBezTo>
                        <a:pt x="326" y="152"/>
                        <a:pt x="326" y="152"/>
                        <a:pt x="326" y="152"/>
                      </a:cubicBezTo>
                      <a:cubicBezTo>
                        <a:pt x="326" y="152"/>
                        <a:pt x="326" y="151"/>
                        <a:pt x="326" y="151"/>
                      </a:cubicBezTo>
                      <a:cubicBezTo>
                        <a:pt x="326" y="151"/>
                        <a:pt x="326" y="150"/>
                        <a:pt x="326" y="150"/>
                      </a:cubicBezTo>
                      <a:cubicBezTo>
                        <a:pt x="325" y="150"/>
                        <a:pt x="325" y="150"/>
                        <a:pt x="325" y="150"/>
                      </a:cubicBezTo>
                      <a:cubicBezTo>
                        <a:pt x="325" y="149"/>
                        <a:pt x="326" y="148"/>
                        <a:pt x="325" y="147"/>
                      </a:cubicBezTo>
                      <a:cubicBezTo>
                        <a:pt x="325" y="147"/>
                        <a:pt x="325" y="147"/>
                        <a:pt x="325" y="147"/>
                      </a:cubicBezTo>
                      <a:cubicBezTo>
                        <a:pt x="325" y="147"/>
                        <a:pt x="325" y="146"/>
                        <a:pt x="325" y="146"/>
                      </a:cubicBezTo>
                      <a:cubicBezTo>
                        <a:pt x="325" y="145"/>
                        <a:pt x="325" y="145"/>
                        <a:pt x="324" y="144"/>
                      </a:cubicBezTo>
                      <a:cubicBezTo>
                        <a:pt x="324" y="144"/>
                        <a:pt x="324" y="143"/>
                        <a:pt x="323" y="143"/>
                      </a:cubicBezTo>
                      <a:cubicBezTo>
                        <a:pt x="323" y="142"/>
                        <a:pt x="322" y="142"/>
                        <a:pt x="322" y="141"/>
                      </a:cubicBezTo>
                      <a:cubicBezTo>
                        <a:pt x="322" y="140"/>
                        <a:pt x="322" y="139"/>
                        <a:pt x="322" y="138"/>
                      </a:cubicBezTo>
                      <a:cubicBezTo>
                        <a:pt x="322" y="137"/>
                        <a:pt x="322" y="136"/>
                        <a:pt x="323" y="135"/>
                      </a:cubicBezTo>
                      <a:cubicBezTo>
                        <a:pt x="323" y="134"/>
                        <a:pt x="324" y="133"/>
                        <a:pt x="324" y="132"/>
                      </a:cubicBezTo>
                      <a:cubicBezTo>
                        <a:pt x="323" y="131"/>
                        <a:pt x="323" y="131"/>
                        <a:pt x="323" y="131"/>
                      </a:cubicBezTo>
                      <a:cubicBezTo>
                        <a:pt x="323" y="130"/>
                        <a:pt x="323" y="130"/>
                        <a:pt x="323" y="130"/>
                      </a:cubicBezTo>
                      <a:cubicBezTo>
                        <a:pt x="323" y="129"/>
                        <a:pt x="323" y="129"/>
                        <a:pt x="322" y="128"/>
                      </a:cubicBezTo>
                      <a:cubicBezTo>
                        <a:pt x="322" y="128"/>
                        <a:pt x="322" y="127"/>
                        <a:pt x="322" y="127"/>
                      </a:cubicBezTo>
                      <a:cubicBezTo>
                        <a:pt x="322" y="126"/>
                        <a:pt x="323" y="126"/>
                        <a:pt x="323" y="126"/>
                      </a:cubicBezTo>
                      <a:cubicBezTo>
                        <a:pt x="323" y="126"/>
                        <a:pt x="323" y="125"/>
                        <a:pt x="323" y="124"/>
                      </a:cubicBezTo>
                      <a:cubicBezTo>
                        <a:pt x="324" y="123"/>
                        <a:pt x="325" y="120"/>
                        <a:pt x="324" y="119"/>
                      </a:cubicBezTo>
                      <a:cubicBezTo>
                        <a:pt x="323" y="119"/>
                        <a:pt x="322" y="121"/>
                        <a:pt x="322" y="122"/>
                      </a:cubicBezTo>
                      <a:cubicBezTo>
                        <a:pt x="321" y="123"/>
                        <a:pt x="321" y="124"/>
                        <a:pt x="321" y="125"/>
                      </a:cubicBezTo>
                      <a:cubicBezTo>
                        <a:pt x="320" y="125"/>
                        <a:pt x="320" y="124"/>
                        <a:pt x="319" y="123"/>
                      </a:cubicBezTo>
                      <a:cubicBezTo>
                        <a:pt x="319" y="122"/>
                        <a:pt x="319" y="122"/>
                        <a:pt x="319" y="121"/>
                      </a:cubicBezTo>
                      <a:cubicBezTo>
                        <a:pt x="318" y="121"/>
                        <a:pt x="318" y="120"/>
                        <a:pt x="317" y="120"/>
                      </a:cubicBezTo>
                      <a:cubicBezTo>
                        <a:pt x="316" y="119"/>
                        <a:pt x="316" y="119"/>
                        <a:pt x="315" y="118"/>
                      </a:cubicBezTo>
                      <a:cubicBezTo>
                        <a:pt x="315" y="117"/>
                        <a:pt x="315" y="117"/>
                        <a:pt x="315" y="116"/>
                      </a:cubicBezTo>
                      <a:cubicBezTo>
                        <a:pt x="315" y="115"/>
                        <a:pt x="314" y="115"/>
                        <a:pt x="314" y="114"/>
                      </a:cubicBezTo>
                      <a:cubicBezTo>
                        <a:pt x="313" y="113"/>
                        <a:pt x="313" y="112"/>
                        <a:pt x="311" y="112"/>
                      </a:cubicBezTo>
                      <a:cubicBezTo>
                        <a:pt x="310" y="112"/>
                        <a:pt x="309" y="112"/>
                        <a:pt x="309" y="111"/>
                      </a:cubicBezTo>
                      <a:cubicBezTo>
                        <a:pt x="308" y="110"/>
                        <a:pt x="309" y="108"/>
                        <a:pt x="308" y="107"/>
                      </a:cubicBezTo>
                      <a:cubicBezTo>
                        <a:pt x="307" y="107"/>
                        <a:pt x="306" y="107"/>
                        <a:pt x="306" y="107"/>
                      </a:cubicBezTo>
                      <a:cubicBezTo>
                        <a:pt x="305" y="107"/>
                        <a:pt x="305" y="107"/>
                        <a:pt x="305" y="107"/>
                      </a:cubicBezTo>
                      <a:cubicBezTo>
                        <a:pt x="304" y="106"/>
                        <a:pt x="305" y="106"/>
                        <a:pt x="304" y="105"/>
                      </a:cubicBezTo>
                      <a:cubicBezTo>
                        <a:pt x="304" y="105"/>
                        <a:pt x="304" y="105"/>
                        <a:pt x="304" y="105"/>
                      </a:cubicBezTo>
                      <a:cubicBezTo>
                        <a:pt x="303" y="104"/>
                        <a:pt x="303" y="104"/>
                        <a:pt x="303" y="103"/>
                      </a:cubicBezTo>
                      <a:cubicBezTo>
                        <a:pt x="303" y="102"/>
                        <a:pt x="303" y="102"/>
                        <a:pt x="304" y="101"/>
                      </a:cubicBezTo>
                      <a:cubicBezTo>
                        <a:pt x="304" y="101"/>
                        <a:pt x="304" y="100"/>
                        <a:pt x="304" y="100"/>
                      </a:cubicBezTo>
                      <a:cubicBezTo>
                        <a:pt x="304" y="100"/>
                        <a:pt x="303" y="99"/>
                        <a:pt x="303" y="98"/>
                      </a:cubicBezTo>
                      <a:cubicBezTo>
                        <a:pt x="303" y="97"/>
                        <a:pt x="302" y="96"/>
                        <a:pt x="301" y="96"/>
                      </a:cubicBezTo>
                      <a:cubicBezTo>
                        <a:pt x="301" y="97"/>
                        <a:pt x="302" y="98"/>
                        <a:pt x="301" y="98"/>
                      </a:cubicBezTo>
                      <a:cubicBezTo>
                        <a:pt x="301" y="98"/>
                        <a:pt x="300" y="98"/>
                        <a:pt x="299" y="97"/>
                      </a:cubicBezTo>
                      <a:cubicBezTo>
                        <a:pt x="299" y="97"/>
                        <a:pt x="299" y="97"/>
                        <a:pt x="299" y="97"/>
                      </a:cubicBezTo>
                      <a:cubicBezTo>
                        <a:pt x="299" y="96"/>
                        <a:pt x="299" y="96"/>
                        <a:pt x="299" y="96"/>
                      </a:cubicBezTo>
                      <a:cubicBezTo>
                        <a:pt x="299" y="96"/>
                        <a:pt x="298" y="95"/>
                        <a:pt x="298" y="95"/>
                      </a:cubicBezTo>
                      <a:cubicBezTo>
                        <a:pt x="298" y="95"/>
                        <a:pt x="297" y="95"/>
                        <a:pt x="297" y="96"/>
                      </a:cubicBezTo>
                      <a:cubicBezTo>
                        <a:pt x="297" y="96"/>
                        <a:pt x="298" y="97"/>
                        <a:pt x="297" y="98"/>
                      </a:cubicBezTo>
                      <a:cubicBezTo>
                        <a:pt x="297" y="98"/>
                        <a:pt x="297" y="97"/>
                        <a:pt x="296" y="97"/>
                      </a:cubicBezTo>
                      <a:cubicBezTo>
                        <a:pt x="296" y="97"/>
                        <a:pt x="295" y="97"/>
                        <a:pt x="295" y="96"/>
                      </a:cubicBezTo>
                      <a:cubicBezTo>
                        <a:pt x="295" y="96"/>
                        <a:pt x="294" y="96"/>
                        <a:pt x="294" y="95"/>
                      </a:cubicBezTo>
                      <a:cubicBezTo>
                        <a:pt x="294" y="95"/>
                        <a:pt x="294" y="95"/>
                        <a:pt x="294" y="95"/>
                      </a:cubicBezTo>
                      <a:cubicBezTo>
                        <a:pt x="294" y="94"/>
                        <a:pt x="294" y="94"/>
                        <a:pt x="294" y="93"/>
                      </a:cubicBezTo>
                      <a:cubicBezTo>
                        <a:pt x="294" y="92"/>
                        <a:pt x="294" y="91"/>
                        <a:pt x="293" y="91"/>
                      </a:cubicBezTo>
                      <a:cubicBezTo>
                        <a:pt x="293" y="90"/>
                        <a:pt x="292" y="89"/>
                        <a:pt x="292" y="89"/>
                      </a:cubicBezTo>
                      <a:cubicBezTo>
                        <a:pt x="291" y="87"/>
                        <a:pt x="290" y="86"/>
                        <a:pt x="290" y="85"/>
                      </a:cubicBezTo>
                      <a:cubicBezTo>
                        <a:pt x="289" y="85"/>
                        <a:pt x="288" y="85"/>
                        <a:pt x="288" y="84"/>
                      </a:cubicBezTo>
                      <a:cubicBezTo>
                        <a:pt x="288" y="83"/>
                        <a:pt x="288" y="83"/>
                        <a:pt x="288" y="82"/>
                      </a:cubicBezTo>
                      <a:cubicBezTo>
                        <a:pt x="287" y="82"/>
                        <a:pt x="288" y="81"/>
                        <a:pt x="288" y="81"/>
                      </a:cubicBezTo>
                      <a:cubicBezTo>
                        <a:pt x="288" y="81"/>
                        <a:pt x="288" y="81"/>
                        <a:pt x="288" y="81"/>
                      </a:cubicBezTo>
                      <a:cubicBezTo>
                        <a:pt x="288" y="80"/>
                        <a:pt x="287" y="80"/>
                        <a:pt x="287" y="79"/>
                      </a:cubicBezTo>
                      <a:cubicBezTo>
                        <a:pt x="287" y="79"/>
                        <a:pt x="286" y="78"/>
                        <a:pt x="286" y="78"/>
                      </a:cubicBezTo>
                      <a:cubicBezTo>
                        <a:pt x="285" y="77"/>
                        <a:pt x="285" y="77"/>
                        <a:pt x="285" y="77"/>
                      </a:cubicBezTo>
                      <a:cubicBezTo>
                        <a:pt x="284" y="77"/>
                        <a:pt x="284" y="77"/>
                        <a:pt x="283" y="77"/>
                      </a:cubicBezTo>
                      <a:cubicBezTo>
                        <a:pt x="283" y="76"/>
                        <a:pt x="280" y="75"/>
                        <a:pt x="279" y="75"/>
                      </a:cubicBezTo>
                      <a:cubicBezTo>
                        <a:pt x="278" y="73"/>
                        <a:pt x="279" y="73"/>
                        <a:pt x="277" y="72"/>
                      </a:cubicBezTo>
                      <a:cubicBezTo>
                        <a:pt x="276" y="72"/>
                        <a:pt x="276" y="71"/>
                        <a:pt x="276" y="71"/>
                      </a:cubicBezTo>
                      <a:cubicBezTo>
                        <a:pt x="275" y="70"/>
                        <a:pt x="274" y="72"/>
                        <a:pt x="273" y="71"/>
                      </a:cubicBezTo>
                      <a:cubicBezTo>
                        <a:pt x="273" y="71"/>
                        <a:pt x="273" y="70"/>
                        <a:pt x="272" y="70"/>
                      </a:cubicBezTo>
                      <a:cubicBezTo>
                        <a:pt x="272" y="69"/>
                        <a:pt x="272" y="70"/>
                        <a:pt x="271" y="69"/>
                      </a:cubicBezTo>
                      <a:cubicBezTo>
                        <a:pt x="270" y="69"/>
                        <a:pt x="270" y="69"/>
                        <a:pt x="269" y="68"/>
                      </a:cubicBezTo>
                      <a:cubicBezTo>
                        <a:pt x="268" y="68"/>
                        <a:pt x="267" y="67"/>
                        <a:pt x="267" y="65"/>
                      </a:cubicBezTo>
                      <a:cubicBezTo>
                        <a:pt x="267" y="65"/>
                        <a:pt x="268" y="64"/>
                        <a:pt x="268" y="64"/>
                      </a:cubicBezTo>
                      <a:cubicBezTo>
                        <a:pt x="268" y="63"/>
                        <a:pt x="267" y="64"/>
                        <a:pt x="267" y="63"/>
                      </a:cubicBezTo>
                      <a:cubicBezTo>
                        <a:pt x="267" y="63"/>
                        <a:pt x="267" y="63"/>
                        <a:pt x="267" y="62"/>
                      </a:cubicBezTo>
                      <a:cubicBezTo>
                        <a:pt x="267" y="62"/>
                        <a:pt x="267" y="62"/>
                        <a:pt x="267" y="62"/>
                      </a:cubicBezTo>
                      <a:cubicBezTo>
                        <a:pt x="266" y="61"/>
                        <a:pt x="266" y="61"/>
                        <a:pt x="266" y="61"/>
                      </a:cubicBezTo>
                      <a:cubicBezTo>
                        <a:pt x="266" y="60"/>
                        <a:pt x="266" y="60"/>
                        <a:pt x="266" y="59"/>
                      </a:cubicBezTo>
                      <a:cubicBezTo>
                        <a:pt x="266" y="59"/>
                        <a:pt x="266" y="58"/>
                        <a:pt x="266" y="57"/>
                      </a:cubicBezTo>
                      <a:cubicBezTo>
                        <a:pt x="266" y="56"/>
                        <a:pt x="266" y="56"/>
                        <a:pt x="267" y="55"/>
                      </a:cubicBezTo>
                      <a:cubicBezTo>
                        <a:pt x="267" y="54"/>
                        <a:pt x="266" y="54"/>
                        <a:pt x="266" y="53"/>
                      </a:cubicBezTo>
                      <a:cubicBezTo>
                        <a:pt x="265" y="53"/>
                        <a:pt x="265" y="52"/>
                        <a:pt x="265" y="52"/>
                      </a:cubicBezTo>
                      <a:cubicBezTo>
                        <a:pt x="264" y="51"/>
                        <a:pt x="264" y="51"/>
                        <a:pt x="263" y="50"/>
                      </a:cubicBezTo>
                      <a:cubicBezTo>
                        <a:pt x="263" y="49"/>
                        <a:pt x="263" y="49"/>
                        <a:pt x="263" y="48"/>
                      </a:cubicBezTo>
                      <a:cubicBezTo>
                        <a:pt x="262" y="47"/>
                        <a:pt x="262" y="47"/>
                        <a:pt x="262" y="46"/>
                      </a:cubicBezTo>
                      <a:cubicBezTo>
                        <a:pt x="261" y="46"/>
                        <a:pt x="262" y="45"/>
                        <a:pt x="262" y="45"/>
                      </a:cubicBezTo>
                      <a:cubicBezTo>
                        <a:pt x="262" y="44"/>
                        <a:pt x="261" y="43"/>
                        <a:pt x="261" y="42"/>
                      </a:cubicBezTo>
                      <a:cubicBezTo>
                        <a:pt x="260" y="41"/>
                        <a:pt x="261" y="41"/>
                        <a:pt x="261" y="40"/>
                      </a:cubicBezTo>
                      <a:cubicBezTo>
                        <a:pt x="260" y="39"/>
                        <a:pt x="259" y="37"/>
                        <a:pt x="260" y="36"/>
                      </a:cubicBezTo>
                      <a:cubicBezTo>
                        <a:pt x="261" y="35"/>
                        <a:pt x="260" y="35"/>
                        <a:pt x="260" y="35"/>
                      </a:cubicBezTo>
                      <a:cubicBezTo>
                        <a:pt x="260" y="34"/>
                        <a:pt x="261" y="34"/>
                        <a:pt x="260" y="33"/>
                      </a:cubicBezTo>
                      <a:cubicBezTo>
                        <a:pt x="259" y="33"/>
                        <a:pt x="258" y="32"/>
                        <a:pt x="257" y="32"/>
                      </a:cubicBezTo>
                      <a:cubicBezTo>
                        <a:pt x="256" y="32"/>
                        <a:pt x="255" y="31"/>
                        <a:pt x="255" y="30"/>
                      </a:cubicBezTo>
                      <a:cubicBezTo>
                        <a:pt x="255" y="29"/>
                        <a:pt x="254" y="29"/>
                        <a:pt x="253" y="29"/>
                      </a:cubicBezTo>
                      <a:cubicBezTo>
                        <a:pt x="253" y="28"/>
                        <a:pt x="253" y="28"/>
                        <a:pt x="252" y="28"/>
                      </a:cubicBezTo>
                      <a:cubicBezTo>
                        <a:pt x="252" y="28"/>
                        <a:pt x="251" y="29"/>
                        <a:pt x="251" y="30"/>
                      </a:cubicBezTo>
                      <a:cubicBezTo>
                        <a:pt x="250" y="30"/>
                        <a:pt x="251" y="31"/>
                        <a:pt x="250" y="31"/>
                      </a:cubicBezTo>
                      <a:cubicBezTo>
                        <a:pt x="249" y="32"/>
                        <a:pt x="247" y="31"/>
                        <a:pt x="247" y="30"/>
                      </a:cubicBezTo>
                      <a:cubicBezTo>
                        <a:pt x="247" y="29"/>
                        <a:pt x="247" y="29"/>
                        <a:pt x="247" y="28"/>
                      </a:cubicBezTo>
                      <a:cubicBezTo>
                        <a:pt x="246" y="28"/>
                        <a:pt x="246" y="28"/>
                        <a:pt x="246" y="27"/>
                      </a:cubicBezTo>
                      <a:cubicBezTo>
                        <a:pt x="246" y="27"/>
                        <a:pt x="246" y="27"/>
                        <a:pt x="247" y="26"/>
                      </a:cubicBezTo>
                      <a:cubicBezTo>
                        <a:pt x="247" y="26"/>
                        <a:pt x="247" y="26"/>
                        <a:pt x="247" y="26"/>
                      </a:cubicBezTo>
                      <a:cubicBezTo>
                        <a:pt x="247" y="25"/>
                        <a:pt x="246" y="25"/>
                        <a:pt x="246" y="25"/>
                      </a:cubicBezTo>
                      <a:cubicBezTo>
                        <a:pt x="246" y="24"/>
                        <a:pt x="246" y="23"/>
                        <a:pt x="246" y="22"/>
                      </a:cubicBezTo>
                      <a:cubicBezTo>
                        <a:pt x="246" y="22"/>
                        <a:pt x="246" y="22"/>
                        <a:pt x="245" y="21"/>
                      </a:cubicBezTo>
                      <a:cubicBezTo>
                        <a:pt x="245" y="21"/>
                        <a:pt x="245" y="21"/>
                        <a:pt x="245" y="20"/>
                      </a:cubicBezTo>
                      <a:cubicBezTo>
                        <a:pt x="245" y="20"/>
                        <a:pt x="245" y="20"/>
                        <a:pt x="245" y="19"/>
                      </a:cubicBezTo>
                      <a:cubicBezTo>
                        <a:pt x="246" y="18"/>
                        <a:pt x="246" y="18"/>
                        <a:pt x="245" y="17"/>
                      </a:cubicBezTo>
                      <a:cubicBezTo>
                        <a:pt x="245" y="17"/>
                        <a:pt x="245" y="17"/>
                        <a:pt x="245" y="16"/>
                      </a:cubicBezTo>
                      <a:cubicBezTo>
                        <a:pt x="245" y="16"/>
                        <a:pt x="245" y="16"/>
                        <a:pt x="245" y="15"/>
                      </a:cubicBezTo>
                      <a:cubicBezTo>
                        <a:pt x="245" y="15"/>
                        <a:pt x="244" y="15"/>
                        <a:pt x="244" y="15"/>
                      </a:cubicBezTo>
                      <a:cubicBezTo>
                        <a:pt x="244" y="15"/>
                        <a:pt x="244" y="15"/>
                        <a:pt x="243" y="14"/>
                      </a:cubicBezTo>
                      <a:cubicBezTo>
                        <a:pt x="243" y="14"/>
                        <a:pt x="242" y="13"/>
                        <a:pt x="242" y="13"/>
                      </a:cubicBezTo>
                      <a:cubicBezTo>
                        <a:pt x="242" y="12"/>
                        <a:pt x="243" y="11"/>
                        <a:pt x="243" y="10"/>
                      </a:cubicBezTo>
                      <a:cubicBezTo>
                        <a:pt x="242" y="10"/>
                        <a:pt x="242" y="10"/>
                        <a:pt x="241" y="9"/>
                      </a:cubicBezTo>
                      <a:cubicBezTo>
                        <a:pt x="240" y="9"/>
                        <a:pt x="240" y="8"/>
                        <a:pt x="240" y="6"/>
                      </a:cubicBezTo>
                      <a:cubicBezTo>
                        <a:pt x="240" y="5"/>
                        <a:pt x="240" y="4"/>
                        <a:pt x="240" y="3"/>
                      </a:cubicBezTo>
                      <a:cubicBezTo>
                        <a:pt x="240" y="2"/>
                        <a:pt x="238" y="0"/>
                        <a:pt x="238" y="0"/>
                      </a:cubicBezTo>
                      <a:cubicBezTo>
                        <a:pt x="238" y="0"/>
                        <a:pt x="237" y="0"/>
                        <a:pt x="237" y="0"/>
                      </a:cubicBezTo>
                      <a:cubicBezTo>
                        <a:pt x="236" y="0"/>
                        <a:pt x="235" y="0"/>
                        <a:pt x="235" y="1"/>
                      </a:cubicBezTo>
                      <a:cubicBezTo>
                        <a:pt x="234" y="1"/>
                        <a:pt x="234" y="2"/>
                        <a:pt x="234" y="3"/>
                      </a:cubicBezTo>
                      <a:cubicBezTo>
                        <a:pt x="234" y="4"/>
                        <a:pt x="234" y="5"/>
                        <a:pt x="234" y="7"/>
                      </a:cubicBezTo>
                      <a:cubicBezTo>
                        <a:pt x="234" y="7"/>
                        <a:pt x="234" y="7"/>
                        <a:pt x="234" y="8"/>
                      </a:cubicBezTo>
                      <a:cubicBezTo>
                        <a:pt x="234" y="9"/>
                        <a:pt x="234" y="9"/>
                        <a:pt x="233" y="10"/>
                      </a:cubicBezTo>
                      <a:cubicBezTo>
                        <a:pt x="233" y="11"/>
                        <a:pt x="232" y="13"/>
                        <a:pt x="232" y="14"/>
                      </a:cubicBezTo>
                      <a:cubicBezTo>
                        <a:pt x="232" y="14"/>
                        <a:pt x="232" y="15"/>
                        <a:pt x="232" y="15"/>
                      </a:cubicBezTo>
                      <a:cubicBezTo>
                        <a:pt x="232" y="15"/>
                        <a:pt x="232" y="16"/>
                        <a:pt x="232" y="17"/>
                      </a:cubicBezTo>
                      <a:cubicBezTo>
                        <a:pt x="232" y="17"/>
                        <a:pt x="231" y="18"/>
                        <a:pt x="231" y="18"/>
                      </a:cubicBezTo>
                      <a:cubicBezTo>
                        <a:pt x="230" y="19"/>
                        <a:pt x="231" y="19"/>
                        <a:pt x="231" y="20"/>
                      </a:cubicBezTo>
                      <a:cubicBezTo>
                        <a:pt x="230" y="20"/>
                        <a:pt x="230" y="21"/>
                        <a:pt x="230" y="21"/>
                      </a:cubicBezTo>
                      <a:cubicBezTo>
                        <a:pt x="230" y="22"/>
                        <a:pt x="229" y="22"/>
                        <a:pt x="229" y="23"/>
                      </a:cubicBezTo>
                      <a:cubicBezTo>
                        <a:pt x="229" y="24"/>
                        <a:pt x="229" y="25"/>
                        <a:pt x="229" y="26"/>
                      </a:cubicBezTo>
                      <a:cubicBezTo>
                        <a:pt x="230" y="26"/>
                        <a:pt x="230" y="26"/>
                        <a:pt x="230" y="26"/>
                      </a:cubicBezTo>
                      <a:cubicBezTo>
                        <a:pt x="230" y="28"/>
                        <a:pt x="230" y="31"/>
                        <a:pt x="230" y="33"/>
                      </a:cubicBezTo>
                      <a:cubicBezTo>
                        <a:pt x="231" y="34"/>
                        <a:pt x="231" y="34"/>
                        <a:pt x="231" y="36"/>
                      </a:cubicBezTo>
                      <a:cubicBezTo>
                        <a:pt x="230" y="36"/>
                        <a:pt x="230" y="37"/>
                        <a:pt x="230" y="37"/>
                      </a:cubicBezTo>
                      <a:cubicBezTo>
                        <a:pt x="229" y="38"/>
                        <a:pt x="229" y="39"/>
                        <a:pt x="229" y="40"/>
                      </a:cubicBezTo>
                      <a:cubicBezTo>
                        <a:pt x="229" y="41"/>
                        <a:pt x="229" y="41"/>
                        <a:pt x="229" y="41"/>
                      </a:cubicBezTo>
                      <a:cubicBezTo>
                        <a:pt x="229" y="42"/>
                        <a:pt x="229" y="43"/>
                        <a:pt x="229" y="43"/>
                      </a:cubicBezTo>
                      <a:cubicBezTo>
                        <a:pt x="228" y="44"/>
                        <a:pt x="228" y="44"/>
                        <a:pt x="228" y="45"/>
                      </a:cubicBezTo>
                      <a:cubicBezTo>
                        <a:pt x="228" y="46"/>
                        <a:pt x="228" y="46"/>
                        <a:pt x="227" y="47"/>
                      </a:cubicBezTo>
                      <a:cubicBezTo>
                        <a:pt x="227" y="48"/>
                        <a:pt x="226" y="50"/>
                        <a:pt x="226" y="52"/>
                      </a:cubicBezTo>
                      <a:cubicBezTo>
                        <a:pt x="225" y="55"/>
                        <a:pt x="222" y="57"/>
                        <a:pt x="219" y="57"/>
                      </a:cubicBezTo>
                      <a:cubicBezTo>
                        <a:pt x="218" y="57"/>
                        <a:pt x="215" y="56"/>
                        <a:pt x="215" y="56"/>
                      </a:cubicBezTo>
                      <a:cubicBezTo>
                        <a:pt x="214" y="55"/>
                        <a:pt x="213" y="55"/>
                        <a:pt x="212" y="54"/>
                      </a:cubicBezTo>
                      <a:cubicBezTo>
                        <a:pt x="212" y="54"/>
                        <a:pt x="211" y="53"/>
                        <a:pt x="210" y="52"/>
                      </a:cubicBezTo>
                      <a:cubicBezTo>
                        <a:pt x="210" y="52"/>
                        <a:pt x="210" y="52"/>
                        <a:pt x="210" y="52"/>
                      </a:cubicBezTo>
                      <a:cubicBezTo>
                        <a:pt x="210" y="52"/>
                        <a:pt x="209" y="51"/>
                        <a:pt x="209" y="51"/>
                      </a:cubicBezTo>
                      <a:cubicBezTo>
                        <a:pt x="209" y="50"/>
                        <a:pt x="208" y="50"/>
                        <a:pt x="207" y="50"/>
                      </a:cubicBezTo>
                      <a:cubicBezTo>
                        <a:pt x="206" y="50"/>
                        <a:pt x="206" y="50"/>
                        <a:pt x="205" y="49"/>
                      </a:cubicBezTo>
                      <a:cubicBezTo>
                        <a:pt x="205" y="49"/>
                        <a:pt x="204" y="49"/>
                        <a:pt x="203" y="49"/>
                      </a:cubicBezTo>
                      <a:cubicBezTo>
                        <a:pt x="203" y="49"/>
                        <a:pt x="202" y="48"/>
                        <a:pt x="202" y="48"/>
                      </a:cubicBezTo>
                      <a:cubicBezTo>
                        <a:pt x="201" y="47"/>
                        <a:pt x="201" y="47"/>
                        <a:pt x="201" y="47"/>
                      </a:cubicBezTo>
                      <a:cubicBezTo>
                        <a:pt x="201" y="47"/>
                        <a:pt x="201" y="47"/>
                        <a:pt x="200" y="47"/>
                      </a:cubicBezTo>
                      <a:cubicBezTo>
                        <a:pt x="199" y="46"/>
                        <a:pt x="199" y="44"/>
                        <a:pt x="197" y="44"/>
                      </a:cubicBezTo>
                      <a:cubicBezTo>
                        <a:pt x="197" y="44"/>
                        <a:pt x="196" y="44"/>
                        <a:pt x="195" y="44"/>
                      </a:cubicBezTo>
                      <a:cubicBezTo>
                        <a:pt x="195" y="43"/>
                        <a:pt x="195" y="43"/>
                        <a:pt x="195" y="43"/>
                      </a:cubicBezTo>
                      <a:cubicBezTo>
                        <a:pt x="195" y="43"/>
                        <a:pt x="195" y="43"/>
                        <a:pt x="195" y="43"/>
                      </a:cubicBezTo>
                      <a:cubicBezTo>
                        <a:pt x="195" y="43"/>
                        <a:pt x="194" y="43"/>
                        <a:pt x="194" y="43"/>
                      </a:cubicBezTo>
                      <a:cubicBezTo>
                        <a:pt x="194" y="43"/>
                        <a:pt x="194" y="43"/>
                        <a:pt x="194" y="43"/>
                      </a:cubicBezTo>
                      <a:cubicBezTo>
                        <a:pt x="194" y="43"/>
                        <a:pt x="193" y="43"/>
                        <a:pt x="193" y="42"/>
                      </a:cubicBezTo>
                      <a:cubicBezTo>
                        <a:pt x="193" y="42"/>
                        <a:pt x="193" y="42"/>
                        <a:pt x="193" y="42"/>
                      </a:cubicBezTo>
                      <a:cubicBezTo>
                        <a:pt x="193" y="42"/>
                        <a:pt x="193" y="42"/>
                        <a:pt x="192" y="42"/>
                      </a:cubicBezTo>
                      <a:cubicBezTo>
                        <a:pt x="192" y="42"/>
                        <a:pt x="192" y="42"/>
                        <a:pt x="191" y="42"/>
                      </a:cubicBezTo>
                      <a:cubicBezTo>
                        <a:pt x="190" y="42"/>
                        <a:pt x="190" y="42"/>
                        <a:pt x="190" y="41"/>
                      </a:cubicBezTo>
                      <a:cubicBezTo>
                        <a:pt x="189" y="40"/>
                        <a:pt x="188" y="40"/>
                        <a:pt x="188" y="39"/>
                      </a:cubicBezTo>
                      <a:cubicBezTo>
                        <a:pt x="187" y="38"/>
                        <a:pt x="187" y="38"/>
                        <a:pt x="186" y="38"/>
                      </a:cubicBezTo>
                      <a:cubicBezTo>
                        <a:pt x="186" y="38"/>
                        <a:pt x="186" y="37"/>
                        <a:pt x="185" y="37"/>
                      </a:cubicBezTo>
                      <a:cubicBezTo>
                        <a:pt x="185" y="37"/>
                        <a:pt x="185" y="36"/>
                        <a:pt x="185" y="36"/>
                      </a:cubicBezTo>
                      <a:cubicBezTo>
                        <a:pt x="184" y="36"/>
                        <a:pt x="183" y="36"/>
                        <a:pt x="183" y="36"/>
                      </a:cubicBezTo>
                      <a:cubicBezTo>
                        <a:pt x="182" y="35"/>
                        <a:pt x="182" y="35"/>
                        <a:pt x="182" y="34"/>
                      </a:cubicBezTo>
                      <a:cubicBezTo>
                        <a:pt x="181" y="33"/>
                        <a:pt x="181" y="33"/>
                        <a:pt x="181" y="32"/>
                      </a:cubicBezTo>
                      <a:cubicBezTo>
                        <a:pt x="181" y="31"/>
                        <a:pt x="182" y="30"/>
                        <a:pt x="183" y="29"/>
                      </a:cubicBezTo>
                      <a:cubicBezTo>
                        <a:pt x="183" y="29"/>
                        <a:pt x="183" y="28"/>
                        <a:pt x="183" y="28"/>
                      </a:cubicBezTo>
                      <a:cubicBezTo>
                        <a:pt x="183" y="28"/>
                        <a:pt x="184" y="27"/>
                        <a:pt x="185" y="27"/>
                      </a:cubicBezTo>
                      <a:cubicBezTo>
                        <a:pt x="185" y="26"/>
                        <a:pt x="186" y="25"/>
                        <a:pt x="186" y="25"/>
                      </a:cubicBezTo>
                      <a:cubicBezTo>
                        <a:pt x="185" y="24"/>
                        <a:pt x="184" y="24"/>
                        <a:pt x="184" y="23"/>
                      </a:cubicBezTo>
                      <a:cubicBezTo>
                        <a:pt x="184" y="22"/>
                        <a:pt x="184" y="22"/>
                        <a:pt x="184" y="22"/>
                      </a:cubicBezTo>
                      <a:cubicBezTo>
                        <a:pt x="184" y="22"/>
                        <a:pt x="184" y="22"/>
                        <a:pt x="184" y="22"/>
                      </a:cubicBezTo>
                      <a:cubicBezTo>
                        <a:pt x="184" y="21"/>
                        <a:pt x="184" y="21"/>
                        <a:pt x="184" y="21"/>
                      </a:cubicBezTo>
                      <a:cubicBezTo>
                        <a:pt x="184" y="21"/>
                        <a:pt x="184" y="21"/>
                        <a:pt x="184" y="21"/>
                      </a:cubicBezTo>
                      <a:cubicBezTo>
                        <a:pt x="185" y="21"/>
                        <a:pt x="186" y="20"/>
                        <a:pt x="186" y="20"/>
                      </a:cubicBezTo>
                      <a:cubicBezTo>
                        <a:pt x="187" y="20"/>
                        <a:pt x="187" y="20"/>
                        <a:pt x="187" y="20"/>
                      </a:cubicBezTo>
                      <a:cubicBezTo>
                        <a:pt x="188" y="20"/>
                        <a:pt x="188" y="20"/>
                        <a:pt x="188" y="19"/>
                      </a:cubicBezTo>
                      <a:cubicBezTo>
                        <a:pt x="189" y="20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7"/>
                      </a:cubicBezTo>
                      <a:cubicBezTo>
                        <a:pt x="190" y="17"/>
                        <a:pt x="189" y="17"/>
                        <a:pt x="189" y="17"/>
                      </a:cubicBezTo>
                      <a:cubicBezTo>
                        <a:pt x="189" y="16"/>
                        <a:pt x="190" y="16"/>
                        <a:pt x="190" y="16"/>
                      </a:cubicBezTo>
                      <a:cubicBezTo>
                        <a:pt x="190" y="15"/>
                        <a:pt x="191" y="15"/>
                        <a:pt x="191" y="15"/>
                      </a:cubicBezTo>
                      <a:cubicBezTo>
                        <a:pt x="192" y="14"/>
                        <a:pt x="193" y="13"/>
                        <a:pt x="192" y="12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2" y="12"/>
                        <a:pt x="191" y="12"/>
                        <a:pt x="191" y="12"/>
                      </a:cubicBezTo>
                      <a:cubicBezTo>
                        <a:pt x="191" y="12"/>
                        <a:pt x="191" y="12"/>
                        <a:pt x="191" y="12"/>
                      </a:cubicBezTo>
                      <a:cubicBezTo>
                        <a:pt x="191" y="12"/>
                        <a:pt x="191" y="11"/>
                        <a:pt x="191" y="11"/>
                      </a:cubicBezTo>
                      <a:cubicBezTo>
                        <a:pt x="190" y="11"/>
                        <a:pt x="191" y="11"/>
                        <a:pt x="191" y="10"/>
                      </a:cubicBezTo>
                      <a:cubicBezTo>
                        <a:pt x="190" y="9"/>
                        <a:pt x="189" y="10"/>
                        <a:pt x="188" y="10"/>
                      </a:cubicBezTo>
                      <a:cubicBezTo>
                        <a:pt x="187" y="10"/>
                        <a:pt x="187" y="10"/>
                        <a:pt x="187" y="11"/>
                      </a:cubicBezTo>
                      <a:cubicBezTo>
                        <a:pt x="187" y="11"/>
                        <a:pt x="187" y="11"/>
                        <a:pt x="187" y="11"/>
                      </a:cubicBezTo>
                      <a:cubicBezTo>
                        <a:pt x="188" y="12"/>
                        <a:pt x="187" y="12"/>
                        <a:pt x="188" y="12"/>
                      </a:cubicBezTo>
                      <a:cubicBezTo>
                        <a:pt x="188" y="12"/>
                        <a:pt x="188" y="12"/>
                        <a:pt x="188" y="13"/>
                      </a:cubicBezTo>
                      <a:cubicBezTo>
                        <a:pt x="189" y="13"/>
                        <a:pt x="189" y="13"/>
                        <a:pt x="189" y="14"/>
                      </a:cubicBezTo>
                      <a:cubicBezTo>
                        <a:pt x="188" y="14"/>
                        <a:pt x="187" y="14"/>
                        <a:pt x="187" y="14"/>
                      </a:cubicBezTo>
                      <a:cubicBezTo>
                        <a:pt x="186" y="14"/>
                        <a:pt x="186" y="14"/>
                        <a:pt x="186" y="13"/>
                      </a:cubicBezTo>
                      <a:cubicBezTo>
                        <a:pt x="186" y="13"/>
                        <a:pt x="186" y="12"/>
                        <a:pt x="185" y="12"/>
                      </a:cubicBezTo>
                      <a:cubicBezTo>
                        <a:pt x="184" y="11"/>
                        <a:pt x="184" y="12"/>
                        <a:pt x="183" y="12"/>
                      </a:cubicBezTo>
                      <a:cubicBezTo>
                        <a:pt x="183" y="12"/>
                        <a:pt x="183" y="12"/>
                        <a:pt x="183" y="12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3" y="11"/>
                        <a:pt x="184" y="11"/>
                        <a:pt x="184" y="10"/>
                      </a:cubicBezTo>
                      <a:cubicBezTo>
                        <a:pt x="183" y="9"/>
                        <a:pt x="182" y="9"/>
                        <a:pt x="182" y="10"/>
                      </a:cubicBezTo>
                      <a:cubicBezTo>
                        <a:pt x="182" y="10"/>
                        <a:pt x="181" y="10"/>
                        <a:pt x="181" y="10"/>
                      </a:cubicBezTo>
                      <a:cubicBezTo>
                        <a:pt x="181" y="11"/>
                        <a:pt x="180" y="11"/>
                        <a:pt x="180" y="11"/>
                      </a:cubicBezTo>
                      <a:cubicBezTo>
                        <a:pt x="180" y="11"/>
                        <a:pt x="179" y="11"/>
                        <a:pt x="179" y="11"/>
                      </a:cubicBezTo>
                      <a:cubicBezTo>
                        <a:pt x="179" y="11"/>
                        <a:pt x="179" y="12"/>
                        <a:pt x="179" y="12"/>
                      </a:cubicBezTo>
                      <a:cubicBezTo>
                        <a:pt x="179" y="12"/>
                        <a:pt x="178" y="12"/>
                        <a:pt x="178" y="12"/>
                      </a:cubicBezTo>
                      <a:cubicBezTo>
                        <a:pt x="178" y="12"/>
                        <a:pt x="178" y="12"/>
                        <a:pt x="177" y="12"/>
                      </a:cubicBezTo>
                      <a:cubicBezTo>
                        <a:pt x="176" y="11"/>
                        <a:pt x="177" y="11"/>
                        <a:pt x="176" y="10"/>
                      </a:cubicBezTo>
                      <a:cubicBezTo>
                        <a:pt x="176" y="10"/>
                        <a:pt x="176" y="9"/>
                        <a:pt x="175" y="9"/>
                      </a:cubicBezTo>
                      <a:cubicBezTo>
                        <a:pt x="175" y="9"/>
                        <a:pt x="175" y="9"/>
                        <a:pt x="175" y="9"/>
                      </a:cubicBezTo>
                      <a:cubicBezTo>
                        <a:pt x="175" y="9"/>
                        <a:pt x="175" y="9"/>
                        <a:pt x="175" y="10"/>
                      </a:cubicBezTo>
                      <a:cubicBezTo>
                        <a:pt x="175" y="10"/>
                        <a:pt x="175" y="10"/>
                        <a:pt x="175" y="10"/>
                      </a:cubicBezTo>
                      <a:cubicBezTo>
                        <a:pt x="175" y="10"/>
                        <a:pt x="175" y="10"/>
                        <a:pt x="175" y="10"/>
                      </a:cubicBezTo>
                      <a:cubicBezTo>
                        <a:pt x="175" y="11"/>
                        <a:pt x="174" y="11"/>
                        <a:pt x="174" y="11"/>
                      </a:cubicBezTo>
                      <a:cubicBezTo>
                        <a:pt x="173" y="11"/>
                        <a:pt x="172" y="10"/>
                        <a:pt x="171" y="10"/>
                      </a:cubicBezTo>
                      <a:cubicBezTo>
                        <a:pt x="171" y="10"/>
                        <a:pt x="171" y="10"/>
                        <a:pt x="171" y="11"/>
                      </a:cubicBezTo>
                      <a:cubicBezTo>
                        <a:pt x="171" y="11"/>
                        <a:pt x="171" y="11"/>
                        <a:pt x="171" y="11"/>
                      </a:cubicBezTo>
                      <a:cubicBezTo>
                        <a:pt x="171" y="11"/>
                        <a:pt x="171" y="11"/>
                        <a:pt x="171" y="11"/>
                      </a:cubicBezTo>
                      <a:cubicBezTo>
                        <a:pt x="171" y="11"/>
                        <a:pt x="171" y="11"/>
                        <a:pt x="171" y="10"/>
                      </a:cubicBezTo>
                      <a:cubicBezTo>
                        <a:pt x="171" y="10"/>
                        <a:pt x="171" y="9"/>
                        <a:pt x="171" y="9"/>
                      </a:cubicBezTo>
                      <a:cubicBezTo>
                        <a:pt x="170" y="9"/>
                        <a:pt x="170" y="9"/>
                        <a:pt x="169" y="9"/>
                      </a:cubicBezTo>
                      <a:cubicBezTo>
                        <a:pt x="168" y="8"/>
                        <a:pt x="168" y="7"/>
                        <a:pt x="167" y="8"/>
                      </a:cubicBezTo>
                      <a:cubicBezTo>
                        <a:pt x="167" y="8"/>
                        <a:pt x="167" y="9"/>
                        <a:pt x="167" y="9"/>
                      </a:cubicBezTo>
                      <a:cubicBezTo>
                        <a:pt x="167" y="9"/>
                        <a:pt x="166" y="8"/>
                        <a:pt x="165" y="8"/>
                      </a:cubicBezTo>
                      <a:cubicBezTo>
                        <a:pt x="164" y="8"/>
                        <a:pt x="163" y="8"/>
                        <a:pt x="163" y="8"/>
                      </a:cubicBezTo>
                      <a:cubicBezTo>
                        <a:pt x="163" y="7"/>
                        <a:pt x="162" y="7"/>
                        <a:pt x="162" y="7"/>
                      </a:cubicBezTo>
                      <a:cubicBezTo>
                        <a:pt x="162" y="7"/>
                        <a:pt x="162" y="6"/>
                        <a:pt x="162" y="6"/>
                      </a:cubicBezTo>
                      <a:cubicBezTo>
                        <a:pt x="162" y="5"/>
                        <a:pt x="161" y="5"/>
                        <a:pt x="161" y="5"/>
                      </a:cubicBezTo>
                      <a:cubicBezTo>
                        <a:pt x="161" y="5"/>
                        <a:pt x="161" y="5"/>
                        <a:pt x="160" y="5"/>
                      </a:cubicBezTo>
                      <a:cubicBezTo>
                        <a:pt x="160" y="5"/>
                        <a:pt x="159" y="5"/>
                        <a:pt x="159" y="6"/>
                      </a:cubicBezTo>
                      <a:cubicBezTo>
                        <a:pt x="158" y="6"/>
                        <a:pt x="159" y="5"/>
                        <a:pt x="158" y="4"/>
                      </a:cubicBezTo>
                      <a:cubicBezTo>
                        <a:pt x="158" y="4"/>
                        <a:pt x="157" y="4"/>
                        <a:pt x="157" y="3"/>
                      </a:cubicBezTo>
                      <a:cubicBezTo>
                        <a:pt x="156" y="3"/>
                        <a:pt x="156" y="3"/>
                        <a:pt x="156" y="3"/>
                      </a:cubicBezTo>
                      <a:cubicBezTo>
                        <a:pt x="155" y="3"/>
                        <a:pt x="155" y="3"/>
                        <a:pt x="155" y="3"/>
                      </a:cubicBezTo>
                      <a:cubicBezTo>
                        <a:pt x="154" y="5"/>
                        <a:pt x="154" y="4"/>
                        <a:pt x="153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3"/>
                        <a:pt x="152" y="4"/>
                        <a:pt x="152" y="4"/>
                      </a:cubicBezTo>
                      <a:cubicBezTo>
                        <a:pt x="152" y="5"/>
                        <a:pt x="153" y="5"/>
                        <a:pt x="153" y="5"/>
                      </a:cubicBezTo>
                      <a:cubicBezTo>
                        <a:pt x="153" y="6"/>
                        <a:pt x="153" y="6"/>
                        <a:pt x="154" y="6"/>
                      </a:cubicBezTo>
                      <a:cubicBezTo>
                        <a:pt x="154" y="7"/>
                        <a:pt x="154" y="7"/>
                        <a:pt x="154" y="7"/>
                      </a:cubicBezTo>
                      <a:cubicBezTo>
                        <a:pt x="154" y="7"/>
                        <a:pt x="154" y="7"/>
                        <a:pt x="154" y="7"/>
                      </a:cubicBezTo>
                      <a:cubicBezTo>
                        <a:pt x="155" y="6"/>
                        <a:pt x="156" y="6"/>
                        <a:pt x="157" y="6"/>
                      </a:cubicBezTo>
                      <a:cubicBezTo>
                        <a:pt x="157" y="6"/>
                        <a:pt x="157" y="6"/>
                        <a:pt x="157" y="7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9"/>
                        <a:pt x="157" y="9"/>
                        <a:pt x="157" y="10"/>
                      </a:cubicBezTo>
                      <a:cubicBezTo>
                        <a:pt x="157" y="12"/>
                        <a:pt x="157" y="11"/>
                        <a:pt x="156" y="11"/>
                      </a:cubicBezTo>
                      <a:cubicBezTo>
                        <a:pt x="155" y="11"/>
                        <a:pt x="154" y="12"/>
                        <a:pt x="153" y="12"/>
                      </a:cubicBezTo>
                      <a:cubicBezTo>
                        <a:pt x="152" y="12"/>
                        <a:pt x="152" y="12"/>
                        <a:pt x="152" y="11"/>
                      </a:cubicBezTo>
                      <a:cubicBezTo>
                        <a:pt x="152" y="11"/>
                        <a:pt x="151" y="11"/>
                        <a:pt x="151" y="11"/>
                      </a:cubicBezTo>
                      <a:cubicBezTo>
                        <a:pt x="151" y="12"/>
                        <a:pt x="151" y="12"/>
                        <a:pt x="150" y="11"/>
                      </a:cubicBezTo>
                      <a:cubicBezTo>
                        <a:pt x="150" y="11"/>
                        <a:pt x="150" y="11"/>
                        <a:pt x="150" y="11"/>
                      </a:cubicBezTo>
                      <a:cubicBezTo>
                        <a:pt x="150" y="11"/>
                        <a:pt x="150" y="10"/>
                        <a:pt x="150" y="10"/>
                      </a:cubicBezTo>
                      <a:cubicBezTo>
                        <a:pt x="150" y="10"/>
                        <a:pt x="150" y="9"/>
                        <a:pt x="150" y="9"/>
                      </a:cubicBezTo>
                      <a:cubicBezTo>
                        <a:pt x="149" y="8"/>
                        <a:pt x="149" y="9"/>
                        <a:pt x="148" y="9"/>
                      </a:cubicBezTo>
                      <a:cubicBezTo>
                        <a:pt x="148" y="9"/>
                        <a:pt x="148" y="9"/>
                        <a:pt x="148" y="8"/>
                      </a:cubicBezTo>
                      <a:cubicBezTo>
                        <a:pt x="148" y="8"/>
                        <a:pt x="147" y="8"/>
                        <a:pt x="147" y="8"/>
                      </a:cubicBezTo>
                      <a:cubicBezTo>
                        <a:pt x="147" y="7"/>
                        <a:pt x="147" y="7"/>
                        <a:pt x="148" y="7"/>
                      </a:cubicBezTo>
                      <a:cubicBezTo>
                        <a:pt x="148" y="7"/>
                        <a:pt x="148" y="7"/>
                        <a:pt x="148" y="7"/>
                      </a:cubicBezTo>
                      <a:cubicBezTo>
                        <a:pt x="149" y="6"/>
                        <a:pt x="149" y="5"/>
                        <a:pt x="149" y="4"/>
                      </a:cubicBezTo>
                      <a:cubicBezTo>
                        <a:pt x="148" y="4"/>
                        <a:pt x="148" y="3"/>
                        <a:pt x="148" y="3"/>
                      </a:cubicBezTo>
                      <a:cubicBezTo>
                        <a:pt x="147" y="3"/>
                        <a:pt x="147" y="3"/>
                        <a:pt x="147" y="3"/>
                      </a:cubicBezTo>
                      <a:cubicBezTo>
                        <a:pt x="147" y="3"/>
                        <a:pt x="147" y="3"/>
                        <a:pt x="146" y="3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5"/>
                        <a:pt x="145" y="5"/>
                        <a:pt x="144" y="5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3" y="5"/>
                        <a:pt x="143" y="5"/>
                        <a:pt x="143" y="4"/>
                      </a:cubicBezTo>
                      <a:cubicBezTo>
                        <a:pt x="143" y="4"/>
                        <a:pt x="142" y="4"/>
                        <a:pt x="142" y="4"/>
                      </a:cubicBezTo>
                      <a:cubicBezTo>
                        <a:pt x="142" y="4"/>
                        <a:pt x="142" y="4"/>
                        <a:pt x="142" y="3"/>
                      </a:cubicBezTo>
                      <a:cubicBezTo>
                        <a:pt x="142" y="3"/>
                        <a:pt x="141" y="3"/>
                        <a:pt x="141" y="3"/>
                      </a:cubicBezTo>
                      <a:cubicBezTo>
                        <a:pt x="141" y="3"/>
                        <a:pt x="141" y="3"/>
                        <a:pt x="141" y="3"/>
                      </a:cubicBezTo>
                      <a:cubicBezTo>
                        <a:pt x="139" y="3"/>
                        <a:pt x="139" y="3"/>
                        <a:pt x="139" y="4"/>
                      </a:cubicBezTo>
                      <a:cubicBezTo>
                        <a:pt x="139" y="5"/>
                        <a:pt x="139" y="5"/>
                        <a:pt x="139" y="5"/>
                      </a:cubicBezTo>
                      <a:cubicBezTo>
                        <a:pt x="139" y="5"/>
                        <a:pt x="139" y="6"/>
                        <a:pt x="139" y="6"/>
                      </a:cubicBezTo>
                      <a:cubicBezTo>
                        <a:pt x="138" y="7"/>
                        <a:pt x="138" y="7"/>
                        <a:pt x="138" y="7"/>
                      </a:cubicBezTo>
                      <a:cubicBezTo>
                        <a:pt x="138" y="7"/>
                        <a:pt x="138" y="8"/>
                        <a:pt x="138" y="8"/>
                      </a:cubicBezTo>
                      <a:cubicBezTo>
                        <a:pt x="138" y="9"/>
                        <a:pt x="138" y="9"/>
                        <a:pt x="138" y="10"/>
                      </a:cubicBezTo>
                      <a:cubicBezTo>
                        <a:pt x="138" y="10"/>
                        <a:pt x="139" y="10"/>
                        <a:pt x="139" y="10"/>
                      </a:cubicBezTo>
                      <a:cubicBezTo>
                        <a:pt x="139" y="10"/>
                        <a:pt x="139" y="10"/>
                        <a:pt x="139" y="10"/>
                      </a:cubicBezTo>
                      <a:cubicBezTo>
                        <a:pt x="139" y="10"/>
                        <a:pt x="139" y="10"/>
                        <a:pt x="139" y="10"/>
                      </a:cubicBezTo>
                      <a:cubicBezTo>
                        <a:pt x="140" y="10"/>
                        <a:pt x="140" y="10"/>
                        <a:pt x="140" y="10"/>
                      </a:cubicBezTo>
                      <a:cubicBezTo>
                        <a:pt x="141" y="10"/>
                        <a:pt x="141" y="10"/>
                        <a:pt x="142" y="10"/>
                      </a:cubicBezTo>
                      <a:cubicBezTo>
                        <a:pt x="142" y="9"/>
                        <a:pt x="142" y="9"/>
                        <a:pt x="143" y="9"/>
                      </a:cubicBezTo>
                      <a:cubicBezTo>
                        <a:pt x="144" y="10"/>
                        <a:pt x="145" y="10"/>
                        <a:pt x="145" y="10"/>
                      </a:cubicBezTo>
                      <a:cubicBezTo>
                        <a:pt x="145" y="10"/>
                        <a:pt x="145" y="11"/>
                        <a:pt x="145" y="11"/>
                      </a:cubicBezTo>
                      <a:cubicBezTo>
                        <a:pt x="145" y="11"/>
                        <a:pt x="145" y="11"/>
                        <a:pt x="145" y="11"/>
                      </a:cubicBezTo>
                      <a:cubicBezTo>
                        <a:pt x="145" y="12"/>
                        <a:pt x="145" y="12"/>
                        <a:pt x="144" y="12"/>
                      </a:cubicBezTo>
                      <a:cubicBezTo>
                        <a:pt x="144" y="12"/>
                        <a:pt x="144" y="12"/>
                        <a:pt x="143" y="12"/>
                      </a:cubicBezTo>
                      <a:cubicBezTo>
                        <a:pt x="143" y="13"/>
                        <a:pt x="143" y="13"/>
                        <a:pt x="143" y="13"/>
                      </a:cubicBezTo>
                      <a:cubicBezTo>
                        <a:pt x="142" y="14"/>
                        <a:pt x="142" y="14"/>
                        <a:pt x="142" y="15"/>
                      </a:cubicBezTo>
                      <a:cubicBezTo>
                        <a:pt x="142" y="16"/>
                        <a:pt x="141" y="15"/>
                        <a:pt x="141" y="16"/>
                      </a:cubicBezTo>
                      <a:cubicBezTo>
                        <a:pt x="140" y="17"/>
                        <a:pt x="140" y="17"/>
                        <a:pt x="138" y="18"/>
                      </a:cubicBezTo>
                      <a:cubicBezTo>
                        <a:pt x="138" y="19"/>
                        <a:pt x="139" y="19"/>
                        <a:pt x="140" y="20"/>
                      </a:cubicBezTo>
                      <a:cubicBezTo>
                        <a:pt x="140" y="20"/>
                        <a:pt x="140" y="20"/>
                        <a:pt x="140" y="20"/>
                      </a:cubicBezTo>
                      <a:cubicBezTo>
                        <a:pt x="140" y="21"/>
                        <a:pt x="140" y="21"/>
                        <a:pt x="140" y="21"/>
                      </a:cubicBez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38" y="22"/>
                        <a:pt x="138" y="22"/>
                        <a:pt x="137" y="22"/>
                      </a:cubicBezTo>
                      <a:cubicBezTo>
                        <a:pt x="137" y="22"/>
                        <a:pt x="137" y="22"/>
                        <a:pt x="136" y="22"/>
                      </a:cubicBezTo>
                      <a:cubicBezTo>
                        <a:pt x="136" y="22"/>
                        <a:pt x="136" y="23"/>
                        <a:pt x="136" y="23"/>
                      </a:cubicBezTo>
                      <a:cubicBezTo>
                        <a:pt x="136" y="23"/>
                        <a:pt x="136" y="24"/>
                        <a:pt x="136" y="24"/>
                      </a:cubicBezTo>
                      <a:cubicBezTo>
                        <a:pt x="136" y="25"/>
                        <a:pt x="135" y="26"/>
                        <a:pt x="135" y="26"/>
                      </a:cubicBezTo>
                      <a:cubicBezTo>
                        <a:pt x="135" y="27"/>
                        <a:pt x="135" y="27"/>
                        <a:pt x="135" y="27"/>
                      </a:cubicBezTo>
                      <a:cubicBezTo>
                        <a:pt x="134" y="27"/>
                        <a:pt x="134" y="27"/>
                        <a:pt x="134" y="28"/>
                      </a:cubicBezTo>
                      <a:cubicBezTo>
                        <a:pt x="133" y="28"/>
                        <a:pt x="133" y="28"/>
                        <a:pt x="133" y="28"/>
                      </a:cubicBezTo>
                      <a:cubicBezTo>
                        <a:pt x="132" y="28"/>
                        <a:pt x="132" y="29"/>
                        <a:pt x="132" y="30"/>
                      </a:cubicBezTo>
                      <a:cubicBezTo>
                        <a:pt x="132" y="31"/>
                        <a:pt x="133" y="31"/>
                        <a:pt x="134" y="31"/>
                      </a:cubicBezTo>
                      <a:cubicBezTo>
                        <a:pt x="134" y="32"/>
                        <a:pt x="136" y="32"/>
                        <a:pt x="135" y="33"/>
                      </a:cubicBezTo>
                      <a:cubicBezTo>
                        <a:pt x="135" y="33"/>
                        <a:pt x="135" y="33"/>
                        <a:pt x="135" y="33"/>
                      </a:cubicBezTo>
                      <a:cubicBezTo>
                        <a:pt x="135" y="33"/>
                        <a:pt x="134" y="33"/>
                        <a:pt x="134" y="33"/>
                      </a:cubicBezTo>
                      <a:cubicBezTo>
                        <a:pt x="134" y="33"/>
                        <a:pt x="134" y="33"/>
                        <a:pt x="134" y="34"/>
                      </a:cubicBezTo>
                      <a:cubicBezTo>
                        <a:pt x="134" y="34"/>
                        <a:pt x="134" y="34"/>
                        <a:pt x="134" y="34"/>
                      </a:cubicBezTo>
                      <a:cubicBezTo>
                        <a:pt x="135" y="34"/>
                        <a:pt x="135" y="35"/>
                        <a:pt x="135" y="35"/>
                      </a:cubicBezTo>
                      <a:cubicBezTo>
                        <a:pt x="135" y="35"/>
                        <a:pt x="135" y="37"/>
                        <a:pt x="134" y="37"/>
                      </a:cubicBezTo>
                      <a:cubicBezTo>
                        <a:pt x="134" y="36"/>
                        <a:pt x="134" y="36"/>
                        <a:pt x="134" y="36"/>
                      </a:cubicBezTo>
                      <a:cubicBezTo>
                        <a:pt x="133" y="36"/>
                        <a:pt x="133" y="35"/>
                        <a:pt x="133" y="35"/>
                      </a:cubicBezTo>
                      <a:cubicBezTo>
                        <a:pt x="133" y="35"/>
                        <a:pt x="133" y="34"/>
                        <a:pt x="133" y="34"/>
                      </a:cubicBezTo>
                      <a:cubicBezTo>
                        <a:pt x="132" y="33"/>
                        <a:pt x="132" y="34"/>
                        <a:pt x="132" y="34"/>
                      </a:cubicBezTo>
                      <a:cubicBezTo>
                        <a:pt x="131" y="34"/>
                        <a:pt x="131" y="34"/>
                        <a:pt x="131" y="34"/>
                      </a:cubicBezTo>
                      <a:cubicBezTo>
                        <a:pt x="131" y="34"/>
                        <a:pt x="131" y="35"/>
                        <a:pt x="131" y="35"/>
                      </a:cubicBezTo>
                      <a:cubicBezTo>
                        <a:pt x="131" y="35"/>
                        <a:pt x="130" y="34"/>
                        <a:pt x="129" y="34"/>
                      </a:cubicBezTo>
                      <a:cubicBezTo>
                        <a:pt x="129" y="34"/>
                        <a:pt x="129" y="34"/>
                        <a:pt x="129" y="34"/>
                      </a:cubicBezTo>
                      <a:cubicBezTo>
                        <a:pt x="129" y="34"/>
                        <a:pt x="129" y="34"/>
                        <a:pt x="129" y="34"/>
                      </a:cubicBezTo>
                      <a:cubicBezTo>
                        <a:pt x="129" y="34"/>
                        <a:pt x="128" y="34"/>
                        <a:pt x="128" y="34"/>
                      </a:cubicBezTo>
                      <a:cubicBezTo>
                        <a:pt x="127" y="34"/>
                        <a:pt x="126" y="33"/>
                        <a:pt x="125" y="33"/>
                      </a:cubicBezTo>
                      <a:cubicBezTo>
                        <a:pt x="125" y="34"/>
                        <a:pt x="124" y="35"/>
                        <a:pt x="123" y="36"/>
                      </a:cubicBezTo>
                      <a:cubicBezTo>
                        <a:pt x="122" y="36"/>
                        <a:pt x="123" y="34"/>
                        <a:pt x="123" y="33"/>
                      </a:cubicBezTo>
                      <a:cubicBezTo>
                        <a:pt x="122" y="31"/>
                        <a:pt x="122" y="32"/>
                        <a:pt x="121" y="30"/>
                      </a:cubicBezTo>
                      <a:cubicBezTo>
                        <a:pt x="120" y="29"/>
                        <a:pt x="120" y="29"/>
                        <a:pt x="119" y="28"/>
                      </a:cubicBezTo>
                      <a:cubicBezTo>
                        <a:pt x="118" y="28"/>
                        <a:pt x="118" y="27"/>
                        <a:pt x="117" y="26"/>
                      </a:cubicBezTo>
                      <a:cubicBezTo>
                        <a:pt x="116" y="26"/>
                        <a:pt x="115" y="26"/>
                        <a:pt x="114" y="26"/>
                      </a:cubicBezTo>
                      <a:cubicBezTo>
                        <a:pt x="114" y="25"/>
                        <a:pt x="113" y="24"/>
                        <a:pt x="112" y="25"/>
                      </a:cubicBezTo>
                      <a:cubicBezTo>
                        <a:pt x="111" y="25"/>
                        <a:pt x="111" y="26"/>
                        <a:pt x="111" y="27"/>
                      </a:cubicBezTo>
                      <a:cubicBezTo>
                        <a:pt x="110" y="29"/>
                        <a:pt x="110" y="27"/>
                        <a:pt x="109" y="27"/>
                      </a:cubicBezTo>
                      <a:cubicBezTo>
                        <a:pt x="108" y="26"/>
                        <a:pt x="107" y="26"/>
                        <a:pt x="106" y="26"/>
                      </a:cubicBezTo>
                      <a:cubicBezTo>
                        <a:pt x="106" y="28"/>
                        <a:pt x="106" y="30"/>
                        <a:pt x="104" y="31"/>
                      </a:cubicBezTo>
                      <a:cubicBezTo>
                        <a:pt x="103" y="31"/>
                        <a:pt x="99" y="30"/>
                        <a:pt x="98" y="31"/>
                      </a:cubicBezTo>
                      <a:cubicBezTo>
                        <a:pt x="99" y="32"/>
                        <a:pt x="101" y="34"/>
                        <a:pt x="100" y="35"/>
                      </a:cubicBezTo>
                      <a:cubicBezTo>
                        <a:pt x="99" y="35"/>
                        <a:pt x="99" y="35"/>
                        <a:pt x="98" y="35"/>
                      </a:cubicBezTo>
                      <a:cubicBezTo>
                        <a:pt x="98" y="36"/>
                        <a:pt x="98" y="36"/>
                        <a:pt x="98" y="36"/>
                      </a:cubicBezTo>
                      <a:cubicBezTo>
                        <a:pt x="97" y="36"/>
                        <a:pt x="96" y="37"/>
                        <a:pt x="96" y="37"/>
                      </a:cubicBezTo>
                      <a:cubicBezTo>
                        <a:pt x="95" y="38"/>
                        <a:pt x="95" y="38"/>
                        <a:pt x="94" y="39"/>
                      </a:cubicBezTo>
                      <a:cubicBezTo>
                        <a:pt x="93" y="39"/>
                        <a:pt x="93" y="39"/>
                        <a:pt x="93" y="40"/>
                      </a:cubicBezTo>
                      <a:cubicBezTo>
                        <a:pt x="92" y="41"/>
                        <a:pt x="94" y="43"/>
                        <a:pt x="92" y="45"/>
                      </a:cubicBezTo>
                      <a:cubicBezTo>
                        <a:pt x="93" y="45"/>
                        <a:pt x="94" y="47"/>
                        <a:pt x="94" y="48"/>
                      </a:cubicBezTo>
                      <a:cubicBezTo>
                        <a:pt x="94" y="48"/>
                        <a:pt x="92" y="48"/>
                        <a:pt x="91" y="48"/>
                      </a:cubicBezTo>
                      <a:cubicBezTo>
                        <a:pt x="90" y="48"/>
                        <a:pt x="89" y="47"/>
                        <a:pt x="89" y="46"/>
                      </a:cubicBezTo>
                      <a:cubicBezTo>
                        <a:pt x="88" y="46"/>
                        <a:pt x="87" y="44"/>
                        <a:pt x="86" y="45"/>
                      </a:cubicBezTo>
                      <a:cubicBezTo>
                        <a:pt x="85" y="45"/>
                        <a:pt x="87" y="45"/>
                        <a:pt x="87" y="46"/>
                      </a:cubicBezTo>
                      <a:cubicBezTo>
                        <a:pt x="87" y="48"/>
                        <a:pt x="86" y="50"/>
                        <a:pt x="87" y="51"/>
                      </a:cubicBezTo>
                      <a:cubicBezTo>
                        <a:pt x="87" y="53"/>
                        <a:pt x="88" y="55"/>
                        <a:pt x="86" y="55"/>
                      </a:cubicBezTo>
                      <a:cubicBezTo>
                        <a:pt x="86" y="54"/>
                        <a:pt x="85" y="54"/>
                        <a:pt x="85" y="53"/>
                      </a:cubicBezTo>
                      <a:cubicBezTo>
                        <a:pt x="84" y="52"/>
                        <a:pt x="84" y="51"/>
                        <a:pt x="83" y="50"/>
                      </a:cubicBezTo>
                      <a:cubicBezTo>
                        <a:pt x="82" y="48"/>
                        <a:pt x="81" y="47"/>
                        <a:pt x="80" y="49"/>
                      </a:cubicBezTo>
                      <a:cubicBezTo>
                        <a:pt x="79" y="49"/>
                        <a:pt x="79" y="49"/>
                        <a:pt x="78" y="50"/>
                      </a:cubicBezTo>
                      <a:cubicBezTo>
                        <a:pt x="78" y="50"/>
                        <a:pt x="77" y="50"/>
                        <a:pt x="77" y="50"/>
                      </a:cubicBezTo>
                      <a:cubicBezTo>
                        <a:pt x="77" y="51"/>
                        <a:pt x="76" y="52"/>
                        <a:pt x="75" y="53"/>
                      </a:cubicBezTo>
                      <a:cubicBezTo>
                        <a:pt x="75" y="54"/>
                        <a:pt x="75" y="56"/>
                        <a:pt x="75" y="57"/>
                      </a:cubicBezTo>
                      <a:cubicBezTo>
                        <a:pt x="75" y="59"/>
                        <a:pt x="76" y="60"/>
                        <a:pt x="76" y="62"/>
                      </a:cubicBezTo>
                      <a:cubicBezTo>
                        <a:pt x="75" y="63"/>
                        <a:pt x="72" y="65"/>
                        <a:pt x="71" y="67"/>
                      </a:cubicBezTo>
                      <a:cubicBezTo>
                        <a:pt x="70" y="67"/>
                        <a:pt x="70" y="68"/>
                        <a:pt x="70" y="68"/>
                      </a:cubicBezTo>
                      <a:cubicBezTo>
                        <a:pt x="69" y="69"/>
                        <a:pt x="70" y="70"/>
                        <a:pt x="69" y="70"/>
                      </a:cubicBezTo>
                      <a:cubicBezTo>
                        <a:pt x="69" y="71"/>
                        <a:pt x="68" y="72"/>
                        <a:pt x="67" y="72"/>
                      </a:cubicBezTo>
                      <a:cubicBezTo>
                        <a:pt x="67" y="72"/>
                        <a:pt x="67" y="73"/>
                        <a:pt x="67" y="73"/>
                      </a:cubicBezTo>
                      <a:cubicBezTo>
                        <a:pt x="66" y="73"/>
                        <a:pt x="65" y="73"/>
                        <a:pt x="65" y="74"/>
                      </a:cubicBezTo>
                      <a:cubicBezTo>
                        <a:pt x="63" y="75"/>
                        <a:pt x="62" y="75"/>
                        <a:pt x="61" y="75"/>
                      </a:cubicBezTo>
                      <a:cubicBezTo>
                        <a:pt x="58" y="75"/>
                        <a:pt x="57" y="76"/>
                        <a:pt x="55" y="77"/>
                      </a:cubicBezTo>
                      <a:cubicBezTo>
                        <a:pt x="54" y="77"/>
                        <a:pt x="53" y="78"/>
                        <a:pt x="52" y="78"/>
                      </a:cubicBezTo>
                      <a:cubicBezTo>
                        <a:pt x="51" y="78"/>
                        <a:pt x="50" y="78"/>
                        <a:pt x="49" y="78"/>
                      </a:cubicBezTo>
                      <a:cubicBezTo>
                        <a:pt x="48" y="78"/>
                        <a:pt x="48" y="79"/>
                        <a:pt x="47" y="79"/>
                      </a:cubicBezTo>
                      <a:cubicBezTo>
                        <a:pt x="46" y="79"/>
                        <a:pt x="45" y="79"/>
                        <a:pt x="44" y="79"/>
                      </a:cubicBezTo>
                      <a:cubicBezTo>
                        <a:pt x="44" y="79"/>
                        <a:pt x="44" y="80"/>
                        <a:pt x="43" y="80"/>
                      </a:cubicBezTo>
                      <a:cubicBezTo>
                        <a:pt x="42" y="81"/>
                        <a:pt x="39" y="83"/>
                        <a:pt x="38" y="83"/>
                      </a:cubicBezTo>
                      <a:cubicBezTo>
                        <a:pt x="36" y="84"/>
                        <a:pt x="37" y="81"/>
                        <a:pt x="35" y="82"/>
                      </a:cubicBezTo>
                      <a:cubicBezTo>
                        <a:pt x="33" y="82"/>
                        <a:pt x="30" y="83"/>
                        <a:pt x="29" y="84"/>
                      </a:cubicBezTo>
                      <a:cubicBezTo>
                        <a:pt x="26" y="85"/>
                        <a:pt x="25" y="85"/>
                        <a:pt x="24" y="87"/>
                      </a:cubicBezTo>
                      <a:cubicBezTo>
                        <a:pt x="21" y="90"/>
                        <a:pt x="15" y="90"/>
                        <a:pt x="13" y="96"/>
                      </a:cubicBezTo>
                      <a:cubicBezTo>
                        <a:pt x="14" y="96"/>
                        <a:pt x="13" y="97"/>
                        <a:pt x="13" y="97"/>
                      </a:cubicBezTo>
                      <a:cubicBezTo>
                        <a:pt x="13" y="98"/>
                        <a:pt x="12" y="99"/>
                        <a:pt x="11" y="98"/>
                      </a:cubicBezTo>
                      <a:cubicBezTo>
                        <a:pt x="10" y="97"/>
                        <a:pt x="10" y="94"/>
                        <a:pt x="10" y="93"/>
                      </a:cubicBezTo>
                      <a:cubicBezTo>
                        <a:pt x="9" y="95"/>
                        <a:pt x="6" y="96"/>
                        <a:pt x="6" y="100"/>
                      </a:cubicBezTo>
                      <a:cubicBezTo>
                        <a:pt x="7" y="101"/>
                        <a:pt x="6" y="102"/>
                        <a:pt x="7" y="103"/>
                      </a:cubicBezTo>
                      <a:cubicBezTo>
                        <a:pt x="7" y="103"/>
                        <a:pt x="7" y="104"/>
                        <a:pt x="8" y="105"/>
                      </a:cubicBezTo>
                      <a:cubicBezTo>
                        <a:pt x="8" y="107"/>
                        <a:pt x="5" y="108"/>
                        <a:pt x="6" y="111"/>
                      </a:cubicBezTo>
                      <a:cubicBezTo>
                        <a:pt x="7" y="110"/>
                        <a:pt x="8" y="108"/>
                        <a:pt x="9" y="108"/>
                      </a:cubicBezTo>
                      <a:cubicBezTo>
                        <a:pt x="9" y="109"/>
                        <a:pt x="8" y="109"/>
                        <a:pt x="9" y="110"/>
                      </a:cubicBezTo>
                      <a:cubicBezTo>
                        <a:pt x="9" y="112"/>
                        <a:pt x="9" y="111"/>
                        <a:pt x="9" y="112"/>
                      </a:cubicBezTo>
                      <a:cubicBezTo>
                        <a:pt x="6" y="116"/>
                        <a:pt x="5" y="117"/>
                        <a:pt x="6" y="118"/>
                      </a:cubicBezTo>
                      <a:cubicBezTo>
                        <a:pt x="6" y="118"/>
                        <a:pt x="6" y="120"/>
                        <a:pt x="6" y="121"/>
                      </a:cubicBezTo>
                      <a:cubicBezTo>
                        <a:pt x="7" y="122"/>
                        <a:pt x="8" y="122"/>
                        <a:pt x="8" y="123"/>
                      </a:cubicBezTo>
                      <a:cubicBezTo>
                        <a:pt x="9" y="124"/>
                        <a:pt x="10" y="126"/>
                        <a:pt x="11" y="127"/>
                      </a:cubicBezTo>
                      <a:cubicBezTo>
                        <a:pt x="11" y="128"/>
                        <a:pt x="11" y="129"/>
                        <a:pt x="11" y="131"/>
                      </a:cubicBezTo>
                      <a:cubicBezTo>
                        <a:pt x="11" y="131"/>
                        <a:pt x="11" y="133"/>
                        <a:pt x="10" y="132"/>
                      </a:cubicBezTo>
                      <a:cubicBezTo>
                        <a:pt x="9" y="132"/>
                        <a:pt x="9" y="131"/>
                        <a:pt x="8" y="130"/>
                      </a:cubicBezTo>
                      <a:cubicBezTo>
                        <a:pt x="8" y="132"/>
                        <a:pt x="9" y="133"/>
                        <a:pt x="8" y="135"/>
                      </a:cubicBezTo>
                      <a:cubicBezTo>
                        <a:pt x="7" y="135"/>
                        <a:pt x="6" y="131"/>
                        <a:pt x="5" y="131"/>
                      </a:cubicBezTo>
                      <a:cubicBezTo>
                        <a:pt x="4" y="130"/>
                        <a:pt x="4" y="130"/>
                        <a:pt x="3" y="129"/>
                      </a:cubicBezTo>
                      <a:cubicBezTo>
                        <a:pt x="3" y="128"/>
                        <a:pt x="3" y="128"/>
                        <a:pt x="3" y="127"/>
                      </a:cubicBezTo>
                      <a:cubicBezTo>
                        <a:pt x="2" y="127"/>
                        <a:pt x="2" y="124"/>
                        <a:pt x="1" y="126"/>
                      </a:cubicBezTo>
                      <a:cubicBezTo>
                        <a:pt x="0" y="127"/>
                        <a:pt x="1" y="127"/>
                        <a:pt x="2" y="128"/>
                      </a:cubicBezTo>
                      <a:cubicBezTo>
                        <a:pt x="3" y="129"/>
                        <a:pt x="3" y="131"/>
                        <a:pt x="4" y="133"/>
                      </a:cubicBezTo>
                      <a:cubicBezTo>
                        <a:pt x="6" y="135"/>
                        <a:pt x="8" y="137"/>
                        <a:pt x="8" y="139"/>
                      </a:cubicBezTo>
                      <a:cubicBezTo>
                        <a:pt x="9" y="139"/>
                        <a:pt x="10" y="140"/>
                        <a:pt x="10" y="141"/>
                      </a:cubicBezTo>
                      <a:cubicBezTo>
                        <a:pt x="10" y="142"/>
                        <a:pt x="10" y="143"/>
                        <a:pt x="10" y="144"/>
                      </a:cubicBezTo>
                      <a:cubicBezTo>
                        <a:pt x="11" y="146"/>
                        <a:pt x="11" y="147"/>
                        <a:pt x="12" y="149"/>
                      </a:cubicBezTo>
                      <a:cubicBezTo>
                        <a:pt x="12" y="151"/>
                        <a:pt x="14" y="152"/>
                        <a:pt x="15" y="154"/>
                      </a:cubicBezTo>
                      <a:cubicBezTo>
                        <a:pt x="17" y="158"/>
                        <a:pt x="16" y="161"/>
                        <a:pt x="17" y="165"/>
                      </a:cubicBezTo>
                      <a:cubicBezTo>
                        <a:pt x="17" y="167"/>
                        <a:pt x="18" y="169"/>
                        <a:pt x="19" y="171"/>
                      </a:cubicBezTo>
                      <a:cubicBezTo>
                        <a:pt x="19" y="172"/>
                        <a:pt x="19" y="172"/>
                        <a:pt x="19" y="173"/>
                      </a:cubicBezTo>
                      <a:cubicBezTo>
                        <a:pt x="20" y="173"/>
                        <a:pt x="20" y="174"/>
                        <a:pt x="21" y="175"/>
                      </a:cubicBezTo>
                      <a:cubicBezTo>
                        <a:pt x="22" y="177"/>
                        <a:pt x="23" y="179"/>
                        <a:pt x="23" y="181"/>
                      </a:cubicBezTo>
                      <a:cubicBezTo>
                        <a:pt x="23" y="184"/>
                        <a:pt x="24" y="183"/>
                        <a:pt x="23" y="186"/>
                      </a:cubicBezTo>
                      <a:cubicBezTo>
                        <a:pt x="21" y="189"/>
                        <a:pt x="22" y="194"/>
                        <a:pt x="22" y="197"/>
                      </a:cubicBezTo>
                      <a:cubicBezTo>
                        <a:pt x="22" y="198"/>
                        <a:pt x="22" y="199"/>
                        <a:pt x="22" y="200"/>
                      </a:cubicBezTo>
                      <a:cubicBezTo>
                        <a:pt x="21" y="200"/>
                        <a:pt x="20" y="200"/>
                        <a:pt x="19" y="200"/>
                      </a:cubicBezTo>
                      <a:cubicBezTo>
                        <a:pt x="18" y="200"/>
                        <a:pt x="17" y="203"/>
                        <a:pt x="17" y="203"/>
                      </a:cubicBezTo>
                      <a:cubicBezTo>
                        <a:pt x="18" y="206"/>
                        <a:pt x="20" y="206"/>
                        <a:pt x="21" y="207"/>
                      </a:cubicBezTo>
                      <a:cubicBezTo>
                        <a:pt x="22" y="208"/>
                        <a:pt x="23" y="208"/>
                        <a:pt x="24" y="209"/>
                      </a:cubicBezTo>
                      <a:cubicBezTo>
                        <a:pt x="25" y="210"/>
                        <a:pt x="26" y="212"/>
                        <a:pt x="27" y="211"/>
                      </a:cubicBezTo>
                      <a:cubicBezTo>
                        <a:pt x="28" y="212"/>
                        <a:pt x="29" y="212"/>
                        <a:pt x="31" y="213"/>
                      </a:cubicBezTo>
                      <a:cubicBezTo>
                        <a:pt x="32" y="214"/>
                        <a:pt x="34" y="214"/>
                        <a:pt x="35" y="214"/>
                      </a:cubicBezTo>
                      <a:cubicBezTo>
                        <a:pt x="38" y="214"/>
                        <a:pt x="41" y="214"/>
                        <a:pt x="44" y="212"/>
                      </a:cubicBezTo>
                      <a:cubicBezTo>
                        <a:pt x="45" y="211"/>
                        <a:pt x="44" y="209"/>
                        <a:pt x="46" y="209"/>
                      </a:cubicBezTo>
                      <a:cubicBezTo>
                        <a:pt x="47" y="208"/>
                        <a:pt x="48" y="209"/>
                        <a:pt x="50" y="208"/>
                      </a:cubicBezTo>
                      <a:cubicBezTo>
                        <a:pt x="51" y="208"/>
                        <a:pt x="52" y="207"/>
                        <a:pt x="54" y="206"/>
                      </a:cubicBezTo>
                      <a:cubicBezTo>
                        <a:pt x="55" y="205"/>
                        <a:pt x="54" y="205"/>
                        <a:pt x="55" y="203"/>
                      </a:cubicBezTo>
                      <a:cubicBezTo>
                        <a:pt x="56" y="203"/>
                        <a:pt x="58" y="203"/>
                        <a:pt x="59" y="203"/>
                      </a:cubicBezTo>
                      <a:cubicBezTo>
                        <a:pt x="61" y="202"/>
                        <a:pt x="63" y="202"/>
                        <a:pt x="64" y="202"/>
                      </a:cubicBezTo>
                      <a:cubicBezTo>
                        <a:pt x="66" y="202"/>
                        <a:pt x="67" y="202"/>
                        <a:pt x="69" y="202"/>
                      </a:cubicBezTo>
                      <a:cubicBezTo>
                        <a:pt x="70" y="202"/>
                        <a:pt x="72" y="202"/>
                        <a:pt x="74" y="202"/>
                      </a:cubicBezTo>
                      <a:cubicBezTo>
                        <a:pt x="75" y="202"/>
                        <a:pt x="76" y="202"/>
                        <a:pt x="77" y="203"/>
                      </a:cubicBezTo>
                      <a:cubicBezTo>
                        <a:pt x="79" y="202"/>
                        <a:pt x="80" y="202"/>
                        <a:pt x="81" y="202"/>
                      </a:cubicBezTo>
                      <a:cubicBezTo>
                        <a:pt x="83" y="202"/>
                        <a:pt x="86" y="203"/>
                        <a:pt x="87" y="202"/>
                      </a:cubicBezTo>
                      <a:cubicBezTo>
                        <a:pt x="87" y="201"/>
                        <a:pt x="87" y="201"/>
                        <a:pt x="88" y="200"/>
                      </a:cubicBezTo>
                      <a:cubicBezTo>
                        <a:pt x="88" y="200"/>
                        <a:pt x="89" y="200"/>
                        <a:pt x="89" y="200"/>
                      </a:cubicBezTo>
                      <a:cubicBezTo>
                        <a:pt x="90" y="199"/>
                        <a:pt x="89" y="198"/>
                        <a:pt x="90" y="197"/>
                      </a:cubicBezTo>
                      <a:cubicBezTo>
                        <a:pt x="90" y="196"/>
                        <a:pt x="91" y="195"/>
                        <a:pt x="92" y="193"/>
                      </a:cubicBezTo>
                      <a:cubicBezTo>
                        <a:pt x="93" y="193"/>
                        <a:pt x="96" y="192"/>
                        <a:pt x="97" y="192"/>
                      </a:cubicBezTo>
                      <a:cubicBezTo>
                        <a:pt x="98" y="191"/>
                        <a:pt x="99" y="190"/>
                        <a:pt x="100" y="190"/>
                      </a:cubicBezTo>
                      <a:cubicBezTo>
                        <a:pt x="103" y="189"/>
                        <a:pt x="106" y="186"/>
                        <a:pt x="109" y="187"/>
                      </a:cubicBezTo>
                      <a:cubicBezTo>
                        <a:pt x="110" y="187"/>
                        <a:pt x="111" y="187"/>
                        <a:pt x="112" y="187"/>
                      </a:cubicBezTo>
                      <a:cubicBezTo>
                        <a:pt x="114" y="187"/>
                        <a:pt x="116" y="187"/>
                        <a:pt x="118" y="187"/>
                      </a:cubicBezTo>
                      <a:cubicBezTo>
                        <a:pt x="120" y="186"/>
                        <a:pt x="121" y="185"/>
                        <a:pt x="123" y="184"/>
                      </a:cubicBezTo>
                      <a:cubicBezTo>
                        <a:pt x="124" y="184"/>
                        <a:pt x="126" y="183"/>
                        <a:pt x="127" y="182"/>
                      </a:cubicBezTo>
                      <a:cubicBezTo>
                        <a:pt x="128" y="183"/>
                        <a:pt x="128" y="184"/>
                        <a:pt x="128" y="185"/>
                      </a:cubicBezTo>
                      <a:cubicBezTo>
                        <a:pt x="129" y="184"/>
                        <a:pt x="130" y="182"/>
                        <a:pt x="131" y="181"/>
                      </a:cubicBezTo>
                      <a:cubicBezTo>
                        <a:pt x="131" y="181"/>
                        <a:pt x="131" y="180"/>
                        <a:pt x="131" y="180"/>
                      </a:cubicBezTo>
                      <a:cubicBezTo>
                        <a:pt x="132" y="180"/>
                        <a:pt x="132" y="180"/>
                        <a:pt x="133" y="180"/>
                      </a:cubicBezTo>
                      <a:cubicBezTo>
                        <a:pt x="133" y="181"/>
                        <a:pt x="133" y="181"/>
                        <a:pt x="134" y="181"/>
                      </a:cubicBezTo>
                      <a:cubicBezTo>
                        <a:pt x="134" y="181"/>
                        <a:pt x="135" y="181"/>
                        <a:pt x="135" y="181"/>
                      </a:cubicBezTo>
                      <a:cubicBezTo>
                        <a:pt x="136" y="181"/>
                        <a:pt x="136" y="181"/>
                        <a:pt x="136" y="181"/>
                      </a:cubicBezTo>
                      <a:cubicBezTo>
                        <a:pt x="137" y="180"/>
                        <a:pt x="137" y="180"/>
                        <a:pt x="138" y="180"/>
                      </a:cubicBezTo>
                      <a:cubicBezTo>
                        <a:pt x="139" y="180"/>
                        <a:pt x="140" y="180"/>
                        <a:pt x="140" y="180"/>
                      </a:cubicBezTo>
                      <a:cubicBezTo>
                        <a:pt x="142" y="180"/>
                        <a:pt x="144" y="179"/>
                        <a:pt x="146" y="179"/>
                      </a:cubicBezTo>
                      <a:cubicBezTo>
                        <a:pt x="148" y="179"/>
                        <a:pt x="150" y="180"/>
                        <a:pt x="152" y="181"/>
                      </a:cubicBezTo>
                      <a:cubicBezTo>
                        <a:pt x="153" y="182"/>
                        <a:pt x="153" y="183"/>
                        <a:pt x="154" y="184"/>
                      </a:cubicBezTo>
                      <a:cubicBezTo>
                        <a:pt x="155" y="184"/>
                        <a:pt x="157" y="183"/>
                        <a:pt x="158" y="183"/>
                      </a:cubicBezTo>
                      <a:cubicBezTo>
                        <a:pt x="159" y="183"/>
                        <a:pt x="160" y="183"/>
                        <a:pt x="161" y="185"/>
                      </a:cubicBezTo>
                      <a:cubicBezTo>
                        <a:pt x="161" y="185"/>
                        <a:pt x="161" y="186"/>
                        <a:pt x="162" y="186"/>
                      </a:cubicBezTo>
                      <a:cubicBezTo>
                        <a:pt x="163" y="186"/>
                        <a:pt x="163" y="186"/>
                        <a:pt x="164" y="186"/>
                      </a:cubicBezTo>
                      <a:cubicBezTo>
                        <a:pt x="164" y="186"/>
                        <a:pt x="164" y="185"/>
                        <a:pt x="165" y="185"/>
                      </a:cubicBezTo>
                      <a:cubicBezTo>
                        <a:pt x="166" y="184"/>
                        <a:pt x="167" y="185"/>
                        <a:pt x="167" y="185"/>
                      </a:cubicBezTo>
                      <a:cubicBezTo>
                        <a:pt x="168" y="186"/>
                        <a:pt x="169" y="186"/>
                        <a:pt x="169" y="186"/>
                      </a:cubicBezTo>
                      <a:cubicBezTo>
                        <a:pt x="170" y="187"/>
                        <a:pt x="171" y="187"/>
                        <a:pt x="171" y="188"/>
                      </a:cubicBezTo>
                      <a:cubicBezTo>
                        <a:pt x="171" y="188"/>
                        <a:pt x="171" y="189"/>
                        <a:pt x="171" y="189"/>
                      </a:cubicBezTo>
                      <a:cubicBezTo>
                        <a:pt x="171" y="190"/>
                        <a:pt x="172" y="191"/>
                        <a:pt x="171" y="191"/>
                      </a:cubicBezTo>
                      <a:cubicBezTo>
                        <a:pt x="171" y="192"/>
                        <a:pt x="171" y="192"/>
                        <a:pt x="171" y="192"/>
                      </a:cubicBezTo>
                      <a:cubicBezTo>
                        <a:pt x="171" y="192"/>
                        <a:pt x="171" y="193"/>
                        <a:pt x="172" y="193"/>
                      </a:cubicBezTo>
                      <a:cubicBezTo>
                        <a:pt x="172" y="193"/>
                        <a:pt x="172" y="194"/>
                        <a:pt x="172" y="194"/>
                      </a:cubicBezTo>
                      <a:cubicBezTo>
                        <a:pt x="173" y="194"/>
                        <a:pt x="172" y="194"/>
                        <a:pt x="173" y="194"/>
                      </a:cubicBezTo>
                      <a:cubicBezTo>
                        <a:pt x="174" y="195"/>
                        <a:pt x="174" y="195"/>
                        <a:pt x="174" y="195"/>
                      </a:cubicBezTo>
                      <a:cubicBezTo>
                        <a:pt x="174" y="195"/>
                        <a:pt x="175" y="195"/>
                        <a:pt x="175" y="196"/>
                      </a:cubicBezTo>
                      <a:cubicBezTo>
                        <a:pt x="175" y="196"/>
                        <a:pt x="175" y="196"/>
                        <a:pt x="175" y="197"/>
                      </a:cubicBezTo>
                      <a:cubicBezTo>
                        <a:pt x="175" y="197"/>
                        <a:pt x="176" y="197"/>
                        <a:pt x="176" y="198"/>
                      </a:cubicBezTo>
                      <a:cubicBezTo>
                        <a:pt x="177" y="198"/>
                        <a:pt x="177" y="199"/>
                        <a:pt x="178" y="200"/>
                      </a:cubicBezTo>
                      <a:cubicBezTo>
                        <a:pt x="179" y="201"/>
                        <a:pt x="179" y="202"/>
                        <a:pt x="180" y="203"/>
                      </a:cubicBezTo>
                      <a:cubicBezTo>
                        <a:pt x="180" y="204"/>
                        <a:pt x="180" y="205"/>
                        <a:pt x="180" y="206"/>
                      </a:cubicBezTo>
                      <a:cubicBezTo>
                        <a:pt x="181" y="207"/>
                        <a:pt x="181" y="208"/>
                        <a:pt x="181" y="209"/>
                      </a:cubicBezTo>
                      <a:cubicBezTo>
                        <a:pt x="181" y="210"/>
                        <a:pt x="181" y="211"/>
                        <a:pt x="182" y="211"/>
                      </a:cubicBezTo>
                      <a:cubicBezTo>
                        <a:pt x="182" y="212"/>
                        <a:pt x="182" y="212"/>
                        <a:pt x="182" y="212"/>
                      </a:cubicBezTo>
                      <a:cubicBezTo>
                        <a:pt x="182" y="212"/>
                        <a:pt x="183" y="212"/>
                        <a:pt x="183" y="212"/>
                      </a:cubicBezTo>
                      <a:cubicBezTo>
                        <a:pt x="183" y="213"/>
                        <a:pt x="184" y="212"/>
                        <a:pt x="184" y="212"/>
                      </a:cubicBezTo>
                      <a:cubicBezTo>
                        <a:pt x="185" y="211"/>
                        <a:pt x="185" y="211"/>
                        <a:pt x="185" y="210"/>
                      </a:cubicBezTo>
                      <a:cubicBezTo>
                        <a:pt x="185" y="209"/>
                        <a:pt x="185" y="209"/>
                        <a:pt x="186" y="209"/>
                      </a:cubicBezTo>
                      <a:cubicBezTo>
                        <a:pt x="186" y="208"/>
                        <a:pt x="186" y="208"/>
                        <a:pt x="186" y="207"/>
                      </a:cubicBezTo>
                      <a:cubicBezTo>
                        <a:pt x="186" y="207"/>
                        <a:pt x="186" y="207"/>
                        <a:pt x="187" y="206"/>
                      </a:cubicBezTo>
                      <a:cubicBezTo>
                        <a:pt x="187" y="206"/>
                        <a:pt x="187" y="205"/>
                        <a:pt x="188" y="205"/>
                      </a:cubicBezTo>
                      <a:cubicBezTo>
                        <a:pt x="188" y="204"/>
                        <a:pt x="189" y="204"/>
                        <a:pt x="189" y="203"/>
                      </a:cubicBezTo>
                      <a:cubicBezTo>
                        <a:pt x="190" y="203"/>
                        <a:pt x="190" y="203"/>
                        <a:pt x="190" y="202"/>
                      </a:cubicBezTo>
                      <a:cubicBezTo>
                        <a:pt x="191" y="202"/>
                        <a:pt x="191" y="201"/>
                        <a:pt x="191" y="201"/>
                      </a:cubicBezTo>
                      <a:cubicBezTo>
                        <a:pt x="191" y="200"/>
                        <a:pt x="192" y="201"/>
                        <a:pt x="193" y="200"/>
                      </a:cubicBezTo>
                      <a:cubicBezTo>
                        <a:pt x="193" y="200"/>
                        <a:pt x="193" y="200"/>
                        <a:pt x="194" y="200"/>
                      </a:cubicBezTo>
                      <a:cubicBezTo>
                        <a:pt x="195" y="200"/>
                        <a:pt x="196" y="200"/>
                        <a:pt x="196" y="199"/>
                      </a:cubicBezTo>
                      <a:cubicBezTo>
                        <a:pt x="196" y="198"/>
                        <a:pt x="196" y="198"/>
                        <a:pt x="196" y="197"/>
                      </a:cubicBezTo>
                      <a:cubicBezTo>
                        <a:pt x="196" y="197"/>
                        <a:pt x="197" y="196"/>
                        <a:pt x="197" y="196"/>
                      </a:cubicBezTo>
                      <a:cubicBezTo>
                        <a:pt x="197" y="194"/>
                        <a:pt x="197" y="193"/>
                        <a:pt x="199" y="192"/>
                      </a:cubicBezTo>
                      <a:cubicBezTo>
                        <a:pt x="199" y="192"/>
                        <a:pt x="201" y="193"/>
                        <a:pt x="201" y="194"/>
                      </a:cubicBezTo>
                      <a:cubicBezTo>
                        <a:pt x="201" y="194"/>
                        <a:pt x="201" y="195"/>
                        <a:pt x="201" y="195"/>
                      </a:cubicBezTo>
                      <a:cubicBezTo>
                        <a:pt x="201" y="196"/>
                        <a:pt x="201" y="197"/>
                        <a:pt x="201" y="197"/>
                      </a:cubicBezTo>
                      <a:cubicBezTo>
                        <a:pt x="201" y="198"/>
                        <a:pt x="201" y="199"/>
                        <a:pt x="201" y="199"/>
                      </a:cubicBezTo>
                      <a:cubicBezTo>
                        <a:pt x="201" y="199"/>
                        <a:pt x="200" y="199"/>
                        <a:pt x="200" y="199"/>
                      </a:cubicBezTo>
                      <a:cubicBezTo>
                        <a:pt x="200" y="200"/>
                        <a:pt x="200" y="200"/>
                        <a:pt x="200" y="200"/>
                      </a:cubicBezTo>
                      <a:cubicBezTo>
                        <a:pt x="199" y="201"/>
                        <a:pt x="199" y="202"/>
                        <a:pt x="199" y="202"/>
                      </a:cubicBezTo>
                      <a:cubicBezTo>
                        <a:pt x="199" y="203"/>
                        <a:pt x="198" y="203"/>
                        <a:pt x="198" y="204"/>
                      </a:cubicBezTo>
                      <a:cubicBezTo>
                        <a:pt x="197" y="205"/>
                        <a:pt x="198" y="207"/>
                        <a:pt x="197" y="208"/>
                      </a:cubicBezTo>
                      <a:cubicBezTo>
                        <a:pt x="197" y="209"/>
                        <a:pt x="196" y="209"/>
                        <a:pt x="196" y="209"/>
                      </a:cubicBezTo>
                      <a:cubicBezTo>
                        <a:pt x="195" y="209"/>
                        <a:pt x="195" y="210"/>
                        <a:pt x="194" y="210"/>
                      </a:cubicBezTo>
                      <a:cubicBezTo>
                        <a:pt x="194" y="211"/>
                        <a:pt x="193" y="212"/>
                        <a:pt x="193" y="213"/>
                      </a:cubicBezTo>
                      <a:cubicBezTo>
                        <a:pt x="193" y="214"/>
                        <a:pt x="192" y="214"/>
                        <a:pt x="192" y="215"/>
                      </a:cubicBezTo>
                      <a:cubicBezTo>
                        <a:pt x="193" y="215"/>
                        <a:pt x="193" y="215"/>
                        <a:pt x="194" y="215"/>
                      </a:cubicBezTo>
                      <a:cubicBezTo>
                        <a:pt x="194" y="215"/>
                        <a:pt x="195" y="215"/>
                        <a:pt x="195" y="215"/>
                      </a:cubicBezTo>
                      <a:cubicBezTo>
                        <a:pt x="196" y="215"/>
                        <a:pt x="196" y="215"/>
                        <a:pt x="197" y="215"/>
                      </a:cubicBezTo>
                      <a:cubicBezTo>
                        <a:pt x="197" y="215"/>
                        <a:pt x="197" y="215"/>
                        <a:pt x="197" y="214"/>
                      </a:cubicBezTo>
                      <a:cubicBezTo>
                        <a:pt x="198" y="214"/>
                        <a:pt x="198" y="215"/>
                        <a:pt x="198" y="214"/>
                      </a:cubicBezTo>
                      <a:cubicBezTo>
                        <a:pt x="199" y="214"/>
                        <a:pt x="199" y="214"/>
                        <a:pt x="199" y="213"/>
                      </a:cubicBezTo>
                      <a:cubicBezTo>
                        <a:pt x="200" y="213"/>
                        <a:pt x="201" y="213"/>
                        <a:pt x="202" y="212"/>
                      </a:cubicBezTo>
                      <a:cubicBezTo>
                        <a:pt x="202" y="212"/>
                        <a:pt x="203" y="211"/>
                        <a:pt x="202" y="211"/>
                      </a:cubicBezTo>
                      <a:cubicBezTo>
                        <a:pt x="202" y="210"/>
                        <a:pt x="201" y="210"/>
                        <a:pt x="201" y="209"/>
                      </a:cubicBezTo>
                      <a:cubicBezTo>
                        <a:pt x="201" y="208"/>
                        <a:pt x="201" y="207"/>
                        <a:pt x="201" y="206"/>
                      </a:cubicBezTo>
                      <a:cubicBezTo>
                        <a:pt x="201" y="206"/>
                        <a:pt x="202" y="205"/>
                        <a:pt x="203" y="206"/>
                      </a:cubicBezTo>
                      <a:cubicBezTo>
                        <a:pt x="204" y="206"/>
                        <a:pt x="203" y="207"/>
                        <a:pt x="204" y="208"/>
                      </a:cubicBezTo>
                      <a:cubicBezTo>
                        <a:pt x="204" y="208"/>
                        <a:pt x="205" y="208"/>
                        <a:pt x="205" y="209"/>
                      </a:cubicBezTo>
                      <a:cubicBezTo>
                        <a:pt x="205" y="209"/>
                        <a:pt x="206" y="210"/>
                        <a:pt x="206" y="211"/>
                      </a:cubicBezTo>
                      <a:cubicBezTo>
                        <a:pt x="206" y="211"/>
                        <a:pt x="206" y="212"/>
                        <a:pt x="206" y="212"/>
                      </a:cubicBezTo>
                      <a:cubicBezTo>
                        <a:pt x="206" y="213"/>
                        <a:pt x="206" y="214"/>
                        <a:pt x="206" y="215"/>
                      </a:cubicBezTo>
                      <a:cubicBezTo>
                        <a:pt x="206" y="215"/>
                        <a:pt x="205" y="215"/>
                        <a:pt x="205" y="215"/>
                      </a:cubicBezTo>
                      <a:cubicBezTo>
                        <a:pt x="205" y="215"/>
                        <a:pt x="205" y="216"/>
                        <a:pt x="205" y="216"/>
                      </a:cubicBezTo>
                      <a:cubicBezTo>
                        <a:pt x="205" y="216"/>
                        <a:pt x="204" y="216"/>
                        <a:pt x="204" y="217"/>
                      </a:cubicBezTo>
                      <a:cubicBezTo>
                        <a:pt x="203" y="217"/>
                        <a:pt x="202" y="219"/>
                        <a:pt x="202" y="219"/>
                      </a:cubicBezTo>
                      <a:cubicBezTo>
                        <a:pt x="203" y="220"/>
                        <a:pt x="205" y="219"/>
                        <a:pt x="206" y="218"/>
                      </a:cubicBezTo>
                      <a:cubicBezTo>
                        <a:pt x="206" y="218"/>
                        <a:pt x="206" y="218"/>
                        <a:pt x="206" y="218"/>
                      </a:cubicBezTo>
                      <a:cubicBezTo>
                        <a:pt x="207" y="218"/>
                        <a:pt x="207" y="218"/>
                        <a:pt x="207" y="217"/>
                      </a:cubicBezTo>
                      <a:cubicBezTo>
                        <a:pt x="208" y="217"/>
                        <a:pt x="208" y="217"/>
                        <a:pt x="209" y="217"/>
                      </a:cubicBezTo>
                      <a:cubicBezTo>
                        <a:pt x="210" y="217"/>
                        <a:pt x="212" y="216"/>
                        <a:pt x="213" y="217"/>
                      </a:cubicBezTo>
                      <a:cubicBezTo>
                        <a:pt x="214" y="218"/>
                        <a:pt x="212" y="219"/>
                        <a:pt x="212" y="220"/>
                      </a:cubicBezTo>
                      <a:cubicBezTo>
                        <a:pt x="212" y="221"/>
                        <a:pt x="213" y="221"/>
                        <a:pt x="213" y="222"/>
                      </a:cubicBezTo>
                      <a:cubicBezTo>
                        <a:pt x="214" y="222"/>
                        <a:pt x="214" y="223"/>
                        <a:pt x="215" y="224"/>
                      </a:cubicBezTo>
                      <a:cubicBezTo>
                        <a:pt x="215" y="225"/>
                        <a:pt x="215" y="227"/>
                        <a:pt x="216" y="228"/>
                      </a:cubicBezTo>
                      <a:cubicBezTo>
                        <a:pt x="217" y="228"/>
                        <a:pt x="217" y="228"/>
                        <a:pt x="217" y="228"/>
                      </a:cubicBezTo>
                      <a:cubicBezTo>
                        <a:pt x="217" y="230"/>
                        <a:pt x="215" y="231"/>
                        <a:pt x="215" y="232"/>
                      </a:cubicBezTo>
                      <a:cubicBezTo>
                        <a:pt x="215" y="233"/>
                        <a:pt x="215" y="233"/>
                        <a:pt x="216" y="234"/>
                      </a:cubicBezTo>
                      <a:cubicBezTo>
                        <a:pt x="216" y="234"/>
                        <a:pt x="216" y="234"/>
                        <a:pt x="216" y="235"/>
                      </a:cubicBezTo>
                      <a:cubicBezTo>
                        <a:pt x="216" y="235"/>
                        <a:pt x="216" y="235"/>
                        <a:pt x="216" y="235"/>
                      </a:cubicBezTo>
                      <a:cubicBezTo>
                        <a:pt x="217" y="236"/>
                        <a:pt x="218" y="236"/>
                        <a:pt x="218" y="237"/>
                      </a:cubicBezTo>
                      <a:cubicBezTo>
                        <a:pt x="218" y="238"/>
                        <a:pt x="219" y="238"/>
                        <a:pt x="219" y="239"/>
                      </a:cubicBezTo>
                      <a:cubicBezTo>
                        <a:pt x="220" y="239"/>
                        <a:pt x="220" y="240"/>
                        <a:pt x="221" y="241"/>
                      </a:cubicBezTo>
                      <a:cubicBezTo>
                        <a:pt x="221" y="241"/>
                        <a:pt x="222" y="242"/>
                        <a:pt x="222" y="243"/>
                      </a:cubicBezTo>
                      <a:cubicBezTo>
                        <a:pt x="223" y="243"/>
                        <a:pt x="224" y="244"/>
                        <a:pt x="225" y="243"/>
                      </a:cubicBezTo>
                      <a:cubicBezTo>
                        <a:pt x="225" y="243"/>
                        <a:pt x="226" y="244"/>
                        <a:pt x="226" y="244"/>
                      </a:cubicBezTo>
                      <a:cubicBezTo>
                        <a:pt x="226" y="244"/>
                        <a:pt x="226" y="244"/>
                        <a:pt x="226" y="244"/>
                      </a:cubicBezTo>
                      <a:cubicBezTo>
                        <a:pt x="226" y="244"/>
                        <a:pt x="227" y="244"/>
                        <a:pt x="227" y="244"/>
                      </a:cubicBezTo>
                      <a:cubicBezTo>
                        <a:pt x="227" y="244"/>
                        <a:pt x="228" y="245"/>
                        <a:pt x="228" y="245"/>
                      </a:cubicBezTo>
                      <a:cubicBezTo>
                        <a:pt x="230" y="246"/>
                        <a:pt x="231" y="246"/>
                        <a:pt x="232" y="247"/>
                      </a:cubicBezTo>
                      <a:cubicBezTo>
                        <a:pt x="233" y="247"/>
                        <a:pt x="233" y="247"/>
                        <a:pt x="234" y="247"/>
                      </a:cubicBezTo>
                      <a:cubicBezTo>
                        <a:pt x="234" y="247"/>
                        <a:pt x="234" y="247"/>
                        <a:pt x="234" y="247"/>
                      </a:cubicBezTo>
                      <a:cubicBezTo>
                        <a:pt x="235" y="248"/>
                        <a:pt x="235" y="247"/>
                        <a:pt x="235" y="247"/>
                      </a:cubicBezTo>
                      <a:cubicBezTo>
                        <a:pt x="237" y="247"/>
                        <a:pt x="237" y="247"/>
                        <a:pt x="239" y="248"/>
                      </a:cubicBezTo>
                      <a:cubicBezTo>
                        <a:pt x="241" y="248"/>
                        <a:pt x="244" y="251"/>
                        <a:pt x="246" y="251"/>
                      </a:cubicBezTo>
                      <a:cubicBezTo>
                        <a:pt x="247" y="250"/>
                        <a:pt x="248" y="250"/>
                        <a:pt x="248" y="249"/>
                      </a:cubicBezTo>
                      <a:cubicBezTo>
                        <a:pt x="249" y="248"/>
                        <a:pt x="249" y="248"/>
                        <a:pt x="250" y="248"/>
                      </a:cubicBezTo>
                      <a:cubicBezTo>
                        <a:pt x="250" y="247"/>
                        <a:pt x="251" y="247"/>
                        <a:pt x="252" y="247"/>
                      </a:cubicBezTo>
                      <a:cubicBezTo>
                        <a:pt x="253" y="246"/>
                        <a:pt x="254" y="246"/>
                        <a:pt x="254" y="245"/>
                      </a:cubicBezTo>
                      <a:cubicBezTo>
                        <a:pt x="254" y="244"/>
                        <a:pt x="253" y="243"/>
                        <a:pt x="254" y="243"/>
                      </a:cubicBezTo>
                      <a:cubicBezTo>
                        <a:pt x="254" y="242"/>
                        <a:pt x="255" y="242"/>
                        <a:pt x="255" y="242"/>
                      </a:cubicBezTo>
                      <a:cubicBezTo>
                        <a:pt x="256" y="241"/>
                        <a:pt x="257" y="241"/>
                        <a:pt x="258" y="241"/>
                      </a:cubicBezTo>
                      <a:cubicBezTo>
                        <a:pt x="259" y="241"/>
                        <a:pt x="259" y="242"/>
                        <a:pt x="259" y="243"/>
                      </a:cubicBezTo>
                      <a:cubicBezTo>
                        <a:pt x="259" y="243"/>
                        <a:pt x="259" y="244"/>
                        <a:pt x="259" y="244"/>
                      </a:cubicBezTo>
                      <a:cubicBezTo>
                        <a:pt x="258" y="244"/>
                        <a:pt x="258" y="245"/>
                        <a:pt x="258" y="245"/>
                      </a:cubicBezTo>
                      <a:cubicBezTo>
                        <a:pt x="257" y="245"/>
                        <a:pt x="258" y="246"/>
                        <a:pt x="258" y="246"/>
                      </a:cubicBezTo>
                      <a:cubicBezTo>
                        <a:pt x="259" y="245"/>
                        <a:pt x="260" y="244"/>
                        <a:pt x="261" y="245"/>
                      </a:cubicBezTo>
                      <a:cubicBezTo>
                        <a:pt x="261" y="246"/>
                        <a:pt x="261" y="246"/>
                        <a:pt x="261" y="247"/>
                      </a:cubicBezTo>
                      <a:cubicBezTo>
                        <a:pt x="261" y="248"/>
                        <a:pt x="261" y="248"/>
                        <a:pt x="262" y="249"/>
                      </a:cubicBezTo>
                      <a:cubicBezTo>
                        <a:pt x="262" y="249"/>
                        <a:pt x="262" y="249"/>
                        <a:pt x="262" y="250"/>
                      </a:cubicBezTo>
                      <a:cubicBezTo>
                        <a:pt x="263" y="250"/>
                        <a:pt x="263" y="249"/>
                        <a:pt x="264" y="250"/>
                      </a:cubicBezTo>
                      <a:cubicBezTo>
                        <a:pt x="264" y="250"/>
                        <a:pt x="264" y="252"/>
                        <a:pt x="266" y="251"/>
                      </a:cubicBezTo>
                      <a:cubicBezTo>
                        <a:pt x="266" y="251"/>
                        <a:pt x="271" y="250"/>
                        <a:pt x="271" y="249"/>
                      </a:cubicBezTo>
                      <a:cubicBezTo>
                        <a:pt x="272" y="249"/>
                        <a:pt x="274" y="248"/>
                        <a:pt x="274" y="247"/>
                      </a:cubicBezTo>
                      <a:cubicBezTo>
                        <a:pt x="274" y="247"/>
                        <a:pt x="274" y="247"/>
                        <a:pt x="274" y="247"/>
                      </a:cubicBezTo>
                      <a:cubicBezTo>
                        <a:pt x="275" y="246"/>
                        <a:pt x="276" y="245"/>
                        <a:pt x="277" y="244"/>
                      </a:cubicBezTo>
                      <a:cubicBezTo>
                        <a:pt x="277" y="242"/>
                        <a:pt x="279" y="242"/>
                        <a:pt x="281" y="242"/>
                      </a:cubicBezTo>
                      <a:cubicBezTo>
                        <a:pt x="281" y="242"/>
                        <a:pt x="282" y="241"/>
                        <a:pt x="282" y="241"/>
                      </a:cubicBezTo>
                      <a:cubicBezTo>
                        <a:pt x="282" y="241"/>
                        <a:pt x="283" y="242"/>
                        <a:pt x="283" y="242"/>
                      </a:cubicBezTo>
                      <a:cubicBezTo>
                        <a:pt x="283" y="241"/>
                        <a:pt x="283" y="241"/>
                        <a:pt x="284" y="241"/>
                      </a:cubicBezTo>
                      <a:cubicBezTo>
                        <a:pt x="284" y="241"/>
                        <a:pt x="284" y="241"/>
                        <a:pt x="284" y="241"/>
                      </a:cubicBezTo>
                      <a:cubicBezTo>
                        <a:pt x="286" y="240"/>
                        <a:pt x="288" y="241"/>
                        <a:pt x="289" y="241"/>
                      </a:cubicBezTo>
                      <a:cubicBezTo>
                        <a:pt x="291" y="241"/>
                        <a:pt x="293" y="241"/>
                        <a:pt x="295" y="240"/>
                      </a:cubicBezTo>
                      <a:cubicBezTo>
                        <a:pt x="295" y="239"/>
                        <a:pt x="296" y="238"/>
                        <a:pt x="297" y="237"/>
                      </a:cubicBezTo>
                      <a:cubicBezTo>
                        <a:pt x="297" y="237"/>
                        <a:pt x="297" y="236"/>
                        <a:pt x="297" y="235"/>
                      </a:cubicBezTo>
                      <a:cubicBezTo>
                        <a:pt x="297" y="235"/>
                        <a:pt x="297" y="235"/>
                        <a:pt x="298" y="234"/>
                      </a:cubicBezTo>
                      <a:cubicBezTo>
                        <a:pt x="298" y="234"/>
                        <a:pt x="297" y="234"/>
                        <a:pt x="297" y="234"/>
                      </a:cubicBezTo>
                      <a:cubicBezTo>
                        <a:pt x="298" y="233"/>
                        <a:pt x="297" y="233"/>
                        <a:pt x="298" y="233"/>
                      </a:cubicBezTo>
                      <a:cubicBezTo>
                        <a:pt x="298" y="232"/>
                        <a:pt x="297" y="231"/>
                        <a:pt x="297" y="231"/>
                      </a:cubicBezTo>
                      <a:cubicBezTo>
                        <a:pt x="298" y="230"/>
                        <a:pt x="298" y="229"/>
                        <a:pt x="298" y="229"/>
                      </a:cubicBezTo>
                      <a:cubicBezTo>
                        <a:pt x="298" y="228"/>
                        <a:pt x="298" y="227"/>
                        <a:pt x="298" y="227"/>
                      </a:cubicBezTo>
                      <a:cubicBezTo>
                        <a:pt x="298" y="226"/>
                        <a:pt x="298" y="226"/>
                        <a:pt x="298" y="226"/>
                      </a:cubicBezTo>
                      <a:cubicBezTo>
                        <a:pt x="298" y="225"/>
                        <a:pt x="298" y="225"/>
                        <a:pt x="298" y="225"/>
                      </a:cubicBezTo>
                      <a:cubicBezTo>
                        <a:pt x="298" y="225"/>
                        <a:pt x="298" y="224"/>
                        <a:pt x="298" y="224"/>
                      </a:cubicBezTo>
                      <a:cubicBezTo>
                        <a:pt x="298" y="224"/>
                        <a:pt x="298" y="224"/>
                        <a:pt x="298" y="223"/>
                      </a:cubicBezTo>
                      <a:cubicBezTo>
                        <a:pt x="299" y="223"/>
                        <a:pt x="298" y="222"/>
                        <a:pt x="298" y="222"/>
                      </a:cubicBezTo>
                      <a:cubicBezTo>
                        <a:pt x="299" y="221"/>
                        <a:pt x="299" y="220"/>
                        <a:pt x="299" y="219"/>
                      </a:cubicBezTo>
                      <a:cubicBezTo>
                        <a:pt x="300" y="219"/>
                        <a:pt x="300" y="219"/>
                        <a:pt x="300" y="219"/>
                      </a:cubicBezTo>
                      <a:cubicBezTo>
                        <a:pt x="300" y="218"/>
                        <a:pt x="301" y="217"/>
                        <a:pt x="301" y="217"/>
                      </a:cubicBezTo>
                      <a:cubicBezTo>
                        <a:pt x="301" y="216"/>
                        <a:pt x="302" y="215"/>
                        <a:pt x="302" y="214"/>
                      </a:cubicBezTo>
                      <a:cubicBezTo>
                        <a:pt x="302" y="213"/>
                        <a:pt x="303" y="213"/>
                        <a:pt x="303" y="212"/>
                      </a:cubicBezTo>
                      <a:cubicBezTo>
                        <a:pt x="304" y="211"/>
                        <a:pt x="304" y="211"/>
                        <a:pt x="304" y="210"/>
                      </a:cubicBezTo>
                      <a:cubicBezTo>
                        <a:pt x="304" y="209"/>
                        <a:pt x="304" y="209"/>
                        <a:pt x="304" y="208"/>
                      </a:cubicBezTo>
                      <a:cubicBezTo>
                        <a:pt x="304" y="208"/>
                        <a:pt x="305" y="207"/>
                        <a:pt x="305" y="207"/>
                      </a:cubicBezTo>
                      <a:cubicBezTo>
                        <a:pt x="305" y="206"/>
                        <a:pt x="305" y="206"/>
                        <a:pt x="305" y="205"/>
                      </a:cubicBezTo>
                      <a:cubicBezTo>
                        <a:pt x="306" y="205"/>
                        <a:pt x="306" y="204"/>
                        <a:pt x="306" y="204"/>
                      </a:cubicBezTo>
                      <a:cubicBezTo>
                        <a:pt x="306" y="203"/>
                        <a:pt x="307" y="201"/>
                        <a:pt x="308" y="201"/>
                      </a:cubicBezTo>
                      <a:cubicBezTo>
                        <a:pt x="308" y="200"/>
                        <a:pt x="309" y="200"/>
                        <a:pt x="309" y="199"/>
                      </a:cubicBezTo>
                      <a:cubicBezTo>
                        <a:pt x="309" y="198"/>
                        <a:pt x="309" y="197"/>
                        <a:pt x="310" y="196"/>
                      </a:cubicBezTo>
                      <a:cubicBezTo>
                        <a:pt x="310" y="195"/>
                        <a:pt x="310" y="195"/>
                        <a:pt x="310" y="195"/>
                      </a:cubicBezTo>
                      <a:cubicBezTo>
                        <a:pt x="310" y="194"/>
                        <a:pt x="310" y="194"/>
                        <a:pt x="310" y="194"/>
                      </a:cubicBezTo>
                      <a:cubicBezTo>
                        <a:pt x="310" y="194"/>
                        <a:pt x="310" y="193"/>
                        <a:pt x="311" y="193"/>
                      </a:cubicBezTo>
                      <a:cubicBezTo>
                        <a:pt x="311" y="193"/>
                        <a:pt x="311" y="193"/>
                        <a:pt x="311" y="193"/>
                      </a:cubicBezTo>
                      <a:cubicBezTo>
                        <a:pt x="311" y="193"/>
                        <a:pt x="311" y="193"/>
                        <a:pt x="311" y="193"/>
                      </a:cubicBezTo>
                      <a:cubicBezTo>
                        <a:pt x="311" y="193"/>
                        <a:pt x="311" y="193"/>
                        <a:pt x="312" y="192"/>
                      </a:cubicBezTo>
                      <a:cubicBezTo>
                        <a:pt x="312" y="192"/>
                        <a:pt x="312" y="192"/>
                        <a:pt x="312" y="192"/>
                      </a:cubicBezTo>
                      <a:cubicBezTo>
                        <a:pt x="312" y="192"/>
                        <a:pt x="313" y="192"/>
                        <a:pt x="313" y="191"/>
                      </a:cubicBezTo>
                      <a:cubicBezTo>
                        <a:pt x="313" y="191"/>
                        <a:pt x="314" y="191"/>
                        <a:pt x="314" y="190"/>
                      </a:cubicBezTo>
                      <a:cubicBezTo>
                        <a:pt x="315" y="190"/>
                        <a:pt x="315" y="190"/>
                        <a:pt x="315" y="190"/>
                      </a:cubicBezTo>
                      <a:cubicBezTo>
                        <a:pt x="317" y="189"/>
                        <a:pt x="317" y="189"/>
                        <a:pt x="317" y="188"/>
                      </a:cubicBezTo>
                      <a:cubicBezTo>
                        <a:pt x="318" y="187"/>
                        <a:pt x="318" y="187"/>
                        <a:pt x="318" y="186"/>
                      </a:cubicBezTo>
                      <a:cubicBezTo>
                        <a:pt x="318" y="185"/>
                        <a:pt x="318" y="185"/>
                        <a:pt x="318" y="185"/>
                      </a:cubicBezTo>
                      <a:cubicBezTo>
                        <a:pt x="318" y="184"/>
                        <a:pt x="318" y="184"/>
                        <a:pt x="319" y="184"/>
                      </a:cubicBezTo>
                      <a:cubicBezTo>
                        <a:pt x="319" y="184"/>
                        <a:pt x="319" y="183"/>
                        <a:pt x="319" y="183"/>
                      </a:cubicBezTo>
                      <a:cubicBezTo>
                        <a:pt x="319" y="182"/>
                        <a:pt x="319" y="181"/>
                        <a:pt x="320" y="181"/>
                      </a:cubicBezTo>
                      <a:cubicBezTo>
                        <a:pt x="320" y="180"/>
                        <a:pt x="320" y="180"/>
                        <a:pt x="320" y="180"/>
                      </a:cubicBezTo>
                      <a:cubicBezTo>
                        <a:pt x="320" y="180"/>
                        <a:pt x="320" y="180"/>
                        <a:pt x="320" y="180"/>
                      </a:cubicBezTo>
                      <a:cubicBezTo>
                        <a:pt x="320" y="179"/>
                        <a:pt x="320" y="179"/>
                        <a:pt x="320" y="179"/>
                      </a:cubicBezTo>
                      <a:cubicBezTo>
                        <a:pt x="320" y="179"/>
                        <a:pt x="321" y="178"/>
                        <a:pt x="321" y="178"/>
                      </a:cubicBezTo>
                      <a:cubicBezTo>
                        <a:pt x="321" y="178"/>
                        <a:pt x="321" y="178"/>
                        <a:pt x="321" y="178"/>
                      </a:cubicBezTo>
                      <a:cubicBezTo>
                        <a:pt x="321" y="177"/>
                        <a:pt x="321" y="177"/>
                        <a:pt x="321" y="176"/>
                      </a:cubicBezTo>
                      <a:cubicBezTo>
                        <a:pt x="321" y="176"/>
                        <a:pt x="321" y="175"/>
                        <a:pt x="321" y="175"/>
                      </a:cubicBezTo>
                      <a:cubicBezTo>
                        <a:pt x="321" y="174"/>
                        <a:pt x="321" y="174"/>
                        <a:pt x="321" y="173"/>
                      </a:cubicBezTo>
                      <a:cubicBezTo>
                        <a:pt x="322" y="173"/>
                        <a:pt x="322" y="173"/>
                        <a:pt x="322" y="172"/>
                      </a:cubicBezTo>
                      <a:cubicBezTo>
                        <a:pt x="322" y="171"/>
                        <a:pt x="322" y="171"/>
                        <a:pt x="322" y="170"/>
                      </a:cubicBezTo>
                      <a:cubicBezTo>
                        <a:pt x="322" y="169"/>
                        <a:pt x="322" y="169"/>
                        <a:pt x="322" y="168"/>
                      </a:cubicBezTo>
                      <a:cubicBezTo>
                        <a:pt x="322" y="168"/>
                        <a:pt x="322" y="167"/>
                        <a:pt x="322" y="167"/>
                      </a:cubicBezTo>
                      <a:cubicBezTo>
                        <a:pt x="323" y="166"/>
                        <a:pt x="323" y="166"/>
                        <a:pt x="323" y="166"/>
                      </a:cubicBezTo>
                      <a:cubicBezTo>
                        <a:pt x="323" y="165"/>
                        <a:pt x="323" y="165"/>
                        <a:pt x="323" y="165"/>
                      </a:cubicBezTo>
                      <a:cubicBezTo>
                        <a:pt x="323" y="164"/>
                        <a:pt x="323" y="163"/>
                        <a:pt x="324" y="162"/>
                      </a:cubicBezTo>
                      <a:cubicBezTo>
                        <a:pt x="324" y="161"/>
                        <a:pt x="324" y="161"/>
                        <a:pt x="324" y="161"/>
                      </a:cubicBezTo>
                      <a:cubicBezTo>
                        <a:pt x="324" y="160"/>
                        <a:pt x="324" y="160"/>
                        <a:pt x="324" y="159"/>
                      </a:cubicBezTo>
                      <a:cubicBezTo>
                        <a:pt x="324" y="159"/>
                        <a:pt x="324" y="159"/>
                        <a:pt x="324" y="158"/>
                      </a:cubicBezTo>
                      <a:cubicBezTo>
                        <a:pt x="325" y="158"/>
                        <a:pt x="325" y="157"/>
                        <a:pt x="325" y="157"/>
                      </a:cubicBezTo>
                      <a:cubicBezTo>
                        <a:pt x="325" y="156"/>
                        <a:pt x="326" y="156"/>
                        <a:pt x="326" y="156"/>
                      </a:cubicBezTo>
                      <a:cubicBezTo>
                        <a:pt x="326" y="156"/>
                        <a:pt x="326" y="155"/>
                        <a:pt x="326" y="155"/>
                      </a:cubicBezTo>
                      <a:cubicBezTo>
                        <a:pt x="326" y="155"/>
                        <a:pt x="326" y="155"/>
                        <a:pt x="326" y="155"/>
                      </a:cubicBezTo>
                      <a:cubicBezTo>
                        <a:pt x="326" y="154"/>
                        <a:pt x="326" y="154"/>
                        <a:pt x="326" y="154"/>
                      </a:cubicBezTo>
                      <a:cubicBezTo>
                        <a:pt x="326" y="154"/>
                        <a:pt x="326" y="153"/>
                        <a:pt x="326" y="153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2" name="Freeform 361"/>
                <p:cNvSpPr>
                  <a:spLocks/>
                </p:cNvSpPr>
                <p:nvPr/>
              </p:nvSpPr>
              <p:spPr bwMode="auto">
                <a:xfrm>
                  <a:off x="7162171" y="5040304"/>
                  <a:ext cx="31856" cy="25030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3" y="6"/>
                    </a:cxn>
                    <a:cxn ang="0">
                      <a:pos x="11" y="4"/>
                    </a:cxn>
                    <a:cxn ang="0">
                      <a:pos x="9" y="3"/>
                    </a:cxn>
                    <a:cxn ang="0">
                      <a:pos x="6" y="1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5" y="4"/>
                    </a:cxn>
                    <a:cxn ang="0">
                      <a:pos x="7" y="6"/>
                    </a:cxn>
                    <a:cxn ang="0">
                      <a:pos x="9" y="8"/>
                    </a:cxn>
                    <a:cxn ang="0">
                      <a:pos x="10" y="9"/>
                    </a:cxn>
                    <a:cxn ang="0">
                      <a:pos x="11" y="10"/>
                    </a:cxn>
                    <a:cxn ang="0">
                      <a:pos x="11" y="10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13" y="10"/>
                    </a:cxn>
                    <a:cxn ang="0">
                      <a:pos x="14" y="9"/>
                    </a:cxn>
                    <a:cxn ang="0">
                      <a:pos x="14" y="8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11">
                      <a:moveTo>
                        <a:pt x="14" y="7"/>
                      </a:moveTo>
                      <a:cubicBezTo>
                        <a:pt x="14" y="7"/>
                        <a:pt x="13" y="6"/>
                        <a:pt x="13" y="6"/>
                      </a:cubicBezTo>
                      <a:cubicBezTo>
                        <a:pt x="12" y="5"/>
                        <a:pt x="11" y="5"/>
                        <a:pt x="11" y="4"/>
                      </a:cubicBezTo>
                      <a:cubicBezTo>
                        <a:pt x="10" y="4"/>
                        <a:pt x="9" y="3"/>
                        <a:pt x="9" y="3"/>
                      </a:cubicBezTo>
                      <a:cubicBezTo>
                        <a:pt x="8" y="2"/>
                        <a:pt x="7" y="2"/>
                        <a:pt x="6" y="1"/>
                      </a:cubicBezTo>
                      <a:cubicBezTo>
                        <a:pt x="6" y="1"/>
                        <a:pt x="4" y="1"/>
                        <a:pt x="3" y="1"/>
                      </a:cubicBezTo>
                      <a:cubicBezTo>
                        <a:pt x="3" y="1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3" y="3"/>
                        <a:pt x="4" y="4"/>
                        <a:pt x="5" y="4"/>
                      </a:cubicBezTo>
                      <a:cubicBezTo>
                        <a:pt x="6" y="5"/>
                        <a:pt x="7" y="5"/>
                        <a:pt x="7" y="6"/>
                      </a:cubicBezTo>
                      <a:cubicBezTo>
                        <a:pt x="8" y="6"/>
                        <a:pt x="8" y="7"/>
                        <a:pt x="9" y="8"/>
                      </a:cubicBezTo>
                      <a:cubicBezTo>
                        <a:pt x="9" y="8"/>
                        <a:pt x="9" y="8"/>
                        <a:pt x="10" y="9"/>
                      </a:cubicBezTo>
                      <a:cubicBezTo>
                        <a:pt x="10" y="9"/>
                        <a:pt x="10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3" y="11"/>
                        <a:pt x="13" y="10"/>
                        <a:pt x="13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4" y="9"/>
                        <a:pt x="14" y="8"/>
                        <a:pt x="14" y="8"/>
                      </a:cubicBezTo>
                      <a:lnTo>
                        <a:pt x="14" y="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3" name="Freeform 362"/>
                <p:cNvSpPr>
                  <a:spLocks/>
                </p:cNvSpPr>
                <p:nvPr/>
              </p:nvSpPr>
              <p:spPr bwMode="auto">
                <a:xfrm>
                  <a:off x="7207680" y="5051682"/>
                  <a:ext cx="23893" cy="37545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2" y="1"/>
                    </a:cxn>
                    <a:cxn ang="0">
                      <a:pos x="1" y="2"/>
                    </a:cxn>
                    <a:cxn ang="0">
                      <a:pos x="1" y="6"/>
                    </a:cxn>
                    <a:cxn ang="0">
                      <a:pos x="3" y="10"/>
                    </a:cxn>
                    <a:cxn ang="0">
                      <a:pos x="4" y="12"/>
                    </a:cxn>
                    <a:cxn ang="0">
                      <a:pos x="4" y="12"/>
                    </a:cxn>
                    <a:cxn ang="0">
                      <a:pos x="5" y="13"/>
                    </a:cxn>
                    <a:cxn ang="0">
                      <a:pos x="8" y="15"/>
                    </a:cxn>
                    <a:cxn ang="0">
                      <a:pos x="11" y="15"/>
                    </a:cxn>
                    <a:cxn ang="0">
                      <a:pos x="9" y="12"/>
                    </a:cxn>
                    <a:cxn ang="0">
                      <a:pos x="7" y="10"/>
                    </a:cxn>
                    <a:cxn ang="0">
                      <a:pos x="7" y="9"/>
                    </a:cxn>
                    <a:cxn ang="0">
                      <a:pos x="6" y="6"/>
                    </a:cxn>
                    <a:cxn ang="0">
                      <a:pos x="4" y="4"/>
                    </a:cxn>
                    <a:cxn ang="0">
                      <a:pos x="4" y="2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1" h="17">
                      <a:moveTo>
                        <a:pt x="4" y="1"/>
                      </a:move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7"/>
                        <a:pt x="2" y="9"/>
                        <a:pt x="3" y="10"/>
                      </a:cubicBezTo>
                      <a:cubicBezTo>
                        <a:pt x="3" y="10"/>
                        <a:pt x="3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3"/>
                        <a:pt x="5" y="13"/>
                        <a:pt x="5" y="13"/>
                      </a:cubicBezTo>
                      <a:cubicBezTo>
                        <a:pt x="6" y="14"/>
                        <a:pt x="7" y="15"/>
                        <a:pt x="8" y="15"/>
                      </a:cubicBezTo>
                      <a:cubicBezTo>
                        <a:pt x="9" y="16"/>
                        <a:pt x="11" y="17"/>
                        <a:pt x="11" y="15"/>
                      </a:cubicBezTo>
                      <a:cubicBezTo>
                        <a:pt x="11" y="13"/>
                        <a:pt x="10" y="13"/>
                        <a:pt x="9" y="12"/>
                      </a:cubicBezTo>
                      <a:cubicBezTo>
                        <a:pt x="9" y="11"/>
                        <a:pt x="8" y="10"/>
                        <a:pt x="7" y="10"/>
                      </a:cubicBezTo>
                      <a:cubicBezTo>
                        <a:pt x="7" y="10"/>
                        <a:pt x="7" y="9"/>
                        <a:pt x="7" y="9"/>
                      </a:cubicBezTo>
                      <a:cubicBezTo>
                        <a:pt x="6" y="8"/>
                        <a:pt x="6" y="7"/>
                        <a:pt x="6" y="6"/>
                      </a:cubicBezTo>
                      <a:cubicBezTo>
                        <a:pt x="5" y="5"/>
                        <a:pt x="5" y="5"/>
                        <a:pt x="4" y="4"/>
                      </a:cubicBezTo>
                      <a:cubicBezTo>
                        <a:pt x="4" y="3"/>
                        <a:pt x="4" y="2"/>
                        <a:pt x="4" y="2"/>
                      </a:cubicBez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4" name="Freeform 363"/>
                <p:cNvSpPr>
                  <a:spLocks/>
                </p:cNvSpPr>
                <p:nvPr/>
              </p:nvSpPr>
              <p:spPr bwMode="auto">
                <a:xfrm>
                  <a:off x="7184925" y="5076712"/>
                  <a:ext cx="25030" cy="10240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1" y="3"/>
                    </a:cxn>
                    <a:cxn ang="0">
                      <a:pos x="5" y="5"/>
                    </a:cxn>
                    <a:cxn ang="0">
                      <a:pos x="7" y="5"/>
                    </a:cxn>
                    <a:cxn ang="0">
                      <a:pos x="10" y="5"/>
                    </a:cxn>
                    <a:cxn ang="0">
                      <a:pos x="11" y="3"/>
                    </a:cxn>
                    <a:cxn ang="0">
                      <a:pos x="9" y="1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1" h="5">
                      <a:moveTo>
                        <a:pt x="6" y="0"/>
                      </a:move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2" y="4"/>
                        <a:pt x="4" y="5"/>
                        <a:pt x="5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1" y="5"/>
                        <a:pt x="11" y="4"/>
                        <a:pt x="11" y="3"/>
                      </a:cubicBezTo>
                      <a:cubicBezTo>
                        <a:pt x="11" y="2"/>
                        <a:pt x="10" y="1"/>
                        <a:pt x="9" y="1"/>
                      </a:cubicBezTo>
                      <a:cubicBezTo>
                        <a:pt x="9" y="1"/>
                        <a:pt x="6" y="1"/>
                        <a:pt x="6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5" name="Freeform 364"/>
                <p:cNvSpPr>
                  <a:spLocks/>
                </p:cNvSpPr>
                <p:nvPr/>
              </p:nvSpPr>
              <p:spPr bwMode="auto">
                <a:xfrm>
                  <a:off x="7220194" y="5091502"/>
                  <a:ext cx="25030" cy="13653"/>
                </a:xfrm>
                <a:custGeom>
                  <a:avLst/>
                  <a:gdLst/>
                  <a:ahLst/>
                  <a:cxnLst>
                    <a:cxn ang="0">
                      <a:pos x="4" y="1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6" y="5"/>
                    </a:cxn>
                    <a:cxn ang="0">
                      <a:pos x="8" y="6"/>
                    </a:cxn>
                    <a:cxn ang="0">
                      <a:pos x="10" y="6"/>
                    </a:cxn>
                    <a:cxn ang="0">
                      <a:pos x="8" y="3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11" h="6">
                      <a:moveTo>
                        <a:pt x="4" y="1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0"/>
                        <a:pt x="1" y="2"/>
                        <a:pt x="1" y="2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7" y="5"/>
                        <a:pt x="7" y="6"/>
                        <a:pt x="8" y="6"/>
                      </a:cubicBezTo>
                      <a:cubicBezTo>
                        <a:pt x="9" y="6"/>
                        <a:pt x="10" y="6"/>
                        <a:pt x="10" y="6"/>
                      </a:cubicBezTo>
                      <a:cubicBezTo>
                        <a:pt x="11" y="4"/>
                        <a:pt x="9" y="4"/>
                        <a:pt x="8" y="3"/>
                      </a:cubicBezTo>
                      <a:cubicBezTo>
                        <a:pt x="7" y="2"/>
                        <a:pt x="6" y="1"/>
                        <a:pt x="4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6" name="Freeform 365"/>
                <p:cNvSpPr>
                  <a:spLocks/>
                </p:cNvSpPr>
                <p:nvPr/>
              </p:nvSpPr>
              <p:spPr bwMode="auto">
                <a:xfrm>
                  <a:off x="7141692" y="5053957"/>
                  <a:ext cx="25030" cy="15928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4" y="5"/>
                    </a:cxn>
                    <a:cxn ang="0">
                      <a:pos x="9" y="7"/>
                    </a:cxn>
                    <a:cxn ang="0">
                      <a:pos x="11" y="7"/>
                    </a:cxn>
                    <a:cxn ang="0">
                      <a:pos x="10" y="4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11" h="7">
                      <a:moveTo>
                        <a:pt x="9" y="4"/>
                      </a:moveTo>
                      <a:cubicBezTo>
                        <a:pt x="7" y="2"/>
                        <a:pt x="5" y="1"/>
                        <a:pt x="3" y="1"/>
                      </a:cubicBezTo>
                      <a:cubicBezTo>
                        <a:pt x="2" y="1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2" y="4"/>
                        <a:pt x="4" y="5"/>
                      </a:cubicBezTo>
                      <a:cubicBezTo>
                        <a:pt x="5" y="6"/>
                        <a:pt x="7" y="6"/>
                        <a:pt x="9" y="7"/>
                      </a:cubicBezTo>
                      <a:cubicBezTo>
                        <a:pt x="9" y="7"/>
                        <a:pt x="10" y="7"/>
                        <a:pt x="11" y="7"/>
                      </a:cubicBezTo>
                      <a:cubicBezTo>
                        <a:pt x="11" y="6"/>
                        <a:pt x="11" y="5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7" name="Freeform 366"/>
                <p:cNvSpPr>
                  <a:spLocks/>
                </p:cNvSpPr>
                <p:nvPr/>
              </p:nvSpPr>
              <p:spPr bwMode="auto">
                <a:xfrm>
                  <a:off x="7133727" y="5028927"/>
                  <a:ext cx="14791" cy="13653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7" h="6">
                      <a:moveTo>
                        <a:pt x="4" y="2"/>
                      </a:move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4"/>
                        <a:pt x="4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6" y="5"/>
                        <a:pt x="6" y="4"/>
                      </a:cubicBezTo>
                      <a:cubicBezTo>
                        <a:pt x="5" y="4"/>
                        <a:pt x="4" y="3"/>
                        <a:pt x="4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8" name="Line 367"/>
                <p:cNvSpPr>
                  <a:spLocks noChangeShapeType="1"/>
                </p:cNvSpPr>
                <p:nvPr/>
              </p:nvSpPr>
              <p:spPr bwMode="auto">
                <a:xfrm>
                  <a:off x="7141692" y="5035754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39" name="Line 368"/>
                <p:cNvSpPr>
                  <a:spLocks noChangeShapeType="1"/>
                </p:cNvSpPr>
                <p:nvPr/>
              </p:nvSpPr>
              <p:spPr bwMode="auto">
                <a:xfrm>
                  <a:off x="7141692" y="5035754"/>
                  <a:ext cx="1138" cy="1138"/>
                </a:xfrm>
                <a:prstGeom prst="line">
                  <a:avLst/>
                </a:pr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0" name="Freeform 369"/>
                <p:cNvSpPr>
                  <a:spLocks/>
                </p:cNvSpPr>
                <p:nvPr/>
              </p:nvSpPr>
              <p:spPr bwMode="auto">
                <a:xfrm>
                  <a:off x="7490972" y="5215514"/>
                  <a:ext cx="45509" cy="28443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3" y="9"/>
                    </a:cxn>
                    <a:cxn ang="0">
                      <a:pos x="6" y="11"/>
                    </a:cxn>
                    <a:cxn ang="0">
                      <a:pos x="12" y="12"/>
                    </a:cxn>
                    <a:cxn ang="0">
                      <a:pos x="18" y="5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20" h="13">
                      <a:moveTo>
                        <a:pt x="5" y="2"/>
                      </a:moveTo>
                      <a:cubicBezTo>
                        <a:pt x="2" y="2"/>
                        <a:pt x="0" y="7"/>
                        <a:pt x="3" y="9"/>
                      </a:cubicBezTo>
                      <a:cubicBezTo>
                        <a:pt x="3" y="10"/>
                        <a:pt x="5" y="11"/>
                        <a:pt x="6" y="11"/>
                      </a:cubicBezTo>
                      <a:cubicBezTo>
                        <a:pt x="7" y="12"/>
                        <a:pt x="10" y="12"/>
                        <a:pt x="12" y="12"/>
                      </a:cubicBezTo>
                      <a:cubicBezTo>
                        <a:pt x="17" y="13"/>
                        <a:pt x="20" y="8"/>
                        <a:pt x="18" y="5"/>
                      </a:cubicBezTo>
                      <a:cubicBezTo>
                        <a:pt x="13" y="4"/>
                        <a:pt x="10" y="0"/>
                        <a:pt x="5" y="2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1" name="Freeform 371"/>
                <p:cNvSpPr>
                  <a:spLocks/>
                </p:cNvSpPr>
                <p:nvPr/>
              </p:nvSpPr>
              <p:spPr bwMode="auto">
                <a:xfrm>
                  <a:off x="7310075" y="5176831"/>
                  <a:ext cx="15928" cy="18204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5"/>
                    </a:cxn>
                    <a:cxn ang="0">
                      <a:pos x="3" y="8"/>
                    </a:cxn>
                    <a:cxn ang="0">
                      <a:pos x="5" y="8"/>
                    </a:cxn>
                    <a:cxn ang="0">
                      <a:pos x="7" y="6"/>
                    </a:cxn>
                    <a:cxn ang="0">
                      <a:pos x="7" y="4"/>
                    </a:cxn>
                    <a:cxn ang="0">
                      <a:pos x="6" y="2"/>
                    </a:cxn>
                    <a:cxn ang="0">
                      <a:pos x="0" y="1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7" h="8"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6"/>
                        <a:pt x="2" y="7"/>
                        <a:pt x="3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6" y="8"/>
                        <a:pt x="7" y="7"/>
                        <a:pt x="7" y="6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6" y="3"/>
                        <a:pt x="6" y="2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1" y="3"/>
                        <a:pt x="1" y="4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2" name="Freeform 372"/>
                <p:cNvSpPr>
                  <a:spLocks/>
                </p:cNvSpPr>
                <p:nvPr/>
              </p:nvSpPr>
              <p:spPr bwMode="auto">
                <a:xfrm>
                  <a:off x="7316901" y="5197310"/>
                  <a:ext cx="20479" cy="22754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3" y="8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9" h="10">
                      <a:moveTo>
                        <a:pt x="7" y="1"/>
                      </a:move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3" y="0"/>
                        <a:pt x="2" y="1"/>
                        <a:pt x="1" y="2"/>
                      </a:cubicBezTo>
                      <a:cubicBezTo>
                        <a:pt x="0" y="4"/>
                        <a:pt x="1" y="7"/>
                        <a:pt x="3" y="8"/>
                      </a:cubicBezTo>
                      <a:cubicBezTo>
                        <a:pt x="5" y="10"/>
                        <a:pt x="8" y="9"/>
                        <a:pt x="9" y="6"/>
                      </a:cubicBezTo>
                      <a:cubicBezTo>
                        <a:pt x="9" y="6"/>
                        <a:pt x="9" y="4"/>
                        <a:pt x="9" y="4"/>
                      </a:cubicBezTo>
                      <a:cubicBezTo>
                        <a:pt x="8" y="2"/>
                        <a:pt x="7" y="1"/>
                        <a:pt x="7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3" name="Freeform 373"/>
                <p:cNvSpPr>
                  <a:spLocks/>
                </p:cNvSpPr>
                <p:nvPr/>
              </p:nvSpPr>
              <p:spPr bwMode="auto">
                <a:xfrm>
                  <a:off x="7339656" y="5179107"/>
                  <a:ext cx="7964" cy="2958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" y="3"/>
                    </a:cxn>
                    <a:cxn ang="0">
                      <a:pos x="0" y="7"/>
                    </a:cxn>
                    <a:cxn ang="0">
                      <a:pos x="1" y="9"/>
                    </a:cxn>
                    <a:cxn ang="0">
                      <a:pos x="1" y="10"/>
                    </a:cxn>
                    <a:cxn ang="0">
                      <a:pos x="2" y="12"/>
                    </a:cxn>
                    <a:cxn ang="0">
                      <a:pos x="3" y="12"/>
                    </a:cxn>
                    <a:cxn ang="0">
                      <a:pos x="4" y="9"/>
                    </a:cxn>
                    <a:cxn ang="0">
                      <a:pos x="4" y="6"/>
                    </a:cxn>
                    <a:cxn ang="0">
                      <a:pos x="3" y="3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4" h="13">
                      <a:moveTo>
                        <a:pt x="1" y="1"/>
                      </a:move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5"/>
                        <a:pt x="0" y="6"/>
                        <a:pt x="0" y="7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2" y="11"/>
                        <a:pt x="2" y="12"/>
                      </a:cubicBezTo>
                      <a:cubicBezTo>
                        <a:pt x="2" y="12"/>
                        <a:pt x="2" y="13"/>
                        <a:pt x="3" y="12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8"/>
                        <a:pt x="4" y="7"/>
                        <a:pt x="4" y="6"/>
                      </a:cubicBezTo>
                      <a:cubicBezTo>
                        <a:pt x="4" y="5"/>
                        <a:pt x="4" y="4"/>
                        <a:pt x="3" y="3"/>
                      </a:cubicBezTo>
                      <a:cubicBezTo>
                        <a:pt x="3" y="2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4" name="Freeform 374"/>
                <p:cNvSpPr>
                  <a:spLocks/>
                </p:cNvSpPr>
                <p:nvPr/>
              </p:nvSpPr>
              <p:spPr bwMode="auto">
                <a:xfrm>
                  <a:off x="7344207" y="5225754"/>
                  <a:ext cx="7964" cy="1137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3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1" y="5"/>
                        <a:pt x="2" y="4"/>
                        <a:pt x="3" y="3"/>
                      </a:cubicBezTo>
                      <a:cubicBezTo>
                        <a:pt x="4" y="1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5" name="Freeform 375"/>
                <p:cNvSpPr>
                  <a:spLocks/>
                </p:cNvSpPr>
                <p:nvPr/>
              </p:nvSpPr>
              <p:spPr bwMode="auto">
                <a:xfrm>
                  <a:off x="7352170" y="5243957"/>
                  <a:ext cx="11377" cy="9102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4" y="2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5" h="4">
                      <a:moveTo>
                        <a:pt x="3" y="1"/>
                      </a:moveTo>
                      <a:cubicBezTo>
                        <a:pt x="2" y="0"/>
                        <a:pt x="0" y="3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5" y="0"/>
                        <a:pt x="3" y="1"/>
                        <a:pt x="3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6" name="Freeform 376"/>
                <p:cNvSpPr>
                  <a:spLocks/>
                </p:cNvSpPr>
                <p:nvPr/>
              </p:nvSpPr>
              <p:spPr bwMode="auto">
                <a:xfrm>
                  <a:off x="7321452" y="4711503"/>
                  <a:ext cx="18204" cy="13653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6" y="5"/>
                    </a:cxn>
                    <a:cxn ang="0">
                      <a:pos x="3" y="5"/>
                    </a:cxn>
                    <a:cxn ang="0">
                      <a:pos x="1" y="1"/>
                    </a:cxn>
                    <a:cxn ang="0">
                      <a:pos x="3" y="0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8" h="6">
                      <a:moveTo>
                        <a:pt x="4" y="3"/>
                      </a:moveTo>
                      <a:cubicBezTo>
                        <a:pt x="5" y="3"/>
                        <a:pt x="8" y="3"/>
                        <a:pt x="6" y="5"/>
                      </a:cubicBezTo>
                      <a:cubicBezTo>
                        <a:pt x="6" y="6"/>
                        <a:pt x="5" y="6"/>
                        <a:pt x="3" y="5"/>
                      </a:cubicBezTo>
                      <a:cubicBezTo>
                        <a:pt x="2" y="5"/>
                        <a:pt x="0" y="3"/>
                        <a:pt x="1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7" name="Freeform 377"/>
                <p:cNvSpPr>
                  <a:spLocks/>
                </p:cNvSpPr>
                <p:nvPr/>
              </p:nvSpPr>
              <p:spPr bwMode="auto">
                <a:xfrm>
                  <a:off x="7312350" y="4697850"/>
                  <a:ext cx="6826" cy="455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8" name="Freeform 378"/>
                <p:cNvSpPr>
                  <a:spLocks/>
                </p:cNvSpPr>
                <p:nvPr/>
              </p:nvSpPr>
              <p:spPr bwMode="auto">
                <a:xfrm>
                  <a:off x="7298698" y="4711503"/>
                  <a:ext cx="6826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49" name="Freeform 379"/>
                <p:cNvSpPr>
                  <a:spLocks/>
                </p:cNvSpPr>
                <p:nvPr/>
              </p:nvSpPr>
              <p:spPr bwMode="auto">
                <a:xfrm>
                  <a:off x="7296422" y="4720604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0" name="Freeform 380"/>
                <p:cNvSpPr>
                  <a:spLocks/>
                </p:cNvSpPr>
                <p:nvPr/>
              </p:nvSpPr>
              <p:spPr bwMode="auto">
                <a:xfrm>
                  <a:off x="7316901" y="4736533"/>
                  <a:ext cx="6826" cy="3414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0" y="0"/>
                        <a:pt x="0" y="1"/>
                      </a:cubicBezTo>
                      <a:cubicBezTo>
                        <a:pt x="0" y="2"/>
                        <a:pt x="3" y="2"/>
                        <a:pt x="2" y="1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1" name="Freeform 381"/>
                <p:cNvSpPr>
                  <a:spLocks/>
                </p:cNvSpPr>
                <p:nvPr/>
              </p:nvSpPr>
              <p:spPr bwMode="auto">
                <a:xfrm>
                  <a:off x="7321452" y="4744496"/>
                  <a:ext cx="4551" cy="4551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2" name="Freeform 382"/>
                <p:cNvSpPr>
                  <a:spLocks/>
                </p:cNvSpPr>
                <p:nvPr/>
              </p:nvSpPr>
              <p:spPr bwMode="auto">
                <a:xfrm>
                  <a:off x="7287320" y="4704676"/>
                  <a:ext cx="6826" cy="22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3" name="Freeform 383"/>
                <p:cNvSpPr>
                  <a:spLocks/>
                </p:cNvSpPr>
                <p:nvPr/>
              </p:nvSpPr>
              <p:spPr bwMode="auto">
                <a:xfrm>
                  <a:off x="7337380" y="4767251"/>
                  <a:ext cx="4551" cy="682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" y="3"/>
                    </a:cxn>
                    <a:cxn ang="0">
                      <a:pos x="2" y="2"/>
                    </a:cxn>
                    <a:cxn ang="0">
                      <a:pos x="1" y="0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4" name="Freeform 384"/>
                <p:cNvSpPr>
                  <a:spLocks/>
                </p:cNvSpPr>
                <p:nvPr/>
              </p:nvSpPr>
              <p:spPr bwMode="auto">
                <a:xfrm>
                  <a:off x="7341931" y="4751323"/>
                  <a:ext cx="4551" cy="227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1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5" name="Freeform 388"/>
                <p:cNvSpPr>
                  <a:spLocks/>
                </p:cNvSpPr>
                <p:nvPr/>
              </p:nvSpPr>
              <p:spPr bwMode="auto">
                <a:xfrm>
                  <a:off x="7594506" y="5366831"/>
                  <a:ext cx="11377" cy="11377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1" y="4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5" h="5">
                      <a:moveTo>
                        <a:pt x="4" y="3"/>
                      </a:moveTo>
                      <a:cubicBezTo>
                        <a:pt x="5" y="5"/>
                        <a:pt x="2" y="5"/>
                        <a:pt x="1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1" y="0"/>
                        <a:pt x="2" y="1"/>
                        <a:pt x="3" y="1"/>
                      </a:cubicBez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6" name="Freeform 389"/>
                <p:cNvSpPr>
                  <a:spLocks/>
                </p:cNvSpPr>
                <p:nvPr/>
              </p:nvSpPr>
              <p:spPr bwMode="auto">
                <a:xfrm>
                  <a:off x="7576302" y="5356592"/>
                  <a:ext cx="18204" cy="10240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4" y="2"/>
                    </a:cxn>
                    <a:cxn ang="0">
                      <a:pos x="5" y="3"/>
                    </a:cxn>
                    <a:cxn ang="0">
                      <a:pos x="6" y="4"/>
                    </a:cxn>
                    <a:cxn ang="0">
                      <a:pos x="8" y="2"/>
                    </a:cxn>
                    <a:cxn ang="0">
                      <a:pos x="6" y="1"/>
                    </a:cxn>
                    <a:cxn ang="0">
                      <a:pos x="0" y="0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8" h="5">
                      <a:moveTo>
                        <a:pt x="5" y="1"/>
                      </a:moveTo>
                      <a:cubicBezTo>
                        <a:pt x="4" y="1"/>
                        <a:pt x="3" y="2"/>
                        <a:pt x="4" y="2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6" y="4"/>
                        <a:pt x="6" y="4"/>
                      </a:cubicBezTo>
                      <a:cubicBezTo>
                        <a:pt x="8" y="5"/>
                        <a:pt x="8" y="3"/>
                        <a:pt x="8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4" y="0"/>
                        <a:pt x="2" y="0"/>
                        <a:pt x="0" y="0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7" name="Freeform 395"/>
                <p:cNvSpPr>
                  <a:spLocks/>
                </p:cNvSpPr>
                <p:nvPr/>
              </p:nvSpPr>
              <p:spPr bwMode="auto">
                <a:xfrm>
                  <a:off x="7682110" y="5154077"/>
                  <a:ext cx="17066" cy="9102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2" y="2"/>
                    </a:cxn>
                    <a:cxn ang="0">
                      <a:pos x="5" y="4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8" h="4">
                      <a:moveTo>
                        <a:pt x="6" y="1"/>
                      </a:moveTo>
                      <a:cubicBezTo>
                        <a:pt x="5" y="0"/>
                        <a:pt x="0" y="0"/>
                        <a:pt x="2" y="2"/>
                      </a:cubicBezTo>
                      <a:cubicBezTo>
                        <a:pt x="2" y="3"/>
                        <a:pt x="5" y="4"/>
                        <a:pt x="5" y="4"/>
                      </a:cubicBezTo>
                      <a:cubicBezTo>
                        <a:pt x="7" y="4"/>
                        <a:pt x="8" y="2"/>
                        <a:pt x="6" y="1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8" name="Freeform 396"/>
                <p:cNvSpPr>
                  <a:spLocks/>
                </p:cNvSpPr>
                <p:nvPr/>
              </p:nvSpPr>
              <p:spPr bwMode="auto">
                <a:xfrm>
                  <a:off x="7518278" y="5458987"/>
                  <a:ext cx="11377" cy="682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cubicBezTo>
                        <a:pt x="0" y="0"/>
                        <a:pt x="1" y="3"/>
                        <a:pt x="3" y="3"/>
                      </a:cubicBezTo>
                      <a:cubicBezTo>
                        <a:pt x="4" y="3"/>
                        <a:pt x="4" y="3"/>
                        <a:pt x="5" y="2"/>
                      </a:cubicBezTo>
                      <a:cubicBezTo>
                        <a:pt x="5" y="0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59" name="Freeform 397"/>
                <p:cNvSpPr>
                  <a:spLocks/>
                </p:cNvSpPr>
                <p:nvPr/>
              </p:nvSpPr>
              <p:spPr bwMode="auto">
                <a:xfrm>
                  <a:off x="7157620" y="4827550"/>
                  <a:ext cx="15928" cy="13653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1" y="5"/>
                    </a:cxn>
                    <a:cxn ang="0">
                      <a:pos x="6" y="3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7" h="6">
                      <a:moveTo>
                        <a:pt x="3" y="1"/>
                      </a:moveTo>
                      <a:cubicBezTo>
                        <a:pt x="1" y="0"/>
                        <a:pt x="0" y="3"/>
                        <a:pt x="1" y="5"/>
                      </a:cubicBezTo>
                      <a:cubicBezTo>
                        <a:pt x="4" y="6"/>
                        <a:pt x="7" y="6"/>
                        <a:pt x="6" y="3"/>
                      </a:cubicBezTo>
                      <a:cubicBezTo>
                        <a:pt x="5" y="1"/>
                        <a:pt x="3" y="1"/>
                        <a:pt x="3" y="1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0" name="Freeform 431"/>
                <p:cNvSpPr>
                  <a:spLocks/>
                </p:cNvSpPr>
                <p:nvPr/>
              </p:nvSpPr>
              <p:spPr bwMode="auto">
                <a:xfrm>
                  <a:off x="7562649" y="5514735"/>
                  <a:ext cx="6826" cy="682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3" y="2"/>
                        <a:pt x="1" y="1"/>
                        <a:pt x="1" y="0"/>
                      </a:cubicBezTo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661" name="Freeform 432"/>
                <p:cNvSpPr>
                  <a:spLocks/>
                </p:cNvSpPr>
                <p:nvPr/>
              </p:nvSpPr>
              <p:spPr bwMode="auto">
                <a:xfrm>
                  <a:off x="7486421" y="5501083"/>
                  <a:ext cx="6826" cy="4551"/>
                </a:xfrm>
                <a:custGeom>
                  <a:avLst/>
                  <a:gdLst/>
                  <a:ahLst/>
                  <a:cxnLst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2" y="2"/>
                    </a:cxn>
                    <a:cxn ang="0">
                      <a:pos x="3" y="0"/>
                    </a:cxn>
                    <a:cxn ang="0">
                      <a:pos x="3" y="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2" y="2"/>
                      </a:cubicBezTo>
                      <a:cubicBezTo>
                        <a:pt x="3" y="2"/>
                        <a:pt x="3" y="1"/>
                        <a:pt x="3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bg1">
                      <a:alpha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</p:grpSp>
        <p:sp>
          <p:nvSpPr>
            <p:cNvPr id="2606" name="Rechteck 2605"/>
            <p:cNvSpPr/>
            <p:nvPr/>
          </p:nvSpPr>
          <p:spPr>
            <a:xfrm>
              <a:off x="4312971" y="3577435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07" name="Rechteck 2606"/>
            <p:cNvSpPr/>
            <p:nvPr/>
          </p:nvSpPr>
          <p:spPr>
            <a:xfrm>
              <a:off x="4118782" y="3398354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08" name="Rechteck 2607"/>
            <p:cNvSpPr/>
            <p:nvPr/>
          </p:nvSpPr>
          <p:spPr>
            <a:xfrm>
              <a:off x="4090739" y="3475076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09" name="Rechteck 2608"/>
            <p:cNvSpPr/>
            <p:nvPr/>
          </p:nvSpPr>
          <p:spPr>
            <a:xfrm>
              <a:off x="2684438" y="2583805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0" name="Rechteck 2609"/>
            <p:cNvSpPr/>
            <p:nvPr/>
          </p:nvSpPr>
          <p:spPr>
            <a:xfrm>
              <a:off x="2620308" y="2642477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1" name="Rechteck 2610"/>
            <p:cNvSpPr/>
            <p:nvPr/>
          </p:nvSpPr>
          <p:spPr>
            <a:xfrm>
              <a:off x="2737100" y="2557415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2" name="Rechteck 2611"/>
            <p:cNvSpPr/>
            <p:nvPr/>
          </p:nvSpPr>
          <p:spPr>
            <a:xfrm>
              <a:off x="2791573" y="2486585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3" name="Rechteck 2612"/>
            <p:cNvSpPr/>
            <p:nvPr/>
          </p:nvSpPr>
          <p:spPr>
            <a:xfrm>
              <a:off x="2808850" y="2532520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4" name="Rechteck 2613"/>
            <p:cNvSpPr/>
            <p:nvPr/>
          </p:nvSpPr>
          <p:spPr>
            <a:xfrm>
              <a:off x="2782549" y="2550201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5" name="Rechteck 2614"/>
            <p:cNvSpPr/>
            <p:nvPr/>
          </p:nvSpPr>
          <p:spPr>
            <a:xfrm>
              <a:off x="1473349" y="2686319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6" name="Rechteck 2615"/>
            <p:cNvSpPr/>
            <p:nvPr/>
          </p:nvSpPr>
          <p:spPr>
            <a:xfrm>
              <a:off x="1863666" y="2617853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17" name="Rechteck 2616"/>
            <p:cNvSpPr/>
            <p:nvPr/>
          </p:nvSpPr>
          <p:spPr>
            <a:xfrm>
              <a:off x="3954350" y="2611462"/>
              <a:ext cx="45719" cy="5235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956" name="Gruppieren 955"/>
            <p:cNvGrpSpPr/>
            <p:nvPr/>
          </p:nvGrpSpPr>
          <p:grpSpPr>
            <a:xfrm>
              <a:off x="2390021" y="1648356"/>
              <a:ext cx="1282905" cy="1833997"/>
              <a:chOff x="4721280" y="1772628"/>
              <a:chExt cx="2758396" cy="3943308"/>
            </a:xfrm>
          </p:grpSpPr>
          <p:grpSp>
            <p:nvGrpSpPr>
              <p:cNvPr id="1416" name="Gruppieren 1415"/>
              <p:cNvGrpSpPr/>
              <p:nvPr/>
            </p:nvGrpSpPr>
            <p:grpSpPr>
              <a:xfrm>
                <a:off x="4721280" y="1772628"/>
                <a:ext cx="2745413" cy="360000"/>
                <a:chOff x="4342907" y="1868123"/>
                <a:chExt cx="2745413" cy="360000"/>
              </a:xfrm>
            </p:grpSpPr>
            <p:sp>
              <p:nvSpPr>
                <p:cNvPr id="1432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3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72000" bIns="0" rtlCol="0" anchor="ctr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 smtClean="0">
                      <a:solidFill>
                        <a:schemeClr val="bg1"/>
                      </a:solidFill>
                    </a:rPr>
                    <a:t>KISTERS AG / DACHS / EUS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7" name="Gruppieren 1416"/>
              <p:cNvGrpSpPr/>
              <p:nvPr/>
            </p:nvGrpSpPr>
            <p:grpSpPr>
              <a:xfrm>
                <a:off x="4728287" y="2221585"/>
                <a:ext cx="2745413" cy="360000"/>
                <a:chOff x="4342907" y="1868123"/>
                <a:chExt cx="2745413" cy="360000"/>
              </a:xfrm>
            </p:grpSpPr>
            <p:sp>
              <p:nvSpPr>
                <p:cNvPr id="1430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1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72000" bIns="0" rtlCol="0" anchor="ctr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 smtClean="0">
                      <a:solidFill>
                        <a:schemeClr val="bg1"/>
                      </a:solidFill>
                    </a:rPr>
                    <a:t>KISTERS Österreich GmbH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8" name="Gruppieren 1417"/>
              <p:cNvGrpSpPr/>
              <p:nvPr/>
            </p:nvGrpSpPr>
            <p:grpSpPr>
              <a:xfrm>
                <a:off x="4728287" y="2681941"/>
                <a:ext cx="2745413" cy="360000"/>
                <a:chOff x="4342907" y="1868123"/>
                <a:chExt cx="2745413" cy="360000"/>
              </a:xfrm>
            </p:grpSpPr>
            <p:sp>
              <p:nvSpPr>
                <p:cNvPr id="1428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9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72000" bIns="0" rtlCol="0" anchor="ctr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 smtClean="0">
                      <a:solidFill>
                        <a:schemeClr val="bg1"/>
                      </a:solidFill>
                    </a:rPr>
                    <a:t>KISTERS Schweiz GmbH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9" name="Gruppieren 1418"/>
              <p:cNvGrpSpPr/>
              <p:nvPr/>
            </p:nvGrpSpPr>
            <p:grpSpPr>
              <a:xfrm>
                <a:off x="4728287" y="3134784"/>
                <a:ext cx="2745413" cy="360000"/>
                <a:chOff x="4342907" y="1868123"/>
                <a:chExt cx="2745413" cy="360000"/>
              </a:xfrm>
            </p:grpSpPr>
            <p:sp>
              <p:nvSpPr>
                <p:cNvPr id="1426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7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72000" bIns="0" rtlCol="0" anchor="ctr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 smtClean="0">
                      <a:solidFill>
                        <a:schemeClr val="bg1"/>
                      </a:solidFill>
                    </a:rPr>
                    <a:t>KISTERS Nederland B. V.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0" name="Gruppieren 1419"/>
              <p:cNvGrpSpPr/>
              <p:nvPr/>
            </p:nvGrpSpPr>
            <p:grpSpPr>
              <a:xfrm>
                <a:off x="4734263" y="4732200"/>
                <a:ext cx="2745413" cy="517502"/>
                <a:chOff x="4342907" y="1710621"/>
                <a:chExt cx="2745413" cy="517502"/>
              </a:xfrm>
            </p:grpSpPr>
            <p:sp>
              <p:nvSpPr>
                <p:cNvPr id="1424" name="Textplatzhalter 4"/>
                <p:cNvSpPr txBox="1">
                  <a:spLocks/>
                </p:cNvSpPr>
                <p:nvPr/>
              </p:nvSpPr>
              <p:spPr>
                <a:xfrm flipV="1">
                  <a:off x="4342907" y="1710621"/>
                  <a:ext cx="2745413" cy="517502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5" name="Textplatzhalter 4"/>
                <p:cNvSpPr txBox="1">
                  <a:spLocks/>
                </p:cNvSpPr>
                <p:nvPr/>
              </p:nvSpPr>
              <p:spPr>
                <a:xfrm>
                  <a:off x="4342907" y="1789372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72000" bIns="0" rtlCol="0" anchor="ctr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>
                    <a:spcBef>
                      <a:spcPts val="0"/>
                    </a:spcBef>
                  </a:pPr>
                  <a:r>
                    <a:rPr lang="de-DE" sz="800" dirty="0" smtClean="0">
                      <a:solidFill>
                        <a:schemeClr val="bg1"/>
                      </a:solidFill>
                    </a:rPr>
                    <a:t>KISTERS France S.A.S. /</a:t>
                  </a:r>
                </a:p>
                <a:p>
                  <a:pPr algn="ctr">
                    <a:spcBef>
                      <a:spcPts val="0"/>
                    </a:spcBef>
                  </a:pPr>
                  <a:r>
                    <a:rPr lang="de-DE" sz="800" dirty="0" smtClean="0">
                      <a:solidFill>
                        <a:schemeClr val="bg1"/>
                      </a:solidFill>
                    </a:rPr>
                    <a:t>RHEA SA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1" name="Gruppieren 1420"/>
              <p:cNvGrpSpPr/>
              <p:nvPr/>
            </p:nvGrpSpPr>
            <p:grpSpPr>
              <a:xfrm>
                <a:off x="4734263" y="5355936"/>
                <a:ext cx="2745413" cy="360000"/>
                <a:chOff x="4342907" y="1868123"/>
                <a:chExt cx="2745413" cy="360000"/>
              </a:xfrm>
            </p:grpSpPr>
            <p:sp>
              <p:nvSpPr>
                <p:cNvPr id="1422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23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72000" bIns="0" rtlCol="0" anchor="b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 smtClean="0">
                      <a:solidFill>
                        <a:schemeClr val="bg1"/>
                      </a:solidFill>
                    </a:rPr>
                    <a:t>KISTERS Ibérica</a:t>
                  </a:r>
                  <a:r>
                    <a:rPr dirty="0" smtClean="0"/>
                    <a:t> </a:t>
                  </a:r>
                  <a:r>
                    <a:rPr lang="de-DE" sz="800" dirty="0" smtClean="0">
                      <a:solidFill>
                        <a:schemeClr val="bg1"/>
                      </a:solidFill>
                    </a:rPr>
                    <a:t>s.l.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57" name="Gruppieren 956"/>
            <p:cNvGrpSpPr/>
            <p:nvPr/>
          </p:nvGrpSpPr>
          <p:grpSpPr>
            <a:xfrm>
              <a:off x="4163888" y="2342584"/>
              <a:ext cx="1278046" cy="923237"/>
              <a:chOff x="8535298" y="3265304"/>
              <a:chExt cx="2747948" cy="1985070"/>
            </a:xfrm>
          </p:grpSpPr>
          <p:grpSp>
            <p:nvGrpSpPr>
              <p:cNvPr id="1398" name="Gruppieren 1397"/>
              <p:cNvGrpSpPr/>
              <p:nvPr/>
            </p:nvGrpSpPr>
            <p:grpSpPr>
              <a:xfrm>
                <a:off x="8537833" y="3265304"/>
                <a:ext cx="2745413" cy="586497"/>
                <a:chOff x="4342907" y="1868123"/>
                <a:chExt cx="2745413" cy="360000"/>
              </a:xfrm>
            </p:grpSpPr>
            <p:sp>
              <p:nvSpPr>
                <p:cNvPr id="1408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9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72000" bIns="0" rtlCol="0" anchor="ctr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 smtClean="0">
                      <a:solidFill>
                        <a:schemeClr val="bg1"/>
                      </a:solidFill>
                    </a:rPr>
                    <a:t>KISTERS Shanghai Software Development Co., Ltd.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9" name="Gruppieren 1398"/>
              <p:cNvGrpSpPr/>
              <p:nvPr/>
            </p:nvGrpSpPr>
            <p:grpSpPr>
              <a:xfrm>
                <a:off x="8535298" y="3958108"/>
                <a:ext cx="2745413" cy="360000"/>
                <a:chOff x="4342907" y="1868123"/>
                <a:chExt cx="2745413" cy="360000"/>
              </a:xfrm>
            </p:grpSpPr>
            <p:sp>
              <p:nvSpPr>
                <p:cNvPr id="1406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7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72000" bIns="0" rtlCol="0" anchor="ctr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 smtClean="0">
                      <a:solidFill>
                        <a:schemeClr val="bg1"/>
                      </a:solidFill>
                    </a:rPr>
                    <a:t>KISTERS Pty Ltd.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0" name="Gruppieren 1399"/>
              <p:cNvGrpSpPr/>
              <p:nvPr/>
            </p:nvGrpSpPr>
            <p:grpSpPr>
              <a:xfrm>
                <a:off x="8535298" y="4424415"/>
                <a:ext cx="2745413" cy="360000"/>
                <a:chOff x="4342907" y="1868123"/>
                <a:chExt cx="2745413" cy="360000"/>
              </a:xfrm>
            </p:grpSpPr>
            <p:sp>
              <p:nvSpPr>
                <p:cNvPr id="1404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5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0" tIns="0" rIns="0" bIns="0" rtlCol="0" anchor="b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>
                      <a:solidFill>
                        <a:schemeClr val="bg1"/>
                      </a:solidFill>
                    </a:rPr>
                    <a:t>HyQuest Solutions Pty</a:t>
                  </a:r>
                  <a:r>
                    <a:rPr dirty="0" smtClean="0"/>
                    <a:t> </a:t>
                  </a:r>
                  <a:r>
                    <a:rPr lang="de-DE" sz="800" dirty="0" smtClean="0">
                      <a:solidFill>
                        <a:schemeClr val="bg1"/>
                      </a:solidFill>
                    </a:rPr>
                    <a:t>Ltd.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1" name="Gruppieren 1400"/>
              <p:cNvGrpSpPr/>
              <p:nvPr/>
            </p:nvGrpSpPr>
            <p:grpSpPr>
              <a:xfrm>
                <a:off x="8535298" y="4890374"/>
                <a:ext cx="2745413" cy="360000"/>
                <a:chOff x="4342907" y="1868123"/>
                <a:chExt cx="2745413" cy="360000"/>
              </a:xfrm>
            </p:grpSpPr>
            <p:sp>
              <p:nvSpPr>
                <p:cNvPr id="1402" name="Textplatzhalter 4"/>
                <p:cNvSpPr txBox="1">
                  <a:spLocks/>
                </p:cNvSpPr>
                <p:nvPr/>
              </p:nvSpPr>
              <p:spPr>
                <a:xfrm flipV="1">
                  <a:off x="4342907" y="1868123"/>
                  <a:ext cx="2745413" cy="360000"/>
                </a:xfrm>
                <a:prstGeom prst="round1Rect">
                  <a:avLst>
                    <a:gd name="adj" fmla="val 9715"/>
                  </a:avLst>
                </a:prstGeom>
                <a:solidFill>
                  <a:schemeClr val="accent1"/>
                </a:solidFill>
              </p:spPr>
              <p:txBody>
                <a:bodyPr vert="horz" lIns="72000" tIns="72000" rIns="72000" bIns="72000" rtlCol="0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endParaRPr lang="de-DE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3" name="Textplatzhalter 4"/>
                <p:cNvSpPr txBox="1">
                  <a:spLocks/>
                </p:cNvSpPr>
                <p:nvPr/>
              </p:nvSpPr>
              <p:spPr>
                <a:xfrm>
                  <a:off x="4342907" y="1868123"/>
                  <a:ext cx="2745413" cy="360000"/>
                </a:xfrm>
                <a:prstGeom prst="rect">
                  <a:avLst/>
                </a:prstGeom>
                <a:noFill/>
              </p:spPr>
              <p:txBody>
                <a:bodyPr vert="horz" lIns="72000" tIns="0" rIns="0" bIns="0" rtlCol="0" anchor="ctr">
                  <a:noAutofit/>
                </a:bodyPr>
                <a:lstStyle>
                  <a:lvl1pPr lvl="0" indent="0">
                    <a:lnSpc>
                      <a:spcPct val="100000"/>
                    </a:lnSpc>
                    <a:spcBef>
                      <a:spcPts val="9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Tx/>
                    <a:buNone/>
                  </a:lvl1pPr>
                  <a:lvl2pPr marL="216000" lvl="1" indent="-216000">
                    <a:lnSpc>
                      <a:spcPct val="10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600"/>
                  </a:lvl2pPr>
                  <a:lvl3pPr marL="432000" lvl="2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3pPr>
                  <a:lvl4pPr marL="648000" lvl="3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4pPr>
                  <a:lvl5pPr marL="864000" lvl="4" indent="-216000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1400"/>
                  </a:lvl5pPr>
                  <a:lvl6pPr marL="25146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6pPr>
                  <a:lvl7pPr marL="29718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7pPr>
                  <a:lvl8pPr marL="3429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8pPr>
                  <a:lvl9pPr marL="3886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</a:lvl9pPr>
                </a:lstStyle>
                <a:p>
                  <a:pPr algn="ctr"/>
                  <a:r>
                    <a:rPr lang="de-DE" sz="800" dirty="0">
                      <a:solidFill>
                        <a:schemeClr val="bg1"/>
                      </a:solidFill>
                    </a:rPr>
                    <a:t>HyQuest Solutions (NZ) Ltd.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61" name="Gruppieren 960"/>
            <p:cNvGrpSpPr/>
            <p:nvPr/>
          </p:nvGrpSpPr>
          <p:grpSpPr>
            <a:xfrm>
              <a:off x="417578" y="2884801"/>
              <a:ext cx="1276866" cy="167433"/>
              <a:chOff x="4342907" y="1868123"/>
              <a:chExt cx="2745413" cy="360000"/>
            </a:xfrm>
          </p:grpSpPr>
          <p:sp>
            <p:nvSpPr>
              <p:cNvPr id="962" name="Textplatzhalter 4"/>
              <p:cNvSpPr txBox="1">
                <a:spLocks/>
              </p:cNvSpPr>
              <p:nvPr/>
            </p:nvSpPr>
            <p:spPr>
              <a:xfrm flipV="1">
                <a:off x="4342907" y="1868123"/>
                <a:ext cx="2745413" cy="360000"/>
              </a:xfrm>
              <a:prstGeom prst="round1Rect">
                <a:avLst>
                  <a:gd name="adj" fmla="val 9715"/>
                </a:avLst>
              </a:prstGeom>
              <a:solidFill>
                <a:schemeClr val="accent1"/>
              </a:solidFill>
            </p:spPr>
            <p:txBody>
              <a:bodyPr vert="horz" lIns="72000" tIns="72000" rIns="72000" bIns="7200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3" name="Textplatzhalter 4"/>
              <p:cNvSpPr txBox="1">
                <a:spLocks/>
              </p:cNvSpPr>
              <p:nvPr/>
            </p:nvSpPr>
            <p:spPr>
              <a:xfrm>
                <a:off x="4342907" y="1868123"/>
                <a:ext cx="2745413" cy="360000"/>
              </a:xfrm>
              <a:prstGeom prst="rect">
                <a:avLst/>
              </a:prstGeom>
              <a:noFill/>
            </p:spPr>
            <p:txBody>
              <a:bodyPr vert="horz" lIns="0" tIns="0" rIns="0" bIns="0" rtlCol="0" anchor="ctr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accent1"/>
                  </a:buClr>
                  <a:buFontTx/>
                  <a:buNone/>
                </a:lvl1pPr>
                <a:lvl2pPr marL="216000" lvl="1" indent="-216000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/>
                </a:lvl2pPr>
                <a:lvl3pPr marL="432000" lvl="2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3pPr>
                <a:lvl4pPr marL="648000" lvl="3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4pPr>
                <a:lvl5pPr marL="864000" lvl="4" indent="-21600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400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 algn="ctr"/>
                <a:r>
                  <a:rPr lang="de-DE" sz="800" dirty="0" smtClean="0">
                    <a:solidFill>
                      <a:schemeClr val="bg1"/>
                    </a:solidFill>
                  </a:rPr>
                  <a:t>KISTERS North America, Inc.</a:t>
                </a:r>
                <a:endParaRPr lang="en-GB" sz="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050" name="Gruppieren 3049"/>
          <p:cNvGrpSpPr/>
          <p:nvPr/>
        </p:nvGrpSpPr>
        <p:grpSpPr>
          <a:xfrm>
            <a:off x="439697" y="4422192"/>
            <a:ext cx="4708515" cy="2052425"/>
            <a:chOff x="2473262" y="3043177"/>
            <a:chExt cx="4708515" cy="2052425"/>
          </a:xfrm>
        </p:grpSpPr>
        <p:sp>
          <p:nvSpPr>
            <p:cNvPr id="3051" name="Ellipse 3050"/>
            <p:cNvSpPr/>
            <p:nvPr/>
          </p:nvSpPr>
          <p:spPr>
            <a:xfrm>
              <a:off x="6376896" y="4251589"/>
              <a:ext cx="531917" cy="533789"/>
            </a:xfrm>
            <a:prstGeom prst="ellipse">
              <a:avLst/>
            </a:prstGeom>
            <a:noFill/>
            <a:ln w="857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/>
              <a:endParaRPr lang="de-DE" sz="2400" spc="-15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052" name="Gruppieren 3051"/>
            <p:cNvGrpSpPr/>
            <p:nvPr/>
          </p:nvGrpSpPr>
          <p:grpSpPr>
            <a:xfrm>
              <a:off x="6705765" y="4059929"/>
              <a:ext cx="437925" cy="427282"/>
              <a:chOff x="5280640" y="4436375"/>
              <a:chExt cx="1130889" cy="1103405"/>
            </a:xfrm>
          </p:grpSpPr>
          <p:sp>
            <p:nvSpPr>
              <p:cNvPr id="3099" name="Ellipse 3098"/>
              <p:cNvSpPr/>
              <p:nvPr/>
            </p:nvSpPr>
            <p:spPr>
              <a:xfrm>
                <a:off x="5280640" y="4436375"/>
                <a:ext cx="943334" cy="943335"/>
              </a:xfrm>
              <a:prstGeom prst="ellipse">
                <a:avLst/>
              </a:prstGeom>
              <a:solidFill>
                <a:srgbClr val="76B8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00" name="Ellipse 3099"/>
              <p:cNvSpPr/>
              <p:nvPr/>
            </p:nvSpPr>
            <p:spPr>
              <a:xfrm>
                <a:off x="6105660" y="5025467"/>
                <a:ext cx="305869" cy="305869"/>
              </a:xfrm>
              <a:prstGeom prst="ellipse">
                <a:avLst/>
              </a:prstGeom>
              <a:solidFill>
                <a:srgbClr val="76B8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01" name="Ellipse 3100"/>
              <p:cNvSpPr/>
              <p:nvPr/>
            </p:nvSpPr>
            <p:spPr>
              <a:xfrm>
                <a:off x="6223971" y="5387067"/>
                <a:ext cx="152713" cy="152713"/>
              </a:xfrm>
              <a:prstGeom prst="ellipse">
                <a:avLst/>
              </a:prstGeom>
              <a:solidFill>
                <a:srgbClr val="76B8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53" name="Ellipse 3052"/>
            <p:cNvSpPr/>
            <p:nvPr/>
          </p:nvSpPr>
          <p:spPr>
            <a:xfrm>
              <a:off x="2921175" y="4017328"/>
              <a:ext cx="530144" cy="532010"/>
            </a:xfrm>
            <a:prstGeom prst="ellipse">
              <a:avLst/>
            </a:prstGeom>
            <a:noFill/>
            <a:ln w="857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/>
              <a:endParaRPr lang="de-DE" sz="2400" spc="-15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54" name="Ellipse 3053"/>
            <p:cNvSpPr/>
            <p:nvPr/>
          </p:nvSpPr>
          <p:spPr>
            <a:xfrm>
              <a:off x="3384884" y="4307912"/>
              <a:ext cx="429008" cy="429008"/>
            </a:xfrm>
            <a:prstGeom prst="ellipse">
              <a:avLst/>
            </a:prstGeom>
            <a:solidFill>
              <a:srgbClr val="287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55" name="Ellipse 3054"/>
            <p:cNvSpPr/>
            <p:nvPr/>
          </p:nvSpPr>
          <p:spPr>
            <a:xfrm>
              <a:off x="3672376" y="4722372"/>
              <a:ext cx="118934" cy="118934"/>
            </a:xfrm>
            <a:prstGeom prst="ellipse">
              <a:avLst/>
            </a:prstGeom>
            <a:solidFill>
              <a:srgbClr val="287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56" name="Ellipse 3055"/>
            <p:cNvSpPr/>
            <p:nvPr/>
          </p:nvSpPr>
          <p:spPr>
            <a:xfrm>
              <a:off x="2559317" y="3914161"/>
              <a:ext cx="449061" cy="449061"/>
            </a:xfrm>
            <a:prstGeom prst="ellipse">
              <a:avLst/>
            </a:prstGeom>
            <a:solidFill>
              <a:srgbClr val="EA5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57" name="Ellipse 3056"/>
            <p:cNvSpPr/>
            <p:nvPr/>
          </p:nvSpPr>
          <p:spPr>
            <a:xfrm>
              <a:off x="6406427" y="4287952"/>
              <a:ext cx="474266" cy="475936"/>
            </a:xfrm>
            <a:prstGeom prst="ellipse">
              <a:avLst/>
            </a:prstGeom>
            <a:gradFill flip="none" rotWithShape="1">
              <a:gsLst>
                <a:gs pos="48000">
                  <a:schemeClr val="accent2"/>
                </a:gs>
                <a:gs pos="100000">
                  <a:schemeClr val="tx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>
                <a:lnSpc>
                  <a:spcPts val="2800"/>
                </a:lnSpc>
              </a:pPr>
              <a:endParaRPr lang="de-DE" sz="2400" spc="-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58" name="Ellipse 3057"/>
            <p:cNvSpPr/>
            <p:nvPr/>
          </p:nvSpPr>
          <p:spPr>
            <a:xfrm>
              <a:off x="2951527" y="4052636"/>
              <a:ext cx="477107" cy="478787"/>
            </a:xfrm>
            <a:prstGeom prst="ellipse">
              <a:avLst/>
            </a:prstGeom>
            <a:gradFill flip="none" rotWithShape="1">
              <a:gsLst>
                <a:gs pos="48000">
                  <a:schemeClr val="accent2"/>
                </a:gs>
                <a:gs pos="100000">
                  <a:schemeClr val="tx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/>
              <a:endParaRPr lang="de-DE" sz="2400" spc="-3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59" name="Textfeld 3058"/>
            <p:cNvSpPr txBox="1"/>
            <p:nvPr/>
          </p:nvSpPr>
          <p:spPr>
            <a:xfrm>
              <a:off x="2856941" y="4210001"/>
              <a:ext cx="68859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800" dirty="0">
                  <a:solidFill>
                    <a:schemeClr val="bg1"/>
                  </a:solidFill>
                </a:rPr>
                <a:t>H</a:t>
              </a:r>
              <a:r>
                <a:rPr lang="de-DE" sz="800" dirty="0" smtClean="0">
                  <a:solidFill>
                    <a:schemeClr val="bg1"/>
                  </a:solidFill>
                </a:rPr>
                <a:t>ardware.</a:t>
              </a:r>
              <a:endParaRPr lang="de-DE" sz="800" dirty="0">
                <a:solidFill>
                  <a:schemeClr val="bg1"/>
                </a:solidFill>
              </a:endParaRPr>
            </a:p>
          </p:txBody>
        </p:sp>
        <p:sp>
          <p:nvSpPr>
            <p:cNvPr id="3060" name="Textfeld 3059"/>
            <p:cNvSpPr txBox="1"/>
            <p:nvPr/>
          </p:nvSpPr>
          <p:spPr>
            <a:xfrm>
              <a:off x="6358254" y="4425402"/>
              <a:ext cx="5735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600" dirty="0" smtClean="0">
                  <a:solidFill>
                    <a:schemeClr val="bg1"/>
                  </a:solidFill>
                </a:rPr>
                <a:t>Engineering Services</a:t>
              </a:r>
              <a:endParaRPr lang="de-DE" sz="600" dirty="0">
                <a:solidFill>
                  <a:schemeClr val="bg1"/>
                </a:solidFill>
              </a:endParaRPr>
            </a:p>
          </p:txBody>
        </p:sp>
        <p:sp>
          <p:nvSpPr>
            <p:cNvPr id="3061" name="Ellipse 3060"/>
            <p:cNvSpPr/>
            <p:nvPr/>
          </p:nvSpPr>
          <p:spPr>
            <a:xfrm>
              <a:off x="2559315" y="3908808"/>
              <a:ext cx="449061" cy="449061"/>
            </a:xfrm>
            <a:prstGeom prst="ellipse">
              <a:avLst/>
            </a:prstGeom>
            <a:solidFill>
              <a:srgbClr val="EA5B0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62" name="Rechteck 3061"/>
            <p:cNvSpPr/>
            <p:nvPr/>
          </p:nvSpPr>
          <p:spPr>
            <a:xfrm>
              <a:off x="2473262" y="4015709"/>
              <a:ext cx="63893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600" b="1" dirty="0" err="1">
                  <a:solidFill>
                    <a:schemeClr val="bg1"/>
                  </a:solidFill>
                </a:rPr>
                <a:t>Largeformat</a:t>
              </a:r>
              <a:endParaRPr lang="de-DE" sz="600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Hardware</a:t>
              </a:r>
            </a:p>
          </p:txBody>
        </p:sp>
        <p:sp>
          <p:nvSpPr>
            <p:cNvPr id="3063" name="Ellipse 3062"/>
            <p:cNvSpPr/>
            <p:nvPr/>
          </p:nvSpPr>
          <p:spPr>
            <a:xfrm>
              <a:off x="2523670" y="4252520"/>
              <a:ext cx="152504" cy="152504"/>
            </a:xfrm>
            <a:prstGeom prst="ellipse">
              <a:avLst/>
            </a:prstGeom>
            <a:solidFill>
              <a:srgbClr val="EA5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64" name="Ellipse 3063"/>
            <p:cNvSpPr/>
            <p:nvPr/>
          </p:nvSpPr>
          <p:spPr>
            <a:xfrm>
              <a:off x="2486040" y="4435956"/>
              <a:ext cx="111564" cy="111564"/>
            </a:xfrm>
            <a:prstGeom prst="ellipse">
              <a:avLst/>
            </a:prstGeom>
            <a:solidFill>
              <a:srgbClr val="EA5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65" name="Ellipse 3064"/>
            <p:cNvSpPr/>
            <p:nvPr/>
          </p:nvSpPr>
          <p:spPr>
            <a:xfrm>
              <a:off x="3383450" y="4307014"/>
              <a:ext cx="429008" cy="429008"/>
            </a:xfrm>
            <a:prstGeom prst="ellipse">
              <a:avLst/>
            </a:prstGeom>
            <a:solidFill>
              <a:srgbClr val="28779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66" name="Rechteck 3065"/>
            <p:cNvSpPr/>
            <p:nvPr/>
          </p:nvSpPr>
          <p:spPr>
            <a:xfrm>
              <a:off x="3731360" y="4538919"/>
              <a:ext cx="54736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600" b="1" dirty="0" smtClean="0">
                  <a:solidFill>
                    <a:schemeClr val="bg1"/>
                  </a:solidFill>
                </a:rPr>
                <a:t>Monitoring</a:t>
              </a:r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067" name="Ellipse 3066"/>
            <p:cNvSpPr/>
            <p:nvPr/>
          </p:nvSpPr>
          <p:spPr>
            <a:xfrm>
              <a:off x="6705764" y="4059826"/>
              <a:ext cx="365296" cy="365296"/>
            </a:xfrm>
            <a:prstGeom prst="ellipse">
              <a:avLst/>
            </a:prstGeom>
            <a:solidFill>
              <a:srgbClr val="76B83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68" name="Rechteck 3067"/>
            <p:cNvSpPr/>
            <p:nvPr/>
          </p:nvSpPr>
          <p:spPr>
            <a:xfrm>
              <a:off x="6611286" y="4040094"/>
              <a:ext cx="5704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600" b="1" dirty="0" err="1" smtClean="0">
                  <a:solidFill>
                    <a:schemeClr val="bg1"/>
                  </a:solidFill>
                </a:rPr>
                <a:t>Environ</a:t>
              </a:r>
              <a:r>
                <a:rPr lang="de-DE" sz="600" b="1" dirty="0" smtClean="0">
                  <a:solidFill>
                    <a:schemeClr val="bg1"/>
                  </a:solidFill>
                </a:rPr>
                <a:t>-mental</a:t>
              </a:r>
              <a:endParaRPr lang="de-DE" sz="600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Consulting</a:t>
              </a:r>
            </a:p>
          </p:txBody>
        </p:sp>
        <p:sp>
          <p:nvSpPr>
            <p:cNvPr id="3069" name="Ellipse 3068"/>
            <p:cNvSpPr/>
            <p:nvPr/>
          </p:nvSpPr>
          <p:spPr>
            <a:xfrm>
              <a:off x="4707337" y="3814165"/>
              <a:ext cx="906991" cy="910184"/>
            </a:xfrm>
            <a:prstGeom prst="ellipse">
              <a:avLst/>
            </a:prstGeom>
            <a:noFill/>
            <a:ln w="857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/>
              <a:endParaRPr lang="de-DE" sz="2400" spc="-15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70" name="Ellipse 3069"/>
            <p:cNvSpPr/>
            <p:nvPr/>
          </p:nvSpPr>
          <p:spPr>
            <a:xfrm>
              <a:off x="5379300" y="3492905"/>
              <a:ext cx="653906" cy="667049"/>
            </a:xfrm>
            <a:prstGeom prst="ellipse">
              <a:avLst/>
            </a:prstGeom>
            <a:solidFill>
              <a:srgbClr val="005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3071" name="Gruppieren 3070"/>
            <p:cNvGrpSpPr/>
            <p:nvPr/>
          </p:nvGrpSpPr>
          <p:grpSpPr>
            <a:xfrm>
              <a:off x="5942644" y="3582197"/>
              <a:ext cx="299906" cy="225221"/>
              <a:chOff x="8040213" y="1021763"/>
              <a:chExt cx="595424" cy="438336"/>
            </a:xfrm>
          </p:grpSpPr>
          <p:sp>
            <p:nvSpPr>
              <p:cNvPr id="3097" name="Ellipse 3096"/>
              <p:cNvSpPr/>
              <p:nvPr/>
            </p:nvSpPr>
            <p:spPr>
              <a:xfrm>
                <a:off x="8347919" y="1172381"/>
                <a:ext cx="287718" cy="287718"/>
              </a:xfrm>
              <a:prstGeom prst="ellipse">
                <a:avLst/>
              </a:prstGeom>
              <a:solidFill>
                <a:srgbClr val="0056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8" name="Ellipse 3097"/>
              <p:cNvSpPr/>
              <p:nvPr/>
            </p:nvSpPr>
            <p:spPr>
              <a:xfrm>
                <a:off x="8040213" y="1021763"/>
                <a:ext cx="433906" cy="433906"/>
              </a:xfrm>
              <a:prstGeom prst="ellipse">
                <a:avLst/>
              </a:prstGeom>
              <a:solidFill>
                <a:srgbClr val="0056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2" name="Ellipse 3071"/>
            <p:cNvSpPr/>
            <p:nvPr/>
          </p:nvSpPr>
          <p:spPr>
            <a:xfrm>
              <a:off x="4736413" y="3855968"/>
              <a:ext cx="842068" cy="845032"/>
            </a:xfrm>
            <a:prstGeom prst="ellipse">
              <a:avLst/>
            </a:prstGeom>
            <a:gradFill flip="none" rotWithShape="1">
              <a:gsLst>
                <a:gs pos="48000">
                  <a:schemeClr val="accent2"/>
                </a:gs>
                <a:gs pos="100000">
                  <a:schemeClr val="tx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72000" rtlCol="0" anchor="ctr"/>
            <a:lstStyle/>
            <a:p>
              <a:pPr algn="ctr"/>
              <a:endParaRPr lang="de-DE" sz="2400" spc="-15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73" name="Ellipse 3072"/>
            <p:cNvSpPr/>
            <p:nvPr/>
          </p:nvSpPr>
          <p:spPr>
            <a:xfrm>
              <a:off x="4718493" y="3157220"/>
              <a:ext cx="744502" cy="741892"/>
            </a:xfrm>
            <a:prstGeom prst="ellipse">
              <a:avLst/>
            </a:prstGeom>
            <a:solidFill>
              <a:srgbClr val="D20535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74" name="Ellipse 3073"/>
            <p:cNvSpPr/>
            <p:nvPr/>
          </p:nvSpPr>
          <p:spPr>
            <a:xfrm>
              <a:off x="5271329" y="3053380"/>
              <a:ext cx="284984" cy="284984"/>
            </a:xfrm>
            <a:prstGeom prst="ellipse">
              <a:avLst/>
            </a:prstGeom>
            <a:solidFill>
              <a:srgbClr val="D20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75" name="Ellipse 3074"/>
            <p:cNvSpPr/>
            <p:nvPr/>
          </p:nvSpPr>
          <p:spPr>
            <a:xfrm>
              <a:off x="5503442" y="3043177"/>
              <a:ext cx="138983" cy="138983"/>
            </a:xfrm>
            <a:prstGeom prst="ellipse">
              <a:avLst/>
            </a:prstGeom>
            <a:solidFill>
              <a:srgbClr val="D20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3076" name="Gruppieren 3075"/>
            <p:cNvGrpSpPr/>
            <p:nvPr/>
          </p:nvGrpSpPr>
          <p:grpSpPr>
            <a:xfrm>
              <a:off x="4279173" y="3779901"/>
              <a:ext cx="583750" cy="582256"/>
              <a:chOff x="5008262" y="2766002"/>
              <a:chExt cx="1264704" cy="1261466"/>
            </a:xfrm>
          </p:grpSpPr>
          <p:sp>
            <p:nvSpPr>
              <p:cNvPr id="3095" name="Ellipse 3094"/>
              <p:cNvSpPr/>
              <p:nvPr/>
            </p:nvSpPr>
            <p:spPr>
              <a:xfrm>
                <a:off x="5128052" y="2882554"/>
                <a:ext cx="1144914" cy="1144914"/>
              </a:xfrm>
              <a:prstGeom prst="ellipse">
                <a:avLst/>
              </a:prstGeom>
              <a:solidFill>
                <a:srgbClr val="EA5B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6" name="Ellipse 3095"/>
              <p:cNvSpPr/>
              <p:nvPr/>
            </p:nvSpPr>
            <p:spPr>
              <a:xfrm>
                <a:off x="5008262" y="2766002"/>
                <a:ext cx="287718" cy="287718"/>
              </a:xfrm>
              <a:prstGeom prst="ellipse">
                <a:avLst/>
              </a:prstGeom>
              <a:solidFill>
                <a:srgbClr val="EA5B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7" name="Gruppieren 3076"/>
            <p:cNvGrpSpPr/>
            <p:nvPr/>
          </p:nvGrpSpPr>
          <p:grpSpPr>
            <a:xfrm>
              <a:off x="4490025" y="4395664"/>
              <a:ext cx="522066" cy="579844"/>
              <a:chOff x="5287702" y="4459412"/>
              <a:chExt cx="943334" cy="1047730"/>
            </a:xfrm>
          </p:grpSpPr>
          <p:sp>
            <p:nvSpPr>
              <p:cNvPr id="3093" name="Ellipse 3092"/>
              <p:cNvSpPr/>
              <p:nvPr/>
            </p:nvSpPr>
            <p:spPr>
              <a:xfrm>
                <a:off x="5287702" y="4459412"/>
                <a:ext cx="943334" cy="943334"/>
              </a:xfrm>
              <a:prstGeom prst="ellipse">
                <a:avLst/>
              </a:prstGeom>
              <a:solidFill>
                <a:srgbClr val="0ABB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4" name="Ellipse 3093"/>
              <p:cNvSpPr/>
              <p:nvPr/>
            </p:nvSpPr>
            <p:spPr>
              <a:xfrm>
                <a:off x="5368396" y="5201273"/>
                <a:ext cx="305869" cy="305869"/>
              </a:xfrm>
              <a:prstGeom prst="ellipse">
                <a:avLst/>
              </a:prstGeom>
              <a:solidFill>
                <a:srgbClr val="0ABB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8" name="Gruppieren 3077"/>
            <p:cNvGrpSpPr/>
            <p:nvPr/>
          </p:nvGrpSpPr>
          <p:grpSpPr>
            <a:xfrm>
              <a:off x="5493074" y="4245082"/>
              <a:ext cx="507115" cy="554228"/>
              <a:chOff x="5280640" y="4436374"/>
              <a:chExt cx="943334" cy="1030973"/>
            </a:xfrm>
          </p:grpSpPr>
          <p:sp>
            <p:nvSpPr>
              <p:cNvPr id="3091" name="Ellipse 3090"/>
              <p:cNvSpPr/>
              <p:nvPr/>
            </p:nvSpPr>
            <p:spPr>
              <a:xfrm>
                <a:off x="5280640" y="4436374"/>
                <a:ext cx="943334" cy="943334"/>
              </a:xfrm>
              <a:prstGeom prst="ellipse">
                <a:avLst/>
              </a:prstGeom>
              <a:solidFill>
                <a:srgbClr val="0ABB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2" name="Ellipse 3091"/>
              <p:cNvSpPr/>
              <p:nvPr/>
            </p:nvSpPr>
            <p:spPr>
              <a:xfrm>
                <a:off x="5765150" y="5161478"/>
                <a:ext cx="305869" cy="305869"/>
              </a:xfrm>
              <a:prstGeom prst="ellipse">
                <a:avLst/>
              </a:prstGeom>
              <a:solidFill>
                <a:srgbClr val="0ABB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ctr"/>
              <a:lstStyle/>
              <a:p>
                <a:pPr algn="ctr"/>
                <a:endParaRPr lang="de-DE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9" name="Textfeld 3078"/>
            <p:cNvSpPr txBox="1"/>
            <p:nvPr/>
          </p:nvSpPr>
          <p:spPr>
            <a:xfrm>
              <a:off x="4814088" y="4120973"/>
              <a:ext cx="79002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Software.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  <p:sp>
          <p:nvSpPr>
            <p:cNvPr id="3080" name="Ellipse 3079"/>
            <p:cNvSpPr/>
            <p:nvPr/>
          </p:nvSpPr>
          <p:spPr>
            <a:xfrm>
              <a:off x="5493075" y="4285090"/>
              <a:ext cx="465418" cy="465418"/>
            </a:xfrm>
            <a:prstGeom prst="ellipse">
              <a:avLst/>
            </a:prstGeom>
            <a:solidFill>
              <a:srgbClr val="0ABB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81" name="Rechteck 3080"/>
            <p:cNvSpPr/>
            <p:nvPr/>
          </p:nvSpPr>
          <p:spPr>
            <a:xfrm>
              <a:off x="5393635" y="4333120"/>
              <a:ext cx="7215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800" b="1" dirty="0" err="1" smtClean="0">
                  <a:solidFill>
                    <a:schemeClr val="bg1"/>
                  </a:solidFill>
                </a:rPr>
                <a:t>Logistics</a:t>
              </a:r>
              <a:r>
                <a:rPr lang="de-DE" sz="800" b="1" dirty="0" smtClean="0">
                  <a:solidFill>
                    <a:schemeClr val="bg1"/>
                  </a:solidFill>
                </a:rPr>
                <a:t> &amp;</a:t>
              </a:r>
            </a:p>
            <a:p>
              <a:pPr algn="ctr"/>
              <a:r>
                <a:rPr lang="de-DE" sz="800" b="1" dirty="0" smtClean="0">
                  <a:solidFill>
                    <a:schemeClr val="bg1"/>
                  </a:solidFill>
                </a:rPr>
                <a:t>Aviation</a:t>
              </a:r>
              <a:endParaRPr lang="de-DE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082" name="Ellipse 3081"/>
            <p:cNvSpPr/>
            <p:nvPr/>
          </p:nvSpPr>
          <p:spPr>
            <a:xfrm>
              <a:off x="5030775" y="4585248"/>
              <a:ext cx="510354" cy="510354"/>
            </a:xfrm>
            <a:prstGeom prst="ellipse">
              <a:avLst/>
            </a:prstGeom>
            <a:solidFill>
              <a:srgbClr val="00806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83" name="Rechteck 3082"/>
            <p:cNvSpPr/>
            <p:nvPr/>
          </p:nvSpPr>
          <p:spPr>
            <a:xfrm>
              <a:off x="4989079" y="4598369"/>
              <a:ext cx="5497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600" b="1" dirty="0" err="1" smtClean="0">
                  <a:solidFill>
                    <a:schemeClr val="bg1"/>
                  </a:solidFill>
                </a:rPr>
                <a:t>Environ</a:t>
              </a:r>
              <a:r>
                <a:rPr lang="de-DE" sz="600" b="1" dirty="0" smtClean="0">
                  <a:solidFill>
                    <a:schemeClr val="bg1"/>
                  </a:solidFill>
                </a:rPr>
                <a:t>-mental</a:t>
              </a:r>
              <a:endParaRPr lang="de-DE" sz="600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sz="600" b="1" dirty="0" err="1">
                  <a:solidFill>
                    <a:schemeClr val="bg1"/>
                  </a:solidFill>
                </a:rPr>
                <a:t>Protection</a:t>
              </a:r>
              <a:endParaRPr lang="de-DE" sz="600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sz="600" b="1" dirty="0">
                  <a:solidFill>
                    <a:schemeClr val="bg1"/>
                  </a:solidFill>
                </a:rPr>
                <a:t>&amp; </a:t>
              </a:r>
              <a:r>
                <a:rPr lang="de-DE" sz="600" b="1" dirty="0" smtClean="0">
                  <a:solidFill>
                    <a:schemeClr val="bg1"/>
                  </a:solidFill>
                </a:rPr>
                <a:t>Safety</a:t>
              </a:r>
              <a:endParaRPr lang="de-DE" sz="600" b="1" dirty="0">
                <a:solidFill>
                  <a:schemeClr val="bg1"/>
                </a:solidFill>
              </a:endParaRPr>
            </a:p>
          </p:txBody>
        </p:sp>
        <p:sp>
          <p:nvSpPr>
            <p:cNvPr id="3084" name="Ellipse 3083"/>
            <p:cNvSpPr/>
            <p:nvPr/>
          </p:nvSpPr>
          <p:spPr>
            <a:xfrm>
              <a:off x="4486057" y="4399239"/>
              <a:ext cx="522066" cy="522067"/>
            </a:xfrm>
            <a:prstGeom prst="ellipse">
              <a:avLst/>
            </a:prstGeom>
            <a:solidFill>
              <a:srgbClr val="0ABBE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85" name="Rechteck 3084"/>
            <p:cNvSpPr/>
            <p:nvPr/>
          </p:nvSpPr>
          <p:spPr>
            <a:xfrm>
              <a:off x="4452462" y="4508044"/>
              <a:ext cx="59700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Air</a:t>
              </a: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86" name="Ellipse 3085"/>
            <p:cNvSpPr/>
            <p:nvPr/>
          </p:nvSpPr>
          <p:spPr>
            <a:xfrm>
              <a:off x="4334184" y="3833697"/>
              <a:ext cx="528459" cy="528459"/>
            </a:xfrm>
            <a:prstGeom prst="ellipse">
              <a:avLst/>
            </a:prstGeom>
            <a:solidFill>
              <a:srgbClr val="EA5B0C">
                <a:alpha val="9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87" name="Rechteck 3086"/>
            <p:cNvSpPr/>
            <p:nvPr/>
          </p:nvSpPr>
          <p:spPr>
            <a:xfrm>
              <a:off x="4223080" y="3907036"/>
              <a:ext cx="751906" cy="409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chemeClr val="bg1"/>
                  </a:solidFill>
                </a:rPr>
                <a:t>2D-/3D</a:t>
              </a:r>
            </a:p>
            <a:p>
              <a:pPr algn="ctr"/>
              <a:r>
                <a:rPr lang="de-DE" sz="900" b="1" dirty="0" smtClean="0">
                  <a:solidFill>
                    <a:schemeClr val="bg1"/>
                  </a:solidFill>
                </a:rPr>
                <a:t>Viewer</a:t>
              </a:r>
              <a:endParaRPr lang="de-DE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088" name="Rechteck 3087"/>
            <p:cNvSpPr/>
            <p:nvPr/>
          </p:nvSpPr>
          <p:spPr>
            <a:xfrm>
              <a:off x="4653806" y="3352519"/>
              <a:ext cx="9052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600" b="1" dirty="0" err="1" smtClean="0">
                  <a:solidFill>
                    <a:schemeClr val="bg1"/>
                  </a:solidFill>
                </a:rPr>
                <a:t>Energy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089" name="Ellipse 3088"/>
            <p:cNvSpPr/>
            <p:nvPr/>
          </p:nvSpPr>
          <p:spPr>
            <a:xfrm>
              <a:off x="5377679" y="3492905"/>
              <a:ext cx="653906" cy="667049"/>
            </a:xfrm>
            <a:prstGeom prst="ellipse">
              <a:avLst/>
            </a:prstGeom>
            <a:solidFill>
              <a:srgbClr val="00569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090" name="Rechteck 3089"/>
            <p:cNvSpPr/>
            <p:nvPr/>
          </p:nvSpPr>
          <p:spPr>
            <a:xfrm>
              <a:off x="5298510" y="3674643"/>
              <a:ext cx="82051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chemeClr val="bg1"/>
                  </a:solidFill>
                </a:rPr>
                <a:t>Water</a:t>
              </a:r>
              <a:endParaRPr lang="de-DE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04" name="Rechteck 1003"/>
          <p:cNvSpPr/>
          <p:nvPr/>
        </p:nvSpPr>
        <p:spPr>
          <a:xfrm>
            <a:off x="1199161" y="5807597"/>
            <a:ext cx="72153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600" b="1" dirty="0" smtClean="0">
                <a:solidFill>
                  <a:schemeClr val="bg1"/>
                </a:solidFill>
              </a:rPr>
              <a:t>Monitoring</a:t>
            </a:r>
            <a:endParaRPr lang="de-DE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llipse 74"/>
          <p:cNvSpPr/>
          <p:nvPr/>
        </p:nvSpPr>
        <p:spPr>
          <a:xfrm>
            <a:off x="5441843" y="3013242"/>
            <a:ext cx="1507384" cy="1537681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7303167" y="1385568"/>
            <a:ext cx="508716" cy="5087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3669287" y="1649712"/>
            <a:ext cx="1507384" cy="1537681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655353" y="5444130"/>
            <a:ext cx="707723" cy="531482"/>
            <a:chOff x="8040213" y="1021763"/>
            <a:chExt cx="595424" cy="43833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6" name="Ellipse 45"/>
            <p:cNvSpPr/>
            <p:nvPr/>
          </p:nvSpPr>
          <p:spPr>
            <a:xfrm>
              <a:off x="8347919" y="1172381"/>
              <a:ext cx="287718" cy="2877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8040213" y="1021763"/>
              <a:ext cx="433906" cy="4339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7761122" y="1285245"/>
            <a:ext cx="248093" cy="24809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493830" y="6530742"/>
            <a:ext cx="5184776" cy="1444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11811119" y="6530741"/>
            <a:ext cx="357186" cy="144462"/>
          </a:xfrm>
        </p:spPr>
        <p:txBody>
          <a:bodyPr/>
          <a:lstStyle/>
          <a:p>
            <a:fld id="{0108C813-F43A-4360-8CEF-49E0FD2B13D2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2" name="Ellipse 81"/>
          <p:cNvSpPr/>
          <p:nvPr/>
        </p:nvSpPr>
        <p:spPr>
          <a:xfrm>
            <a:off x="398320" y="2798558"/>
            <a:ext cx="2339330" cy="2347566"/>
          </a:xfrm>
          <a:prstGeom prst="ellipse">
            <a:avLst/>
          </a:prstGeom>
          <a:noFill/>
          <a:ln w="857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/>
            <a:endParaRPr lang="de-DE" sz="2400" spc="-150" dirty="0" smtClean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14096" y="2930665"/>
            <a:ext cx="2094220" cy="2101591"/>
          </a:xfrm>
          <a:prstGeom prst="ellipse">
            <a:avLst/>
          </a:prstGeom>
          <a:gradFill flip="none" rotWithShape="1">
            <a:gsLst>
              <a:gs pos="48000">
                <a:schemeClr val="accent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>
              <a:lnSpc>
                <a:spcPts val="2800"/>
              </a:lnSpc>
            </a:pPr>
            <a:endParaRPr lang="de-DE" sz="2400" spc="-300" dirty="0" smtClean="0">
              <a:solidFill>
                <a:schemeClr val="bg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766284" y="1385187"/>
            <a:ext cx="1451678" cy="14516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1700452" y="1646906"/>
            <a:ext cx="158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Hydrology</a:t>
            </a:r>
            <a:endParaRPr lang="de-DE" sz="1600" b="1" dirty="0">
              <a:solidFill>
                <a:schemeClr val="bg1"/>
              </a:solidFill>
            </a:endParaRPr>
          </a:p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&amp; </a:t>
            </a:r>
            <a:r>
              <a:rPr lang="de-DE" sz="1600" b="1" dirty="0" err="1">
                <a:solidFill>
                  <a:schemeClr val="bg1"/>
                </a:solidFill>
              </a:rPr>
              <a:t>W</a:t>
            </a:r>
            <a:r>
              <a:rPr lang="de-DE" sz="1600" b="1" dirty="0" err="1" smtClean="0">
                <a:solidFill>
                  <a:schemeClr val="bg1"/>
                </a:solidFill>
              </a:rPr>
              <a:t>ater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600" b="1" dirty="0">
                <a:solidFill>
                  <a:schemeClr val="bg1"/>
                </a:solidFill>
              </a:rPr>
              <a:t>M</a:t>
            </a:r>
            <a:r>
              <a:rPr lang="de-DE" sz="1600" b="1" dirty="0" smtClean="0">
                <a:solidFill>
                  <a:schemeClr val="bg1"/>
                </a:solidFill>
              </a:rPr>
              <a:t>anagement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 rot="14186677">
            <a:off x="2675918" y="2593754"/>
            <a:ext cx="454995" cy="4549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 rot="14186677">
            <a:off x="2787021" y="3127636"/>
            <a:ext cx="276464" cy="2764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Unit Water and its Solution Areas</a:t>
            </a:r>
            <a:endParaRPr lang="en-US" dirty="0"/>
          </a:p>
        </p:txBody>
      </p:sp>
      <p:sp>
        <p:nvSpPr>
          <p:cNvPr id="71" name="Rechteck 70"/>
          <p:cNvSpPr/>
          <p:nvPr/>
        </p:nvSpPr>
        <p:spPr>
          <a:xfrm>
            <a:off x="3641412" y="2181828"/>
            <a:ext cx="1583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Maritime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5397424" y="3552622"/>
            <a:ext cx="15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Groundwater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4130581" y="4340678"/>
            <a:ext cx="1507384" cy="1537681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4092602" y="4669637"/>
            <a:ext cx="1583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Urban Drainage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Waste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Water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Treatment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6617750" y="4276773"/>
            <a:ext cx="1507384" cy="153768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6534140" y="4671644"/>
            <a:ext cx="158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Meteorology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Climatology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8087480" y="3471046"/>
            <a:ext cx="1507384" cy="15376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8054573" y="3872627"/>
            <a:ext cx="158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Cloud Services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Data-</a:t>
            </a:r>
            <a:r>
              <a:rPr lang="de-DE" sz="1400" b="1" dirty="0" err="1" smtClean="0">
                <a:solidFill>
                  <a:schemeClr val="bg1"/>
                </a:solidFill>
              </a:rPr>
              <a:t>Centres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9132362" y="4440885"/>
            <a:ext cx="1507384" cy="1537681"/>
          </a:xfrm>
          <a:prstGeom prst="ellipse">
            <a:avLst/>
          </a:prstGeom>
          <a:solidFill>
            <a:srgbClr val="76B837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1" name="Rechteck 120"/>
          <p:cNvSpPr/>
          <p:nvPr/>
        </p:nvSpPr>
        <p:spPr>
          <a:xfrm>
            <a:off x="9140370" y="4834513"/>
            <a:ext cx="158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Agriculture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Irrigation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8786386" y="1812714"/>
            <a:ext cx="1451678" cy="14516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5" name="Rechteck 124"/>
          <p:cNvSpPr/>
          <p:nvPr/>
        </p:nvSpPr>
        <p:spPr>
          <a:xfrm>
            <a:off x="8720554" y="2074433"/>
            <a:ext cx="158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Measuring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Telemetry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9162576" y="5671145"/>
            <a:ext cx="377918" cy="377918"/>
          </a:xfrm>
          <a:prstGeom prst="ellipse">
            <a:avLst/>
          </a:prstGeom>
          <a:solidFill>
            <a:srgbClr val="8DC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8787880" y="5870703"/>
            <a:ext cx="276464" cy="276464"/>
          </a:xfrm>
          <a:prstGeom prst="ellipse">
            <a:avLst/>
          </a:prstGeom>
          <a:solidFill>
            <a:srgbClr val="8DC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3261632" y="2828433"/>
            <a:ext cx="1507384" cy="1537681"/>
          </a:xfrm>
          <a:prstGeom prst="ellipse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16A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9891137" y="2620249"/>
            <a:ext cx="1507384" cy="153768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14" t="14447" r="-100882" b="1660"/>
            </a:stretch>
          </a:blipFill>
          <a:ln w="57150">
            <a:solidFill>
              <a:srgbClr val="287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5939514" y="1268580"/>
            <a:ext cx="1507384" cy="15376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5947522" y="1662208"/>
            <a:ext cx="158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Water</a:t>
            </a:r>
            <a:r>
              <a:rPr lang="de-DE" sz="1400" b="1" dirty="0" smtClean="0">
                <a:solidFill>
                  <a:schemeClr val="bg1"/>
                </a:solidFill>
              </a:rPr>
              <a:t> Quality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Ecology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7006520" y="2106899"/>
            <a:ext cx="1507384" cy="1537681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2783632" y="4771639"/>
            <a:ext cx="1507384" cy="1537681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634753" y="2788985"/>
            <a:ext cx="377918" cy="377918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5378578" y="2628374"/>
            <a:ext cx="276464" cy="276464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19508" y="3877982"/>
            <a:ext cx="25225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de-DE" sz="4800" dirty="0" err="1" smtClean="0">
                <a:solidFill>
                  <a:schemeClr val="bg1"/>
                </a:solidFill>
              </a:rPr>
              <a:t>Water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 rot="14186677">
            <a:off x="10057338" y="2102156"/>
            <a:ext cx="454995" cy="4549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 rot="14186677">
            <a:off x="10563916" y="2262640"/>
            <a:ext cx="276464" cy="2764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llipse 129"/>
          <p:cNvSpPr/>
          <p:nvPr/>
        </p:nvSpPr>
        <p:spPr>
          <a:xfrm>
            <a:off x="7006520" y="2106899"/>
            <a:ext cx="1507384" cy="153768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0805" t="11054" r="12316" b="-1688"/>
            </a:stretch>
          </a:blip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5939514" y="1268580"/>
            <a:ext cx="1507384" cy="153768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5441843" y="3013242"/>
            <a:ext cx="1507384" cy="1537681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7303167" y="1385568"/>
            <a:ext cx="508716" cy="5087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3669287" y="1649712"/>
            <a:ext cx="1507384" cy="1537681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8074546" y="5649127"/>
            <a:ext cx="707723" cy="531482"/>
            <a:chOff x="8040213" y="1021763"/>
            <a:chExt cx="595424" cy="43833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6" name="Ellipse 45"/>
            <p:cNvSpPr/>
            <p:nvPr/>
          </p:nvSpPr>
          <p:spPr>
            <a:xfrm>
              <a:off x="8347919" y="1172381"/>
              <a:ext cx="287718" cy="2877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8040213" y="1021763"/>
              <a:ext cx="433906" cy="4339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7761122" y="1285245"/>
            <a:ext cx="248093" cy="2480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493830" y="6530742"/>
            <a:ext cx="5184776" cy="1444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11811119" y="6530741"/>
            <a:ext cx="357186" cy="144462"/>
          </a:xfrm>
        </p:spPr>
        <p:txBody>
          <a:bodyPr/>
          <a:lstStyle/>
          <a:p>
            <a:fld id="{0108C813-F43A-4360-8CEF-49E0FD2B13D2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2" name="Ellipse 81"/>
          <p:cNvSpPr/>
          <p:nvPr/>
        </p:nvSpPr>
        <p:spPr>
          <a:xfrm>
            <a:off x="398320" y="2798558"/>
            <a:ext cx="2339330" cy="2347566"/>
          </a:xfrm>
          <a:prstGeom prst="ellipse">
            <a:avLst/>
          </a:prstGeom>
          <a:noFill/>
          <a:ln w="857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/>
            <a:endParaRPr lang="de-DE" sz="2400" spc="-150" dirty="0" smtClean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14096" y="2930665"/>
            <a:ext cx="2094220" cy="2101591"/>
          </a:xfrm>
          <a:prstGeom prst="ellipse">
            <a:avLst/>
          </a:prstGeom>
          <a:gradFill flip="none" rotWithShape="1">
            <a:gsLst>
              <a:gs pos="48000">
                <a:schemeClr val="accent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>
              <a:lnSpc>
                <a:spcPts val="2800"/>
              </a:lnSpc>
            </a:pPr>
            <a:endParaRPr lang="de-DE" sz="2400" spc="-300" dirty="0" smtClean="0">
              <a:solidFill>
                <a:schemeClr val="bg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766284" y="1385187"/>
            <a:ext cx="1451678" cy="14516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1687925" y="1790809"/>
            <a:ext cx="1583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Precision Instrumentation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 rot="14186677">
            <a:off x="2675918" y="2593754"/>
            <a:ext cx="454995" cy="4549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 rot="14186677">
            <a:off x="2787021" y="3127636"/>
            <a:ext cx="276464" cy="2764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Unit </a:t>
            </a:r>
            <a:r>
              <a:rPr lang="en-US" dirty="0" smtClean="0"/>
              <a:t>Monitoring – </a:t>
            </a:r>
            <a:r>
              <a:rPr lang="en-US" b="1" dirty="0" smtClean="0"/>
              <a:t>Hyquest Solutions </a:t>
            </a:r>
            <a:endParaRPr lang="en-US" b="1" dirty="0"/>
          </a:p>
        </p:txBody>
      </p:sp>
      <p:sp>
        <p:nvSpPr>
          <p:cNvPr id="71" name="Rechteck 70"/>
          <p:cNvSpPr/>
          <p:nvPr/>
        </p:nvSpPr>
        <p:spPr>
          <a:xfrm>
            <a:off x="3631308" y="2009836"/>
            <a:ext cx="1583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SMART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Sensors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5397424" y="3552622"/>
            <a:ext cx="15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Data Loggers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3683479" y="4388660"/>
            <a:ext cx="1507384" cy="1537681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3667897" y="4865112"/>
            <a:ext cx="158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Innovation:</a:t>
            </a:r>
          </a:p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Hail</a:t>
            </a:r>
            <a:r>
              <a:rPr lang="de-DE" sz="1600" b="1" dirty="0" smtClean="0">
                <a:solidFill>
                  <a:schemeClr val="bg1"/>
                </a:solidFill>
              </a:rPr>
              <a:t> Sensor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6980765" y="4388660"/>
            <a:ext cx="1507384" cy="153768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6906134" y="4814409"/>
            <a:ext cx="1583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Buy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once</a:t>
            </a:r>
            <a:r>
              <a:rPr lang="de-DE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b</a:t>
            </a:r>
            <a:r>
              <a:rPr lang="de-DE" b="1" dirty="0" err="1" smtClean="0">
                <a:solidFill>
                  <a:schemeClr val="bg1"/>
                </a:solidFill>
              </a:rPr>
              <a:t>uy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it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right</a:t>
            </a:r>
            <a:r>
              <a:rPr lang="de-DE" b="1" dirty="0" smtClean="0">
                <a:solidFill>
                  <a:schemeClr val="bg1"/>
                </a:solidFill>
              </a:rPr>
              <a:t>!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8171095" y="3265190"/>
            <a:ext cx="1507384" cy="15376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8069647" y="3728555"/>
            <a:ext cx="1583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Sensor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Development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8786386" y="1812714"/>
            <a:ext cx="1451678" cy="14516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5" name="Rechteck 124"/>
          <p:cNvSpPr/>
          <p:nvPr/>
        </p:nvSpPr>
        <p:spPr>
          <a:xfrm>
            <a:off x="8683980" y="2216251"/>
            <a:ext cx="158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Water</a:t>
            </a:r>
            <a:r>
              <a:rPr lang="de-DE" sz="1600" b="1" dirty="0" smtClean="0">
                <a:solidFill>
                  <a:schemeClr val="bg1"/>
                </a:solidFill>
              </a:rPr>
              <a:t> Level</a:t>
            </a:r>
          </a:p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Monitoring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3261632" y="2828433"/>
            <a:ext cx="1507384" cy="153768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16A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9891137" y="2620249"/>
            <a:ext cx="1507384" cy="153768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287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5919939" y="1717448"/>
            <a:ext cx="158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Hydro-</a:t>
            </a:r>
          </a:p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meterology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2336530" y="4819621"/>
            <a:ext cx="1507384" cy="1537681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634753" y="2788985"/>
            <a:ext cx="377918" cy="377918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5378578" y="2628374"/>
            <a:ext cx="276464" cy="276464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19508" y="3877982"/>
            <a:ext cx="25225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Monitoring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 rot="14186677">
            <a:off x="10057338" y="2102156"/>
            <a:ext cx="454995" cy="4549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 rot="14186677">
            <a:off x="10563916" y="2262640"/>
            <a:ext cx="276464" cy="2764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9026235" y="4712745"/>
            <a:ext cx="1507384" cy="1537681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5308354" y="4412970"/>
            <a:ext cx="1507384" cy="1537681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44" name="Grafi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6051" y="133727"/>
            <a:ext cx="1402469" cy="16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Unit Monitoring – Hyquest Solution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8C813-F43A-4360-8CEF-49E0FD2B13D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40" t="-192" r="-9045" b="8"/>
          <a:stretch/>
        </p:blipFill>
        <p:spPr>
          <a:xfrm>
            <a:off x="6185940" y="1202881"/>
            <a:ext cx="5789367" cy="5145906"/>
          </a:xfrm>
        </p:spPr>
      </p:pic>
      <p:sp>
        <p:nvSpPr>
          <p:cNvPr id="6" name="Inhaltsplatzhalter 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Hyquest Solutions</a:t>
            </a:r>
            <a:r>
              <a:rPr lang="en-US" sz="2000" dirty="0" smtClean="0">
                <a:latin typeface="+mj-lt"/>
              </a:rPr>
              <a:t>:</a:t>
            </a:r>
          </a:p>
          <a:p>
            <a:pPr marL="5589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experienced manufacturer / proven products</a:t>
            </a:r>
          </a:p>
          <a:p>
            <a:pPr marL="5589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member of the KISTERS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Instrumentation &amp; Data Loggers</a:t>
            </a:r>
          </a:p>
          <a:p>
            <a:pPr marL="5589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robust and stable</a:t>
            </a:r>
          </a:p>
          <a:p>
            <a:pPr marL="5589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low-power</a:t>
            </a:r>
          </a:p>
          <a:p>
            <a:pPr marL="5589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</a:rPr>
              <a:t>good products at fair price – buy it once, buy it right!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j-lt"/>
              </a:rPr>
              <a:t>Local India Distributor</a:t>
            </a:r>
          </a:p>
          <a:p>
            <a:pPr marL="358775" lvl="1" indent="0">
              <a:spcBef>
                <a:spcPts val="0"/>
              </a:spcBef>
              <a:buNone/>
            </a:pPr>
            <a:r>
              <a:rPr lang="pt-BR" sz="1800" b="1" dirty="0" smtClean="0">
                <a:latin typeface="+mj-lt"/>
              </a:rPr>
              <a:t>Hydrological </a:t>
            </a:r>
            <a:r>
              <a:rPr lang="pt-BR" sz="1800" b="1" dirty="0">
                <a:latin typeface="+mj-lt"/>
              </a:rPr>
              <a:t>Services (India)</a:t>
            </a:r>
          </a:p>
          <a:p>
            <a:pPr marL="358775" lvl="1" indent="0"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Praveen Kumar</a:t>
            </a:r>
          </a:p>
          <a:p>
            <a:pPr marL="358775" lvl="1" indent="0"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Phone:	+91-9977600926</a:t>
            </a:r>
          </a:p>
          <a:p>
            <a:pPr marL="358775" lvl="1" indent="0"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Fax:		+91-731-2553822</a:t>
            </a:r>
          </a:p>
          <a:p>
            <a:pPr marL="358775" lvl="1" indent="0">
              <a:spcBef>
                <a:spcPts val="0"/>
              </a:spcBef>
              <a:buNone/>
            </a:pPr>
            <a:r>
              <a:rPr lang="pt-BR" sz="1800" dirty="0">
                <a:latin typeface="+mj-lt"/>
              </a:rPr>
              <a:t>E-Mail:	praveenk1476@gmail.com</a:t>
            </a:r>
            <a:r>
              <a:rPr lang="fr-FR" sz="1800" dirty="0" smtClean="0">
                <a:latin typeface="+mj-lt"/>
              </a:rPr>
              <a:t> </a:t>
            </a:r>
            <a:endParaRPr lang="fr-FR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Precision Instrumentation, Data Loggers and More …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51" y="2311963"/>
            <a:ext cx="2037499" cy="2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llipse 74"/>
          <p:cNvSpPr/>
          <p:nvPr/>
        </p:nvSpPr>
        <p:spPr>
          <a:xfrm>
            <a:off x="5441843" y="3013242"/>
            <a:ext cx="1507384" cy="1537681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7303167" y="1385568"/>
            <a:ext cx="508716" cy="50871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3669287" y="1649712"/>
            <a:ext cx="1507384" cy="1537681"/>
          </a:xfrm>
          <a:prstGeom prst="ellipse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7655353" y="5444130"/>
            <a:ext cx="707723" cy="531482"/>
            <a:chOff x="8040213" y="1021763"/>
            <a:chExt cx="595424" cy="43833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6" name="Ellipse 45"/>
            <p:cNvSpPr/>
            <p:nvPr/>
          </p:nvSpPr>
          <p:spPr>
            <a:xfrm>
              <a:off x="8347919" y="1172381"/>
              <a:ext cx="287718" cy="2877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8040213" y="1021763"/>
              <a:ext cx="433906" cy="4339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algn="ctr"/>
              <a:endParaRPr lang="de-DE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2" name="Ellipse 41"/>
          <p:cNvSpPr/>
          <p:nvPr/>
        </p:nvSpPr>
        <p:spPr>
          <a:xfrm>
            <a:off x="7761122" y="1285245"/>
            <a:ext cx="248093" cy="24809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493830" y="6530742"/>
            <a:ext cx="5184776" cy="1444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11811119" y="6530741"/>
            <a:ext cx="357186" cy="144462"/>
          </a:xfrm>
        </p:spPr>
        <p:txBody>
          <a:bodyPr/>
          <a:lstStyle/>
          <a:p>
            <a:fld id="{0108C813-F43A-4360-8CEF-49E0FD2B13D2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2" name="Ellipse 81"/>
          <p:cNvSpPr/>
          <p:nvPr/>
        </p:nvSpPr>
        <p:spPr>
          <a:xfrm>
            <a:off x="398320" y="2798558"/>
            <a:ext cx="2339330" cy="2347566"/>
          </a:xfrm>
          <a:prstGeom prst="ellipse">
            <a:avLst/>
          </a:prstGeom>
          <a:noFill/>
          <a:ln w="857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/>
            <a:endParaRPr lang="de-DE" sz="2400" spc="-150" dirty="0" smtClean="0">
              <a:solidFill>
                <a:schemeClr val="bg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514096" y="2930665"/>
            <a:ext cx="2094220" cy="2101591"/>
          </a:xfrm>
          <a:prstGeom prst="ellipse">
            <a:avLst/>
          </a:prstGeom>
          <a:gradFill flip="none" rotWithShape="1">
            <a:gsLst>
              <a:gs pos="48000">
                <a:schemeClr val="accent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>
              <a:lnSpc>
                <a:spcPts val="2800"/>
              </a:lnSpc>
            </a:pPr>
            <a:endParaRPr lang="de-DE" sz="2400" spc="-300" dirty="0" smtClean="0">
              <a:solidFill>
                <a:schemeClr val="bg1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766284" y="1385187"/>
            <a:ext cx="1451678" cy="14516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1700452" y="1646906"/>
            <a:ext cx="158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Hydrology</a:t>
            </a:r>
            <a:endParaRPr lang="de-DE" sz="1600" b="1" dirty="0">
              <a:solidFill>
                <a:schemeClr val="bg1"/>
              </a:solidFill>
            </a:endParaRPr>
          </a:p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&amp; </a:t>
            </a:r>
            <a:r>
              <a:rPr lang="de-DE" sz="1600" b="1" dirty="0" err="1">
                <a:solidFill>
                  <a:schemeClr val="bg1"/>
                </a:solidFill>
              </a:rPr>
              <a:t>W</a:t>
            </a:r>
            <a:r>
              <a:rPr lang="de-DE" sz="1600" b="1" dirty="0" err="1" smtClean="0">
                <a:solidFill>
                  <a:schemeClr val="bg1"/>
                </a:solidFill>
              </a:rPr>
              <a:t>ater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600" b="1" dirty="0">
                <a:solidFill>
                  <a:schemeClr val="bg1"/>
                </a:solidFill>
              </a:rPr>
              <a:t>M</a:t>
            </a:r>
            <a:r>
              <a:rPr lang="de-DE" sz="1600" b="1" dirty="0" smtClean="0">
                <a:solidFill>
                  <a:schemeClr val="bg1"/>
                </a:solidFill>
              </a:rPr>
              <a:t>anagement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 rot="14186677">
            <a:off x="2675918" y="2593754"/>
            <a:ext cx="454995" cy="4549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 rot="14186677">
            <a:off x="2787021" y="3127636"/>
            <a:ext cx="276464" cy="2764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Unit Water and its Solution Areas</a:t>
            </a:r>
            <a:endParaRPr lang="en-US" dirty="0"/>
          </a:p>
        </p:txBody>
      </p:sp>
      <p:sp>
        <p:nvSpPr>
          <p:cNvPr id="71" name="Rechteck 70"/>
          <p:cNvSpPr/>
          <p:nvPr/>
        </p:nvSpPr>
        <p:spPr>
          <a:xfrm>
            <a:off x="3641412" y="2181828"/>
            <a:ext cx="1583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Maritime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5397424" y="3552622"/>
            <a:ext cx="15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Groundwater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4130581" y="4340678"/>
            <a:ext cx="1507384" cy="1537681"/>
          </a:xfrm>
          <a:prstGeom prst="ellipse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89" name="Rechteck 88"/>
          <p:cNvSpPr/>
          <p:nvPr/>
        </p:nvSpPr>
        <p:spPr>
          <a:xfrm>
            <a:off x="4092602" y="4669637"/>
            <a:ext cx="15833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Urban Drainage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Waste</a:t>
            </a:r>
            <a:r>
              <a:rPr lang="de-DE" sz="1400" b="1" dirty="0" smtClean="0">
                <a:solidFill>
                  <a:schemeClr val="bg1"/>
                </a:solidFill>
              </a:rPr>
              <a:t> </a:t>
            </a:r>
            <a:r>
              <a:rPr lang="de-DE" sz="1400" b="1" dirty="0" err="1" smtClean="0">
                <a:solidFill>
                  <a:schemeClr val="bg1"/>
                </a:solidFill>
              </a:rPr>
              <a:t>Water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Treatment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6617750" y="4276773"/>
            <a:ext cx="1507384" cy="153768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6534140" y="4671644"/>
            <a:ext cx="158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Meteorology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Climatology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8087480" y="3471046"/>
            <a:ext cx="1507384" cy="15376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19" name="Rechteck 118"/>
          <p:cNvSpPr/>
          <p:nvPr/>
        </p:nvSpPr>
        <p:spPr>
          <a:xfrm>
            <a:off x="8054573" y="3872627"/>
            <a:ext cx="158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Cloud Services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Data-</a:t>
            </a:r>
            <a:r>
              <a:rPr lang="de-DE" sz="1400" b="1" dirty="0" err="1" smtClean="0">
                <a:solidFill>
                  <a:schemeClr val="bg1"/>
                </a:solidFill>
              </a:rPr>
              <a:t>Centres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9132362" y="4440885"/>
            <a:ext cx="1507384" cy="1537681"/>
          </a:xfrm>
          <a:prstGeom prst="ellipse">
            <a:avLst/>
          </a:prstGeom>
          <a:solidFill>
            <a:srgbClr val="76B837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1" name="Rechteck 120"/>
          <p:cNvSpPr/>
          <p:nvPr/>
        </p:nvSpPr>
        <p:spPr>
          <a:xfrm>
            <a:off x="9140370" y="4834513"/>
            <a:ext cx="158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Agriculture</a:t>
            </a:r>
            <a:endParaRPr lang="de-DE" sz="14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Irrigation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8786386" y="1812714"/>
            <a:ext cx="1451678" cy="145167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5" name="Rechteck 124"/>
          <p:cNvSpPr/>
          <p:nvPr/>
        </p:nvSpPr>
        <p:spPr>
          <a:xfrm>
            <a:off x="8720554" y="2074433"/>
            <a:ext cx="158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Measuring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Telemetry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9162576" y="5671145"/>
            <a:ext cx="377918" cy="377918"/>
          </a:xfrm>
          <a:prstGeom prst="ellipse">
            <a:avLst/>
          </a:prstGeom>
          <a:solidFill>
            <a:srgbClr val="8DC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8787880" y="5870703"/>
            <a:ext cx="276464" cy="276464"/>
          </a:xfrm>
          <a:prstGeom prst="ellipse">
            <a:avLst/>
          </a:prstGeom>
          <a:solidFill>
            <a:srgbClr val="8DC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3261632" y="2828433"/>
            <a:ext cx="1507384" cy="1537681"/>
          </a:xfrm>
          <a:prstGeom prst="ellipse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16A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9891137" y="2620249"/>
            <a:ext cx="1507384" cy="153768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14" t="14447" r="-100882" b="1660"/>
            </a:stretch>
          </a:blipFill>
          <a:ln w="57150">
            <a:solidFill>
              <a:srgbClr val="287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5939514" y="1268580"/>
            <a:ext cx="1507384" cy="15376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06" name="Rechteck 105"/>
          <p:cNvSpPr/>
          <p:nvPr/>
        </p:nvSpPr>
        <p:spPr>
          <a:xfrm>
            <a:off x="5947522" y="1662208"/>
            <a:ext cx="15833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1" dirty="0" err="1" smtClean="0">
                <a:solidFill>
                  <a:schemeClr val="bg1"/>
                </a:solidFill>
              </a:rPr>
              <a:t>Water</a:t>
            </a:r>
            <a:r>
              <a:rPr lang="de-DE" sz="1400" b="1" dirty="0" smtClean="0">
                <a:solidFill>
                  <a:schemeClr val="bg1"/>
                </a:solidFill>
              </a:rPr>
              <a:t> Quality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Ecology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7006520" y="2106899"/>
            <a:ext cx="1507384" cy="1537681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2783632" y="4771639"/>
            <a:ext cx="1507384" cy="1537681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66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5634753" y="2788985"/>
            <a:ext cx="377918" cy="377918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5378578" y="2628374"/>
            <a:ext cx="276464" cy="276464"/>
          </a:xfrm>
          <a:prstGeom prst="ellipse">
            <a:avLst/>
          </a:prstGeom>
          <a:solidFill>
            <a:srgbClr val="7C7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19508" y="3877982"/>
            <a:ext cx="25225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de-DE" sz="4800" dirty="0" err="1" smtClean="0">
                <a:solidFill>
                  <a:schemeClr val="bg1"/>
                </a:solidFill>
              </a:rPr>
              <a:t>Water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 rot="14186677">
            <a:off x="10057338" y="2102156"/>
            <a:ext cx="454995" cy="4549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 rot="14186677">
            <a:off x="10563916" y="2262640"/>
            <a:ext cx="276464" cy="2764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Snapshot – Partners </a:t>
            </a:r>
            <a:r>
              <a:rPr lang="de-DE" dirty="0" smtClean="0"/>
              <a:t>and Cooperations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6" y="1557869"/>
            <a:ext cx="4308356" cy="2041754"/>
          </a:xfrm>
          <a:prstGeom prst="rect">
            <a:avLst/>
          </a:prstGeom>
        </p:spPr>
      </p:pic>
      <p:pic>
        <p:nvPicPr>
          <p:cNvPr id="9" name="Picture 24" descr="https://www.utexas.edu/sites/all/themes/webcentral/_images/ribbon_inter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052" y="2498363"/>
            <a:ext cx="945632" cy="9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upload.wikimedia.org/wikipedia/en/thumb/6/6e/Esri_logo.svg/1280px-Esri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573" y="1636033"/>
            <a:ext cx="1579591" cy="59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0" descr="http://spatial.cuahsi.org/resources/images/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82" y="4063262"/>
            <a:ext cx="1466812" cy="6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research.microsoft.com/en-us/um/people/pcosta/images/ms_logo_ca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35" y="4935609"/>
            <a:ext cx="1847356" cy="8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434" y="1545862"/>
            <a:ext cx="4319168" cy="2390449"/>
          </a:xfrm>
          <a:prstGeom prst="rect">
            <a:avLst/>
          </a:prstGeom>
        </p:spPr>
      </p:pic>
      <p:pic>
        <p:nvPicPr>
          <p:cNvPr id="17" name="Picture 2" descr="http://www.designtagebuch.de/wp-content/uploads/2007/07/spooky-dwd-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746" y="5187028"/>
            <a:ext cx="908511" cy="11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upload.wikimedia.org/wikipedia/commons/2/21/JRC_logo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5627" y="4215675"/>
            <a:ext cx="1209124" cy="5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6925" y="4215675"/>
            <a:ext cx="2289849" cy="4427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0914" y="5485006"/>
            <a:ext cx="1243633" cy="860375"/>
          </a:xfrm>
          <a:prstGeom prst="rect">
            <a:avLst/>
          </a:prstGeom>
        </p:spPr>
      </p:pic>
      <p:pic>
        <p:nvPicPr>
          <p:cNvPr id="1026" name="Picture 2" descr="https://lh6.googleusercontent.com/-0kpXLRdlTc0/AAAAAAAAAAI/AAAAAAAAAJ4/icz2Wp1BrCY/phot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82" y="4646286"/>
            <a:ext cx="874240" cy="8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12" y="3963014"/>
            <a:ext cx="3429191" cy="20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48" y="4579833"/>
            <a:ext cx="2885002" cy="177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https://media.licdn.com/mpr/mpr/shrink_200_200/AAEAAQAAAAAAAAH_AAAAJDdkYjE3MzNlLTUwMWEtNDA5ZS1iZjE3LTk0MmJkYjgwNTY2NA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82" y="5560802"/>
            <a:ext cx="1023627" cy="10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Picture 20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145" y="2770728"/>
            <a:ext cx="1552015" cy="12416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Snapshot – KISTERS Global Client Base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36" y="1199039"/>
            <a:ext cx="3109699" cy="664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2" y="1043514"/>
            <a:ext cx="2532888" cy="1020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37" y="1073640"/>
            <a:ext cx="2659156" cy="8782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725" y="2377681"/>
            <a:ext cx="1716230" cy="12871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26" y="3407701"/>
            <a:ext cx="1492444" cy="14924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7446" y="2635280"/>
            <a:ext cx="1345826" cy="1345826"/>
          </a:xfrm>
          <a:prstGeom prst="rect">
            <a:avLst/>
          </a:prstGeom>
        </p:spPr>
      </p:pic>
      <p:pic>
        <p:nvPicPr>
          <p:cNvPr id="2050" name="Picture 2" descr="https://www.osha.gov/dcsp/alliances/regional/reg2/nyc_dep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0" y="2515628"/>
            <a:ext cx="1255620" cy="104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5726" y="1112967"/>
            <a:ext cx="2053478" cy="7505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307" y="2043610"/>
            <a:ext cx="1291055" cy="12708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1364" y="3201340"/>
            <a:ext cx="1203490" cy="1203490"/>
          </a:xfrm>
          <a:prstGeom prst="rect">
            <a:avLst/>
          </a:prstGeom>
        </p:spPr>
      </p:pic>
      <p:pic>
        <p:nvPicPr>
          <p:cNvPr id="2052" name="Picture 4" descr="https://upload.wikimedia.org/wikipedia/commons/8/84/Logo_der_Schweizerischen_Eidgenossenschaf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55" y="2006734"/>
            <a:ext cx="3153149" cy="10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99097" y="1973750"/>
            <a:ext cx="2159603" cy="1235023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413" y="4190852"/>
            <a:ext cx="2216711" cy="758732"/>
          </a:xfrm>
          <a:prstGeom prst="rect">
            <a:avLst/>
          </a:prstGeom>
        </p:spPr>
      </p:pic>
      <p:pic>
        <p:nvPicPr>
          <p:cNvPr id="2054" name="Picture 6" descr="http://image.slidesharecdn.com/dsd-int2014-delft-fewsusersmeeting-fewsasamaincomponentofbfgsforecastingservicesforthegermanwaterway-141110234901-conversion-gate01/95/dsdint-2014-delftfews-users-meeting-fews-as-a-main-component-of-bfgs-forecasting-services-for-the-german-waterways-dennis-meissner-bundesanstalt-fr-gewsserkunde-1-638.jpg?cb=141569155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568" y="3802956"/>
            <a:ext cx="1666162" cy="11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23821" y="3687474"/>
            <a:ext cx="1156869" cy="705690"/>
          </a:xfrm>
          <a:prstGeom prst="rect">
            <a:avLst/>
          </a:prstGeom>
        </p:spPr>
      </p:pic>
      <p:pic>
        <p:nvPicPr>
          <p:cNvPr id="2053" name="Picture 20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84469" y="4124583"/>
            <a:ext cx="1462087" cy="627249"/>
          </a:xfrm>
          <a:prstGeom prst="rect">
            <a:avLst/>
          </a:prstGeom>
        </p:spPr>
      </p:pic>
      <p:pic>
        <p:nvPicPr>
          <p:cNvPr id="2056" name="Picture 8" descr="https://facultyjobs.utexas.edu/img/phase2/RGB_university_primar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8" y="4796094"/>
            <a:ext cx="2426057" cy="11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35726" y="1854375"/>
            <a:ext cx="1822076" cy="726079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07" y="5724211"/>
            <a:ext cx="2823323" cy="1227532"/>
          </a:xfrm>
          <a:prstGeom prst="rect">
            <a:avLst/>
          </a:prstGeom>
        </p:spPr>
      </p:pic>
      <p:pic>
        <p:nvPicPr>
          <p:cNvPr id="2058" name="Picture 205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32730" y="5004017"/>
            <a:ext cx="1539265" cy="1539265"/>
          </a:xfrm>
          <a:prstGeom prst="rect">
            <a:avLst/>
          </a:prstGeom>
        </p:spPr>
      </p:pic>
      <p:pic>
        <p:nvPicPr>
          <p:cNvPr id="2059" name="Picture 205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96186" y="4716747"/>
            <a:ext cx="1838495" cy="1340322"/>
          </a:xfrm>
          <a:prstGeom prst="rect">
            <a:avLst/>
          </a:prstGeom>
        </p:spPr>
      </p:pic>
      <p:pic>
        <p:nvPicPr>
          <p:cNvPr id="2060" name="Picture 205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17927" y="5813644"/>
            <a:ext cx="3088052" cy="728261"/>
          </a:xfrm>
          <a:prstGeom prst="rect">
            <a:avLst/>
          </a:prstGeom>
        </p:spPr>
      </p:pic>
      <p:pic>
        <p:nvPicPr>
          <p:cNvPr id="2063" name="Picture 206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71839" y="4404830"/>
            <a:ext cx="1181100" cy="1428750"/>
          </a:xfrm>
          <a:prstGeom prst="rect">
            <a:avLst/>
          </a:prstGeom>
        </p:spPr>
      </p:pic>
      <p:pic>
        <p:nvPicPr>
          <p:cNvPr id="2064" name="Picture 206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7209" y="4748772"/>
            <a:ext cx="2133238" cy="783965"/>
          </a:xfrm>
          <a:prstGeom prst="rect">
            <a:avLst/>
          </a:prstGeom>
        </p:spPr>
      </p:pic>
      <p:pic>
        <p:nvPicPr>
          <p:cNvPr id="2065" name="Picture 206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98871" y="5532738"/>
            <a:ext cx="1461736" cy="1136350"/>
          </a:xfrm>
          <a:prstGeom prst="rect">
            <a:avLst/>
          </a:prstGeom>
        </p:spPr>
      </p:pic>
      <p:pic>
        <p:nvPicPr>
          <p:cNvPr id="2066" name="Picture 206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026913" y="5486601"/>
            <a:ext cx="1639703" cy="12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Study – Murray Darling Basin Authority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8C813-F43A-4360-8CEF-49E0FD2B13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 b="3797"/>
          <a:stretch>
            <a:fillRect/>
          </a:stretch>
        </p:blipFill>
        <p:spPr>
          <a:xfrm>
            <a:off x="6275294" y="1773239"/>
            <a:ext cx="518477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>
          <a:xfrm>
            <a:off x="479423" y="1773239"/>
            <a:ext cx="5679329" cy="4608512"/>
          </a:xfrm>
        </p:spPr>
        <p:txBody>
          <a:bodyPr/>
          <a:lstStyle/>
          <a:p>
            <a:r>
              <a:rPr lang="en-AU" dirty="0" smtClean="0"/>
              <a:t>Operation of the Murray Darling dates back over </a:t>
            </a:r>
            <a:r>
              <a:rPr lang="en-AU" b="1" dirty="0" smtClean="0"/>
              <a:t>100 years</a:t>
            </a:r>
            <a:r>
              <a:rPr lang="en-AU" dirty="0" smtClean="0"/>
              <a:t>.</a:t>
            </a:r>
          </a:p>
          <a:p>
            <a:r>
              <a:rPr lang="en-AU" dirty="0" smtClean="0"/>
              <a:t>Data is exchanged between the </a:t>
            </a:r>
            <a:r>
              <a:rPr lang="en-AU" b="1" dirty="0" smtClean="0"/>
              <a:t>Commonwealth Government, 4 State Water Agencies and one Territory agency.</a:t>
            </a:r>
          </a:p>
          <a:p>
            <a:r>
              <a:rPr lang="en-AU" dirty="0" smtClean="0"/>
              <a:t>Data is transferred via </a:t>
            </a:r>
            <a:r>
              <a:rPr lang="en-AU" b="1" dirty="0" smtClean="0"/>
              <a:t>KISTERS</a:t>
            </a:r>
            <a:r>
              <a:rPr lang="en-AU" dirty="0" smtClean="0"/>
              <a:t> data exchange protocols and all data is quality assured and stored within </a:t>
            </a:r>
            <a:r>
              <a:rPr lang="en-AU" b="1" dirty="0" smtClean="0"/>
              <a:t>KISTERS</a:t>
            </a:r>
            <a:r>
              <a:rPr lang="en-AU" dirty="0" smtClean="0"/>
              <a:t> water solution.</a:t>
            </a:r>
          </a:p>
          <a:p>
            <a:r>
              <a:rPr lang="en-AU" dirty="0" smtClean="0"/>
              <a:t>Data is feed into various models, such as SOURCE, for run of river operations.</a:t>
            </a:r>
          </a:p>
          <a:p>
            <a:r>
              <a:rPr lang="en-AU" dirty="0" smtClean="0"/>
              <a:t>MDBA have been utilising </a:t>
            </a:r>
            <a:r>
              <a:rPr lang="en-AU" b="1" dirty="0" smtClean="0"/>
              <a:t>KISTERS</a:t>
            </a:r>
            <a:r>
              <a:rPr lang="en-AU" dirty="0" smtClean="0"/>
              <a:t> solutions for over 26 years.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b="1" dirty="0" smtClean="0"/>
              <a:t>Data Exchange</a:t>
            </a:r>
            <a:endParaRPr lang="en-A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94" y="1016350"/>
            <a:ext cx="3109699" cy="6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STERS">
  <a:themeElements>
    <a:clrScheme name="Kisters-2015">
      <a:dk1>
        <a:srgbClr val="1D1D1B"/>
      </a:dk1>
      <a:lt1>
        <a:srgbClr val="FFFFFF"/>
      </a:lt1>
      <a:dk2>
        <a:srgbClr val="287793"/>
      </a:dk2>
      <a:lt2>
        <a:srgbClr val="DDDDDD"/>
      </a:lt2>
      <a:accent1>
        <a:srgbClr val="287793"/>
      </a:accent1>
      <a:accent2>
        <a:srgbClr val="001C2C"/>
      </a:accent2>
      <a:accent3>
        <a:srgbClr val="D20535"/>
      </a:accent3>
      <a:accent4>
        <a:srgbClr val="00569F"/>
      </a:accent4>
      <a:accent5>
        <a:srgbClr val="0ABBEF"/>
      </a:accent5>
      <a:accent6>
        <a:srgbClr val="EA5B0C"/>
      </a:accent6>
      <a:hlink>
        <a:srgbClr val="287793"/>
      </a:hlink>
      <a:folHlink>
        <a:srgbClr val="1D1D1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ctr"/>
      <a:lstStyle>
        <a:defPPr algn="ctr">
          <a:defRPr sz="2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2200" dirty="0" err="1" smtClean="0"/>
        </a:defPPr>
      </a:lstStyle>
    </a:txDef>
  </a:objectDefaults>
  <a:extraClrSchemeLst/>
  <a:custClrLst>
    <a:custClr>
      <a:srgbClr val="008067"/>
    </a:custClr>
    <a:custClr>
      <a:srgbClr val="76B837"/>
    </a:custClr>
    <a:custClr>
      <a:srgbClr val="EF7D00"/>
    </a:custClr>
  </a:custClrLst>
  <a:extLst>
    <a:ext uri="{05A4C25C-085E-4340-85A3-A5531E510DB2}">
      <thm15:themeFamily xmlns:thm15="http://schemas.microsoft.com/office/thememl/2012/main" name="KISTERS.potx" id="{E816A573-A149-4AFA-8A8B-2EBFB5147E81}" vid="{D9B7F52C-57CC-4A02-B626-B5DD1B71ADFE}"/>
    </a:ext>
  </a:extLst>
</a:theme>
</file>

<file path=ppt/theme/theme2.xml><?xml version="1.0" encoding="utf-8"?>
<a:theme xmlns:a="http://schemas.openxmlformats.org/drawingml/2006/main" name="1_KISTERS">
  <a:themeElements>
    <a:clrScheme name="Kisters-2015">
      <a:dk1>
        <a:srgbClr val="1D1D1B"/>
      </a:dk1>
      <a:lt1>
        <a:srgbClr val="FFFFFF"/>
      </a:lt1>
      <a:dk2>
        <a:srgbClr val="287793"/>
      </a:dk2>
      <a:lt2>
        <a:srgbClr val="DDDDDD"/>
      </a:lt2>
      <a:accent1>
        <a:srgbClr val="287793"/>
      </a:accent1>
      <a:accent2>
        <a:srgbClr val="001C2C"/>
      </a:accent2>
      <a:accent3>
        <a:srgbClr val="D20535"/>
      </a:accent3>
      <a:accent4>
        <a:srgbClr val="00569F"/>
      </a:accent4>
      <a:accent5>
        <a:srgbClr val="0ABBEF"/>
      </a:accent5>
      <a:accent6>
        <a:srgbClr val="EA5B0C"/>
      </a:accent6>
      <a:hlink>
        <a:srgbClr val="287793"/>
      </a:hlink>
      <a:folHlink>
        <a:srgbClr val="1D1D1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ctr"/>
      <a:lstStyle>
        <a:defPPr algn="ctr">
          <a:defRPr sz="2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2200" dirty="0" err="1" smtClean="0"/>
        </a:defPPr>
      </a:lstStyle>
    </a:txDef>
  </a:objectDefaults>
  <a:extraClrSchemeLst/>
  <a:custClrLst>
    <a:custClr>
      <a:srgbClr val="008067"/>
    </a:custClr>
    <a:custClr>
      <a:srgbClr val="76B837"/>
    </a:custClr>
    <a:custClr>
      <a:srgbClr val="EF7D00"/>
    </a:custClr>
  </a:custClrLst>
  <a:extLst>
    <a:ext uri="{05A4C25C-085E-4340-85A3-A5531E510DB2}">
      <thm15:themeFamily xmlns:thm15="http://schemas.microsoft.com/office/thememl/2012/main" name="KISTERS.potx" id="{E816A573-A149-4AFA-8A8B-2EBFB5147E81}" vid="{D9B7F52C-57CC-4A02-B626-B5DD1B71ADFE}"/>
    </a:ext>
  </a:extLst>
</a:theme>
</file>

<file path=ppt/theme/theme3.xml><?xml version="1.0" encoding="utf-8"?>
<a:theme xmlns:a="http://schemas.openxmlformats.org/drawingml/2006/main" name="2_KISTERS">
  <a:themeElements>
    <a:clrScheme name="Kisters-2015">
      <a:dk1>
        <a:srgbClr val="1D1D1B"/>
      </a:dk1>
      <a:lt1>
        <a:srgbClr val="FFFFFF"/>
      </a:lt1>
      <a:dk2>
        <a:srgbClr val="287793"/>
      </a:dk2>
      <a:lt2>
        <a:srgbClr val="DDDDDD"/>
      </a:lt2>
      <a:accent1>
        <a:srgbClr val="287793"/>
      </a:accent1>
      <a:accent2>
        <a:srgbClr val="001C2C"/>
      </a:accent2>
      <a:accent3>
        <a:srgbClr val="D20535"/>
      </a:accent3>
      <a:accent4>
        <a:srgbClr val="00569F"/>
      </a:accent4>
      <a:accent5>
        <a:srgbClr val="0ABBEF"/>
      </a:accent5>
      <a:accent6>
        <a:srgbClr val="EA5B0C"/>
      </a:accent6>
      <a:hlink>
        <a:srgbClr val="287793"/>
      </a:hlink>
      <a:folHlink>
        <a:srgbClr val="1D1D1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ctr"/>
      <a:lstStyle>
        <a:defPPr algn="ctr">
          <a:defRPr sz="2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2200" dirty="0" err="1" smtClean="0"/>
        </a:defPPr>
      </a:lstStyle>
    </a:txDef>
  </a:objectDefaults>
  <a:extraClrSchemeLst/>
  <a:custClrLst>
    <a:custClr>
      <a:srgbClr val="008067"/>
    </a:custClr>
    <a:custClr>
      <a:srgbClr val="76B837"/>
    </a:custClr>
    <a:custClr>
      <a:srgbClr val="EF7D00"/>
    </a:custClr>
  </a:custClrLst>
  <a:extLst>
    <a:ext uri="{05A4C25C-085E-4340-85A3-A5531E510DB2}">
      <thm15:themeFamily xmlns:thm15="http://schemas.microsoft.com/office/thememl/2012/main" name="KISTERS.potx" id="{E816A573-A149-4AFA-8A8B-2EBFB5147E81}" vid="{D9B7F52C-57CC-4A02-B626-B5DD1B71ADFE}"/>
    </a:ext>
  </a:extLst>
</a:theme>
</file>

<file path=ppt/theme/theme4.xml><?xml version="1.0" encoding="utf-8"?>
<a:theme xmlns:a="http://schemas.openxmlformats.org/drawingml/2006/main" name="3_KISTERS">
  <a:themeElements>
    <a:clrScheme name="Kisters-2015">
      <a:dk1>
        <a:srgbClr val="1D1D1B"/>
      </a:dk1>
      <a:lt1>
        <a:srgbClr val="FFFFFF"/>
      </a:lt1>
      <a:dk2>
        <a:srgbClr val="287793"/>
      </a:dk2>
      <a:lt2>
        <a:srgbClr val="DDDDDD"/>
      </a:lt2>
      <a:accent1>
        <a:srgbClr val="287793"/>
      </a:accent1>
      <a:accent2>
        <a:srgbClr val="001C2C"/>
      </a:accent2>
      <a:accent3>
        <a:srgbClr val="D20535"/>
      </a:accent3>
      <a:accent4>
        <a:srgbClr val="00569F"/>
      </a:accent4>
      <a:accent5>
        <a:srgbClr val="0ABBEF"/>
      </a:accent5>
      <a:accent6>
        <a:srgbClr val="EA5B0C"/>
      </a:accent6>
      <a:hlink>
        <a:srgbClr val="287793"/>
      </a:hlink>
      <a:folHlink>
        <a:srgbClr val="1D1D1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ctr"/>
      <a:lstStyle>
        <a:defPPr algn="ctr">
          <a:defRPr sz="22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2200" dirty="0" err="1" smtClean="0"/>
        </a:defPPr>
      </a:lstStyle>
    </a:txDef>
  </a:objectDefaults>
  <a:extraClrSchemeLst/>
  <a:custClrLst>
    <a:custClr>
      <a:srgbClr val="008067"/>
    </a:custClr>
    <a:custClr>
      <a:srgbClr val="76B837"/>
    </a:custClr>
    <a:custClr>
      <a:srgbClr val="EF7D00"/>
    </a:custClr>
  </a:custClrLst>
  <a:extLst>
    <a:ext uri="{05A4C25C-085E-4340-85A3-A5531E510DB2}">
      <thm15:themeFamily xmlns:thm15="http://schemas.microsoft.com/office/thememl/2012/main" name="KISTERS.potx" id="{E816A573-A149-4AFA-8A8B-2EBFB5147E81}" vid="{D9B7F52C-57CC-4A02-B626-B5DD1B71ADF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1149</TotalTime>
  <Words>1151</Words>
  <Application>Microsoft Office PowerPoint</Application>
  <PresentationFormat>Widescreen</PresentationFormat>
  <Paragraphs>305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KISTERS</vt:lpstr>
      <vt:lpstr>1_KISTERS</vt:lpstr>
      <vt:lpstr>2_KISTERS</vt:lpstr>
      <vt:lpstr>3_KISTERS</vt:lpstr>
      <vt:lpstr>International Seminar on the National Hydrology Project</vt:lpstr>
      <vt:lpstr>KISTERS at a glance</vt:lpstr>
      <vt:lpstr>Business Unit Water and its Solution Areas</vt:lpstr>
      <vt:lpstr>Business Unit Monitoring – Hyquest Solutions </vt:lpstr>
      <vt:lpstr>Business Unit Monitoring – Hyquest Solution</vt:lpstr>
      <vt:lpstr>Business Unit Water and its Solution Areas</vt:lpstr>
      <vt:lpstr>Snapshot – Partners and Cooperations</vt:lpstr>
      <vt:lpstr>Snapshot – KISTERS Global Client Base </vt:lpstr>
      <vt:lpstr>Case Study – Murray Darling Basin Authority</vt:lpstr>
      <vt:lpstr>Case Study – Australian Bureau of Meteorology</vt:lpstr>
      <vt:lpstr>Case Study – Australian Bureau of Meteorology</vt:lpstr>
      <vt:lpstr>Case Study – Australian Bureau of Meteorology</vt:lpstr>
      <vt:lpstr>Case Study – Australian Bureau of Meteorology</vt:lpstr>
      <vt:lpstr>Case Study – Australian Bureau of Meteorology</vt:lpstr>
      <vt:lpstr>Technology</vt:lpstr>
      <vt:lpstr>KISTERS Technology Stack</vt:lpstr>
      <vt:lpstr>Summary</vt:lpstr>
      <vt:lpstr>From Software Shop to a Full Solution Provider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WISKI BPM Integration</dc:title>
  <dc:creator>Rudolf Strehle</dc:creator>
  <cp:lastModifiedBy>William Steen</cp:lastModifiedBy>
  <cp:revision>115</cp:revision>
  <dcterms:created xsi:type="dcterms:W3CDTF">2016-05-16T11:14:53Z</dcterms:created>
  <dcterms:modified xsi:type="dcterms:W3CDTF">2016-11-06T12:31:33Z</dcterms:modified>
</cp:coreProperties>
</file>